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7"/>
  </p:notesMasterIdLst>
  <p:handoutMasterIdLst>
    <p:handoutMasterId r:id="rId18"/>
  </p:handoutMasterIdLst>
  <p:sldIdLst>
    <p:sldId id="263" r:id="rId2"/>
    <p:sldId id="372" r:id="rId3"/>
    <p:sldId id="373" r:id="rId4"/>
    <p:sldId id="384" r:id="rId5"/>
    <p:sldId id="381" r:id="rId6"/>
    <p:sldId id="386" r:id="rId7"/>
    <p:sldId id="382" r:id="rId8"/>
    <p:sldId id="383" r:id="rId9"/>
    <p:sldId id="374" r:id="rId10"/>
    <p:sldId id="375" r:id="rId11"/>
    <p:sldId id="385" r:id="rId12"/>
    <p:sldId id="387" r:id="rId13"/>
    <p:sldId id="388" r:id="rId1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8" d="100"/>
          <a:sy n="68" d="100"/>
        </p:scale>
        <p:origin x="48" y="106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2026/1/17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2026/1/17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D7E564C-EB42-AFF1-E6D5-781417532EAA}"/>
              </a:ext>
            </a:extLst>
          </p:cNvPr>
          <p:cNvGrpSpPr/>
          <p:nvPr/>
        </p:nvGrpSpPr>
        <p:grpSpPr>
          <a:xfrm>
            <a:off x="2135560" y="1700808"/>
            <a:ext cx="7920880" cy="1080000"/>
            <a:chOff x="950552" y="1314629"/>
            <a:chExt cx="7920880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8DAF80D-3AA6-3BA2-DEEA-D82B5ED5C3C0}"/>
                </a:ext>
              </a:extLst>
            </p:cNvPr>
            <p:cNvSpPr txBox="1"/>
            <p:nvPr/>
          </p:nvSpPr>
          <p:spPr>
            <a:xfrm>
              <a:off x="1953234" y="1392964"/>
              <a:ext cx="691819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万以内的加法和减法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AFE4CB9-A423-EA99-4388-B49405EE15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D7804AB-0D04-F2D4-4D68-0945EA4AABE8}"/>
              </a:ext>
            </a:extLst>
          </p:cNvPr>
          <p:cNvSpPr/>
          <p:nvPr/>
        </p:nvSpPr>
        <p:spPr>
          <a:xfrm>
            <a:off x="500743" y="112474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6EAE3F47-D63D-613B-5072-0C101A952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31246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79FE383-35BC-EDA3-CD7B-5FC14513CFC1}"/>
              </a:ext>
            </a:extLst>
          </p:cNvPr>
          <p:cNvGrpSpPr/>
          <p:nvPr/>
        </p:nvGrpSpPr>
        <p:grpSpPr>
          <a:xfrm>
            <a:off x="1076806" y="1883919"/>
            <a:ext cx="2570922" cy="1232950"/>
            <a:chOff x="2495600" y="2519215"/>
            <a:chExt cx="2570922" cy="1232950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EF01564-A9BE-9DFC-4875-7957D791E399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6  5  0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B021ABB-0C15-419C-5228-9B45F05E94A0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4  3  0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5EC007A7-27C4-3C05-4F7C-00524F64790F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CAB7B17-69CF-A0D2-2193-C19359AC9B5D}"/>
              </a:ext>
            </a:extLst>
          </p:cNvPr>
          <p:cNvGrpSpPr/>
          <p:nvPr/>
        </p:nvGrpSpPr>
        <p:grpSpPr>
          <a:xfrm>
            <a:off x="4556525" y="1883919"/>
            <a:ext cx="2570922" cy="1232950"/>
            <a:chOff x="2495600" y="2519215"/>
            <a:chExt cx="2570922" cy="123295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F68B830-AC2D-A630-87D8-A7F7B970F611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5  7  0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9846DA9-99A1-B336-9066-3461ABF59448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3  4  0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C1CC751D-683C-CC4A-FEC3-504C6BE34BF7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48DB393-5940-9CF6-4442-EEAAC11983C2}"/>
              </a:ext>
            </a:extLst>
          </p:cNvPr>
          <p:cNvGrpSpPr/>
          <p:nvPr/>
        </p:nvGrpSpPr>
        <p:grpSpPr>
          <a:xfrm>
            <a:off x="8166935" y="1883919"/>
            <a:ext cx="2570922" cy="1232950"/>
            <a:chOff x="2495600" y="2519215"/>
            <a:chExt cx="2570922" cy="123295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2DE4878-3107-162C-6AD0-9601765E1390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5  9  2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D3949FE-5143-3CA6-DF50-8CD3692FDC8A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2  3  0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EE1B1D57-8383-BECF-AE01-30EB32B6A014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2578BE7B-57DE-637D-A16D-945D4D625129}"/>
              </a:ext>
            </a:extLst>
          </p:cNvPr>
          <p:cNvSpPr txBox="1"/>
          <p:nvPr/>
        </p:nvSpPr>
        <p:spPr>
          <a:xfrm>
            <a:off x="3184808" y="306156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1411FAE-5C3C-272E-83C6-8C45AF088040}"/>
              </a:ext>
            </a:extLst>
          </p:cNvPr>
          <p:cNvSpPr txBox="1"/>
          <p:nvPr/>
        </p:nvSpPr>
        <p:spPr>
          <a:xfrm>
            <a:off x="2724227" y="306156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DEA8537-2453-4BD9-F45C-DE216AD3C06C}"/>
              </a:ext>
            </a:extLst>
          </p:cNvPr>
          <p:cNvSpPr txBox="1"/>
          <p:nvPr/>
        </p:nvSpPr>
        <p:spPr>
          <a:xfrm>
            <a:off x="2262584" y="306156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9586BCA-3E57-44FD-3021-817A0D8A68C9}"/>
              </a:ext>
            </a:extLst>
          </p:cNvPr>
          <p:cNvSpPr txBox="1"/>
          <p:nvPr/>
        </p:nvSpPr>
        <p:spPr>
          <a:xfrm>
            <a:off x="1858350" y="306156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4217082-1E33-7EAF-E5F3-7054438AE4A9}"/>
              </a:ext>
            </a:extLst>
          </p:cNvPr>
          <p:cNvSpPr txBox="1"/>
          <p:nvPr/>
        </p:nvSpPr>
        <p:spPr>
          <a:xfrm>
            <a:off x="6654136" y="306156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F685388-57C2-6F87-E116-6D76CA60204A}"/>
              </a:ext>
            </a:extLst>
          </p:cNvPr>
          <p:cNvSpPr txBox="1"/>
          <p:nvPr/>
        </p:nvSpPr>
        <p:spPr>
          <a:xfrm>
            <a:off x="6211192" y="306156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15E6DC8-0310-5862-8816-12CF8973F39D}"/>
              </a:ext>
            </a:extLst>
          </p:cNvPr>
          <p:cNvSpPr txBox="1"/>
          <p:nvPr/>
        </p:nvSpPr>
        <p:spPr>
          <a:xfrm>
            <a:off x="6046432" y="280956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8A3838F-A409-63F6-0111-48A6467C9EE4}"/>
              </a:ext>
            </a:extLst>
          </p:cNvPr>
          <p:cNvSpPr txBox="1"/>
          <p:nvPr/>
        </p:nvSpPr>
        <p:spPr>
          <a:xfrm>
            <a:off x="5729913" y="306156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D91F99E-EE3B-A709-C3C8-C6A1A49E1442}"/>
              </a:ext>
            </a:extLst>
          </p:cNvPr>
          <p:cNvSpPr txBox="1"/>
          <p:nvPr/>
        </p:nvSpPr>
        <p:spPr>
          <a:xfrm>
            <a:off x="10277543" y="306156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4CD8E5B-E6C2-144D-0848-7ABBA47DADD0}"/>
              </a:ext>
            </a:extLst>
          </p:cNvPr>
          <p:cNvSpPr txBox="1"/>
          <p:nvPr/>
        </p:nvSpPr>
        <p:spPr>
          <a:xfrm>
            <a:off x="9821018" y="306156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BB61653-506B-BCA1-FE48-FF02960E52F8}"/>
              </a:ext>
            </a:extLst>
          </p:cNvPr>
          <p:cNvSpPr txBox="1"/>
          <p:nvPr/>
        </p:nvSpPr>
        <p:spPr>
          <a:xfrm>
            <a:off x="9652337" y="280956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9320DA1-9F44-A2E0-C157-2D0C9E55742F}"/>
              </a:ext>
            </a:extLst>
          </p:cNvPr>
          <p:cNvSpPr txBox="1"/>
          <p:nvPr/>
        </p:nvSpPr>
        <p:spPr>
          <a:xfrm>
            <a:off x="9364493" y="306156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4890ED0D-AE0B-F0F9-DAB0-B05C7EF1FA75}"/>
              </a:ext>
            </a:extLst>
          </p:cNvPr>
          <p:cNvGrpSpPr/>
          <p:nvPr/>
        </p:nvGrpSpPr>
        <p:grpSpPr>
          <a:xfrm>
            <a:off x="1076806" y="3959898"/>
            <a:ext cx="2570922" cy="1232950"/>
            <a:chOff x="2495600" y="2519215"/>
            <a:chExt cx="2570922" cy="123295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7A7E90DB-5B32-95AA-38A4-D58C67E97688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3  5  6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6A18F6C-33CD-9954-13A8-D0FFC4099EC0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4  7  5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D774BACA-289C-DAB7-36E5-F1ED8F3389E8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0295742-9260-C911-EAFE-4AA30316D6FE}"/>
              </a:ext>
            </a:extLst>
          </p:cNvPr>
          <p:cNvGrpSpPr/>
          <p:nvPr/>
        </p:nvGrpSpPr>
        <p:grpSpPr>
          <a:xfrm>
            <a:off x="4556525" y="3959898"/>
            <a:ext cx="2570922" cy="1232950"/>
            <a:chOff x="2495600" y="2519215"/>
            <a:chExt cx="2570922" cy="1232950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75C9B2D-2FEA-78EB-9D2E-06171FD591E2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3  7  2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44FEFCE-3370-A552-E8EC-889BFEA3C66B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8  5  7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E2807345-C648-1F3D-D402-180EA1A64507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00A28A2-5F77-CE16-06DC-02FA584DB485}"/>
              </a:ext>
            </a:extLst>
          </p:cNvPr>
          <p:cNvGrpSpPr/>
          <p:nvPr/>
        </p:nvGrpSpPr>
        <p:grpSpPr>
          <a:xfrm>
            <a:off x="8166935" y="3959898"/>
            <a:ext cx="2570922" cy="1232950"/>
            <a:chOff x="2495600" y="2519215"/>
            <a:chExt cx="2570922" cy="1232950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6719976-1413-A079-D125-1088059C7778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2  9  5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08BCFB8-2120-02E8-B78B-B5FBBEEBA4B2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7  4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B17CD190-8809-62D5-59F8-FED0B16D6C5A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DED2889A-E0D6-7EDF-B060-99DEC8DF742E}"/>
              </a:ext>
            </a:extLst>
          </p:cNvPr>
          <p:cNvSpPr txBox="1"/>
          <p:nvPr/>
        </p:nvSpPr>
        <p:spPr>
          <a:xfrm>
            <a:off x="3184808" y="513754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6396531-00C4-4282-F307-0E98AB633106}"/>
              </a:ext>
            </a:extLst>
          </p:cNvPr>
          <p:cNvSpPr txBox="1"/>
          <p:nvPr/>
        </p:nvSpPr>
        <p:spPr>
          <a:xfrm>
            <a:off x="2724227" y="513754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A4B2EB3-C591-430F-55E3-B17212B25EA8}"/>
              </a:ext>
            </a:extLst>
          </p:cNvPr>
          <p:cNvSpPr txBox="1"/>
          <p:nvPr/>
        </p:nvSpPr>
        <p:spPr>
          <a:xfrm>
            <a:off x="2262584" y="513754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CFB0497-32DF-6FE1-C303-D2A446DF632F}"/>
              </a:ext>
            </a:extLst>
          </p:cNvPr>
          <p:cNvSpPr txBox="1"/>
          <p:nvPr/>
        </p:nvSpPr>
        <p:spPr>
          <a:xfrm>
            <a:off x="3015194" y="48855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CBD8C42-DA10-0D35-6485-F96D1926C6E7}"/>
              </a:ext>
            </a:extLst>
          </p:cNvPr>
          <p:cNvSpPr txBox="1"/>
          <p:nvPr/>
        </p:nvSpPr>
        <p:spPr>
          <a:xfrm>
            <a:off x="2558102" y="48855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AAFAC6A-448E-BB28-7C35-913A2A0912B6}"/>
              </a:ext>
            </a:extLst>
          </p:cNvPr>
          <p:cNvSpPr txBox="1"/>
          <p:nvPr/>
        </p:nvSpPr>
        <p:spPr>
          <a:xfrm>
            <a:off x="6654136" y="513754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1400892-857C-183E-16AE-DDCE10761B93}"/>
              </a:ext>
            </a:extLst>
          </p:cNvPr>
          <p:cNvSpPr txBox="1"/>
          <p:nvPr/>
        </p:nvSpPr>
        <p:spPr>
          <a:xfrm>
            <a:off x="6211192" y="513754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0A5387ED-2EFE-ABB0-FA00-44E8DE10359F}"/>
              </a:ext>
            </a:extLst>
          </p:cNvPr>
          <p:cNvSpPr txBox="1"/>
          <p:nvPr/>
        </p:nvSpPr>
        <p:spPr>
          <a:xfrm>
            <a:off x="6046432" y="48855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8ABBB0B-4825-C27F-1B5E-1B0FFB1F9886}"/>
              </a:ext>
            </a:extLst>
          </p:cNvPr>
          <p:cNvSpPr txBox="1"/>
          <p:nvPr/>
        </p:nvSpPr>
        <p:spPr>
          <a:xfrm>
            <a:off x="5729913" y="513754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0A94C72D-D25A-E56E-A988-D7E4BD311C3C}"/>
              </a:ext>
            </a:extLst>
          </p:cNvPr>
          <p:cNvSpPr txBox="1"/>
          <p:nvPr/>
        </p:nvSpPr>
        <p:spPr>
          <a:xfrm>
            <a:off x="5265422" y="513754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CB1A4F4F-8C8B-2A57-1955-43443C51BC93}"/>
              </a:ext>
            </a:extLst>
          </p:cNvPr>
          <p:cNvSpPr txBox="1"/>
          <p:nvPr/>
        </p:nvSpPr>
        <p:spPr>
          <a:xfrm>
            <a:off x="10277543" y="513754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1CDBC041-1A8E-F56B-734A-40325C3B2408}"/>
              </a:ext>
            </a:extLst>
          </p:cNvPr>
          <p:cNvSpPr txBox="1"/>
          <p:nvPr/>
        </p:nvSpPr>
        <p:spPr>
          <a:xfrm>
            <a:off x="9821018" y="513754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0C333002-E19F-335A-871C-EA6571F205CC}"/>
              </a:ext>
            </a:extLst>
          </p:cNvPr>
          <p:cNvSpPr txBox="1"/>
          <p:nvPr/>
        </p:nvSpPr>
        <p:spPr>
          <a:xfrm>
            <a:off x="10135144" y="48855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EFB7EC4B-C577-3E93-14BE-0DE32630106A}"/>
              </a:ext>
            </a:extLst>
          </p:cNvPr>
          <p:cNvSpPr txBox="1"/>
          <p:nvPr/>
        </p:nvSpPr>
        <p:spPr>
          <a:xfrm>
            <a:off x="9364493" y="513754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405CCA21-2E70-C0DB-F04F-C0DF60F08A80}"/>
              </a:ext>
            </a:extLst>
          </p:cNvPr>
          <p:cNvSpPr txBox="1"/>
          <p:nvPr/>
        </p:nvSpPr>
        <p:spPr>
          <a:xfrm>
            <a:off x="9670262" y="4885540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15FA699A-A823-097F-6ED9-32AEA1AF5C79}"/>
              </a:ext>
            </a:extLst>
          </p:cNvPr>
          <p:cNvSpPr txBox="1"/>
          <p:nvPr/>
        </p:nvSpPr>
        <p:spPr>
          <a:xfrm>
            <a:off x="8926203" y="513754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1" grpId="0"/>
      <p:bldP spid="42" grpId="0"/>
      <p:bldP spid="43" grpId="0"/>
      <p:bldP spid="54" grpId="0"/>
      <p:bldP spid="55" grpId="0"/>
      <p:bldP spid="56" grpId="0"/>
      <p:bldP spid="57" grpId="0"/>
      <p:bldP spid="58" grpId="0"/>
      <p:bldP spid="59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4B52ABD0-AB6D-4F74-21AB-083DF0C56638}"/>
              </a:ext>
            </a:extLst>
          </p:cNvPr>
          <p:cNvSpPr/>
          <p:nvPr/>
        </p:nvSpPr>
        <p:spPr>
          <a:xfrm>
            <a:off x="500743" y="82494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BECE068-264A-291D-5B4A-E146F8567210}"/>
              </a:ext>
            </a:extLst>
          </p:cNvPr>
          <p:cNvSpPr txBox="1"/>
          <p:nvPr/>
        </p:nvSpPr>
        <p:spPr>
          <a:xfrm>
            <a:off x="1088639" y="772099"/>
            <a:ext cx="1060261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列竖式计算并验算。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2F61400-C7AF-2022-8EE6-24B786565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888" y="101266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46D1691-5C74-53F7-0979-F2240BA7D3A1}"/>
              </a:ext>
            </a:extLst>
          </p:cNvPr>
          <p:cNvSpPr txBox="1"/>
          <p:nvPr/>
        </p:nvSpPr>
        <p:spPr>
          <a:xfrm>
            <a:off x="1271464" y="1628800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745+129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45D742A-EA6B-8B75-8C46-74C1A4976607}"/>
              </a:ext>
            </a:extLst>
          </p:cNvPr>
          <p:cNvSpPr txBox="1"/>
          <p:nvPr/>
        </p:nvSpPr>
        <p:spPr>
          <a:xfrm>
            <a:off x="4763852" y="1628800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838+172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7D7F234-AA9B-D1E0-B332-02887E6A3339}"/>
              </a:ext>
            </a:extLst>
          </p:cNvPr>
          <p:cNvSpPr txBox="1"/>
          <p:nvPr/>
        </p:nvSpPr>
        <p:spPr>
          <a:xfrm>
            <a:off x="8256240" y="1628800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687+225</a:t>
            </a:r>
            <a:endParaRPr lang="zh-CN" altLang="en-US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21495837-CB3F-77D0-DD6A-D27E1169C300}"/>
              </a:ext>
            </a:extLst>
          </p:cNvPr>
          <p:cNvGrpSpPr/>
          <p:nvPr/>
        </p:nvGrpSpPr>
        <p:grpSpPr>
          <a:xfrm>
            <a:off x="936938" y="2275131"/>
            <a:ext cx="2710790" cy="1823977"/>
            <a:chOff x="1055440" y="2348880"/>
            <a:chExt cx="2710790" cy="1823977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1C39EBFA-1089-6E16-2FFB-FF7A1D7A91A7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873F58CE-7D8C-360B-0E71-3845A4899517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7  4  5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0E453DE1-C846-9AD1-79A4-6A53325BA255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1  2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186C7201-9E97-BABD-B140-7B7AAA5751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F2A621B7-A7A5-AE50-B84F-3B26275B19DA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7EA27DA-E3C6-CDA0-BBF4-48B40C319FB3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8CAD2BAE-1D43-A289-8124-AC4DB3F1888F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7685F96-F5B5-7D04-8FED-CADBEE3BBF18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A26E1F1-EC37-FB1D-29AC-3933051979CA}"/>
              </a:ext>
            </a:extLst>
          </p:cNvPr>
          <p:cNvGrpSpPr/>
          <p:nvPr/>
        </p:nvGrpSpPr>
        <p:grpSpPr>
          <a:xfrm>
            <a:off x="936938" y="4235323"/>
            <a:ext cx="2710790" cy="1823977"/>
            <a:chOff x="1055440" y="2348880"/>
            <a:chExt cx="2710790" cy="1823977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997720E6-42DA-D730-F43E-8D4342F551B0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79A1C1E3-7B29-7127-B306-845540149DBE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1  2  9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581F39F-E97E-B578-A8A1-DC2A6A204505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7  4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F7B7B0FF-7E9F-F711-931D-D60A30A3EC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6586137-A2A8-FE80-E17E-34518ADC0C57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12F3874-7CD3-B025-3837-A11F96CBD4B7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8A5033C-7421-26F4-E5FC-B94BA483F3E2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8D00CD9-1A08-1D8F-0FC7-2C42E6F0D905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4DA8BB8F-663F-780E-E167-4821234E8454}"/>
              </a:ext>
            </a:extLst>
          </p:cNvPr>
          <p:cNvSpPr txBox="1"/>
          <p:nvPr/>
        </p:nvSpPr>
        <p:spPr>
          <a:xfrm>
            <a:off x="666294" y="414795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AA6924F-3D79-57B5-F9AE-ECB539CFDF88}"/>
              </a:ext>
            </a:extLst>
          </p:cNvPr>
          <p:cNvSpPr txBox="1"/>
          <p:nvPr/>
        </p:nvSpPr>
        <p:spPr>
          <a:xfrm>
            <a:off x="2924776" y="1628800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=874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6A8769FA-68F1-2B10-F866-15D60E5A56A4}"/>
              </a:ext>
            </a:extLst>
          </p:cNvPr>
          <p:cNvGrpSpPr/>
          <p:nvPr/>
        </p:nvGrpSpPr>
        <p:grpSpPr>
          <a:xfrm>
            <a:off x="4321314" y="2275131"/>
            <a:ext cx="2710790" cy="1823977"/>
            <a:chOff x="1055440" y="2348880"/>
            <a:chExt cx="2710790" cy="1823977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20D16C84-BE3D-EF19-5D54-56CB35935770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B8A8622C-626D-42FD-AED7-3E0D8D353BAD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8  3  8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C1D68CBC-A71B-011C-CBF9-EDBDD7FF6C72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1  7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D034C242-9611-BC83-66A5-67BDB4077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B2ACF1F2-37D7-120E-766B-2A28460A042A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AF497528-47F4-B303-D803-6DD62A13BD7F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0A0819FD-6AB8-44A2-E4B4-093D56396DE0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8BEE3430-F0C3-36ED-5CA9-A2454008E0EC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1C7E358D-CAFC-4DBC-9992-295AC62A487C}"/>
                </a:ext>
              </a:extLst>
            </p:cNvPr>
            <p:cNvSpPr txBox="1"/>
            <p:nvPr/>
          </p:nvSpPr>
          <p:spPr>
            <a:xfrm>
              <a:off x="2550208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EB7DFA62-46B5-2EEE-7B74-B292ABA381FF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BF811078-8C27-3082-C518-132C9BD5B7F5}"/>
              </a:ext>
            </a:extLst>
          </p:cNvPr>
          <p:cNvGrpSpPr/>
          <p:nvPr/>
        </p:nvGrpSpPr>
        <p:grpSpPr>
          <a:xfrm>
            <a:off x="4321314" y="4233118"/>
            <a:ext cx="2710790" cy="1823977"/>
            <a:chOff x="1055440" y="2348880"/>
            <a:chExt cx="2710790" cy="1823977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FFDE4FFE-78F6-C442-8E1F-1914911A04F5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DA72E5D6-B76A-0BBA-E5B1-FFB3164BC2D6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1  7  2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CDB7FAE3-74DE-8C1E-2E3E-293B43E08626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8  3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EA3AE004-D148-FB7C-D224-341F8DC4C2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23F2A88B-09C2-5C75-0D60-0ECAE3CF567E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E80C8841-3E8B-9887-28B2-1B919B24D900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D88B617B-0832-E22B-364D-CD77DB359574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5FC4F2B8-F681-8CD6-64B6-D4651F86B6F4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26792832-867E-54C4-88F9-D562F57A9913}"/>
                </a:ext>
              </a:extLst>
            </p:cNvPr>
            <p:cNvSpPr txBox="1"/>
            <p:nvPr/>
          </p:nvSpPr>
          <p:spPr>
            <a:xfrm>
              <a:off x="2550208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503E8A6-3B94-B3C8-D197-E670B97B73B5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64" name="文本框 63">
            <a:extLst>
              <a:ext uri="{FF2B5EF4-FFF2-40B4-BE49-F238E27FC236}">
                <a16:creationId xmlns:a16="http://schemas.microsoft.com/office/drawing/2014/main" id="{F05D14B1-B504-70CC-2609-B15A2A700B1A}"/>
              </a:ext>
            </a:extLst>
          </p:cNvPr>
          <p:cNvSpPr txBox="1"/>
          <p:nvPr/>
        </p:nvSpPr>
        <p:spPr>
          <a:xfrm>
            <a:off x="4085909" y="414795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FD6B1E3-3A73-BC4E-4468-E0D601D0B54E}"/>
              </a:ext>
            </a:extLst>
          </p:cNvPr>
          <p:cNvSpPr txBox="1"/>
          <p:nvPr/>
        </p:nvSpPr>
        <p:spPr>
          <a:xfrm>
            <a:off x="6434937" y="1628800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=1010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E963DD53-A597-12A8-6A83-19218527E7B2}"/>
              </a:ext>
            </a:extLst>
          </p:cNvPr>
          <p:cNvGrpSpPr/>
          <p:nvPr/>
        </p:nvGrpSpPr>
        <p:grpSpPr>
          <a:xfrm>
            <a:off x="7721256" y="2275131"/>
            <a:ext cx="2710790" cy="1823977"/>
            <a:chOff x="1055440" y="2348880"/>
            <a:chExt cx="2710790" cy="1823977"/>
          </a:xfrm>
        </p:grpSpPr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A20E387A-3B4F-F5CF-DD71-6C98B5D1D3D7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EA25315B-B64B-9235-592F-B668DCAF90F6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6  8  7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640CFA7B-E4F2-F903-4F63-792D582263E2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2  2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76" name="直接连接符 75">
                <a:extLst>
                  <a:ext uri="{FF2B5EF4-FFF2-40B4-BE49-F238E27FC236}">
                    <a16:creationId xmlns:a16="http://schemas.microsoft.com/office/drawing/2014/main" id="{9D0CEDA4-BDF3-9E7E-2180-1C84C491AA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0414E852-B82F-A266-7259-1E0C38C4DAAF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EB29F145-F60A-A5BD-9B8A-2AC9F357A2A7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AE4D5967-A44B-E99B-96B9-4B5E915DB8BF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645F8C7D-28EB-BA4A-3B2E-3004A8A81522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74718300-1C5A-F2C9-2A2A-E00491878862}"/>
                </a:ext>
              </a:extLst>
            </p:cNvPr>
            <p:cNvSpPr txBox="1"/>
            <p:nvPr/>
          </p:nvSpPr>
          <p:spPr>
            <a:xfrm>
              <a:off x="2550208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F8C22653-2A80-4F73-0D04-B4669D2BA5F5}"/>
              </a:ext>
            </a:extLst>
          </p:cNvPr>
          <p:cNvGrpSpPr/>
          <p:nvPr/>
        </p:nvGrpSpPr>
        <p:grpSpPr>
          <a:xfrm>
            <a:off x="7777698" y="4233118"/>
            <a:ext cx="2710790" cy="1823977"/>
            <a:chOff x="1055440" y="2348880"/>
            <a:chExt cx="2710790" cy="1823977"/>
          </a:xfrm>
        </p:grpSpPr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AC08CF19-6A5B-941D-C942-E438E09B49DE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701FCA8D-66F8-9167-CFAD-20992BE2E41E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2  2  5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8C69357B-558F-B288-E2E5-2236761F519A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6  8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87" name="直接连接符 86">
                <a:extLst>
                  <a:ext uri="{FF2B5EF4-FFF2-40B4-BE49-F238E27FC236}">
                    <a16:creationId xmlns:a16="http://schemas.microsoft.com/office/drawing/2014/main" id="{1D045A23-5BD8-43EA-5C73-C2E20DEB83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B184CE59-78D7-01C5-311B-A0AA1A1539D6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AB8AAA9C-2F61-D446-5E68-7E16825B2EDC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4B276110-0D87-4173-7A04-68E88A65DCD2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2EA11710-A6DA-9BD9-93AD-ADD553832993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3FAD6141-DF31-EF86-7BCC-93ADEF97FFA8}"/>
                </a:ext>
              </a:extLst>
            </p:cNvPr>
            <p:cNvSpPr txBox="1"/>
            <p:nvPr/>
          </p:nvSpPr>
          <p:spPr>
            <a:xfrm>
              <a:off x="2550208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88" name="文本框 87">
            <a:extLst>
              <a:ext uri="{FF2B5EF4-FFF2-40B4-BE49-F238E27FC236}">
                <a16:creationId xmlns:a16="http://schemas.microsoft.com/office/drawing/2014/main" id="{39635D5C-66F3-27F0-3930-9FE89E7E2E08}"/>
              </a:ext>
            </a:extLst>
          </p:cNvPr>
          <p:cNvSpPr txBox="1"/>
          <p:nvPr/>
        </p:nvSpPr>
        <p:spPr>
          <a:xfrm>
            <a:off x="7542293" y="414795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ECDB073B-0B43-6AFE-16FC-2D8DA36C338D}"/>
              </a:ext>
            </a:extLst>
          </p:cNvPr>
          <p:cNvSpPr txBox="1"/>
          <p:nvPr/>
        </p:nvSpPr>
        <p:spPr>
          <a:xfrm>
            <a:off x="9955567" y="1628800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=912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64" grpId="0"/>
      <p:bldP spid="65" grpId="0"/>
      <p:bldP spid="88" grpId="0"/>
      <p:bldP spid="8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2EE5E1E-374C-23D2-683F-ADA12251B9C6}"/>
              </a:ext>
            </a:extLst>
          </p:cNvPr>
          <p:cNvSpPr txBox="1"/>
          <p:nvPr/>
        </p:nvSpPr>
        <p:spPr>
          <a:xfrm>
            <a:off x="1271464" y="111223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736+279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D9AE63D-ECE9-868C-3698-3FF1DD03F584}"/>
              </a:ext>
            </a:extLst>
          </p:cNvPr>
          <p:cNvSpPr txBox="1"/>
          <p:nvPr/>
        </p:nvSpPr>
        <p:spPr>
          <a:xfrm>
            <a:off x="4763852" y="111223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459+635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9E09C54-445E-7EB3-B018-02E3DFBDCCB4}"/>
              </a:ext>
            </a:extLst>
          </p:cNvPr>
          <p:cNvSpPr txBox="1"/>
          <p:nvPr/>
        </p:nvSpPr>
        <p:spPr>
          <a:xfrm>
            <a:off x="8256240" y="111223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656+172</a:t>
            </a:r>
            <a:endParaRPr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FD69755-9871-F6EB-C6CA-B77CFE25564F}"/>
              </a:ext>
            </a:extLst>
          </p:cNvPr>
          <p:cNvGrpSpPr/>
          <p:nvPr/>
        </p:nvGrpSpPr>
        <p:grpSpPr>
          <a:xfrm>
            <a:off x="936938" y="1758567"/>
            <a:ext cx="2710790" cy="1823977"/>
            <a:chOff x="1055440" y="2348880"/>
            <a:chExt cx="2710790" cy="1823977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EB7BC4AB-E9AB-59C0-CCFB-FB4C9DEA68DE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24F5BA6-60AD-88E7-3875-E77905923049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7  3  6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0A64198-8B14-145B-E86B-6F4598CC60AB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2  7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10E7502E-B49D-124C-A1DE-D4812E419C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AD09F5B-6E66-71B2-35B2-7B8D00148BD6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A9EF1EF-995C-4717-9396-EE7D9F8386CE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0FC4BF9-7274-D7AF-D52A-4EA621EEF6D3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0A66A94-A964-A3E1-980A-1D7960D52CFA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B3C3BDD-74E3-A0C5-A6D2-E9EE591A3D6D}"/>
                </a:ext>
              </a:extLst>
            </p:cNvPr>
            <p:cNvSpPr txBox="1"/>
            <p:nvPr/>
          </p:nvSpPr>
          <p:spPr>
            <a:xfrm>
              <a:off x="256437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D574153-F4B1-CD75-37A9-F5427DAD2896}"/>
                </a:ext>
              </a:extLst>
            </p:cNvPr>
            <p:cNvSpPr txBox="1"/>
            <p:nvPr/>
          </p:nvSpPr>
          <p:spPr>
            <a:xfrm>
              <a:off x="1779009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5918C22F-34C6-FE05-8196-74E7D8A3F793}"/>
              </a:ext>
            </a:extLst>
          </p:cNvPr>
          <p:cNvSpPr txBox="1"/>
          <p:nvPr/>
        </p:nvSpPr>
        <p:spPr>
          <a:xfrm>
            <a:off x="666294" y="363139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D9C1354-8F96-2318-A360-84627AF032E0}"/>
              </a:ext>
            </a:extLst>
          </p:cNvPr>
          <p:cNvGrpSpPr/>
          <p:nvPr/>
        </p:nvGrpSpPr>
        <p:grpSpPr>
          <a:xfrm>
            <a:off x="936938" y="3837271"/>
            <a:ext cx="2710790" cy="1823977"/>
            <a:chOff x="1055440" y="2348880"/>
            <a:chExt cx="2710790" cy="1823977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F1CCD4EC-0B22-92AD-49E0-5FA48020B11D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287C4952-4763-98D8-3B9D-895CAD506DB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2  7  9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F4179342-A868-A857-1ED4-3B17C4D3386A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7  3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B5E06062-0528-0021-4EBC-E003186F0E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3F0C8550-4C3E-D889-B50E-827EA1FDFE59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FC25A88-4EA4-6C47-613C-0CF5805F13F8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66121D74-C4D2-0DD4-42E2-4E50059CDC89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6A19EF35-BE3A-E0FC-33E9-1EF43B193AF5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152808E0-6A5C-61EA-A2F6-3AE670953153}"/>
                </a:ext>
              </a:extLst>
            </p:cNvPr>
            <p:cNvSpPr txBox="1"/>
            <p:nvPr/>
          </p:nvSpPr>
          <p:spPr>
            <a:xfrm>
              <a:off x="256437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DFC1C99D-1A95-20D1-B015-D7418C98BC1D}"/>
                </a:ext>
              </a:extLst>
            </p:cNvPr>
            <p:cNvSpPr txBox="1"/>
            <p:nvPr/>
          </p:nvSpPr>
          <p:spPr>
            <a:xfrm>
              <a:off x="1779009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A9AA3CD5-E20B-4500-AFDE-77FC8B7A0532}"/>
              </a:ext>
            </a:extLst>
          </p:cNvPr>
          <p:cNvSpPr txBox="1"/>
          <p:nvPr/>
        </p:nvSpPr>
        <p:spPr>
          <a:xfrm>
            <a:off x="2924776" y="1112236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=1015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A7CDAC2-34FB-702F-B4F6-8D02926AFD08}"/>
              </a:ext>
            </a:extLst>
          </p:cNvPr>
          <p:cNvGrpSpPr/>
          <p:nvPr/>
        </p:nvGrpSpPr>
        <p:grpSpPr>
          <a:xfrm>
            <a:off x="4321314" y="1758567"/>
            <a:ext cx="2710790" cy="1823977"/>
            <a:chOff x="1055440" y="2348880"/>
            <a:chExt cx="2710790" cy="1823977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B873BFE4-E7E6-5D29-CBA9-741CEC210FD1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4508981B-415D-EC12-7867-D3A5A546DE5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4  5  9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88F94712-122A-D2AF-6FF9-260164D30437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6  3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E55445A0-69CF-76AA-9863-8C1CD2BA91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44A69E03-B301-1866-12C7-4D240C7C7814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7B9A37C-0B77-27E9-4D65-D1F05ECDC63A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8EE16E27-B74B-67F5-C342-99591B70A34D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701B9C45-46C3-3710-8597-DC93F7BA109B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D6A551E9-4EF1-2683-2A3E-97F45ECDF10C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E4C66F17-69E2-5E30-5CC7-21717266B707}"/>
              </a:ext>
            </a:extLst>
          </p:cNvPr>
          <p:cNvGrpSpPr/>
          <p:nvPr/>
        </p:nvGrpSpPr>
        <p:grpSpPr>
          <a:xfrm>
            <a:off x="4321314" y="3837271"/>
            <a:ext cx="2710790" cy="1823977"/>
            <a:chOff x="1055440" y="2348880"/>
            <a:chExt cx="2710790" cy="1823977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BA0FF2EC-489C-0582-B5FA-C2B44F7050CA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A712D142-62CB-8FFE-1C48-DCB92414FDAB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6  3  5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9F829386-D71D-3904-4AC7-169425F1E1AF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4  5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1CCDFE24-3C19-F90C-F78B-2EFD35342A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B7A27DEA-18EA-7B21-5823-FC74C94967EA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43D53710-CC82-26B1-6FD2-6CE499A1DD61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D4FEBC3E-2C52-9F52-9F4C-4ABB011C36AC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E9411C3F-BC4D-C695-8A3A-4410318E9CB3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5D971B88-1E12-48C0-C0F2-D9026BAB8AE7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9D3058B3-60D2-EC51-6DDC-B3FDE361A399}"/>
              </a:ext>
            </a:extLst>
          </p:cNvPr>
          <p:cNvSpPr txBox="1"/>
          <p:nvPr/>
        </p:nvSpPr>
        <p:spPr>
          <a:xfrm>
            <a:off x="4085909" y="363139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A954C862-C22C-B7EA-819A-6763F91FBEA4}"/>
              </a:ext>
            </a:extLst>
          </p:cNvPr>
          <p:cNvSpPr txBox="1"/>
          <p:nvPr/>
        </p:nvSpPr>
        <p:spPr>
          <a:xfrm>
            <a:off x="6434937" y="1112236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=1094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14A2BA56-1CC5-68C7-3AE9-A9CCB7317250}"/>
              </a:ext>
            </a:extLst>
          </p:cNvPr>
          <p:cNvGrpSpPr/>
          <p:nvPr/>
        </p:nvGrpSpPr>
        <p:grpSpPr>
          <a:xfrm>
            <a:off x="7498837" y="1758567"/>
            <a:ext cx="2710790" cy="1823977"/>
            <a:chOff x="1055440" y="2348880"/>
            <a:chExt cx="2710790" cy="1823977"/>
          </a:xfrm>
        </p:grpSpPr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1ACFCE86-D0F4-7EA0-66DD-11456FF57A0E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5F07D6D8-7B3D-33E8-677C-4654F625097D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6  5  6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45095701-BBD6-726E-CA58-1D197A7FEDA0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1  7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76" name="直接连接符 75">
                <a:extLst>
                  <a:ext uri="{FF2B5EF4-FFF2-40B4-BE49-F238E27FC236}">
                    <a16:creationId xmlns:a16="http://schemas.microsoft.com/office/drawing/2014/main" id="{EB99FC8B-B21E-F6C8-3CB0-4DB6151ED5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C6EC21C6-1C9C-4D9B-83A9-80DCF8F840BA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5DA27437-422F-D573-E6DA-6DAEDC82FE2F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E5333338-4A4E-524C-AD61-7BC5779FC010}"/>
                </a:ext>
              </a:extLst>
            </p:cNvPr>
            <p:cNvSpPr txBox="1"/>
            <p:nvPr/>
          </p:nvSpPr>
          <p:spPr>
            <a:xfrm>
              <a:off x="2542357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A5E8DCBD-4E7F-38FA-7FCC-694AEC4CBB48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DD2AC9E5-346B-CB1A-0124-8E06271B1855}"/>
              </a:ext>
            </a:extLst>
          </p:cNvPr>
          <p:cNvGrpSpPr/>
          <p:nvPr/>
        </p:nvGrpSpPr>
        <p:grpSpPr>
          <a:xfrm>
            <a:off x="7498837" y="3837271"/>
            <a:ext cx="2710790" cy="1823977"/>
            <a:chOff x="1055440" y="2348880"/>
            <a:chExt cx="2710790" cy="1823977"/>
          </a:xfrm>
        </p:grpSpPr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0F5F6CED-2FF4-40FE-56F0-A90AD784E209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E4A5A448-F610-5CDF-8D2D-13205F056CE1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1  7  2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761F76FC-7046-539B-CD33-DB1AEE06D85C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6  5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86" name="直接连接符 85">
                <a:extLst>
                  <a:ext uri="{FF2B5EF4-FFF2-40B4-BE49-F238E27FC236}">
                    <a16:creationId xmlns:a16="http://schemas.microsoft.com/office/drawing/2014/main" id="{CEA86F71-79F6-08D3-C422-9A61536A87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C68F2C07-ADBB-1EB7-65A2-F025A65DFAEA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E16F7570-B2E3-2DE8-A90D-16A36D007756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6E297EE4-3FE8-DFE1-C57C-4D5E5DBBB50E}"/>
                </a:ext>
              </a:extLst>
            </p:cNvPr>
            <p:cNvSpPr txBox="1"/>
            <p:nvPr/>
          </p:nvSpPr>
          <p:spPr>
            <a:xfrm>
              <a:off x="2539656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C3CCA9F5-19F2-BA2A-5E12-1A472E348315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87" name="文本框 86">
            <a:extLst>
              <a:ext uri="{FF2B5EF4-FFF2-40B4-BE49-F238E27FC236}">
                <a16:creationId xmlns:a16="http://schemas.microsoft.com/office/drawing/2014/main" id="{CA846310-055A-35C7-2BCC-7D88EAE232FA}"/>
              </a:ext>
            </a:extLst>
          </p:cNvPr>
          <p:cNvSpPr txBox="1"/>
          <p:nvPr/>
        </p:nvSpPr>
        <p:spPr>
          <a:xfrm>
            <a:off x="7263432" y="363139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74779A39-6535-7545-9614-17F038D7741B}"/>
              </a:ext>
            </a:extLst>
          </p:cNvPr>
          <p:cNvSpPr txBox="1"/>
          <p:nvPr/>
        </p:nvSpPr>
        <p:spPr>
          <a:xfrm>
            <a:off x="9911043" y="1112236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=828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5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65" grpId="0"/>
      <p:bldP spid="66" grpId="0"/>
      <p:bldP spid="87" grpId="0"/>
      <p:bldP spid="8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6F633E5-75A9-ADD1-6119-654312838DAF}"/>
              </a:ext>
            </a:extLst>
          </p:cNvPr>
          <p:cNvSpPr txBox="1"/>
          <p:nvPr/>
        </p:nvSpPr>
        <p:spPr>
          <a:xfrm>
            <a:off x="1157199" y="876782"/>
            <a:ext cx="1027171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某学校二、三年级学生喜爱的图书类别调查结果如下表所示（每人只投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票）。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F6935D6E-C676-3E86-1257-86E1BC8DFEDA}"/>
              </a:ext>
            </a:extLst>
          </p:cNvPr>
          <p:cNvSpPr/>
          <p:nvPr/>
        </p:nvSpPr>
        <p:spPr>
          <a:xfrm>
            <a:off x="500743" y="92962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A03B574-825F-5E74-A9A8-F0CF0CD63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40466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616844C-0610-679B-E0B4-C1E0DF20D1D6}"/>
              </a:ext>
            </a:extLst>
          </p:cNvPr>
          <p:cNvSpPr txBox="1"/>
          <p:nvPr/>
        </p:nvSpPr>
        <p:spPr>
          <a:xfrm>
            <a:off x="1157199" y="2214695"/>
            <a:ext cx="662067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）一共有多少人喜欢文学类图书和科普类图书？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8B8A23B3-E662-B3F1-2813-AB3C6AE8E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6839"/>
              </p:ext>
            </p:extLst>
          </p:nvPr>
        </p:nvGraphicFramePr>
        <p:xfrm>
          <a:off x="8040216" y="2132856"/>
          <a:ext cx="3388698" cy="2592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349">
                  <a:extLst>
                    <a:ext uri="{9D8B030D-6E8A-4147-A177-3AD203B41FA5}">
                      <a16:colId xmlns:a16="http://schemas.microsoft.com/office/drawing/2014/main" val="3686450544"/>
                    </a:ext>
                  </a:extLst>
                </a:gridCol>
                <a:gridCol w="1694349">
                  <a:extLst>
                    <a:ext uri="{9D8B030D-6E8A-4147-A177-3AD203B41FA5}">
                      <a16:colId xmlns:a16="http://schemas.microsoft.com/office/drawing/2014/main" val="123681013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类别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票数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923268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文学类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258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337099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科普类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336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289336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历史类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189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83912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F02E6253-C495-F9DD-06D8-207D7B46EADF}"/>
              </a:ext>
            </a:extLst>
          </p:cNvPr>
          <p:cNvSpPr txBox="1"/>
          <p:nvPr/>
        </p:nvSpPr>
        <p:spPr>
          <a:xfrm>
            <a:off x="1933697" y="358448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258+336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25D2C31-C807-EA93-087F-EDD125976419}"/>
              </a:ext>
            </a:extLst>
          </p:cNvPr>
          <p:cNvGrpSpPr/>
          <p:nvPr/>
        </p:nvGrpSpPr>
        <p:grpSpPr>
          <a:xfrm>
            <a:off x="1157199" y="4269319"/>
            <a:ext cx="2710790" cy="1823977"/>
            <a:chOff x="1055440" y="2348880"/>
            <a:chExt cx="2710790" cy="1823977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62028CD0-ECC2-6455-E82C-0003C0CE41B1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69A116B8-445C-703B-5BE0-BB5AFB42A3C1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2  5  8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C576E3AA-D2CE-28EA-D712-D05C03FE4D69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3  3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675F835E-40D2-BDE7-452F-C21A9EFE6E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1598709-F49B-3E08-699D-358F25691C74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8F023B7-3493-E098-0AF2-6FB796D61ECA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9266446-1AB6-03B2-6F9D-F13DC3EBD490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CD24F12-99A1-9462-7363-FD458D2B121E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0490A3E3-54DB-3417-5B2F-3AFA8037E661}"/>
              </a:ext>
            </a:extLst>
          </p:cNvPr>
          <p:cNvSpPr txBox="1"/>
          <p:nvPr/>
        </p:nvSpPr>
        <p:spPr>
          <a:xfrm>
            <a:off x="3626600" y="3584486"/>
            <a:ext cx="2901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=594</a:t>
            </a:r>
            <a:r>
              <a:rPr lang="zh-CN" altLang="en-US" dirty="0">
                <a:solidFill>
                  <a:srgbClr val="F00C08"/>
                </a:solidFill>
              </a:rPr>
              <a:t>（人）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498F923-E9A8-316B-54B5-E36BB9308CF1}"/>
              </a:ext>
            </a:extLst>
          </p:cNvPr>
          <p:cNvSpPr txBox="1"/>
          <p:nvPr/>
        </p:nvSpPr>
        <p:spPr>
          <a:xfrm>
            <a:off x="4291238" y="5038349"/>
            <a:ext cx="69893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口答：一共有</a:t>
            </a:r>
            <a:r>
              <a:rPr lang="en-US" altLang="zh-CN" dirty="0">
                <a:solidFill>
                  <a:srgbClr val="F00C08"/>
                </a:solidFill>
              </a:rPr>
              <a:t>594</a:t>
            </a:r>
            <a:r>
              <a:rPr lang="zh-CN" altLang="en-US" dirty="0">
                <a:solidFill>
                  <a:srgbClr val="F00C08"/>
                </a:solidFill>
              </a:rPr>
              <a:t>人喜欢文学类图书和科普类图书。</a:t>
            </a:r>
          </a:p>
        </p:txBody>
      </p:sp>
    </p:spTree>
    <p:extLst>
      <p:ext uri="{BB962C8B-B14F-4D97-AF65-F5344CB8AC3E}">
        <p14:creationId xmlns:p14="http://schemas.microsoft.com/office/powerpoint/2010/main" val="149262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56B40B-A9BE-4D06-C12A-351D4DA3EA50}"/>
              </a:ext>
            </a:extLst>
          </p:cNvPr>
          <p:cNvSpPr txBox="1"/>
          <p:nvPr/>
        </p:nvSpPr>
        <p:spPr>
          <a:xfrm>
            <a:off x="828971" y="643161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）请你提出其他数学问题并解答。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D5F7F35-AF4E-A8F5-D71A-75AEF01A17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645499"/>
              </p:ext>
            </p:extLst>
          </p:nvPr>
        </p:nvGraphicFramePr>
        <p:xfrm>
          <a:off x="8040216" y="2132856"/>
          <a:ext cx="3388698" cy="2592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349">
                  <a:extLst>
                    <a:ext uri="{9D8B030D-6E8A-4147-A177-3AD203B41FA5}">
                      <a16:colId xmlns:a16="http://schemas.microsoft.com/office/drawing/2014/main" val="3686450544"/>
                    </a:ext>
                  </a:extLst>
                </a:gridCol>
                <a:gridCol w="1694349">
                  <a:extLst>
                    <a:ext uri="{9D8B030D-6E8A-4147-A177-3AD203B41FA5}">
                      <a16:colId xmlns:a16="http://schemas.microsoft.com/office/drawing/2014/main" val="123681013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类别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票数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923268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文学类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258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337099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科普类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336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289336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历史类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189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83912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C8875EA6-F12E-895F-327D-9376154CDD63}"/>
              </a:ext>
            </a:extLst>
          </p:cNvPr>
          <p:cNvSpPr txBox="1"/>
          <p:nvPr/>
        </p:nvSpPr>
        <p:spPr>
          <a:xfrm>
            <a:off x="763086" y="1408692"/>
            <a:ext cx="7128792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>
                <a:solidFill>
                  <a:srgbClr val="F00C08"/>
                </a:solidFill>
              </a:rPr>
              <a:t>提问不唯一，如：一共有多少人喜欢文学类图书和历史类图书</a:t>
            </a:r>
            <a:r>
              <a:rPr lang="en-US" altLang="zh-CN" dirty="0">
                <a:solidFill>
                  <a:srgbClr val="F00C08"/>
                </a:solidFill>
              </a:rPr>
              <a:t>?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3DC9E45-3E40-A6C2-4619-8589B9BC3677}"/>
              </a:ext>
            </a:extLst>
          </p:cNvPr>
          <p:cNvSpPr txBox="1"/>
          <p:nvPr/>
        </p:nvSpPr>
        <p:spPr>
          <a:xfrm>
            <a:off x="1933697" y="2833108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258+189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EC0543E-56A7-B687-2B53-15D35974352E}"/>
              </a:ext>
            </a:extLst>
          </p:cNvPr>
          <p:cNvGrpSpPr/>
          <p:nvPr/>
        </p:nvGrpSpPr>
        <p:grpSpPr>
          <a:xfrm>
            <a:off x="1157199" y="3603628"/>
            <a:ext cx="2710790" cy="1823977"/>
            <a:chOff x="1055440" y="2348880"/>
            <a:chExt cx="2710790" cy="1823977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6BDFE21F-8EC1-5AE8-DBD5-E57A72A09231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7BC0C8B-40BF-297F-F1C8-795516EF1863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2  5  8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0372153-AECC-B09C-24A1-20C5917CC9DF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1  8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E475AF33-6D8F-34E6-895A-2ECB81853E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2385189-9588-2CBA-9310-F41ECC50083F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624D177-DF16-71A0-C875-7DC1AC8E3C54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B5CF77E-3E67-B4FE-0D7E-42A9F661C45B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8F4806F-2D14-2B00-A510-BC9C6E492566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4A478F7-DDD6-B373-BF3B-B600FE6A0026}"/>
                </a:ext>
              </a:extLst>
            </p:cNvPr>
            <p:cNvSpPr txBox="1"/>
            <p:nvPr/>
          </p:nvSpPr>
          <p:spPr>
            <a:xfrm>
              <a:off x="256437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1743530C-51FD-B3DB-45B4-C4BB2BD8C92A}"/>
              </a:ext>
            </a:extLst>
          </p:cNvPr>
          <p:cNvSpPr txBox="1"/>
          <p:nvPr/>
        </p:nvSpPr>
        <p:spPr>
          <a:xfrm>
            <a:off x="3626600" y="2831234"/>
            <a:ext cx="2901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=447</a:t>
            </a:r>
            <a:r>
              <a:rPr lang="zh-CN" altLang="en-US" dirty="0">
                <a:solidFill>
                  <a:srgbClr val="F00C08"/>
                </a:solidFill>
              </a:rPr>
              <a:t>（人）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0A26898-08BF-98FE-CA89-7B1AE13F99E0}"/>
              </a:ext>
            </a:extLst>
          </p:cNvPr>
          <p:cNvSpPr txBox="1"/>
          <p:nvPr/>
        </p:nvSpPr>
        <p:spPr>
          <a:xfrm>
            <a:off x="4291238" y="5038349"/>
            <a:ext cx="69893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口答：一共有</a:t>
            </a:r>
            <a:r>
              <a:rPr lang="en-US" altLang="zh-CN" dirty="0">
                <a:solidFill>
                  <a:srgbClr val="F00C08"/>
                </a:solidFill>
              </a:rPr>
              <a:t>447</a:t>
            </a:r>
            <a:r>
              <a:rPr lang="zh-CN" altLang="en-US" dirty="0">
                <a:solidFill>
                  <a:srgbClr val="F00C08"/>
                </a:solidFill>
              </a:rPr>
              <a:t>人喜欢文学类图书和历史类图书。</a:t>
            </a:r>
          </a:p>
        </p:txBody>
      </p:sp>
    </p:spTree>
    <p:extLst>
      <p:ext uri="{BB962C8B-B14F-4D97-AF65-F5344CB8AC3E}">
        <p14:creationId xmlns:p14="http://schemas.microsoft.com/office/powerpoint/2010/main" val="52522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627EEE-CF2C-0BCE-BDDA-ED70831553F7}"/>
              </a:ext>
            </a:extLst>
          </p:cNvPr>
          <p:cNvSpPr txBox="1"/>
          <p:nvPr/>
        </p:nvSpPr>
        <p:spPr>
          <a:xfrm>
            <a:off x="1157199" y="1021255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连一连。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3A87E00-079B-9F1A-0373-7FC47077C044}"/>
              </a:ext>
            </a:extLst>
          </p:cNvPr>
          <p:cNvSpPr/>
          <p:nvPr/>
        </p:nvSpPr>
        <p:spPr>
          <a:xfrm>
            <a:off x="500743" y="107410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84D5810F-EDD2-1DAA-CDC5-25D75643A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632" y="127065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A050522-A620-C754-C0B8-5FD1849DD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71" y="1905885"/>
            <a:ext cx="10534058" cy="3395323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8CD87FA-4B94-9B41-D857-A621B6B9A35A}"/>
              </a:ext>
            </a:extLst>
          </p:cNvPr>
          <p:cNvCxnSpPr>
            <a:cxnSpLocks/>
          </p:cNvCxnSpPr>
          <p:nvPr/>
        </p:nvCxnSpPr>
        <p:spPr>
          <a:xfrm>
            <a:off x="1828800" y="3517641"/>
            <a:ext cx="6326155" cy="1110343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C61B1C6-8DEC-F5D3-2593-B4C0B1335EE6}"/>
              </a:ext>
            </a:extLst>
          </p:cNvPr>
          <p:cNvCxnSpPr>
            <a:cxnSpLocks/>
          </p:cNvCxnSpPr>
          <p:nvPr/>
        </p:nvCxnSpPr>
        <p:spPr>
          <a:xfrm>
            <a:off x="3935760" y="3517641"/>
            <a:ext cx="2160240" cy="1110343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693B7E3-BF17-AC42-8492-AD849782A168}"/>
              </a:ext>
            </a:extLst>
          </p:cNvPr>
          <p:cNvCxnSpPr>
            <a:cxnSpLocks/>
          </p:cNvCxnSpPr>
          <p:nvPr/>
        </p:nvCxnSpPr>
        <p:spPr>
          <a:xfrm flipH="1">
            <a:off x="1802160" y="3517641"/>
            <a:ext cx="4240560" cy="1110343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86E94C19-75A9-3FC6-B89E-557E31FDC8B4}"/>
              </a:ext>
            </a:extLst>
          </p:cNvPr>
          <p:cNvCxnSpPr>
            <a:cxnSpLocks/>
          </p:cNvCxnSpPr>
          <p:nvPr/>
        </p:nvCxnSpPr>
        <p:spPr>
          <a:xfrm>
            <a:off x="8222364" y="3517641"/>
            <a:ext cx="2140836" cy="1110343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66C31E03-03C3-42FD-F234-C11207D1775B}"/>
              </a:ext>
            </a:extLst>
          </p:cNvPr>
          <p:cNvCxnSpPr>
            <a:cxnSpLocks/>
          </p:cNvCxnSpPr>
          <p:nvPr/>
        </p:nvCxnSpPr>
        <p:spPr>
          <a:xfrm flipH="1">
            <a:off x="3969637" y="3517641"/>
            <a:ext cx="6406004" cy="1110343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13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DDECFA1-BB2A-869A-D131-2527A811E0A8}"/>
              </a:ext>
            </a:extLst>
          </p:cNvPr>
          <p:cNvSpPr txBox="1"/>
          <p:nvPr/>
        </p:nvSpPr>
        <p:spPr>
          <a:xfrm>
            <a:off x="1088572" y="1106083"/>
            <a:ext cx="1060268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某工程队要维修长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840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米的道路，上午维修了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356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米，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下午维修了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278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米。上午和下午一共维修了多少米？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40E73BBA-CD9C-35D0-9392-6D99217FEE30}"/>
              </a:ext>
            </a:extLst>
          </p:cNvPr>
          <p:cNvSpPr/>
          <p:nvPr/>
        </p:nvSpPr>
        <p:spPr>
          <a:xfrm>
            <a:off x="500743" y="11775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73D5D4BB-E0E4-980D-A370-CF66F5B82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62068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1A9C067-757F-5A2F-C270-6FDC70C00A7F}"/>
              </a:ext>
            </a:extLst>
          </p:cNvPr>
          <p:cNvSpPr txBox="1"/>
          <p:nvPr/>
        </p:nvSpPr>
        <p:spPr>
          <a:xfrm>
            <a:off x="2639616" y="249289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356+278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82F07E4-CB58-3B3E-EEE9-60E57BE35024}"/>
              </a:ext>
            </a:extLst>
          </p:cNvPr>
          <p:cNvGrpSpPr/>
          <p:nvPr/>
        </p:nvGrpSpPr>
        <p:grpSpPr>
          <a:xfrm>
            <a:off x="1945050" y="3261207"/>
            <a:ext cx="2710790" cy="1823977"/>
            <a:chOff x="1055440" y="2348880"/>
            <a:chExt cx="2710790" cy="1823977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FA343B6-348F-D0DB-55EC-E56E902FC958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E1C9CBB-1D1F-804E-C590-525D58E2AA98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3  5  6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EC99BC6-196E-D3D0-4F13-610CB2FCC41C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2  7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620F36A5-64EB-88EF-3830-A42C57A828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330A0E8B-B815-C4EF-9C34-4BBA63F12949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1870154-5D40-2346-5B3C-05BE9C7159B1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85E500E-0207-6D1D-C611-2C3479CDAFED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21B1BD6-03B2-E5E8-7526-6CF77B36265E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C62E8B1-E410-DB53-64EB-10CEEB6AE8D9}"/>
                </a:ext>
              </a:extLst>
            </p:cNvPr>
            <p:cNvSpPr txBox="1"/>
            <p:nvPr/>
          </p:nvSpPr>
          <p:spPr>
            <a:xfrm>
              <a:off x="256437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3A7A9D6D-73B5-C71E-C9AB-1D17DFAFF3F8}"/>
              </a:ext>
            </a:extLst>
          </p:cNvPr>
          <p:cNvSpPr txBox="1"/>
          <p:nvPr/>
        </p:nvSpPr>
        <p:spPr>
          <a:xfrm>
            <a:off x="4293160" y="2492896"/>
            <a:ext cx="2901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=634</a:t>
            </a:r>
            <a:r>
              <a:rPr lang="zh-CN" altLang="en-US" dirty="0">
                <a:solidFill>
                  <a:srgbClr val="F00C08"/>
                </a:solidFill>
              </a:rPr>
              <a:t>（米）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8DD856A-A187-E9D7-9EAC-F7186EAA3039}"/>
              </a:ext>
            </a:extLst>
          </p:cNvPr>
          <p:cNvSpPr txBox="1"/>
          <p:nvPr/>
        </p:nvSpPr>
        <p:spPr>
          <a:xfrm>
            <a:off x="1620177" y="5208436"/>
            <a:ext cx="8247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口答：上午和下午一共维修了</a:t>
            </a:r>
            <a:r>
              <a:rPr lang="en-US" altLang="zh-CN" dirty="0">
                <a:solidFill>
                  <a:srgbClr val="F00C08"/>
                </a:solidFill>
              </a:rPr>
              <a:t>634</a:t>
            </a:r>
            <a:r>
              <a:rPr lang="zh-CN" altLang="en-US" dirty="0">
                <a:solidFill>
                  <a:srgbClr val="F00C08"/>
                </a:solidFill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283716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FB09E046-5615-AA6E-4A2F-4FD951807E9C}"/>
              </a:ext>
            </a:extLst>
          </p:cNvPr>
          <p:cNvSpPr txBox="1"/>
          <p:nvPr/>
        </p:nvSpPr>
        <p:spPr>
          <a:xfrm>
            <a:off x="1157199" y="1062567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王爷爷要买一台微波炉和一个炒锅，价格如图，他只有面额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元的纸币，要付多少张？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95F9F24-1AE7-A596-2B45-63788B7E2E25}"/>
              </a:ext>
            </a:extLst>
          </p:cNvPr>
          <p:cNvSpPr/>
          <p:nvPr/>
        </p:nvSpPr>
        <p:spPr>
          <a:xfrm>
            <a:off x="500743" y="111541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749A5937-C7B6-9444-01BC-BD9C5DE4A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62068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A4EB262-1DCA-2561-52BB-2504748F1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7823" y="2492896"/>
            <a:ext cx="4414401" cy="195975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FA39635-CBDE-0537-8C83-32CA752FA169}"/>
              </a:ext>
            </a:extLst>
          </p:cNvPr>
          <p:cNvSpPr txBox="1"/>
          <p:nvPr/>
        </p:nvSpPr>
        <p:spPr>
          <a:xfrm>
            <a:off x="2783632" y="4654877"/>
            <a:ext cx="4752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  <a:defRPr sz="3600" b="1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/>
              <a:t>650+120=770</a:t>
            </a:r>
            <a:r>
              <a:rPr lang="zh-CN" altLang="en-US" dirty="0"/>
              <a:t>（元）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E987E87-76A7-5305-201C-783E97128C90}"/>
              </a:ext>
            </a:extLst>
          </p:cNvPr>
          <p:cNvSpPr txBox="1"/>
          <p:nvPr/>
        </p:nvSpPr>
        <p:spPr>
          <a:xfrm>
            <a:off x="7104112" y="4654876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770&lt;800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CC7A083-05CF-C82E-A8DA-4D89F7B5C7BB}"/>
              </a:ext>
            </a:extLst>
          </p:cNvPr>
          <p:cNvSpPr txBox="1"/>
          <p:nvPr/>
        </p:nvSpPr>
        <p:spPr>
          <a:xfrm>
            <a:off x="3935760" y="5544275"/>
            <a:ext cx="4752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  <a:defRPr sz="3600" b="1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口答：要付</a:t>
            </a:r>
            <a:r>
              <a:rPr lang="en-US" altLang="zh-CN" dirty="0"/>
              <a:t>8</a:t>
            </a:r>
            <a:r>
              <a:rPr lang="zh-CN" altLang="en-US" dirty="0"/>
              <a:t>张。</a:t>
            </a: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>
            <a:extLst>
              <a:ext uri="{FF2B5EF4-FFF2-40B4-BE49-F238E27FC236}">
                <a16:creationId xmlns:a16="http://schemas.microsoft.com/office/drawing/2014/main" id="{54EE2924-0ED7-4751-2841-19042CE1C48F}"/>
              </a:ext>
            </a:extLst>
          </p:cNvPr>
          <p:cNvSpPr/>
          <p:nvPr/>
        </p:nvSpPr>
        <p:spPr>
          <a:xfrm>
            <a:off x="500743" y="70009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1BB1FED3-B16E-E0A7-5348-4F7D4FAE3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117" y="88192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81D7AA3-B856-D3C7-17C6-C80812FCF6DE}"/>
              </a:ext>
            </a:extLst>
          </p:cNvPr>
          <p:cNvGrpSpPr/>
          <p:nvPr/>
        </p:nvGrpSpPr>
        <p:grpSpPr>
          <a:xfrm>
            <a:off x="839416" y="1556792"/>
            <a:ext cx="1866592" cy="1232950"/>
            <a:chOff x="3215678" y="2519215"/>
            <a:chExt cx="1866592" cy="1232950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E1F4B13-4849-8884-0DAF-6DC0B539ACE6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D722A77-5567-2B4A-843C-E1B674DAD04D}"/>
                </a:ext>
              </a:extLst>
            </p:cNvPr>
            <p:cNvSpPr txBox="1"/>
            <p:nvPr/>
          </p:nvSpPr>
          <p:spPr>
            <a:xfrm>
              <a:off x="3215678" y="3105834"/>
              <a:ext cx="1800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310403B1-8B40-E9CD-C95C-756066817BDA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1" y="3752165"/>
              <a:ext cx="155486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613D9F60-33DC-57FE-D8FF-8E908DBDC019}"/>
              </a:ext>
            </a:extLst>
          </p:cNvPr>
          <p:cNvGrpSpPr/>
          <p:nvPr/>
        </p:nvGrpSpPr>
        <p:grpSpPr>
          <a:xfrm>
            <a:off x="3272979" y="1556792"/>
            <a:ext cx="2149564" cy="1232950"/>
            <a:chOff x="2927648" y="2519215"/>
            <a:chExt cx="2149564" cy="123295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E9440D5-575A-0040-1691-BD9CFE2BA9C0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A2F8347-4403-4F73-A8A8-23877DE0D3DF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AB89515C-198A-0CBE-A5FC-38C1BF69FF98}"/>
                </a:ext>
              </a:extLst>
            </p:cNvPr>
            <p:cNvCxnSpPr>
              <a:cxnSpLocks/>
            </p:cNvCxnSpPr>
            <p:nvPr/>
          </p:nvCxnSpPr>
          <p:spPr>
            <a:xfrm>
              <a:off x="3437519" y="3752165"/>
              <a:ext cx="163969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4779D61D-EE9F-98C4-C449-8966F4D5FCAE}"/>
              </a:ext>
            </a:extLst>
          </p:cNvPr>
          <p:cNvGrpSpPr/>
          <p:nvPr/>
        </p:nvGrpSpPr>
        <p:grpSpPr>
          <a:xfrm>
            <a:off x="5989514" y="1556792"/>
            <a:ext cx="2168805" cy="1232950"/>
            <a:chOff x="2927648" y="2519215"/>
            <a:chExt cx="2168805" cy="123295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46E2F64-36DC-7D93-E493-9CF3E9644BE8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5894DAD-09DE-2874-B1FB-23DF6C2F3964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3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30BA4B79-A455-F4AF-8F0E-1A98D7C28361}"/>
                </a:ext>
              </a:extLst>
            </p:cNvPr>
            <p:cNvCxnSpPr>
              <a:cxnSpLocks/>
            </p:cNvCxnSpPr>
            <p:nvPr/>
          </p:nvCxnSpPr>
          <p:spPr>
            <a:xfrm>
              <a:off x="3184481" y="3752165"/>
              <a:ext cx="191197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8051A26-6907-3BE4-FB35-C820642F6E83}"/>
              </a:ext>
            </a:extLst>
          </p:cNvPr>
          <p:cNvGrpSpPr/>
          <p:nvPr/>
        </p:nvGrpSpPr>
        <p:grpSpPr>
          <a:xfrm>
            <a:off x="8725290" y="1556792"/>
            <a:ext cx="2627292" cy="1232950"/>
            <a:chOff x="2469161" y="2519215"/>
            <a:chExt cx="2627292" cy="1232950"/>
          </a:xfrm>
        </p:grpSpPr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37C0E61D-502D-0288-5271-087CB434A56B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5  6  5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A1F89991-0B43-E85B-34D0-1D3F90862E37}"/>
                </a:ext>
              </a:extLst>
            </p:cNvPr>
            <p:cNvSpPr txBox="1"/>
            <p:nvPr/>
          </p:nvSpPr>
          <p:spPr>
            <a:xfrm>
              <a:off x="2469161" y="3105834"/>
              <a:ext cx="2546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4  3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F86DABDE-4CC5-D446-CB5D-456240D6123B}"/>
                </a:ext>
              </a:extLst>
            </p:cNvPr>
            <p:cNvCxnSpPr>
              <a:cxnSpLocks/>
            </p:cNvCxnSpPr>
            <p:nvPr/>
          </p:nvCxnSpPr>
          <p:spPr>
            <a:xfrm>
              <a:off x="2610312" y="3752165"/>
              <a:ext cx="24861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92C5BA79-DF45-A8F0-1EE3-9CB164C65C29}"/>
              </a:ext>
            </a:extLst>
          </p:cNvPr>
          <p:cNvSpPr txBox="1"/>
          <p:nvPr/>
        </p:nvSpPr>
        <p:spPr>
          <a:xfrm>
            <a:off x="2222159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4DFAE73-895F-C153-2093-F4BE7A5F9BCE}"/>
              </a:ext>
            </a:extLst>
          </p:cNvPr>
          <p:cNvSpPr txBox="1"/>
          <p:nvPr/>
        </p:nvSpPr>
        <p:spPr>
          <a:xfrm>
            <a:off x="2031174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0466942-B526-F69A-2707-F58CFE3885FB}"/>
              </a:ext>
            </a:extLst>
          </p:cNvPr>
          <p:cNvSpPr txBox="1"/>
          <p:nvPr/>
        </p:nvSpPr>
        <p:spPr>
          <a:xfrm>
            <a:off x="1771586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8A8B021F-A863-4423-47C7-22D1348E6165}"/>
              </a:ext>
            </a:extLst>
          </p:cNvPr>
          <p:cNvSpPr txBox="1"/>
          <p:nvPr/>
        </p:nvSpPr>
        <p:spPr>
          <a:xfrm>
            <a:off x="4962717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49170FA-5D70-E22B-F428-4125854DC5F5}"/>
              </a:ext>
            </a:extLst>
          </p:cNvPr>
          <p:cNvSpPr txBox="1"/>
          <p:nvPr/>
        </p:nvSpPr>
        <p:spPr>
          <a:xfrm>
            <a:off x="4771732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F3C83B9-0896-CD5A-6093-EF8B36038EDB}"/>
              </a:ext>
            </a:extLst>
          </p:cNvPr>
          <p:cNvSpPr txBox="1"/>
          <p:nvPr/>
        </p:nvSpPr>
        <p:spPr>
          <a:xfrm>
            <a:off x="4496127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C0E067F-D03C-AD8E-9580-D23341BD4648}"/>
              </a:ext>
            </a:extLst>
          </p:cNvPr>
          <p:cNvSpPr txBox="1"/>
          <p:nvPr/>
        </p:nvSpPr>
        <p:spPr>
          <a:xfrm>
            <a:off x="4079072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3C1D406-FCD2-94A6-D4CA-B5EAB92940B7}"/>
              </a:ext>
            </a:extLst>
          </p:cNvPr>
          <p:cNvSpPr txBox="1"/>
          <p:nvPr/>
        </p:nvSpPr>
        <p:spPr>
          <a:xfrm>
            <a:off x="7663472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6EBD116-8C2A-AD23-BE96-BC05514EC07E}"/>
              </a:ext>
            </a:extLst>
          </p:cNvPr>
          <p:cNvSpPr txBox="1"/>
          <p:nvPr/>
        </p:nvSpPr>
        <p:spPr>
          <a:xfrm>
            <a:off x="7472487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7F60AE6B-C069-3567-860D-68B50D0FBA52}"/>
              </a:ext>
            </a:extLst>
          </p:cNvPr>
          <p:cNvSpPr txBox="1"/>
          <p:nvPr/>
        </p:nvSpPr>
        <p:spPr>
          <a:xfrm>
            <a:off x="7211023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DDE5EAF5-456E-7D13-1943-0F1097EBDFA9}"/>
              </a:ext>
            </a:extLst>
          </p:cNvPr>
          <p:cNvSpPr txBox="1"/>
          <p:nvPr/>
        </p:nvSpPr>
        <p:spPr>
          <a:xfrm>
            <a:off x="7016833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B73B3D0-3A3E-57B0-0362-1E943DA810E7}"/>
              </a:ext>
            </a:extLst>
          </p:cNvPr>
          <p:cNvSpPr txBox="1"/>
          <p:nvPr/>
        </p:nvSpPr>
        <p:spPr>
          <a:xfrm>
            <a:off x="6742533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2DA6605-054A-766B-05B9-B61296B1D69B}"/>
              </a:ext>
            </a:extLst>
          </p:cNvPr>
          <p:cNvSpPr txBox="1"/>
          <p:nvPr/>
        </p:nvSpPr>
        <p:spPr>
          <a:xfrm>
            <a:off x="10856687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5B263D1F-FCDE-866F-8D5C-FEC0A7325801}"/>
              </a:ext>
            </a:extLst>
          </p:cNvPr>
          <p:cNvSpPr txBox="1"/>
          <p:nvPr/>
        </p:nvSpPr>
        <p:spPr>
          <a:xfrm>
            <a:off x="10665702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8134FFE8-EFD3-EA30-45CF-FCA819D64387}"/>
              </a:ext>
            </a:extLst>
          </p:cNvPr>
          <p:cNvSpPr txBox="1"/>
          <p:nvPr/>
        </p:nvSpPr>
        <p:spPr>
          <a:xfrm>
            <a:off x="10385208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24F3D191-09D6-8A48-DA63-D02A2DC9B37F}"/>
              </a:ext>
            </a:extLst>
          </p:cNvPr>
          <p:cNvSpPr txBox="1"/>
          <p:nvPr/>
        </p:nvSpPr>
        <p:spPr>
          <a:xfrm>
            <a:off x="10191018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C62C8A31-D441-0D50-4A51-74F5291CFEDE}"/>
              </a:ext>
            </a:extLst>
          </p:cNvPr>
          <p:cNvSpPr txBox="1"/>
          <p:nvPr/>
        </p:nvSpPr>
        <p:spPr>
          <a:xfrm>
            <a:off x="9931627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005542DC-9CAB-CCE7-48E3-58920818B022}"/>
              </a:ext>
            </a:extLst>
          </p:cNvPr>
          <p:cNvSpPr txBox="1"/>
          <p:nvPr/>
        </p:nvSpPr>
        <p:spPr>
          <a:xfrm>
            <a:off x="9492277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E000E71B-EDFF-A974-1A5A-8D7AECB178FA}"/>
              </a:ext>
            </a:extLst>
          </p:cNvPr>
          <p:cNvGrpSpPr/>
          <p:nvPr/>
        </p:nvGrpSpPr>
        <p:grpSpPr>
          <a:xfrm>
            <a:off x="999283" y="3807479"/>
            <a:ext cx="2627292" cy="1232950"/>
            <a:chOff x="2469161" y="2519215"/>
            <a:chExt cx="2627292" cy="1232950"/>
          </a:xfrm>
        </p:grpSpPr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F327C3BB-7079-1970-0FE5-65CD3CD74AE7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2  5  6  5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C35A44AA-311F-7BD6-4F90-F6C5886958E9}"/>
                </a:ext>
              </a:extLst>
            </p:cNvPr>
            <p:cNvSpPr txBox="1"/>
            <p:nvPr/>
          </p:nvSpPr>
          <p:spPr>
            <a:xfrm>
              <a:off x="2469161" y="3105834"/>
              <a:ext cx="2546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4  3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40895F5B-8289-EB86-D51F-86E482984F2C}"/>
                </a:ext>
              </a:extLst>
            </p:cNvPr>
            <p:cNvCxnSpPr>
              <a:cxnSpLocks/>
            </p:cNvCxnSpPr>
            <p:nvPr/>
          </p:nvCxnSpPr>
          <p:spPr>
            <a:xfrm>
              <a:off x="2610312" y="3752165"/>
              <a:ext cx="24861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圆角矩形标注 5">
            <a:extLst>
              <a:ext uri="{FF2B5EF4-FFF2-40B4-BE49-F238E27FC236}">
                <a16:creationId xmlns:a16="http://schemas.microsoft.com/office/drawing/2014/main" id="{EB4DF644-6390-3FE7-B1DF-5D5770603AAB}"/>
              </a:ext>
            </a:extLst>
          </p:cNvPr>
          <p:cNvSpPr/>
          <p:nvPr/>
        </p:nvSpPr>
        <p:spPr bwMode="auto">
          <a:xfrm>
            <a:off x="4697611" y="4061060"/>
            <a:ext cx="4960963" cy="1207893"/>
          </a:xfrm>
          <a:prstGeom prst="wedgeRoundRectCallout">
            <a:avLst>
              <a:gd name="adj1" fmla="val 58405"/>
              <a:gd name="adj2" fmla="val 3391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最后一题你会算吗？说说计算时要注意什么。</a:t>
            </a:r>
          </a:p>
        </p:txBody>
      </p:sp>
      <p:pic>
        <p:nvPicPr>
          <p:cNvPr id="72" name="Picture 28">
            <a:extLst>
              <a:ext uri="{FF2B5EF4-FFF2-40B4-BE49-F238E27FC236}">
                <a16:creationId xmlns:a16="http://schemas.microsoft.com/office/drawing/2014/main" id="{2DB3CB01-A592-7696-C8B4-4A6838F86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20770" y="4453810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文本框 72">
            <a:extLst>
              <a:ext uri="{FF2B5EF4-FFF2-40B4-BE49-F238E27FC236}">
                <a16:creationId xmlns:a16="http://schemas.microsoft.com/office/drawing/2014/main" id="{138CF8DC-D12D-892B-D70F-1147896DF892}"/>
              </a:ext>
            </a:extLst>
          </p:cNvPr>
          <p:cNvSpPr txBox="1"/>
          <p:nvPr/>
        </p:nvSpPr>
        <p:spPr>
          <a:xfrm>
            <a:off x="3138289" y="499130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83A082F4-D6C9-1DEA-57F2-80D0DB8F33A3}"/>
              </a:ext>
            </a:extLst>
          </p:cNvPr>
          <p:cNvSpPr txBox="1"/>
          <p:nvPr/>
        </p:nvSpPr>
        <p:spPr>
          <a:xfrm>
            <a:off x="2947304" y="473657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D2BA18FE-0C89-5033-636C-E48FBA2B3D54}"/>
              </a:ext>
            </a:extLst>
          </p:cNvPr>
          <p:cNvSpPr txBox="1"/>
          <p:nvPr/>
        </p:nvSpPr>
        <p:spPr>
          <a:xfrm>
            <a:off x="2666810" y="499130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474A42B0-DE51-DAD3-CD63-6853BEE516EC}"/>
              </a:ext>
            </a:extLst>
          </p:cNvPr>
          <p:cNvSpPr txBox="1"/>
          <p:nvPr/>
        </p:nvSpPr>
        <p:spPr>
          <a:xfrm>
            <a:off x="2472620" y="473657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B338228C-0B60-D020-C23F-17748EA466F7}"/>
              </a:ext>
            </a:extLst>
          </p:cNvPr>
          <p:cNvSpPr txBox="1"/>
          <p:nvPr/>
        </p:nvSpPr>
        <p:spPr>
          <a:xfrm>
            <a:off x="2213229" y="499130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AB5D0B4C-617A-7B4F-3B06-B7E5439F23B8}"/>
              </a:ext>
            </a:extLst>
          </p:cNvPr>
          <p:cNvSpPr txBox="1"/>
          <p:nvPr/>
        </p:nvSpPr>
        <p:spPr>
          <a:xfrm>
            <a:off x="1773879" y="499130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97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71" grpId="0" animBg="1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9562080-581B-DA78-CA10-C11619A177E1}"/>
              </a:ext>
            </a:extLst>
          </p:cNvPr>
          <p:cNvSpPr txBox="1"/>
          <p:nvPr/>
        </p:nvSpPr>
        <p:spPr>
          <a:xfrm>
            <a:off x="1157199" y="1268760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里填上合适的数。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3BDE537-22F5-84E2-39C1-934840A35CF3}"/>
              </a:ext>
            </a:extLst>
          </p:cNvPr>
          <p:cNvSpPr/>
          <p:nvPr/>
        </p:nvSpPr>
        <p:spPr>
          <a:xfrm>
            <a:off x="500743" y="132160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0CB4415-3BDB-48E1-C029-38ACB5E7F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7968" y="150344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7DA8186-61F8-BFB7-B14D-7BC8468C3A31}"/>
              </a:ext>
            </a:extLst>
          </p:cNvPr>
          <p:cNvSpPr/>
          <p:nvPr/>
        </p:nvSpPr>
        <p:spPr>
          <a:xfrm>
            <a:off x="1767900" y="1327489"/>
            <a:ext cx="576064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7EBC944-512F-C760-7F7F-62660236D7EE}"/>
              </a:ext>
            </a:extLst>
          </p:cNvPr>
          <p:cNvGrpSpPr/>
          <p:nvPr/>
        </p:nvGrpSpPr>
        <p:grpSpPr>
          <a:xfrm>
            <a:off x="1081337" y="2451158"/>
            <a:ext cx="2250260" cy="1879281"/>
            <a:chOff x="1807390" y="4293096"/>
            <a:chExt cx="2250260" cy="187928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FEF4A2C-89E0-6FC4-4894-F774F763A176}"/>
                </a:ext>
              </a:extLst>
            </p:cNvPr>
            <p:cNvSpPr/>
            <p:nvPr/>
          </p:nvSpPr>
          <p:spPr>
            <a:xfrm>
              <a:off x="3375495" y="432149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C94F8548-EA93-5499-538A-09F21F2EEAAE}"/>
                </a:ext>
              </a:extLst>
            </p:cNvPr>
            <p:cNvGrpSpPr/>
            <p:nvPr/>
          </p:nvGrpSpPr>
          <p:grpSpPr>
            <a:xfrm>
              <a:off x="1807390" y="4293096"/>
              <a:ext cx="2250260" cy="1879281"/>
              <a:chOff x="2967136" y="2519215"/>
              <a:chExt cx="2250260" cy="1879281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BBDF8E10-635E-F932-CF84-5DE5B951BC19}"/>
                  </a:ext>
                </a:extLst>
              </p:cNvPr>
              <p:cNvSpPr txBox="1"/>
              <p:nvPr/>
            </p:nvSpPr>
            <p:spPr>
              <a:xfrm>
                <a:off x="3132292" y="2519215"/>
                <a:ext cx="123175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3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25ABBCA-7963-CF57-7DFD-03CF89B2C2BB}"/>
                  </a:ext>
                </a:extLst>
              </p:cNvPr>
              <p:cNvSpPr txBox="1"/>
              <p:nvPr/>
            </p:nvSpPr>
            <p:spPr>
              <a:xfrm>
                <a:off x="2967136" y="3105834"/>
                <a:ext cx="20487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+          5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C21027FF-61FC-3F8F-824D-32F2365915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87606" y="3786455"/>
                <a:ext cx="212979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01FD887A-4977-9322-DDD8-4A56A0668015}"/>
                  </a:ext>
                </a:extLst>
              </p:cNvPr>
              <p:cNvSpPr txBox="1"/>
              <p:nvPr/>
            </p:nvSpPr>
            <p:spPr>
              <a:xfrm>
                <a:off x="3215678" y="3752165"/>
                <a:ext cx="18002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8    7</a:t>
                </a:r>
                <a:endParaRPr lang="zh-CN" altLang="en-US" sz="3600" b="1" dirty="0">
                  <a:latin typeface="+mn-lt"/>
                </a:endParaRPr>
              </a:p>
            </p:txBody>
          </p:sp>
        </p:grp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B42ECCD-9EED-D289-FDDB-DD97878347A5}"/>
                </a:ext>
              </a:extLst>
            </p:cNvPr>
            <p:cNvSpPr/>
            <p:nvPr/>
          </p:nvSpPr>
          <p:spPr>
            <a:xfrm>
              <a:off x="2671811" y="4897557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8E7657A7-D77F-93B4-92EE-90562BD23EEB}"/>
              </a:ext>
            </a:extLst>
          </p:cNvPr>
          <p:cNvGrpSpPr/>
          <p:nvPr/>
        </p:nvGrpSpPr>
        <p:grpSpPr>
          <a:xfrm>
            <a:off x="4374466" y="2451158"/>
            <a:ext cx="2862652" cy="1854364"/>
            <a:chOff x="3561576" y="2501004"/>
            <a:chExt cx="2862652" cy="1854364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62651B7F-53CC-977C-B264-4E5A59C72D4A}"/>
                </a:ext>
              </a:extLst>
            </p:cNvPr>
            <p:cNvGrpSpPr/>
            <p:nvPr/>
          </p:nvGrpSpPr>
          <p:grpSpPr>
            <a:xfrm>
              <a:off x="3561576" y="2501004"/>
              <a:ext cx="2862652" cy="1854364"/>
              <a:chOff x="2233801" y="2519215"/>
              <a:chExt cx="2862652" cy="1854364"/>
            </a:xfrm>
          </p:grpSpPr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3B66D95B-C9D5-5A15-9870-154643A1AF1A}"/>
                  </a:ext>
                </a:extLst>
              </p:cNvPr>
              <p:cNvSpPr txBox="1"/>
              <p:nvPr/>
            </p:nvSpPr>
            <p:spPr>
              <a:xfrm>
                <a:off x="2501570" y="2519215"/>
                <a:ext cx="25143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  1          6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BA2B55BB-60B2-1366-FF90-64A22B928E8F}"/>
                  </a:ext>
                </a:extLst>
              </p:cNvPr>
              <p:cNvSpPr txBox="1"/>
              <p:nvPr/>
            </p:nvSpPr>
            <p:spPr>
              <a:xfrm>
                <a:off x="2233801" y="3105834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+          7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DF1A5885-7550-197B-7038-E8085497D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4125" y="3752165"/>
                <a:ext cx="26523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8F4C2E5D-3C4F-37A7-A11A-FADC92D32413}"/>
                  </a:ext>
                </a:extLst>
              </p:cNvPr>
              <p:cNvSpPr txBox="1"/>
              <p:nvPr/>
            </p:nvSpPr>
            <p:spPr>
              <a:xfrm>
                <a:off x="2927648" y="3727248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5    9    4</a:t>
                </a:r>
                <a:endParaRPr lang="zh-CN" altLang="en-US" sz="3600" b="1" dirty="0">
                  <a:latin typeface="+mn-lt"/>
                </a:endParaRPr>
              </a:p>
            </p:txBody>
          </p:sp>
        </p:grp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8D16D27-2F48-C74F-AECC-D9CAC7E2E665}"/>
                </a:ext>
              </a:extLst>
            </p:cNvPr>
            <p:cNvSpPr/>
            <p:nvPr/>
          </p:nvSpPr>
          <p:spPr>
            <a:xfrm>
              <a:off x="5848164" y="3105465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97E211DA-9A0D-B8EA-3EC1-389E365382F3}"/>
                </a:ext>
              </a:extLst>
            </p:cNvPr>
            <p:cNvSpPr/>
            <p:nvPr/>
          </p:nvSpPr>
          <p:spPr>
            <a:xfrm>
              <a:off x="4510436" y="3105465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D2C56003-972B-FFEB-EBA3-43DC8F16A570}"/>
                </a:ext>
              </a:extLst>
            </p:cNvPr>
            <p:cNvSpPr/>
            <p:nvPr/>
          </p:nvSpPr>
          <p:spPr>
            <a:xfrm>
              <a:off x="5179300" y="2526768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27F7064-69E2-3ED5-7C2E-5AC82EE3D6E6}"/>
              </a:ext>
            </a:extLst>
          </p:cNvPr>
          <p:cNvGrpSpPr/>
          <p:nvPr/>
        </p:nvGrpSpPr>
        <p:grpSpPr>
          <a:xfrm>
            <a:off x="8279987" y="2451158"/>
            <a:ext cx="2862652" cy="1863502"/>
            <a:chOff x="3561576" y="2501004"/>
            <a:chExt cx="2862652" cy="1863502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09E41691-348D-CCD3-E190-455FA14E7A7E}"/>
                </a:ext>
              </a:extLst>
            </p:cNvPr>
            <p:cNvGrpSpPr/>
            <p:nvPr/>
          </p:nvGrpSpPr>
          <p:grpSpPr>
            <a:xfrm>
              <a:off x="3561576" y="2501004"/>
              <a:ext cx="2862652" cy="1854364"/>
              <a:chOff x="2233801" y="2519215"/>
              <a:chExt cx="2862652" cy="1854364"/>
            </a:xfrm>
          </p:grpSpPr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6850C834-B65C-FF7C-6B86-1D1BFB3DE875}"/>
                  </a:ext>
                </a:extLst>
              </p:cNvPr>
              <p:cNvSpPr txBox="1"/>
              <p:nvPr/>
            </p:nvSpPr>
            <p:spPr>
              <a:xfrm>
                <a:off x="2501570" y="2519215"/>
                <a:ext cx="25143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  7          5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17C157D-B0A2-A35E-FEA4-99D913BC2A17}"/>
                  </a:ext>
                </a:extLst>
              </p:cNvPr>
              <p:cNvSpPr txBox="1"/>
              <p:nvPr/>
            </p:nvSpPr>
            <p:spPr>
              <a:xfrm>
                <a:off x="2233801" y="3105834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+          8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6A3A3137-2AED-DECD-2CC9-96DEB03634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4125" y="3752165"/>
                <a:ext cx="26523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E7F84956-CA36-A1B2-A0E1-C41DE4FD9965}"/>
                  </a:ext>
                </a:extLst>
              </p:cNvPr>
              <p:cNvSpPr txBox="1"/>
              <p:nvPr/>
            </p:nvSpPr>
            <p:spPr>
              <a:xfrm>
                <a:off x="2233801" y="3727248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1        9</a:t>
                </a:r>
                <a:endParaRPr lang="zh-CN" altLang="en-US" sz="3600" b="1" dirty="0">
                  <a:latin typeface="+mn-lt"/>
                </a:endParaRPr>
              </a:p>
            </p:txBody>
          </p:sp>
        </p:grp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943C6458-91A3-6C35-E9FC-2132098B4237}"/>
                </a:ext>
              </a:extLst>
            </p:cNvPr>
            <p:cNvSpPr/>
            <p:nvPr/>
          </p:nvSpPr>
          <p:spPr>
            <a:xfrm>
              <a:off x="5848164" y="3105465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9028AD6F-3E44-56F4-EC7A-54FF8E7534E8}"/>
                </a:ext>
              </a:extLst>
            </p:cNvPr>
            <p:cNvSpPr/>
            <p:nvPr/>
          </p:nvSpPr>
          <p:spPr>
            <a:xfrm>
              <a:off x="4510436" y="3105465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46375DEF-9DFC-34B0-A2C2-9B65D81F74AD}"/>
                </a:ext>
              </a:extLst>
            </p:cNvPr>
            <p:cNvSpPr/>
            <p:nvPr/>
          </p:nvSpPr>
          <p:spPr>
            <a:xfrm>
              <a:off x="5168249" y="2526768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8BB03BAA-1690-1E36-A519-27EBF9C909C2}"/>
                </a:ext>
              </a:extLst>
            </p:cNvPr>
            <p:cNvSpPr/>
            <p:nvPr/>
          </p:nvSpPr>
          <p:spPr>
            <a:xfrm>
              <a:off x="5848164" y="3786380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E34B29A-7E67-FC5D-49AE-03EBF475DC2B}"/>
                </a:ext>
              </a:extLst>
            </p:cNvPr>
            <p:cNvSpPr/>
            <p:nvPr/>
          </p:nvSpPr>
          <p:spPr>
            <a:xfrm>
              <a:off x="4510436" y="378844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20A2DA5B-7E9F-75FE-7011-D25342398634}"/>
              </a:ext>
            </a:extLst>
          </p:cNvPr>
          <p:cNvSpPr txBox="1"/>
          <p:nvPr/>
        </p:nvSpPr>
        <p:spPr>
          <a:xfrm>
            <a:off x="2731269" y="242835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E464D21-BB48-BDDB-D6E3-D96D0809D216}"/>
              </a:ext>
            </a:extLst>
          </p:cNvPr>
          <p:cNvSpPr txBox="1"/>
          <p:nvPr/>
        </p:nvSpPr>
        <p:spPr>
          <a:xfrm>
            <a:off x="2042449" y="301286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DA7460AF-A423-857A-206A-DDC888C241B8}"/>
              </a:ext>
            </a:extLst>
          </p:cNvPr>
          <p:cNvSpPr txBox="1"/>
          <p:nvPr/>
        </p:nvSpPr>
        <p:spPr>
          <a:xfrm>
            <a:off x="6753403" y="301753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CDFAE5F1-F2C9-9B54-83B1-5CF0D409955F}"/>
              </a:ext>
            </a:extLst>
          </p:cNvPr>
          <p:cNvSpPr txBox="1"/>
          <p:nvPr/>
        </p:nvSpPr>
        <p:spPr>
          <a:xfrm>
            <a:off x="6363240" y="337705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A2E8044A-BBF5-B2FF-975E-EEA440E9C0B6}"/>
              </a:ext>
            </a:extLst>
          </p:cNvPr>
          <p:cNvSpPr txBox="1"/>
          <p:nvPr/>
        </p:nvSpPr>
        <p:spPr>
          <a:xfrm>
            <a:off x="6062927" y="242845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0114896-318C-3207-A19A-99D33647C46A}"/>
              </a:ext>
            </a:extLst>
          </p:cNvPr>
          <p:cNvSpPr txBox="1"/>
          <p:nvPr/>
        </p:nvSpPr>
        <p:spPr>
          <a:xfrm>
            <a:off x="5364148" y="301753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2A776D7-C6C4-92C9-3B87-E69D36E7ACE5}"/>
              </a:ext>
            </a:extLst>
          </p:cNvPr>
          <p:cNvSpPr txBox="1"/>
          <p:nvPr/>
        </p:nvSpPr>
        <p:spPr>
          <a:xfrm>
            <a:off x="10649323" y="301753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777EEA6-3EA9-22E9-6D12-F59D815490A7}"/>
              </a:ext>
            </a:extLst>
          </p:cNvPr>
          <p:cNvSpPr txBox="1"/>
          <p:nvPr/>
        </p:nvSpPr>
        <p:spPr>
          <a:xfrm>
            <a:off x="10649323" y="368410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B4C9657D-408B-816F-2AFA-A0545F09ECF3}"/>
              </a:ext>
            </a:extLst>
          </p:cNvPr>
          <p:cNvSpPr txBox="1"/>
          <p:nvPr/>
        </p:nvSpPr>
        <p:spPr>
          <a:xfrm>
            <a:off x="9969408" y="243439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9BBBE42-8537-B96A-0B1A-00788A092D42}"/>
              </a:ext>
            </a:extLst>
          </p:cNvPr>
          <p:cNvSpPr txBox="1"/>
          <p:nvPr/>
        </p:nvSpPr>
        <p:spPr>
          <a:xfrm>
            <a:off x="9315257" y="368797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112F146-CC86-D723-5F3C-4910C349BD9E}"/>
              </a:ext>
            </a:extLst>
          </p:cNvPr>
          <p:cNvSpPr txBox="1"/>
          <p:nvPr/>
        </p:nvSpPr>
        <p:spPr>
          <a:xfrm>
            <a:off x="9315257" y="301201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5E7AD798-4977-7D2D-088E-DDE9A25D483C}"/>
              </a:ext>
            </a:extLst>
          </p:cNvPr>
          <p:cNvSpPr txBox="1"/>
          <p:nvPr/>
        </p:nvSpPr>
        <p:spPr>
          <a:xfrm>
            <a:off x="6462698" y="4624669"/>
            <a:ext cx="51583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  <a:defRPr sz="3600" b="1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r"/>
            <a:r>
              <a:rPr lang="zh-CN" altLang="en-US" sz="3200" dirty="0"/>
              <a:t>最后一题答案不唯一。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284119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814307C-FFA2-C004-3AE7-D194F53F211C}"/>
              </a:ext>
            </a:extLst>
          </p:cNvPr>
          <p:cNvSpPr txBox="1"/>
          <p:nvPr/>
        </p:nvSpPr>
        <p:spPr>
          <a:xfrm>
            <a:off x="1157199" y="1268760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里填上相同的数。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3E24F51-D259-6D92-C64E-E4BF9C919AB3}"/>
              </a:ext>
            </a:extLst>
          </p:cNvPr>
          <p:cNvSpPr/>
          <p:nvPr/>
        </p:nvSpPr>
        <p:spPr>
          <a:xfrm>
            <a:off x="500743" y="132160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91D63D0-D3E1-BDAA-D029-28329BD5DC79}"/>
              </a:ext>
            </a:extLst>
          </p:cNvPr>
          <p:cNvSpPr/>
          <p:nvPr/>
        </p:nvSpPr>
        <p:spPr>
          <a:xfrm>
            <a:off x="1767900" y="1327489"/>
            <a:ext cx="576064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76C5B08D-BBE6-1EE9-E21D-59A4DCDB6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7968" y="150344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69A3700-1870-F1A5-F8E8-50DF2D8E8C38}"/>
              </a:ext>
            </a:extLst>
          </p:cNvPr>
          <p:cNvGrpSpPr/>
          <p:nvPr/>
        </p:nvGrpSpPr>
        <p:grpSpPr>
          <a:xfrm>
            <a:off x="4403812" y="2547952"/>
            <a:ext cx="3384376" cy="1913525"/>
            <a:chOff x="3039852" y="2484052"/>
            <a:chExt cx="3384376" cy="1913525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127E817-89FD-172C-289B-80E60A599D3D}"/>
                </a:ext>
              </a:extLst>
            </p:cNvPr>
            <p:cNvGrpSpPr/>
            <p:nvPr/>
          </p:nvGrpSpPr>
          <p:grpSpPr>
            <a:xfrm>
              <a:off x="3039852" y="3087623"/>
              <a:ext cx="3384376" cy="1309954"/>
              <a:chOff x="1712077" y="3105834"/>
              <a:chExt cx="3384376" cy="1309954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37827D8-8085-1CC1-1B56-777BCC5CEB8C}"/>
                  </a:ext>
                </a:extLst>
              </p:cNvPr>
              <p:cNvSpPr txBox="1"/>
              <p:nvPr/>
            </p:nvSpPr>
            <p:spPr>
              <a:xfrm>
                <a:off x="4160349" y="3105834"/>
                <a:ext cx="8666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0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EFF4D71B-FD09-FB1B-8BE9-FC211B3112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6425" y="3752165"/>
                <a:ext cx="3240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267DB944-D48F-C7B0-758B-BBE15EF64ABB}"/>
                  </a:ext>
                </a:extLst>
              </p:cNvPr>
              <p:cNvSpPr txBox="1"/>
              <p:nvPr/>
            </p:nvSpPr>
            <p:spPr>
              <a:xfrm>
                <a:off x="3667723" y="3769457"/>
                <a:ext cx="6657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0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0BACA97-969D-3549-A02E-A696B777E29E}"/>
                  </a:ext>
                </a:extLst>
              </p:cNvPr>
              <p:cNvSpPr txBox="1"/>
              <p:nvPr/>
            </p:nvSpPr>
            <p:spPr>
              <a:xfrm>
                <a:off x="2337289" y="3769457"/>
                <a:ext cx="6657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6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6BD2C5F-8EFA-BDAD-000B-69601D3AE7E7}"/>
                  </a:ext>
                </a:extLst>
              </p:cNvPr>
              <p:cNvSpPr txBox="1"/>
              <p:nvPr/>
            </p:nvSpPr>
            <p:spPr>
              <a:xfrm>
                <a:off x="1712077" y="3105834"/>
                <a:ext cx="19750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+          9</a:t>
                </a:r>
                <a:endParaRPr lang="zh-CN" altLang="en-US" sz="3600" b="1" dirty="0">
                  <a:latin typeface="+mn-lt"/>
                </a:endParaRPr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166DAAF6-6531-7A8C-76DC-591307701594}"/>
                </a:ext>
              </a:extLst>
            </p:cNvPr>
            <p:cNvSpPr/>
            <p:nvPr/>
          </p:nvSpPr>
          <p:spPr>
            <a:xfrm>
              <a:off x="5168249" y="3105465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C443A89-9AE2-5ACE-D9D8-C4DE938129EB}"/>
                </a:ext>
              </a:extLst>
            </p:cNvPr>
            <p:cNvSpPr/>
            <p:nvPr/>
          </p:nvSpPr>
          <p:spPr>
            <a:xfrm>
              <a:off x="5168249" y="248405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97D3D89-B6B8-0D37-4C84-D3DECC2E253E}"/>
                </a:ext>
              </a:extLst>
            </p:cNvPr>
            <p:cNvSpPr/>
            <p:nvPr/>
          </p:nvSpPr>
          <p:spPr>
            <a:xfrm>
              <a:off x="5848164" y="3786380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F7815DD-0C9F-8339-3700-C07A273A9A43}"/>
                </a:ext>
              </a:extLst>
            </p:cNvPr>
            <p:cNvSpPr/>
            <p:nvPr/>
          </p:nvSpPr>
          <p:spPr>
            <a:xfrm>
              <a:off x="4510436" y="378844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16E7915-B390-B06B-CF25-B8F2375F11D7}"/>
                </a:ext>
              </a:extLst>
            </p:cNvPr>
            <p:cNvSpPr/>
            <p:nvPr/>
          </p:nvSpPr>
          <p:spPr>
            <a:xfrm>
              <a:off x="5848164" y="248405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53F4042-024A-A4A4-BCBD-B7CA80148B7E}"/>
                </a:ext>
              </a:extLst>
            </p:cNvPr>
            <p:cNvSpPr/>
            <p:nvPr/>
          </p:nvSpPr>
          <p:spPr>
            <a:xfrm>
              <a:off x="4510436" y="248405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4A5C0371-1EB5-C742-0913-5B74C70E1FE5}"/>
                </a:ext>
              </a:extLst>
            </p:cNvPr>
            <p:cNvSpPr/>
            <p:nvPr/>
          </p:nvSpPr>
          <p:spPr>
            <a:xfrm>
              <a:off x="3852623" y="248405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椭圆 23">
            <a:extLst>
              <a:ext uri="{FF2B5EF4-FFF2-40B4-BE49-F238E27FC236}">
                <a16:creationId xmlns:a16="http://schemas.microsoft.com/office/drawing/2014/main" id="{606B4512-B7F1-1108-72DD-73874A216BB9}"/>
              </a:ext>
            </a:extLst>
          </p:cNvPr>
          <p:cNvSpPr/>
          <p:nvPr/>
        </p:nvSpPr>
        <p:spPr>
          <a:xfrm>
            <a:off x="3791744" y="1268760"/>
            <a:ext cx="1800200" cy="745460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FA672E4-DC5E-62DE-D0BC-C195B5666F24}"/>
              </a:ext>
            </a:extLst>
          </p:cNvPr>
          <p:cNvSpPr txBox="1"/>
          <p:nvPr/>
        </p:nvSpPr>
        <p:spPr>
          <a:xfrm>
            <a:off x="6614957" y="3124016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E767ED2-BB46-E420-8544-0813CC1A06C7}"/>
              </a:ext>
            </a:extLst>
          </p:cNvPr>
          <p:cNvSpPr txBox="1"/>
          <p:nvPr/>
        </p:nvSpPr>
        <p:spPr>
          <a:xfrm>
            <a:off x="6614957" y="251523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94CBA1F-25A8-45F9-7BE6-6444B48B3C34}"/>
              </a:ext>
            </a:extLst>
          </p:cNvPr>
          <p:cNvSpPr txBox="1"/>
          <p:nvPr/>
        </p:nvSpPr>
        <p:spPr>
          <a:xfrm>
            <a:off x="6242713" y="3464412"/>
            <a:ext cx="597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68015C6-B9C4-6350-AACA-3004A71AC28C}"/>
              </a:ext>
            </a:extLst>
          </p:cNvPr>
          <p:cNvSpPr txBox="1"/>
          <p:nvPr/>
        </p:nvSpPr>
        <p:spPr>
          <a:xfrm>
            <a:off x="7300744" y="382536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DF4CDA7-D81C-56F7-1760-67E979432BF5}"/>
              </a:ext>
            </a:extLst>
          </p:cNvPr>
          <p:cNvSpPr txBox="1"/>
          <p:nvPr/>
        </p:nvSpPr>
        <p:spPr>
          <a:xfrm>
            <a:off x="7300744" y="25166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4750DC4-B177-8BBF-3FB6-B038B093851D}"/>
              </a:ext>
            </a:extLst>
          </p:cNvPr>
          <p:cNvSpPr txBox="1"/>
          <p:nvPr/>
        </p:nvSpPr>
        <p:spPr>
          <a:xfrm>
            <a:off x="5959369" y="25166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22C26A3-97E4-2B15-ECFD-CB85F90EC9F4}"/>
              </a:ext>
            </a:extLst>
          </p:cNvPr>
          <p:cNvSpPr txBox="1"/>
          <p:nvPr/>
        </p:nvSpPr>
        <p:spPr>
          <a:xfrm>
            <a:off x="5959369" y="382143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BCD894A-067B-3554-C03A-CBC168CCD9D4}"/>
              </a:ext>
            </a:extLst>
          </p:cNvPr>
          <p:cNvSpPr txBox="1"/>
          <p:nvPr/>
        </p:nvSpPr>
        <p:spPr>
          <a:xfrm>
            <a:off x="5624518" y="3464412"/>
            <a:ext cx="597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60CD822-1E66-93F1-CA43-DCF0182BFEF8}"/>
              </a:ext>
            </a:extLst>
          </p:cNvPr>
          <p:cNvSpPr txBox="1"/>
          <p:nvPr/>
        </p:nvSpPr>
        <p:spPr>
          <a:xfrm>
            <a:off x="5292734" y="25166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985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E3AE06C-88DF-7A97-AF86-358DBA9C1A5A}"/>
              </a:ext>
            </a:extLst>
          </p:cNvPr>
          <p:cNvSpPr txBox="1"/>
          <p:nvPr/>
        </p:nvSpPr>
        <p:spPr>
          <a:xfrm>
            <a:off x="695400" y="1556792"/>
            <a:ext cx="10801200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    把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填在右边的“九宫格”里，使每行、每列三个数的和都相等。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31D7151-EA71-C06B-6293-B4A773EE26CB}"/>
              </a:ext>
            </a:extLst>
          </p:cNvPr>
          <p:cNvSpPr/>
          <p:nvPr/>
        </p:nvSpPr>
        <p:spPr>
          <a:xfrm>
            <a:off x="587828" y="620688"/>
            <a:ext cx="2621902" cy="848560"/>
          </a:xfrm>
          <a:prstGeom prst="roundRect">
            <a:avLst>
              <a:gd name="adj" fmla="val 50000"/>
            </a:avLst>
          </a:prstGeom>
          <a:solidFill>
            <a:srgbClr val="FAE7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rgbClr val="037FB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思考题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D2BBDBC9-8A38-CAA0-4426-6F16130FB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7688" y="106913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思考题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CDC80C63-EA3F-AC53-7ABF-74167455ED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547522"/>
              </p:ext>
            </p:extLst>
          </p:nvPr>
        </p:nvGraphicFramePr>
        <p:xfrm>
          <a:off x="3935760" y="3150299"/>
          <a:ext cx="3024312" cy="30239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04">
                  <a:extLst>
                    <a:ext uri="{9D8B030D-6E8A-4147-A177-3AD203B41FA5}">
                      <a16:colId xmlns:a16="http://schemas.microsoft.com/office/drawing/2014/main" val="3226393594"/>
                    </a:ext>
                  </a:extLst>
                </a:gridCol>
                <a:gridCol w="1008104">
                  <a:extLst>
                    <a:ext uri="{9D8B030D-6E8A-4147-A177-3AD203B41FA5}">
                      <a16:colId xmlns:a16="http://schemas.microsoft.com/office/drawing/2014/main" val="2942545099"/>
                    </a:ext>
                  </a:extLst>
                </a:gridCol>
                <a:gridCol w="1008104">
                  <a:extLst>
                    <a:ext uri="{9D8B030D-6E8A-4147-A177-3AD203B41FA5}">
                      <a16:colId xmlns:a16="http://schemas.microsoft.com/office/drawing/2014/main" val="4284338212"/>
                    </a:ext>
                  </a:extLst>
                </a:gridCol>
              </a:tblGrid>
              <a:tr h="10079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157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150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155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282042"/>
                  </a:ext>
                </a:extLst>
              </a:tr>
              <a:tr h="10079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152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154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156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951303"/>
                  </a:ext>
                </a:extLst>
              </a:tr>
              <a:tr h="10079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153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158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151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46330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478B44F8-D931-C7F7-C37A-0E5AEDC317BE}"/>
              </a:ext>
            </a:extLst>
          </p:cNvPr>
          <p:cNvSpPr txBox="1"/>
          <p:nvPr/>
        </p:nvSpPr>
        <p:spPr>
          <a:xfrm>
            <a:off x="7281183" y="5589500"/>
            <a:ext cx="32793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algn="r" defTabSz="914400" latinLnBrk="0">
              <a:lnSpc>
                <a:spcPct val="100000"/>
              </a:lnSpc>
              <a:buClrTx/>
              <a:buSzTx/>
              <a:buFontTx/>
              <a:buNone/>
              <a:tabLst/>
              <a:defRPr sz="3200" b="1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l"/>
            <a:r>
              <a:rPr lang="zh-CN" altLang="en-US" dirty="0"/>
              <a:t>填法不唯一。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270B23B-A46E-95B1-0B23-75A9CD9C8A6C}"/>
              </a:ext>
            </a:extLst>
          </p:cNvPr>
          <p:cNvGrpSpPr/>
          <p:nvPr/>
        </p:nvGrpSpPr>
        <p:grpSpPr>
          <a:xfrm>
            <a:off x="4007768" y="3305956"/>
            <a:ext cx="2880296" cy="2688271"/>
            <a:chOff x="4007768" y="3305956"/>
            <a:chExt cx="2880296" cy="2688271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BFDAEB8-B76B-8FAA-1B09-23C85EBCB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7768" y="3305956"/>
              <a:ext cx="864096" cy="680446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9049E908-5308-36B9-9AE1-0D6C4A105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5868" y="3305956"/>
              <a:ext cx="864096" cy="680446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214256C4-46E6-44A6-B179-B07B81F84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3968" y="3305956"/>
              <a:ext cx="864096" cy="6804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75B7442-8356-9C61-6C25-EB3EA1156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7768" y="4306752"/>
              <a:ext cx="864096" cy="68044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517E3366-6F61-BDB1-D1C5-67E504F32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5868" y="4306752"/>
              <a:ext cx="864096" cy="680446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FE2702B-C374-9693-8DB0-C20534217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3968" y="4306752"/>
              <a:ext cx="864096" cy="68044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155254D4-E434-D4CA-E8E4-C827ABDA7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7768" y="5313781"/>
              <a:ext cx="864096" cy="680446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58AF6D71-E6E5-A03F-5AE8-A67EBA717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5868" y="5313781"/>
              <a:ext cx="864096" cy="68044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36A93D3D-159A-0D68-ED44-DCA97B003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3968" y="5313781"/>
              <a:ext cx="864096" cy="6804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383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</TotalTime>
  <Words>828</Words>
  <Application>Microsoft Office PowerPoint</Application>
  <PresentationFormat>宽屏</PresentationFormat>
  <Paragraphs>308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55</cp:revision>
  <dcterms:created xsi:type="dcterms:W3CDTF">2015-08-27T07:30:00Z</dcterms:created>
  <dcterms:modified xsi:type="dcterms:W3CDTF">2026-01-17T07:23:58Z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