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3"/>
  </p:notesMasterIdLst>
  <p:handoutMasterIdLst>
    <p:handoutMasterId r:id="rId24"/>
  </p:handoutMasterIdLst>
  <p:sldIdLst>
    <p:sldId id="263" r:id="rId2"/>
    <p:sldId id="368" r:id="rId3"/>
    <p:sldId id="264" r:id="rId4"/>
    <p:sldId id="344" r:id="rId5"/>
    <p:sldId id="370" r:id="rId6"/>
    <p:sldId id="369" r:id="rId7"/>
    <p:sldId id="371" r:id="rId8"/>
    <p:sldId id="372" r:id="rId9"/>
    <p:sldId id="373" r:id="rId10"/>
    <p:sldId id="374" r:id="rId11"/>
    <p:sldId id="375" r:id="rId12"/>
    <p:sldId id="381" r:id="rId13"/>
    <p:sldId id="382" r:id="rId14"/>
    <p:sldId id="383" r:id="rId15"/>
    <p:sldId id="384" r:id="rId16"/>
    <p:sldId id="385" r:id="rId17"/>
    <p:sldId id="386" r:id="rId18"/>
    <p:sldId id="376" r:id="rId19"/>
    <p:sldId id="377" r:id="rId2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CC"/>
    <a:srgbClr val="F00C08"/>
    <a:srgbClr val="FFFCE0"/>
    <a:srgbClr val="F9B6AE"/>
    <a:srgbClr val="118A8D"/>
    <a:srgbClr val="22C0C4"/>
    <a:srgbClr val="FFFFFF"/>
    <a:srgbClr val="CAD7D7"/>
    <a:srgbClr val="1CA1A4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68" d="100"/>
          <a:sy n="68" d="100"/>
        </p:scale>
        <p:origin x="48" y="1068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2026/1/17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2026/1/17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2135560" y="1700808"/>
            <a:ext cx="7920880" cy="1080000"/>
            <a:chOff x="950552" y="1314629"/>
            <a:chExt cx="7920880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691819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万以内的加法和减法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1354774" y="2996952"/>
            <a:ext cx="9482453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6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万以内的减法</a:t>
            </a:r>
            <a:endParaRPr lang="en-US" altLang="zh-CN" sz="60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914377"/>
            <a:r>
              <a:rPr lang="zh-CN" altLang="en-US" sz="6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（被减数中间有</a:t>
            </a:r>
            <a:r>
              <a:rPr lang="en-US" altLang="zh-CN" sz="6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</a:t>
            </a:r>
            <a:r>
              <a:rPr lang="zh-CN" altLang="en-US" sz="6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1" name="文本框 12">
            <a:extLst>
              <a:ext uri="{FF2B5EF4-FFF2-40B4-BE49-F238E27FC236}">
                <a16:creationId xmlns:a16="http://schemas.microsoft.com/office/drawing/2014/main" id="{489DCF9E-E11B-46B7-A99E-05249A9895F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74656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9B7F663-BD3F-A959-72E4-884F0681C7CE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F693544-9322-C221-E76C-FDF6B110D24A}"/>
              </a:ext>
            </a:extLst>
          </p:cNvPr>
          <p:cNvSpPr txBox="1"/>
          <p:nvPr/>
        </p:nvSpPr>
        <p:spPr>
          <a:xfrm>
            <a:off x="839416" y="1056218"/>
            <a:ext cx="40273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列竖式计算。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1F1C965-0F13-0F45-8307-04324BCC65CC}"/>
              </a:ext>
            </a:extLst>
          </p:cNvPr>
          <p:cNvSpPr txBox="1"/>
          <p:nvPr/>
        </p:nvSpPr>
        <p:spPr>
          <a:xfrm>
            <a:off x="1631504" y="1846565"/>
            <a:ext cx="3020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354−87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ED85169-A250-F4C1-BD89-CB1FEEC8CD07}"/>
              </a:ext>
            </a:extLst>
          </p:cNvPr>
          <p:cNvSpPr txBox="1"/>
          <p:nvPr/>
        </p:nvSpPr>
        <p:spPr>
          <a:xfrm>
            <a:off x="5722805" y="1846565"/>
            <a:ext cx="302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850−183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BE15238-763C-37BA-4DD9-674DB6D6FB6F}"/>
              </a:ext>
            </a:extLst>
          </p:cNvPr>
          <p:cNvGrpSpPr/>
          <p:nvPr/>
        </p:nvGrpSpPr>
        <p:grpSpPr>
          <a:xfrm>
            <a:off x="1055440" y="2678987"/>
            <a:ext cx="2139483" cy="1232950"/>
            <a:chOff x="2927648" y="2519215"/>
            <a:chExt cx="2139483" cy="1232950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B783DEB-6CC7-A538-7DDA-AB1A223882FF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3  5  4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DCCFDC72-4888-78D6-DFFF-2848C936BE60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    8  7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F755E8EA-8CE3-0D7F-5AA4-7CD4BE38CAC3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4C2AB5B4-0584-7962-D77A-F9D5E7381D09}"/>
              </a:ext>
            </a:extLst>
          </p:cNvPr>
          <p:cNvSpPr txBox="1"/>
          <p:nvPr/>
        </p:nvSpPr>
        <p:spPr>
          <a:xfrm>
            <a:off x="2721572" y="3862789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530D07E0-1C6A-2A05-916C-7FB3B75889DA}"/>
              </a:ext>
            </a:extLst>
          </p:cNvPr>
          <p:cNvSpPr/>
          <p:nvPr/>
        </p:nvSpPr>
        <p:spPr>
          <a:xfrm>
            <a:off x="2476198" y="2649596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7FEA9D17-5957-9F4E-C9A6-B7E36C1A7B92}"/>
              </a:ext>
            </a:extLst>
          </p:cNvPr>
          <p:cNvSpPr/>
          <p:nvPr/>
        </p:nvSpPr>
        <p:spPr>
          <a:xfrm>
            <a:off x="1985879" y="2649596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89B9919-D749-60F8-09E8-934249D3EEC3}"/>
              </a:ext>
            </a:extLst>
          </p:cNvPr>
          <p:cNvSpPr txBox="1"/>
          <p:nvPr/>
        </p:nvSpPr>
        <p:spPr>
          <a:xfrm>
            <a:off x="2259681" y="3862789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9CC7B8A-AE29-857D-4530-71CC1C44D4C5}"/>
              </a:ext>
            </a:extLst>
          </p:cNvPr>
          <p:cNvSpPr txBox="1"/>
          <p:nvPr/>
        </p:nvSpPr>
        <p:spPr>
          <a:xfrm>
            <a:off x="1807353" y="3862789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2D4408F-AE60-DC9B-E4B7-786BD1A01516}"/>
              </a:ext>
            </a:extLst>
          </p:cNvPr>
          <p:cNvSpPr txBox="1"/>
          <p:nvPr/>
        </p:nvSpPr>
        <p:spPr>
          <a:xfrm>
            <a:off x="3076501" y="1846565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=267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FAE0A19D-A180-5664-D88E-CA14B45B0FDF}"/>
              </a:ext>
            </a:extLst>
          </p:cNvPr>
          <p:cNvGrpSpPr/>
          <p:nvPr/>
        </p:nvGrpSpPr>
        <p:grpSpPr>
          <a:xfrm>
            <a:off x="5303912" y="2678987"/>
            <a:ext cx="2139483" cy="1232950"/>
            <a:chOff x="2927648" y="2519215"/>
            <a:chExt cx="2139483" cy="1232950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22C0451-DAAE-CBE6-C675-24B18080EBA9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8  5  0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0F906A2-8280-948E-D5B5-EFFCBAA7BF3B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1  8  3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2F460853-5D38-5D5B-3311-DEB8E9E4B7E1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30D13FA9-82AA-0BD7-C9C7-9F8002F4206A}"/>
              </a:ext>
            </a:extLst>
          </p:cNvPr>
          <p:cNvSpPr txBox="1"/>
          <p:nvPr/>
        </p:nvSpPr>
        <p:spPr>
          <a:xfrm>
            <a:off x="6970044" y="3862789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4969E065-551D-E22C-ACD5-7083346F735A}"/>
              </a:ext>
            </a:extLst>
          </p:cNvPr>
          <p:cNvSpPr/>
          <p:nvPr/>
        </p:nvSpPr>
        <p:spPr>
          <a:xfrm>
            <a:off x="6724670" y="2649596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A8B34436-7CC9-7C1C-E1E8-53E62DEC4902}"/>
              </a:ext>
            </a:extLst>
          </p:cNvPr>
          <p:cNvSpPr/>
          <p:nvPr/>
        </p:nvSpPr>
        <p:spPr>
          <a:xfrm>
            <a:off x="6234351" y="2649596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7172618-C23A-2B25-4B98-EF1EDFAAECD7}"/>
              </a:ext>
            </a:extLst>
          </p:cNvPr>
          <p:cNvSpPr txBox="1"/>
          <p:nvPr/>
        </p:nvSpPr>
        <p:spPr>
          <a:xfrm>
            <a:off x="6508153" y="3862789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1D2CE3D-A6BB-B266-ED1A-D9683A19E7EA}"/>
              </a:ext>
            </a:extLst>
          </p:cNvPr>
          <p:cNvSpPr txBox="1"/>
          <p:nvPr/>
        </p:nvSpPr>
        <p:spPr>
          <a:xfrm>
            <a:off x="6055825" y="3862789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796BE64-D6FA-FCAA-FB52-10A37BB4868D}"/>
              </a:ext>
            </a:extLst>
          </p:cNvPr>
          <p:cNvSpPr txBox="1"/>
          <p:nvPr/>
        </p:nvSpPr>
        <p:spPr>
          <a:xfrm>
            <a:off x="7432713" y="1846565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=667</a:t>
            </a:r>
            <a:endParaRPr lang="zh-CN" altLang="en-US" dirty="0">
              <a:solidFill>
                <a:srgbClr val="F00C08"/>
              </a:solidFill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3C38FE36-6A66-8D26-7350-D0C33DADD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4306720"/>
            <a:ext cx="1903074" cy="2045185"/>
          </a:xfrm>
          <a:prstGeom prst="rect">
            <a:avLst/>
          </a:prstGeom>
        </p:spPr>
      </p:pic>
      <p:sp>
        <p:nvSpPr>
          <p:cNvPr id="28" name="圆角矩形标注 5">
            <a:extLst>
              <a:ext uri="{FF2B5EF4-FFF2-40B4-BE49-F238E27FC236}">
                <a16:creationId xmlns:a16="http://schemas.microsoft.com/office/drawing/2014/main" id="{873D2E3E-DF71-2056-4119-33C2332C13B9}"/>
              </a:ext>
            </a:extLst>
          </p:cNvPr>
          <p:cNvSpPr/>
          <p:nvPr/>
        </p:nvSpPr>
        <p:spPr bwMode="auto">
          <a:xfrm>
            <a:off x="8078312" y="2663301"/>
            <a:ext cx="2885334" cy="1239098"/>
          </a:xfrm>
          <a:prstGeom prst="wedgeRoundRectCallout">
            <a:avLst>
              <a:gd name="adj1" fmla="val 31953"/>
              <a:gd name="adj2" fmla="val 8186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计算时应注意什么？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DC7634E-77F1-1545-6A29-19A618913E77}"/>
              </a:ext>
            </a:extLst>
          </p:cNvPr>
          <p:cNvSpPr/>
          <p:nvPr/>
        </p:nvSpPr>
        <p:spPr>
          <a:xfrm>
            <a:off x="930572" y="4639845"/>
            <a:ext cx="8032343" cy="1651221"/>
          </a:xfrm>
          <a:prstGeom prst="rect">
            <a:avLst/>
          </a:prstGeom>
          <a:solidFill>
            <a:srgbClr val="FFFCE0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dirty="0">
                <a:solidFill>
                  <a:prstClr val="black"/>
                </a:solidFill>
                <a:latin typeface="+mj-ea"/>
                <a:ea typeface="+mj-ea"/>
              </a:rPr>
              <a:t>    相同数位对齐，从个位减起，哪一位上的数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不够减</a:t>
            </a:r>
            <a:r>
              <a:rPr lang="zh-CN" altLang="en-US" sz="3200" dirty="0">
                <a:solidFill>
                  <a:prstClr val="black"/>
                </a:solidFill>
                <a:latin typeface="+mj-ea"/>
                <a:ea typeface="+mj-ea"/>
              </a:rPr>
              <a:t>，就从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前一位退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zh-CN" altLang="en-US" sz="3200" dirty="0">
                <a:solidFill>
                  <a:prstClr val="black"/>
                </a:solidFill>
                <a:latin typeface="+mj-ea"/>
                <a:ea typeface="+mj-ea"/>
              </a:rPr>
              <a:t>，在本数位上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加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10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再减</a:t>
            </a:r>
            <a:r>
              <a:rPr lang="zh-CN" altLang="en-US" sz="3200" dirty="0">
                <a:solidFill>
                  <a:prstClr val="black"/>
                </a:solidFill>
                <a:latin typeface="+mj-ea"/>
                <a:ea typeface="+mj-ea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4" grpId="0"/>
      <p:bldP spid="15" grpId="0"/>
      <p:bldP spid="16" grpId="0"/>
      <p:bldP spid="21" grpId="0"/>
      <p:bldP spid="22" grpId="0" animBg="1"/>
      <p:bldP spid="23" grpId="0" animBg="1"/>
      <p:bldP spid="24" grpId="0"/>
      <p:bldP spid="25" grpId="0"/>
      <p:bldP spid="26" grpId="0"/>
      <p:bldP spid="28" grpId="0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416D07F-AA11-4B3E-4FEA-B29D17B10CDD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3DEB461-FFC2-6D0B-3076-9CB3BF4A219C}"/>
              </a:ext>
            </a:extLst>
          </p:cNvPr>
          <p:cNvSpPr txBox="1"/>
          <p:nvPr/>
        </p:nvSpPr>
        <p:spPr>
          <a:xfrm>
            <a:off x="2188113" y="1124744"/>
            <a:ext cx="78157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231F20"/>
                </a:solidFill>
                <a:effectLst/>
                <a:latin typeface="+mj-ea"/>
                <a:ea typeface="+mj-ea"/>
              </a:rPr>
              <a:t>光明小学各年级同学捐赠图书统计表</a:t>
            </a:r>
            <a:endParaRPr lang="zh-CN" altLang="en-US" sz="4000" dirty="0">
              <a:latin typeface="+mj-ea"/>
              <a:ea typeface="+mj-ea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4A0F0C4C-9EC0-2ECF-053A-29DC7F1A46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433817"/>
              </p:ext>
            </p:extLst>
          </p:nvPr>
        </p:nvGraphicFramePr>
        <p:xfrm>
          <a:off x="1091445" y="1720033"/>
          <a:ext cx="10009110" cy="1215426"/>
        </p:xfrm>
        <a:graphic>
          <a:graphicData uri="http://schemas.openxmlformats.org/drawingml/2006/table">
            <a:tbl>
              <a:tblPr firstRow="1" firstCol="1" bandRow="1"/>
              <a:tblGrid>
                <a:gridCol w="259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07713"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年级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9FE"/>
                    </a:solidFill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一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二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三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四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五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六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713"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捐赠图书</a:t>
                      </a: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本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9FE"/>
                    </a:solidFill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98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124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145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213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278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301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椭圆 4">
            <a:extLst>
              <a:ext uri="{FF2B5EF4-FFF2-40B4-BE49-F238E27FC236}">
                <a16:creationId xmlns:a16="http://schemas.microsoft.com/office/drawing/2014/main" id="{4BDE815A-4AC8-C5D8-F798-FC4C81B2FF60}"/>
              </a:ext>
            </a:extLst>
          </p:cNvPr>
          <p:cNvSpPr/>
          <p:nvPr/>
        </p:nvSpPr>
        <p:spPr>
          <a:xfrm>
            <a:off x="667406" y="3015614"/>
            <a:ext cx="810259" cy="810259"/>
          </a:xfrm>
          <a:prstGeom prst="ellipse">
            <a:avLst/>
          </a:prstGeom>
          <a:noFill/>
          <a:ln w="57150">
            <a:solidFill>
              <a:srgbClr val="037F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6F27039-3B12-88DA-E26C-25BE95B7AAF0}"/>
              </a:ext>
            </a:extLst>
          </p:cNvPr>
          <p:cNvSpPr txBox="1"/>
          <p:nvPr/>
        </p:nvSpPr>
        <p:spPr>
          <a:xfrm>
            <a:off x="657036" y="3097578"/>
            <a:ext cx="830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37FB7"/>
              </a:solidFill>
              <a:effectLst/>
              <a:uLnTx/>
              <a:uFillTx/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7" name="矩形 1">
            <a:extLst>
              <a:ext uri="{FF2B5EF4-FFF2-40B4-BE49-F238E27FC236}">
                <a16:creationId xmlns:a16="http://schemas.microsoft.com/office/drawing/2014/main" id="{DBF6C37A-62B3-B195-0001-F6625221C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9496" y="3086421"/>
            <a:ext cx="9975468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+mn-lt"/>
                <a:ea typeface="+mn-ea"/>
              </a:rPr>
              <a:t>六年级捐赠的图书与三年级捐赠的相差多少本？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702BA9E2-2DF0-3661-14F7-D1CB229DC668}"/>
              </a:ext>
            </a:extLst>
          </p:cNvPr>
          <p:cNvSpPr/>
          <p:nvPr/>
        </p:nvSpPr>
        <p:spPr>
          <a:xfrm>
            <a:off x="9918443" y="2369976"/>
            <a:ext cx="1129003" cy="503853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27DE99DD-84BC-03B2-7208-F4809CE5138B}"/>
              </a:ext>
            </a:extLst>
          </p:cNvPr>
          <p:cNvSpPr/>
          <p:nvPr/>
        </p:nvSpPr>
        <p:spPr>
          <a:xfrm>
            <a:off x="6212024" y="2369976"/>
            <a:ext cx="1129003" cy="503853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75DA176-C118-C6BC-A487-0F072233EEDD}"/>
              </a:ext>
            </a:extLst>
          </p:cNvPr>
          <p:cNvSpPr txBox="1"/>
          <p:nvPr/>
        </p:nvSpPr>
        <p:spPr>
          <a:xfrm>
            <a:off x="2639616" y="3779709"/>
            <a:ext cx="424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301−145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=________</a:t>
            </a:r>
            <a:endParaRPr lang="zh-CN" altLang="en-US" sz="3600" b="1" dirty="0">
              <a:latin typeface="+mn-lt"/>
              <a:ea typeface="+mj-ea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1CEAA54-E95D-9820-E209-8A25B6B81651}"/>
              </a:ext>
            </a:extLst>
          </p:cNvPr>
          <p:cNvGrpSpPr/>
          <p:nvPr/>
        </p:nvGrpSpPr>
        <p:grpSpPr>
          <a:xfrm>
            <a:off x="2495600" y="4457685"/>
            <a:ext cx="2192992" cy="1839425"/>
            <a:chOff x="2927648" y="2519215"/>
            <a:chExt cx="2192992" cy="1839425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5913FC6-0A5C-D9D6-D685-A827D92E5F1E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3  0  1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A6B2055-1A0F-BA8C-38BE-42786143D3B4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 1  4  5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A12EAC8-5764-DCAF-979D-F44A3C022374}"/>
                </a:ext>
              </a:extLst>
            </p:cNvPr>
            <p:cNvCxnSpPr>
              <a:cxnSpLocks/>
            </p:cNvCxnSpPr>
            <p:nvPr/>
          </p:nvCxnSpPr>
          <p:spPr>
            <a:xfrm>
              <a:off x="3032760" y="3752165"/>
              <a:ext cx="20878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2F1CF67-7D74-D32A-F057-28752FF4AA80}"/>
                </a:ext>
              </a:extLst>
            </p:cNvPr>
            <p:cNvSpPr/>
            <p:nvPr/>
          </p:nvSpPr>
          <p:spPr>
            <a:xfrm>
              <a:off x="4619836" y="3849618"/>
              <a:ext cx="396044" cy="50902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28A01BC-300D-7463-A463-1D96E8BD72FD}"/>
                </a:ext>
              </a:extLst>
            </p:cNvPr>
            <p:cNvSpPr/>
            <p:nvPr/>
          </p:nvSpPr>
          <p:spPr>
            <a:xfrm>
              <a:off x="4151784" y="3849618"/>
              <a:ext cx="396044" cy="50902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385A376-8A06-5900-FD08-9A110C6ECA56}"/>
                </a:ext>
              </a:extLst>
            </p:cNvPr>
            <p:cNvSpPr/>
            <p:nvPr/>
          </p:nvSpPr>
          <p:spPr>
            <a:xfrm>
              <a:off x="3683732" y="3849618"/>
              <a:ext cx="396044" cy="50902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椭圆 17">
            <a:extLst>
              <a:ext uri="{FF2B5EF4-FFF2-40B4-BE49-F238E27FC236}">
                <a16:creationId xmlns:a16="http://schemas.microsoft.com/office/drawing/2014/main" id="{8CE14F76-B7D3-DFAA-BD43-DC2C29FBAA81}"/>
              </a:ext>
            </a:extLst>
          </p:cNvPr>
          <p:cNvSpPr/>
          <p:nvPr/>
        </p:nvSpPr>
        <p:spPr>
          <a:xfrm>
            <a:off x="3882000" y="4482654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标注 5">
            <a:extLst>
              <a:ext uri="{FF2B5EF4-FFF2-40B4-BE49-F238E27FC236}">
                <a16:creationId xmlns:a16="http://schemas.microsoft.com/office/drawing/2014/main" id="{4540D15E-EE6F-70DC-9399-14C99E4FEA3C}"/>
              </a:ext>
            </a:extLst>
          </p:cNvPr>
          <p:cNvSpPr/>
          <p:nvPr/>
        </p:nvSpPr>
        <p:spPr bwMode="auto">
          <a:xfrm>
            <a:off x="5380272" y="4666853"/>
            <a:ext cx="4246276" cy="1702395"/>
          </a:xfrm>
          <a:prstGeom prst="wedgeRoundRectCallout">
            <a:avLst>
              <a:gd name="adj1" fmla="val 62014"/>
              <a:gd name="adj2" fmla="val 1488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个位上不够减，要从十位退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，十位上是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，该怎么退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？</a:t>
            </a:r>
          </a:p>
        </p:txBody>
      </p:sp>
      <p:pic>
        <p:nvPicPr>
          <p:cNvPr id="20" name="Picture 28">
            <a:extLst>
              <a:ext uri="{FF2B5EF4-FFF2-40B4-BE49-F238E27FC236}">
                <a16:creationId xmlns:a16="http://schemas.microsoft.com/office/drawing/2014/main" id="{4B755E28-45C0-464D-5254-CB9892B5A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03888" y="5012022"/>
            <a:ext cx="1271947" cy="135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206D701-0C7A-643A-306F-E09FD1C26C2B}"/>
              </a:ext>
            </a:extLst>
          </p:cNvPr>
          <p:cNvSpPr txBox="1"/>
          <p:nvPr/>
        </p:nvSpPr>
        <p:spPr>
          <a:xfrm>
            <a:off x="7608168" y="1149208"/>
            <a:ext cx="424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301−145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=________</a:t>
            </a:r>
            <a:endParaRPr lang="zh-CN" altLang="en-US" sz="3600" b="1" dirty="0">
              <a:latin typeface="+mn-lt"/>
              <a:ea typeface="+mj-ea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B2FC23B6-BE6A-F73E-C5F3-5731E5CC8E7B}"/>
              </a:ext>
            </a:extLst>
          </p:cNvPr>
          <p:cNvGrpSpPr/>
          <p:nvPr/>
        </p:nvGrpSpPr>
        <p:grpSpPr>
          <a:xfrm>
            <a:off x="8212699" y="2441870"/>
            <a:ext cx="2192992" cy="1839425"/>
            <a:chOff x="7464152" y="2663178"/>
            <a:chExt cx="2192992" cy="1839425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EC80E9CC-BDC7-C90A-589F-3DF637420B5B}"/>
                </a:ext>
              </a:extLst>
            </p:cNvPr>
            <p:cNvGrpSpPr/>
            <p:nvPr/>
          </p:nvGrpSpPr>
          <p:grpSpPr>
            <a:xfrm>
              <a:off x="7464152" y="2663178"/>
              <a:ext cx="2192992" cy="1839425"/>
              <a:chOff x="2927648" y="2519215"/>
              <a:chExt cx="2192992" cy="18394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B12B47D8-790B-DB5A-B5BD-BB6EBF8C334C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3  0  1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F8974AF-1DAB-F9FF-16DF-4EDF0E1C58A4}"/>
                  </a:ext>
                </a:extLst>
              </p:cNvPr>
              <p:cNvSpPr txBox="1"/>
              <p:nvPr/>
            </p:nvSpPr>
            <p:spPr>
              <a:xfrm>
                <a:off x="2927648" y="3105834"/>
                <a:ext cx="20882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−   1  4  5</a:t>
                </a:r>
                <a:endParaRPr lang="zh-CN" altLang="en-US" sz="3600" b="1" dirty="0">
                  <a:latin typeface="+mn-lt"/>
                </a:endParaRPr>
              </a:p>
            </p:txBody>
          </p:sp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69DB5657-5445-8018-46C7-F4E414ED64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2760" y="3752165"/>
                <a:ext cx="208788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97F53E50-0E13-9419-A92C-5FA5DCB7D2FF}"/>
                  </a:ext>
                </a:extLst>
              </p:cNvPr>
              <p:cNvSpPr/>
              <p:nvPr/>
            </p:nvSpPr>
            <p:spPr>
              <a:xfrm>
                <a:off x="4619836" y="3849618"/>
                <a:ext cx="396044" cy="50902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E77AC4F9-B07C-E071-EAF8-12DA29A9388C}"/>
                  </a:ext>
                </a:extLst>
              </p:cNvPr>
              <p:cNvSpPr/>
              <p:nvPr/>
            </p:nvSpPr>
            <p:spPr>
              <a:xfrm>
                <a:off x="4151784" y="3849618"/>
                <a:ext cx="396044" cy="50902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F20CF21C-B7B9-A317-7D95-7EAAFEB2D274}"/>
                  </a:ext>
                </a:extLst>
              </p:cNvPr>
              <p:cNvSpPr/>
              <p:nvPr/>
            </p:nvSpPr>
            <p:spPr>
              <a:xfrm>
                <a:off x="3683732" y="3849618"/>
                <a:ext cx="396044" cy="50902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FD84CF07-0FDB-2AF6-92B7-55C5468DE8B1}"/>
                </a:ext>
              </a:extLst>
            </p:cNvPr>
            <p:cNvSpPr/>
            <p:nvPr/>
          </p:nvSpPr>
          <p:spPr>
            <a:xfrm>
              <a:off x="8850552" y="2688147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ext Box 1002">
            <a:extLst>
              <a:ext uri="{FF2B5EF4-FFF2-40B4-BE49-F238E27FC236}">
                <a16:creationId xmlns:a16="http://schemas.microsoft.com/office/drawing/2014/main" id="{F2FB73C9-CCAC-6D3B-0A07-8EF51A8C8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1268760"/>
            <a:ext cx="733425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+mn-ea"/>
                <a:ea typeface="+mn-ea"/>
              </a:rPr>
              <a:t>百</a:t>
            </a:r>
          </a:p>
        </p:txBody>
      </p:sp>
      <p:sp>
        <p:nvSpPr>
          <p:cNvPr id="13" name="Text Box 1003">
            <a:extLst>
              <a:ext uri="{FF2B5EF4-FFF2-40B4-BE49-F238E27FC236}">
                <a16:creationId xmlns:a16="http://schemas.microsoft.com/office/drawing/2014/main" id="{148A1985-C93D-03AF-A2A0-3320FD366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3243902"/>
            <a:ext cx="733425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>
                <a:solidFill>
                  <a:schemeClr val="tx1"/>
                </a:solidFill>
                <a:latin typeface="+mn-ea"/>
                <a:ea typeface="+mn-ea"/>
              </a:rPr>
              <a:t>十</a:t>
            </a:r>
          </a:p>
        </p:txBody>
      </p:sp>
      <p:sp>
        <p:nvSpPr>
          <p:cNvPr id="14" name="Text Box 1004">
            <a:extLst>
              <a:ext uri="{FF2B5EF4-FFF2-40B4-BE49-F238E27FC236}">
                <a16:creationId xmlns:a16="http://schemas.microsoft.com/office/drawing/2014/main" id="{8D24EE42-3FC3-65E8-FDB5-326A192DD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5219046"/>
            <a:ext cx="733425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>
                <a:solidFill>
                  <a:schemeClr val="tx1"/>
                </a:solidFill>
                <a:latin typeface="+mn-ea"/>
                <a:ea typeface="+mn-ea"/>
              </a:rPr>
              <a:t>个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91C1ACB0-B2DA-8414-7364-4E808EFE54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093" y="981547"/>
            <a:ext cx="1702632" cy="14925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A3A1E806-E956-C87E-FF32-48232A773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093" y="3064225"/>
            <a:ext cx="657952" cy="100568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BF9EE803-224B-5B28-21BD-117C2620E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985" y="981547"/>
            <a:ext cx="1702632" cy="14925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56D73F2E-C070-77A8-DFEA-E1E43783DD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021" y="981547"/>
            <a:ext cx="1702632" cy="149250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C09BEE0A-91B9-2A62-BAD0-63D93A14B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958" y="3064225"/>
            <a:ext cx="657952" cy="100568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D44FDF73-8841-CEE2-DFA7-29C61624C4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823" y="3064225"/>
            <a:ext cx="657952" cy="1005685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6CD728A2-5B29-03D0-7C4D-F687F7719C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688" y="3064225"/>
            <a:ext cx="657952" cy="1005685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483F8314-739A-BD9C-8C3E-99933BF08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553" y="3064225"/>
            <a:ext cx="657952" cy="100568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1651D0AA-F6B6-0C1C-96E7-A2D296B18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283" y="3064225"/>
            <a:ext cx="657952" cy="1005685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9E34D994-359C-393C-5986-C7F7433A7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418" y="3064225"/>
            <a:ext cx="657952" cy="1005685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07326AA2-A374-CB8F-6866-DA13AA56A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8" y="3064225"/>
            <a:ext cx="657952" cy="100568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CDA7D3D9-D62B-B4EF-7D60-362ED0D68A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013" y="3064225"/>
            <a:ext cx="657952" cy="1005685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0A4B1480-AD37-C703-72A9-CE06012B1E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80" y="3064225"/>
            <a:ext cx="657952" cy="1005685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855A923D-03F0-9EA1-D711-86EBD1D5A8E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093" y="5120906"/>
            <a:ext cx="431580" cy="842610"/>
          </a:xfrm>
          <a:prstGeom prst="rect">
            <a:avLst/>
          </a:prstGeom>
        </p:spPr>
      </p:pic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ED8061A1-32D4-CA68-5D14-97848BE30FBA}"/>
              </a:ext>
            </a:extLst>
          </p:cNvPr>
          <p:cNvSpPr/>
          <p:nvPr/>
        </p:nvSpPr>
        <p:spPr>
          <a:xfrm>
            <a:off x="7277693" y="4581128"/>
            <a:ext cx="4246276" cy="167037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减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5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不够减，从十位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退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1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，十位是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0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，从百位退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1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，化成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10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个十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。</a:t>
            </a:r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7862230F-241C-E17A-C118-7EFE12EB034E}"/>
              </a:ext>
            </a:extLst>
          </p:cNvPr>
          <p:cNvSpPr/>
          <p:nvPr/>
        </p:nvSpPr>
        <p:spPr>
          <a:xfrm>
            <a:off x="9131047" y="2466838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0AECDBD-7BAA-F770-A13E-1C9FD7727AB4}"/>
              </a:ext>
            </a:extLst>
          </p:cNvPr>
          <p:cNvSpPr txBox="1"/>
          <p:nvPr/>
        </p:nvSpPr>
        <p:spPr>
          <a:xfrm>
            <a:off x="8968783" y="1795031"/>
            <a:ext cx="642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等线" panose="02010600030101010101" pitchFamily="2" charset="-122"/>
                <a:cs typeface="+mn-cs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85185E-6 L -0.13971 0.26921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92" y="1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9" grpId="0" animBg="1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02">
            <a:extLst>
              <a:ext uri="{FF2B5EF4-FFF2-40B4-BE49-F238E27FC236}">
                <a16:creationId xmlns:a16="http://schemas.microsoft.com/office/drawing/2014/main" id="{492CCB75-9D26-8114-1B48-A68AD9BBF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1268760"/>
            <a:ext cx="733425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+mn-ea"/>
                <a:ea typeface="+mn-ea"/>
              </a:rPr>
              <a:t>百</a:t>
            </a:r>
          </a:p>
        </p:txBody>
      </p:sp>
      <p:sp>
        <p:nvSpPr>
          <p:cNvPr id="3" name="Text Box 1003">
            <a:extLst>
              <a:ext uri="{FF2B5EF4-FFF2-40B4-BE49-F238E27FC236}">
                <a16:creationId xmlns:a16="http://schemas.microsoft.com/office/drawing/2014/main" id="{7AC732D6-4498-E7A4-FBEA-E5AFE3C1B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3243902"/>
            <a:ext cx="733425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>
                <a:solidFill>
                  <a:schemeClr val="tx1"/>
                </a:solidFill>
                <a:latin typeface="+mn-ea"/>
                <a:ea typeface="+mn-ea"/>
              </a:rPr>
              <a:t>十</a:t>
            </a:r>
          </a:p>
        </p:txBody>
      </p:sp>
      <p:sp>
        <p:nvSpPr>
          <p:cNvPr id="4" name="Text Box 1004">
            <a:extLst>
              <a:ext uri="{FF2B5EF4-FFF2-40B4-BE49-F238E27FC236}">
                <a16:creationId xmlns:a16="http://schemas.microsoft.com/office/drawing/2014/main" id="{B20A3321-2C96-8990-A44A-227F018F9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5219046"/>
            <a:ext cx="733425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>
                <a:solidFill>
                  <a:schemeClr val="tx1"/>
                </a:solidFill>
                <a:latin typeface="+mn-ea"/>
                <a:ea typeface="+mn-ea"/>
              </a:rPr>
              <a:t>个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A7B2266-6B0E-13D7-E88D-093C7E8F9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093" y="981547"/>
            <a:ext cx="1702632" cy="14925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D4BD47E-AFA7-198E-27A2-78905F763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985" y="981547"/>
            <a:ext cx="1702632" cy="14925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9B8C641-7BE2-7548-FA44-4F900539B4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093" y="5120906"/>
            <a:ext cx="431580" cy="84261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ABB3B41-3AE5-9FB1-2965-3B5ABF316C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093" y="3064225"/>
            <a:ext cx="657952" cy="100568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C325384-090F-F4BA-0F15-8F451D8A82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958" y="3064225"/>
            <a:ext cx="657952" cy="100568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8C73BEE-CB10-A98D-FFF7-F63224729B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823" y="3064225"/>
            <a:ext cx="657952" cy="10056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437BBD9-AB37-F471-DAEF-900BEDAFAB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688" y="3064225"/>
            <a:ext cx="657952" cy="100568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1B44BD2-E9D6-A147-9A56-2197192151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553" y="3064225"/>
            <a:ext cx="657952" cy="100568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0BA2A2F-8368-86F7-AC90-701FAC90D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283" y="3064225"/>
            <a:ext cx="657952" cy="100568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52D5870-1810-7ECF-ADD1-EE4387056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418" y="3064225"/>
            <a:ext cx="657952" cy="100568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0FBA148-1830-FC14-B63C-712A3836D0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8" y="3064225"/>
            <a:ext cx="657952" cy="100568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64D01A0-BE61-7537-27ED-75E7608D0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013" y="3064225"/>
            <a:ext cx="657952" cy="100568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803AFDE-73A4-4B03-3F61-288F610631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880" y="3064225"/>
            <a:ext cx="657952" cy="100568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04854143-F6CC-CABD-740B-8CEDA989E5FC}"/>
              </a:ext>
            </a:extLst>
          </p:cNvPr>
          <p:cNvSpPr txBox="1"/>
          <p:nvPr/>
        </p:nvSpPr>
        <p:spPr>
          <a:xfrm>
            <a:off x="7608168" y="1149208"/>
            <a:ext cx="424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301−145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=________</a:t>
            </a:r>
            <a:endParaRPr lang="zh-CN" altLang="en-US" sz="3600" b="1" dirty="0">
              <a:latin typeface="+mn-lt"/>
              <a:ea typeface="+mj-ea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6C6ADE1-A6BF-B0C6-F62D-CD09595CEFBA}"/>
              </a:ext>
            </a:extLst>
          </p:cNvPr>
          <p:cNvGrpSpPr/>
          <p:nvPr/>
        </p:nvGrpSpPr>
        <p:grpSpPr>
          <a:xfrm>
            <a:off x="8212699" y="2441870"/>
            <a:ext cx="2192992" cy="1839425"/>
            <a:chOff x="7464152" y="2663178"/>
            <a:chExt cx="2192992" cy="1839425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F0D3F651-AADD-1E28-1082-68F316C67182}"/>
                </a:ext>
              </a:extLst>
            </p:cNvPr>
            <p:cNvGrpSpPr/>
            <p:nvPr/>
          </p:nvGrpSpPr>
          <p:grpSpPr>
            <a:xfrm>
              <a:off x="7464152" y="2663178"/>
              <a:ext cx="2192992" cy="1839425"/>
              <a:chOff x="2927648" y="2519215"/>
              <a:chExt cx="2192992" cy="1839425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A5CF7B16-F5A5-EFC8-9AB1-4DD94E646B85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3  0  1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11A11EEB-5FB9-786E-1ABE-16FEBB151E4C}"/>
                  </a:ext>
                </a:extLst>
              </p:cNvPr>
              <p:cNvSpPr txBox="1"/>
              <p:nvPr/>
            </p:nvSpPr>
            <p:spPr>
              <a:xfrm>
                <a:off x="2927648" y="3105834"/>
                <a:ext cx="20882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−   1  4  5</a:t>
                </a:r>
                <a:endParaRPr lang="zh-CN" altLang="en-US" sz="3600" b="1" dirty="0">
                  <a:latin typeface="+mn-lt"/>
                </a:endParaRPr>
              </a:p>
            </p:txBody>
          </p: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4DE76260-FBE3-D6B4-7666-B3BA13E140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2760" y="3752165"/>
                <a:ext cx="208788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25ABD3AD-7378-5D45-2A7F-ED732ACCF0FC}"/>
                  </a:ext>
                </a:extLst>
              </p:cNvPr>
              <p:cNvSpPr/>
              <p:nvPr/>
            </p:nvSpPr>
            <p:spPr>
              <a:xfrm>
                <a:off x="4619836" y="3849618"/>
                <a:ext cx="396044" cy="50902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7919F21C-1395-0B7D-B9F5-26834877CFF7}"/>
                  </a:ext>
                </a:extLst>
              </p:cNvPr>
              <p:cNvSpPr/>
              <p:nvPr/>
            </p:nvSpPr>
            <p:spPr>
              <a:xfrm>
                <a:off x="4151784" y="3849618"/>
                <a:ext cx="396044" cy="50902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27A84376-E4F3-6AC2-F1A7-740A8D2A33D9}"/>
                  </a:ext>
                </a:extLst>
              </p:cNvPr>
              <p:cNvSpPr/>
              <p:nvPr/>
            </p:nvSpPr>
            <p:spPr>
              <a:xfrm>
                <a:off x="3683732" y="3849618"/>
                <a:ext cx="396044" cy="50902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E1A22DCA-8359-9CB4-5E5D-6A20798161A4}"/>
                </a:ext>
              </a:extLst>
            </p:cNvPr>
            <p:cNvSpPr/>
            <p:nvPr/>
          </p:nvSpPr>
          <p:spPr>
            <a:xfrm>
              <a:off x="8850552" y="2688147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椭圆 27">
            <a:extLst>
              <a:ext uri="{FF2B5EF4-FFF2-40B4-BE49-F238E27FC236}">
                <a16:creationId xmlns:a16="http://schemas.microsoft.com/office/drawing/2014/main" id="{F535D2C8-CECD-3C0F-CE8A-C1276EB66A47}"/>
              </a:ext>
            </a:extLst>
          </p:cNvPr>
          <p:cNvSpPr/>
          <p:nvPr/>
        </p:nvSpPr>
        <p:spPr>
          <a:xfrm>
            <a:off x="9131047" y="2466838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1D340C1-68AE-A543-3B47-60D514C6C769}"/>
              </a:ext>
            </a:extLst>
          </p:cNvPr>
          <p:cNvSpPr txBox="1"/>
          <p:nvPr/>
        </p:nvSpPr>
        <p:spPr>
          <a:xfrm>
            <a:off x="8968783" y="1795031"/>
            <a:ext cx="642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等线" panose="02010600030101010101" pitchFamily="2" charset="-122"/>
                <a:cs typeface="+mn-cs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B7DD37B5-E0E8-9F45-04D7-2BC8C000BC21}"/>
              </a:ext>
            </a:extLst>
          </p:cNvPr>
          <p:cNvSpPr/>
          <p:nvPr/>
        </p:nvSpPr>
        <p:spPr>
          <a:xfrm>
            <a:off x="7277693" y="4581128"/>
            <a:ext cx="4246276" cy="167037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lvl="0" eaLnBrk="1" hangingPunct="1">
              <a:lnSpc>
                <a:spcPct val="110000"/>
              </a:lnSpc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再从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个十退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个十到个位，化成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个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一，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11−5=6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，在个位上写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6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361D92BA-0245-DCD8-0304-ED6EFD14DDF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71" y="5120906"/>
            <a:ext cx="431580" cy="84261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240F345C-AFFB-F1EC-5C8A-92494184193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649" y="5120906"/>
            <a:ext cx="431580" cy="84261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C52DE5AE-54BB-033B-42C6-ED8C51CE8C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427" y="5120906"/>
            <a:ext cx="431580" cy="842610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7F874998-7EB0-5DA4-AF0B-621FD7DDFC0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205" y="5120906"/>
            <a:ext cx="431580" cy="84261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F0DB1AB9-1609-F9C1-3E7F-90F7E13DA74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983" y="5120906"/>
            <a:ext cx="431580" cy="842610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8D28E1EE-E369-5043-2280-A2DF2C56A34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761" y="5120906"/>
            <a:ext cx="431580" cy="842610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ECD2A618-B90E-6D73-D272-1AD71373B1E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539" y="5120906"/>
            <a:ext cx="431580" cy="842610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E4F47AE5-1719-EB42-72E4-45D29416EB9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317" y="5120906"/>
            <a:ext cx="431580" cy="842610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DFCE5F11-E608-4A83-A559-B7CF3C85D02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095" y="5120906"/>
            <a:ext cx="431580" cy="842610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005B6273-694F-D807-C7D5-9B9AF7ACF37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873" y="5120906"/>
            <a:ext cx="431580" cy="842610"/>
          </a:xfrm>
          <a:prstGeom prst="rect">
            <a:avLst/>
          </a:prstGeom>
        </p:spPr>
      </p:pic>
      <p:sp>
        <p:nvSpPr>
          <p:cNvPr id="43" name="平行四边形 42">
            <a:extLst>
              <a:ext uri="{FF2B5EF4-FFF2-40B4-BE49-F238E27FC236}">
                <a16:creationId xmlns:a16="http://schemas.microsoft.com/office/drawing/2014/main" id="{FAECC338-A39A-6AE7-EFDF-795162D19A70}"/>
              </a:ext>
            </a:extLst>
          </p:cNvPr>
          <p:cNvSpPr/>
          <p:nvPr/>
        </p:nvSpPr>
        <p:spPr>
          <a:xfrm>
            <a:off x="3467100" y="5044440"/>
            <a:ext cx="2141220" cy="990600"/>
          </a:xfrm>
          <a:prstGeom prst="parallelogram">
            <a:avLst>
              <a:gd name="adj" fmla="val 41455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E0858321-B37C-041D-7E2A-31A984ACF37B}"/>
              </a:ext>
            </a:extLst>
          </p:cNvPr>
          <p:cNvSpPr txBox="1"/>
          <p:nvPr/>
        </p:nvSpPr>
        <p:spPr>
          <a:xfrm>
            <a:off x="9900645" y="3703618"/>
            <a:ext cx="642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等线" panose="02010600030101010101" pitchFamily="2" charset="-122"/>
                <a:cs typeface="+mn-cs"/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75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11111E-6 L -0.28164 0.2842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89" y="14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02">
            <a:extLst>
              <a:ext uri="{FF2B5EF4-FFF2-40B4-BE49-F238E27FC236}">
                <a16:creationId xmlns:a16="http://schemas.microsoft.com/office/drawing/2014/main" id="{C4CD4913-2F11-9250-E44E-6FB8D74D9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1268760"/>
            <a:ext cx="733425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+mn-ea"/>
                <a:ea typeface="+mn-ea"/>
              </a:rPr>
              <a:t>百</a:t>
            </a:r>
          </a:p>
        </p:txBody>
      </p:sp>
      <p:sp>
        <p:nvSpPr>
          <p:cNvPr id="3" name="Text Box 1003">
            <a:extLst>
              <a:ext uri="{FF2B5EF4-FFF2-40B4-BE49-F238E27FC236}">
                <a16:creationId xmlns:a16="http://schemas.microsoft.com/office/drawing/2014/main" id="{725EF0C6-9DA0-C0D1-4572-16F4D44D4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3243902"/>
            <a:ext cx="733425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>
                <a:solidFill>
                  <a:schemeClr val="tx1"/>
                </a:solidFill>
                <a:latin typeface="+mn-ea"/>
                <a:ea typeface="+mn-ea"/>
              </a:rPr>
              <a:t>十</a:t>
            </a:r>
          </a:p>
        </p:txBody>
      </p:sp>
      <p:sp>
        <p:nvSpPr>
          <p:cNvPr id="4" name="Text Box 1004">
            <a:extLst>
              <a:ext uri="{FF2B5EF4-FFF2-40B4-BE49-F238E27FC236}">
                <a16:creationId xmlns:a16="http://schemas.microsoft.com/office/drawing/2014/main" id="{3AD3F0F9-6495-DA0C-6059-FA302667D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5219046"/>
            <a:ext cx="733425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>
                <a:solidFill>
                  <a:schemeClr val="tx1"/>
                </a:solidFill>
                <a:latin typeface="+mn-ea"/>
                <a:ea typeface="+mn-ea"/>
              </a:rPr>
              <a:t>个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0E15F51-668C-9171-D692-76BBE8C3E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093" y="981547"/>
            <a:ext cx="1702632" cy="14925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646BBAC-D712-83D4-5ED6-029440FE5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985" y="981547"/>
            <a:ext cx="1702632" cy="14925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0A61344-3597-B539-BC1A-085D835BB97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093" y="5120906"/>
            <a:ext cx="431580" cy="84261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281CFFB-B282-B14D-9A86-A10E02D7CF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093" y="3064225"/>
            <a:ext cx="657952" cy="100568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E85924B-6AEB-3AED-0906-E9D3A029AB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958" y="3064225"/>
            <a:ext cx="657952" cy="100568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647CB5E-7015-603C-D4BE-12468F8CE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823" y="3064225"/>
            <a:ext cx="657952" cy="10056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8CE1E85-5CEA-BC38-F9D6-E7552B25B4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688" y="3064225"/>
            <a:ext cx="657952" cy="100568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F994868-8699-E3A9-B3E6-192F18267F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553" y="3064225"/>
            <a:ext cx="657952" cy="100568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1632763-2634-6EF6-73E5-E735ED945B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283" y="3064225"/>
            <a:ext cx="657952" cy="100568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069B4BC-122F-7F46-8F20-5473A7BAF5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418" y="3064225"/>
            <a:ext cx="657952" cy="100568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90B4138-71EB-3EAF-1B9D-FB6C7583C3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48" y="3064225"/>
            <a:ext cx="657952" cy="100568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A810217-B260-AECA-7C6C-6459197157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013" y="3064225"/>
            <a:ext cx="657952" cy="100568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8C723940-7799-CC42-63A7-0CB29F3901F1}"/>
              </a:ext>
            </a:extLst>
          </p:cNvPr>
          <p:cNvSpPr txBox="1"/>
          <p:nvPr/>
        </p:nvSpPr>
        <p:spPr>
          <a:xfrm>
            <a:off x="7608168" y="1149208"/>
            <a:ext cx="424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301−145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=________</a:t>
            </a:r>
            <a:endParaRPr lang="zh-CN" altLang="en-US" sz="3600" b="1" dirty="0">
              <a:latin typeface="+mn-lt"/>
              <a:ea typeface="+mj-ea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F73C761-30AA-96F3-874D-D443C970558B}"/>
              </a:ext>
            </a:extLst>
          </p:cNvPr>
          <p:cNvGrpSpPr/>
          <p:nvPr/>
        </p:nvGrpSpPr>
        <p:grpSpPr>
          <a:xfrm>
            <a:off x="8212699" y="2441870"/>
            <a:ext cx="2192992" cy="1839425"/>
            <a:chOff x="7464152" y="2663178"/>
            <a:chExt cx="2192992" cy="1839425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D913CC17-B369-E480-E95C-144548A76047}"/>
                </a:ext>
              </a:extLst>
            </p:cNvPr>
            <p:cNvGrpSpPr/>
            <p:nvPr/>
          </p:nvGrpSpPr>
          <p:grpSpPr>
            <a:xfrm>
              <a:off x="7464152" y="2663178"/>
              <a:ext cx="2192992" cy="1839425"/>
              <a:chOff x="2927648" y="2519215"/>
              <a:chExt cx="2192992" cy="1839425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F3291B3-0C68-6E77-9CB0-3A59DB3BBD75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3  0  1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69509A3B-4B7E-65C6-DB2D-52C4B6305AA4}"/>
                  </a:ext>
                </a:extLst>
              </p:cNvPr>
              <p:cNvSpPr txBox="1"/>
              <p:nvPr/>
            </p:nvSpPr>
            <p:spPr>
              <a:xfrm>
                <a:off x="2927648" y="3105834"/>
                <a:ext cx="20882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−   1  4  5</a:t>
                </a:r>
                <a:endParaRPr lang="zh-CN" altLang="en-US" sz="3600" b="1" dirty="0">
                  <a:latin typeface="+mn-lt"/>
                </a:endParaRPr>
              </a:p>
            </p:txBody>
          </p: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8EA09091-F9F7-7B6A-971D-CFAAC376D5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2760" y="3752165"/>
                <a:ext cx="208788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75E6AFD9-4E3B-E487-E7F0-3BE9CD580B24}"/>
                  </a:ext>
                </a:extLst>
              </p:cNvPr>
              <p:cNvSpPr/>
              <p:nvPr/>
            </p:nvSpPr>
            <p:spPr>
              <a:xfrm>
                <a:off x="4619836" y="3849618"/>
                <a:ext cx="396044" cy="50902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4DC676BA-DE50-0DC2-E1DB-C06C279F3105}"/>
                  </a:ext>
                </a:extLst>
              </p:cNvPr>
              <p:cNvSpPr/>
              <p:nvPr/>
            </p:nvSpPr>
            <p:spPr>
              <a:xfrm>
                <a:off x="4151784" y="3849618"/>
                <a:ext cx="396044" cy="50902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C4B3AFB8-2613-705E-AC66-8D2A2B07C013}"/>
                  </a:ext>
                </a:extLst>
              </p:cNvPr>
              <p:cNvSpPr/>
              <p:nvPr/>
            </p:nvSpPr>
            <p:spPr>
              <a:xfrm>
                <a:off x="3683732" y="3849618"/>
                <a:ext cx="396044" cy="50902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249A5785-52E1-5E5A-B6FD-33C59926F4B1}"/>
                </a:ext>
              </a:extLst>
            </p:cNvPr>
            <p:cNvSpPr/>
            <p:nvPr/>
          </p:nvSpPr>
          <p:spPr>
            <a:xfrm>
              <a:off x="8850552" y="2688147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椭圆 27">
            <a:extLst>
              <a:ext uri="{FF2B5EF4-FFF2-40B4-BE49-F238E27FC236}">
                <a16:creationId xmlns:a16="http://schemas.microsoft.com/office/drawing/2014/main" id="{6EC39994-8088-EEC5-0070-A00B68AEC14F}"/>
              </a:ext>
            </a:extLst>
          </p:cNvPr>
          <p:cNvSpPr/>
          <p:nvPr/>
        </p:nvSpPr>
        <p:spPr>
          <a:xfrm>
            <a:off x="9131047" y="2466838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9281AE1-8A85-019B-0B5C-4A7B8B5A70F7}"/>
              </a:ext>
            </a:extLst>
          </p:cNvPr>
          <p:cNvSpPr txBox="1"/>
          <p:nvPr/>
        </p:nvSpPr>
        <p:spPr>
          <a:xfrm>
            <a:off x="8968783" y="1795031"/>
            <a:ext cx="642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等线" panose="02010600030101010101" pitchFamily="2" charset="-122"/>
                <a:cs typeface="+mn-cs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9563E1F3-233E-A9B2-553A-D7F7A60F3E05}"/>
              </a:ext>
            </a:extLst>
          </p:cNvPr>
          <p:cNvSpPr/>
          <p:nvPr/>
        </p:nvSpPr>
        <p:spPr>
          <a:xfrm>
            <a:off x="7277693" y="4581128"/>
            <a:ext cx="4246276" cy="167037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lvl="0" eaLnBrk="1" hangingPunct="1">
              <a:lnSpc>
                <a:spcPct val="110000"/>
              </a:lnSpc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个十退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个十给个位还剩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9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个十，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9−4=5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，在十位上写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5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2D4E432A-7E38-6A10-1224-C9CABF5748F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71" y="5120906"/>
            <a:ext cx="431580" cy="84261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1024E692-83CF-F207-9B3F-B4BB8C54365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649" y="5120906"/>
            <a:ext cx="431580" cy="84261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6E740CFB-83C6-D61E-4DF0-A76C9BE433C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427" y="5120906"/>
            <a:ext cx="431580" cy="84261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269CD297-5EEC-ED72-666A-A3FA69FD4AC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205" y="5120906"/>
            <a:ext cx="431580" cy="842610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A722CD57-9730-25A1-2015-F1B72572860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983" y="5120906"/>
            <a:ext cx="431580" cy="84261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7E52B745-F9AF-3120-C96E-637A8AF5564B}"/>
              </a:ext>
            </a:extLst>
          </p:cNvPr>
          <p:cNvSpPr txBox="1"/>
          <p:nvPr/>
        </p:nvSpPr>
        <p:spPr>
          <a:xfrm>
            <a:off x="9900645" y="3703618"/>
            <a:ext cx="642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等线" panose="02010600030101010101" pitchFamily="2" charset="-122"/>
                <a:cs typeface="+mn-cs"/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640812EA-1C15-5D73-44F1-4E309BFE59C7}"/>
              </a:ext>
            </a:extLst>
          </p:cNvPr>
          <p:cNvSpPr txBox="1"/>
          <p:nvPr/>
        </p:nvSpPr>
        <p:spPr>
          <a:xfrm>
            <a:off x="9436835" y="1795031"/>
            <a:ext cx="642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等线" panose="02010600030101010101" pitchFamily="2" charset="-122"/>
                <a:cs typeface="+mn-cs"/>
              </a:rPr>
              <a:t>9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2FBB836-88B6-D3AD-84AC-B5FA1D61AE19}"/>
              </a:ext>
            </a:extLst>
          </p:cNvPr>
          <p:cNvSpPr/>
          <p:nvPr/>
        </p:nvSpPr>
        <p:spPr>
          <a:xfrm>
            <a:off x="4180115" y="2939143"/>
            <a:ext cx="2780522" cy="1222310"/>
          </a:xfrm>
          <a:prstGeom prst="parallelogram">
            <a:avLst>
              <a:gd name="adj" fmla="val 41455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78EFA2D-2C77-3A2D-4B58-942F5D023B48}"/>
              </a:ext>
            </a:extLst>
          </p:cNvPr>
          <p:cNvSpPr txBox="1"/>
          <p:nvPr/>
        </p:nvSpPr>
        <p:spPr>
          <a:xfrm>
            <a:off x="9432593" y="3703618"/>
            <a:ext cx="642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等线" panose="02010600030101010101" pitchFamily="2" charset="-122"/>
                <a:cs typeface="+mn-cs"/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5F8F4118-446D-5F19-2DA2-ECBF6F10AFD8}"/>
              </a:ext>
            </a:extLst>
          </p:cNvPr>
          <p:cNvSpPr/>
          <p:nvPr/>
        </p:nvSpPr>
        <p:spPr>
          <a:xfrm>
            <a:off x="7277691" y="4852306"/>
            <a:ext cx="4246277" cy="1128013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lvl="0" eaLnBrk="1" hangingPunct="1">
              <a:lnSpc>
                <a:spcPct val="110000"/>
              </a:lnSpc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个百退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1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个百还剩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2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个百，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2</a:t>
            </a:r>
            <a:r>
              <a:rPr lang="zh-CN" altLang="en-US" sz="2800" b="1" dirty="0">
                <a:solidFill>
                  <a:prstClr val="black"/>
                </a:solidFill>
                <a:latin typeface="Times New Roman"/>
                <a:ea typeface="黑体"/>
              </a:rPr>
              <a:t>−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1=1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。在百位上写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1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38" name="平行四边形 37">
            <a:extLst>
              <a:ext uri="{FF2B5EF4-FFF2-40B4-BE49-F238E27FC236}">
                <a16:creationId xmlns:a16="http://schemas.microsoft.com/office/drawing/2014/main" id="{048B3A36-E088-A312-C5CD-E612646D6ECF}"/>
              </a:ext>
            </a:extLst>
          </p:cNvPr>
          <p:cNvSpPr/>
          <p:nvPr/>
        </p:nvSpPr>
        <p:spPr>
          <a:xfrm>
            <a:off x="2967135" y="897125"/>
            <a:ext cx="2547257" cy="1706115"/>
          </a:xfrm>
          <a:prstGeom prst="parallelogram">
            <a:avLst>
              <a:gd name="adj" fmla="val 41455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3DDE440-1AC8-47EA-495F-C06EE59D06F2}"/>
              </a:ext>
            </a:extLst>
          </p:cNvPr>
          <p:cNvSpPr txBox="1"/>
          <p:nvPr/>
        </p:nvSpPr>
        <p:spPr>
          <a:xfrm>
            <a:off x="8974737" y="3703618"/>
            <a:ext cx="642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等线" panose="02010600030101010101" pitchFamily="2" charset="-122"/>
                <a:cs typeface="+mn-cs"/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1" name="圆角矩形标注 5">
            <a:extLst>
              <a:ext uri="{FF2B5EF4-FFF2-40B4-BE49-F238E27FC236}">
                <a16:creationId xmlns:a16="http://schemas.microsoft.com/office/drawing/2014/main" id="{27776D8E-118A-7FBE-4214-4FD305CAB24F}"/>
              </a:ext>
            </a:extLst>
          </p:cNvPr>
          <p:cNvSpPr/>
          <p:nvPr/>
        </p:nvSpPr>
        <p:spPr bwMode="auto">
          <a:xfrm>
            <a:off x="4782570" y="2402071"/>
            <a:ext cx="2974144" cy="1927333"/>
          </a:xfrm>
          <a:prstGeom prst="wedgeRoundRectCallout">
            <a:avLst>
              <a:gd name="adj1" fmla="val 80266"/>
              <a:gd name="adj2" fmla="val 3891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计算结果正确吗？</a:t>
            </a:r>
            <a:r>
              <a:rPr lang="zh-CN" altLang="en-US" sz="3200" b="1" dirty="0">
                <a:latin typeface="Times New Roman" panose="02020603050405020304" pitchFamily="18" charset="0"/>
                <a:ea typeface="华文楷体" panose="02010600040101010101" pitchFamily="2" charset="-122"/>
                <a:sym typeface="DongTian" panose="02020603050405020304" pitchFamily="18" charset="0"/>
              </a:rPr>
              <a:t>试着对结果进行验算。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43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4" grpId="0"/>
      <p:bldP spid="17" grpId="0" animBg="1"/>
      <p:bldP spid="17" grpId="1" animBg="1"/>
      <p:bldP spid="36" grpId="0"/>
      <p:bldP spid="37" grpId="0" animBg="1"/>
      <p:bldP spid="38" grpId="0" animBg="1"/>
      <p:bldP spid="38" grpId="1" animBg="1"/>
      <p:bldP spid="39" grpId="0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E4DC77B-48CF-F0E9-10BD-852FC47995CE}"/>
              </a:ext>
            </a:extLst>
          </p:cNvPr>
          <p:cNvSpPr txBox="1"/>
          <p:nvPr/>
        </p:nvSpPr>
        <p:spPr>
          <a:xfrm>
            <a:off x="4511824" y="548680"/>
            <a:ext cx="4246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301−145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=________</a:t>
            </a:r>
            <a:endParaRPr lang="zh-CN" altLang="en-US" sz="3600" b="1" dirty="0">
              <a:latin typeface="+mn-lt"/>
              <a:ea typeface="+mj-ea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EE2BB02-48B6-A6C2-700F-11CF870E07E8}"/>
              </a:ext>
            </a:extLst>
          </p:cNvPr>
          <p:cNvGrpSpPr/>
          <p:nvPr/>
        </p:nvGrpSpPr>
        <p:grpSpPr>
          <a:xfrm>
            <a:off x="4367808" y="1226656"/>
            <a:ext cx="2192992" cy="1839425"/>
            <a:chOff x="2927648" y="2519215"/>
            <a:chExt cx="2192992" cy="1839425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546CD2FF-0D26-D2B6-A7E0-9B33623D5CCD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3  0  1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5D688108-9F30-6822-EBD2-C2E89D016446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 1  4  5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7EBA1495-BC72-BF31-5583-2475C6733DC0}"/>
                </a:ext>
              </a:extLst>
            </p:cNvPr>
            <p:cNvCxnSpPr>
              <a:cxnSpLocks/>
            </p:cNvCxnSpPr>
            <p:nvPr/>
          </p:nvCxnSpPr>
          <p:spPr>
            <a:xfrm>
              <a:off x="3032760" y="3752165"/>
              <a:ext cx="20878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44A25700-6A01-8027-042D-B0C2411F552D}"/>
                </a:ext>
              </a:extLst>
            </p:cNvPr>
            <p:cNvSpPr/>
            <p:nvPr/>
          </p:nvSpPr>
          <p:spPr>
            <a:xfrm>
              <a:off x="4619836" y="3849618"/>
              <a:ext cx="396044" cy="50902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06CE8F6-4B96-56C6-14E5-77FBE85C5A7E}"/>
                </a:ext>
              </a:extLst>
            </p:cNvPr>
            <p:cNvSpPr/>
            <p:nvPr/>
          </p:nvSpPr>
          <p:spPr>
            <a:xfrm>
              <a:off x="4151784" y="3849618"/>
              <a:ext cx="396044" cy="50902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547D900-4E38-D01C-31A6-C05F59C2C80F}"/>
                </a:ext>
              </a:extLst>
            </p:cNvPr>
            <p:cNvSpPr/>
            <p:nvPr/>
          </p:nvSpPr>
          <p:spPr>
            <a:xfrm>
              <a:off x="3683732" y="3849618"/>
              <a:ext cx="396044" cy="50902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>
            <a:extLst>
              <a:ext uri="{FF2B5EF4-FFF2-40B4-BE49-F238E27FC236}">
                <a16:creationId xmlns:a16="http://schemas.microsoft.com/office/drawing/2014/main" id="{5AA850D4-113B-FAB9-D6BB-224526498BFF}"/>
              </a:ext>
            </a:extLst>
          </p:cNvPr>
          <p:cNvSpPr/>
          <p:nvPr/>
        </p:nvSpPr>
        <p:spPr>
          <a:xfrm>
            <a:off x="5754208" y="1251625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35F72FBC-DA76-4E72-6FD2-31929A972507}"/>
              </a:ext>
            </a:extLst>
          </p:cNvPr>
          <p:cNvSpPr/>
          <p:nvPr/>
        </p:nvSpPr>
        <p:spPr>
          <a:xfrm>
            <a:off x="5286156" y="1251625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CC36F98-83DA-56B9-87F9-C9B92946E1C9}"/>
              </a:ext>
            </a:extLst>
          </p:cNvPr>
          <p:cNvSpPr txBox="1"/>
          <p:nvPr/>
        </p:nvSpPr>
        <p:spPr>
          <a:xfrm>
            <a:off x="6050471" y="2491251"/>
            <a:ext cx="642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等线" panose="02010600030101010101" pitchFamily="2" charset="-122"/>
                <a:cs typeface="+mn-cs"/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3072330-5142-1C3C-2997-6BF3BC05B3DA}"/>
              </a:ext>
            </a:extLst>
          </p:cNvPr>
          <p:cNvSpPr txBox="1"/>
          <p:nvPr/>
        </p:nvSpPr>
        <p:spPr>
          <a:xfrm>
            <a:off x="5582419" y="2491251"/>
            <a:ext cx="642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等线" panose="02010600030101010101" pitchFamily="2" charset="-122"/>
                <a:cs typeface="+mn-cs"/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A119747-A00A-DFA7-3280-836C47E6F618}"/>
              </a:ext>
            </a:extLst>
          </p:cNvPr>
          <p:cNvSpPr txBox="1"/>
          <p:nvPr/>
        </p:nvSpPr>
        <p:spPr>
          <a:xfrm>
            <a:off x="5113750" y="2491251"/>
            <a:ext cx="642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等线" panose="02010600030101010101" pitchFamily="2" charset="-122"/>
                <a:cs typeface="+mn-cs"/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3C1D7BAE-6F62-FC75-A12E-08CC56FB1CC5}"/>
              </a:ext>
            </a:extLst>
          </p:cNvPr>
          <p:cNvSpPr txBox="1"/>
          <p:nvPr/>
        </p:nvSpPr>
        <p:spPr>
          <a:xfrm>
            <a:off x="983432" y="548679"/>
            <a:ext cx="2954655" cy="64633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600" dirty="0">
                <a:latin typeface="+mj-ea"/>
                <a:ea typeface="+mj-ea"/>
              </a:rPr>
              <a:t>怎样验算呢？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6DCB184A-2CE3-F4F8-671F-17FEF51F8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40416" y="3629323"/>
            <a:ext cx="1732723" cy="180478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B28D167-81A4-B4B9-C246-7E5F9B7CB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34" y="3241181"/>
            <a:ext cx="1391864" cy="1971030"/>
          </a:xfrm>
          <a:prstGeom prst="rect">
            <a:avLst/>
          </a:prstGeom>
        </p:spPr>
      </p:pic>
      <p:sp>
        <p:nvSpPr>
          <p:cNvPr id="23" name="圆角矩形标注 5">
            <a:extLst>
              <a:ext uri="{FF2B5EF4-FFF2-40B4-BE49-F238E27FC236}">
                <a16:creationId xmlns:a16="http://schemas.microsoft.com/office/drawing/2014/main" id="{D4160CC0-BB72-998A-FD83-DB1D52DCDF6D}"/>
              </a:ext>
            </a:extLst>
          </p:cNvPr>
          <p:cNvSpPr/>
          <p:nvPr/>
        </p:nvSpPr>
        <p:spPr bwMode="auto">
          <a:xfrm>
            <a:off x="2242423" y="3456920"/>
            <a:ext cx="3559300" cy="660818"/>
          </a:xfrm>
          <a:prstGeom prst="wedgeRoundRectCallout">
            <a:avLst>
              <a:gd name="adj1" fmla="val -60933"/>
              <a:gd name="adj2" fmla="val 3606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可以用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加法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验算。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8A7FF178-6271-18FB-FABA-F9BFB0C74C71}"/>
              </a:ext>
            </a:extLst>
          </p:cNvPr>
          <p:cNvGrpSpPr/>
          <p:nvPr/>
        </p:nvGrpSpPr>
        <p:grpSpPr>
          <a:xfrm>
            <a:off x="2465188" y="4300222"/>
            <a:ext cx="2422760" cy="1823977"/>
            <a:chOff x="1343470" y="2348880"/>
            <a:chExt cx="2422760" cy="1823977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45194524-7A36-BDA2-AF94-B59A5B8A3308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DCFF5E88-8851-E1EF-9ACC-9CC705695FF1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1  4  5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E261E28E-030C-D978-27F8-63EE7F665EB9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+  1  5  6</a:t>
                </a:r>
                <a:endParaRPr lang="zh-CN" altLang="en-US" sz="3600" b="1" dirty="0">
                  <a:latin typeface="+mn-lt"/>
                </a:endParaRPr>
              </a:p>
            </p:txBody>
          </p: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BF86D205-D697-85BB-781D-AFC5FA0924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B043515-F146-465A-8BDA-C7DD775B3825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0E2295A4-9014-8B01-CC26-2A8F21FF0F16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1AF091E-E1EB-37A4-8026-5F1ABCE3976A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894CB8E-4A47-D548-C111-B35D5B2E574D}"/>
                </a:ext>
              </a:extLst>
            </p:cNvPr>
            <p:cNvSpPr txBox="1"/>
            <p:nvPr/>
          </p:nvSpPr>
          <p:spPr>
            <a:xfrm>
              <a:off x="2528520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D527E13-4C1E-D849-D0BF-D1C3FB0E7B15}"/>
                </a:ext>
              </a:extLst>
            </p:cNvPr>
            <p:cNvSpPr txBox="1"/>
            <p:nvPr/>
          </p:nvSpPr>
          <p:spPr>
            <a:xfrm>
              <a:off x="3021672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35" name="矩形: 圆角 104">
            <a:extLst>
              <a:ext uri="{FF2B5EF4-FFF2-40B4-BE49-F238E27FC236}">
                <a16:creationId xmlns:a16="http://schemas.microsoft.com/office/drawing/2014/main" id="{5A7AD757-A8A3-E899-BDF0-8FF1E2965341}"/>
              </a:ext>
            </a:extLst>
          </p:cNvPr>
          <p:cNvSpPr/>
          <p:nvPr/>
        </p:nvSpPr>
        <p:spPr>
          <a:xfrm rot="5400000" flipV="1">
            <a:off x="3778232" y="5164604"/>
            <a:ext cx="487682" cy="1314155"/>
          </a:xfrm>
          <a:prstGeom prst="roundRect">
            <a:avLst/>
          </a:prstGeom>
          <a:noFill/>
          <a:ln w="19050" cap="flat" cmpd="sng" algn="ctr">
            <a:solidFill>
              <a:srgbClr val="19C3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8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6" name="矩形: 圆角 104">
            <a:extLst>
              <a:ext uri="{FF2B5EF4-FFF2-40B4-BE49-F238E27FC236}">
                <a16:creationId xmlns:a16="http://schemas.microsoft.com/office/drawing/2014/main" id="{E04D7688-C7F3-31CB-98C7-102D547E0DE3}"/>
              </a:ext>
            </a:extLst>
          </p:cNvPr>
          <p:cNvSpPr/>
          <p:nvPr/>
        </p:nvSpPr>
        <p:spPr>
          <a:xfrm rot="5400000" flipV="1">
            <a:off x="5582817" y="905521"/>
            <a:ext cx="414298" cy="1314155"/>
          </a:xfrm>
          <a:prstGeom prst="roundRect">
            <a:avLst/>
          </a:prstGeom>
          <a:noFill/>
          <a:ln w="19050" cap="flat" cmpd="sng" algn="ctr">
            <a:solidFill>
              <a:srgbClr val="19C3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8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7" name="圆角矩形标注 5">
            <a:extLst>
              <a:ext uri="{FF2B5EF4-FFF2-40B4-BE49-F238E27FC236}">
                <a16:creationId xmlns:a16="http://schemas.microsoft.com/office/drawing/2014/main" id="{D157B95E-9312-20D5-EE16-1005F7AC3335}"/>
              </a:ext>
            </a:extLst>
          </p:cNvPr>
          <p:cNvSpPr/>
          <p:nvPr/>
        </p:nvSpPr>
        <p:spPr bwMode="auto">
          <a:xfrm>
            <a:off x="5987988" y="3456920"/>
            <a:ext cx="3559300" cy="660818"/>
          </a:xfrm>
          <a:prstGeom prst="wedgeRoundRectCallout">
            <a:avLst>
              <a:gd name="adj1" fmla="val 60966"/>
              <a:gd name="adj2" fmla="val 3889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可以用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减法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验算。</a:t>
            </a: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2EC68441-C29C-F21D-A17A-7F2F3452A781}"/>
              </a:ext>
            </a:extLst>
          </p:cNvPr>
          <p:cNvGrpSpPr/>
          <p:nvPr/>
        </p:nvGrpSpPr>
        <p:grpSpPr>
          <a:xfrm>
            <a:off x="6259169" y="4295815"/>
            <a:ext cx="2422760" cy="1828384"/>
            <a:chOff x="6259169" y="4295815"/>
            <a:chExt cx="2422760" cy="1828384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081D7EA4-7B52-2254-DC69-07DBD10EF1A9}"/>
                </a:ext>
              </a:extLst>
            </p:cNvPr>
            <p:cNvGrpSpPr/>
            <p:nvPr/>
          </p:nvGrpSpPr>
          <p:grpSpPr>
            <a:xfrm>
              <a:off x="6259169" y="4300222"/>
              <a:ext cx="2422760" cy="1823977"/>
              <a:chOff x="1343470" y="2348880"/>
              <a:chExt cx="2422760" cy="1823977"/>
            </a:xfrm>
          </p:grpSpPr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0CE83A1E-09B6-CD0F-001F-7469A8F0B38C}"/>
                  </a:ext>
                </a:extLst>
              </p:cNvPr>
              <p:cNvGrpSpPr/>
              <p:nvPr/>
            </p:nvGrpSpPr>
            <p:grpSpPr>
              <a:xfrm>
                <a:off x="1343470" y="2348880"/>
                <a:ext cx="2282892" cy="1232950"/>
                <a:chOff x="2783630" y="2519215"/>
                <a:chExt cx="2282892" cy="1232950"/>
              </a:xfrm>
            </p:grpSpPr>
            <p:sp>
              <p:nvSpPr>
                <p:cNvPr id="45" name="文本框 44">
                  <a:extLst>
                    <a:ext uri="{FF2B5EF4-FFF2-40B4-BE49-F238E27FC236}">
                      <a16:creationId xmlns:a16="http://schemas.microsoft.com/office/drawing/2014/main" id="{691A966F-73A5-33FB-794B-787D21E7FDEB}"/>
                    </a:ext>
                  </a:extLst>
                </p:cNvPr>
                <p:cNvSpPr txBox="1"/>
                <p:nvPr/>
              </p:nvSpPr>
              <p:spPr>
                <a:xfrm>
                  <a:off x="3215680" y="2519215"/>
                  <a:ext cx="180020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3600" b="1" dirty="0">
                      <a:latin typeface="+mn-lt"/>
                    </a:rPr>
                    <a:t>3  0  1</a:t>
                  </a:r>
                  <a:endParaRPr lang="zh-CN" altLang="en-US" sz="3600" b="1" dirty="0">
                    <a:latin typeface="+mn-lt"/>
                  </a:endParaRPr>
                </a:p>
              </p:txBody>
            </p:sp>
            <p:sp>
              <p:nvSpPr>
                <p:cNvPr id="46" name="文本框 45">
                  <a:extLst>
                    <a:ext uri="{FF2B5EF4-FFF2-40B4-BE49-F238E27FC236}">
                      <a16:creationId xmlns:a16="http://schemas.microsoft.com/office/drawing/2014/main" id="{FFB543B6-8F90-71CC-8769-7E17955D27F6}"/>
                    </a:ext>
                  </a:extLst>
                </p:cNvPr>
                <p:cNvSpPr txBox="1"/>
                <p:nvPr/>
              </p:nvSpPr>
              <p:spPr>
                <a:xfrm>
                  <a:off x="2783630" y="3105834"/>
                  <a:ext cx="223224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3600" b="1" dirty="0">
                      <a:latin typeface="+mn-lt"/>
                    </a:rPr>
                    <a:t>−  1  5  6</a:t>
                  </a:r>
                  <a:endParaRPr lang="zh-CN" altLang="en-US" sz="3600" b="1" dirty="0">
                    <a:latin typeface="+mn-lt"/>
                  </a:endParaRPr>
                </a:p>
              </p:txBody>
            </p:sp>
            <p:cxnSp>
              <p:nvCxnSpPr>
                <p:cNvPr id="47" name="直接连接符 46">
                  <a:extLst>
                    <a:ext uri="{FF2B5EF4-FFF2-40B4-BE49-F238E27FC236}">
                      <a16:creationId xmlns:a16="http://schemas.microsoft.com/office/drawing/2014/main" id="{DF15066B-28C9-289C-4065-AD8803E84A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82189" y="3752165"/>
                  <a:ext cx="188433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003C4E23-3A2B-4C31-F85E-36F3B8BDF2DF}"/>
                  </a:ext>
                </a:extLst>
              </p:cNvPr>
              <p:cNvSpPr txBox="1"/>
              <p:nvPr/>
            </p:nvSpPr>
            <p:spPr>
              <a:xfrm>
                <a:off x="3169063" y="3526526"/>
                <a:ext cx="5971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487E672E-9446-9D72-5E6B-6016B3818CAB}"/>
                  </a:ext>
                </a:extLst>
              </p:cNvPr>
              <p:cNvSpPr txBox="1"/>
              <p:nvPr/>
            </p:nvSpPr>
            <p:spPr>
              <a:xfrm>
                <a:off x="2712537" y="3526526"/>
                <a:ext cx="5971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4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9D206953-9545-782F-8E3E-FEAFB01E1687}"/>
                  </a:ext>
                </a:extLst>
              </p:cNvPr>
              <p:cNvSpPr txBox="1"/>
              <p:nvPr/>
            </p:nvSpPr>
            <p:spPr>
              <a:xfrm>
                <a:off x="2241073" y="3526526"/>
                <a:ext cx="5971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</p:grp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5BBD15F7-900A-C81D-E082-898B6BEA384B}"/>
                </a:ext>
              </a:extLst>
            </p:cNvPr>
            <p:cNvSpPr/>
            <p:nvPr/>
          </p:nvSpPr>
          <p:spPr>
            <a:xfrm>
              <a:off x="7791027" y="4295815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583D464B-2600-F004-5077-34BEDC4B8FC4}"/>
                </a:ext>
              </a:extLst>
            </p:cNvPr>
            <p:cNvSpPr/>
            <p:nvPr/>
          </p:nvSpPr>
          <p:spPr>
            <a:xfrm>
              <a:off x="7320136" y="4295815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椭圆 51">
            <a:extLst>
              <a:ext uri="{FF2B5EF4-FFF2-40B4-BE49-F238E27FC236}">
                <a16:creationId xmlns:a16="http://schemas.microsoft.com/office/drawing/2014/main" id="{E81A62FC-CC6E-4927-51DB-750A95A4A573}"/>
              </a:ext>
            </a:extLst>
          </p:cNvPr>
          <p:cNvSpPr/>
          <p:nvPr/>
        </p:nvSpPr>
        <p:spPr>
          <a:xfrm rot="5400000" flipV="1">
            <a:off x="7490489" y="5082568"/>
            <a:ext cx="656234" cy="1446835"/>
          </a:xfrm>
          <a:prstGeom prst="ellipse">
            <a:avLst/>
          </a:prstGeom>
          <a:noFill/>
          <a:ln w="19050" cap="flat" cmpd="sng" algn="ctr">
            <a:solidFill>
              <a:srgbClr val="CC33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8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E6C858F6-D34A-7645-E3B9-C6A72327F3D8}"/>
              </a:ext>
            </a:extLst>
          </p:cNvPr>
          <p:cNvSpPr/>
          <p:nvPr/>
        </p:nvSpPr>
        <p:spPr>
          <a:xfrm rot="5400000" flipV="1">
            <a:off x="5529980" y="1413995"/>
            <a:ext cx="525780" cy="1446835"/>
          </a:xfrm>
          <a:prstGeom prst="ellipse">
            <a:avLst/>
          </a:prstGeom>
          <a:noFill/>
          <a:ln w="19050" cap="flat" cmpd="sng" algn="ctr">
            <a:solidFill>
              <a:srgbClr val="CC33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8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5" name="TextBox 21">
            <a:extLst>
              <a:ext uri="{FF2B5EF4-FFF2-40B4-BE49-F238E27FC236}">
                <a16:creationId xmlns:a16="http://schemas.microsoft.com/office/drawing/2014/main" id="{8114212A-2060-FC6E-8A41-BE6683D237FE}"/>
              </a:ext>
            </a:extLst>
          </p:cNvPr>
          <p:cNvSpPr txBox="1"/>
          <p:nvPr/>
        </p:nvSpPr>
        <p:spPr>
          <a:xfrm>
            <a:off x="6456112" y="520133"/>
            <a:ext cx="2528515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156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n-ea"/>
              </a:rPr>
              <a:t>（本）</a:t>
            </a:r>
          </a:p>
        </p:txBody>
      </p:sp>
    </p:spTree>
    <p:extLst>
      <p:ext uri="{BB962C8B-B14F-4D97-AF65-F5344CB8AC3E}">
        <p14:creationId xmlns:p14="http://schemas.microsoft.com/office/powerpoint/2010/main" val="286264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5" grpId="0" bldLvl="0" animBg="1"/>
      <p:bldP spid="36" grpId="0" bldLvl="0" animBg="1"/>
      <p:bldP spid="37" grpId="0" animBg="1"/>
      <p:bldP spid="52" grpId="0" bldLvl="0" animBg="1"/>
      <p:bldP spid="53" grpId="0" bldLvl="0" animBg="1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FBD32DD-7705-856A-0907-1909002AE360}"/>
              </a:ext>
            </a:extLst>
          </p:cNvPr>
          <p:cNvSpPr txBox="1"/>
          <p:nvPr/>
        </p:nvSpPr>
        <p:spPr>
          <a:xfrm>
            <a:off x="1271464" y="1007285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列竖式计算并验算。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9E36BD3-8973-B90F-6C38-FEAA1DDD6EE3}"/>
              </a:ext>
            </a:extLst>
          </p:cNvPr>
          <p:cNvSpPr/>
          <p:nvPr/>
        </p:nvSpPr>
        <p:spPr>
          <a:xfrm>
            <a:off x="653669" y="1060132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7E94C5C0-CFDA-C7FB-8908-9D1A636E9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1904" y="124785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D47E49E-CE07-5640-241A-EB346D350CA7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ABBB3EC-0F7F-7F3B-CA07-720345BDC1E3}"/>
              </a:ext>
            </a:extLst>
          </p:cNvPr>
          <p:cNvSpPr txBox="1"/>
          <p:nvPr/>
        </p:nvSpPr>
        <p:spPr>
          <a:xfrm>
            <a:off x="1271464" y="1750012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805</a:t>
            </a:r>
            <a:r>
              <a:rPr lang="en-US" altLang="zh-CN" sz="3600" b="1" dirty="0">
                <a:latin typeface="+mn-lt"/>
              </a:rPr>
              <a:t>−736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37500CA-F4C3-A3AE-AFC2-FBB9AD906A9D}"/>
              </a:ext>
            </a:extLst>
          </p:cNvPr>
          <p:cNvSpPr txBox="1"/>
          <p:nvPr/>
        </p:nvSpPr>
        <p:spPr>
          <a:xfrm>
            <a:off x="4871864" y="1750012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510</a:t>
            </a:r>
            <a:r>
              <a:rPr lang="en-US" altLang="zh-CN" sz="3600" b="1" dirty="0">
                <a:latin typeface="+mn-lt"/>
              </a:rPr>
              <a:t>−184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A565768-1737-AA10-730B-DB864CE3CB97}"/>
              </a:ext>
            </a:extLst>
          </p:cNvPr>
          <p:cNvSpPr txBox="1"/>
          <p:nvPr/>
        </p:nvSpPr>
        <p:spPr>
          <a:xfrm>
            <a:off x="8400256" y="1750012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1000</a:t>
            </a:r>
            <a:r>
              <a:rPr lang="en-US" altLang="zh-CN" sz="3600" b="1" dirty="0">
                <a:latin typeface="+mn-lt"/>
              </a:rPr>
              <a:t>−439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00316D9D-6F74-9B2F-D701-62E004F81DCC}"/>
              </a:ext>
            </a:extLst>
          </p:cNvPr>
          <p:cNvGrpSpPr/>
          <p:nvPr/>
        </p:nvGrpSpPr>
        <p:grpSpPr>
          <a:xfrm>
            <a:off x="1126110" y="2464712"/>
            <a:ext cx="2301234" cy="1828384"/>
            <a:chOff x="3049172" y="3309598"/>
            <a:chExt cx="2301234" cy="1828384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7167912A-D36D-B976-C604-37EF6BCBAF33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1F10F6DE-FF6B-6EE9-7111-10127FE1C873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8  0  5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2F4CEAC4-A57C-A130-FC63-37A87CC638ED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7  3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BD93075F-B7E4-09C4-7084-71141DD8E4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4ED7EEA-5F93-8694-5E6E-8A65483A66FC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30C6E48-B31C-44C8-5A86-1E98F16E2F22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1C5611C1-3CBE-B443-5933-973035162C9B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BB7D152-2944-4A3D-25D5-1E9D8AE31180}"/>
                </a:ext>
              </a:extLst>
            </p:cNvPr>
            <p:cNvSpPr/>
            <p:nvPr/>
          </p:nvSpPr>
          <p:spPr>
            <a:xfrm>
              <a:off x="447028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26BA7F02-1986-C16B-F52A-48BB031CC98E}"/>
              </a:ext>
            </a:extLst>
          </p:cNvPr>
          <p:cNvSpPr txBox="1"/>
          <p:nvPr/>
        </p:nvSpPr>
        <p:spPr>
          <a:xfrm>
            <a:off x="655647" y="398227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D67FBA7-FB33-9C72-3003-4E957902E218}"/>
              </a:ext>
            </a:extLst>
          </p:cNvPr>
          <p:cNvGrpSpPr/>
          <p:nvPr/>
        </p:nvGrpSpPr>
        <p:grpSpPr>
          <a:xfrm>
            <a:off x="1008944" y="4362194"/>
            <a:ext cx="2422760" cy="1823977"/>
            <a:chOff x="1343470" y="2348880"/>
            <a:chExt cx="2422760" cy="1823977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CE878F2A-A751-FC3D-2DCA-FD63E3DDB5B0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8F30C2B2-79E8-C4E0-62BE-49D2082CD117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7  3  6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334CB5BB-C8AB-A380-A392-B22D204CAA1C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   6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1C64C56F-9EFE-FACB-9F55-DF8ADE5607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B2F12EA0-020F-5218-37C6-72466B294303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74A49D0F-196E-66A2-16B4-F4534BCC42BD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AB9BFD16-8998-5CE2-32E2-081116C2012A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CC5B21FD-E1DC-D0AD-B399-A8151076EDF2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8D1E3354-6376-08CC-36C0-7FBF78E09227}"/>
                </a:ext>
              </a:extLst>
            </p:cNvPr>
            <p:cNvSpPr txBox="1"/>
            <p:nvPr/>
          </p:nvSpPr>
          <p:spPr>
            <a:xfrm>
              <a:off x="2528520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149B03D1-5864-D12F-3037-6B2700D61F4B}"/>
              </a:ext>
            </a:extLst>
          </p:cNvPr>
          <p:cNvSpPr txBox="1"/>
          <p:nvPr/>
        </p:nvSpPr>
        <p:spPr>
          <a:xfrm>
            <a:off x="2962217" y="1750012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=69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C4F08962-4F40-0596-C48D-4F17E9ADDBF7}"/>
              </a:ext>
            </a:extLst>
          </p:cNvPr>
          <p:cNvGrpSpPr/>
          <p:nvPr/>
        </p:nvGrpSpPr>
        <p:grpSpPr>
          <a:xfrm>
            <a:off x="4511824" y="2460120"/>
            <a:ext cx="2301234" cy="1832976"/>
            <a:chOff x="3049172" y="3305006"/>
            <a:chExt cx="2301234" cy="1832976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5D949365-C7A1-EEFB-BEAD-59FF2FBDFBB5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546DDB7F-6532-87C9-8539-65D210541FBD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5  1  0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163AB73B-D5FD-EBF1-3052-E197DAD1C53A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1  8  4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40" name="直接连接符 39">
                <a:extLst>
                  <a:ext uri="{FF2B5EF4-FFF2-40B4-BE49-F238E27FC236}">
                    <a16:creationId xmlns:a16="http://schemas.microsoft.com/office/drawing/2014/main" id="{DE263228-60A0-CD5C-C322-2C80B89949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9F4DD7D0-7417-8B89-1824-3ECC55F96CB1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15249FC9-4247-ECA3-6BD2-1095B49C8AD4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C6E8FB1A-0A96-8C38-F6BE-FBB809FC0D4B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31B10313-CCC9-46B6-3634-6760BDB26D46}"/>
                </a:ext>
              </a:extLst>
            </p:cNvPr>
            <p:cNvSpPr txBox="1"/>
            <p:nvPr/>
          </p:nvSpPr>
          <p:spPr>
            <a:xfrm>
              <a:off x="3842481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8" name="椭圆 77">
              <a:extLst>
                <a:ext uri="{FF2B5EF4-FFF2-40B4-BE49-F238E27FC236}">
                  <a16:creationId xmlns:a16="http://schemas.microsoft.com/office/drawing/2014/main" id="{867EB682-019A-4910-BF2C-A296C292A70E}"/>
                </a:ext>
              </a:extLst>
            </p:cNvPr>
            <p:cNvSpPr/>
            <p:nvPr/>
          </p:nvSpPr>
          <p:spPr>
            <a:xfrm>
              <a:off x="4470298" y="3305006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51242787-6D2B-8982-2EE9-DD6C8A84BD57}"/>
              </a:ext>
            </a:extLst>
          </p:cNvPr>
          <p:cNvSpPr txBox="1"/>
          <p:nvPr/>
        </p:nvSpPr>
        <p:spPr>
          <a:xfrm>
            <a:off x="3931399" y="398227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58F8DCAA-1B33-FC26-0E42-803889FD9749}"/>
              </a:ext>
            </a:extLst>
          </p:cNvPr>
          <p:cNvGrpSpPr/>
          <p:nvPr/>
        </p:nvGrpSpPr>
        <p:grpSpPr>
          <a:xfrm>
            <a:off x="4390298" y="4336609"/>
            <a:ext cx="2422760" cy="1823977"/>
            <a:chOff x="1343470" y="2348880"/>
            <a:chExt cx="2422760" cy="1823977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F8F8BA3A-A258-75A0-9793-23499D8573F4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ECF242CC-B85A-FB69-5C83-A19CDC9E1370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3  2  6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DD0587FB-F9BF-A89C-8304-A40DA817591D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1  8  4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FE801B71-881C-88D2-BAEE-ADE5C804A8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ADDD901E-F0FC-6F87-1BE9-BD199A6BF0A6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248FCCCD-DF8E-E248-C172-D05339031B01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71C2CEC6-1AAA-D7AE-77D3-984EB6288C0B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873C8C66-1707-0579-7C00-DF5CBA59F9F4}"/>
                </a:ext>
              </a:extLst>
            </p:cNvPr>
            <p:cNvSpPr txBox="1"/>
            <p:nvPr/>
          </p:nvSpPr>
          <p:spPr>
            <a:xfrm>
              <a:off x="2528520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1E47D6B5-AE61-4D5B-B295-09A2D6186512}"/>
                </a:ext>
              </a:extLst>
            </p:cNvPr>
            <p:cNvSpPr txBox="1"/>
            <p:nvPr/>
          </p:nvSpPr>
          <p:spPr>
            <a:xfrm>
              <a:off x="2978668" y="3296203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53" name="文本框 52">
            <a:extLst>
              <a:ext uri="{FF2B5EF4-FFF2-40B4-BE49-F238E27FC236}">
                <a16:creationId xmlns:a16="http://schemas.microsoft.com/office/drawing/2014/main" id="{920AF3A4-24E7-DC64-8F2B-CB2AE3B7AE51}"/>
              </a:ext>
            </a:extLst>
          </p:cNvPr>
          <p:cNvSpPr txBox="1"/>
          <p:nvPr/>
        </p:nvSpPr>
        <p:spPr>
          <a:xfrm>
            <a:off x="6514474" y="1750012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=326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5D4F122C-2C6F-1C09-8935-C10D7BD84851}"/>
              </a:ext>
            </a:extLst>
          </p:cNvPr>
          <p:cNvGrpSpPr/>
          <p:nvPr/>
        </p:nvGrpSpPr>
        <p:grpSpPr>
          <a:xfrm>
            <a:off x="7931020" y="2464712"/>
            <a:ext cx="2332628" cy="1828384"/>
            <a:chOff x="3017778" y="3309598"/>
            <a:chExt cx="2332628" cy="1828384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78D89BE7-E2E8-3481-567C-41FA455F6BF8}"/>
                </a:ext>
              </a:extLst>
            </p:cNvPr>
            <p:cNvGrpSpPr/>
            <p:nvPr/>
          </p:nvGrpSpPr>
          <p:grpSpPr>
            <a:xfrm>
              <a:off x="3017778" y="3314005"/>
              <a:ext cx="2192760" cy="1232950"/>
              <a:chOff x="2873762" y="2519215"/>
              <a:chExt cx="2192760" cy="1232950"/>
            </a:xfrm>
          </p:grpSpPr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5F598DFE-22C9-AB76-A2C7-B4B47C4BF651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1  0  0  0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7FA3FF28-FC46-F397-CB08-82E732B7CF8B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 4  3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61711C5E-8DBD-1060-A84F-3DCC039250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3762" y="3752165"/>
                <a:ext cx="2192760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EA875B53-D8BC-1BCF-6FA3-3AB1FDC859ED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5788E062-8A45-0BA9-DAE1-F2351C835212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12FFE2F8-16E4-79E4-E55E-68663E505918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C7F6F97E-5334-0E75-B658-4525AF7A7729}"/>
                </a:ext>
              </a:extLst>
            </p:cNvPr>
            <p:cNvSpPr/>
            <p:nvPr/>
          </p:nvSpPr>
          <p:spPr>
            <a:xfrm>
              <a:off x="447028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0EBC73E7-E426-A80B-42CF-F1B20CFCF5CA}"/>
                </a:ext>
              </a:extLst>
            </p:cNvPr>
            <p:cNvSpPr txBox="1"/>
            <p:nvPr/>
          </p:nvSpPr>
          <p:spPr>
            <a:xfrm>
              <a:off x="3841260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B34A408A-434F-8B52-E540-0BE98FD4BC04}"/>
                </a:ext>
              </a:extLst>
            </p:cNvPr>
            <p:cNvSpPr/>
            <p:nvPr/>
          </p:nvSpPr>
          <p:spPr>
            <a:xfrm>
              <a:off x="3547521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5" name="文本框 64">
            <a:extLst>
              <a:ext uri="{FF2B5EF4-FFF2-40B4-BE49-F238E27FC236}">
                <a16:creationId xmlns:a16="http://schemas.microsoft.com/office/drawing/2014/main" id="{6FE7133C-39C3-AAB2-44C8-3428FFA745C0}"/>
              </a:ext>
            </a:extLst>
          </p:cNvPr>
          <p:cNvSpPr txBox="1"/>
          <p:nvPr/>
        </p:nvSpPr>
        <p:spPr>
          <a:xfrm>
            <a:off x="7505606" y="398227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B533AF3A-2D6B-A79A-05ED-34431495FF5A}"/>
              </a:ext>
            </a:extLst>
          </p:cNvPr>
          <p:cNvGrpSpPr/>
          <p:nvPr/>
        </p:nvGrpSpPr>
        <p:grpSpPr>
          <a:xfrm>
            <a:off x="7840888" y="4359989"/>
            <a:ext cx="2422760" cy="1823977"/>
            <a:chOff x="1343470" y="2348880"/>
            <a:chExt cx="2422760" cy="1823977"/>
          </a:xfrm>
        </p:grpSpPr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C26B5274-11AF-D7AB-0B61-FB5D96DD2EB9}"/>
                </a:ext>
              </a:extLst>
            </p:cNvPr>
            <p:cNvSpPr txBox="1"/>
            <p:nvPr/>
          </p:nvSpPr>
          <p:spPr>
            <a:xfrm>
              <a:off x="179689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FF91487D-C3FB-7F58-318B-25CA8F334832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B6B1D972-DB5B-8942-2430-B7BE0C31895C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5  6  1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8E70C391-8C33-B2F0-FC17-B331F17550D9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4  3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76" name="直接连接符 75">
                <a:extLst>
                  <a:ext uri="{FF2B5EF4-FFF2-40B4-BE49-F238E27FC236}">
                    <a16:creationId xmlns:a16="http://schemas.microsoft.com/office/drawing/2014/main" id="{A3EED025-9F98-AC04-0901-5A8F3871C8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0102" y="3752165"/>
                <a:ext cx="2036420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E732ACF1-F947-EC2F-8B4F-A8951E98CEEB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E9F5C3BD-2071-FBC1-254C-A19DAF4BE972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A82F3D68-5669-EADA-C654-ABF198C133A3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B287CCF7-C5D5-24B0-C012-1BBE56825706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C110F375-459B-E4F0-4AC8-C805A242C655}"/>
                </a:ext>
              </a:extLst>
            </p:cNvPr>
            <p:cNvSpPr txBox="1"/>
            <p:nvPr/>
          </p:nvSpPr>
          <p:spPr>
            <a:xfrm>
              <a:off x="2528520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77" name="文本框 76">
            <a:extLst>
              <a:ext uri="{FF2B5EF4-FFF2-40B4-BE49-F238E27FC236}">
                <a16:creationId xmlns:a16="http://schemas.microsoft.com/office/drawing/2014/main" id="{7859D8ED-51F1-A233-D014-1D75887006F5}"/>
              </a:ext>
            </a:extLst>
          </p:cNvPr>
          <p:cNvSpPr txBox="1"/>
          <p:nvPr/>
        </p:nvSpPr>
        <p:spPr>
          <a:xfrm>
            <a:off x="10278423" y="1750012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=561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1" grpId="0"/>
      <p:bldP spid="42" grpId="0"/>
      <p:bldP spid="53" grpId="0"/>
      <p:bldP spid="65" grpId="0"/>
      <p:bldP spid="7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33BFC2C0-F591-CFAE-8D4D-705EC761070C}"/>
              </a:ext>
            </a:extLst>
          </p:cNvPr>
          <p:cNvSpPr/>
          <p:nvPr/>
        </p:nvSpPr>
        <p:spPr>
          <a:xfrm>
            <a:off x="653669" y="124421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65F691A7-BE11-5CA8-269B-7C343E86B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1498" y="69269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341F556-5350-0A48-5077-C4B157096F81}"/>
              </a:ext>
            </a:extLst>
          </p:cNvPr>
          <p:cNvSpPr txBox="1"/>
          <p:nvPr/>
        </p:nvSpPr>
        <p:spPr>
          <a:xfrm>
            <a:off x="1271464" y="1191371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超市有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504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袋大米，卖出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146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袋，还剩多少袋？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09113F9-86F7-446F-BD89-B56D605BEE10}"/>
              </a:ext>
            </a:extLst>
          </p:cNvPr>
          <p:cNvSpPr txBox="1"/>
          <p:nvPr/>
        </p:nvSpPr>
        <p:spPr>
          <a:xfrm>
            <a:off x="3431704" y="2132856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504−146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1877176C-EC21-DF86-A0A3-D3CC823DE2CB}"/>
              </a:ext>
            </a:extLst>
          </p:cNvPr>
          <p:cNvGrpSpPr/>
          <p:nvPr/>
        </p:nvGrpSpPr>
        <p:grpSpPr>
          <a:xfrm>
            <a:off x="2999656" y="2906289"/>
            <a:ext cx="2710790" cy="1828384"/>
            <a:chOff x="2639616" y="3309598"/>
            <a:chExt cx="2710790" cy="182838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6ABC9A2E-E1E6-65AB-3FE3-C7E01FE50D82}"/>
                </a:ext>
              </a:extLst>
            </p:cNvPr>
            <p:cNvGrpSpPr/>
            <p:nvPr/>
          </p:nvGrpSpPr>
          <p:grpSpPr>
            <a:xfrm>
              <a:off x="2639616" y="3314005"/>
              <a:ext cx="2570922" cy="1232950"/>
              <a:chOff x="2495600" y="2519215"/>
              <a:chExt cx="2570922" cy="1232950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1ACE2B9-681C-DD86-5C02-DD2A7C515C62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5  0  4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3FF9E8B-A24A-814E-97C4-C045A72BCAB7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1  4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3062BA14-49C7-CB91-B850-80C3E1585F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65254094-F040-CDCF-9866-497190223EFE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4540B13-269B-B869-2A39-334F520DFDA8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3BAD0434-6BE3-3B06-D842-ED24F40F49F7}"/>
                </a:ext>
              </a:extLst>
            </p:cNvPr>
            <p:cNvSpPr/>
            <p:nvPr/>
          </p:nvSpPr>
          <p:spPr>
            <a:xfrm>
              <a:off x="4007768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0F60EE9-B16C-35F6-5492-4557417E5F48}"/>
                </a:ext>
              </a:extLst>
            </p:cNvPr>
            <p:cNvSpPr/>
            <p:nvPr/>
          </p:nvSpPr>
          <p:spPr>
            <a:xfrm>
              <a:off x="446267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D750EAB-0172-067C-D951-684936C7B3E1}"/>
                </a:ext>
              </a:extLst>
            </p:cNvPr>
            <p:cNvSpPr txBox="1"/>
            <p:nvPr/>
          </p:nvSpPr>
          <p:spPr>
            <a:xfrm>
              <a:off x="3835791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51D9E476-9EB9-D13B-BF78-CBE89A54E176}"/>
              </a:ext>
            </a:extLst>
          </p:cNvPr>
          <p:cNvSpPr txBox="1"/>
          <p:nvPr/>
        </p:nvSpPr>
        <p:spPr>
          <a:xfrm>
            <a:off x="5087888" y="2127693"/>
            <a:ext cx="2901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=358</a:t>
            </a:r>
            <a:r>
              <a:rPr lang="zh-CN" altLang="en-US" dirty="0">
                <a:solidFill>
                  <a:srgbClr val="F00C08"/>
                </a:solidFill>
              </a:rPr>
              <a:t>（袋）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E0290A5-D49B-7796-5479-96146E3E03D5}"/>
              </a:ext>
            </a:extLst>
          </p:cNvPr>
          <p:cNvSpPr txBox="1"/>
          <p:nvPr/>
        </p:nvSpPr>
        <p:spPr>
          <a:xfrm>
            <a:off x="2850746" y="4861774"/>
            <a:ext cx="48063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00C08"/>
                </a:solidFill>
              </a:rPr>
              <a:t>口答：还剩</a:t>
            </a:r>
            <a:r>
              <a:rPr lang="en-US" altLang="zh-CN" dirty="0">
                <a:solidFill>
                  <a:srgbClr val="F00C08"/>
                </a:solidFill>
              </a:rPr>
              <a:t>358</a:t>
            </a:r>
            <a:r>
              <a:rPr lang="zh-CN" altLang="en-US" dirty="0">
                <a:solidFill>
                  <a:srgbClr val="F00C08"/>
                </a:solidFill>
              </a:rPr>
              <a:t>袋。</a:t>
            </a: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44B3525-A1FD-1B00-FD13-ED832165DCED}"/>
              </a:ext>
            </a:extLst>
          </p:cNvPr>
          <p:cNvSpPr txBox="1"/>
          <p:nvPr/>
        </p:nvSpPr>
        <p:spPr>
          <a:xfrm>
            <a:off x="1271464" y="1124744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先说说十位、百位各怎样减，再计算。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02FE594-952D-2091-4B4D-B4ECADA77CBC}"/>
              </a:ext>
            </a:extLst>
          </p:cNvPr>
          <p:cNvSpPr/>
          <p:nvPr/>
        </p:nvSpPr>
        <p:spPr>
          <a:xfrm>
            <a:off x="653669" y="117759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085DB5F8-0C69-2710-35AE-1C8281B28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1498" y="192221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17629191-16E6-4B5E-C5DB-4D016F98E804}"/>
              </a:ext>
            </a:extLst>
          </p:cNvPr>
          <p:cNvGrpSpPr/>
          <p:nvPr/>
        </p:nvGrpSpPr>
        <p:grpSpPr>
          <a:xfrm>
            <a:off x="4295800" y="2812525"/>
            <a:ext cx="2139483" cy="1232950"/>
            <a:chOff x="2927648" y="2519215"/>
            <a:chExt cx="2139483" cy="123295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9504AB0-CD61-4197-B723-3CF57DA7A245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3  0  5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D4E27C0-7AB7-D11B-12EF-50CCCE927F8C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1  6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011E52DB-51BC-CA19-28B7-2947E70C5EBD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椭圆 12">
            <a:extLst>
              <a:ext uri="{FF2B5EF4-FFF2-40B4-BE49-F238E27FC236}">
                <a16:creationId xmlns:a16="http://schemas.microsoft.com/office/drawing/2014/main" id="{322DD0C8-1F3E-ACE4-0C53-D8F516966039}"/>
              </a:ext>
            </a:extLst>
          </p:cNvPr>
          <p:cNvSpPr/>
          <p:nvPr/>
        </p:nvSpPr>
        <p:spPr>
          <a:xfrm>
            <a:off x="5681398" y="2783134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EED4E88C-BFF6-8DD6-C29E-A9F8BCCB1A80}"/>
              </a:ext>
            </a:extLst>
          </p:cNvPr>
          <p:cNvSpPr/>
          <p:nvPr/>
        </p:nvSpPr>
        <p:spPr>
          <a:xfrm>
            <a:off x="5222432" y="2783134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6243EB6-A4A5-F87B-26A7-8F8255B35785}"/>
              </a:ext>
            </a:extLst>
          </p:cNvPr>
          <p:cNvSpPr txBox="1"/>
          <p:nvPr/>
        </p:nvSpPr>
        <p:spPr>
          <a:xfrm>
            <a:off x="5984964" y="3996327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10E7DE3-2A21-9C7E-7C2E-68C0ED4AF9AD}"/>
              </a:ext>
            </a:extLst>
          </p:cNvPr>
          <p:cNvSpPr txBox="1"/>
          <p:nvPr/>
        </p:nvSpPr>
        <p:spPr>
          <a:xfrm>
            <a:off x="5529477" y="3996327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5A431B1-F8E8-F882-AAB3-043DFAFE3EC0}"/>
              </a:ext>
            </a:extLst>
          </p:cNvPr>
          <p:cNvSpPr txBox="1"/>
          <p:nvPr/>
        </p:nvSpPr>
        <p:spPr>
          <a:xfrm>
            <a:off x="5064449" y="3996327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67673F9-6F36-2F47-01A4-DAA766009EC3}"/>
              </a:ext>
            </a:extLst>
          </p:cNvPr>
          <p:cNvSpPr txBox="1"/>
          <p:nvPr/>
        </p:nvSpPr>
        <p:spPr>
          <a:xfrm>
            <a:off x="1271464" y="630019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列竖式计算并验算。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E17B0D6-CACF-7640-35D0-2A5A6B085B4E}"/>
              </a:ext>
            </a:extLst>
          </p:cNvPr>
          <p:cNvSpPr/>
          <p:nvPr/>
        </p:nvSpPr>
        <p:spPr>
          <a:xfrm>
            <a:off x="653669" y="68286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602E5D46-2E15-EB46-A632-E2BB05B16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1904" y="87058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E718326-AE08-E5E5-03DE-C30859E66D76}"/>
              </a:ext>
            </a:extLst>
          </p:cNvPr>
          <p:cNvSpPr txBox="1"/>
          <p:nvPr/>
        </p:nvSpPr>
        <p:spPr>
          <a:xfrm>
            <a:off x="1271464" y="1395550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200</a:t>
            </a:r>
            <a:r>
              <a:rPr lang="en-US" altLang="zh-CN" sz="3600" b="1" dirty="0">
                <a:latin typeface="+mn-lt"/>
              </a:rPr>
              <a:t>−67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9146DA8-517A-CB57-57E1-DC431F499F31}"/>
              </a:ext>
            </a:extLst>
          </p:cNvPr>
          <p:cNvSpPr txBox="1"/>
          <p:nvPr/>
        </p:nvSpPr>
        <p:spPr>
          <a:xfrm>
            <a:off x="4763852" y="1395550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602</a:t>
            </a:r>
            <a:r>
              <a:rPr lang="en-US" altLang="zh-CN" sz="3600" b="1" dirty="0">
                <a:latin typeface="+mn-lt"/>
              </a:rPr>
              <a:t>−375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02F69A3-FFDC-0171-567E-21FD8BF220CC}"/>
              </a:ext>
            </a:extLst>
          </p:cNvPr>
          <p:cNvSpPr txBox="1"/>
          <p:nvPr/>
        </p:nvSpPr>
        <p:spPr>
          <a:xfrm>
            <a:off x="8256240" y="1395550"/>
            <a:ext cx="26642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1000</a:t>
            </a:r>
            <a:r>
              <a:rPr lang="en-US" altLang="zh-CN" sz="3600" b="1" dirty="0">
                <a:latin typeface="+mn-lt"/>
              </a:rPr>
              <a:t>−586</a:t>
            </a:r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C2625A7A-1748-DA82-6B79-DBDDAC08A6C1}"/>
              </a:ext>
            </a:extLst>
          </p:cNvPr>
          <p:cNvGrpSpPr/>
          <p:nvPr/>
        </p:nvGrpSpPr>
        <p:grpSpPr>
          <a:xfrm>
            <a:off x="1126110" y="2200146"/>
            <a:ext cx="2301234" cy="1828384"/>
            <a:chOff x="3049172" y="3309598"/>
            <a:chExt cx="2301234" cy="1828384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8218D072-6749-AAE2-B4FF-C19E49794104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AABDCDCC-A33B-6B17-548D-C701BDD76F52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2  0  0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282DAD53-F63F-342E-7B17-06069255E3B9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    6  7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6DAEDBDD-8F81-550E-A0E1-A917E95766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F3F383ED-61B0-878E-8B1D-D4CFF8A21B3B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BF03DC1A-87DC-DC4E-5A86-DADBB390A379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063F5C1C-11CA-7077-5A73-306A9E2EDA7D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41EDFE72-984B-481A-25B3-2643C51619A6}"/>
                </a:ext>
              </a:extLst>
            </p:cNvPr>
            <p:cNvSpPr/>
            <p:nvPr/>
          </p:nvSpPr>
          <p:spPr>
            <a:xfrm>
              <a:off x="447028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25C8534C-91CB-1549-39E1-4206C6AC885B}"/>
                </a:ext>
              </a:extLst>
            </p:cNvPr>
            <p:cNvSpPr txBox="1"/>
            <p:nvPr/>
          </p:nvSpPr>
          <p:spPr>
            <a:xfrm>
              <a:off x="3841260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D00D2F68-1E9A-4C17-0AA4-81016A0EBBA3}"/>
              </a:ext>
            </a:extLst>
          </p:cNvPr>
          <p:cNvSpPr txBox="1"/>
          <p:nvPr/>
        </p:nvSpPr>
        <p:spPr>
          <a:xfrm>
            <a:off x="655647" y="398227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75E4B0FF-3046-B23C-59CA-718D1D6BE8E7}"/>
              </a:ext>
            </a:extLst>
          </p:cNvPr>
          <p:cNvGrpSpPr/>
          <p:nvPr/>
        </p:nvGrpSpPr>
        <p:grpSpPr>
          <a:xfrm>
            <a:off x="1008944" y="4336609"/>
            <a:ext cx="2422760" cy="1823977"/>
            <a:chOff x="1343470" y="2348880"/>
            <a:chExt cx="2422760" cy="1823977"/>
          </a:xfrm>
        </p:grpSpPr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82B67366-C78D-10A9-6A63-AC24911146D0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4BD0AC01-87E1-07B1-4B49-F9AF13FBD58E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1  3  3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2E8ECE0C-0EF8-E2E5-9238-8C3E3D82AA69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   6  7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597F3FDE-B403-F492-478A-79AFCDC84F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AEDBAB18-3854-3AA4-B805-204C52577A36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AD0A4B5C-CFFA-598E-23B8-A2374C6D9E1F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A8F8B7C1-1F83-8BFB-B93F-326D98D9127D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B417E5D1-ACAF-BB48-7937-286E38F8C061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EE44FBC5-C8D9-4D26-FF9A-E04013CE3D41}"/>
                </a:ext>
              </a:extLst>
            </p:cNvPr>
            <p:cNvSpPr txBox="1"/>
            <p:nvPr/>
          </p:nvSpPr>
          <p:spPr>
            <a:xfrm>
              <a:off x="2528520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6AC0C5DE-C407-958B-2081-697022ABB071}"/>
              </a:ext>
            </a:extLst>
          </p:cNvPr>
          <p:cNvSpPr txBox="1"/>
          <p:nvPr/>
        </p:nvSpPr>
        <p:spPr>
          <a:xfrm>
            <a:off x="2711624" y="1395550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=133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DE0D3600-200F-A865-B390-F5C3A3B77586}"/>
              </a:ext>
            </a:extLst>
          </p:cNvPr>
          <p:cNvGrpSpPr/>
          <p:nvPr/>
        </p:nvGrpSpPr>
        <p:grpSpPr>
          <a:xfrm>
            <a:off x="4388207" y="2200146"/>
            <a:ext cx="2301234" cy="1828384"/>
            <a:chOff x="3049172" y="3309598"/>
            <a:chExt cx="2301234" cy="1828384"/>
          </a:xfrm>
        </p:grpSpPr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0D640A31-8F41-3CC5-04B5-F6869638DE59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D737E81E-3ADA-E759-E126-88BF0167EE57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6  0  2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93C09D20-CAE1-4176-EEA1-DD9FA2C0384C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3  7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40F4D6C9-5866-51A9-3D9C-8E29782D5F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5B0A94C7-C3A8-2490-626B-D47F986922E1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A89210CC-F8E8-4D68-9FE9-AD6549D58B2B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EAADD1EC-A19E-D617-8C6A-6AC81432C8FF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1E8A05B7-42B9-AD40-BB07-0F1F4084FDF4}"/>
                </a:ext>
              </a:extLst>
            </p:cNvPr>
            <p:cNvSpPr/>
            <p:nvPr/>
          </p:nvSpPr>
          <p:spPr>
            <a:xfrm>
              <a:off x="447028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2666CD99-28A3-2CEB-95FA-9EADE805578E}"/>
                </a:ext>
              </a:extLst>
            </p:cNvPr>
            <p:cNvSpPr txBox="1"/>
            <p:nvPr/>
          </p:nvSpPr>
          <p:spPr>
            <a:xfrm>
              <a:off x="3841260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65" name="文本框 64">
            <a:extLst>
              <a:ext uri="{FF2B5EF4-FFF2-40B4-BE49-F238E27FC236}">
                <a16:creationId xmlns:a16="http://schemas.microsoft.com/office/drawing/2014/main" id="{7CFD6B7C-450C-BB9B-4D82-5B46A178629F}"/>
              </a:ext>
            </a:extLst>
          </p:cNvPr>
          <p:cNvSpPr txBox="1"/>
          <p:nvPr/>
        </p:nvSpPr>
        <p:spPr>
          <a:xfrm>
            <a:off x="3931399" y="398227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E884DFBF-688C-28D5-2EE6-135B72C25361}"/>
              </a:ext>
            </a:extLst>
          </p:cNvPr>
          <p:cNvGrpSpPr/>
          <p:nvPr/>
        </p:nvGrpSpPr>
        <p:grpSpPr>
          <a:xfrm>
            <a:off x="4266681" y="4336609"/>
            <a:ext cx="2422760" cy="1823977"/>
            <a:chOff x="1343470" y="2348880"/>
            <a:chExt cx="2422760" cy="1823977"/>
          </a:xfrm>
        </p:grpSpPr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E439461E-5CF8-F1A3-2F27-8A5D051FC2D7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0100F530-3633-2B25-5548-B0C8080E2194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2  2  7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E1066B6F-A826-8072-E489-F54C039E481A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3  7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75" name="直接连接符 74">
                <a:extLst>
                  <a:ext uri="{FF2B5EF4-FFF2-40B4-BE49-F238E27FC236}">
                    <a16:creationId xmlns:a16="http://schemas.microsoft.com/office/drawing/2014/main" id="{C6851182-AAF4-EF58-18E9-174D32A144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61831845-65D1-E695-9877-149C3E721013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66478371-E23E-3E46-AF38-B1A533980199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7829E595-7CA2-0446-286E-2FCFAE02056F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07C78707-2C0A-E29C-F275-A0A8E7C9B38F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A9BE9302-02F9-88A0-741B-AC66D8D1753C}"/>
                </a:ext>
              </a:extLst>
            </p:cNvPr>
            <p:cNvSpPr txBox="1"/>
            <p:nvPr/>
          </p:nvSpPr>
          <p:spPr>
            <a:xfrm>
              <a:off x="2528520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76" name="文本框 75">
            <a:extLst>
              <a:ext uri="{FF2B5EF4-FFF2-40B4-BE49-F238E27FC236}">
                <a16:creationId xmlns:a16="http://schemas.microsoft.com/office/drawing/2014/main" id="{4EC4E3B9-59E1-E393-4DC8-2AF5CFEF6F2B}"/>
              </a:ext>
            </a:extLst>
          </p:cNvPr>
          <p:cNvSpPr txBox="1"/>
          <p:nvPr/>
        </p:nvSpPr>
        <p:spPr>
          <a:xfrm>
            <a:off x="6446630" y="1395550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=227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E3AEE869-E67F-7A86-E694-FFF02BC9FE9D}"/>
              </a:ext>
            </a:extLst>
          </p:cNvPr>
          <p:cNvGrpSpPr/>
          <p:nvPr/>
        </p:nvGrpSpPr>
        <p:grpSpPr>
          <a:xfrm>
            <a:off x="7931020" y="2200146"/>
            <a:ext cx="2332628" cy="1828384"/>
            <a:chOff x="3017778" y="3309598"/>
            <a:chExt cx="2332628" cy="1828384"/>
          </a:xfrm>
        </p:grpSpPr>
        <p:grpSp>
          <p:nvGrpSpPr>
            <p:cNvPr id="78" name="组合 77">
              <a:extLst>
                <a:ext uri="{FF2B5EF4-FFF2-40B4-BE49-F238E27FC236}">
                  <a16:creationId xmlns:a16="http://schemas.microsoft.com/office/drawing/2014/main" id="{7AEEBC92-BB8E-FDA2-E946-8C33B4815D6B}"/>
                </a:ext>
              </a:extLst>
            </p:cNvPr>
            <p:cNvGrpSpPr/>
            <p:nvPr/>
          </p:nvGrpSpPr>
          <p:grpSpPr>
            <a:xfrm>
              <a:off x="3017778" y="3314005"/>
              <a:ext cx="2192760" cy="1232950"/>
              <a:chOff x="2873762" y="2519215"/>
              <a:chExt cx="2192760" cy="1232950"/>
            </a:xfrm>
          </p:grpSpPr>
          <p:sp>
            <p:nvSpPr>
              <p:cNvPr id="85" name="文本框 84">
                <a:extLst>
                  <a:ext uri="{FF2B5EF4-FFF2-40B4-BE49-F238E27FC236}">
                    <a16:creationId xmlns:a16="http://schemas.microsoft.com/office/drawing/2014/main" id="{AA8B77D7-667A-0324-2E61-88917AA9594D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1  0  0  0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95DAF8FF-B9A4-7B86-2FE5-0C87AA5C2585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 5  8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87" name="直接连接符 86">
                <a:extLst>
                  <a:ext uri="{FF2B5EF4-FFF2-40B4-BE49-F238E27FC236}">
                    <a16:creationId xmlns:a16="http://schemas.microsoft.com/office/drawing/2014/main" id="{2A3E16E7-70E2-48CF-9EA2-3B54596F29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3762" y="3752165"/>
                <a:ext cx="2192760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38D7AFC5-53A3-9E57-1D19-EF20EF67A9FA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A5478137-DEC8-7D9A-BE13-B8F0A1039D07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1" name="椭圆 80">
              <a:extLst>
                <a:ext uri="{FF2B5EF4-FFF2-40B4-BE49-F238E27FC236}">
                  <a16:creationId xmlns:a16="http://schemas.microsoft.com/office/drawing/2014/main" id="{C4C7531F-8394-8712-8071-2B9BDC947405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>
              <a:extLst>
                <a:ext uri="{FF2B5EF4-FFF2-40B4-BE49-F238E27FC236}">
                  <a16:creationId xmlns:a16="http://schemas.microsoft.com/office/drawing/2014/main" id="{30CB1708-3CAB-CEF7-4BB7-3586DDE48E69}"/>
                </a:ext>
              </a:extLst>
            </p:cNvPr>
            <p:cNvSpPr/>
            <p:nvPr/>
          </p:nvSpPr>
          <p:spPr>
            <a:xfrm>
              <a:off x="447028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7020B1AB-D008-E4A8-8319-21A396145AB6}"/>
                </a:ext>
              </a:extLst>
            </p:cNvPr>
            <p:cNvSpPr txBox="1"/>
            <p:nvPr/>
          </p:nvSpPr>
          <p:spPr>
            <a:xfrm>
              <a:off x="3841260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4" name="椭圆 83">
              <a:extLst>
                <a:ext uri="{FF2B5EF4-FFF2-40B4-BE49-F238E27FC236}">
                  <a16:creationId xmlns:a16="http://schemas.microsoft.com/office/drawing/2014/main" id="{5331B0ED-47F6-94A1-F1DE-AB33A5B4C488}"/>
                </a:ext>
              </a:extLst>
            </p:cNvPr>
            <p:cNvSpPr/>
            <p:nvPr/>
          </p:nvSpPr>
          <p:spPr>
            <a:xfrm>
              <a:off x="3547521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8" name="文本框 87">
            <a:extLst>
              <a:ext uri="{FF2B5EF4-FFF2-40B4-BE49-F238E27FC236}">
                <a16:creationId xmlns:a16="http://schemas.microsoft.com/office/drawing/2014/main" id="{E45E3A55-286A-DBEC-53F5-14DD53CF0B49}"/>
              </a:ext>
            </a:extLst>
          </p:cNvPr>
          <p:cNvSpPr txBox="1"/>
          <p:nvPr/>
        </p:nvSpPr>
        <p:spPr>
          <a:xfrm>
            <a:off x="7505606" y="398227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332322FD-B352-43D2-041F-3807F1E87663}"/>
              </a:ext>
            </a:extLst>
          </p:cNvPr>
          <p:cNvGrpSpPr/>
          <p:nvPr/>
        </p:nvGrpSpPr>
        <p:grpSpPr>
          <a:xfrm>
            <a:off x="7840888" y="4336609"/>
            <a:ext cx="2422760" cy="1823977"/>
            <a:chOff x="1343470" y="2348880"/>
            <a:chExt cx="2422760" cy="1823977"/>
          </a:xfrm>
        </p:grpSpPr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956D16E8-3AC2-D729-DFB9-ACDB881D93DA}"/>
                </a:ext>
              </a:extLst>
            </p:cNvPr>
            <p:cNvSpPr txBox="1"/>
            <p:nvPr/>
          </p:nvSpPr>
          <p:spPr>
            <a:xfrm>
              <a:off x="179689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8CE99A19-AF1F-3E0B-7C23-E4D0CFB6BBC0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7EF9E4E3-FBA5-E5E4-FE64-B9C4B0075B3F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4  1  4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8FA0174-198D-D8B1-EF0E-CE7347F7844B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5  8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99" name="直接连接符 98">
                <a:extLst>
                  <a:ext uri="{FF2B5EF4-FFF2-40B4-BE49-F238E27FC236}">
                    <a16:creationId xmlns:a16="http://schemas.microsoft.com/office/drawing/2014/main" id="{CF3EE98C-1B56-76DB-1893-73AD462A4E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0102" y="3752165"/>
                <a:ext cx="2036420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73465373-CA61-DF6D-38C6-9E9F89A3AA84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418A4833-18F5-4F93-351A-81724CF5A1DD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10A65059-6C79-52E2-6136-CDFE95082286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FC6717E9-0F61-4E27-B29D-594D08443E38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95F0B826-6E41-8397-B7EC-CD55C8CB52CC}"/>
                </a:ext>
              </a:extLst>
            </p:cNvPr>
            <p:cNvSpPr txBox="1"/>
            <p:nvPr/>
          </p:nvSpPr>
          <p:spPr>
            <a:xfrm>
              <a:off x="2528520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00" name="文本框 99">
            <a:extLst>
              <a:ext uri="{FF2B5EF4-FFF2-40B4-BE49-F238E27FC236}">
                <a16:creationId xmlns:a16="http://schemas.microsoft.com/office/drawing/2014/main" id="{5405C85F-DCC6-E103-AFE1-736AF93C4C67}"/>
              </a:ext>
            </a:extLst>
          </p:cNvPr>
          <p:cNvSpPr txBox="1"/>
          <p:nvPr/>
        </p:nvSpPr>
        <p:spPr>
          <a:xfrm>
            <a:off x="10125876" y="1395550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=414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74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4" grpId="0"/>
      <p:bldP spid="65" grpId="0"/>
      <p:bldP spid="76" grpId="0"/>
      <p:bldP spid="88" grpId="0"/>
      <p:bldP spid="10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7710F8F8-BA32-0D1B-4C4A-32DE2D5FDD26}"/>
              </a:ext>
            </a:extLst>
          </p:cNvPr>
          <p:cNvSpPr/>
          <p:nvPr/>
        </p:nvSpPr>
        <p:spPr>
          <a:xfrm>
            <a:off x="653669" y="160963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591B59EC-630E-695B-C343-B1BFDAA111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095114"/>
              </p:ext>
            </p:extLst>
          </p:nvPr>
        </p:nvGraphicFramePr>
        <p:xfrm>
          <a:off x="980202" y="2550112"/>
          <a:ext cx="10444392" cy="19658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40732">
                  <a:extLst>
                    <a:ext uri="{9D8B030D-6E8A-4147-A177-3AD203B41FA5}">
                      <a16:colId xmlns:a16="http://schemas.microsoft.com/office/drawing/2014/main" val="2209752452"/>
                    </a:ext>
                  </a:extLst>
                </a:gridCol>
                <a:gridCol w="1740732">
                  <a:extLst>
                    <a:ext uri="{9D8B030D-6E8A-4147-A177-3AD203B41FA5}">
                      <a16:colId xmlns:a16="http://schemas.microsoft.com/office/drawing/2014/main" val="3719223827"/>
                    </a:ext>
                  </a:extLst>
                </a:gridCol>
                <a:gridCol w="1740732">
                  <a:extLst>
                    <a:ext uri="{9D8B030D-6E8A-4147-A177-3AD203B41FA5}">
                      <a16:colId xmlns:a16="http://schemas.microsoft.com/office/drawing/2014/main" val="1836075000"/>
                    </a:ext>
                  </a:extLst>
                </a:gridCol>
                <a:gridCol w="1740732">
                  <a:extLst>
                    <a:ext uri="{9D8B030D-6E8A-4147-A177-3AD203B41FA5}">
                      <a16:colId xmlns:a16="http://schemas.microsoft.com/office/drawing/2014/main" val="384389121"/>
                    </a:ext>
                  </a:extLst>
                </a:gridCol>
                <a:gridCol w="1740732">
                  <a:extLst>
                    <a:ext uri="{9D8B030D-6E8A-4147-A177-3AD203B41FA5}">
                      <a16:colId xmlns:a16="http://schemas.microsoft.com/office/drawing/2014/main" val="2958909123"/>
                    </a:ext>
                  </a:extLst>
                </a:gridCol>
                <a:gridCol w="1740732">
                  <a:extLst>
                    <a:ext uri="{9D8B030D-6E8A-4147-A177-3AD203B41FA5}">
                      <a16:colId xmlns:a16="http://schemas.microsoft.com/office/drawing/2014/main" val="2996956968"/>
                    </a:ext>
                  </a:extLst>
                </a:gridCol>
              </a:tblGrid>
              <a:tr h="6552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被减数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468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645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803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766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600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561245"/>
                  </a:ext>
                </a:extLst>
              </a:tr>
              <a:tr h="6552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减数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76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66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674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159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493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243367"/>
                  </a:ext>
                </a:extLst>
              </a:tr>
              <a:tr h="6552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差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392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579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129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607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107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093796"/>
                  </a:ext>
                </a:extLst>
              </a:tr>
            </a:tbl>
          </a:graphicData>
        </a:graphic>
      </p:graphicFrame>
      <p:pic>
        <p:nvPicPr>
          <p:cNvPr id="9" name="图片 8">
            <a:extLst>
              <a:ext uri="{FF2B5EF4-FFF2-40B4-BE49-F238E27FC236}">
                <a16:creationId xmlns:a16="http://schemas.microsoft.com/office/drawing/2014/main" id="{D62B8320-97B8-8DD8-D572-903FAC6AB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018" y="3931387"/>
            <a:ext cx="957474" cy="50405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51EB23A-E006-1581-638B-98AFD6D32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864" y="3281014"/>
            <a:ext cx="957474" cy="50405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615B600-5543-93AC-1E87-17D02DE85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064" y="3931387"/>
            <a:ext cx="957474" cy="50405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F49FECC-88A0-04A8-2569-062AB0943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248" y="3281014"/>
            <a:ext cx="957474" cy="50405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94BD0FA-7A96-3F2C-A91A-DA391D133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6440" y="3931387"/>
            <a:ext cx="957474" cy="504056"/>
          </a:xfrm>
          <a:prstGeom prst="rect">
            <a:avLst/>
          </a:prstGeom>
        </p:spPr>
      </p:pic>
      <p:sp>
        <p:nvSpPr>
          <p:cNvPr id="14" name="TextBox 11">
            <a:extLst>
              <a:ext uri="{FF2B5EF4-FFF2-40B4-BE49-F238E27FC236}">
                <a16:creationId xmlns:a16="http://schemas.microsoft.com/office/drawing/2014/main" id="{34A8A604-A934-813E-BF66-E83ACFF3F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1498" y="179735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4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2C914B9-1D38-3504-A4CB-6EE33121E4B3}"/>
              </a:ext>
            </a:extLst>
          </p:cNvPr>
          <p:cNvSpPr txBox="1"/>
          <p:nvPr/>
        </p:nvSpPr>
        <p:spPr>
          <a:xfrm>
            <a:off x="1271464" y="683365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看图列式计算。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44042F8B-F492-9CDF-4894-2C70832CD69B}"/>
              </a:ext>
            </a:extLst>
          </p:cNvPr>
          <p:cNvSpPr/>
          <p:nvPr/>
        </p:nvSpPr>
        <p:spPr>
          <a:xfrm>
            <a:off x="653669" y="736212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B16F04B2-034D-37CA-2D5E-395964713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808" y="92393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813E4FD-1011-A164-6593-7710DD714395}"/>
              </a:ext>
            </a:extLst>
          </p:cNvPr>
          <p:cNvGrpSpPr/>
          <p:nvPr/>
        </p:nvGrpSpPr>
        <p:grpSpPr>
          <a:xfrm>
            <a:off x="2459596" y="2272535"/>
            <a:ext cx="7272008" cy="72008"/>
            <a:chOff x="2459596" y="2574620"/>
            <a:chExt cx="7272008" cy="72008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2F3F87DC-EC70-4A7E-DA06-7304444AF977}"/>
                </a:ext>
              </a:extLst>
            </p:cNvPr>
            <p:cNvCxnSpPr>
              <a:cxnSpLocks/>
            </p:cNvCxnSpPr>
            <p:nvPr/>
          </p:nvCxnSpPr>
          <p:spPr>
            <a:xfrm>
              <a:off x="2495600" y="2610624"/>
              <a:ext cx="72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7235D148-2B51-5049-C35E-BB3998C8EEF3}"/>
                </a:ext>
              </a:extLst>
            </p:cNvPr>
            <p:cNvSpPr/>
            <p:nvPr/>
          </p:nvSpPr>
          <p:spPr>
            <a:xfrm>
              <a:off x="2459596" y="2574620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7918221B-CC28-2213-115F-21B76C0A591F}"/>
                </a:ext>
              </a:extLst>
            </p:cNvPr>
            <p:cNvSpPr/>
            <p:nvPr/>
          </p:nvSpPr>
          <p:spPr>
            <a:xfrm>
              <a:off x="4583832" y="2574620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798690EE-F88A-B84F-85AD-2CA24A205D56}"/>
                </a:ext>
              </a:extLst>
            </p:cNvPr>
            <p:cNvSpPr/>
            <p:nvPr/>
          </p:nvSpPr>
          <p:spPr>
            <a:xfrm>
              <a:off x="9659596" y="2574620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4DE0486F-401D-14DA-4D05-AA8E0B152792}"/>
              </a:ext>
            </a:extLst>
          </p:cNvPr>
          <p:cNvSpPr txBox="1"/>
          <p:nvPr/>
        </p:nvSpPr>
        <p:spPr>
          <a:xfrm>
            <a:off x="1436050" y="2027605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</a:rPr>
              <a:t>学校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4051036-C3B9-68DF-E8BB-8F124DA2F4A1}"/>
              </a:ext>
            </a:extLst>
          </p:cNvPr>
          <p:cNvSpPr txBox="1"/>
          <p:nvPr/>
        </p:nvSpPr>
        <p:spPr>
          <a:xfrm>
            <a:off x="9768408" y="2027605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</a:rPr>
              <a:t>家</a:t>
            </a:r>
          </a:p>
        </p:txBody>
      </p: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8DE52632-8B90-1A00-85AE-18FF5307FCA1}"/>
              </a:ext>
            </a:extLst>
          </p:cNvPr>
          <p:cNvSpPr/>
          <p:nvPr/>
        </p:nvSpPr>
        <p:spPr>
          <a:xfrm rot="5400000">
            <a:off x="3450852" y="1058193"/>
            <a:ext cx="207806" cy="2118310"/>
          </a:xfrm>
          <a:prstGeom prst="leftBrace">
            <a:avLst>
              <a:gd name="adj1" fmla="val 46906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B971985-3CAF-87CE-7AD2-05AC15849B77}"/>
              </a:ext>
            </a:extLst>
          </p:cNvPr>
          <p:cNvSpPr txBox="1"/>
          <p:nvPr/>
        </p:nvSpPr>
        <p:spPr>
          <a:xfrm>
            <a:off x="2732194" y="1478743"/>
            <a:ext cx="2202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已行</a:t>
            </a:r>
            <a:r>
              <a:rPr lang="en-US" altLang="zh-CN" sz="2800" b="1" dirty="0">
                <a:latin typeface="+mn-lt"/>
                <a:ea typeface="+mn-ea"/>
              </a:rPr>
              <a:t>148</a:t>
            </a:r>
            <a:r>
              <a:rPr lang="zh-CN" altLang="en-US" sz="2800" b="1" dirty="0">
                <a:latin typeface="+mn-lt"/>
                <a:ea typeface="+mn-ea"/>
              </a:rPr>
              <a:t>米</a:t>
            </a:r>
          </a:p>
        </p:txBody>
      </p: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0C834BCC-39E2-636B-3335-8D6508EA484D}"/>
              </a:ext>
            </a:extLst>
          </p:cNvPr>
          <p:cNvSpPr/>
          <p:nvPr/>
        </p:nvSpPr>
        <p:spPr>
          <a:xfrm rot="5400000">
            <a:off x="7055547" y="-418802"/>
            <a:ext cx="207806" cy="5072300"/>
          </a:xfrm>
          <a:prstGeom prst="leftBrace">
            <a:avLst>
              <a:gd name="adj1" fmla="val 46906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8294733-9A6E-6CD9-5891-55DB160D4F9C}"/>
              </a:ext>
            </a:extLst>
          </p:cNvPr>
          <p:cNvSpPr txBox="1"/>
          <p:nvPr/>
        </p:nvSpPr>
        <p:spPr>
          <a:xfrm>
            <a:off x="6312024" y="1478743"/>
            <a:ext cx="2202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还剩？米</a:t>
            </a:r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3C951B5A-0CBA-F2ED-7339-22E484967CC8}"/>
              </a:ext>
            </a:extLst>
          </p:cNvPr>
          <p:cNvSpPr/>
          <p:nvPr/>
        </p:nvSpPr>
        <p:spPr>
          <a:xfrm rot="16200000" flipV="1">
            <a:off x="5992023" y="-1100596"/>
            <a:ext cx="207806" cy="7200652"/>
          </a:xfrm>
          <a:prstGeom prst="leftBrace">
            <a:avLst>
              <a:gd name="adj1" fmla="val 46906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13BEB45-B960-0EBA-AB6C-BFCF482D3CDE}"/>
              </a:ext>
            </a:extLst>
          </p:cNvPr>
          <p:cNvSpPr txBox="1"/>
          <p:nvPr/>
        </p:nvSpPr>
        <p:spPr>
          <a:xfrm>
            <a:off x="5375920" y="2628553"/>
            <a:ext cx="2202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共</a:t>
            </a:r>
            <a:r>
              <a:rPr lang="en-US" altLang="zh-CN" sz="2800" b="1" dirty="0">
                <a:latin typeface="+mn-lt"/>
                <a:ea typeface="+mn-ea"/>
              </a:rPr>
              <a:t>503</a:t>
            </a:r>
            <a:r>
              <a:rPr lang="zh-CN" altLang="en-US" sz="2800" b="1" dirty="0">
                <a:latin typeface="+mn-lt"/>
                <a:ea typeface="+mn-ea"/>
              </a:rPr>
              <a:t>米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4D128B3-FF0D-6C49-E126-7AE4DDC7D7F5}"/>
              </a:ext>
            </a:extLst>
          </p:cNvPr>
          <p:cNvSpPr txBox="1"/>
          <p:nvPr/>
        </p:nvSpPr>
        <p:spPr>
          <a:xfrm>
            <a:off x="2770488" y="3284984"/>
            <a:ext cx="47656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503−148=355</a:t>
            </a:r>
            <a:r>
              <a:rPr lang="zh-CN" altLang="en-US" dirty="0">
                <a:solidFill>
                  <a:srgbClr val="F00C08"/>
                </a:solidFill>
              </a:rPr>
              <a:t>（米）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1FCC875E-B1B3-7494-19F0-CE7D18AB82A2}"/>
              </a:ext>
            </a:extLst>
          </p:cNvPr>
          <p:cNvGrpSpPr/>
          <p:nvPr/>
        </p:nvGrpSpPr>
        <p:grpSpPr>
          <a:xfrm>
            <a:off x="3074686" y="4120896"/>
            <a:ext cx="2301234" cy="1828384"/>
            <a:chOff x="3049172" y="3309598"/>
            <a:chExt cx="2301234" cy="1828384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C30F1223-EF0C-A2C3-7BE2-E639A729D212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3F9387A6-C29E-EA8B-3241-5DE3EDF97164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5  0  3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197DC7CF-EB9B-0F7F-EE5E-E40FE177E312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1  4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C79A115A-CB85-5D9D-2A78-19130436CE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06E7517-F0BB-0814-1DFE-93930C0229F6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A6B8847-FB91-D4C5-787C-E13EF229C277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CFC29C72-EAB9-3CD5-6F37-ACE2224A5036}"/>
                </a:ext>
              </a:extLst>
            </p:cNvPr>
            <p:cNvSpPr/>
            <p:nvPr/>
          </p:nvSpPr>
          <p:spPr>
            <a:xfrm>
              <a:off x="445885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D98ACCFB-4C7B-6748-0702-ADB4B7C299E8}"/>
                </a:ext>
              </a:extLst>
            </p:cNvPr>
            <p:cNvSpPr/>
            <p:nvPr/>
          </p:nvSpPr>
          <p:spPr>
            <a:xfrm>
              <a:off x="3997090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B8088DAB-038B-A604-B9B3-C68A2EF54010}"/>
                </a:ext>
              </a:extLst>
            </p:cNvPr>
            <p:cNvSpPr txBox="1"/>
            <p:nvPr/>
          </p:nvSpPr>
          <p:spPr>
            <a:xfrm>
              <a:off x="383846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074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0F16CBE-7F8D-52C0-6F0D-B8D04D7B1EBB}"/>
              </a:ext>
            </a:extLst>
          </p:cNvPr>
          <p:cNvSpPr txBox="1"/>
          <p:nvPr/>
        </p:nvSpPr>
        <p:spPr>
          <a:xfrm>
            <a:off x="1271464" y="1088887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生态公园里上午有游客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843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人，中午有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265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人离开，下午又来了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408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人。这时园内有游客多少人？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69A8D12-62A5-5275-7FB4-C1CDDB8EB0E0}"/>
              </a:ext>
            </a:extLst>
          </p:cNvPr>
          <p:cNvSpPr/>
          <p:nvPr/>
        </p:nvSpPr>
        <p:spPr>
          <a:xfrm>
            <a:off x="653669" y="114173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2EF51F0B-DEFE-D7CB-7682-4F6ED7C42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199" y="64825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B5154E9-A4C0-E535-0C0B-70B494CE883E}"/>
              </a:ext>
            </a:extLst>
          </p:cNvPr>
          <p:cNvSpPr txBox="1"/>
          <p:nvPr/>
        </p:nvSpPr>
        <p:spPr>
          <a:xfrm>
            <a:off x="1487488" y="2563040"/>
            <a:ext cx="47656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843−265=578</a:t>
            </a:r>
            <a:r>
              <a:rPr lang="zh-CN" altLang="en-US" dirty="0">
                <a:solidFill>
                  <a:srgbClr val="F00C08"/>
                </a:solidFill>
              </a:rPr>
              <a:t>（人）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759B1AFA-7646-AFCC-610F-669448A7DD49}"/>
              </a:ext>
            </a:extLst>
          </p:cNvPr>
          <p:cNvGrpSpPr/>
          <p:nvPr/>
        </p:nvGrpSpPr>
        <p:grpSpPr>
          <a:xfrm>
            <a:off x="1791687" y="3355128"/>
            <a:ext cx="2301233" cy="1828384"/>
            <a:chOff x="3049173" y="3309598"/>
            <a:chExt cx="2301233" cy="182838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7029BED9-C8B9-8A90-7D63-E7B0BD80A47A}"/>
                </a:ext>
              </a:extLst>
            </p:cNvPr>
            <p:cNvGrpSpPr/>
            <p:nvPr/>
          </p:nvGrpSpPr>
          <p:grpSpPr>
            <a:xfrm>
              <a:off x="3049173" y="3314005"/>
              <a:ext cx="2161365" cy="1232950"/>
              <a:chOff x="2905157" y="2519215"/>
              <a:chExt cx="2161365" cy="1232950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6D4051D3-6FAB-7EB2-A26F-6215D0D851D1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8  4  3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85423EFC-59D0-8DB6-3022-3BBF4E6BE630}"/>
                  </a:ext>
                </a:extLst>
              </p:cNvPr>
              <p:cNvSpPr txBox="1"/>
              <p:nvPr/>
            </p:nvSpPr>
            <p:spPr>
              <a:xfrm>
                <a:off x="2905157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2  6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3442579D-3C46-AFEC-ADA4-6E2693CEB2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E23D82D-7A7C-C7D2-DE16-3D5A4090F2F7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4B564CA6-E838-115C-FF80-DE5E5C718309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514809FC-487E-695F-F2B8-A515BA05CCAD}"/>
                </a:ext>
              </a:extLst>
            </p:cNvPr>
            <p:cNvSpPr/>
            <p:nvPr/>
          </p:nvSpPr>
          <p:spPr>
            <a:xfrm>
              <a:off x="445885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A158F9B9-E08C-9B72-6D87-EB04F401C6D1}"/>
                </a:ext>
              </a:extLst>
            </p:cNvPr>
            <p:cNvSpPr/>
            <p:nvPr/>
          </p:nvSpPr>
          <p:spPr>
            <a:xfrm>
              <a:off x="3997090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14CAF77-723B-EFFE-6439-567FBDC63D9B}"/>
                </a:ext>
              </a:extLst>
            </p:cNvPr>
            <p:cNvSpPr txBox="1"/>
            <p:nvPr/>
          </p:nvSpPr>
          <p:spPr>
            <a:xfrm>
              <a:off x="383846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CA62585D-B913-DFB5-C12E-7285B4BF8825}"/>
              </a:ext>
            </a:extLst>
          </p:cNvPr>
          <p:cNvSpPr txBox="1"/>
          <p:nvPr/>
        </p:nvSpPr>
        <p:spPr>
          <a:xfrm>
            <a:off x="5713758" y="2563040"/>
            <a:ext cx="49187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578+408=986</a:t>
            </a:r>
            <a:r>
              <a:rPr lang="zh-CN" altLang="en-US" dirty="0">
                <a:solidFill>
                  <a:srgbClr val="F00C08"/>
                </a:solidFill>
              </a:rPr>
              <a:t>（人）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49FACDF-16AC-93E1-33ED-0D873B3DDBCC}"/>
              </a:ext>
            </a:extLst>
          </p:cNvPr>
          <p:cNvGrpSpPr/>
          <p:nvPr/>
        </p:nvGrpSpPr>
        <p:grpSpPr>
          <a:xfrm>
            <a:off x="5754853" y="3359535"/>
            <a:ext cx="2422760" cy="1823977"/>
            <a:chOff x="1343470" y="2348880"/>
            <a:chExt cx="2422760" cy="1823977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BE1DD493-DD42-4672-1DBA-276F626C6EE2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7CE217AD-2075-B016-8FEE-1BB58CA8300F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5  7  8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3414EB5A-6B60-6E62-9574-CAE4AD6544E0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4  0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71D8E6C9-97A0-99DC-65BD-E84B879A3A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8778C21C-EEAB-FEC6-9D31-EFB6A6815590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56186ADD-B10B-4103-95E0-1010134B861D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0535C74-F56E-905F-DBD6-1FA6013F0409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4F7D1C0-01F4-7FC8-9438-137D0C681D26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6775E17D-FA4D-FFCA-98E4-D8F587DFE66D}"/>
              </a:ext>
            </a:extLst>
          </p:cNvPr>
          <p:cNvSpPr txBox="1"/>
          <p:nvPr/>
        </p:nvSpPr>
        <p:spPr>
          <a:xfrm>
            <a:off x="2151391" y="5446965"/>
            <a:ext cx="71247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00C08"/>
                </a:solidFill>
              </a:rPr>
              <a:t>口答：这时园内有游客</a:t>
            </a:r>
            <a:r>
              <a:rPr lang="en-US" altLang="zh-CN" dirty="0">
                <a:solidFill>
                  <a:srgbClr val="F00C08"/>
                </a:solidFill>
              </a:rPr>
              <a:t>986</a:t>
            </a:r>
            <a:r>
              <a:rPr lang="zh-CN" altLang="en-US" dirty="0">
                <a:solidFill>
                  <a:srgbClr val="F00C08"/>
                </a:solidFill>
              </a:rPr>
              <a:t>人。</a:t>
            </a:r>
          </a:p>
        </p:txBody>
      </p:sp>
    </p:spTree>
    <p:extLst>
      <p:ext uri="{BB962C8B-B14F-4D97-AF65-F5344CB8AC3E}">
        <p14:creationId xmlns:p14="http://schemas.microsoft.com/office/powerpoint/2010/main" val="159290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>
            <a:extLst>
              <a:ext uri="{FF2B5EF4-FFF2-40B4-BE49-F238E27FC236}">
                <a16:creationId xmlns:a16="http://schemas.microsoft.com/office/drawing/2014/main" id="{0CDC9DDD-0DFE-D5BC-35B7-A2D25DA5D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199" y="58061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F0978B7-ECAC-D31D-92BB-D77B7D087682}"/>
              </a:ext>
            </a:extLst>
          </p:cNvPr>
          <p:cNvSpPr/>
          <p:nvPr/>
        </p:nvSpPr>
        <p:spPr>
          <a:xfrm>
            <a:off x="1415480" y="1890275"/>
            <a:ext cx="1368152" cy="151216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614</a:t>
            </a:r>
          </a:p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245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D3F5DC0-DB60-832B-525B-5009CC895DB8}"/>
              </a:ext>
            </a:extLst>
          </p:cNvPr>
          <p:cNvSpPr/>
          <p:nvPr/>
        </p:nvSpPr>
        <p:spPr>
          <a:xfrm>
            <a:off x="3413702" y="1890275"/>
            <a:ext cx="1368152" cy="151216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775</a:t>
            </a:r>
          </a:p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135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49B7334-5341-3E53-175A-A9E57D53966C}"/>
              </a:ext>
            </a:extLst>
          </p:cNvPr>
          <p:cNvSpPr/>
          <p:nvPr/>
        </p:nvSpPr>
        <p:spPr>
          <a:xfrm>
            <a:off x="5411924" y="1890275"/>
            <a:ext cx="1368152" cy="151216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600</a:t>
            </a:r>
          </a:p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243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5760477-F61A-9922-802C-34B37D928AA8}"/>
              </a:ext>
            </a:extLst>
          </p:cNvPr>
          <p:cNvSpPr/>
          <p:nvPr/>
        </p:nvSpPr>
        <p:spPr>
          <a:xfrm>
            <a:off x="7410146" y="1890275"/>
            <a:ext cx="1368152" cy="151216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505</a:t>
            </a:r>
          </a:p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356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5B3ACF1-3A25-9B84-F417-DB6FDCFE024F}"/>
              </a:ext>
            </a:extLst>
          </p:cNvPr>
          <p:cNvSpPr/>
          <p:nvPr/>
        </p:nvSpPr>
        <p:spPr>
          <a:xfrm>
            <a:off x="9408368" y="1890275"/>
            <a:ext cx="1368152" cy="151216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468</a:t>
            </a:r>
          </a:p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239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51CCF16-F635-9F82-1EE3-857B3A571B5A}"/>
              </a:ext>
            </a:extLst>
          </p:cNvPr>
          <p:cNvSpPr txBox="1"/>
          <p:nvPr/>
        </p:nvSpPr>
        <p:spPr>
          <a:xfrm>
            <a:off x="674224" y="3580131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614+245=859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EE56D81-75DE-FD0E-A509-DA4316727CBA}"/>
              </a:ext>
            </a:extLst>
          </p:cNvPr>
          <p:cNvSpPr txBox="1"/>
          <p:nvPr/>
        </p:nvSpPr>
        <p:spPr>
          <a:xfrm>
            <a:off x="674224" y="4194115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614−245=369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FA96B58-5BB7-676C-5F8B-BE490CD7F9A6}"/>
              </a:ext>
            </a:extLst>
          </p:cNvPr>
          <p:cNvSpPr txBox="1"/>
          <p:nvPr/>
        </p:nvSpPr>
        <p:spPr>
          <a:xfrm>
            <a:off x="2898545" y="4808099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775+135=910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EC4918F-11D0-5E64-3F99-87665A029649}"/>
              </a:ext>
            </a:extLst>
          </p:cNvPr>
          <p:cNvSpPr txBox="1"/>
          <p:nvPr/>
        </p:nvSpPr>
        <p:spPr>
          <a:xfrm>
            <a:off x="2898545" y="5422083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775−135=640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2E729C8-486B-0FE3-A44F-A1745857DEF5}"/>
              </a:ext>
            </a:extLst>
          </p:cNvPr>
          <p:cNvSpPr txBox="1"/>
          <p:nvPr/>
        </p:nvSpPr>
        <p:spPr>
          <a:xfrm>
            <a:off x="4943872" y="3580131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600+243=843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9AACB8D-B379-63D0-19E1-C0105BD3F8B3}"/>
              </a:ext>
            </a:extLst>
          </p:cNvPr>
          <p:cNvSpPr txBox="1"/>
          <p:nvPr/>
        </p:nvSpPr>
        <p:spPr>
          <a:xfrm>
            <a:off x="4943872" y="4194115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600−243=357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A9DCAC4-C568-4664-DBDB-E5195755330D}"/>
              </a:ext>
            </a:extLst>
          </p:cNvPr>
          <p:cNvSpPr txBox="1"/>
          <p:nvPr/>
        </p:nvSpPr>
        <p:spPr>
          <a:xfrm>
            <a:off x="6888088" y="4808099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505+356=861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99FB28D-23B7-CFEC-8543-A8AD0A83A4C5}"/>
              </a:ext>
            </a:extLst>
          </p:cNvPr>
          <p:cNvSpPr txBox="1"/>
          <p:nvPr/>
        </p:nvSpPr>
        <p:spPr>
          <a:xfrm>
            <a:off x="6888088" y="5422083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505−356=149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19A2934-EF3B-5060-A51E-C5AD09E1ED4E}"/>
              </a:ext>
            </a:extLst>
          </p:cNvPr>
          <p:cNvSpPr txBox="1"/>
          <p:nvPr/>
        </p:nvSpPr>
        <p:spPr>
          <a:xfrm>
            <a:off x="8976320" y="3580131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468+239=707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795FE12-B38A-2C1F-27DA-FAF4B68AB641}"/>
              </a:ext>
            </a:extLst>
          </p:cNvPr>
          <p:cNvSpPr txBox="1"/>
          <p:nvPr/>
        </p:nvSpPr>
        <p:spPr>
          <a:xfrm>
            <a:off x="8976320" y="4194115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468−239=229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3CE0040-1597-0D80-B2D3-7BA230D8F928}"/>
              </a:ext>
            </a:extLst>
          </p:cNvPr>
          <p:cNvSpPr txBox="1"/>
          <p:nvPr/>
        </p:nvSpPr>
        <p:spPr>
          <a:xfrm>
            <a:off x="1271464" y="1088887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每张卡片上两个数的和是多少？差是多少？</a:t>
            </a: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DBE289AE-885A-5C57-A210-B21DB651B033}"/>
              </a:ext>
            </a:extLst>
          </p:cNvPr>
          <p:cNvSpPr/>
          <p:nvPr/>
        </p:nvSpPr>
        <p:spPr>
          <a:xfrm>
            <a:off x="653669" y="114173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21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7BB6837C-CD94-DA38-EDBF-9772720DE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8638" y="150344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8B28AE3-FF74-9179-D09F-A538CE7697DE}"/>
              </a:ext>
            </a:extLst>
          </p:cNvPr>
          <p:cNvSpPr txBox="1"/>
          <p:nvPr/>
        </p:nvSpPr>
        <p:spPr>
          <a:xfrm>
            <a:off x="1271464" y="1268760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      里填上合适的数。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8694DD5E-C205-949F-E20C-4875843E9511}"/>
              </a:ext>
            </a:extLst>
          </p:cNvPr>
          <p:cNvSpPr/>
          <p:nvPr/>
        </p:nvSpPr>
        <p:spPr>
          <a:xfrm>
            <a:off x="653669" y="132160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CB8CDF1-E46A-F7A7-7CD9-D4BA0B2D5464}"/>
              </a:ext>
            </a:extLst>
          </p:cNvPr>
          <p:cNvSpPr/>
          <p:nvPr/>
        </p:nvSpPr>
        <p:spPr>
          <a:xfrm>
            <a:off x="1883341" y="1327489"/>
            <a:ext cx="576064" cy="5760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BA48BFE-EEBB-C04D-31FA-691AD74C41FF}"/>
              </a:ext>
            </a:extLst>
          </p:cNvPr>
          <p:cNvGrpSpPr/>
          <p:nvPr/>
        </p:nvGrpSpPr>
        <p:grpSpPr>
          <a:xfrm>
            <a:off x="912637" y="2348880"/>
            <a:ext cx="2862653" cy="1968794"/>
            <a:chOff x="912637" y="2348880"/>
            <a:chExt cx="2862653" cy="1968794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9D63AE7-763A-F459-C2B4-57FA4605D91E}"/>
                </a:ext>
              </a:extLst>
            </p:cNvPr>
            <p:cNvSpPr txBox="1"/>
            <p:nvPr/>
          </p:nvSpPr>
          <p:spPr>
            <a:xfrm>
              <a:off x="1180407" y="2348880"/>
              <a:ext cx="18192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  6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5F85802-004F-DF08-6067-44E75B56767E}"/>
                </a:ext>
              </a:extLst>
            </p:cNvPr>
            <p:cNvSpPr txBox="1"/>
            <p:nvPr/>
          </p:nvSpPr>
          <p:spPr>
            <a:xfrm>
              <a:off x="912637" y="2993570"/>
              <a:ext cx="27820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3          4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BAC26790-A670-85A2-10A9-C308A94679B0}"/>
                </a:ext>
              </a:extLst>
            </p:cNvPr>
            <p:cNvCxnSpPr>
              <a:cxnSpLocks/>
            </p:cNvCxnSpPr>
            <p:nvPr/>
          </p:nvCxnSpPr>
          <p:spPr>
            <a:xfrm>
              <a:off x="1156996" y="3705941"/>
              <a:ext cx="261829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8C6933F-DAA3-9B59-C6BD-C85F19D2CDA3}"/>
                </a:ext>
              </a:extLst>
            </p:cNvPr>
            <p:cNvSpPr txBox="1"/>
            <p:nvPr/>
          </p:nvSpPr>
          <p:spPr>
            <a:xfrm>
              <a:off x="1606485" y="3671343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8    0    3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0CF8CB6-5DE6-8E82-EECB-EC55D09A3C30}"/>
                </a:ext>
              </a:extLst>
            </p:cNvPr>
            <p:cNvSpPr/>
            <p:nvPr/>
          </p:nvSpPr>
          <p:spPr>
            <a:xfrm>
              <a:off x="3199226" y="2384013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79F3946-6800-093A-8525-AF83670AC715}"/>
                </a:ext>
              </a:extLst>
            </p:cNvPr>
            <p:cNvSpPr/>
            <p:nvPr/>
          </p:nvSpPr>
          <p:spPr>
            <a:xfrm>
              <a:off x="1861498" y="2384013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431B6A91-A09B-3EE2-192D-91D20DBD9B8C}"/>
                </a:ext>
              </a:extLst>
            </p:cNvPr>
            <p:cNvSpPr/>
            <p:nvPr/>
          </p:nvSpPr>
          <p:spPr>
            <a:xfrm>
              <a:off x="2530362" y="3028703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D78719C-C584-F517-1098-0D20F8B6A94C}"/>
              </a:ext>
            </a:extLst>
          </p:cNvPr>
          <p:cNvGrpSpPr/>
          <p:nvPr/>
        </p:nvGrpSpPr>
        <p:grpSpPr>
          <a:xfrm>
            <a:off x="4503147" y="2348880"/>
            <a:ext cx="2862653" cy="1968794"/>
            <a:chOff x="4656684" y="2348880"/>
            <a:chExt cx="2862653" cy="1968794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3E77CC2-DC11-592A-A585-C9A1B32BD29E}"/>
                </a:ext>
              </a:extLst>
            </p:cNvPr>
            <p:cNvSpPr txBox="1"/>
            <p:nvPr/>
          </p:nvSpPr>
          <p:spPr>
            <a:xfrm>
              <a:off x="5619514" y="2348880"/>
              <a:ext cx="18192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  4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D544352-585A-A3DC-50E6-1A640FC37DB8}"/>
                </a:ext>
              </a:extLst>
            </p:cNvPr>
            <p:cNvSpPr txBox="1"/>
            <p:nvPr/>
          </p:nvSpPr>
          <p:spPr>
            <a:xfrm>
              <a:off x="4656684" y="2993570"/>
              <a:ext cx="27820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 4    2    </a:t>
              </a:r>
              <a:r>
                <a:rPr lang="en-US" altLang="zh-CN" sz="3600" b="1" dirty="0">
                  <a:solidFill>
                    <a:schemeClr val="bg1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chemeClr val="bg1"/>
                </a:solidFill>
                <a:latin typeface="+mn-lt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FB19E81B-D428-1C16-DECB-23025467BE05}"/>
                </a:ext>
              </a:extLst>
            </p:cNvPr>
            <p:cNvCxnSpPr>
              <a:cxnSpLocks/>
            </p:cNvCxnSpPr>
            <p:nvPr/>
          </p:nvCxnSpPr>
          <p:spPr>
            <a:xfrm>
              <a:off x="4901043" y="3705941"/>
              <a:ext cx="261829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C84A3E2-3CB1-3F14-2EDE-917EF286C498}"/>
                </a:ext>
              </a:extLst>
            </p:cNvPr>
            <p:cNvSpPr txBox="1"/>
            <p:nvPr/>
          </p:nvSpPr>
          <p:spPr>
            <a:xfrm>
              <a:off x="5350532" y="3671343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4    7    1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DC6FDC75-9447-9571-DFFD-92121FFCF1F4}"/>
                </a:ext>
              </a:extLst>
            </p:cNvPr>
            <p:cNvSpPr/>
            <p:nvPr/>
          </p:nvSpPr>
          <p:spPr>
            <a:xfrm>
              <a:off x="5605545" y="2384013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90EC7BE0-66F2-B38D-AFFF-3B384890B446}"/>
                </a:ext>
              </a:extLst>
            </p:cNvPr>
            <p:cNvSpPr/>
            <p:nvPr/>
          </p:nvSpPr>
          <p:spPr>
            <a:xfrm>
              <a:off x="6943273" y="3028703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971E4DC-6113-1630-96BD-1419F7E9D3DD}"/>
                </a:ext>
              </a:extLst>
            </p:cNvPr>
            <p:cNvSpPr/>
            <p:nvPr/>
          </p:nvSpPr>
          <p:spPr>
            <a:xfrm>
              <a:off x="6274409" y="2388812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2367A859-B1F6-0D27-CBFC-8DA189EC92B7}"/>
              </a:ext>
            </a:extLst>
          </p:cNvPr>
          <p:cNvGrpSpPr/>
          <p:nvPr/>
        </p:nvGrpSpPr>
        <p:grpSpPr>
          <a:xfrm>
            <a:off x="8093658" y="2348880"/>
            <a:ext cx="2862653" cy="2080612"/>
            <a:chOff x="8093658" y="2348880"/>
            <a:chExt cx="2862653" cy="2080612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A8BBCC8-FD41-ED05-49AF-2EEB4ABCF4F9}"/>
                </a:ext>
              </a:extLst>
            </p:cNvPr>
            <p:cNvSpPr txBox="1"/>
            <p:nvPr/>
          </p:nvSpPr>
          <p:spPr>
            <a:xfrm>
              <a:off x="8361428" y="2348880"/>
              <a:ext cx="25143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  4    5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3D42146-7239-FB71-DB9E-104CCAE497EE}"/>
                </a:ext>
              </a:extLst>
            </p:cNvPr>
            <p:cNvSpPr txBox="1"/>
            <p:nvPr/>
          </p:nvSpPr>
          <p:spPr>
            <a:xfrm>
              <a:off x="8093658" y="2993570"/>
              <a:ext cx="27820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           5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F34245A6-5063-CAB1-1A0F-495EAC47EC60}"/>
                </a:ext>
              </a:extLst>
            </p:cNvPr>
            <p:cNvCxnSpPr>
              <a:cxnSpLocks/>
            </p:cNvCxnSpPr>
            <p:nvPr/>
          </p:nvCxnSpPr>
          <p:spPr>
            <a:xfrm>
              <a:off x="8338017" y="3705941"/>
              <a:ext cx="261829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322C114-B198-45BA-4234-F39063F27B68}"/>
                </a:ext>
              </a:extLst>
            </p:cNvPr>
            <p:cNvSpPr txBox="1"/>
            <p:nvPr/>
          </p:nvSpPr>
          <p:spPr>
            <a:xfrm>
              <a:off x="8787506" y="3783161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9    </a:t>
              </a:r>
              <a:r>
                <a:rPr lang="en-US" altLang="zh-CN" sz="3600" b="1" dirty="0">
                  <a:solidFill>
                    <a:schemeClr val="bg1"/>
                  </a:solidFill>
                  <a:latin typeface="+mn-lt"/>
                </a:rPr>
                <a:t>0</a:t>
              </a:r>
              <a:r>
                <a:rPr lang="en-US" altLang="zh-CN" sz="3600" b="1" dirty="0">
                  <a:latin typeface="+mn-lt"/>
                </a:rPr>
                <a:t>    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9737D366-CE7B-00DE-8378-0E2F3B4D3C8E}"/>
                </a:ext>
              </a:extLst>
            </p:cNvPr>
            <p:cNvSpPr/>
            <p:nvPr/>
          </p:nvSpPr>
          <p:spPr>
            <a:xfrm>
              <a:off x="9042519" y="2384013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B667998E-52B9-6409-8758-88C923C8E9D5}"/>
                </a:ext>
              </a:extLst>
            </p:cNvPr>
            <p:cNvSpPr/>
            <p:nvPr/>
          </p:nvSpPr>
          <p:spPr>
            <a:xfrm>
              <a:off x="9711383" y="3028703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562A1B53-C376-A144-5DFE-CCB938C237D1}"/>
                </a:ext>
              </a:extLst>
            </p:cNvPr>
            <p:cNvSpPr/>
            <p:nvPr/>
          </p:nvSpPr>
          <p:spPr>
            <a:xfrm>
              <a:off x="9711383" y="3818294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0D6B7155-C903-176E-990F-2AB21CDCA0BF}"/>
              </a:ext>
            </a:extLst>
          </p:cNvPr>
          <p:cNvSpPr txBox="1"/>
          <p:nvPr/>
        </p:nvSpPr>
        <p:spPr>
          <a:xfrm>
            <a:off x="3297119" y="234621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03A936D-4F04-77DA-14A3-14AF4CAF59A1}"/>
              </a:ext>
            </a:extLst>
          </p:cNvPr>
          <p:cNvSpPr txBox="1"/>
          <p:nvPr/>
        </p:nvSpPr>
        <p:spPr>
          <a:xfrm>
            <a:off x="3106194" y="338425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824C167-C5BE-12B7-CB74-E5798235EE34}"/>
              </a:ext>
            </a:extLst>
          </p:cNvPr>
          <p:cNvSpPr txBox="1"/>
          <p:nvPr/>
        </p:nvSpPr>
        <p:spPr>
          <a:xfrm>
            <a:off x="2602059" y="299148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0A1FBCAF-2479-5D01-3F1C-85B12BA59CF0}"/>
              </a:ext>
            </a:extLst>
          </p:cNvPr>
          <p:cNvSpPr txBox="1"/>
          <p:nvPr/>
        </p:nvSpPr>
        <p:spPr>
          <a:xfrm>
            <a:off x="2275601" y="338425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03A303A-E392-A4A0-AB8C-2B42A7E04021}"/>
              </a:ext>
            </a:extLst>
          </p:cNvPr>
          <p:cNvSpPr txBox="1"/>
          <p:nvPr/>
        </p:nvSpPr>
        <p:spPr>
          <a:xfrm>
            <a:off x="1914106" y="234621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44C2940-CFC6-EE40-9292-3E3D8D59C7EA}"/>
              </a:ext>
            </a:extLst>
          </p:cNvPr>
          <p:cNvSpPr txBox="1"/>
          <p:nvPr/>
        </p:nvSpPr>
        <p:spPr>
          <a:xfrm>
            <a:off x="5509384" y="234514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5D82B13-6B14-0087-200F-6ACD69A03EA4}"/>
              </a:ext>
            </a:extLst>
          </p:cNvPr>
          <p:cNvSpPr txBox="1"/>
          <p:nvPr/>
        </p:nvSpPr>
        <p:spPr>
          <a:xfrm>
            <a:off x="6198182" y="234514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B5C959A7-ADF8-CB27-D5DF-DB85481D628D}"/>
              </a:ext>
            </a:extLst>
          </p:cNvPr>
          <p:cNvSpPr txBox="1"/>
          <p:nvPr/>
        </p:nvSpPr>
        <p:spPr>
          <a:xfrm>
            <a:off x="6887096" y="2997367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F99EB18-B190-74FD-F287-278E1D3ADE4D}"/>
              </a:ext>
            </a:extLst>
          </p:cNvPr>
          <p:cNvSpPr txBox="1"/>
          <p:nvPr/>
        </p:nvSpPr>
        <p:spPr>
          <a:xfrm>
            <a:off x="10299673" y="338425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CF4CC244-21EF-D891-C9C1-3499BB2CE144}"/>
              </a:ext>
            </a:extLst>
          </p:cNvPr>
          <p:cNvSpPr txBox="1"/>
          <p:nvPr/>
        </p:nvSpPr>
        <p:spPr>
          <a:xfrm>
            <a:off x="9114216" y="234514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BB5571E-9A99-1146-9DE6-3E2492F76598}"/>
              </a:ext>
            </a:extLst>
          </p:cNvPr>
          <p:cNvSpPr txBox="1"/>
          <p:nvPr/>
        </p:nvSpPr>
        <p:spPr>
          <a:xfrm>
            <a:off x="9793404" y="2997367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4FC9EAAD-A6F9-0EDF-437F-6E331F069701}"/>
              </a:ext>
            </a:extLst>
          </p:cNvPr>
          <p:cNvSpPr txBox="1"/>
          <p:nvPr/>
        </p:nvSpPr>
        <p:spPr>
          <a:xfrm>
            <a:off x="9793404" y="378316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AAD9226-04FC-B9CD-4B5B-BB7C1FF8B939}"/>
              </a:ext>
            </a:extLst>
          </p:cNvPr>
          <p:cNvSpPr txBox="1"/>
          <p:nvPr/>
        </p:nvSpPr>
        <p:spPr>
          <a:xfrm>
            <a:off x="6462698" y="4624669"/>
            <a:ext cx="51583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tabLst/>
              <a:defRPr sz="3600" b="1">
                <a:solidFill>
                  <a:srgbClr val="F00C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r"/>
            <a:r>
              <a:rPr lang="zh-CN" altLang="en-US" sz="3200" dirty="0"/>
              <a:t>最后一题答案不唯一。</a:t>
            </a:r>
          </a:p>
        </p:txBody>
      </p:sp>
    </p:spTree>
    <p:extLst>
      <p:ext uri="{BB962C8B-B14F-4D97-AF65-F5344CB8AC3E}">
        <p14:creationId xmlns:p14="http://schemas.microsoft.com/office/powerpoint/2010/main" val="207796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177D80D-9BEC-AD77-AF21-3066BFC4480C}"/>
              </a:ext>
            </a:extLst>
          </p:cNvPr>
          <p:cNvSpPr txBox="1"/>
          <p:nvPr/>
        </p:nvSpPr>
        <p:spPr>
          <a:xfrm>
            <a:off x="1271464" y="1268760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填一填，在同样的图形里填上相同的数。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D660BC44-5B47-A1E4-97DD-19B032BE522A}"/>
              </a:ext>
            </a:extLst>
          </p:cNvPr>
          <p:cNvGrpSpPr/>
          <p:nvPr/>
        </p:nvGrpSpPr>
        <p:grpSpPr>
          <a:xfrm>
            <a:off x="496079" y="1292355"/>
            <a:ext cx="903007" cy="646331"/>
            <a:chOff x="496079" y="1292355"/>
            <a:chExt cx="903007" cy="646331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DE965E68-E5B2-DBAE-F5D8-D30715C80DE8}"/>
                </a:ext>
              </a:extLst>
            </p:cNvPr>
            <p:cNvSpPr/>
            <p:nvPr/>
          </p:nvSpPr>
          <p:spPr>
            <a:xfrm>
              <a:off x="653669" y="1321607"/>
              <a:ext cx="587829" cy="587829"/>
            </a:xfrm>
            <a:prstGeom prst="ellipse">
              <a:avLst/>
            </a:prstGeom>
            <a:solidFill>
              <a:srgbClr val="FCD4B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8552276E-095F-ECCA-B764-FE8B8CB6822A}"/>
                </a:ext>
              </a:extLst>
            </p:cNvPr>
            <p:cNvSpPr txBox="1"/>
            <p:nvPr/>
          </p:nvSpPr>
          <p:spPr>
            <a:xfrm>
              <a:off x="496079" y="1292355"/>
              <a:ext cx="90300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37FB7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10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11">
            <a:extLst>
              <a:ext uri="{FF2B5EF4-FFF2-40B4-BE49-F238E27FC236}">
                <a16:creationId xmlns:a16="http://schemas.microsoft.com/office/drawing/2014/main" id="{F1FBE5FB-C271-C32B-6057-9768EECB9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69269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2A7ED263-7F5B-2BB8-C284-6E3C1800041A}"/>
              </a:ext>
            </a:extLst>
          </p:cNvPr>
          <p:cNvGrpSpPr/>
          <p:nvPr/>
        </p:nvGrpSpPr>
        <p:grpSpPr>
          <a:xfrm>
            <a:off x="4043772" y="2301880"/>
            <a:ext cx="4104456" cy="2920450"/>
            <a:chOff x="4151784" y="2301880"/>
            <a:chExt cx="4104456" cy="2920450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5D3FD397-C186-8D67-893D-54910C48FB8C}"/>
                </a:ext>
              </a:extLst>
            </p:cNvPr>
            <p:cNvSpPr/>
            <p:nvPr/>
          </p:nvSpPr>
          <p:spPr>
            <a:xfrm>
              <a:off x="5318760" y="2301880"/>
              <a:ext cx="746760" cy="7467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48328573-9E3B-28DC-6CE6-2EA837E2CB34}"/>
                </a:ext>
              </a:extLst>
            </p:cNvPr>
            <p:cNvSpPr/>
            <p:nvPr/>
          </p:nvSpPr>
          <p:spPr>
            <a:xfrm>
              <a:off x="7365841" y="2301880"/>
              <a:ext cx="746760" cy="7467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4AC93E66-7513-FAF2-2AB5-F3DDE008BF66}"/>
                </a:ext>
              </a:extLst>
            </p:cNvPr>
            <p:cNvSpPr/>
            <p:nvPr/>
          </p:nvSpPr>
          <p:spPr>
            <a:xfrm>
              <a:off x="7365841" y="3356992"/>
              <a:ext cx="746760" cy="7467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A36DA171-15A5-2400-D001-CCCD528724CA}"/>
                </a:ext>
              </a:extLst>
            </p:cNvPr>
            <p:cNvSpPr/>
            <p:nvPr/>
          </p:nvSpPr>
          <p:spPr>
            <a:xfrm>
              <a:off x="6338312" y="4431397"/>
              <a:ext cx="746760" cy="7467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:a16="http://schemas.microsoft.com/office/drawing/2014/main" id="{06653E73-3951-5EA8-F7FD-5DA591B8690E}"/>
                </a:ext>
              </a:extLst>
            </p:cNvPr>
            <p:cNvSpPr/>
            <p:nvPr/>
          </p:nvSpPr>
          <p:spPr>
            <a:xfrm>
              <a:off x="5268099" y="3375660"/>
              <a:ext cx="855194" cy="737236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0C5EFED5-0C83-78DE-432C-4884B3A56E96}"/>
                </a:ext>
              </a:extLst>
            </p:cNvPr>
            <p:cNvSpPr/>
            <p:nvPr/>
          </p:nvSpPr>
          <p:spPr>
            <a:xfrm>
              <a:off x="4251495" y="4436159"/>
              <a:ext cx="855194" cy="737236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F12E557-ACDE-EF5F-44A6-9C591FB63D25}"/>
                </a:ext>
              </a:extLst>
            </p:cNvPr>
            <p:cNvSpPr/>
            <p:nvPr/>
          </p:nvSpPr>
          <p:spPr>
            <a:xfrm>
              <a:off x="6289594" y="3321432"/>
              <a:ext cx="835106" cy="83510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A3C92F18-46CD-7C00-82CB-AA805CBD7865}"/>
                </a:ext>
              </a:extLst>
            </p:cNvPr>
            <p:cNvSpPr/>
            <p:nvPr/>
          </p:nvSpPr>
          <p:spPr>
            <a:xfrm>
              <a:off x="5274587" y="4387224"/>
              <a:ext cx="835106" cy="83510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C218173D-46E0-3BE3-E0F6-F5225CDCCD12}"/>
                </a:ext>
              </a:extLst>
            </p:cNvPr>
            <p:cNvCxnSpPr/>
            <p:nvPr/>
          </p:nvCxnSpPr>
          <p:spPr>
            <a:xfrm>
              <a:off x="4151784" y="4269265"/>
              <a:ext cx="4104456" cy="0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A526B7C-1E21-9C06-54CB-64C52272858B}"/>
                </a:ext>
              </a:extLst>
            </p:cNvPr>
            <p:cNvSpPr txBox="1"/>
            <p:nvPr/>
          </p:nvSpPr>
          <p:spPr>
            <a:xfrm>
              <a:off x="4445947" y="3407929"/>
              <a:ext cx="47641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+mn-lt"/>
                </a:rPr>
                <a:t>+</a:t>
              </a:r>
              <a:endParaRPr lang="zh-CN" altLang="en-US" sz="4000" b="1" dirty="0">
                <a:latin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ED6D528-8A5A-56A9-940F-70A7261308EA}"/>
                </a:ext>
              </a:extLst>
            </p:cNvPr>
            <p:cNvSpPr txBox="1"/>
            <p:nvPr/>
          </p:nvSpPr>
          <p:spPr>
            <a:xfrm>
              <a:off x="6495107" y="2321317"/>
              <a:ext cx="4411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+mn-lt"/>
                </a:rPr>
                <a:t>8</a:t>
              </a:r>
              <a:endParaRPr lang="zh-CN" altLang="en-US" sz="4000" b="1" dirty="0">
                <a:latin typeface="+mn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0790DA1-4D90-0D14-D730-11FCADE78A28}"/>
                </a:ext>
              </a:extLst>
            </p:cNvPr>
            <p:cNvSpPr txBox="1"/>
            <p:nvPr/>
          </p:nvSpPr>
          <p:spPr>
            <a:xfrm>
              <a:off x="7518648" y="4450834"/>
              <a:ext cx="4411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+mn-lt"/>
                </a:rPr>
                <a:t>8</a:t>
              </a:r>
              <a:endParaRPr lang="zh-CN" altLang="en-US" sz="4000" b="1" dirty="0">
                <a:latin typeface="+mn-lt"/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1728E11D-1DE7-11DE-D086-DFCF8F036C6C}"/>
              </a:ext>
            </a:extLst>
          </p:cNvPr>
          <p:cNvSpPr txBox="1"/>
          <p:nvPr/>
        </p:nvSpPr>
        <p:spPr>
          <a:xfrm>
            <a:off x="7410636" y="2331132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EBFAD41-5A51-B086-01E2-FEDD2484369D}"/>
              </a:ext>
            </a:extLst>
          </p:cNvPr>
          <p:cNvSpPr txBox="1"/>
          <p:nvPr/>
        </p:nvSpPr>
        <p:spPr>
          <a:xfrm>
            <a:off x="7410636" y="342900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65C3D58-7912-4095-31A9-4BD1C2850B44}"/>
              </a:ext>
            </a:extLst>
          </p:cNvPr>
          <p:cNvSpPr txBox="1"/>
          <p:nvPr/>
        </p:nvSpPr>
        <p:spPr>
          <a:xfrm>
            <a:off x="5361948" y="234718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F5D38A4-5EBB-6741-F66E-DDE4B847B07D}"/>
              </a:ext>
            </a:extLst>
          </p:cNvPr>
          <p:cNvSpPr txBox="1"/>
          <p:nvPr/>
        </p:nvSpPr>
        <p:spPr>
          <a:xfrm>
            <a:off x="6379893" y="448161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F2D3E8C-635B-BF1F-3DBB-1C09D1D4CA5C}"/>
              </a:ext>
            </a:extLst>
          </p:cNvPr>
          <p:cNvSpPr txBox="1"/>
          <p:nvPr/>
        </p:nvSpPr>
        <p:spPr>
          <a:xfrm>
            <a:off x="6379893" y="340792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36136BC-1D27-9E43-797D-40B78B59E08A}"/>
              </a:ext>
            </a:extLst>
          </p:cNvPr>
          <p:cNvSpPr txBox="1"/>
          <p:nvPr/>
        </p:nvSpPr>
        <p:spPr>
          <a:xfrm>
            <a:off x="5356713" y="447255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A77C718-3F55-62DC-90CD-A36EDF016084}"/>
              </a:ext>
            </a:extLst>
          </p:cNvPr>
          <p:cNvSpPr txBox="1"/>
          <p:nvPr/>
        </p:nvSpPr>
        <p:spPr>
          <a:xfrm>
            <a:off x="5384987" y="3504976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7131834-487D-B69B-0F32-F326F1311B13}"/>
              </a:ext>
            </a:extLst>
          </p:cNvPr>
          <p:cNvSpPr txBox="1"/>
          <p:nvPr/>
        </p:nvSpPr>
        <p:spPr>
          <a:xfrm>
            <a:off x="4365894" y="457599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28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: 圆角 56">
            <a:extLst>
              <a:ext uri="{FF2B5EF4-FFF2-40B4-BE49-F238E27FC236}">
                <a16:creationId xmlns:a16="http://schemas.microsoft.com/office/drawing/2014/main" id="{4609B83F-34A0-4DB7-391F-8B97A7260906}"/>
              </a:ext>
            </a:extLst>
          </p:cNvPr>
          <p:cNvSpPr/>
          <p:nvPr/>
        </p:nvSpPr>
        <p:spPr>
          <a:xfrm>
            <a:off x="5015880" y="1843203"/>
            <a:ext cx="6171524" cy="2593909"/>
          </a:xfrm>
          <a:prstGeom prst="roundRect">
            <a:avLst>
              <a:gd name="adj" fmla="val 12283"/>
            </a:avLst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4A4EF1F-D880-DE94-2743-D9BFE48F9893}"/>
              </a:ext>
            </a:extLst>
          </p:cNvPr>
          <p:cNvSpPr txBox="1"/>
          <p:nvPr/>
        </p:nvSpPr>
        <p:spPr>
          <a:xfrm>
            <a:off x="642848" y="1052736"/>
            <a:ext cx="82614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200" dirty="0">
                <a:solidFill>
                  <a:prstClr val="black"/>
                </a:solidFill>
                <a:latin typeface="黑体"/>
                <a:ea typeface="黑体"/>
              </a:rPr>
              <a:t>通过这节课的学习，你有什么收获？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FF6DC96-5265-B564-D7C0-802E2FF1E41F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FBD77A1-9796-CE3A-8D79-FDA0E864C5EA}"/>
              </a:ext>
            </a:extLst>
          </p:cNvPr>
          <p:cNvSpPr txBox="1"/>
          <p:nvPr/>
        </p:nvSpPr>
        <p:spPr>
          <a:xfrm>
            <a:off x="911424" y="1789856"/>
            <a:ext cx="4914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301−145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=</a:t>
            </a:r>
            <a:r>
              <a:rPr lang="en-US" altLang="zh-CN" sz="3600" b="1" dirty="0">
                <a:solidFill>
                  <a:srgbClr val="F00C08"/>
                </a:solidFill>
                <a:latin typeface="Times New Roman"/>
                <a:ea typeface="黑体"/>
              </a:rPr>
              <a:t>156</a:t>
            </a: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（本）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5B281CF-F982-83F4-E213-1CF6427DE80E}"/>
              </a:ext>
            </a:extLst>
          </p:cNvPr>
          <p:cNvGrpSpPr/>
          <p:nvPr/>
        </p:nvGrpSpPr>
        <p:grpSpPr>
          <a:xfrm>
            <a:off x="1217426" y="2484999"/>
            <a:ext cx="2325447" cy="1910926"/>
            <a:chOff x="2783632" y="2524418"/>
            <a:chExt cx="2325447" cy="1910926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96EB67F6-ED77-C9AD-AFA8-F66DC1F7DB10}"/>
                </a:ext>
              </a:extLst>
            </p:cNvPr>
            <p:cNvGrpSpPr/>
            <p:nvPr/>
          </p:nvGrpSpPr>
          <p:grpSpPr>
            <a:xfrm>
              <a:off x="2783632" y="2524418"/>
              <a:ext cx="2192992" cy="1839425"/>
              <a:chOff x="2927648" y="2519215"/>
              <a:chExt cx="2192992" cy="1839425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4CD60BA5-D9B7-7574-CDE3-3FFFE4760F1F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3  0  1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F42A614-62B1-32B7-67FF-4ACFD5289066}"/>
                  </a:ext>
                </a:extLst>
              </p:cNvPr>
              <p:cNvSpPr txBox="1"/>
              <p:nvPr/>
            </p:nvSpPr>
            <p:spPr>
              <a:xfrm>
                <a:off x="2927648" y="3105834"/>
                <a:ext cx="20882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−   1  4  5</a:t>
                </a:r>
                <a:endParaRPr lang="zh-CN" altLang="en-US" sz="3600" b="1" dirty="0">
                  <a:latin typeface="+mn-lt"/>
                </a:endParaRPr>
              </a:p>
            </p:txBody>
          </p: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059EDA72-E2BC-DA46-35AB-0487E9B4E6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2760" y="3752165"/>
                <a:ext cx="208788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3E653C8D-6C35-1FF0-629F-11AD1E63BF04}"/>
                  </a:ext>
                </a:extLst>
              </p:cNvPr>
              <p:cNvSpPr/>
              <p:nvPr/>
            </p:nvSpPr>
            <p:spPr>
              <a:xfrm>
                <a:off x="4619836" y="3849618"/>
                <a:ext cx="396044" cy="50902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AF32585C-0524-16D2-475B-2C8BBE4E39B6}"/>
                  </a:ext>
                </a:extLst>
              </p:cNvPr>
              <p:cNvSpPr/>
              <p:nvPr/>
            </p:nvSpPr>
            <p:spPr>
              <a:xfrm>
                <a:off x="4151784" y="3849618"/>
                <a:ext cx="396044" cy="50902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F3B22A9D-91A1-F295-93CA-3F7400AD380D}"/>
                  </a:ext>
                </a:extLst>
              </p:cNvPr>
              <p:cNvSpPr/>
              <p:nvPr/>
            </p:nvSpPr>
            <p:spPr>
              <a:xfrm>
                <a:off x="3683732" y="3849618"/>
                <a:ext cx="396044" cy="50902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A593A5F4-6719-7D5F-04D4-C0C7DB4F0A9E}"/>
                </a:ext>
              </a:extLst>
            </p:cNvPr>
            <p:cNvSpPr/>
            <p:nvPr/>
          </p:nvSpPr>
          <p:spPr>
            <a:xfrm>
              <a:off x="4170032" y="2549387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1859C726-F82F-40DC-C251-2FAE23DE599C}"/>
                </a:ext>
              </a:extLst>
            </p:cNvPr>
            <p:cNvSpPr/>
            <p:nvPr/>
          </p:nvSpPr>
          <p:spPr>
            <a:xfrm>
              <a:off x="3701980" y="2549387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B1A2B49-70CD-25BC-4634-33A7248FC4C8}"/>
                </a:ext>
              </a:extLst>
            </p:cNvPr>
            <p:cNvSpPr txBox="1"/>
            <p:nvPr/>
          </p:nvSpPr>
          <p:spPr>
            <a:xfrm>
              <a:off x="4466295" y="3789013"/>
              <a:ext cx="6427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等线" panose="02010600030101010101" pitchFamily="2" charset="-122"/>
                  <a:cs typeface="+mn-cs"/>
                </a:rPr>
                <a:t>6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BB1DF894-B1F9-F913-08DC-6E32D3F05468}"/>
                </a:ext>
              </a:extLst>
            </p:cNvPr>
            <p:cNvSpPr txBox="1"/>
            <p:nvPr/>
          </p:nvSpPr>
          <p:spPr>
            <a:xfrm>
              <a:off x="3998243" y="3789013"/>
              <a:ext cx="6427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等线" panose="02010600030101010101" pitchFamily="2" charset="-122"/>
                  <a:cs typeface="+mn-cs"/>
                </a:rPr>
                <a:t>5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BD0D5F31-F248-5532-4B92-E49438C984C8}"/>
                </a:ext>
              </a:extLst>
            </p:cNvPr>
            <p:cNvSpPr txBox="1"/>
            <p:nvPr/>
          </p:nvSpPr>
          <p:spPr>
            <a:xfrm>
              <a:off x="3529574" y="3789013"/>
              <a:ext cx="6427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等线" panose="02010600030101010101" pitchFamily="2" charset="-122"/>
                  <a:cs typeface="+mn-cs"/>
                </a:rPr>
                <a:t>1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2AC194B9-BA42-BB80-E4A5-8C33484F29A8}"/>
              </a:ext>
            </a:extLst>
          </p:cNvPr>
          <p:cNvGrpSpPr/>
          <p:nvPr/>
        </p:nvGrpSpPr>
        <p:grpSpPr>
          <a:xfrm>
            <a:off x="5158839" y="1875818"/>
            <a:ext cx="6265753" cy="2520107"/>
            <a:chOff x="5158839" y="1875818"/>
            <a:chExt cx="6265753" cy="2520107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AC5474E4-0B18-CEB4-3CB3-55E6E95771C4}"/>
                </a:ext>
              </a:extLst>
            </p:cNvPr>
            <p:cNvGrpSpPr/>
            <p:nvPr/>
          </p:nvGrpSpPr>
          <p:grpSpPr>
            <a:xfrm>
              <a:off x="5158839" y="2571948"/>
              <a:ext cx="2422760" cy="1823977"/>
              <a:chOff x="1343470" y="2348880"/>
              <a:chExt cx="2422760" cy="1823977"/>
            </a:xfrm>
          </p:grpSpPr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id="{2A70B299-0A03-386A-C3AF-6CAD5D6A7E9D}"/>
                  </a:ext>
                </a:extLst>
              </p:cNvPr>
              <p:cNvGrpSpPr/>
              <p:nvPr/>
            </p:nvGrpSpPr>
            <p:grpSpPr>
              <a:xfrm>
                <a:off x="1343470" y="2348880"/>
                <a:ext cx="2282892" cy="1232950"/>
                <a:chOff x="2783630" y="2519215"/>
                <a:chExt cx="2282892" cy="1232950"/>
              </a:xfrm>
            </p:grpSpPr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D6A1A3AE-415A-2F08-4465-9E99249538E0}"/>
                    </a:ext>
                  </a:extLst>
                </p:cNvPr>
                <p:cNvSpPr txBox="1"/>
                <p:nvPr/>
              </p:nvSpPr>
              <p:spPr>
                <a:xfrm>
                  <a:off x="3215680" y="2519215"/>
                  <a:ext cx="180020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3600" b="1" dirty="0">
                      <a:latin typeface="+mn-lt"/>
                    </a:rPr>
                    <a:t>1  4  5</a:t>
                  </a:r>
                  <a:endParaRPr lang="zh-CN" altLang="en-US" sz="3600" b="1" dirty="0">
                    <a:latin typeface="+mn-lt"/>
                  </a:endParaRPr>
                </a:p>
              </p:txBody>
            </p:sp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8144AAA2-2389-5315-02A9-4F91CDB22CA1}"/>
                    </a:ext>
                  </a:extLst>
                </p:cNvPr>
                <p:cNvSpPr txBox="1"/>
                <p:nvPr/>
              </p:nvSpPr>
              <p:spPr>
                <a:xfrm>
                  <a:off x="2783630" y="3105834"/>
                  <a:ext cx="223224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altLang="zh-CN" sz="3600" b="1" dirty="0">
                      <a:latin typeface="+mn-lt"/>
                    </a:rPr>
                    <a:t>+  1  5  6</a:t>
                  </a:r>
                  <a:endParaRPr lang="zh-CN" altLang="en-US" sz="3600" b="1" dirty="0">
                    <a:latin typeface="+mn-lt"/>
                  </a:endParaRPr>
                </a:p>
              </p:txBody>
            </p:sp>
            <p:cxnSp>
              <p:nvCxnSpPr>
                <p:cNvPr id="43" name="直接连接符 42">
                  <a:extLst>
                    <a:ext uri="{FF2B5EF4-FFF2-40B4-BE49-F238E27FC236}">
                      <a16:creationId xmlns:a16="http://schemas.microsoft.com/office/drawing/2014/main" id="{E45FA5EF-1AF0-B9AF-52FD-32E70B32B8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82189" y="3752165"/>
                  <a:ext cx="188433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1EE026CD-1BB9-277C-DFDE-F4D3D14FA152}"/>
                  </a:ext>
                </a:extLst>
              </p:cNvPr>
              <p:cNvSpPr txBox="1"/>
              <p:nvPr/>
            </p:nvSpPr>
            <p:spPr>
              <a:xfrm>
                <a:off x="3169063" y="3526526"/>
                <a:ext cx="5971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8773E0F0-8BEC-731C-96F4-85C8B1715A0B}"/>
                  </a:ext>
                </a:extLst>
              </p:cNvPr>
              <p:cNvSpPr txBox="1"/>
              <p:nvPr/>
            </p:nvSpPr>
            <p:spPr>
              <a:xfrm>
                <a:off x="2712537" y="3526526"/>
                <a:ext cx="5971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0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448A873B-D942-1CA0-6F42-283EE38BCC8F}"/>
                  </a:ext>
                </a:extLst>
              </p:cNvPr>
              <p:cNvSpPr txBox="1"/>
              <p:nvPr/>
            </p:nvSpPr>
            <p:spPr>
              <a:xfrm>
                <a:off x="2241073" y="3526526"/>
                <a:ext cx="5971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3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239A7C71-0BD2-90B7-D9F8-14692E311102}"/>
                  </a:ext>
                </a:extLst>
              </p:cNvPr>
              <p:cNvSpPr txBox="1"/>
              <p:nvPr/>
            </p:nvSpPr>
            <p:spPr>
              <a:xfrm>
                <a:off x="2528520" y="3271799"/>
                <a:ext cx="57606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F00C08"/>
                    </a:solidFill>
                    <a:latin typeface="+mn-lt"/>
                  </a:rPr>
                  <a:t>1 </a:t>
                </a:r>
                <a:endParaRPr lang="zh-CN" altLang="en-US" sz="1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EDFBB34F-2C68-73A1-8E83-BAF17B7E36FC}"/>
                  </a:ext>
                </a:extLst>
              </p:cNvPr>
              <p:cNvSpPr txBox="1"/>
              <p:nvPr/>
            </p:nvSpPr>
            <p:spPr>
              <a:xfrm>
                <a:off x="3021672" y="3271799"/>
                <a:ext cx="57606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F00C08"/>
                    </a:solidFill>
                    <a:latin typeface="+mn-lt"/>
                  </a:rPr>
                  <a:t>1 </a:t>
                </a:r>
                <a:endParaRPr lang="zh-CN" altLang="en-US" sz="1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509C0AC7-E23F-40F1-26FD-9488562E6BD7}"/>
                </a:ext>
              </a:extLst>
            </p:cNvPr>
            <p:cNvGrpSpPr/>
            <p:nvPr/>
          </p:nvGrpSpPr>
          <p:grpSpPr>
            <a:xfrm>
              <a:off x="8369909" y="2567541"/>
              <a:ext cx="2422760" cy="1828384"/>
              <a:chOff x="6259169" y="4295815"/>
              <a:chExt cx="2422760" cy="1828384"/>
            </a:xfrm>
          </p:grpSpPr>
          <p:grpSp>
            <p:nvGrpSpPr>
              <p:cNvPr id="45" name="组合 44">
                <a:extLst>
                  <a:ext uri="{FF2B5EF4-FFF2-40B4-BE49-F238E27FC236}">
                    <a16:creationId xmlns:a16="http://schemas.microsoft.com/office/drawing/2014/main" id="{6981E4F4-8105-BB90-9AAD-D87E4EC25032}"/>
                  </a:ext>
                </a:extLst>
              </p:cNvPr>
              <p:cNvGrpSpPr/>
              <p:nvPr/>
            </p:nvGrpSpPr>
            <p:grpSpPr>
              <a:xfrm>
                <a:off x="6259169" y="4300222"/>
                <a:ext cx="2422760" cy="1823977"/>
                <a:chOff x="1343470" y="2348880"/>
                <a:chExt cx="2422760" cy="1823977"/>
              </a:xfrm>
            </p:grpSpPr>
            <p:grpSp>
              <p:nvGrpSpPr>
                <p:cNvPr id="48" name="组合 47">
                  <a:extLst>
                    <a:ext uri="{FF2B5EF4-FFF2-40B4-BE49-F238E27FC236}">
                      <a16:creationId xmlns:a16="http://schemas.microsoft.com/office/drawing/2014/main" id="{B911840B-C0FE-275D-2D7C-A2C1F214D0FA}"/>
                    </a:ext>
                  </a:extLst>
                </p:cNvPr>
                <p:cNvGrpSpPr/>
                <p:nvPr/>
              </p:nvGrpSpPr>
              <p:grpSpPr>
                <a:xfrm>
                  <a:off x="1343470" y="2348880"/>
                  <a:ext cx="2282892" cy="1232950"/>
                  <a:chOff x="2783630" y="2519215"/>
                  <a:chExt cx="2282892" cy="1232950"/>
                </a:xfrm>
              </p:grpSpPr>
              <p:sp>
                <p:nvSpPr>
                  <p:cNvPr id="52" name="文本框 51">
                    <a:extLst>
                      <a:ext uri="{FF2B5EF4-FFF2-40B4-BE49-F238E27FC236}">
                        <a16:creationId xmlns:a16="http://schemas.microsoft.com/office/drawing/2014/main" id="{CBF6F792-939A-33A9-89E0-9A3244B43A6F}"/>
                      </a:ext>
                    </a:extLst>
                  </p:cNvPr>
                  <p:cNvSpPr txBox="1"/>
                  <p:nvPr/>
                </p:nvSpPr>
                <p:spPr>
                  <a:xfrm>
                    <a:off x="3215680" y="2519215"/>
                    <a:ext cx="1800200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altLang="zh-CN" sz="3600" b="1" dirty="0">
                        <a:latin typeface="+mn-lt"/>
                      </a:rPr>
                      <a:t>3  0  1</a:t>
                    </a:r>
                    <a:endParaRPr lang="zh-CN" altLang="en-US" sz="3600" b="1" dirty="0">
                      <a:latin typeface="+mn-lt"/>
                    </a:endParaRPr>
                  </a:p>
                </p:txBody>
              </p:sp>
              <p:sp>
                <p:nvSpPr>
                  <p:cNvPr id="53" name="文本框 52">
                    <a:extLst>
                      <a:ext uri="{FF2B5EF4-FFF2-40B4-BE49-F238E27FC236}">
                        <a16:creationId xmlns:a16="http://schemas.microsoft.com/office/drawing/2014/main" id="{8658A929-1E7F-6E71-1133-7B1AD04A14BB}"/>
                      </a:ext>
                    </a:extLst>
                  </p:cNvPr>
                  <p:cNvSpPr txBox="1"/>
                  <p:nvPr/>
                </p:nvSpPr>
                <p:spPr>
                  <a:xfrm>
                    <a:off x="2783630" y="3105834"/>
                    <a:ext cx="2232249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altLang="zh-CN" sz="3600" b="1" dirty="0">
                        <a:latin typeface="+mn-lt"/>
                      </a:rPr>
                      <a:t>−  1  5  6</a:t>
                    </a:r>
                    <a:endParaRPr lang="zh-CN" altLang="en-US" sz="3600" b="1" dirty="0">
                      <a:latin typeface="+mn-lt"/>
                    </a:endParaRPr>
                  </a:p>
                </p:txBody>
              </p:sp>
              <p:cxnSp>
                <p:nvCxnSpPr>
                  <p:cNvPr id="54" name="直接连接符 53">
                    <a:extLst>
                      <a:ext uri="{FF2B5EF4-FFF2-40B4-BE49-F238E27FC236}">
                        <a16:creationId xmlns:a16="http://schemas.microsoft.com/office/drawing/2014/main" id="{726C2919-AC62-3D5B-6017-A9278192FD5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82189" y="3752165"/>
                    <a:ext cx="1884333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502F53F9-3254-4B56-1B3C-2071EEB7EDE5}"/>
                    </a:ext>
                  </a:extLst>
                </p:cNvPr>
                <p:cNvSpPr txBox="1"/>
                <p:nvPr/>
              </p:nvSpPr>
              <p:spPr>
                <a:xfrm>
                  <a:off x="3169063" y="3526526"/>
                  <a:ext cx="59716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3600" b="1" dirty="0">
                      <a:solidFill>
                        <a:srgbClr val="F00C08"/>
                      </a:solidFill>
                      <a:latin typeface="+mn-lt"/>
                    </a:rPr>
                    <a:t>5</a:t>
                  </a:r>
                  <a:endParaRPr lang="zh-CN" altLang="en-US" sz="3600" b="1" dirty="0">
                    <a:solidFill>
                      <a:srgbClr val="F00C08"/>
                    </a:solidFill>
                    <a:latin typeface="+mn-lt"/>
                  </a:endParaRPr>
                </a:p>
              </p:txBody>
            </p:sp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130A1863-4193-38A4-5300-84D80AAF9C3B}"/>
                    </a:ext>
                  </a:extLst>
                </p:cNvPr>
                <p:cNvSpPr txBox="1"/>
                <p:nvPr/>
              </p:nvSpPr>
              <p:spPr>
                <a:xfrm>
                  <a:off x="2712537" y="3526526"/>
                  <a:ext cx="59716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3600" b="1" dirty="0">
                      <a:solidFill>
                        <a:srgbClr val="F00C08"/>
                      </a:solidFill>
                      <a:latin typeface="+mn-lt"/>
                    </a:rPr>
                    <a:t>4</a:t>
                  </a:r>
                  <a:endParaRPr lang="zh-CN" altLang="en-US" sz="3600" b="1" dirty="0">
                    <a:solidFill>
                      <a:srgbClr val="F00C08"/>
                    </a:solidFill>
                    <a:latin typeface="+mn-lt"/>
                  </a:endParaRPr>
                </a:p>
              </p:txBody>
            </p:sp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7C959102-19B0-8EEC-4A8F-91C8247E7A31}"/>
                    </a:ext>
                  </a:extLst>
                </p:cNvPr>
                <p:cNvSpPr txBox="1"/>
                <p:nvPr/>
              </p:nvSpPr>
              <p:spPr>
                <a:xfrm>
                  <a:off x="2241073" y="3526526"/>
                  <a:ext cx="59716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3600" b="1" dirty="0">
                      <a:solidFill>
                        <a:srgbClr val="F00C08"/>
                      </a:solidFill>
                      <a:latin typeface="+mn-lt"/>
                    </a:rPr>
                    <a:t>1</a:t>
                  </a:r>
                  <a:endParaRPr lang="zh-CN" altLang="en-US" sz="3600" b="1" dirty="0">
                    <a:solidFill>
                      <a:srgbClr val="F00C08"/>
                    </a:solidFill>
                    <a:latin typeface="+mn-lt"/>
                  </a:endParaRPr>
                </a:p>
              </p:txBody>
            </p:sp>
          </p:grpSp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id="{293F2420-5E3C-1A9D-BFD9-BFA112749EC9}"/>
                  </a:ext>
                </a:extLst>
              </p:cNvPr>
              <p:cNvSpPr/>
              <p:nvPr/>
            </p:nvSpPr>
            <p:spPr>
              <a:xfrm>
                <a:off x="7791027" y="4295815"/>
                <a:ext cx="71515" cy="715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>
                <a:extLst>
                  <a:ext uri="{FF2B5EF4-FFF2-40B4-BE49-F238E27FC236}">
                    <a16:creationId xmlns:a16="http://schemas.microsoft.com/office/drawing/2014/main" id="{02178375-3D15-0F72-75F3-099095321848}"/>
                  </a:ext>
                </a:extLst>
              </p:cNvPr>
              <p:cNvSpPr/>
              <p:nvPr/>
            </p:nvSpPr>
            <p:spPr>
              <a:xfrm>
                <a:off x="7320136" y="4295815"/>
                <a:ext cx="71515" cy="7151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D1588BF9-D323-C84C-93DC-A7C2F72F94C6}"/>
                </a:ext>
              </a:extLst>
            </p:cNvPr>
            <p:cNvSpPr txBox="1"/>
            <p:nvPr/>
          </p:nvSpPr>
          <p:spPr>
            <a:xfrm>
              <a:off x="5247592" y="1875818"/>
              <a:ext cx="315779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+mn-ea"/>
                  <a:ea typeface="+mn-ea"/>
                </a:rPr>
                <a:t>用加法验算：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F4887801-583F-647F-5630-F95DAC40BCEC}"/>
                </a:ext>
              </a:extLst>
            </p:cNvPr>
            <p:cNvSpPr txBox="1"/>
            <p:nvPr/>
          </p:nvSpPr>
          <p:spPr>
            <a:xfrm>
              <a:off x="8266798" y="1875818"/>
              <a:ext cx="315779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+mn-ea"/>
                  <a:ea typeface="+mn-ea"/>
                </a:rPr>
                <a:t>用减法验算：</a:t>
              </a:r>
            </a:p>
          </p:txBody>
        </p:sp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id="{C0CB03D3-86D4-C774-7B5A-DCDEA7EBDC48}"/>
              </a:ext>
            </a:extLst>
          </p:cNvPr>
          <p:cNvSpPr txBox="1"/>
          <p:nvPr/>
        </p:nvSpPr>
        <p:spPr>
          <a:xfrm>
            <a:off x="642848" y="4561705"/>
            <a:ext cx="10729192" cy="1727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prstClr val="black"/>
                </a:solidFill>
                <a:latin typeface="黑体"/>
                <a:ea typeface="黑体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>
                <a:solidFill>
                  <a:srgbClr val="3333CC"/>
                </a:solidFill>
                <a:latin typeface="+mn-lt"/>
              </a:rPr>
              <a:t>被减数中间有</a:t>
            </a:r>
            <a:r>
              <a:rPr lang="en-US" altLang="zh-CN" b="1" dirty="0">
                <a:solidFill>
                  <a:srgbClr val="3333CC"/>
                </a:solidFill>
                <a:latin typeface="+mn-lt"/>
              </a:rPr>
              <a:t>0</a:t>
            </a:r>
            <a:r>
              <a:rPr lang="zh-CN" altLang="en-US" dirty="0">
                <a:solidFill>
                  <a:srgbClr val="3333CC"/>
                </a:solidFill>
                <a:latin typeface="+mn-lt"/>
              </a:rPr>
              <a:t>的连续退位减法的计算方法：</a:t>
            </a:r>
            <a:endParaRPr lang="en-US" altLang="zh-CN" dirty="0">
              <a:solidFill>
                <a:srgbClr val="3333CC"/>
              </a:solidFill>
              <a:latin typeface="+mn-lt"/>
            </a:endParaRPr>
          </a:p>
          <a:p>
            <a:pPr>
              <a:lnSpc>
                <a:spcPct val="114000"/>
              </a:lnSpc>
            </a:pPr>
            <a:r>
              <a:rPr lang="zh-CN" altLang="en-US" dirty="0">
                <a:solidFill>
                  <a:srgbClr val="3333CC"/>
                </a:solidFill>
                <a:latin typeface="+mn-lt"/>
              </a:rPr>
              <a:t>当个位不够减时，要先从百位退</a:t>
            </a:r>
            <a:r>
              <a:rPr lang="en-US" altLang="zh-CN" b="1" dirty="0">
                <a:solidFill>
                  <a:srgbClr val="3333CC"/>
                </a:solidFill>
                <a:latin typeface="+mn-lt"/>
              </a:rPr>
              <a:t>1</a:t>
            </a:r>
            <a:r>
              <a:rPr lang="zh-CN" altLang="en-US" dirty="0">
                <a:solidFill>
                  <a:srgbClr val="3333CC"/>
                </a:solidFill>
                <a:latin typeface="+mn-lt"/>
              </a:rPr>
              <a:t>到十位，得到</a:t>
            </a:r>
            <a:r>
              <a:rPr lang="en-US" altLang="zh-CN" b="1" dirty="0">
                <a:solidFill>
                  <a:srgbClr val="3333CC"/>
                </a:solidFill>
                <a:latin typeface="+mn-lt"/>
              </a:rPr>
              <a:t>10</a:t>
            </a:r>
            <a:r>
              <a:rPr lang="zh-CN" altLang="en-US" dirty="0">
                <a:solidFill>
                  <a:srgbClr val="3333CC"/>
                </a:solidFill>
                <a:latin typeface="+mn-lt"/>
              </a:rPr>
              <a:t>个十，再从十位退</a:t>
            </a:r>
            <a:r>
              <a:rPr lang="en-US" altLang="zh-CN" b="1" dirty="0">
                <a:solidFill>
                  <a:srgbClr val="3333CC"/>
                </a:solidFill>
                <a:latin typeface="+mn-lt"/>
              </a:rPr>
              <a:t>1</a:t>
            </a:r>
            <a:r>
              <a:rPr lang="zh-CN" altLang="en-US" dirty="0">
                <a:solidFill>
                  <a:srgbClr val="3333CC"/>
                </a:solidFill>
                <a:latin typeface="+mn-lt"/>
              </a:rPr>
              <a:t>当</a:t>
            </a:r>
            <a:r>
              <a:rPr lang="en-US" altLang="zh-CN" b="1" dirty="0">
                <a:solidFill>
                  <a:srgbClr val="3333CC"/>
                </a:solidFill>
                <a:latin typeface="+mn-lt"/>
              </a:rPr>
              <a:t>10</a:t>
            </a:r>
            <a:r>
              <a:rPr lang="zh-CN" altLang="en-US" dirty="0">
                <a:solidFill>
                  <a:srgbClr val="3333CC"/>
                </a:solidFill>
                <a:latin typeface="+mn-lt"/>
              </a:rPr>
              <a:t>到个位，最后加上个位的数再减。</a:t>
            </a:r>
          </a:p>
        </p:txBody>
      </p:sp>
    </p:spTree>
    <p:extLst>
      <p:ext uri="{BB962C8B-B14F-4D97-AF65-F5344CB8AC3E}">
        <p14:creationId xmlns:p14="http://schemas.microsoft.com/office/powerpoint/2010/main" val="25763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4" grpId="0"/>
      <p:bldP spid="5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9E590D5-2CDD-2C29-6D35-28A5D701206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/>
                <a:ea typeface="楷体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/>
              <a:ea typeface="楷体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90AA7E0-E98B-782B-75CF-1658CD4C76DC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1554068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1673</TotalTime>
  <Words>1121</Words>
  <Application>Microsoft Office PowerPoint</Application>
  <PresentationFormat>宽屏</PresentationFormat>
  <Paragraphs>357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79</cp:revision>
  <dcterms:created xsi:type="dcterms:W3CDTF">2015-08-27T07:30:00Z</dcterms:created>
  <dcterms:modified xsi:type="dcterms:W3CDTF">2026-01-17T07:58:04Z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