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19"/>
  </p:notesMasterIdLst>
  <p:handoutMasterIdLst>
    <p:handoutMasterId r:id="rId20"/>
  </p:handoutMasterIdLst>
  <p:sldIdLst>
    <p:sldId id="263" r:id="rId2"/>
    <p:sldId id="372" r:id="rId3"/>
    <p:sldId id="373" r:id="rId4"/>
    <p:sldId id="384" r:id="rId5"/>
    <p:sldId id="381" r:id="rId6"/>
    <p:sldId id="386" r:id="rId7"/>
    <p:sldId id="382" r:id="rId8"/>
    <p:sldId id="383" r:id="rId9"/>
    <p:sldId id="374" r:id="rId10"/>
    <p:sldId id="375" r:id="rId11"/>
    <p:sldId id="385" r:id="rId12"/>
    <p:sldId id="387" r:id="rId13"/>
    <p:sldId id="389" r:id="rId14"/>
    <p:sldId id="390" r:id="rId15"/>
    <p:sldId id="388" r:id="rId16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60958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121917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828754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2438339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3047924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3657509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4267093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4876678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6" userDrawn="1">
          <p15:clr>
            <a:srgbClr val="A4A3A4"/>
          </p15:clr>
        </p15:guide>
        <p15:guide id="2" orient="horz" pos="951" userDrawn="1">
          <p15:clr>
            <a:srgbClr val="A4A3A4"/>
          </p15:clr>
        </p15:guide>
        <p15:guide id="3" orient="horz" pos="3960" userDrawn="1">
          <p15:clr>
            <a:srgbClr val="A4A3A4"/>
          </p15:clr>
        </p15:guide>
        <p15:guide id="4" pos="211" userDrawn="1">
          <p15:clr>
            <a:srgbClr val="A4A3A4"/>
          </p15:clr>
        </p15:guide>
        <p15:guide id="5" pos="47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00C08"/>
    <a:srgbClr val="3333CC"/>
    <a:srgbClr val="F9B6AE"/>
    <a:srgbClr val="118A8D"/>
    <a:srgbClr val="22C0C4"/>
    <a:srgbClr val="FFFFFF"/>
    <a:srgbClr val="CAD7D7"/>
    <a:srgbClr val="1CA1A4"/>
    <a:srgbClr val="FF6699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26" autoAdjust="0"/>
    <p:restoredTop sz="96391" autoAdjust="0"/>
  </p:normalViewPr>
  <p:slideViewPr>
    <p:cSldViewPr>
      <p:cViewPr varScale="1">
        <p:scale>
          <a:sx n="68" d="100"/>
          <a:sy n="68" d="100"/>
        </p:scale>
        <p:origin x="48" y="1068"/>
      </p:cViewPr>
      <p:guideLst>
        <p:guide orient="horz" pos="2176"/>
        <p:guide orient="horz" pos="951"/>
        <p:guide orient="horz" pos="3960"/>
        <p:guide pos="211"/>
        <p:guide pos="474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6454B9FD-DD2B-4AD5-8E15-9AD58BB3BBC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BD8A99B3-ED87-4AB5-A67C-D3C49FBB460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2F0A4EBF-4035-4209-9D48-2CC843AEFB8F}" type="datetimeFigureOut">
              <a:rPr lang="zh-CN" altLang="en-US"/>
              <a:pPr>
                <a:defRPr/>
              </a:pPr>
              <a:t>2026/1/17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003CAF9-E973-4DB1-9A4D-60624B98D73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6BED2B2-1A2F-4BAE-8C0D-BD07CFCB7E9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0AAF7BCC-D6D3-4748-BCBC-7004F99D5B7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85D92909-8122-4533-BC58-2B626EE9DD5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46574B9-ABCF-4BE2-9B48-06C912D2373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236C8733-8C9B-4C0C-9B5B-24940581C8E6}" type="datetimeFigureOut">
              <a:rPr lang="zh-CN" altLang="en-US"/>
              <a:pPr>
                <a:defRPr/>
              </a:pPr>
              <a:t>2026/1/17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4856F5C1-A8E8-4890-B89A-5729FE69A66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3B7B01ED-67A2-401C-9417-D900D76234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89CA397-AB0D-4E0F-A33D-9EB9B164A31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5F27875-6B8C-46DC-A87F-98872EE392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CD35FB4A-6E19-4F88-B39F-5061E54895A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>
            <a:extLst>
              <a:ext uri="{FF2B5EF4-FFF2-40B4-BE49-F238E27FC236}">
                <a16:creationId xmlns:a16="http://schemas.microsoft.com/office/drawing/2014/main" id="{80549F81-2203-4BBA-84DE-BE69C0CB7862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备注占位符 2">
            <a:extLst>
              <a:ext uri="{FF2B5EF4-FFF2-40B4-BE49-F238E27FC236}">
                <a16:creationId xmlns:a16="http://schemas.microsoft.com/office/drawing/2014/main" id="{B61DB14E-2FA7-420D-9563-9D40DD4336F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>
            <a:extLst>
              <a:ext uri="{FF2B5EF4-FFF2-40B4-BE49-F238E27FC236}">
                <a16:creationId xmlns:a16="http://schemas.microsoft.com/office/drawing/2014/main" id="{52F1BE6F-D368-46C6-A110-55FD8247CA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E782B2BA-9D42-4B66-BDC3-26BC85D6776E}" type="slidenum">
              <a:rPr lang="zh-CN" altLang="en-US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BF341FC0-0508-4C13-9C3F-FF35218AE406}"/>
              </a:ext>
            </a:extLst>
          </p:cNvPr>
          <p:cNvSpPr/>
          <p:nvPr userDrawn="1"/>
        </p:nvSpPr>
        <p:spPr>
          <a:xfrm>
            <a:off x="0" y="-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4" name="图片 4">
            <a:extLst>
              <a:ext uri="{FF2B5EF4-FFF2-40B4-BE49-F238E27FC236}">
                <a16:creationId xmlns:a16="http://schemas.microsoft.com/office/drawing/2014/main" id="{D9A26ED0-7A3B-41A6-A6DD-985DEE5EF5B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19336" y="4234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1EFE4FC-7712-49FA-44CE-98A0893A083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31" y="209550"/>
            <a:ext cx="11545973" cy="62103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6A9E8FD-6F02-4921-3BCE-5D48A168D8C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1240" y="2729132"/>
            <a:ext cx="3220760" cy="412886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B0A79351-AED0-EDD6-1834-DA22222BB06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473543"/>
            <a:ext cx="3074796" cy="3587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091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AFBA289F-EDDA-411C-92CD-811840FA1917}"/>
              </a:ext>
            </a:extLst>
          </p:cNvPr>
          <p:cNvSpPr/>
          <p:nvPr/>
        </p:nvSpPr>
        <p:spPr>
          <a:xfrm>
            <a:off x="0" y="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3B62B863-EBF1-0BC6-7921-4026B057041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2" y="-162984"/>
            <a:ext cx="12323233" cy="721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4">
            <a:extLst>
              <a:ext uri="{FF2B5EF4-FFF2-40B4-BE49-F238E27FC236}">
                <a16:creationId xmlns:a16="http://schemas.microsoft.com/office/drawing/2014/main" id="{DDC3B597-85CF-F26C-C0AA-A5B75FF737D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4903" y="260351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" name="组合 19">
            <a:extLst>
              <a:ext uri="{FF2B5EF4-FFF2-40B4-BE49-F238E27FC236}">
                <a16:creationId xmlns:a16="http://schemas.microsoft.com/office/drawing/2014/main" id="{2A66873B-CEEF-83A7-D315-ED5C424963B0}"/>
              </a:ext>
            </a:extLst>
          </p:cNvPr>
          <p:cNvGrpSpPr/>
          <p:nvPr userDrawn="1"/>
        </p:nvGrpSpPr>
        <p:grpSpPr>
          <a:xfrm>
            <a:off x="4578574" y="165857"/>
            <a:ext cx="3034853" cy="814871"/>
            <a:chOff x="5015479" y="484442"/>
            <a:chExt cx="2061221" cy="553447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4FC2D7C1-A3A7-0893-B896-F06CE99354FD}"/>
                </a:ext>
              </a:extLst>
            </p:cNvPr>
            <p:cNvSpPr/>
            <p:nvPr/>
          </p:nvSpPr>
          <p:spPr>
            <a:xfrm>
              <a:off x="5047875" y="484442"/>
              <a:ext cx="2028825" cy="519925"/>
            </a:xfrm>
            <a:prstGeom prst="rect">
              <a:avLst/>
            </a:prstGeom>
            <a:solidFill>
              <a:srgbClr val="118A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6BE9EB73-6A6E-99D5-D27F-8F3F45EA7C65}"/>
                </a:ext>
              </a:extLst>
            </p:cNvPr>
            <p:cNvSpPr/>
            <p:nvPr/>
          </p:nvSpPr>
          <p:spPr>
            <a:xfrm>
              <a:off x="5015479" y="517964"/>
              <a:ext cx="2028825" cy="51992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118A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5" name="图片 24">
            <a:extLst>
              <a:ext uri="{FF2B5EF4-FFF2-40B4-BE49-F238E27FC236}">
                <a16:creationId xmlns:a16="http://schemas.microsoft.com/office/drawing/2014/main" id="{BE1C542A-9782-BD8A-53DA-95BF854E848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28928">
            <a:off x="6842525" y="-97654"/>
            <a:ext cx="1056178" cy="1069464"/>
          </a:xfrm>
          <a:prstGeom prst="rect">
            <a:avLst/>
          </a:prstGeom>
        </p:spPr>
      </p:pic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C6A0AFDF-F72E-9109-63E9-96BB9331169F}"/>
              </a:ext>
            </a:extLst>
          </p:cNvPr>
          <p:cNvCxnSpPr>
            <a:cxnSpLocks/>
          </p:cNvCxnSpPr>
          <p:nvPr userDrawn="1"/>
        </p:nvCxnSpPr>
        <p:spPr>
          <a:xfrm>
            <a:off x="4937691" y="918568"/>
            <a:ext cx="2316619" cy="0"/>
          </a:xfrm>
          <a:prstGeom prst="line">
            <a:avLst/>
          </a:prstGeom>
          <a:ln w="19050">
            <a:solidFill>
              <a:srgbClr val="CAD7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1611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BE456707-D2F4-4B50-BCA6-552EB6D52427}"/>
              </a:ext>
            </a:extLst>
          </p:cNvPr>
          <p:cNvSpPr/>
          <p:nvPr/>
        </p:nvSpPr>
        <p:spPr>
          <a:xfrm>
            <a:off x="0" y="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F67A9C6-000B-4410-BE48-97EB21A1CD1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2" y="-162984"/>
            <a:ext cx="12323233" cy="721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>
            <a:extLst>
              <a:ext uri="{FF2B5EF4-FFF2-40B4-BE49-F238E27FC236}">
                <a16:creationId xmlns:a16="http://schemas.microsoft.com/office/drawing/2014/main" id="{1114AB34-4975-41B1-B094-83172716300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4903" y="260351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732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609585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1219170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828754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2438339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304792" indent="-304792" algn="l" rtl="0" eaLnBrk="0" fontAlgn="base" hangingPunct="0">
        <a:lnSpc>
          <a:spcPct val="90000"/>
        </a:lnSpc>
        <a:spcBef>
          <a:spcPts val="1333"/>
        </a:spcBef>
        <a:spcAft>
          <a:spcPct val="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文本框 6">
            <a:extLst>
              <a:ext uri="{FF2B5EF4-FFF2-40B4-BE49-F238E27FC236}">
                <a16:creationId xmlns:a16="http://schemas.microsoft.com/office/drawing/2014/main" id="{1E79D380-3E95-4BDA-A762-6AF2DC36333D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39700" y="6639985"/>
            <a:ext cx="106045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1200">
                <a:solidFill>
                  <a:srgbClr val="21B8B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>
              <a:solidFill>
                <a:srgbClr val="21B8BB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200" name="图片 7">
            <a:extLst>
              <a:ext uri="{FF2B5EF4-FFF2-40B4-BE49-F238E27FC236}">
                <a16:creationId xmlns:a16="http://schemas.microsoft.com/office/drawing/2014/main" id="{5C931340-9BDD-4F49-97FB-7A8A0D1CA7E7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1401" y="6633634"/>
            <a:ext cx="1064684" cy="351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482F4106-873A-3FD6-CA99-C8A20B2071C9}"/>
              </a:ext>
            </a:extLst>
          </p:cNvPr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lang="zh-CN" altLang="en-US" sz="2000" dirty="0"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二年级数学下册</a:t>
            </a:r>
            <a:endParaRPr lang="zh-CN" altLang="en-US" sz="2000" dirty="0">
              <a:solidFill>
                <a:prstClr val="black"/>
              </a:solidFill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TextBox 48">
            <a:extLst>
              <a:ext uri="{FF2B5EF4-FFF2-40B4-BE49-F238E27FC236}">
                <a16:creationId xmlns:a16="http://schemas.microsoft.com/office/drawing/2014/main" id="{D1AA868F-6602-360A-B7C0-622E34C2A52E}"/>
              </a:ext>
            </a:extLst>
          </p:cNvPr>
          <p:cNvSpPr txBox="1"/>
          <p:nvPr/>
        </p:nvSpPr>
        <p:spPr>
          <a:xfrm>
            <a:off x="2783632" y="2997745"/>
            <a:ext cx="6624736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377"/>
            <a:r>
              <a:rPr lang="zh-CN" altLang="en-US" sz="8000" b="1" dirty="0">
                <a:solidFill>
                  <a:srgbClr val="22C0C4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练一练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9D7E564C-EB42-AFF1-E6D5-781417532EAA}"/>
              </a:ext>
            </a:extLst>
          </p:cNvPr>
          <p:cNvGrpSpPr/>
          <p:nvPr/>
        </p:nvGrpSpPr>
        <p:grpSpPr>
          <a:xfrm>
            <a:off x="2135560" y="1700808"/>
            <a:ext cx="7920880" cy="1080000"/>
            <a:chOff x="950552" y="1314629"/>
            <a:chExt cx="7920880" cy="1080000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28DAF80D-3AA6-3BA2-DEEA-D82B5ED5C3C0}"/>
                </a:ext>
              </a:extLst>
            </p:cNvPr>
            <p:cNvSpPr txBox="1"/>
            <p:nvPr/>
          </p:nvSpPr>
          <p:spPr>
            <a:xfrm>
              <a:off x="1953234" y="1392964"/>
              <a:ext cx="6918198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54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万以内的加法和减法</a:t>
              </a:r>
              <a:endParaRPr lang="zh-CN" altLang="en-US" sz="44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BAFE4CB9-A423-EA99-4388-B49405EE15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50552" y="1314629"/>
              <a:ext cx="1080000" cy="1080000"/>
            </a:xfrm>
            <a:prstGeom prst="ellipse">
              <a:avLst/>
            </a:prstGeom>
            <a:solidFill>
              <a:srgbClr val="0079AD"/>
            </a:solidFill>
            <a:ln>
              <a:noFill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6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</a:rPr>
                <a:t>四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B180787C-B0B4-ACF8-D25B-C5D31FD9172D}"/>
              </a:ext>
            </a:extLst>
          </p:cNvPr>
          <p:cNvSpPr txBox="1"/>
          <p:nvPr/>
        </p:nvSpPr>
        <p:spPr>
          <a:xfrm>
            <a:off x="1088639" y="1196752"/>
            <a:ext cx="1060261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先说说十位、百位各怎样减，再计算。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D47E49E-CE07-5640-241A-EB346D350CA7}"/>
              </a:ext>
            </a:extLst>
          </p:cNvPr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巩固练习</a:t>
            </a: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5D7804AB-0D04-F2D4-4D68-0945EA4AABE8}"/>
              </a:ext>
            </a:extLst>
          </p:cNvPr>
          <p:cNvSpPr/>
          <p:nvPr/>
        </p:nvSpPr>
        <p:spPr>
          <a:xfrm>
            <a:off x="500743" y="1249599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1">
            <a:extLst>
              <a:ext uri="{FF2B5EF4-FFF2-40B4-BE49-F238E27FC236}">
                <a16:creationId xmlns:a16="http://schemas.microsoft.com/office/drawing/2014/main" id="{6EAE3F47-D63D-613B-5072-0C101A952E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3483" y="1892891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0C08B3E1-B96A-3AEB-C657-8F5EBA7FCBBB}"/>
              </a:ext>
            </a:extLst>
          </p:cNvPr>
          <p:cNvGrpSpPr/>
          <p:nvPr/>
        </p:nvGrpSpPr>
        <p:grpSpPr>
          <a:xfrm>
            <a:off x="974607" y="2534971"/>
            <a:ext cx="2139483" cy="1232950"/>
            <a:chOff x="2927648" y="2519215"/>
            <a:chExt cx="2139483" cy="1232950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E3D858AC-2C57-0505-A645-A21979101883}"/>
                </a:ext>
              </a:extLst>
            </p:cNvPr>
            <p:cNvSpPr txBox="1"/>
            <p:nvPr/>
          </p:nvSpPr>
          <p:spPr>
            <a:xfrm>
              <a:off x="3215680" y="2519215"/>
              <a:ext cx="180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4  3  8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E9045BB8-F065-E7FB-213F-629BEB159B85}"/>
                </a:ext>
              </a:extLst>
            </p:cNvPr>
            <p:cNvSpPr txBox="1"/>
            <p:nvPr/>
          </p:nvSpPr>
          <p:spPr>
            <a:xfrm>
              <a:off x="2927648" y="3105834"/>
              <a:ext cx="20882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−  2  5  6</a:t>
              </a:r>
              <a:endParaRPr lang="zh-CN" altLang="en-US" sz="3600" b="1" dirty="0">
                <a:latin typeface="+mn-lt"/>
              </a:endParaRPr>
            </a:p>
          </p:txBody>
        </p:sp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A94C9839-EFCD-0B7A-5723-A9864451D0F1}"/>
                </a:ext>
              </a:extLst>
            </p:cNvPr>
            <p:cNvCxnSpPr>
              <a:cxnSpLocks/>
            </p:cNvCxnSpPr>
            <p:nvPr/>
          </p:nvCxnSpPr>
          <p:spPr>
            <a:xfrm>
              <a:off x="3104644" y="3752165"/>
              <a:ext cx="196248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文本框 41">
            <a:extLst>
              <a:ext uri="{FF2B5EF4-FFF2-40B4-BE49-F238E27FC236}">
                <a16:creationId xmlns:a16="http://schemas.microsoft.com/office/drawing/2014/main" id="{2F9B493E-2E5E-C5BD-0F93-034F93DD31BC}"/>
              </a:ext>
            </a:extLst>
          </p:cNvPr>
          <p:cNvSpPr txBox="1"/>
          <p:nvPr/>
        </p:nvSpPr>
        <p:spPr>
          <a:xfrm>
            <a:off x="2651602" y="3718773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2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43" name="椭圆 42">
            <a:extLst>
              <a:ext uri="{FF2B5EF4-FFF2-40B4-BE49-F238E27FC236}">
                <a16:creationId xmlns:a16="http://schemas.microsoft.com/office/drawing/2014/main" id="{E5608A6C-9D0A-79CF-6992-F07A92F74846}"/>
              </a:ext>
            </a:extLst>
          </p:cNvPr>
          <p:cNvSpPr/>
          <p:nvPr/>
        </p:nvSpPr>
        <p:spPr>
          <a:xfrm>
            <a:off x="1915837" y="2505580"/>
            <a:ext cx="71515" cy="7151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3B389F84-6D52-F9AB-A6B1-608D4A284325}"/>
              </a:ext>
            </a:extLst>
          </p:cNvPr>
          <p:cNvSpPr txBox="1"/>
          <p:nvPr/>
        </p:nvSpPr>
        <p:spPr>
          <a:xfrm>
            <a:off x="2186269" y="3718773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8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90C366E4-120C-F3C5-6ADA-E908C810560B}"/>
              </a:ext>
            </a:extLst>
          </p:cNvPr>
          <p:cNvSpPr txBox="1"/>
          <p:nvPr/>
        </p:nvSpPr>
        <p:spPr>
          <a:xfrm>
            <a:off x="1720936" y="3718773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6A1D2318-6B0C-2659-7194-5126FC6427FF}"/>
              </a:ext>
            </a:extLst>
          </p:cNvPr>
          <p:cNvGrpSpPr/>
          <p:nvPr/>
        </p:nvGrpSpPr>
        <p:grpSpPr>
          <a:xfrm>
            <a:off x="3753914" y="2534971"/>
            <a:ext cx="2139483" cy="1232950"/>
            <a:chOff x="2927648" y="2519215"/>
            <a:chExt cx="2139483" cy="1232950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6CECEF88-02D1-F7EA-3EF2-1BA2D5A2A048}"/>
                </a:ext>
              </a:extLst>
            </p:cNvPr>
            <p:cNvSpPr txBox="1"/>
            <p:nvPr/>
          </p:nvSpPr>
          <p:spPr>
            <a:xfrm>
              <a:off x="3215680" y="2519215"/>
              <a:ext cx="180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7  9  2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FA1DD80F-CD6D-49FC-A62B-CF10940754CC}"/>
                </a:ext>
              </a:extLst>
            </p:cNvPr>
            <p:cNvSpPr txBox="1"/>
            <p:nvPr/>
          </p:nvSpPr>
          <p:spPr>
            <a:xfrm>
              <a:off x="2927648" y="3105834"/>
              <a:ext cx="20882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−  4  7  8</a:t>
              </a:r>
              <a:endParaRPr lang="zh-CN" altLang="en-US" sz="3600" b="1" dirty="0">
                <a:latin typeface="+mn-lt"/>
              </a:endParaRPr>
            </a:p>
          </p:txBody>
        </p: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4810D3BE-A728-89E3-4C35-1DFA094E4A54}"/>
                </a:ext>
              </a:extLst>
            </p:cNvPr>
            <p:cNvCxnSpPr>
              <a:cxnSpLocks/>
            </p:cNvCxnSpPr>
            <p:nvPr/>
          </p:nvCxnSpPr>
          <p:spPr>
            <a:xfrm>
              <a:off x="3104644" y="3752165"/>
              <a:ext cx="196248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文本框 45">
            <a:extLst>
              <a:ext uri="{FF2B5EF4-FFF2-40B4-BE49-F238E27FC236}">
                <a16:creationId xmlns:a16="http://schemas.microsoft.com/office/drawing/2014/main" id="{D51AFF0D-BC8E-399B-275C-523552437B1A}"/>
              </a:ext>
            </a:extLst>
          </p:cNvPr>
          <p:cNvSpPr txBox="1"/>
          <p:nvPr/>
        </p:nvSpPr>
        <p:spPr>
          <a:xfrm>
            <a:off x="5437998" y="3718773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4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47" name="椭圆 46">
            <a:extLst>
              <a:ext uri="{FF2B5EF4-FFF2-40B4-BE49-F238E27FC236}">
                <a16:creationId xmlns:a16="http://schemas.microsoft.com/office/drawing/2014/main" id="{BF8ACE26-BD58-7743-47A3-722B8990EA56}"/>
              </a:ext>
            </a:extLst>
          </p:cNvPr>
          <p:cNvSpPr/>
          <p:nvPr/>
        </p:nvSpPr>
        <p:spPr>
          <a:xfrm>
            <a:off x="5151097" y="2505580"/>
            <a:ext cx="71515" cy="7151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10D4F3B2-09C2-AD10-245D-4A5D08D7581D}"/>
              </a:ext>
            </a:extLst>
          </p:cNvPr>
          <p:cNvSpPr txBox="1"/>
          <p:nvPr/>
        </p:nvSpPr>
        <p:spPr>
          <a:xfrm>
            <a:off x="4975850" y="3718773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0129338D-C261-82E3-6E01-B82EE1CC14CA}"/>
              </a:ext>
            </a:extLst>
          </p:cNvPr>
          <p:cNvSpPr txBox="1"/>
          <p:nvPr/>
        </p:nvSpPr>
        <p:spPr>
          <a:xfrm>
            <a:off x="4509998" y="3718773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3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2CF5C34B-7E0D-1D60-90CA-3E328B273F6B}"/>
              </a:ext>
            </a:extLst>
          </p:cNvPr>
          <p:cNvGrpSpPr/>
          <p:nvPr/>
        </p:nvGrpSpPr>
        <p:grpSpPr>
          <a:xfrm>
            <a:off x="6540310" y="2534971"/>
            <a:ext cx="2139483" cy="1232950"/>
            <a:chOff x="2927648" y="2519215"/>
            <a:chExt cx="2139483" cy="1232950"/>
          </a:xfrm>
        </p:grpSpPr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4BBC9718-F961-9F97-52FB-9F268CCF529D}"/>
                </a:ext>
              </a:extLst>
            </p:cNvPr>
            <p:cNvSpPr txBox="1"/>
            <p:nvPr/>
          </p:nvSpPr>
          <p:spPr>
            <a:xfrm>
              <a:off x="3215680" y="2519215"/>
              <a:ext cx="180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9  4  0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B0E890AF-2F69-75CD-F4AC-0CCC5421ED7D}"/>
                </a:ext>
              </a:extLst>
            </p:cNvPr>
            <p:cNvSpPr txBox="1"/>
            <p:nvPr/>
          </p:nvSpPr>
          <p:spPr>
            <a:xfrm>
              <a:off x="2927648" y="3105834"/>
              <a:ext cx="20882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−      8  3</a:t>
              </a:r>
              <a:endParaRPr lang="zh-CN" altLang="en-US" sz="3600" b="1" dirty="0">
                <a:latin typeface="+mn-lt"/>
              </a:endParaRPr>
            </a:p>
          </p:txBody>
        </p:sp>
        <p:cxnSp>
          <p:nvCxnSpPr>
            <p:cNvPr id="41" name="直接连接符 40">
              <a:extLst>
                <a:ext uri="{FF2B5EF4-FFF2-40B4-BE49-F238E27FC236}">
                  <a16:creationId xmlns:a16="http://schemas.microsoft.com/office/drawing/2014/main" id="{1265A735-5B7A-A8B4-82C9-338D76EC5B0A}"/>
                </a:ext>
              </a:extLst>
            </p:cNvPr>
            <p:cNvCxnSpPr>
              <a:cxnSpLocks/>
            </p:cNvCxnSpPr>
            <p:nvPr/>
          </p:nvCxnSpPr>
          <p:spPr>
            <a:xfrm>
              <a:off x="3104644" y="3752165"/>
              <a:ext cx="196248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文本框 49">
            <a:extLst>
              <a:ext uri="{FF2B5EF4-FFF2-40B4-BE49-F238E27FC236}">
                <a16:creationId xmlns:a16="http://schemas.microsoft.com/office/drawing/2014/main" id="{FE8C1322-0CA0-B5B6-7E3C-60C0AE5424FD}"/>
              </a:ext>
            </a:extLst>
          </p:cNvPr>
          <p:cNvSpPr txBox="1"/>
          <p:nvPr/>
        </p:nvSpPr>
        <p:spPr>
          <a:xfrm>
            <a:off x="8206442" y="3718773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7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51" name="椭圆 50">
            <a:extLst>
              <a:ext uri="{FF2B5EF4-FFF2-40B4-BE49-F238E27FC236}">
                <a16:creationId xmlns:a16="http://schemas.microsoft.com/office/drawing/2014/main" id="{04B4BA4C-AF37-65E0-AC5A-98AB970FFDBD}"/>
              </a:ext>
            </a:extLst>
          </p:cNvPr>
          <p:cNvSpPr/>
          <p:nvPr/>
        </p:nvSpPr>
        <p:spPr>
          <a:xfrm>
            <a:off x="7961068" y="2505580"/>
            <a:ext cx="71515" cy="7151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>
            <a:extLst>
              <a:ext uri="{FF2B5EF4-FFF2-40B4-BE49-F238E27FC236}">
                <a16:creationId xmlns:a16="http://schemas.microsoft.com/office/drawing/2014/main" id="{07628D2C-107C-FCB7-14EE-7759ECF6A00D}"/>
              </a:ext>
            </a:extLst>
          </p:cNvPr>
          <p:cNvSpPr/>
          <p:nvPr/>
        </p:nvSpPr>
        <p:spPr>
          <a:xfrm>
            <a:off x="7470749" y="2505580"/>
            <a:ext cx="71515" cy="7151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60FC2C90-5755-0756-0770-06DA28609FC5}"/>
              </a:ext>
            </a:extLst>
          </p:cNvPr>
          <p:cNvSpPr txBox="1"/>
          <p:nvPr/>
        </p:nvSpPr>
        <p:spPr>
          <a:xfrm>
            <a:off x="7744551" y="3718773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5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FB7A430D-1B1D-7162-EC13-E83BC4D92C7E}"/>
              </a:ext>
            </a:extLst>
          </p:cNvPr>
          <p:cNvSpPr txBox="1"/>
          <p:nvPr/>
        </p:nvSpPr>
        <p:spPr>
          <a:xfrm>
            <a:off x="7292223" y="3718773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8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grpSp>
        <p:nvGrpSpPr>
          <p:cNvPr id="55" name="组合 54">
            <a:extLst>
              <a:ext uri="{FF2B5EF4-FFF2-40B4-BE49-F238E27FC236}">
                <a16:creationId xmlns:a16="http://schemas.microsoft.com/office/drawing/2014/main" id="{2C7643B7-E729-7B03-AC3E-472F684FDF78}"/>
              </a:ext>
            </a:extLst>
          </p:cNvPr>
          <p:cNvGrpSpPr/>
          <p:nvPr/>
        </p:nvGrpSpPr>
        <p:grpSpPr>
          <a:xfrm>
            <a:off x="9308754" y="2534971"/>
            <a:ext cx="2139483" cy="1232950"/>
            <a:chOff x="2927648" y="2519215"/>
            <a:chExt cx="2139483" cy="1232950"/>
          </a:xfrm>
        </p:grpSpPr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CE5DA4D4-862D-7FA8-EA45-1CEFF8BA18A1}"/>
                </a:ext>
              </a:extLst>
            </p:cNvPr>
            <p:cNvSpPr txBox="1"/>
            <p:nvPr/>
          </p:nvSpPr>
          <p:spPr>
            <a:xfrm>
              <a:off x="3215680" y="2519215"/>
              <a:ext cx="180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3  0  5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B6FD180B-5FD0-2924-B3F2-2DA75FC2E148}"/>
                </a:ext>
              </a:extLst>
            </p:cNvPr>
            <p:cNvSpPr txBox="1"/>
            <p:nvPr/>
          </p:nvSpPr>
          <p:spPr>
            <a:xfrm>
              <a:off x="2927648" y="3105834"/>
              <a:ext cx="20882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−  1  6  8</a:t>
              </a:r>
              <a:endParaRPr lang="zh-CN" altLang="en-US" sz="3600" b="1" dirty="0">
                <a:latin typeface="+mn-lt"/>
              </a:endParaRPr>
            </a:p>
          </p:txBody>
        </p:sp>
        <p:cxnSp>
          <p:nvCxnSpPr>
            <p:cNvPr id="58" name="直接连接符 57">
              <a:extLst>
                <a:ext uri="{FF2B5EF4-FFF2-40B4-BE49-F238E27FC236}">
                  <a16:creationId xmlns:a16="http://schemas.microsoft.com/office/drawing/2014/main" id="{0616DF60-F4CD-3257-8693-3D53BB954876}"/>
                </a:ext>
              </a:extLst>
            </p:cNvPr>
            <p:cNvCxnSpPr>
              <a:cxnSpLocks/>
            </p:cNvCxnSpPr>
            <p:nvPr/>
          </p:nvCxnSpPr>
          <p:spPr>
            <a:xfrm>
              <a:off x="3104644" y="3752165"/>
              <a:ext cx="196248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椭圆 62">
            <a:extLst>
              <a:ext uri="{FF2B5EF4-FFF2-40B4-BE49-F238E27FC236}">
                <a16:creationId xmlns:a16="http://schemas.microsoft.com/office/drawing/2014/main" id="{9B3BD381-2BEE-EC7C-ED41-735EDCB95D9D}"/>
              </a:ext>
            </a:extLst>
          </p:cNvPr>
          <p:cNvSpPr/>
          <p:nvPr/>
        </p:nvSpPr>
        <p:spPr>
          <a:xfrm>
            <a:off x="10694352" y="2505580"/>
            <a:ext cx="71515" cy="7151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椭圆 63">
            <a:extLst>
              <a:ext uri="{FF2B5EF4-FFF2-40B4-BE49-F238E27FC236}">
                <a16:creationId xmlns:a16="http://schemas.microsoft.com/office/drawing/2014/main" id="{7C03C4AA-141D-F7F5-AB12-6F584036530A}"/>
              </a:ext>
            </a:extLst>
          </p:cNvPr>
          <p:cNvSpPr/>
          <p:nvPr/>
        </p:nvSpPr>
        <p:spPr>
          <a:xfrm>
            <a:off x="10235386" y="2505580"/>
            <a:ext cx="71515" cy="7151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0E4658DC-7C3F-6F37-8D48-1BA4331995ED}"/>
              </a:ext>
            </a:extLst>
          </p:cNvPr>
          <p:cNvSpPr txBox="1"/>
          <p:nvPr/>
        </p:nvSpPr>
        <p:spPr>
          <a:xfrm>
            <a:off x="10997918" y="3718773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7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72890F98-8186-10B8-82A6-99500385C4AB}"/>
              </a:ext>
            </a:extLst>
          </p:cNvPr>
          <p:cNvSpPr txBox="1"/>
          <p:nvPr/>
        </p:nvSpPr>
        <p:spPr>
          <a:xfrm>
            <a:off x="10542431" y="3718773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3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455CA981-0214-5635-7BD3-839F18F8A747}"/>
              </a:ext>
            </a:extLst>
          </p:cNvPr>
          <p:cNvSpPr txBox="1"/>
          <p:nvPr/>
        </p:nvSpPr>
        <p:spPr>
          <a:xfrm>
            <a:off x="10077403" y="3718773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47109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 animBg="1"/>
      <p:bldP spid="44" grpId="0"/>
      <p:bldP spid="45" grpId="0"/>
      <p:bldP spid="46" grpId="0"/>
      <p:bldP spid="47" grpId="0" animBg="1"/>
      <p:bldP spid="48" grpId="0"/>
      <p:bldP spid="49" grpId="0"/>
      <p:bldP spid="50" grpId="0"/>
      <p:bldP spid="51" grpId="0" animBg="1"/>
      <p:bldP spid="52" grpId="0" animBg="1"/>
      <p:bldP spid="53" grpId="0"/>
      <p:bldP spid="54" grpId="0"/>
      <p:bldP spid="63" grpId="0" animBg="1"/>
      <p:bldP spid="64" grpId="0" animBg="1"/>
      <p:bldP spid="65" grpId="0"/>
      <p:bldP spid="66" grpId="0"/>
      <p:bldP spid="6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>
            <a:extLst>
              <a:ext uri="{FF2B5EF4-FFF2-40B4-BE49-F238E27FC236}">
                <a16:creationId xmlns:a16="http://schemas.microsoft.com/office/drawing/2014/main" id="{4B52ABD0-AB6D-4F74-21AB-083DF0C56638}"/>
              </a:ext>
            </a:extLst>
          </p:cNvPr>
          <p:cNvSpPr/>
          <p:nvPr/>
        </p:nvSpPr>
        <p:spPr>
          <a:xfrm>
            <a:off x="500743" y="745544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BECE068-264A-291D-5B4A-E146F8567210}"/>
              </a:ext>
            </a:extLst>
          </p:cNvPr>
          <p:cNvSpPr txBox="1"/>
          <p:nvPr/>
        </p:nvSpPr>
        <p:spPr>
          <a:xfrm>
            <a:off x="1088639" y="692696"/>
            <a:ext cx="1060261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列竖式计算并验算。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F2F61400-C7AF-2022-8EE6-24B786565F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7888" y="933263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CC02591B-2FE2-41AB-F10F-11916E8E1B9C}"/>
              </a:ext>
            </a:extLst>
          </p:cNvPr>
          <p:cNvSpPr txBox="1"/>
          <p:nvPr/>
        </p:nvSpPr>
        <p:spPr>
          <a:xfrm>
            <a:off x="1271464" y="1477559"/>
            <a:ext cx="22322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175</a:t>
            </a:r>
            <a:r>
              <a:rPr lang="en-US" altLang="zh-CN" sz="3600" b="1" dirty="0">
                <a:latin typeface="+mn-lt"/>
              </a:rPr>
              <a:t>−93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7127831-C3B9-1799-3F89-9B3A8E8982C7}"/>
              </a:ext>
            </a:extLst>
          </p:cNvPr>
          <p:cNvSpPr txBox="1"/>
          <p:nvPr/>
        </p:nvSpPr>
        <p:spPr>
          <a:xfrm>
            <a:off x="4871864" y="1477559"/>
            <a:ext cx="25202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496</a:t>
            </a:r>
            <a:r>
              <a:rPr lang="en-US" altLang="zh-CN" sz="3600" b="1" dirty="0">
                <a:latin typeface="+mn-lt"/>
              </a:rPr>
              <a:t>−279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E34AD7C-838A-8F15-C54B-7E96AC36E2ED}"/>
              </a:ext>
            </a:extLst>
          </p:cNvPr>
          <p:cNvSpPr txBox="1"/>
          <p:nvPr/>
        </p:nvSpPr>
        <p:spPr>
          <a:xfrm>
            <a:off x="8400256" y="1477559"/>
            <a:ext cx="25202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716</a:t>
            </a:r>
            <a:r>
              <a:rPr lang="en-US" altLang="zh-CN" sz="3600" b="1" dirty="0">
                <a:latin typeface="+mn-lt"/>
              </a:rPr>
              <a:t>−348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77C29A12-3A11-4C22-A56B-50F3630DF0C1}"/>
              </a:ext>
            </a:extLst>
          </p:cNvPr>
          <p:cNvGrpSpPr/>
          <p:nvPr/>
        </p:nvGrpSpPr>
        <p:grpSpPr>
          <a:xfrm>
            <a:off x="767408" y="2232322"/>
            <a:ext cx="2301234" cy="1828384"/>
            <a:chOff x="3049172" y="3309598"/>
            <a:chExt cx="2301234" cy="1828384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629A9E5C-67E2-AE1A-97AF-7694D6038210}"/>
                </a:ext>
              </a:extLst>
            </p:cNvPr>
            <p:cNvGrpSpPr/>
            <p:nvPr/>
          </p:nvGrpSpPr>
          <p:grpSpPr>
            <a:xfrm>
              <a:off x="3049172" y="3314005"/>
              <a:ext cx="2161366" cy="1232950"/>
              <a:chOff x="2905156" y="2519215"/>
              <a:chExt cx="2161366" cy="1232950"/>
            </a:xfrm>
          </p:grpSpPr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045C4D81-6147-6B9B-C111-283EC3B7323F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1  7  5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7C2B03B1-EB00-71DB-4239-729191673F69}"/>
                  </a:ext>
                </a:extLst>
              </p:cNvPr>
              <p:cNvSpPr txBox="1"/>
              <p:nvPr/>
            </p:nvSpPr>
            <p:spPr>
              <a:xfrm>
                <a:off x="2905156" y="3105834"/>
                <a:ext cx="211072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−       9  3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15" name="直接连接符 14">
                <a:extLst>
                  <a:ext uri="{FF2B5EF4-FFF2-40B4-BE49-F238E27FC236}">
                    <a16:creationId xmlns:a16="http://schemas.microsoft.com/office/drawing/2014/main" id="{2E307C21-0F31-E42E-0F4A-5DFDE11E73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45025" y="3752165"/>
                <a:ext cx="2021497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C0C9307C-D6E5-6E18-5F5B-B5B3D3D8CEB5}"/>
                </a:ext>
              </a:extLst>
            </p:cNvPr>
            <p:cNvSpPr txBox="1"/>
            <p:nvPr/>
          </p:nvSpPr>
          <p:spPr>
            <a:xfrm>
              <a:off x="4753239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2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17E301F1-5FB6-E12E-D9A7-9172EA5619CA}"/>
                </a:ext>
              </a:extLst>
            </p:cNvPr>
            <p:cNvSpPr txBox="1"/>
            <p:nvPr/>
          </p:nvSpPr>
          <p:spPr>
            <a:xfrm>
              <a:off x="4296713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8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5511A012-3E38-5FD4-D398-A242B82E1B29}"/>
                </a:ext>
              </a:extLst>
            </p:cNvPr>
            <p:cNvSpPr/>
            <p:nvPr/>
          </p:nvSpPr>
          <p:spPr>
            <a:xfrm>
              <a:off x="4008136" y="3309598"/>
              <a:ext cx="71515" cy="715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id="{48713D03-E336-601E-D7E4-929595AEAD3E}"/>
              </a:ext>
            </a:extLst>
          </p:cNvPr>
          <p:cNvSpPr txBox="1"/>
          <p:nvPr/>
        </p:nvSpPr>
        <p:spPr>
          <a:xfrm>
            <a:off x="655647" y="3914983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F00C08"/>
                </a:solidFill>
                <a:latin typeface="+mj-ea"/>
                <a:ea typeface="+mj-ea"/>
              </a:rPr>
              <a:t>验算：</a:t>
            </a: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D43EA09A-8B0B-573D-7FA3-181DB2FFC515}"/>
              </a:ext>
            </a:extLst>
          </p:cNvPr>
          <p:cNvGrpSpPr/>
          <p:nvPr/>
        </p:nvGrpSpPr>
        <p:grpSpPr>
          <a:xfrm>
            <a:off x="645882" y="4269319"/>
            <a:ext cx="2422760" cy="1823977"/>
            <a:chOff x="1343470" y="2348880"/>
            <a:chExt cx="2422760" cy="1823977"/>
          </a:xfrm>
        </p:grpSpPr>
        <p:grpSp>
          <p:nvGrpSpPr>
            <p:cNvPr id="29" name="组合 28">
              <a:extLst>
                <a:ext uri="{FF2B5EF4-FFF2-40B4-BE49-F238E27FC236}">
                  <a16:creationId xmlns:a16="http://schemas.microsoft.com/office/drawing/2014/main" id="{63D3B339-3B2A-CA83-5980-04B385EE5367}"/>
                </a:ext>
              </a:extLst>
            </p:cNvPr>
            <p:cNvGrpSpPr/>
            <p:nvPr/>
          </p:nvGrpSpPr>
          <p:grpSpPr>
            <a:xfrm>
              <a:off x="1343470" y="2348880"/>
              <a:ext cx="2282892" cy="1232950"/>
              <a:chOff x="2783630" y="2519215"/>
              <a:chExt cx="2282892" cy="1232950"/>
            </a:xfrm>
          </p:grpSpPr>
          <p:sp>
            <p:nvSpPr>
              <p:cNvPr id="91" name="文本框 90">
                <a:extLst>
                  <a:ext uri="{FF2B5EF4-FFF2-40B4-BE49-F238E27FC236}">
                    <a16:creationId xmlns:a16="http://schemas.microsoft.com/office/drawing/2014/main" id="{49433363-B04C-E89F-1901-EFE7453647AF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8  2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92" name="文本框 91">
                <a:extLst>
                  <a:ext uri="{FF2B5EF4-FFF2-40B4-BE49-F238E27FC236}">
                    <a16:creationId xmlns:a16="http://schemas.microsoft.com/office/drawing/2014/main" id="{90167219-414B-8C2D-2D6F-0A4876AF32CE}"/>
                  </a:ext>
                </a:extLst>
              </p:cNvPr>
              <p:cNvSpPr txBox="1"/>
              <p:nvPr/>
            </p:nvSpPr>
            <p:spPr>
              <a:xfrm>
                <a:off x="2783630" y="3105834"/>
                <a:ext cx="223224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+   9  3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93" name="直接连接符 92">
                <a:extLst>
                  <a:ext uri="{FF2B5EF4-FFF2-40B4-BE49-F238E27FC236}">
                    <a16:creationId xmlns:a16="http://schemas.microsoft.com/office/drawing/2014/main" id="{6337BB82-7062-CB22-26F4-1EF30B0197F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36958" y="3752165"/>
                <a:ext cx="1629564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3" name="文本框 72">
              <a:extLst>
                <a:ext uri="{FF2B5EF4-FFF2-40B4-BE49-F238E27FC236}">
                  <a16:creationId xmlns:a16="http://schemas.microsoft.com/office/drawing/2014/main" id="{AC5F2BC1-B518-9BAD-D514-73B2EB7C2D01}"/>
                </a:ext>
              </a:extLst>
            </p:cNvPr>
            <p:cNvSpPr txBox="1"/>
            <p:nvPr/>
          </p:nvSpPr>
          <p:spPr>
            <a:xfrm>
              <a:off x="316906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5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84" name="文本框 83">
              <a:extLst>
                <a:ext uri="{FF2B5EF4-FFF2-40B4-BE49-F238E27FC236}">
                  <a16:creationId xmlns:a16="http://schemas.microsoft.com/office/drawing/2014/main" id="{628E5F2B-6EE1-727A-A4AD-7DC0D054A440}"/>
                </a:ext>
              </a:extLst>
            </p:cNvPr>
            <p:cNvSpPr txBox="1"/>
            <p:nvPr/>
          </p:nvSpPr>
          <p:spPr>
            <a:xfrm>
              <a:off x="2712537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7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90" name="文本框 89">
              <a:extLst>
                <a:ext uri="{FF2B5EF4-FFF2-40B4-BE49-F238E27FC236}">
                  <a16:creationId xmlns:a16="http://schemas.microsoft.com/office/drawing/2014/main" id="{DA9E4C7A-B5EF-7D8E-77EB-4FD7B2B144E8}"/>
                </a:ext>
              </a:extLst>
            </p:cNvPr>
            <p:cNvSpPr txBox="1"/>
            <p:nvPr/>
          </p:nvSpPr>
          <p:spPr>
            <a:xfrm>
              <a:off x="224107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sp>
        <p:nvSpPr>
          <p:cNvPr id="94" name="文本框 93">
            <a:extLst>
              <a:ext uri="{FF2B5EF4-FFF2-40B4-BE49-F238E27FC236}">
                <a16:creationId xmlns:a16="http://schemas.microsoft.com/office/drawing/2014/main" id="{E72B1268-89E2-4B90-6124-DC7405D7A55B}"/>
              </a:ext>
            </a:extLst>
          </p:cNvPr>
          <p:cNvSpPr txBox="1"/>
          <p:nvPr/>
        </p:nvSpPr>
        <p:spPr>
          <a:xfrm>
            <a:off x="2708752" y="1477559"/>
            <a:ext cx="16590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=82</a:t>
            </a:r>
            <a:endParaRPr lang="zh-CN" altLang="en-US" dirty="0">
              <a:solidFill>
                <a:srgbClr val="F00C08"/>
              </a:solidFill>
            </a:endParaRPr>
          </a:p>
        </p:txBody>
      </p: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4CA790CA-824B-ED8D-0663-E2D03CABDD62}"/>
              </a:ext>
            </a:extLst>
          </p:cNvPr>
          <p:cNvGrpSpPr/>
          <p:nvPr/>
        </p:nvGrpSpPr>
        <p:grpSpPr>
          <a:xfrm>
            <a:off x="4367808" y="2232322"/>
            <a:ext cx="2301234" cy="1828384"/>
            <a:chOff x="3049172" y="3309598"/>
            <a:chExt cx="2301234" cy="1828384"/>
          </a:xfrm>
        </p:grpSpPr>
        <p:grpSp>
          <p:nvGrpSpPr>
            <p:cNvPr id="96" name="组合 95">
              <a:extLst>
                <a:ext uri="{FF2B5EF4-FFF2-40B4-BE49-F238E27FC236}">
                  <a16:creationId xmlns:a16="http://schemas.microsoft.com/office/drawing/2014/main" id="{DB3E7C51-1E24-BCCB-1ECA-C3FB96FEFF57}"/>
                </a:ext>
              </a:extLst>
            </p:cNvPr>
            <p:cNvGrpSpPr/>
            <p:nvPr/>
          </p:nvGrpSpPr>
          <p:grpSpPr>
            <a:xfrm>
              <a:off x="3049172" y="3314005"/>
              <a:ext cx="2161366" cy="1232950"/>
              <a:chOff x="2905156" y="2519215"/>
              <a:chExt cx="2161366" cy="1232950"/>
            </a:xfrm>
          </p:grpSpPr>
          <p:sp>
            <p:nvSpPr>
              <p:cNvPr id="101" name="文本框 100">
                <a:extLst>
                  <a:ext uri="{FF2B5EF4-FFF2-40B4-BE49-F238E27FC236}">
                    <a16:creationId xmlns:a16="http://schemas.microsoft.com/office/drawing/2014/main" id="{3364F1A3-8042-F7E4-17D7-D850F30B1322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4  9  6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102" name="文本框 101">
                <a:extLst>
                  <a:ext uri="{FF2B5EF4-FFF2-40B4-BE49-F238E27FC236}">
                    <a16:creationId xmlns:a16="http://schemas.microsoft.com/office/drawing/2014/main" id="{3166B580-B6E7-6388-90C9-4FA3B4BC3189}"/>
                  </a:ext>
                </a:extLst>
              </p:cNvPr>
              <p:cNvSpPr txBox="1"/>
              <p:nvPr/>
            </p:nvSpPr>
            <p:spPr>
              <a:xfrm>
                <a:off x="2905156" y="3105834"/>
                <a:ext cx="211072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−   2  7  9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103" name="直接连接符 102">
                <a:extLst>
                  <a:ext uri="{FF2B5EF4-FFF2-40B4-BE49-F238E27FC236}">
                    <a16:creationId xmlns:a16="http://schemas.microsoft.com/office/drawing/2014/main" id="{AFAD6035-4C1F-44A9-E82F-D81EC852795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45025" y="3752165"/>
                <a:ext cx="2021497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7" name="文本框 96">
              <a:extLst>
                <a:ext uri="{FF2B5EF4-FFF2-40B4-BE49-F238E27FC236}">
                  <a16:creationId xmlns:a16="http://schemas.microsoft.com/office/drawing/2014/main" id="{5666652D-A0C0-EAC9-B46F-9EA31371AF2B}"/>
                </a:ext>
              </a:extLst>
            </p:cNvPr>
            <p:cNvSpPr txBox="1"/>
            <p:nvPr/>
          </p:nvSpPr>
          <p:spPr>
            <a:xfrm>
              <a:off x="4753239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7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98" name="文本框 97">
              <a:extLst>
                <a:ext uri="{FF2B5EF4-FFF2-40B4-BE49-F238E27FC236}">
                  <a16:creationId xmlns:a16="http://schemas.microsoft.com/office/drawing/2014/main" id="{872D30CF-C0C2-748E-4237-F7F369A6FA2E}"/>
                </a:ext>
              </a:extLst>
            </p:cNvPr>
            <p:cNvSpPr txBox="1"/>
            <p:nvPr/>
          </p:nvSpPr>
          <p:spPr>
            <a:xfrm>
              <a:off x="4296713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99" name="椭圆 98">
              <a:extLst>
                <a:ext uri="{FF2B5EF4-FFF2-40B4-BE49-F238E27FC236}">
                  <a16:creationId xmlns:a16="http://schemas.microsoft.com/office/drawing/2014/main" id="{EDDCCA08-A03E-AAA6-EE90-4222A41AE21F}"/>
                </a:ext>
              </a:extLst>
            </p:cNvPr>
            <p:cNvSpPr/>
            <p:nvPr/>
          </p:nvSpPr>
          <p:spPr>
            <a:xfrm>
              <a:off x="4458852" y="3309598"/>
              <a:ext cx="71515" cy="715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0" name="文本框 99">
              <a:extLst>
                <a:ext uri="{FF2B5EF4-FFF2-40B4-BE49-F238E27FC236}">
                  <a16:creationId xmlns:a16="http://schemas.microsoft.com/office/drawing/2014/main" id="{1365CA7D-F5C5-983C-50BE-443A1D8C7BB9}"/>
                </a:ext>
              </a:extLst>
            </p:cNvPr>
            <p:cNvSpPr txBox="1"/>
            <p:nvPr/>
          </p:nvSpPr>
          <p:spPr>
            <a:xfrm>
              <a:off x="3829843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2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sp>
        <p:nvSpPr>
          <p:cNvPr id="104" name="文本框 103">
            <a:extLst>
              <a:ext uri="{FF2B5EF4-FFF2-40B4-BE49-F238E27FC236}">
                <a16:creationId xmlns:a16="http://schemas.microsoft.com/office/drawing/2014/main" id="{D400EC79-C86B-EC95-9E72-6E5FD7422A90}"/>
              </a:ext>
            </a:extLst>
          </p:cNvPr>
          <p:cNvSpPr txBox="1"/>
          <p:nvPr/>
        </p:nvSpPr>
        <p:spPr>
          <a:xfrm>
            <a:off x="3971418" y="3915193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F00C08"/>
                </a:solidFill>
                <a:latin typeface="+mj-ea"/>
                <a:ea typeface="+mj-ea"/>
              </a:rPr>
              <a:t>验算：</a:t>
            </a:r>
          </a:p>
        </p:txBody>
      </p:sp>
      <p:grpSp>
        <p:nvGrpSpPr>
          <p:cNvPr id="105" name="组合 104">
            <a:extLst>
              <a:ext uri="{FF2B5EF4-FFF2-40B4-BE49-F238E27FC236}">
                <a16:creationId xmlns:a16="http://schemas.microsoft.com/office/drawing/2014/main" id="{05EDA1D0-7E71-B912-8067-6AFB238165BC}"/>
              </a:ext>
            </a:extLst>
          </p:cNvPr>
          <p:cNvGrpSpPr/>
          <p:nvPr/>
        </p:nvGrpSpPr>
        <p:grpSpPr>
          <a:xfrm>
            <a:off x="4229514" y="4269319"/>
            <a:ext cx="2422760" cy="1823977"/>
            <a:chOff x="1343470" y="2348880"/>
            <a:chExt cx="2422760" cy="1823977"/>
          </a:xfrm>
        </p:grpSpPr>
        <p:grpSp>
          <p:nvGrpSpPr>
            <p:cNvPr id="106" name="组合 105">
              <a:extLst>
                <a:ext uri="{FF2B5EF4-FFF2-40B4-BE49-F238E27FC236}">
                  <a16:creationId xmlns:a16="http://schemas.microsoft.com/office/drawing/2014/main" id="{1EC43595-F942-AEF2-5D02-22FA14FC5AD4}"/>
                </a:ext>
              </a:extLst>
            </p:cNvPr>
            <p:cNvGrpSpPr/>
            <p:nvPr/>
          </p:nvGrpSpPr>
          <p:grpSpPr>
            <a:xfrm>
              <a:off x="1343470" y="2348880"/>
              <a:ext cx="2282892" cy="1232950"/>
              <a:chOff x="2783630" y="2519215"/>
              <a:chExt cx="2282892" cy="1232950"/>
            </a:xfrm>
          </p:grpSpPr>
          <p:sp>
            <p:nvSpPr>
              <p:cNvPr id="111" name="文本框 110">
                <a:extLst>
                  <a:ext uri="{FF2B5EF4-FFF2-40B4-BE49-F238E27FC236}">
                    <a16:creationId xmlns:a16="http://schemas.microsoft.com/office/drawing/2014/main" id="{461BAA6D-BD55-DDD0-2F21-FFB873D9F10E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2  1  7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112" name="文本框 111">
                <a:extLst>
                  <a:ext uri="{FF2B5EF4-FFF2-40B4-BE49-F238E27FC236}">
                    <a16:creationId xmlns:a16="http://schemas.microsoft.com/office/drawing/2014/main" id="{68E90AB5-43FB-D588-47EE-1D2679DA1C72}"/>
                  </a:ext>
                </a:extLst>
              </p:cNvPr>
              <p:cNvSpPr txBox="1"/>
              <p:nvPr/>
            </p:nvSpPr>
            <p:spPr>
              <a:xfrm>
                <a:off x="2783630" y="3105834"/>
                <a:ext cx="223224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+  2  7  9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113" name="直接连接符 112">
                <a:extLst>
                  <a:ext uri="{FF2B5EF4-FFF2-40B4-BE49-F238E27FC236}">
                    <a16:creationId xmlns:a16="http://schemas.microsoft.com/office/drawing/2014/main" id="{3E2E6CC1-F5DF-B0CB-8984-4FBFC9E6899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82189" y="3752165"/>
                <a:ext cx="1884333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7" name="文本框 106">
              <a:extLst>
                <a:ext uri="{FF2B5EF4-FFF2-40B4-BE49-F238E27FC236}">
                  <a16:creationId xmlns:a16="http://schemas.microsoft.com/office/drawing/2014/main" id="{49780E2C-0391-8E9B-05D0-54676CCCFE79}"/>
                </a:ext>
              </a:extLst>
            </p:cNvPr>
            <p:cNvSpPr txBox="1"/>
            <p:nvPr/>
          </p:nvSpPr>
          <p:spPr>
            <a:xfrm>
              <a:off x="316906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6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08" name="文本框 107">
              <a:extLst>
                <a:ext uri="{FF2B5EF4-FFF2-40B4-BE49-F238E27FC236}">
                  <a16:creationId xmlns:a16="http://schemas.microsoft.com/office/drawing/2014/main" id="{EA016DBD-A11E-190A-75D2-9075948169D3}"/>
                </a:ext>
              </a:extLst>
            </p:cNvPr>
            <p:cNvSpPr txBox="1"/>
            <p:nvPr/>
          </p:nvSpPr>
          <p:spPr>
            <a:xfrm>
              <a:off x="2712537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9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09" name="文本框 108">
              <a:extLst>
                <a:ext uri="{FF2B5EF4-FFF2-40B4-BE49-F238E27FC236}">
                  <a16:creationId xmlns:a16="http://schemas.microsoft.com/office/drawing/2014/main" id="{15E9D896-E95D-145E-F40F-B488C6D2130B}"/>
                </a:ext>
              </a:extLst>
            </p:cNvPr>
            <p:cNvSpPr txBox="1"/>
            <p:nvPr/>
          </p:nvSpPr>
          <p:spPr>
            <a:xfrm>
              <a:off x="3001719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 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10" name="文本框 109">
              <a:extLst>
                <a:ext uri="{FF2B5EF4-FFF2-40B4-BE49-F238E27FC236}">
                  <a16:creationId xmlns:a16="http://schemas.microsoft.com/office/drawing/2014/main" id="{B6A5B36A-E485-E378-A4BC-1D98E5018A2C}"/>
                </a:ext>
              </a:extLst>
            </p:cNvPr>
            <p:cNvSpPr txBox="1"/>
            <p:nvPr/>
          </p:nvSpPr>
          <p:spPr>
            <a:xfrm>
              <a:off x="224107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4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sp>
        <p:nvSpPr>
          <p:cNvPr id="114" name="文本框 113">
            <a:extLst>
              <a:ext uri="{FF2B5EF4-FFF2-40B4-BE49-F238E27FC236}">
                <a16:creationId xmlns:a16="http://schemas.microsoft.com/office/drawing/2014/main" id="{4C30CAF3-3F9C-C155-8492-A7E3FB084B19}"/>
              </a:ext>
            </a:extLst>
          </p:cNvPr>
          <p:cNvSpPr txBox="1"/>
          <p:nvPr/>
        </p:nvSpPr>
        <p:spPr>
          <a:xfrm>
            <a:off x="6562616" y="1477559"/>
            <a:ext cx="16590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=217</a:t>
            </a:r>
            <a:endParaRPr lang="zh-CN" altLang="en-US" dirty="0">
              <a:solidFill>
                <a:srgbClr val="F00C08"/>
              </a:solidFill>
            </a:endParaRPr>
          </a:p>
        </p:txBody>
      </p: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FEC67B23-7E3F-0E3E-43DB-45DF6275DD3B}"/>
              </a:ext>
            </a:extLst>
          </p:cNvPr>
          <p:cNvGrpSpPr/>
          <p:nvPr/>
        </p:nvGrpSpPr>
        <p:grpSpPr>
          <a:xfrm>
            <a:off x="8040216" y="2232322"/>
            <a:ext cx="2301234" cy="1828384"/>
            <a:chOff x="3049172" y="3309598"/>
            <a:chExt cx="2301234" cy="1828384"/>
          </a:xfrm>
        </p:grpSpPr>
        <p:grpSp>
          <p:nvGrpSpPr>
            <p:cNvPr id="116" name="组合 115">
              <a:extLst>
                <a:ext uri="{FF2B5EF4-FFF2-40B4-BE49-F238E27FC236}">
                  <a16:creationId xmlns:a16="http://schemas.microsoft.com/office/drawing/2014/main" id="{0006FEA4-4318-D93C-905F-33B14FB9B553}"/>
                </a:ext>
              </a:extLst>
            </p:cNvPr>
            <p:cNvGrpSpPr/>
            <p:nvPr/>
          </p:nvGrpSpPr>
          <p:grpSpPr>
            <a:xfrm>
              <a:off x="3049172" y="3314005"/>
              <a:ext cx="2161366" cy="1232950"/>
              <a:chOff x="2905156" y="2519215"/>
              <a:chExt cx="2161366" cy="1232950"/>
            </a:xfrm>
          </p:grpSpPr>
          <p:sp>
            <p:nvSpPr>
              <p:cNvPr id="122" name="文本框 121">
                <a:extLst>
                  <a:ext uri="{FF2B5EF4-FFF2-40B4-BE49-F238E27FC236}">
                    <a16:creationId xmlns:a16="http://schemas.microsoft.com/office/drawing/2014/main" id="{9B592360-30DD-5AD8-B97E-EDD9E0311D68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7  1  6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123" name="文本框 122">
                <a:extLst>
                  <a:ext uri="{FF2B5EF4-FFF2-40B4-BE49-F238E27FC236}">
                    <a16:creationId xmlns:a16="http://schemas.microsoft.com/office/drawing/2014/main" id="{6E6CB058-3E85-CC8A-1945-9A293A8D2445}"/>
                  </a:ext>
                </a:extLst>
              </p:cNvPr>
              <p:cNvSpPr txBox="1"/>
              <p:nvPr/>
            </p:nvSpPr>
            <p:spPr>
              <a:xfrm>
                <a:off x="2905156" y="3105834"/>
                <a:ext cx="211072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−   3  4  8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124" name="直接连接符 123">
                <a:extLst>
                  <a:ext uri="{FF2B5EF4-FFF2-40B4-BE49-F238E27FC236}">
                    <a16:creationId xmlns:a16="http://schemas.microsoft.com/office/drawing/2014/main" id="{9BBB71E3-F7CD-6EA4-1D9E-0925FD1318C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45025" y="3752165"/>
                <a:ext cx="2021497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7" name="文本框 116">
              <a:extLst>
                <a:ext uri="{FF2B5EF4-FFF2-40B4-BE49-F238E27FC236}">
                  <a16:creationId xmlns:a16="http://schemas.microsoft.com/office/drawing/2014/main" id="{A83ED600-8DED-0145-003E-59C0DB710C4C}"/>
                </a:ext>
              </a:extLst>
            </p:cNvPr>
            <p:cNvSpPr txBox="1"/>
            <p:nvPr/>
          </p:nvSpPr>
          <p:spPr>
            <a:xfrm>
              <a:off x="4753239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8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18" name="文本框 117">
              <a:extLst>
                <a:ext uri="{FF2B5EF4-FFF2-40B4-BE49-F238E27FC236}">
                  <a16:creationId xmlns:a16="http://schemas.microsoft.com/office/drawing/2014/main" id="{17416DED-29C6-9DD5-981F-55113875EE33}"/>
                </a:ext>
              </a:extLst>
            </p:cNvPr>
            <p:cNvSpPr txBox="1"/>
            <p:nvPr/>
          </p:nvSpPr>
          <p:spPr>
            <a:xfrm>
              <a:off x="4296713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6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19" name="椭圆 118">
              <a:extLst>
                <a:ext uri="{FF2B5EF4-FFF2-40B4-BE49-F238E27FC236}">
                  <a16:creationId xmlns:a16="http://schemas.microsoft.com/office/drawing/2014/main" id="{221B602D-FA74-F5A2-63B6-0842EB6BA228}"/>
                </a:ext>
              </a:extLst>
            </p:cNvPr>
            <p:cNvSpPr/>
            <p:nvPr/>
          </p:nvSpPr>
          <p:spPr>
            <a:xfrm>
              <a:off x="4458852" y="3309598"/>
              <a:ext cx="71515" cy="715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0" name="文本框 119">
              <a:extLst>
                <a:ext uri="{FF2B5EF4-FFF2-40B4-BE49-F238E27FC236}">
                  <a16:creationId xmlns:a16="http://schemas.microsoft.com/office/drawing/2014/main" id="{72AA4C43-F0B6-991D-D51A-DCBCCE525F68}"/>
                </a:ext>
              </a:extLst>
            </p:cNvPr>
            <p:cNvSpPr txBox="1"/>
            <p:nvPr/>
          </p:nvSpPr>
          <p:spPr>
            <a:xfrm>
              <a:off x="3829843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3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21" name="椭圆 120">
              <a:extLst>
                <a:ext uri="{FF2B5EF4-FFF2-40B4-BE49-F238E27FC236}">
                  <a16:creationId xmlns:a16="http://schemas.microsoft.com/office/drawing/2014/main" id="{583EC5EC-923A-4DE9-170B-555883E37D24}"/>
                </a:ext>
              </a:extLst>
            </p:cNvPr>
            <p:cNvSpPr/>
            <p:nvPr/>
          </p:nvSpPr>
          <p:spPr>
            <a:xfrm>
              <a:off x="4017661" y="3309598"/>
              <a:ext cx="71515" cy="715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5" name="文本框 124">
            <a:extLst>
              <a:ext uri="{FF2B5EF4-FFF2-40B4-BE49-F238E27FC236}">
                <a16:creationId xmlns:a16="http://schemas.microsoft.com/office/drawing/2014/main" id="{487525BF-1BAE-3D50-A304-5B538E8ADA4F}"/>
              </a:ext>
            </a:extLst>
          </p:cNvPr>
          <p:cNvSpPr txBox="1"/>
          <p:nvPr/>
        </p:nvSpPr>
        <p:spPr>
          <a:xfrm>
            <a:off x="7668352" y="3915193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F00C08"/>
                </a:solidFill>
                <a:latin typeface="+mj-ea"/>
                <a:ea typeface="+mj-ea"/>
              </a:rPr>
              <a:t>验算：</a:t>
            </a:r>
          </a:p>
        </p:txBody>
      </p:sp>
      <p:grpSp>
        <p:nvGrpSpPr>
          <p:cNvPr id="126" name="组合 125">
            <a:extLst>
              <a:ext uri="{FF2B5EF4-FFF2-40B4-BE49-F238E27FC236}">
                <a16:creationId xmlns:a16="http://schemas.microsoft.com/office/drawing/2014/main" id="{B1CE7D7B-5B68-C9A0-2A9E-9A27D831D822}"/>
              </a:ext>
            </a:extLst>
          </p:cNvPr>
          <p:cNvGrpSpPr/>
          <p:nvPr/>
        </p:nvGrpSpPr>
        <p:grpSpPr>
          <a:xfrm>
            <a:off x="7926448" y="4269319"/>
            <a:ext cx="2422760" cy="1823977"/>
            <a:chOff x="1343470" y="2348880"/>
            <a:chExt cx="2422760" cy="1823977"/>
          </a:xfrm>
        </p:grpSpPr>
        <p:grpSp>
          <p:nvGrpSpPr>
            <p:cNvPr id="127" name="组合 126">
              <a:extLst>
                <a:ext uri="{FF2B5EF4-FFF2-40B4-BE49-F238E27FC236}">
                  <a16:creationId xmlns:a16="http://schemas.microsoft.com/office/drawing/2014/main" id="{F8142635-11E2-6A9B-12B9-F0D16A3C168C}"/>
                </a:ext>
              </a:extLst>
            </p:cNvPr>
            <p:cNvGrpSpPr/>
            <p:nvPr/>
          </p:nvGrpSpPr>
          <p:grpSpPr>
            <a:xfrm>
              <a:off x="1343470" y="2348880"/>
              <a:ext cx="2282892" cy="1232950"/>
              <a:chOff x="2783630" y="2519215"/>
              <a:chExt cx="2282892" cy="1232950"/>
            </a:xfrm>
          </p:grpSpPr>
          <p:sp>
            <p:nvSpPr>
              <p:cNvPr id="133" name="文本框 132">
                <a:extLst>
                  <a:ext uri="{FF2B5EF4-FFF2-40B4-BE49-F238E27FC236}">
                    <a16:creationId xmlns:a16="http://schemas.microsoft.com/office/drawing/2014/main" id="{FFFBCAD0-7E12-8492-B5AC-40F7773A7250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3  6  8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134" name="文本框 133">
                <a:extLst>
                  <a:ext uri="{FF2B5EF4-FFF2-40B4-BE49-F238E27FC236}">
                    <a16:creationId xmlns:a16="http://schemas.microsoft.com/office/drawing/2014/main" id="{1F82E234-DF18-77AF-ED50-D65DECFA0379}"/>
                  </a:ext>
                </a:extLst>
              </p:cNvPr>
              <p:cNvSpPr txBox="1"/>
              <p:nvPr/>
            </p:nvSpPr>
            <p:spPr>
              <a:xfrm>
                <a:off x="2783630" y="3105834"/>
                <a:ext cx="223224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+  3  4  8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135" name="直接连接符 134">
                <a:extLst>
                  <a:ext uri="{FF2B5EF4-FFF2-40B4-BE49-F238E27FC236}">
                    <a16:creationId xmlns:a16="http://schemas.microsoft.com/office/drawing/2014/main" id="{5E03B6A9-5EBE-01D7-334D-C7D5EFB10B7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82189" y="3752165"/>
                <a:ext cx="1884333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8" name="文本框 127">
              <a:extLst>
                <a:ext uri="{FF2B5EF4-FFF2-40B4-BE49-F238E27FC236}">
                  <a16:creationId xmlns:a16="http://schemas.microsoft.com/office/drawing/2014/main" id="{6F3FCBA4-CAA2-D698-CA16-7FC7C1633DD5}"/>
                </a:ext>
              </a:extLst>
            </p:cNvPr>
            <p:cNvSpPr txBox="1"/>
            <p:nvPr/>
          </p:nvSpPr>
          <p:spPr>
            <a:xfrm>
              <a:off x="316906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6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29" name="文本框 128">
              <a:extLst>
                <a:ext uri="{FF2B5EF4-FFF2-40B4-BE49-F238E27FC236}">
                  <a16:creationId xmlns:a16="http://schemas.microsoft.com/office/drawing/2014/main" id="{396F5490-AB69-37B2-80DD-755E1D949D04}"/>
                </a:ext>
              </a:extLst>
            </p:cNvPr>
            <p:cNvSpPr txBox="1"/>
            <p:nvPr/>
          </p:nvSpPr>
          <p:spPr>
            <a:xfrm>
              <a:off x="2712537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30" name="文本框 129">
              <a:extLst>
                <a:ext uri="{FF2B5EF4-FFF2-40B4-BE49-F238E27FC236}">
                  <a16:creationId xmlns:a16="http://schemas.microsoft.com/office/drawing/2014/main" id="{F2F1A3BC-43DD-A920-F3B6-A6FA242BCD32}"/>
                </a:ext>
              </a:extLst>
            </p:cNvPr>
            <p:cNvSpPr txBox="1"/>
            <p:nvPr/>
          </p:nvSpPr>
          <p:spPr>
            <a:xfrm>
              <a:off x="3001719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 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31" name="文本框 130">
              <a:extLst>
                <a:ext uri="{FF2B5EF4-FFF2-40B4-BE49-F238E27FC236}">
                  <a16:creationId xmlns:a16="http://schemas.microsoft.com/office/drawing/2014/main" id="{D838770F-4FD8-6FD4-473E-E819AAF203C5}"/>
                </a:ext>
              </a:extLst>
            </p:cNvPr>
            <p:cNvSpPr txBox="1"/>
            <p:nvPr/>
          </p:nvSpPr>
          <p:spPr>
            <a:xfrm>
              <a:off x="224107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7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32" name="文本框 131">
              <a:extLst>
                <a:ext uri="{FF2B5EF4-FFF2-40B4-BE49-F238E27FC236}">
                  <a16:creationId xmlns:a16="http://schemas.microsoft.com/office/drawing/2014/main" id="{C3FB8B5A-C888-4EA7-22F3-B69CA26E77B5}"/>
                </a:ext>
              </a:extLst>
            </p:cNvPr>
            <p:cNvSpPr txBox="1"/>
            <p:nvPr/>
          </p:nvSpPr>
          <p:spPr>
            <a:xfrm>
              <a:off x="2536492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 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sp>
        <p:nvSpPr>
          <p:cNvPr id="136" name="文本框 135">
            <a:extLst>
              <a:ext uri="{FF2B5EF4-FFF2-40B4-BE49-F238E27FC236}">
                <a16:creationId xmlns:a16="http://schemas.microsoft.com/office/drawing/2014/main" id="{AC1E2950-0041-A5D2-0A37-51E5C14C7AF0}"/>
              </a:ext>
            </a:extLst>
          </p:cNvPr>
          <p:cNvSpPr txBox="1"/>
          <p:nvPr/>
        </p:nvSpPr>
        <p:spPr>
          <a:xfrm>
            <a:off x="10071381" y="1477559"/>
            <a:ext cx="16590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=368</a:t>
            </a:r>
            <a:endParaRPr lang="zh-CN" altLang="en-US" dirty="0">
              <a:solidFill>
                <a:srgbClr val="F00C0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0225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94" grpId="0"/>
      <p:bldP spid="104" grpId="0"/>
      <p:bldP spid="114" grpId="0"/>
      <p:bldP spid="125" grpId="0"/>
      <p:bldP spid="13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2EE5E1E-374C-23D2-683F-ADA12251B9C6}"/>
              </a:ext>
            </a:extLst>
          </p:cNvPr>
          <p:cNvSpPr txBox="1"/>
          <p:nvPr/>
        </p:nvSpPr>
        <p:spPr>
          <a:xfrm>
            <a:off x="1271464" y="1112236"/>
            <a:ext cx="22322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/>
              <a:t>200</a:t>
            </a:r>
            <a:r>
              <a:rPr lang="en-US" altLang="zh-CN" sz="3600" b="1" dirty="0">
                <a:latin typeface="+mn-lt"/>
              </a:rPr>
              <a:t>−67</a:t>
            </a:r>
            <a:endParaRPr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D9AE63D-ECE9-868C-3698-3FF1DD03F584}"/>
              </a:ext>
            </a:extLst>
          </p:cNvPr>
          <p:cNvSpPr txBox="1"/>
          <p:nvPr/>
        </p:nvSpPr>
        <p:spPr>
          <a:xfrm>
            <a:off x="4763852" y="1112236"/>
            <a:ext cx="22322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/>
              <a:t>602</a:t>
            </a:r>
            <a:r>
              <a:rPr lang="en-US" altLang="zh-CN" sz="3600" b="1" dirty="0">
                <a:latin typeface="+mn-lt"/>
              </a:rPr>
              <a:t>−375</a:t>
            </a:r>
            <a:endParaRPr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9E09C54-445E-7EB3-B018-02E3DFBDCCB4}"/>
              </a:ext>
            </a:extLst>
          </p:cNvPr>
          <p:cNvSpPr txBox="1"/>
          <p:nvPr/>
        </p:nvSpPr>
        <p:spPr>
          <a:xfrm>
            <a:off x="8256240" y="1112236"/>
            <a:ext cx="26642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/>
              <a:t>1000</a:t>
            </a:r>
            <a:r>
              <a:rPr lang="en-US" altLang="zh-CN" sz="3600" b="1" dirty="0">
                <a:latin typeface="+mn-lt"/>
              </a:rPr>
              <a:t>−586</a:t>
            </a:r>
            <a:endParaRPr lang="zh-CN" altLang="en-US" dirty="0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58B1BB39-7A2B-8F37-6988-562F7BD28649}"/>
              </a:ext>
            </a:extLst>
          </p:cNvPr>
          <p:cNvGrpSpPr/>
          <p:nvPr/>
        </p:nvGrpSpPr>
        <p:grpSpPr>
          <a:xfrm>
            <a:off x="1126110" y="1916832"/>
            <a:ext cx="2301234" cy="1828384"/>
            <a:chOff x="3049172" y="3309598"/>
            <a:chExt cx="2301234" cy="1828384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89701CA8-FE00-170A-EC27-461AF90206AE}"/>
                </a:ext>
              </a:extLst>
            </p:cNvPr>
            <p:cNvGrpSpPr/>
            <p:nvPr/>
          </p:nvGrpSpPr>
          <p:grpSpPr>
            <a:xfrm>
              <a:off x="3049172" y="3314005"/>
              <a:ext cx="2161366" cy="1232950"/>
              <a:chOff x="2905156" y="2519215"/>
              <a:chExt cx="2161366" cy="1232950"/>
            </a:xfrm>
          </p:grpSpPr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BB63C328-E03B-1F8D-FE32-B32447C33829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2  0  0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843BCA83-6A84-C245-5844-876A822C9785}"/>
                  </a:ext>
                </a:extLst>
              </p:cNvPr>
              <p:cNvSpPr txBox="1"/>
              <p:nvPr/>
            </p:nvSpPr>
            <p:spPr>
              <a:xfrm>
                <a:off x="2905156" y="3105834"/>
                <a:ext cx="211072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−       6  7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24" name="直接连接符 23">
                <a:extLst>
                  <a:ext uri="{FF2B5EF4-FFF2-40B4-BE49-F238E27FC236}">
                    <a16:creationId xmlns:a16="http://schemas.microsoft.com/office/drawing/2014/main" id="{FE967058-2BA6-533B-6C9E-C16D6FD6B4F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45025" y="3752165"/>
                <a:ext cx="2021497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542B83FC-8E23-95AC-26F0-A3CFB046BEC1}"/>
                </a:ext>
              </a:extLst>
            </p:cNvPr>
            <p:cNvSpPr txBox="1"/>
            <p:nvPr/>
          </p:nvSpPr>
          <p:spPr>
            <a:xfrm>
              <a:off x="4753239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3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4519D206-4412-EB28-C0B8-524D79B8971A}"/>
                </a:ext>
              </a:extLst>
            </p:cNvPr>
            <p:cNvSpPr txBox="1"/>
            <p:nvPr/>
          </p:nvSpPr>
          <p:spPr>
            <a:xfrm>
              <a:off x="4296713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3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26048896-3C67-A5CF-5F9D-86BE3C160551}"/>
                </a:ext>
              </a:extLst>
            </p:cNvPr>
            <p:cNvSpPr/>
            <p:nvPr/>
          </p:nvSpPr>
          <p:spPr>
            <a:xfrm>
              <a:off x="4008136" y="3309598"/>
              <a:ext cx="71515" cy="715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>
              <a:extLst>
                <a:ext uri="{FF2B5EF4-FFF2-40B4-BE49-F238E27FC236}">
                  <a16:creationId xmlns:a16="http://schemas.microsoft.com/office/drawing/2014/main" id="{F68757C5-1FD0-5308-D738-7E85A6B2EDAE}"/>
                </a:ext>
              </a:extLst>
            </p:cNvPr>
            <p:cNvSpPr/>
            <p:nvPr/>
          </p:nvSpPr>
          <p:spPr>
            <a:xfrm>
              <a:off x="4470282" y="3309598"/>
              <a:ext cx="71515" cy="715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48A92005-4950-71D0-A887-D72AAF74E0ED}"/>
                </a:ext>
              </a:extLst>
            </p:cNvPr>
            <p:cNvSpPr txBox="1"/>
            <p:nvPr/>
          </p:nvSpPr>
          <p:spPr>
            <a:xfrm>
              <a:off x="3841260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sp>
        <p:nvSpPr>
          <p:cNvPr id="27" name="文本框 26">
            <a:extLst>
              <a:ext uri="{FF2B5EF4-FFF2-40B4-BE49-F238E27FC236}">
                <a16:creationId xmlns:a16="http://schemas.microsoft.com/office/drawing/2014/main" id="{8BD8F530-C4A9-EA92-16AA-71E38C1EEB88}"/>
              </a:ext>
            </a:extLst>
          </p:cNvPr>
          <p:cNvSpPr txBox="1"/>
          <p:nvPr/>
        </p:nvSpPr>
        <p:spPr>
          <a:xfrm>
            <a:off x="655647" y="3698959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F00C08"/>
                </a:solidFill>
                <a:latin typeface="+mj-ea"/>
                <a:ea typeface="+mj-ea"/>
              </a:rPr>
              <a:t>验算：</a:t>
            </a:r>
          </a:p>
        </p:txBody>
      </p:sp>
      <p:grpSp>
        <p:nvGrpSpPr>
          <p:cNvPr id="100" name="组合 99">
            <a:extLst>
              <a:ext uri="{FF2B5EF4-FFF2-40B4-BE49-F238E27FC236}">
                <a16:creationId xmlns:a16="http://schemas.microsoft.com/office/drawing/2014/main" id="{5D3BDFBF-EFDA-4292-F466-B89C215EB6F1}"/>
              </a:ext>
            </a:extLst>
          </p:cNvPr>
          <p:cNvGrpSpPr/>
          <p:nvPr/>
        </p:nvGrpSpPr>
        <p:grpSpPr>
          <a:xfrm>
            <a:off x="1008944" y="4053295"/>
            <a:ext cx="2422760" cy="1823977"/>
            <a:chOff x="1343470" y="2348880"/>
            <a:chExt cx="2422760" cy="1823977"/>
          </a:xfrm>
        </p:grpSpPr>
        <p:grpSp>
          <p:nvGrpSpPr>
            <p:cNvPr id="101" name="组合 100">
              <a:extLst>
                <a:ext uri="{FF2B5EF4-FFF2-40B4-BE49-F238E27FC236}">
                  <a16:creationId xmlns:a16="http://schemas.microsoft.com/office/drawing/2014/main" id="{8B1DF1E8-4946-E9A9-F3DB-1C48BA1D1077}"/>
                </a:ext>
              </a:extLst>
            </p:cNvPr>
            <p:cNvGrpSpPr/>
            <p:nvPr/>
          </p:nvGrpSpPr>
          <p:grpSpPr>
            <a:xfrm>
              <a:off x="1343470" y="2348880"/>
              <a:ext cx="2282892" cy="1232950"/>
              <a:chOff x="2783630" y="2519215"/>
              <a:chExt cx="2282892" cy="1232950"/>
            </a:xfrm>
          </p:grpSpPr>
          <p:sp>
            <p:nvSpPr>
              <p:cNvPr id="106" name="文本框 105">
                <a:extLst>
                  <a:ext uri="{FF2B5EF4-FFF2-40B4-BE49-F238E27FC236}">
                    <a16:creationId xmlns:a16="http://schemas.microsoft.com/office/drawing/2014/main" id="{64DFEA29-C098-3358-4FB3-8C2331A002A3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1  3  3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107" name="文本框 106">
                <a:extLst>
                  <a:ext uri="{FF2B5EF4-FFF2-40B4-BE49-F238E27FC236}">
                    <a16:creationId xmlns:a16="http://schemas.microsoft.com/office/drawing/2014/main" id="{B7FA012A-D861-ED03-405B-65DDD8573B17}"/>
                  </a:ext>
                </a:extLst>
              </p:cNvPr>
              <p:cNvSpPr txBox="1"/>
              <p:nvPr/>
            </p:nvSpPr>
            <p:spPr>
              <a:xfrm>
                <a:off x="2783630" y="3105834"/>
                <a:ext cx="223224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+      6  7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108" name="直接连接符 107">
                <a:extLst>
                  <a:ext uri="{FF2B5EF4-FFF2-40B4-BE49-F238E27FC236}">
                    <a16:creationId xmlns:a16="http://schemas.microsoft.com/office/drawing/2014/main" id="{30664E82-9629-964F-18BA-01C4B34C98A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82189" y="3752165"/>
                <a:ext cx="1884333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2" name="文本框 101">
              <a:extLst>
                <a:ext uri="{FF2B5EF4-FFF2-40B4-BE49-F238E27FC236}">
                  <a16:creationId xmlns:a16="http://schemas.microsoft.com/office/drawing/2014/main" id="{74D4B41F-79DD-01A2-00D1-847FD1E1E5A5}"/>
                </a:ext>
              </a:extLst>
            </p:cNvPr>
            <p:cNvSpPr txBox="1"/>
            <p:nvPr/>
          </p:nvSpPr>
          <p:spPr>
            <a:xfrm>
              <a:off x="316906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0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03" name="文本框 102">
              <a:extLst>
                <a:ext uri="{FF2B5EF4-FFF2-40B4-BE49-F238E27FC236}">
                  <a16:creationId xmlns:a16="http://schemas.microsoft.com/office/drawing/2014/main" id="{EB682E09-3AF2-2C52-696E-906E57E1D10F}"/>
                </a:ext>
              </a:extLst>
            </p:cNvPr>
            <p:cNvSpPr txBox="1"/>
            <p:nvPr/>
          </p:nvSpPr>
          <p:spPr>
            <a:xfrm>
              <a:off x="2712537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0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04" name="文本框 103">
              <a:extLst>
                <a:ext uri="{FF2B5EF4-FFF2-40B4-BE49-F238E27FC236}">
                  <a16:creationId xmlns:a16="http://schemas.microsoft.com/office/drawing/2014/main" id="{607354E0-F202-4815-90D1-0220F15D907C}"/>
                </a:ext>
              </a:extLst>
            </p:cNvPr>
            <p:cNvSpPr txBox="1"/>
            <p:nvPr/>
          </p:nvSpPr>
          <p:spPr>
            <a:xfrm>
              <a:off x="3001719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 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05" name="文本框 104">
              <a:extLst>
                <a:ext uri="{FF2B5EF4-FFF2-40B4-BE49-F238E27FC236}">
                  <a16:creationId xmlns:a16="http://schemas.microsoft.com/office/drawing/2014/main" id="{901F224D-99A8-563E-CDB5-A85518A6061C}"/>
                </a:ext>
              </a:extLst>
            </p:cNvPr>
            <p:cNvSpPr txBox="1"/>
            <p:nvPr/>
          </p:nvSpPr>
          <p:spPr>
            <a:xfrm>
              <a:off x="224107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2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09" name="文本框 108">
              <a:extLst>
                <a:ext uri="{FF2B5EF4-FFF2-40B4-BE49-F238E27FC236}">
                  <a16:creationId xmlns:a16="http://schemas.microsoft.com/office/drawing/2014/main" id="{013A11F8-7DEC-B3F9-CC32-F904A4F9BAB0}"/>
                </a:ext>
              </a:extLst>
            </p:cNvPr>
            <p:cNvSpPr txBox="1"/>
            <p:nvPr/>
          </p:nvSpPr>
          <p:spPr>
            <a:xfrm>
              <a:off x="2528520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 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sp>
        <p:nvSpPr>
          <p:cNvPr id="110" name="文本框 109">
            <a:extLst>
              <a:ext uri="{FF2B5EF4-FFF2-40B4-BE49-F238E27FC236}">
                <a16:creationId xmlns:a16="http://schemas.microsoft.com/office/drawing/2014/main" id="{CB60C0C9-A671-C84A-4145-FB4533E4672E}"/>
              </a:ext>
            </a:extLst>
          </p:cNvPr>
          <p:cNvSpPr txBox="1"/>
          <p:nvPr/>
        </p:nvSpPr>
        <p:spPr>
          <a:xfrm>
            <a:off x="2711624" y="1112236"/>
            <a:ext cx="16590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=133</a:t>
            </a:r>
            <a:endParaRPr lang="zh-CN" altLang="en-US" dirty="0">
              <a:solidFill>
                <a:srgbClr val="F00C08"/>
              </a:solidFill>
            </a:endParaRPr>
          </a:p>
        </p:txBody>
      </p:sp>
      <p:grpSp>
        <p:nvGrpSpPr>
          <p:cNvPr id="111" name="组合 110">
            <a:extLst>
              <a:ext uri="{FF2B5EF4-FFF2-40B4-BE49-F238E27FC236}">
                <a16:creationId xmlns:a16="http://schemas.microsoft.com/office/drawing/2014/main" id="{83AF39D6-5444-C293-ABDD-2A035B739270}"/>
              </a:ext>
            </a:extLst>
          </p:cNvPr>
          <p:cNvGrpSpPr/>
          <p:nvPr/>
        </p:nvGrpSpPr>
        <p:grpSpPr>
          <a:xfrm>
            <a:off x="4388207" y="1916832"/>
            <a:ext cx="2301234" cy="1828384"/>
            <a:chOff x="3049172" y="3309598"/>
            <a:chExt cx="2301234" cy="1828384"/>
          </a:xfrm>
        </p:grpSpPr>
        <p:grpSp>
          <p:nvGrpSpPr>
            <p:cNvPr id="112" name="组合 111">
              <a:extLst>
                <a:ext uri="{FF2B5EF4-FFF2-40B4-BE49-F238E27FC236}">
                  <a16:creationId xmlns:a16="http://schemas.microsoft.com/office/drawing/2014/main" id="{11B5097F-CFEE-148C-5F2D-79705F45CD3D}"/>
                </a:ext>
              </a:extLst>
            </p:cNvPr>
            <p:cNvGrpSpPr/>
            <p:nvPr/>
          </p:nvGrpSpPr>
          <p:grpSpPr>
            <a:xfrm>
              <a:off x="3049172" y="3314005"/>
              <a:ext cx="2161366" cy="1232950"/>
              <a:chOff x="2905156" y="2519215"/>
              <a:chExt cx="2161366" cy="1232950"/>
            </a:xfrm>
          </p:grpSpPr>
          <p:sp>
            <p:nvSpPr>
              <p:cNvPr id="118" name="文本框 117">
                <a:extLst>
                  <a:ext uri="{FF2B5EF4-FFF2-40B4-BE49-F238E27FC236}">
                    <a16:creationId xmlns:a16="http://schemas.microsoft.com/office/drawing/2014/main" id="{697408D9-EE8A-2746-3705-1EB38701FFB4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6  0  2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119" name="文本框 118">
                <a:extLst>
                  <a:ext uri="{FF2B5EF4-FFF2-40B4-BE49-F238E27FC236}">
                    <a16:creationId xmlns:a16="http://schemas.microsoft.com/office/drawing/2014/main" id="{5D30C2B8-B895-4BDD-5EDA-98F54EFBF035}"/>
                  </a:ext>
                </a:extLst>
              </p:cNvPr>
              <p:cNvSpPr txBox="1"/>
              <p:nvPr/>
            </p:nvSpPr>
            <p:spPr>
              <a:xfrm>
                <a:off x="2905156" y="3105834"/>
                <a:ext cx="211072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−   3  7  5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120" name="直接连接符 119">
                <a:extLst>
                  <a:ext uri="{FF2B5EF4-FFF2-40B4-BE49-F238E27FC236}">
                    <a16:creationId xmlns:a16="http://schemas.microsoft.com/office/drawing/2014/main" id="{A8FFEC75-44EA-35C0-C760-CB4D72037DB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45025" y="3752165"/>
                <a:ext cx="2021497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3" name="文本框 112">
              <a:extLst>
                <a:ext uri="{FF2B5EF4-FFF2-40B4-BE49-F238E27FC236}">
                  <a16:creationId xmlns:a16="http://schemas.microsoft.com/office/drawing/2014/main" id="{799DF942-CB96-F114-1D6C-6E99234650E3}"/>
                </a:ext>
              </a:extLst>
            </p:cNvPr>
            <p:cNvSpPr txBox="1"/>
            <p:nvPr/>
          </p:nvSpPr>
          <p:spPr>
            <a:xfrm>
              <a:off x="4753239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7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14" name="文本框 113">
              <a:extLst>
                <a:ext uri="{FF2B5EF4-FFF2-40B4-BE49-F238E27FC236}">
                  <a16:creationId xmlns:a16="http://schemas.microsoft.com/office/drawing/2014/main" id="{49A74FFB-17CD-D5B2-3F81-47C53397455E}"/>
                </a:ext>
              </a:extLst>
            </p:cNvPr>
            <p:cNvSpPr txBox="1"/>
            <p:nvPr/>
          </p:nvSpPr>
          <p:spPr>
            <a:xfrm>
              <a:off x="4296713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2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15" name="椭圆 114">
              <a:extLst>
                <a:ext uri="{FF2B5EF4-FFF2-40B4-BE49-F238E27FC236}">
                  <a16:creationId xmlns:a16="http://schemas.microsoft.com/office/drawing/2014/main" id="{A69FF47F-F369-D1A4-E36D-699B105AC2D0}"/>
                </a:ext>
              </a:extLst>
            </p:cNvPr>
            <p:cNvSpPr/>
            <p:nvPr/>
          </p:nvSpPr>
          <p:spPr>
            <a:xfrm>
              <a:off x="4008136" y="3309598"/>
              <a:ext cx="71515" cy="715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6" name="椭圆 115">
              <a:extLst>
                <a:ext uri="{FF2B5EF4-FFF2-40B4-BE49-F238E27FC236}">
                  <a16:creationId xmlns:a16="http://schemas.microsoft.com/office/drawing/2014/main" id="{49874DA0-51CF-1F42-9362-B9FBCDC3B936}"/>
                </a:ext>
              </a:extLst>
            </p:cNvPr>
            <p:cNvSpPr/>
            <p:nvPr/>
          </p:nvSpPr>
          <p:spPr>
            <a:xfrm>
              <a:off x="4470282" y="3309598"/>
              <a:ext cx="71515" cy="715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7" name="文本框 116">
              <a:extLst>
                <a:ext uri="{FF2B5EF4-FFF2-40B4-BE49-F238E27FC236}">
                  <a16:creationId xmlns:a16="http://schemas.microsoft.com/office/drawing/2014/main" id="{6873B020-CF46-E0BB-9970-72906B762EE1}"/>
                </a:ext>
              </a:extLst>
            </p:cNvPr>
            <p:cNvSpPr txBox="1"/>
            <p:nvPr/>
          </p:nvSpPr>
          <p:spPr>
            <a:xfrm>
              <a:off x="3841260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2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sp>
        <p:nvSpPr>
          <p:cNvPr id="121" name="文本框 120">
            <a:extLst>
              <a:ext uri="{FF2B5EF4-FFF2-40B4-BE49-F238E27FC236}">
                <a16:creationId xmlns:a16="http://schemas.microsoft.com/office/drawing/2014/main" id="{4AA33E28-7AF1-A1D5-ED56-E6B27471F56C}"/>
              </a:ext>
            </a:extLst>
          </p:cNvPr>
          <p:cNvSpPr txBox="1"/>
          <p:nvPr/>
        </p:nvSpPr>
        <p:spPr>
          <a:xfrm>
            <a:off x="3931399" y="3698959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F00C08"/>
                </a:solidFill>
                <a:latin typeface="+mj-ea"/>
                <a:ea typeface="+mj-ea"/>
              </a:rPr>
              <a:t>验算：</a:t>
            </a:r>
          </a:p>
        </p:txBody>
      </p:sp>
      <p:grpSp>
        <p:nvGrpSpPr>
          <p:cNvPr id="122" name="组合 121">
            <a:extLst>
              <a:ext uri="{FF2B5EF4-FFF2-40B4-BE49-F238E27FC236}">
                <a16:creationId xmlns:a16="http://schemas.microsoft.com/office/drawing/2014/main" id="{6CBC748C-8AE8-C7D8-8291-BB84C42B9024}"/>
              </a:ext>
            </a:extLst>
          </p:cNvPr>
          <p:cNvGrpSpPr/>
          <p:nvPr/>
        </p:nvGrpSpPr>
        <p:grpSpPr>
          <a:xfrm>
            <a:off x="4266681" y="4053295"/>
            <a:ext cx="2422760" cy="1823977"/>
            <a:chOff x="1343470" y="2348880"/>
            <a:chExt cx="2422760" cy="1823977"/>
          </a:xfrm>
        </p:grpSpPr>
        <p:grpSp>
          <p:nvGrpSpPr>
            <p:cNvPr id="123" name="组合 122">
              <a:extLst>
                <a:ext uri="{FF2B5EF4-FFF2-40B4-BE49-F238E27FC236}">
                  <a16:creationId xmlns:a16="http://schemas.microsoft.com/office/drawing/2014/main" id="{B1FB546A-7E04-4205-B635-86C0DC3A162D}"/>
                </a:ext>
              </a:extLst>
            </p:cNvPr>
            <p:cNvGrpSpPr/>
            <p:nvPr/>
          </p:nvGrpSpPr>
          <p:grpSpPr>
            <a:xfrm>
              <a:off x="1343470" y="2348880"/>
              <a:ext cx="2282892" cy="1232950"/>
              <a:chOff x="2783630" y="2519215"/>
              <a:chExt cx="2282892" cy="1232950"/>
            </a:xfrm>
          </p:grpSpPr>
          <p:sp>
            <p:nvSpPr>
              <p:cNvPr id="129" name="文本框 128">
                <a:extLst>
                  <a:ext uri="{FF2B5EF4-FFF2-40B4-BE49-F238E27FC236}">
                    <a16:creationId xmlns:a16="http://schemas.microsoft.com/office/drawing/2014/main" id="{E56EA99D-2DFB-FAA9-B649-F8193A347C90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2  2  7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130" name="文本框 129">
                <a:extLst>
                  <a:ext uri="{FF2B5EF4-FFF2-40B4-BE49-F238E27FC236}">
                    <a16:creationId xmlns:a16="http://schemas.microsoft.com/office/drawing/2014/main" id="{6C9813D3-B17D-0F6E-D801-A40DEDB0A621}"/>
                  </a:ext>
                </a:extLst>
              </p:cNvPr>
              <p:cNvSpPr txBox="1"/>
              <p:nvPr/>
            </p:nvSpPr>
            <p:spPr>
              <a:xfrm>
                <a:off x="2783630" y="3105834"/>
                <a:ext cx="223224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+  3  7  5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131" name="直接连接符 130">
                <a:extLst>
                  <a:ext uri="{FF2B5EF4-FFF2-40B4-BE49-F238E27FC236}">
                    <a16:creationId xmlns:a16="http://schemas.microsoft.com/office/drawing/2014/main" id="{0CAEDF7D-01E0-8D14-27A0-8BC4149BFF8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82189" y="3752165"/>
                <a:ext cx="1884333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4" name="文本框 123">
              <a:extLst>
                <a:ext uri="{FF2B5EF4-FFF2-40B4-BE49-F238E27FC236}">
                  <a16:creationId xmlns:a16="http://schemas.microsoft.com/office/drawing/2014/main" id="{454176FD-3ED1-8611-83A9-F60578DBE5A9}"/>
                </a:ext>
              </a:extLst>
            </p:cNvPr>
            <p:cNvSpPr txBox="1"/>
            <p:nvPr/>
          </p:nvSpPr>
          <p:spPr>
            <a:xfrm>
              <a:off x="316906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2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25" name="文本框 124">
              <a:extLst>
                <a:ext uri="{FF2B5EF4-FFF2-40B4-BE49-F238E27FC236}">
                  <a16:creationId xmlns:a16="http://schemas.microsoft.com/office/drawing/2014/main" id="{37FC9462-F0FF-0EBC-28C4-7BA6BE72A015}"/>
                </a:ext>
              </a:extLst>
            </p:cNvPr>
            <p:cNvSpPr txBox="1"/>
            <p:nvPr/>
          </p:nvSpPr>
          <p:spPr>
            <a:xfrm>
              <a:off x="2712537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0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26" name="文本框 125">
              <a:extLst>
                <a:ext uri="{FF2B5EF4-FFF2-40B4-BE49-F238E27FC236}">
                  <a16:creationId xmlns:a16="http://schemas.microsoft.com/office/drawing/2014/main" id="{0424CD06-C32A-4459-5EFB-6E049817B526}"/>
                </a:ext>
              </a:extLst>
            </p:cNvPr>
            <p:cNvSpPr txBox="1"/>
            <p:nvPr/>
          </p:nvSpPr>
          <p:spPr>
            <a:xfrm>
              <a:off x="3001719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 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27" name="文本框 126">
              <a:extLst>
                <a:ext uri="{FF2B5EF4-FFF2-40B4-BE49-F238E27FC236}">
                  <a16:creationId xmlns:a16="http://schemas.microsoft.com/office/drawing/2014/main" id="{24241CD7-AE2B-7407-9501-4F3F666CE560}"/>
                </a:ext>
              </a:extLst>
            </p:cNvPr>
            <p:cNvSpPr txBox="1"/>
            <p:nvPr/>
          </p:nvSpPr>
          <p:spPr>
            <a:xfrm>
              <a:off x="224107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6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28" name="文本框 127">
              <a:extLst>
                <a:ext uri="{FF2B5EF4-FFF2-40B4-BE49-F238E27FC236}">
                  <a16:creationId xmlns:a16="http://schemas.microsoft.com/office/drawing/2014/main" id="{B88B55AE-B4B7-2BE0-EB48-34742C34355A}"/>
                </a:ext>
              </a:extLst>
            </p:cNvPr>
            <p:cNvSpPr txBox="1"/>
            <p:nvPr/>
          </p:nvSpPr>
          <p:spPr>
            <a:xfrm>
              <a:off x="2528520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 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sp>
        <p:nvSpPr>
          <p:cNvPr id="132" name="文本框 131">
            <a:extLst>
              <a:ext uri="{FF2B5EF4-FFF2-40B4-BE49-F238E27FC236}">
                <a16:creationId xmlns:a16="http://schemas.microsoft.com/office/drawing/2014/main" id="{58F6F82C-3598-46E1-14F2-55210FCA70FA}"/>
              </a:ext>
            </a:extLst>
          </p:cNvPr>
          <p:cNvSpPr txBox="1"/>
          <p:nvPr/>
        </p:nvSpPr>
        <p:spPr>
          <a:xfrm>
            <a:off x="6446630" y="1112236"/>
            <a:ext cx="16590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=227</a:t>
            </a:r>
            <a:endParaRPr lang="zh-CN" altLang="en-US" dirty="0">
              <a:solidFill>
                <a:srgbClr val="F00C08"/>
              </a:solidFill>
            </a:endParaRPr>
          </a:p>
        </p:txBody>
      </p:sp>
      <p:grpSp>
        <p:nvGrpSpPr>
          <p:cNvPr id="133" name="组合 132">
            <a:extLst>
              <a:ext uri="{FF2B5EF4-FFF2-40B4-BE49-F238E27FC236}">
                <a16:creationId xmlns:a16="http://schemas.microsoft.com/office/drawing/2014/main" id="{C9586694-5B4F-5CCB-2243-B9CC66992396}"/>
              </a:ext>
            </a:extLst>
          </p:cNvPr>
          <p:cNvGrpSpPr/>
          <p:nvPr/>
        </p:nvGrpSpPr>
        <p:grpSpPr>
          <a:xfrm>
            <a:off x="7931020" y="1916832"/>
            <a:ext cx="2332628" cy="1828384"/>
            <a:chOff x="3017778" y="3309598"/>
            <a:chExt cx="2332628" cy="1828384"/>
          </a:xfrm>
        </p:grpSpPr>
        <p:grpSp>
          <p:nvGrpSpPr>
            <p:cNvPr id="134" name="组合 133">
              <a:extLst>
                <a:ext uri="{FF2B5EF4-FFF2-40B4-BE49-F238E27FC236}">
                  <a16:creationId xmlns:a16="http://schemas.microsoft.com/office/drawing/2014/main" id="{4D4FAA49-1712-2CF7-8C8D-7B95A11847A3}"/>
                </a:ext>
              </a:extLst>
            </p:cNvPr>
            <p:cNvGrpSpPr/>
            <p:nvPr/>
          </p:nvGrpSpPr>
          <p:grpSpPr>
            <a:xfrm>
              <a:off x="3017778" y="3314005"/>
              <a:ext cx="2192760" cy="1232950"/>
              <a:chOff x="2873762" y="2519215"/>
              <a:chExt cx="2192760" cy="1232950"/>
            </a:xfrm>
          </p:grpSpPr>
          <p:sp>
            <p:nvSpPr>
              <p:cNvPr id="140" name="文本框 139">
                <a:extLst>
                  <a:ext uri="{FF2B5EF4-FFF2-40B4-BE49-F238E27FC236}">
                    <a16:creationId xmlns:a16="http://schemas.microsoft.com/office/drawing/2014/main" id="{3DF2CDC1-6DF5-44D1-A822-C6323DFADDB9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1  0  0  0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141" name="文本框 140">
                <a:extLst>
                  <a:ext uri="{FF2B5EF4-FFF2-40B4-BE49-F238E27FC236}">
                    <a16:creationId xmlns:a16="http://schemas.microsoft.com/office/drawing/2014/main" id="{842C97C2-A849-B7E1-C45F-0017FA00AE5A}"/>
                  </a:ext>
                </a:extLst>
              </p:cNvPr>
              <p:cNvSpPr txBox="1"/>
              <p:nvPr/>
            </p:nvSpPr>
            <p:spPr>
              <a:xfrm>
                <a:off x="2905156" y="3105834"/>
                <a:ext cx="211072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−    5  8  6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142" name="直接连接符 141">
                <a:extLst>
                  <a:ext uri="{FF2B5EF4-FFF2-40B4-BE49-F238E27FC236}">
                    <a16:creationId xmlns:a16="http://schemas.microsoft.com/office/drawing/2014/main" id="{C20F423C-CE26-1800-8D94-0EDF071687D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73762" y="3752165"/>
                <a:ext cx="2192760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5" name="文本框 134">
              <a:extLst>
                <a:ext uri="{FF2B5EF4-FFF2-40B4-BE49-F238E27FC236}">
                  <a16:creationId xmlns:a16="http://schemas.microsoft.com/office/drawing/2014/main" id="{5EF793E2-03BB-53AE-F666-8AE31EC0DA67}"/>
                </a:ext>
              </a:extLst>
            </p:cNvPr>
            <p:cNvSpPr txBox="1"/>
            <p:nvPr/>
          </p:nvSpPr>
          <p:spPr>
            <a:xfrm>
              <a:off x="4753239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4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36" name="文本框 135">
              <a:extLst>
                <a:ext uri="{FF2B5EF4-FFF2-40B4-BE49-F238E27FC236}">
                  <a16:creationId xmlns:a16="http://schemas.microsoft.com/office/drawing/2014/main" id="{BF54B6B2-C5C4-7C15-F4D2-10F3C610986B}"/>
                </a:ext>
              </a:extLst>
            </p:cNvPr>
            <p:cNvSpPr txBox="1"/>
            <p:nvPr/>
          </p:nvSpPr>
          <p:spPr>
            <a:xfrm>
              <a:off x="4296713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37" name="椭圆 136">
              <a:extLst>
                <a:ext uri="{FF2B5EF4-FFF2-40B4-BE49-F238E27FC236}">
                  <a16:creationId xmlns:a16="http://schemas.microsoft.com/office/drawing/2014/main" id="{0D7BB253-0BE8-0CA7-67FA-3A948DF7660C}"/>
                </a:ext>
              </a:extLst>
            </p:cNvPr>
            <p:cNvSpPr/>
            <p:nvPr/>
          </p:nvSpPr>
          <p:spPr>
            <a:xfrm>
              <a:off x="4008136" y="3309598"/>
              <a:ext cx="71515" cy="715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8" name="椭圆 137">
              <a:extLst>
                <a:ext uri="{FF2B5EF4-FFF2-40B4-BE49-F238E27FC236}">
                  <a16:creationId xmlns:a16="http://schemas.microsoft.com/office/drawing/2014/main" id="{661176E0-CE9A-0C16-6F99-0FD259FA8CA2}"/>
                </a:ext>
              </a:extLst>
            </p:cNvPr>
            <p:cNvSpPr/>
            <p:nvPr/>
          </p:nvSpPr>
          <p:spPr>
            <a:xfrm>
              <a:off x="4470282" y="3309598"/>
              <a:ext cx="71515" cy="715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9" name="文本框 138">
              <a:extLst>
                <a:ext uri="{FF2B5EF4-FFF2-40B4-BE49-F238E27FC236}">
                  <a16:creationId xmlns:a16="http://schemas.microsoft.com/office/drawing/2014/main" id="{858EC88F-E56D-C3AA-A301-CE0B009AD7A4}"/>
                </a:ext>
              </a:extLst>
            </p:cNvPr>
            <p:cNvSpPr txBox="1"/>
            <p:nvPr/>
          </p:nvSpPr>
          <p:spPr>
            <a:xfrm>
              <a:off x="3841260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4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65" name="椭圆 164">
              <a:extLst>
                <a:ext uri="{FF2B5EF4-FFF2-40B4-BE49-F238E27FC236}">
                  <a16:creationId xmlns:a16="http://schemas.microsoft.com/office/drawing/2014/main" id="{78B1F9F1-5112-28DC-5BF9-E97A07D2DF85}"/>
                </a:ext>
              </a:extLst>
            </p:cNvPr>
            <p:cNvSpPr/>
            <p:nvPr/>
          </p:nvSpPr>
          <p:spPr>
            <a:xfrm>
              <a:off x="3547521" y="3309598"/>
              <a:ext cx="71515" cy="715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3" name="文本框 142">
            <a:extLst>
              <a:ext uri="{FF2B5EF4-FFF2-40B4-BE49-F238E27FC236}">
                <a16:creationId xmlns:a16="http://schemas.microsoft.com/office/drawing/2014/main" id="{D66830D6-6F33-5248-F486-4E18D66C390E}"/>
              </a:ext>
            </a:extLst>
          </p:cNvPr>
          <p:cNvSpPr txBox="1"/>
          <p:nvPr/>
        </p:nvSpPr>
        <p:spPr>
          <a:xfrm>
            <a:off x="7505606" y="3698959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F00C08"/>
                </a:solidFill>
                <a:latin typeface="+mj-ea"/>
                <a:ea typeface="+mj-ea"/>
              </a:rPr>
              <a:t>验算：</a:t>
            </a:r>
          </a:p>
        </p:txBody>
      </p:sp>
      <p:grpSp>
        <p:nvGrpSpPr>
          <p:cNvPr id="144" name="组合 143">
            <a:extLst>
              <a:ext uri="{FF2B5EF4-FFF2-40B4-BE49-F238E27FC236}">
                <a16:creationId xmlns:a16="http://schemas.microsoft.com/office/drawing/2014/main" id="{457ED481-EAC1-7107-2631-F9AEAB6909D7}"/>
              </a:ext>
            </a:extLst>
          </p:cNvPr>
          <p:cNvGrpSpPr/>
          <p:nvPr/>
        </p:nvGrpSpPr>
        <p:grpSpPr>
          <a:xfrm>
            <a:off x="7840888" y="4053295"/>
            <a:ext cx="2422760" cy="1823977"/>
            <a:chOff x="1343470" y="2348880"/>
            <a:chExt cx="2422760" cy="1823977"/>
          </a:xfrm>
        </p:grpSpPr>
        <p:sp>
          <p:nvSpPr>
            <p:cNvPr id="166" name="文本框 165">
              <a:extLst>
                <a:ext uri="{FF2B5EF4-FFF2-40B4-BE49-F238E27FC236}">
                  <a16:creationId xmlns:a16="http://schemas.microsoft.com/office/drawing/2014/main" id="{7197B822-1971-90D2-9C1A-E0987865CF31}"/>
                </a:ext>
              </a:extLst>
            </p:cNvPr>
            <p:cNvSpPr txBox="1"/>
            <p:nvPr/>
          </p:nvSpPr>
          <p:spPr>
            <a:xfrm>
              <a:off x="179689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grpSp>
          <p:nvGrpSpPr>
            <p:cNvPr id="145" name="组合 144">
              <a:extLst>
                <a:ext uri="{FF2B5EF4-FFF2-40B4-BE49-F238E27FC236}">
                  <a16:creationId xmlns:a16="http://schemas.microsoft.com/office/drawing/2014/main" id="{7EE87005-35F2-265D-350C-BB35588CECCD}"/>
                </a:ext>
              </a:extLst>
            </p:cNvPr>
            <p:cNvGrpSpPr/>
            <p:nvPr/>
          </p:nvGrpSpPr>
          <p:grpSpPr>
            <a:xfrm>
              <a:off x="1343470" y="2348880"/>
              <a:ext cx="2282892" cy="1232950"/>
              <a:chOff x="2783630" y="2519215"/>
              <a:chExt cx="2282892" cy="1232950"/>
            </a:xfrm>
          </p:grpSpPr>
          <p:sp>
            <p:nvSpPr>
              <p:cNvPr id="151" name="文本框 150">
                <a:extLst>
                  <a:ext uri="{FF2B5EF4-FFF2-40B4-BE49-F238E27FC236}">
                    <a16:creationId xmlns:a16="http://schemas.microsoft.com/office/drawing/2014/main" id="{2DC07D52-9C56-4ABF-B7A2-A6058E43DA62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4  1  4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152" name="文本框 151">
                <a:extLst>
                  <a:ext uri="{FF2B5EF4-FFF2-40B4-BE49-F238E27FC236}">
                    <a16:creationId xmlns:a16="http://schemas.microsoft.com/office/drawing/2014/main" id="{DA17A44E-1177-1DDD-9790-A24F3035578B}"/>
                  </a:ext>
                </a:extLst>
              </p:cNvPr>
              <p:cNvSpPr txBox="1"/>
              <p:nvPr/>
            </p:nvSpPr>
            <p:spPr>
              <a:xfrm>
                <a:off x="2783630" y="3105834"/>
                <a:ext cx="223224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+   5  8  6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153" name="直接连接符 152">
                <a:extLst>
                  <a:ext uri="{FF2B5EF4-FFF2-40B4-BE49-F238E27FC236}">
                    <a16:creationId xmlns:a16="http://schemas.microsoft.com/office/drawing/2014/main" id="{F23C12CC-0418-A94A-4523-03E92126B51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30102" y="3752165"/>
                <a:ext cx="2036420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6" name="文本框 145">
              <a:extLst>
                <a:ext uri="{FF2B5EF4-FFF2-40B4-BE49-F238E27FC236}">
                  <a16:creationId xmlns:a16="http://schemas.microsoft.com/office/drawing/2014/main" id="{03DDEB6A-FB2B-7542-517B-5ACA289FDE68}"/>
                </a:ext>
              </a:extLst>
            </p:cNvPr>
            <p:cNvSpPr txBox="1"/>
            <p:nvPr/>
          </p:nvSpPr>
          <p:spPr>
            <a:xfrm>
              <a:off x="316906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0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47" name="文本框 146">
              <a:extLst>
                <a:ext uri="{FF2B5EF4-FFF2-40B4-BE49-F238E27FC236}">
                  <a16:creationId xmlns:a16="http://schemas.microsoft.com/office/drawing/2014/main" id="{B6FAB329-199D-F2FE-D1AC-C5C1CF47CF5A}"/>
                </a:ext>
              </a:extLst>
            </p:cNvPr>
            <p:cNvSpPr txBox="1"/>
            <p:nvPr/>
          </p:nvSpPr>
          <p:spPr>
            <a:xfrm>
              <a:off x="2712537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0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48" name="文本框 147">
              <a:extLst>
                <a:ext uri="{FF2B5EF4-FFF2-40B4-BE49-F238E27FC236}">
                  <a16:creationId xmlns:a16="http://schemas.microsoft.com/office/drawing/2014/main" id="{B7FBD36D-6373-022F-E977-81E528F15C79}"/>
                </a:ext>
              </a:extLst>
            </p:cNvPr>
            <p:cNvSpPr txBox="1"/>
            <p:nvPr/>
          </p:nvSpPr>
          <p:spPr>
            <a:xfrm>
              <a:off x="3001719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 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49" name="文本框 148">
              <a:extLst>
                <a:ext uri="{FF2B5EF4-FFF2-40B4-BE49-F238E27FC236}">
                  <a16:creationId xmlns:a16="http://schemas.microsoft.com/office/drawing/2014/main" id="{4FD5BEE9-8F42-F1B1-2DD2-EBCDCCC6E972}"/>
                </a:ext>
              </a:extLst>
            </p:cNvPr>
            <p:cNvSpPr txBox="1"/>
            <p:nvPr/>
          </p:nvSpPr>
          <p:spPr>
            <a:xfrm>
              <a:off x="224107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0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50" name="文本框 149">
              <a:extLst>
                <a:ext uri="{FF2B5EF4-FFF2-40B4-BE49-F238E27FC236}">
                  <a16:creationId xmlns:a16="http://schemas.microsoft.com/office/drawing/2014/main" id="{6D24F5F4-425D-E0AA-8B39-D8181E4A1201}"/>
                </a:ext>
              </a:extLst>
            </p:cNvPr>
            <p:cNvSpPr txBox="1"/>
            <p:nvPr/>
          </p:nvSpPr>
          <p:spPr>
            <a:xfrm>
              <a:off x="2528520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 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sp>
        <p:nvSpPr>
          <p:cNvPr id="168" name="文本框 167">
            <a:extLst>
              <a:ext uri="{FF2B5EF4-FFF2-40B4-BE49-F238E27FC236}">
                <a16:creationId xmlns:a16="http://schemas.microsoft.com/office/drawing/2014/main" id="{BB971C5B-FDDC-A25D-D1CC-E29D2C0C1171}"/>
              </a:ext>
            </a:extLst>
          </p:cNvPr>
          <p:cNvSpPr txBox="1"/>
          <p:nvPr/>
        </p:nvSpPr>
        <p:spPr>
          <a:xfrm>
            <a:off x="10125876" y="1112236"/>
            <a:ext cx="16590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=414</a:t>
            </a:r>
            <a:endParaRPr lang="zh-CN" altLang="en-US" dirty="0">
              <a:solidFill>
                <a:srgbClr val="F00C0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6858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110" grpId="0"/>
      <p:bldP spid="121" grpId="0"/>
      <p:bldP spid="132" grpId="0"/>
      <p:bldP spid="143" grpId="0"/>
      <p:bldP spid="16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>
            <a:extLst>
              <a:ext uri="{FF2B5EF4-FFF2-40B4-BE49-F238E27FC236}">
                <a16:creationId xmlns:a16="http://schemas.microsoft.com/office/drawing/2014/main" id="{F6935D6E-C676-3E86-1257-86E1BC8DFEDA}"/>
              </a:ext>
            </a:extLst>
          </p:cNvPr>
          <p:cNvSpPr/>
          <p:nvPr/>
        </p:nvSpPr>
        <p:spPr>
          <a:xfrm>
            <a:off x="500743" y="1268760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DA03B574-825F-5E74-A9A8-F0CF0CD634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5440" y="1423805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EC108ADA-6C5E-E7DA-FCB1-C6F5E94FD3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8223766"/>
              </p:ext>
            </p:extLst>
          </p:nvPr>
        </p:nvGraphicFramePr>
        <p:xfrm>
          <a:off x="980202" y="2144621"/>
          <a:ext cx="10444392" cy="196586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40732">
                  <a:extLst>
                    <a:ext uri="{9D8B030D-6E8A-4147-A177-3AD203B41FA5}">
                      <a16:colId xmlns:a16="http://schemas.microsoft.com/office/drawing/2014/main" val="2209752452"/>
                    </a:ext>
                  </a:extLst>
                </a:gridCol>
                <a:gridCol w="1740732">
                  <a:extLst>
                    <a:ext uri="{9D8B030D-6E8A-4147-A177-3AD203B41FA5}">
                      <a16:colId xmlns:a16="http://schemas.microsoft.com/office/drawing/2014/main" val="3719223827"/>
                    </a:ext>
                  </a:extLst>
                </a:gridCol>
                <a:gridCol w="1740732">
                  <a:extLst>
                    <a:ext uri="{9D8B030D-6E8A-4147-A177-3AD203B41FA5}">
                      <a16:colId xmlns:a16="http://schemas.microsoft.com/office/drawing/2014/main" val="1836075000"/>
                    </a:ext>
                  </a:extLst>
                </a:gridCol>
                <a:gridCol w="1740732">
                  <a:extLst>
                    <a:ext uri="{9D8B030D-6E8A-4147-A177-3AD203B41FA5}">
                      <a16:colId xmlns:a16="http://schemas.microsoft.com/office/drawing/2014/main" val="384389121"/>
                    </a:ext>
                  </a:extLst>
                </a:gridCol>
                <a:gridCol w="1740732">
                  <a:extLst>
                    <a:ext uri="{9D8B030D-6E8A-4147-A177-3AD203B41FA5}">
                      <a16:colId xmlns:a16="http://schemas.microsoft.com/office/drawing/2014/main" val="2958909123"/>
                    </a:ext>
                  </a:extLst>
                </a:gridCol>
                <a:gridCol w="1740732">
                  <a:extLst>
                    <a:ext uri="{9D8B030D-6E8A-4147-A177-3AD203B41FA5}">
                      <a16:colId xmlns:a16="http://schemas.microsoft.com/office/drawing/2014/main" val="2996956968"/>
                    </a:ext>
                  </a:extLst>
                </a:gridCol>
              </a:tblGrid>
              <a:tr h="65528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被减数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468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645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803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766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600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4561245"/>
                  </a:ext>
                </a:extLst>
              </a:tr>
              <a:tr h="65528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减数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76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00C08"/>
                          </a:solidFill>
                          <a:latin typeface="+mn-lt"/>
                          <a:ea typeface="+mn-ea"/>
                        </a:rPr>
                        <a:t>66</a:t>
                      </a:r>
                      <a:endParaRPr lang="zh-CN" altLang="en-US" sz="3200" b="1" dirty="0">
                        <a:solidFill>
                          <a:srgbClr val="F00C08"/>
                        </a:solidFill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674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00C08"/>
                          </a:solidFill>
                          <a:latin typeface="+mn-lt"/>
                          <a:ea typeface="+mn-ea"/>
                        </a:rPr>
                        <a:t>159</a:t>
                      </a:r>
                      <a:endParaRPr lang="zh-CN" altLang="en-US" sz="3200" b="1" dirty="0">
                        <a:solidFill>
                          <a:srgbClr val="F00C08"/>
                        </a:solidFill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493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4243367"/>
                  </a:ext>
                </a:extLst>
              </a:tr>
              <a:tr h="65528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差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00C08"/>
                          </a:solidFill>
                          <a:latin typeface="+mn-lt"/>
                          <a:ea typeface="+mn-ea"/>
                        </a:rPr>
                        <a:t>392</a:t>
                      </a:r>
                      <a:endParaRPr lang="zh-CN" altLang="en-US" sz="3200" b="1" dirty="0">
                        <a:solidFill>
                          <a:srgbClr val="F00C08"/>
                        </a:solidFill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579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00C08"/>
                          </a:solidFill>
                          <a:latin typeface="+mn-lt"/>
                          <a:ea typeface="+mn-ea"/>
                        </a:rPr>
                        <a:t>129</a:t>
                      </a:r>
                      <a:endParaRPr lang="zh-CN" altLang="en-US" sz="3200" b="1" dirty="0">
                        <a:solidFill>
                          <a:srgbClr val="F00C08"/>
                        </a:solidFill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607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00C08"/>
                          </a:solidFill>
                          <a:latin typeface="+mn-lt"/>
                          <a:ea typeface="+mn-ea"/>
                        </a:rPr>
                        <a:t>107</a:t>
                      </a:r>
                      <a:endParaRPr lang="zh-CN" altLang="en-US" sz="3200" b="1" dirty="0">
                        <a:solidFill>
                          <a:srgbClr val="F00C08"/>
                        </a:solidFill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8093796"/>
                  </a:ext>
                </a:extLst>
              </a:tr>
            </a:tbl>
          </a:graphicData>
        </a:graphic>
      </p:graphicFrame>
      <p:pic>
        <p:nvPicPr>
          <p:cNvPr id="10" name="图片 9">
            <a:extLst>
              <a:ext uri="{FF2B5EF4-FFF2-40B4-BE49-F238E27FC236}">
                <a16:creationId xmlns:a16="http://schemas.microsoft.com/office/drawing/2014/main" id="{3D24F804-31F8-6283-DE6E-479E9EF855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7018" y="3525896"/>
            <a:ext cx="957474" cy="504056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B2A8C931-6894-3FF1-8378-07EED9EF21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1864" y="2875523"/>
            <a:ext cx="957474" cy="504056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2017E6C0-24CC-F471-613F-76916A1C1B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2064" y="3525896"/>
            <a:ext cx="957474" cy="504056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032F03B0-5EC7-6A00-B2B6-D2F5AF4305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8248" y="2875523"/>
            <a:ext cx="957474" cy="504056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DF480C70-A87B-D08E-74DB-624465FFFE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6440" y="3525896"/>
            <a:ext cx="957474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625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>
            <a:extLst>
              <a:ext uri="{FF2B5EF4-FFF2-40B4-BE49-F238E27FC236}">
                <a16:creationId xmlns:a16="http://schemas.microsoft.com/office/drawing/2014/main" id="{233A82EA-CDB9-682E-5003-C6D254DCA44E}"/>
              </a:ext>
            </a:extLst>
          </p:cNvPr>
          <p:cNvSpPr txBox="1"/>
          <p:nvPr/>
        </p:nvSpPr>
        <p:spPr>
          <a:xfrm>
            <a:off x="1157199" y="561158"/>
            <a:ext cx="1053405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看图列式计算。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6EF27B9F-ED87-F5D8-58BC-99B2BDB441CB}"/>
              </a:ext>
            </a:extLst>
          </p:cNvPr>
          <p:cNvSpPr/>
          <p:nvPr/>
        </p:nvSpPr>
        <p:spPr>
          <a:xfrm>
            <a:off x="500743" y="614005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1">
            <a:extLst>
              <a:ext uri="{FF2B5EF4-FFF2-40B4-BE49-F238E27FC236}">
                <a16:creationId xmlns:a16="http://schemas.microsoft.com/office/drawing/2014/main" id="{42DD7EB4-51A9-536C-F576-B9180C9B77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3792" y="801724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423F1AA0-A08E-56BE-6F44-AA70F336F7B0}"/>
              </a:ext>
            </a:extLst>
          </p:cNvPr>
          <p:cNvGrpSpPr/>
          <p:nvPr/>
        </p:nvGrpSpPr>
        <p:grpSpPr>
          <a:xfrm>
            <a:off x="2459596" y="2272535"/>
            <a:ext cx="7272008" cy="72008"/>
            <a:chOff x="2459596" y="2574620"/>
            <a:chExt cx="7272008" cy="72008"/>
          </a:xfrm>
        </p:grpSpPr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D75D8B34-97BD-9F18-BDDE-CAAAEF25FE08}"/>
                </a:ext>
              </a:extLst>
            </p:cNvPr>
            <p:cNvCxnSpPr>
              <a:cxnSpLocks/>
            </p:cNvCxnSpPr>
            <p:nvPr/>
          </p:nvCxnSpPr>
          <p:spPr>
            <a:xfrm>
              <a:off x="2495600" y="2610624"/>
              <a:ext cx="720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椭圆 25">
              <a:extLst>
                <a:ext uri="{FF2B5EF4-FFF2-40B4-BE49-F238E27FC236}">
                  <a16:creationId xmlns:a16="http://schemas.microsoft.com/office/drawing/2014/main" id="{91B252F5-AB2E-2FDB-5BE4-2CD56F2E9615}"/>
                </a:ext>
              </a:extLst>
            </p:cNvPr>
            <p:cNvSpPr/>
            <p:nvPr/>
          </p:nvSpPr>
          <p:spPr>
            <a:xfrm>
              <a:off x="2459596" y="2574620"/>
              <a:ext cx="72008" cy="72008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>
              <a:extLst>
                <a:ext uri="{FF2B5EF4-FFF2-40B4-BE49-F238E27FC236}">
                  <a16:creationId xmlns:a16="http://schemas.microsoft.com/office/drawing/2014/main" id="{A0F1D7BC-4ACA-03CC-B06B-519EDFBCBCA4}"/>
                </a:ext>
              </a:extLst>
            </p:cNvPr>
            <p:cNvSpPr/>
            <p:nvPr/>
          </p:nvSpPr>
          <p:spPr>
            <a:xfrm>
              <a:off x="4583832" y="2574620"/>
              <a:ext cx="72008" cy="72008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>
              <a:extLst>
                <a:ext uri="{FF2B5EF4-FFF2-40B4-BE49-F238E27FC236}">
                  <a16:creationId xmlns:a16="http://schemas.microsoft.com/office/drawing/2014/main" id="{4C187A64-09FA-F04C-347D-05FD380EE575}"/>
                </a:ext>
              </a:extLst>
            </p:cNvPr>
            <p:cNvSpPr/>
            <p:nvPr/>
          </p:nvSpPr>
          <p:spPr>
            <a:xfrm>
              <a:off x="9659596" y="2574620"/>
              <a:ext cx="72008" cy="72008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文本框 30">
            <a:extLst>
              <a:ext uri="{FF2B5EF4-FFF2-40B4-BE49-F238E27FC236}">
                <a16:creationId xmlns:a16="http://schemas.microsoft.com/office/drawing/2014/main" id="{328605A4-73A5-9913-DA2D-7F7FD3714FC8}"/>
              </a:ext>
            </a:extLst>
          </p:cNvPr>
          <p:cNvSpPr txBox="1"/>
          <p:nvPr/>
        </p:nvSpPr>
        <p:spPr>
          <a:xfrm>
            <a:off x="1436050" y="2027605"/>
            <a:ext cx="1296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+mn-ea"/>
                <a:ea typeface="+mn-ea"/>
              </a:rPr>
              <a:t>学校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CB91B951-EF9C-4D54-172E-AAF74D29A8E3}"/>
              </a:ext>
            </a:extLst>
          </p:cNvPr>
          <p:cNvSpPr txBox="1"/>
          <p:nvPr/>
        </p:nvSpPr>
        <p:spPr>
          <a:xfrm>
            <a:off x="9768408" y="2027605"/>
            <a:ext cx="1296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+mn-ea"/>
                <a:ea typeface="+mn-ea"/>
              </a:rPr>
              <a:t>家</a:t>
            </a:r>
          </a:p>
        </p:txBody>
      </p:sp>
      <p:sp>
        <p:nvSpPr>
          <p:cNvPr id="33" name="左大括号 32">
            <a:extLst>
              <a:ext uri="{FF2B5EF4-FFF2-40B4-BE49-F238E27FC236}">
                <a16:creationId xmlns:a16="http://schemas.microsoft.com/office/drawing/2014/main" id="{49D50DFD-1108-535A-6AA6-732622824093}"/>
              </a:ext>
            </a:extLst>
          </p:cNvPr>
          <p:cNvSpPr/>
          <p:nvPr/>
        </p:nvSpPr>
        <p:spPr>
          <a:xfrm rot="5400000">
            <a:off x="3450852" y="1058193"/>
            <a:ext cx="207806" cy="2118310"/>
          </a:xfrm>
          <a:prstGeom prst="leftBrace">
            <a:avLst>
              <a:gd name="adj1" fmla="val 46906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964DE6D5-F8D9-0712-22BD-FB93191FB358}"/>
              </a:ext>
            </a:extLst>
          </p:cNvPr>
          <p:cNvSpPr txBox="1"/>
          <p:nvPr/>
        </p:nvSpPr>
        <p:spPr>
          <a:xfrm>
            <a:off x="2732194" y="1478743"/>
            <a:ext cx="22021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+mn-lt"/>
                <a:ea typeface="+mn-ea"/>
              </a:rPr>
              <a:t>已行</a:t>
            </a:r>
            <a:r>
              <a:rPr lang="en-US" altLang="zh-CN" sz="2800" b="1" dirty="0">
                <a:latin typeface="+mn-lt"/>
                <a:ea typeface="+mn-ea"/>
              </a:rPr>
              <a:t>148</a:t>
            </a:r>
            <a:r>
              <a:rPr lang="zh-CN" altLang="en-US" sz="2800" b="1" dirty="0">
                <a:latin typeface="+mn-lt"/>
                <a:ea typeface="+mn-ea"/>
              </a:rPr>
              <a:t>米</a:t>
            </a:r>
          </a:p>
        </p:txBody>
      </p:sp>
      <p:sp>
        <p:nvSpPr>
          <p:cNvPr id="35" name="左大括号 34">
            <a:extLst>
              <a:ext uri="{FF2B5EF4-FFF2-40B4-BE49-F238E27FC236}">
                <a16:creationId xmlns:a16="http://schemas.microsoft.com/office/drawing/2014/main" id="{ACA0FE58-6EF6-E2BF-AEE3-0E68217E9702}"/>
              </a:ext>
            </a:extLst>
          </p:cNvPr>
          <p:cNvSpPr/>
          <p:nvPr/>
        </p:nvSpPr>
        <p:spPr>
          <a:xfrm rot="5400000">
            <a:off x="7055547" y="-418802"/>
            <a:ext cx="207806" cy="5072300"/>
          </a:xfrm>
          <a:prstGeom prst="leftBrace">
            <a:avLst>
              <a:gd name="adj1" fmla="val 46906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660C231E-256C-9371-6814-D00D6CDAE55D}"/>
              </a:ext>
            </a:extLst>
          </p:cNvPr>
          <p:cNvSpPr txBox="1"/>
          <p:nvPr/>
        </p:nvSpPr>
        <p:spPr>
          <a:xfrm>
            <a:off x="6312024" y="1478743"/>
            <a:ext cx="22021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+mn-lt"/>
                <a:ea typeface="+mn-ea"/>
              </a:rPr>
              <a:t>还剩？米</a:t>
            </a:r>
          </a:p>
        </p:txBody>
      </p:sp>
      <p:sp>
        <p:nvSpPr>
          <p:cNvPr id="37" name="左大括号 36">
            <a:extLst>
              <a:ext uri="{FF2B5EF4-FFF2-40B4-BE49-F238E27FC236}">
                <a16:creationId xmlns:a16="http://schemas.microsoft.com/office/drawing/2014/main" id="{D3C6E786-1F31-5D7D-DF1D-4124A32CE378}"/>
              </a:ext>
            </a:extLst>
          </p:cNvPr>
          <p:cNvSpPr/>
          <p:nvPr/>
        </p:nvSpPr>
        <p:spPr>
          <a:xfrm rot="16200000" flipV="1">
            <a:off x="5992023" y="-1100596"/>
            <a:ext cx="207806" cy="7200652"/>
          </a:xfrm>
          <a:prstGeom prst="leftBrace">
            <a:avLst>
              <a:gd name="adj1" fmla="val 46906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069DA7CC-7AD5-936D-B4B3-69A2BD276CFF}"/>
              </a:ext>
            </a:extLst>
          </p:cNvPr>
          <p:cNvSpPr txBox="1"/>
          <p:nvPr/>
        </p:nvSpPr>
        <p:spPr>
          <a:xfrm>
            <a:off x="5375920" y="2628553"/>
            <a:ext cx="22021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+mn-lt"/>
                <a:ea typeface="+mn-ea"/>
              </a:rPr>
              <a:t>共</a:t>
            </a:r>
            <a:r>
              <a:rPr lang="en-US" altLang="zh-CN" sz="2800" b="1" dirty="0">
                <a:latin typeface="+mn-lt"/>
                <a:ea typeface="+mn-ea"/>
              </a:rPr>
              <a:t>503</a:t>
            </a:r>
            <a:r>
              <a:rPr lang="zh-CN" altLang="en-US" sz="2800" b="1" dirty="0">
                <a:latin typeface="+mn-lt"/>
                <a:ea typeface="+mn-ea"/>
              </a:rPr>
              <a:t>米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1CEE901B-CFA3-44C3-CA8F-E90C27A0B21A}"/>
              </a:ext>
            </a:extLst>
          </p:cNvPr>
          <p:cNvSpPr txBox="1"/>
          <p:nvPr/>
        </p:nvSpPr>
        <p:spPr>
          <a:xfrm>
            <a:off x="2770488" y="3284984"/>
            <a:ext cx="47656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503−148=355</a:t>
            </a:r>
            <a:r>
              <a:rPr lang="zh-CN" altLang="en-US" dirty="0">
                <a:solidFill>
                  <a:srgbClr val="F00C08"/>
                </a:solidFill>
              </a:rPr>
              <a:t>（米）</a:t>
            </a:r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0EB9612B-CD67-42BA-CB4E-230BF7F222E3}"/>
              </a:ext>
            </a:extLst>
          </p:cNvPr>
          <p:cNvGrpSpPr/>
          <p:nvPr/>
        </p:nvGrpSpPr>
        <p:grpSpPr>
          <a:xfrm>
            <a:off x="3074686" y="4120896"/>
            <a:ext cx="2301234" cy="1828384"/>
            <a:chOff x="3049172" y="3309598"/>
            <a:chExt cx="2301234" cy="1828384"/>
          </a:xfrm>
        </p:grpSpPr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id="{18A694A9-548D-49CC-CC80-C0DA7E11CAF8}"/>
                </a:ext>
              </a:extLst>
            </p:cNvPr>
            <p:cNvGrpSpPr/>
            <p:nvPr/>
          </p:nvGrpSpPr>
          <p:grpSpPr>
            <a:xfrm>
              <a:off x="3049172" y="3314005"/>
              <a:ext cx="2161366" cy="1232950"/>
              <a:chOff x="2905156" y="2519215"/>
              <a:chExt cx="2161366" cy="1232950"/>
            </a:xfrm>
          </p:grpSpPr>
          <p:sp>
            <p:nvSpPr>
              <p:cNvPr id="46" name="文本框 45">
                <a:extLst>
                  <a:ext uri="{FF2B5EF4-FFF2-40B4-BE49-F238E27FC236}">
                    <a16:creationId xmlns:a16="http://schemas.microsoft.com/office/drawing/2014/main" id="{6B3C872E-A5EC-435F-0EA5-77C6DF008668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5  0  3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47" name="文本框 46">
                <a:extLst>
                  <a:ext uri="{FF2B5EF4-FFF2-40B4-BE49-F238E27FC236}">
                    <a16:creationId xmlns:a16="http://schemas.microsoft.com/office/drawing/2014/main" id="{CC909F4E-A7D2-AC5A-6BD3-5FAD7EA6DA28}"/>
                  </a:ext>
                </a:extLst>
              </p:cNvPr>
              <p:cNvSpPr txBox="1"/>
              <p:nvPr/>
            </p:nvSpPr>
            <p:spPr>
              <a:xfrm>
                <a:off x="2905156" y="3105834"/>
                <a:ext cx="211072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−   1  4  8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48" name="直接连接符 47">
                <a:extLst>
                  <a:ext uri="{FF2B5EF4-FFF2-40B4-BE49-F238E27FC236}">
                    <a16:creationId xmlns:a16="http://schemas.microsoft.com/office/drawing/2014/main" id="{255B0412-2DF7-0B1C-F8A3-BD75C5C8ED5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45025" y="3752165"/>
                <a:ext cx="2021497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F74F407E-0CCF-FBC3-AA0B-36D07BDFFBC9}"/>
                </a:ext>
              </a:extLst>
            </p:cNvPr>
            <p:cNvSpPr txBox="1"/>
            <p:nvPr/>
          </p:nvSpPr>
          <p:spPr>
            <a:xfrm>
              <a:off x="4753239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5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88F809B9-ACF0-5BC8-9B0C-EFD4AAB2E6D3}"/>
                </a:ext>
              </a:extLst>
            </p:cNvPr>
            <p:cNvSpPr txBox="1"/>
            <p:nvPr/>
          </p:nvSpPr>
          <p:spPr>
            <a:xfrm>
              <a:off x="4296713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5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44" name="椭圆 43">
              <a:extLst>
                <a:ext uri="{FF2B5EF4-FFF2-40B4-BE49-F238E27FC236}">
                  <a16:creationId xmlns:a16="http://schemas.microsoft.com/office/drawing/2014/main" id="{F12A296A-E48A-E77D-2AC9-420A3D3C32EB}"/>
                </a:ext>
              </a:extLst>
            </p:cNvPr>
            <p:cNvSpPr/>
            <p:nvPr/>
          </p:nvSpPr>
          <p:spPr>
            <a:xfrm>
              <a:off x="4458852" y="3309598"/>
              <a:ext cx="71515" cy="715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椭圆 44">
              <a:extLst>
                <a:ext uri="{FF2B5EF4-FFF2-40B4-BE49-F238E27FC236}">
                  <a16:creationId xmlns:a16="http://schemas.microsoft.com/office/drawing/2014/main" id="{8FE80309-026E-F466-FBBD-20E440C65F0F}"/>
                </a:ext>
              </a:extLst>
            </p:cNvPr>
            <p:cNvSpPr/>
            <p:nvPr/>
          </p:nvSpPr>
          <p:spPr>
            <a:xfrm>
              <a:off x="3997090" y="3309598"/>
              <a:ext cx="71515" cy="715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369DA0E5-371A-37F9-1232-791F62193AAA}"/>
                </a:ext>
              </a:extLst>
            </p:cNvPr>
            <p:cNvSpPr txBox="1"/>
            <p:nvPr/>
          </p:nvSpPr>
          <p:spPr>
            <a:xfrm>
              <a:off x="3838463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3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25225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F627EEE-CF2C-0BCE-BDDA-ED70831553F7}"/>
              </a:ext>
            </a:extLst>
          </p:cNvPr>
          <p:cNvSpPr txBox="1"/>
          <p:nvPr/>
        </p:nvSpPr>
        <p:spPr>
          <a:xfrm>
            <a:off x="1157199" y="1062567"/>
            <a:ext cx="10534058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生态公园里上午有游客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843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人，中午有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265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人离开，下午又来了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408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人。这时园内有游客多少人？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E3A87E00-079B-9F1A-0373-7FC47077C044}"/>
              </a:ext>
            </a:extLst>
          </p:cNvPr>
          <p:cNvSpPr/>
          <p:nvPr/>
        </p:nvSpPr>
        <p:spPr>
          <a:xfrm>
            <a:off x="500743" y="1115414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84D5810F-EDD2-1DAA-CDC5-25D75643A1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7199" y="621930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270B152-9D3A-E166-D5DF-8BDC6A7217F7}"/>
              </a:ext>
            </a:extLst>
          </p:cNvPr>
          <p:cNvSpPr txBox="1"/>
          <p:nvPr/>
        </p:nvSpPr>
        <p:spPr>
          <a:xfrm>
            <a:off x="1487488" y="2536720"/>
            <a:ext cx="47656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843−265=578</a:t>
            </a:r>
            <a:r>
              <a:rPr lang="zh-CN" altLang="en-US" dirty="0">
                <a:solidFill>
                  <a:srgbClr val="F00C08"/>
                </a:solidFill>
              </a:rPr>
              <a:t>（人）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DC983C11-CCD4-F729-E72C-C49757A10DC0}"/>
              </a:ext>
            </a:extLst>
          </p:cNvPr>
          <p:cNvGrpSpPr/>
          <p:nvPr/>
        </p:nvGrpSpPr>
        <p:grpSpPr>
          <a:xfrm>
            <a:off x="1791687" y="3328808"/>
            <a:ext cx="2301233" cy="1828384"/>
            <a:chOff x="3049173" y="3309598"/>
            <a:chExt cx="2301233" cy="1828384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8B34D7FC-0726-8ADD-0A1F-6756E6C378FE}"/>
                </a:ext>
              </a:extLst>
            </p:cNvPr>
            <p:cNvGrpSpPr/>
            <p:nvPr/>
          </p:nvGrpSpPr>
          <p:grpSpPr>
            <a:xfrm>
              <a:off x="3049173" y="3314005"/>
              <a:ext cx="2161365" cy="1232950"/>
              <a:chOff x="2905157" y="2519215"/>
              <a:chExt cx="2161365" cy="1232950"/>
            </a:xfrm>
          </p:grpSpPr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C82D7F2C-A4BB-A0B6-5421-ED1C2C2C26EE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8  4  3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B13290F2-7F78-ED70-8DFC-0F207D117045}"/>
                  </a:ext>
                </a:extLst>
              </p:cNvPr>
              <p:cNvSpPr txBox="1"/>
              <p:nvPr/>
            </p:nvSpPr>
            <p:spPr>
              <a:xfrm>
                <a:off x="2905157" y="3105834"/>
                <a:ext cx="211072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−   2  6  5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19" name="直接连接符 18">
                <a:extLst>
                  <a:ext uri="{FF2B5EF4-FFF2-40B4-BE49-F238E27FC236}">
                    <a16:creationId xmlns:a16="http://schemas.microsoft.com/office/drawing/2014/main" id="{B5F41923-3BCA-C9F5-26BE-FCE8BBB7B71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45025" y="3752165"/>
                <a:ext cx="2021497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A206F646-21DC-32BD-879B-B088426DF567}"/>
                </a:ext>
              </a:extLst>
            </p:cNvPr>
            <p:cNvSpPr txBox="1"/>
            <p:nvPr/>
          </p:nvSpPr>
          <p:spPr>
            <a:xfrm>
              <a:off x="4753239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8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2DBFD018-B285-5D92-0312-D9C5C7F96A88}"/>
                </a:ext>
              </a:extLst>
            </p:cNvPr>
            <p:cNvSpPr txBox="1"/>
            <p:nvPr/>
          </p:nvSpPr>
          <p:spPr>
            <a:xfrm>
              <a:off x="4296713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7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AE3F966F-50E0-968B-929E-32B509C2EF3C}"/>
                </a:ext>
              </a:extLst>
            </p:cNvPr>
            <p:cNvSpPr/>
            <p:nvPr/>
          </p:nvSpPr>
          <p:spPr>
            <a:xfrm>
              <a:off x="4458852" y="3309598"/>
              <a:ext cx="71515" cy="715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A7E1143F-2F04-2ABA-76A6-F66E9ADF9852}"/>
                </a:ext>
              </a:extLst>
            </p:cNvPr>
            <p:cNvSpPr/>
            <p:nvPr/>
          </p:nvSpPr>
          <p:spPr>
            <a:xfrm>
              <a:off x="3997090" y="3309598"/>
              <a:ext cx="71515" cy="715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892F43B7-1C32-36D1-724E-CF7F839F784F}"/>
                </a:ext>
              </a:extLst>
            </p:cNvPr>
            <p:cNvSpPr txBox="1"/>
            <p:nvPr/>
          </p:nvSpPr>
          <p:spPr>
            <a:xfrm>
              <a:off x="3838463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5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id="{730EBF43-E42A-D725-E825-2F0B331C01EC}"/>
              </a:ext>
            </a:extLst>
          </p:cNvPr>
          <p:cNvSpPr txBox="1"/>
          <p:nvPr/>
        </p:nvSpPr>
        <p:spPr>
          <a:xfrm>
            <a:off x="5713758" y="2536720"/>
            <a:ext cx="491874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578+408=986</a:t>
            </a:r>
            <a:r>
              <a:rPr lang="zh-CN" altLang="en-US" dirty="0">
                <a:solidFill>
                  <a:srgbClr val="F00C08"/>
                </a:solidFill>
              </a:rPr>
              <a:t>（人）</a:t>
            </a: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9EB989BF-4AEF-3FB8-F216-7FC401093B47}"/>
              </a:ext>
            </a:extLst>
          </p:cNvPr>
          <p:cNvGrpSpPr/>
          <p:nvPr/>
        </p:nvGrpSpPr>
        <p:grpSpPr>
          <a:xfrm>
            <a:off x="5754853" y="3333215"/>
            <a:ext cx="2422760" cy="1823977"/>
            <a:chOff x="1343470" y="2348880"/>
            <a:chExt cx="2422760" cy="1823977"/>
          </a:xfrm>
        </p:grpSpPr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id="{0E9FAFA7-E8C1-B0D0-0277-F91630E1FECD}"/>
                </a:ext>
              </a:extLst>
            </p:cNvPr>
            <p:cNvGrpSpPr/>
            <p:nvPr/>
          </p:nvGrpSpPr>
          <p:grpSpPr>
            <a:xfrm>
              <a:off x="1343470" y="2348880"/>
              <a:ext cx="2282892" cy="1232950"/>
              <a:chOff x="2783630" y="2519215"/>
              <a:chExt cx="2282892" cy="1232950"/>
            </a:xfrm>
          </p:grpSpPr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446D4930-F174-329D-8389-B7E5ECA36FA6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5  7  8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BB7ABDDB-5926-2C09-BE22-2F5C9C227181}"/>
                  </a:ext>
                </a:extLst>
              </p:cNvPr>
              <p:cNvSpPr txBox="1"/>
              <p:nvPr/>
            </p:nvSpPr>
            <p:spPr>
              <a:xfrm>
                <a:off x="2783630" y="3105834"/>
                <a:ext cx="223224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+  4  0  8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32" name="直接连接符 31">
                <a:extLst>
                  <a:ext uri="{FF2B5EF4-FFF2-40B4-BE49-F238E27FC236}">
                    <a16:creationId xmlns:a16="http://schemas.microsoft.com/office/drawing/2014/main" id="{8AAF7989-6BD4-53D2-79EE-B954A98E37C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82189" y="3752165"/>
                <a:ext cx="1884333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0DA00CF5-1BF6-3F4C-B590-F60C91C19EAC}"/>
                </a:ext>
              </a:extLst>
            </p:cNvPr>
            <p:cNvSpPr txBox="1"/>
            <p:nvPr/>
          </p:nvSpPr>
          <p:spPr>
            <a:xfrm>
              <a:off x="316906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6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E5AE7513-0AF8-3613-F522-9274B7BB6A1F}"/>
                </a:ext>
              </a:extLst>
            </p:cNvPr>
            <p:cNvSpPr txBox="1"/>
            <p:nvPr/>
          </p:nvSpPr>
          <p:spPr>
            <a:xfrm>
              <a:off x="2712537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8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2662C1CE-553D-B471-AA2D-8C52F1557E0F}"/>
                </a:ext>
              </a:extLst>
            </p:cNvPr>
            <p:cNvSpPr txBox="1"/>
            <p:nvPr/>
          </p:nvSpPr>
          <p:spPr>
            <a:xfrm>
              <a:off x="3001719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 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4D3C4364-4C44-C8E2-6610-8970FB2BE6B4}"/>
                </a:ext>
              </a:extLst>
            </p:cNvPr>
            <p:cNvSpPr txBox="1"/>
            <p:nvPr/>
          </p:nvSpPr>
          <p:spPr>
            <a:xfrm>
              <a:off x="224107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9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sp>
        <p:nvSpPr>
          <p:cNvPr id="33" name="文本框 32">
            <a:extLst>
              <a:ext uri="{FF2B5EF4-FFF2-40B4-BE49-F238E27FC236}">
                <a16:creationId xmlns:a16="http://schemas.microsoft.com/office/drawing/2014/main" id="{AA148A79-FBC3-8B0C-B1D9-FE9F595988BA}"/>
              </a:ext>
            </a:extLst>
          </p:cNvPr>
          <p:cNvSpPr txBox="1"/>
          <p:nvPr/>
        </p:nvSpPr>
        <p:spPr>
          <a:xfrm>
            <a:off x="2151391" y="5420645"/>
            <a:ext cx="71247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dirty="0">
                <a:solidFill>
                  <a:srgbClr val="F00C08"/>
                </a:solidFill>
              </a:rPr>
              <a:t>口答：这时园内有游客</a:t>
            </a:r>
            <a:r>
              <a:rPr lang="en-US" altLang="zh-CN" dirty="0">
                <a:solidFill>
                  <a:srgbClr val="F00C08"/>
                </a:solidFill>
              </a:rPr>
              <a:t>986</a:t>
            </a:r>
            <a:r>
              <a:rPr lang="zh-CN" altLang="en-US" dirty="0">
                <a:solidFill>
                  <a:srgbClr val="F00C08"/>
                </a:solidFill>
              </a:rPr>
              <a:t>人。</a:t>
            </a:r>
          </a:p>
        </p:txBody>
      </p:sp>
    </p:spTree>
    <p:extLst>
      <p:ext uri="{BB962C8B-B14F-4D97-AF65-F5344CB8AC3E}">
        <p14:creationId xmlns:p14="http://schemas.microsoft.com/office/powerpoint/2010/main" val="3301367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0" grpId="0"/>
      <p:bldP spid="3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6DDECFA1-BB2A-869A-D131-2527A811E0A8}"/>
              </a:ext>
            </a:extLst>
          </p:cNvPr>
          <p:cNvSpPr txBox="1"/>
          <p:nvPr/>
        </p:nvSpPr>
        <p:spPr>
          <a:xfrm>
            <a:off x="1088572" y="1052736"/>
            <a:ext cx="10602685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每张卡片上两个数的和是多少？差是多少？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40E73BBA-CD9C-35D0-9392-6D99217FEE30}"/>
              </a:ext>
            </a:extLst>
          </p:cNvPr>
          <p:cNvSpPr/>
          <p:nvPr/>
        </p:nvSpPr>
        <p:spPr>
          <a:xfrm>
            <a:off x="500743" y="1105583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06F2B725-67BC-5132-7164-19471824C1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7199" y="580618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8709F412-FCCD-FE47-D466-864241F74B28}"/>
              </a:ext>
            </a:extLst>
          </p:cNvPr>
          <p:cNvSpPr/>
          <p:nvPr/>
        </p:nvSpPr>
        <p:spPr>
          <a:xfrm>
            <a:off x="1415480" y="1890275"/>
            <a:ext cx="1368152" cy="1512168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5000"/>
              </a:lnSpc>
            </a:pPr>
            <a:r>
              <a:rPr lang="en-US" altLang="zh-CN" sz="3600" b="1" dirty="0">
                <a:solidFill>
                  <a:schemeClr val="tx1"/>
                </a:solidFill>
              </a:rPr>
              <a:t>614</a:t>
            </a:r>
          </a:p>
          <a:p>
            <a:pPr algn="ctr">
              <a:lnSpc>
                <a:spcPct val="125000"/>
              </a:lnSpc>
            </a:pPr>
            <a:r>
              <a:rPr lang="en-US" altLang="zh-CN" sz="3600" b="1" dirty="0">
                <a:solidFill>
                  <a:schemeClr val="tx1"/>
                </a:solidFill>
              </a:rPr>
              <a:t>245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8FD3648B-918E-A36B-EE80-6497D6630E09}"/>
              </a:ext>
            </a:extLst>
          </p:cNvPr>
          <p:cNvSpPr/>
          <p:nvPr/>
        </p:nvSpPr>
        <p:spPr>
          <a:xfrm>
            <a:off x="3413702" y="1890275"/>
            <a:ext cx="1368152" cy="1512168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5000"/>
              </a:lnSpc>
            </a:pPr>
            <a:r>
              <a:rPr lang="en-US" altLang="zh-CN" sz="3600" b="1" dirty="0">
                <a:solidFill>
                  <a:schemeClr val="tx1"/>
                </a:solidFill>
              </a:rPr>
              <a:t>775</a:t>
            </a:r>
          </a:p>
          <a:p>
            <a:pPr algn="ctr">
              <a:lnSpc>
                <a:spcPct val="125000"/>
              </a:lnSpc>
            </a:pPr>
            <a:r>
              <a:rPr lang="en-US" altLang="zh-CN" sz="3600" b="1" dirty="0">
                <a:solidFill>
                  <a:schemeClr val="tx1"/>
                </a:solidFill>
              </a:rPr>
              <a:t>135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45B517AA-9735-40FB-4007-0FC3CE3E7F5E}"/>
              </a:ext>
            </a:extLst>
          </p:cNvPr>
          <p:cNvSpPr/>
          <p:nvPr/>
        </p:nvSpPr>
        <p:spPr>
          <a:xfrm>
            <a:off x="5411924" y="1890275"/>
            <a:ext cx="1368152" cy="1512168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5000"/>
              </a:lnSpc>
            </a:pPr>
            <a:r>
              <a:rPr lang="en-US" altLang="zh-CN" sz="3600" b="1" dirty="0">
                <a:solidFill>
                  <a:schemeClr val="tx1"/>
                </a:solidFill>
              </a:rPr>
              <a:t>600</a:t>
            </a:r>
          </a:p>
          <a:p>
            <a:pPr algn="ctr">
              <a:lnSpc>
                <a:spcPct val="125000"/>
              </a:lnSpc>
            </a:pPr>
            <a:r>
              <a:rPr lang="en-US" altLang="zh-CN" sz="3600" b="1" dirty="0">
                <a:solidFill>
                  <a:schemeClr val="tx1"/>
                </a:solidFill>
              </a:rPr>
              <a:t>243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ED23C44A-25D6-77CE-71C1-A98BE6D7B216}"/>
              </a:ext>
            </a:extLst>
          </p:cNvPr>
          <p:cNvSpPr/>
          <p:nvPr/>
        </p:nvSpPr>
        <p:spPr>
          <a:xfrm>
            <a:off x="7410146" y="1890275"/>
            <a:ext cx="1368152" cy="1512168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5000"/>
              </a:lnSpc>
            </a:pPr>
            <a:r>
              <a:rPr lang="en-US" altLang="zh-CN" sz="3600" b="1" dirty="0">
                <a:solidFill>
                  <a:schemeClr val="tx1"/>
                </a:solidFill>
              </a:rPr>
              <a:t>505</a:t>
            </a:r>
          </a:p>
          <a:p>
            <a:pPr algn="ctr">
              <a:lnSpc>
                <a:spcPct val="125000"/>
              </a:lnSpc>
            </a:pPr>
            <a:r>
              <a:rPr lang="en-US" altLang="zh-CN" sz="3600" b="1" dirty="0">
                <a:solidFill>
                  <a:schemeClr val="tx1"/>
                </a:solidFill>
              </a:rPr>
              <a:t>356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272202CD-CB06-0CCD-B5EE-36A2116D9DAA}"/>
              </a:ext>
            </a:extLst>
          </p:cNvPr>
          <p:cNvSpPr/>
          <p:nvPr/>
        </p:nvSpPr>
        <p:spPr>
          <a:xfrm>
            <a:off x="9408368" y="1890275"/>
            <a:ext cx="1368152" cy="1512168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5000"/>
              </a:lnSpc>
            </a:pPr>
            <a:r>
              <a:rPr lang="en-US" altLang="zh-CN" sz="3600" b="1" dirty="0">
                <a:solidFill>
                  <a:schemeClr val="tx1"/>
                </a:solidFill>
              </a:rPr>
              <a:t>468</a:t>
            </a:r>
          </a:p>
          <a:p>
            <a:pPr algn="ctr">
              <a:lnSpc>
                <a:spcPct val="125000"/>
              </a:lnSpc>
            </a:pPr>
            <a:r>
              <a:rPr lang="en-US" altLang="zh-CN" sz="3600" b="1" dirty="0">
                <a:solidFill>
                  <a:schemeClr val="tx1"/>
                </a:solidFill>
              </a:rPr>
              <a:t>239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D0DAD3CC-1ECF-2A3C-9586-6446C16808EE}"/>
              </a:ext>
            </a:extLst>
          </p:cNvPr>
          <p:cNvSpPr txBox="1"/>
          <p:nvPr/>
        </p:nvSpPr>
        <p:spPr>
          <a:xfrm>
            <a:off x="674224" y="3580131"/>
            <a:ext cx="341347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200" dirty="0">
                <a:solidFill>
                  <a:srgbClr val="F00C08"/>
                </a:solidFill>
              </a:rPr>
              <a:t>614+245=859</a:t>
            </a:r>
            <a:endParaRPr lang="zh-CN" altLang="en-US" sz="3200" dirty="0">
              <a:solidFill>
                <a:srgbClr val="F00C08"/>
              </a:solidFill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3B0FF011-0934-CC59-6C75-21C6AABDFF51}"/>
              </a:ext>
            </a:extLst>
          </p:cNvPr>
          <p:cNvSpPr txBox="1"/>
          <p:nvPr/>
        </p:nvSpPr>
        <p:spPr>
          <a:xfrm>
            <a:off x="674224" y="4194115"/>
            <a:ext cx="341347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200" dirty="0">
                <a:solidFill>
                  <a:srgbClr val="F00C08"/>
                </a:solidFill>
              </a:rPr>
              <a:t>614−245=369</a:t>
            </a:r>
            <a:endParaRPr lang="zh-CN" altLang="en-US" sz="3200" dirty="0">
              <a:solidFill>
                <a:srgbClr val="F00C08"/>
              </a:solidFill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B09C9798-0029-36B3-599B-C471B8DB74BF}"/>
              </a:ext>
            </a:extLst>
          </p:cNvPr>
          <p:cNvSpPr txBox="1"/>
          <p:nvPr/>
        </p:nvSpPr>
        <p:spPr>
          <a:xfrm>
            <a:off x="2898545" y="4808099"/>
            <a:ext cx="341347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200" dirty="0">
                <a:solidFill>
                  <a:srgbClr val="F00C08"/>
                </a:solidFill>
              </a:rPr>
              <a:t>775+135=910</a:t>
            </a:r>
            <a:endParaRPr lang="zh-CN" altLang="en-US" sz="3200" dirty="0">
              <a:solidFill>
                <a:srgbClr val="F00C08"/>
              </a:solidFill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1C26E44D-64F3-23A5-004E-47EFC1E3CA97}"/>
              </a:ext>
            </a:extLst>
          </p:cNvPr>
          <p:cNvSpPr txBox="1"/>
          <p:nvPr/>
        </p:nvSpPr>
        <p:spPr>
          <a:xfrm>
            <a:off x="2898545" y="5422083"/>
            <a:ext cx="341347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200" dirty="0">
                <a:solidFill>
                  <a:srgbClr val="F00C08"/>
                </a:solidFill>
              </a:rPr>
              <a:t>775−135=640</a:t>
            </a:r>
            <a:endParaRPr lang="zh-CN" altLang="en-US" sz="3200" dirty="0">
              <a:solidFill>
                <a:srgbClr val="F00C08"/>
              </a:solidFill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04BCF0B3-1231-82DD-322F-F13586EECE62}"/>
              </a:ext>
            </a:extLst>
          </p:cNvPr>
          <p:cNvSpPr txBox="1"/>
          <p:nvPr/>
        </p:nvSpPr>
        <p:spPr>
          <a:xfrm>
            <a:off x="4943872" y="3580131"/>
            <a:ext cx="341347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200" dirty="0">
                <a:solidFill>
                  <a:srgbClr val="F00C08"/>
                </a:solidFill>
              </a:rPr>
              <a:t>600+243=843</a:t>
            </a:r>
            <a:endParaRPr lang="zh-CN" altLang="en-US" sz="3200" dirty="0">
              <a:solidFill>
                <a:srgbClr val="F00C08"/>
              </a:solidFill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72C2C339-5F2F-86B4-9BA2-0B811D764BA6}"/>
              </a:ext>
            </a:extLst>
          </p:cNvPr>
          <p:cNvSpPr txBox="1"/>
          <p:nvPr/>
        </p:nvSpPr>
        <p:spPr>
          <a:xfrm>
            <a:off x="4943872" y="4194115"/>
            <a:ext cx="341347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200" dirty="0">
                <a:solidFill>
                  <a:srgbClr val="F00C08"/>
                </a:solidFill>
              </a:rPr>
              <a:t>600−243=357</a:t>
            </a:r>
            <a:endParaRPr lang="zh-CN" altLang="en-US" sz="3200" dirty="0">
              <a:solidFill>
                <a:srgbClr val="F00C08"/>
              </a:solidFill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EE425DEF-267D-8C69-73E4-622E4047314B}"/>
              </a:ext>
            </a:extLst>
          </p:cNvPr>
          <p:cNvSpPr txBox="1"/>
          <p:nvPr/>
        </p:nvSpPr>
        <p:spPr>
          <a:xfrm>
            <a:off x="6888088" y="4808099"/>
            <a:ext cx="341347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200" dirty="0">
                <a:solidFill>
                  <a:srgbClr val="F00C08"/>
                </a:solidFill>
              </a:rPr>
              <a:t>505+356=861</a:t>
            </a:r>
            <a:endParaRPr lang="zh-CN" altLang="en-US" sz="3200" dirty="0">
              <a:solidFill>
                <a:srgbClr val="F00C08"/>
              </a:solidFill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E9C16C50-69DF-2FD8-AEBB-C0D36B96FA13}"/>
              </a:ext>
            </a:extLst>
          </p:cNvPr>
          <p:cNvSpPr txBox="1"/>
          <p:nvPr/>
        </p:nvSpPr>
        <p:spPr>
          <a:xfrm>
            <a:off x="6888088" y="5422083"/>
            <a:ext cx="341347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200" dirty="0">
                <a:solidFill>
                  <a:srgbClr val="F00C08"/>
                </a:solidFill>
              </a:rPr>
              <a:t>505−356=149</a:t>
            </a:r>
            <a:endParaRPr lang="zh-CN" altLang="en-US" sz="3200" dirty="0">
              <a:solidFill>
                <a:srgbClr val="F00C08"/>
              </a:solidFill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8197579E-8FF4-6C91-176E-BCFA73F6BDEF}"/>
              </a:ext>
            </a:extLst>
          </p:cNvPr>
          <p:cNvSpPr txBox="1"/>
          <p:nvPr/>
        </p:nvSpPr>
        <p:spPr>
          <a:xfrm>
            <a:off x="8976320" y="3580131"/>
            <a:ext cx="341347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200" dirty="0">
                <a:solidFill>
                  <a:srgbClr val="F00C08"/>
                </a:solidFill>
              </a:rPr>
              <a:t>468+239=707</a:t>
            </a:r>
            <a:endParaRPr lang="zh-CN" altLang="en-US" sz="3200" dirty="0">
              <a:solidFill>
                <a:srgbClr val="F00C08"/>
              </a:solidFill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9F43FFA6-3236-9C66-DDF8-E0487804E3B1}"/>
              </a:ext>
            </a:extLst>
          </p:cNvPr>
          <p:cNvSpPr txBox="1"/>
          <p:nvPr/>
        </p:nvSpPr>
        <p:spPr>
          <a:xfrm>
            <a:off x="8976320" y="4194115"/>
            <a:ext cx="341347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200" dirty="0">
                <a:solidFill>
                  <a:srgbClr val="F00C08"/>
                </a:solidFill>
              </a:rPr>
              <a:t>468−239=229</a:t>
            </a:r>
            <a:endParaRPr lang="zh-CN" altLang="en-US" sz="3200" dirty="0">
              <a:solidFill>
                <a:srgbClr val="F00C0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165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>
            <a:extLst>
              <a:ext uri="{FF2B5EF4-FFF2-40B4-BE49-F238E27FC236}">
                <a16:creationId xmlns:a16="http://schemas.microsoft.com/office/drawing/2014/main" id="{FB09E046-5615-AA6E-4A2F-4FD951807E9C}"/>
              </a:ext>
            </a:extLst>
          </p:cNvPr>
          <p:cNvSpPr txBox="1"/>
          <p:nvPr/>
        </p:nvSpPr>
        <p:spPr>
          <a:xfrm>
            <a:off x="1157199" y="1018052"/>
            <a:ext cx="10534058" cy="20231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森林公园运来了两车树苗，一号车运来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198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棵，二号车运来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265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棵。一共运来了多少棵？二号车比一号车多运来多少棵？</a:t>
            </a: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595F9F24-1AE7-A596-2B45-63788B7E2E25}"/>
              </a:ext>
            </a:extLst>
          </p:cNvPr>
          <p:cNvSpPr/>
          <p:nvPr/>
        </p:nvSpPr>
        <p:spPr>
          <a:xfrm>
            <a:off x="500743" y="1070899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1">
            <a:extLst>
              <a:ext uri="{FF2B5EF4-FFF2-40B4-BE49-F238E27FC236}">
                <a16:creationId xmlns:a16="http://schemas.microsoft.com/office/drawing/2014/main" id="{749A5937-C7B6-9444-01BC-BD9C5DE4AE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5440" y="586004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4A5842A-E09B-2E5E-CECC-7A636A78933D}"/>
              </a:ext>
            </a:extLst>
          </p:cNvPr>
          <p:cNvSpPr txBox="1"/>
          <p:nvPr/>
        </p:nvSpPr>
        <p:spPr>
          <a:xfrm>
            <a:off x="1790697" y="3021572"/>
            <a:ext cx="45466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198+265=463</a:t>
            </a:r>
            <a:r>
              <a:rPr lang="zh-CN" altLang="en-US" dirty="0">
                <a:solidFill>
                  <a:srgbClr val="F00C08"/>
                </a:solidFill>
              </a:rPr>
              <a:t>（棵）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75BCD30-7821-74B8-D6CF-04F38B6B06D4}"/>
              </a:ext>
            </a:extLst>
          </p:cNvPr>
          <p:cNvSpPr txBox="1"/>
          <p:nvPr/>
        </p:nvSpPr>
        <p:spPr>
          <a:xfrm>
            <a:off x="6237890" y="3021571"/>
            <a:ext cx="43226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265−198=67</a:t>
            </a:r>
            <a:r>
              <a:rPr lang="zh-CN" altLang="en-US" dirty="0">
                <a:solidFill>
                  <a:srgbClr val="F00C08"/>
                </a:solidFill>
              </a:rPr>
              <a:t>（棵）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54BAABEF-A1BF-D8AD-87F9-89C3EA2A89A8}"/>
              </a:ext>
            </a:extLst>
          </p:cNvPr>
          <p:cNvGrpSpPr/>
          <p:nvPr/>
        </p:nvGrpSpPr>
        <p:grpSpPr>
          <a:xfrm>
            <a:off x="1831791" y="3667902"/>
            <a:ext cx="2422760" cy="1823977"/>
            <a:chOff x="1343470" y="2348880"/>
            <a:chExt cx="2422760" cy="1823977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006EFF67-5013-128B-34A3-97D1FA0B38A5}"/>
                </a:ext>
              </a:extLst>
            </p:cNvPr>
            <p:cNvGrpSpPr/>
            <p:nvPr/>
          </p:nvGrpSpPr>
          <p:grpSpPr>
            <a:xfrm>
              <a:off x="1343470" y="2348880"/>
              <a:ext cx="2282892" cy="1232950"/>
              <a:chOff x="2783630" y="2519215"/>
              <a:chExt cx="2282892" cy="1232950"/>
            </a:xfrm>
          </p:grpSpPr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A0DFFCB2-E927-8858-3E1F-BFD5E49322B0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1  9  8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8C7B6094-DE1E-9884-D238-9E0E183DB974}"/>
                  </a:ext>
                </a:extLst>
              </p:cNvPr>
              <p:cNvSpPr txBox="1"/>
              <p:nvPr/>
            </p:nvSpPr>
            <p:spPr>
              <a:xfrm>
                <a:off x="2783630" y="3105834"/>
                <a:ext cx="223224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+  2  6  5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20" name="直接连接符 19">
                <a:extLst>
                  <a:ext uri="{FF2B5EF4-FFF2-40B4-BE49-F238E27FC236}">
                    <a16:creationId xmlns:a16="http://schemas.microsoft.com/office/drawing/2014/main" id="{1888646E-A774-1443-F850-2EF61390B9A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82189" y="3752165"/>
                <a:ext cx="1884333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C2CC4BF3-541C-4626-1EE8-ADED9F3F7AC8}"/>
                </a:ext>
              </a:extLst>
            </p:cNvPr>
            <p:cNvSpPr txBox="1"/>
            <p:nvPr/>
          </p:nvSpPr>
          <p:spPr>
            <a:xfrm>
              <a:off x="316906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3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9971EF86-9C21-0240-BBB7-9C5A96EE07B4}"/>
                </a:ext>
              </a:extLst>
            </p:cNvPr>
            <p:cNvSpPr txBox="1"/>
            <p:nvPr/>
          </p:nvSpPr>
          <p:spPr>
            <a:xfrm>
              <a:off x="2712537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6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B6651ADA-672C-2171-8BB5-8E76F348C511}"/>
                </a:ext>
              </a:extLst>
            </p:cNvPr>
            <p:cNvSpPr txBox="1"/>
            <p:nvPr/>
          </p:nvSpPr>
          <p:spPr>
            <a:xfrm>
              <a:off x="3001719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 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E64E9A63-66ED-027B-68A2-AF2A2EBA6470}"/>
                </a:ext>
              </a:extLst>
            </p:cNvPr>
            <p:cNvSpPr txBox="1"/>
            <p:nvPr/>
          </p:nvSpPr>
          <p:spPr>
            <a:xfrm>
              <a:off x="224107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4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4355E6AB-9745-5F37-3CDA-32155E3C47D1}"/>
                </a:ext>
              </a:extLst>
            </p:cNvPr>
            <p:cNvSpPr txBox="1"/>
            <p:nvPr/>
          </p:nvSpPr>
          <p:spPr>
            <a:xfrm>
              <a:off x="2539656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 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96D136C7-ADE2-FCD3-5587-D9A9E064E424}"/>
              </a:ext>
            </a:extLst>
          </p:cNvPr>
          <p:cNvGrpSpPr/>
          <p:nvPr/>
        </p:nvGrpSpPr>
        <p:grpSpPr>
          <a:xfrm>
            <a:off x="5750000" y="3663494"/>
            <a:ext cx="2301234" cy="1828384"/>
            <a:chOff x="3049172" y="3309598"/>
            <a:chExt cx="2301234" cy="1828384"/>
          </a:xfrm>
        </p:grpSpPr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id="{C10973C7-0F55-D0D7-9FD5-03208F23F163}"/>
                </a:ext>
              </a:extLst>
            </p:cNvPr>
            <p:cNvGrpSpPr/>
            <p:nvPr/>
          </p:nvGrpSpPr>
          <p:grpSpPr>
            <a:xfrm>
              <a:off x="3049172" y="3314005"/>
              <a:ext cx="2161366" cy="1232950"/>
              <a:chOff x="2905156" y="2519215"/>
              <a:chExt cx="2161366" cy="1232950"/>
            </a:xfrm>
          </p:grpSpPr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B1F30049-EDA9-3BEF-BA46-40C2E491C4D8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2  6  5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F5EAEB41-FE60-444B-0B30-E75F803CCC94}"/>
                  </a:ext>
                </a:extLst>
              </p:cNvPr>
              <p:cNvSpPr txBox="1"/>
              <p:nvPr/>
            </p:nvSpPr>
            <p:spPr>
              <a:xfrm>
                <a:off x="2905156" y="3105834"/>
                <a:ext cx="211072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−   1  9  8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29" name="直接连接符 28">
                <a:extLst>
                  <a:ext uri="{FF2B5EF4-FFF2-40B4-BE49-F238E27FC236}">
                    <a16:creationId xmlns:a16="http://schemas.microsoft.com/office/drawing/2014/main" id="{143B0395-6511-3EA0-604E-F0E2ADE32F3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45025" y="3752165"/>
                <a:ext cx="2021497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CCF6ECD3-0FD7-D1CE-1703-8FFD0091CACD}"/>
                </a:ext>
              </a:extLst>
            </p:cNvPr>
            <p:cNvSpPr txBox="1"/>
            <p:nvPr/>
          </p:nvSpPr>
          <p:spPr>
            <a:xfrm>
              <a:off x="4753239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7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D8F13DE9-4909-6973-F072-DACFBFB47CD4}"/>
                </a:ext>
              </a:extLst>
            </p:cNvPr>
            <p:cNvSpPr txBox="1"/>
            <p:nvPr/>
          </p:nvSpPr>
          <p:spPr>
            <a:xfrm>
              <a:off x="4296713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6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25" name="椭圆 24">
              <a:extLst>
                <a:ext uri="{FF2B5EF4-FFF2-40B4-BE49-F238E27FC236}">
                  <a16:creationId xmlns:a16="http://schemas.microsoft.com/office/drawing/2014/main" id="{F4B0545B-2AB5-5994-1301-377D8C4F6CD9}"/>
                </a:ext>
              </a:extLst>
            </p:cNvPr>
            <p:cNvSpPr/>
            <p:nvPr/>
          </p:nvSpPr>
          <p:spPr>
            <a:xfrm>
              <a:off x="4458852" y="3309598"/>
              <a:ext cx="71515" cy="715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>
              <a:extLst>
                <a:ext uri="{FF2B5EF4-FFF2-40B4-BE49-F238E27FC236}">
                  <a16:creationId xmlns:a16="http://schemas.microsoft.com/office/drawing/2014/main" id="{4573C4D1-CF57-44BD-9BD6-6A2DA9991A05}"/>
                </a:ext>
              </a:extLst>
            </p:cNvPr>
            <p:cNvSpPr/>
            <p:nvPr/>
          </p:nvSpPr>
          <p:spPr>
            <a:xfrm>
              <a:off x="3997090" y="3309598"/>
              <a:ext cx="71515" cy="715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0" name="文本框 29">
            <a:extLst>
              <a:ext uri="{FF2B5EF4-FFF2-40B4-BE49-F238E27FC236}">
                <a16:creationId xmlns:a16="http://schemas.microsoft.com/office/drawing/2014/main" id="{65F5DA25-BC25-B244-23FF-3C841B237DA2}"/>
              </a:ext>
            </a:extLst>
          </p:cNvPr>
          <p:cNvSpPr txBox="1"/>
          <p:nvPr/>
        </p:nvSpPr>
        <p:spPr>
          <a:xfrm>
            <a:off x="455712" y="5629690"/>
            <a:ext cx="116889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dirty="0">
                <a:solidFill>
                  <a:srgbClr val="F00C08"/>
                </a:solidFill>
              </a:rPr>
              <a:t>口答：一共运来了</a:t>
            </a:r>
            <a:r>
              <a:rPr lang="en-US" altLang="zh-CN" dirty="0">
                <a:solidFill>
                  <a:srgbClr val="F00C08"/>
                </a:solidFill>
              </a:rPr>
              <a:t>463</a:t>
            </a:r>
            <a:r>
              <a:rPr lang="zh-CN" altLang="en-US" dirty="0">
                <a:solidFill>
                  <a:srgbClr val="F00C08"/>
                </a:solidFill>
              </a:rPr>
              <a:t>棵，二号车比一号车多运来</a:t>
            </a:r>
            <a:r>
              <a:rPr lang="en-US" altLang="zh-CN" dirty="0">
                <a:solidFill>
                  <a:srgbClr val="F00C08"/>
                </a:solidFill>
              </a:rPr>
              <a:t>67</a:t>
            </a:r>
            <a:r>
              <a:rPr lang="zh-CN" altLang="en-US" dirty="0">
                <a:solidFill>
                  <a:srgbClr val="F00C08"/>
                </a:solidFill>
              </a:rPr>
              <a:t>棵。</a:t>
            </a:r>
          </a:p>
        </p:txBody>
      </p:sp>
    </p:spTree>
    <p:extLst>
      <p:ext uri="{BB962C8B-B14F-4D97-AF65-F5344CB8AC3E}">
        <p14:creationId xmlns:p14="http://schemas.microsoft.com/office/powerpoint/2010/main" val="845381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5DBB5E3E-BE55-3F17-3AD5-D1294B824163}"/>
              </a:ext>
            </a:extLst>
          </p:cNvPr>
          <p:cNvSpPr txBox="1"/>
          <p:nvPr/>
        </p:nvSpPr>
        <p:spPr>
          <a:xfrm>
            <a:off x="1157199" y="1340768"/>
            <a:ext cx="1053405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在      里填上合适的数。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AD6FAB2-387E-4C45-DA1D-24E097B6BF83}"/>
              </a:ext>
            </a:extLst>
          </p:cNvPr>
          <p:cNvSpPr/>
          <p:nvPr/>
        </p:nvSpPr>
        <p:spPr>
          <a:xfrm>
            <a:off x="1767900" y="1399497"/>
            <a:ext cx="576064" cy="57606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E2E45144-3F1E-C9D8-D704-A9833EFCB6FC}"/>
              </a:ext>
            </a:extLst>
          </p:cNvPr>
          <p:cNvSpPr/>
          <p:nvPr/>
        </p:nvSpPr>
        <p:spPr>
          <a:xfrm>
            <a:off x="500743" y="1393615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11">
            <a:extLst>
              <a:ext uri="{FF2B5EF4-FFF2-40B4-BE49-F238E27FC236}">
                <a16:creationId xmlns:a16="http://schemas.microsoft.com/office/drawing/2014/main" id="{F0973EC9-B645-A860-12C0-90597D863D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07968" y="1575451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89" name="组合 88">
            <a:extLst>
              <a:ext uri="{FF2B5EF4-FFF2-40B4-BE49-F238E27FC236}">
                <a16:creationId xmlns:a16="http://schemas.microsoft.com/office/drawing/2014/main" id="{840806DA-7FBF-5C32-B0D5-95C01AE8980D}"/>
              </a:ext>
            </a:extLst>
          </p:cNvPr>
          <p:cNvGrpSpPr/>
          <p:nvPr/>
        </p:nvGrpSpPr>
        <p:grpSpPr>
          <a:xfrm>
            <a:off x="912637" y="2348880"/>
            <a:ext cx="2862653" cy="1968794"/>
            <a:chOff x="912637" y="2348880"/>
            <a:chExt cx="2862653" cy="1968794"/>
          </a:xfrm>
        </p:grpSpPr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EFED294A-CBF7-E2C1-BE9B-BA11753EB258}"/>
                </a:ext>
              </a:extLst>
            </p:cNvPr>
            <p:cNvSpPr txBox="1"/>
            <p:nvPr/>
          </p:nvSpPr>
          <p:spPr>
            <a:xfrm>
              <a:off x="1180407" y="2348880"/>
              <a:ext cx="181924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  6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B4B75C9A-3E84-F501-3BCC-02CC46212EE3}"/>
                </a:ext>
              </a:extLst>
            </p:cNvPr>
            <p:cNvSpPr txBox="1"/>
            <p:nvPr/>
          </p:nvSpPr>
          <p:spPr>
            <a:xfrm>
              <a:off x="912637" y="2993570"/>
              <a:ext cx="27820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+   3          4</a:t>
              </a:r>
              <a:endParaRPr lang="zh-CN" altLang="en-US" sz="3600" b="1" dirty="0">
                <a:latin typeface="+mn-lt"/>
              </a:endParaRPr>
            </a:p>
          </p:txBody>
        </p:sp>
        <p:cxnSp>
          <p:nvCxnSpPr>
            <p:cNvPr id="34" name="直接连接符 33">
              <a:extLst>
                <a:ext uri="{FF2B5EF4-FFF2-40B4-BE49-F238E27FC236}">
                  <a16:creationId xmlns:a16="http://schemas.microsoft.com/office/drawing/2014/main" id="{6263AB10-567B-C03D-A11A-9BC83593AEDC}"/>
                </a:ext>
              </a:extLst>
            </p:cNvPr>
            <p:cNvCxnSpPr>
              <a:cxnSpLocks/>
            </p:cNvCxnSpPr>
            <p:nvPr/>
          </p:nvCxnSpPr>
          <p:spPr>
            <a:xfrm>
              <a:off x="1156996" y="3705941"/>
              <a:ext cx="261829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3BE74E8C-0A7D-6133-C63F-8E4F518C9307}"/>
                </a:ext>
              </a:extLst>
            </p:cNvPr>
            <p:cNvSpPr txBox="1"/>
            <p:nvPr/>
          </p:nvSpPr>
          <p:spPr>
            <a:xfrm>
              <a:off x="1606485" y="3671343"/>
              <a:ext cx="20882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8    0    3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6D18AABE-D0DB-FE9D-6739-0425ED70B683}"/>
                </a:ext>
              </a:extLst>
            </p:cNvPr>
            <p:cNvSpPr/>
            <p:nvPr/>
          </p:nvSpPr>
          <p:spPr>
            <a:xfrm>
              <a:off x="3199226" y="2384013"/>
              <a:ext cx="576064" cy="57606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F6F08D25-19FF-3EA4-4171-B7E24F2A4B15}"/>
                </a:ext>
              </a:extLst>
            </p:cNvPr>
            <p:cNvSpPr/>
            <p:nvPr/>
          </p:nvSpPr>
          <p:spPr>
            <a:xfrm>
              <a:off x="1861498" y="2384013"/>
              <a:ext cx="576064" cy="57606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5589FBE2-77A1-4120-8E57-EDCCCDBFDD71}"/>
                </a:ext>
              </a:extLst>
            </p:cNvPr>
            <p:cNvSpPr/>
            <p:nvPr/>
          </p:nvSpPr>
          <p:spPr>
            <a:xfrm>
              <a:off x="2530362" y="3028703"/>
              <a:ext cx="576064" cy="57606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0" name="组合 89">
            <a:extLst>
              <a:ext uri="{FF2B5EF4-FFF2-40B4-BE49-F238E27FC236}">
                <a16:creationId xmlns:a16="http://schemas.microsoft.com/office/drawing/2014/main" id="{9FB87D7A-B1D3-0459-9A0C-A08E97E1FB89}"/>
              </a:ext>
            </a:extLst>
          </p:cNvPr>
          <p:cNvGrpSpPr/>
          <p:nvPr/>
        </p:nvGrpSpPr>
        <p:grpSpPr>
          <a:xfrm>
            <a:off x="4503147" y="2348880"/>
            <a:ext cx="2862653" cy="1968794"/>
            <a:chOff x="4656684" y="2348880"/>
            <a:chExt cx="2862653" cy="1968794"/>
          </a:xfrm>
        </p:grpSpPr>
        <p:sp>
          <p:nvSpPr>
            <p:cNvPr id="81" name="文本框 80">
              <a:extLst>
                <a:ext uri="{FF2B5EF4-FFF2-40B4-BE49-F238E27FC236}">
                  <a16:creationId xmlns:a16="http://schemas.microsoft.com/office/drawing/2014/main" id="{F27C2DD9-354D-CE14-99CB-1E3FD6F90E5F}"/>
                </a:ext>
              </a:extLst>
            </p:cNvPr>
            <p:cNvSpPr txBox="1"/>
            <p:nvPr/>
          </p:nvSpPr>
          <p:spPr>
            <a:xfrm>
              <a:off x="5619514" y="2348880"/>
              <a:ext cx="181924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  4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82" name="文本框 81">
              <a:extLst>
                <a:ext uri="{FF2B5EF4-FFF2-40B4-BE49-F238E27FC236}">
                  <a16:creationId xmlns:a16="http://schemas.microsoft.com/office/drawing/2014/main" id="{9B641A8F-C147-4EBF-41CB-10AB5C7714CD}"/>
                </a:ext>
              </a:extLst>
            </p:cNvPr>
            <p:cNvSpPr txBox="1"/>
            <p:nvPr/>
          </p:nvSpPr>
          <p:spPr>
            <a:xfrm>
              <a:off x="4656684" y="2993570"/>
              <a:ext cx="27820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−   4    2    </a:t>
              </a:r>
              <a:r>
                <a:rPr lang="en-US" altLang="zh-CN" sz="3600" b="1" dirty="0">
                  <a:solidFill>
                    <a:schemeClr val="bg1"/>
                  </a:solidFill>
                  <a:latin typeface="+mn-lt"/>
                </a:rPr>
                <a:t>4</a:t>
              </a:r>
              <a:endParaRPr lang="zh-CN" altLang="en-US" sz="3600" b="1" dirty="0">
                <a:solidFill>
                  <a:schemeClr val="bg1"/>
                </a:solidFill>
                <a:latin typeface="+mn-lt"/>
              </a:endParaRPr>
            </a:p>
          </p:txBody>
        </p:sp>
        <p:cxnSp>
          <p:nvCxnSpPr>
            <p:cNvPr id="83" name="直接连接符 82">
              <a:extLst>
                <a:ext uri="{FF2B5EF4-FFF2-40B4-BE49-F238E27FC236}">
                  <a16:creationId xmlns:a16="http://schemas.microsoft.com/office/drawing/2014/main" id="{7C822FDB-E998-F803-0009-DA3C45178458}"/>
                </a:ext>
              </a:extLst>
            </p:cNvPr>
            <p:cNvCxnSpPr>
              <a:cxnSpLocks/>
            </p:cNvCxnSpPr>
            <p:nvPr/>
          </p:nvCxnSpPr>
          <p:spPr>
            <a:xfrm>
              <a:off x="4901043" y="3705941"/>
              <a:ext cx="261829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文本框 83">
              <a:extLst>
                <a:ext uri="{FF2B5EF4-FFF2-40B4-BE49-F238E27FC236}">
                  <a16:creationId xmlns:a16="http://schemas.microsoft.com/office/drawing/2014/main" id="{97F6C640-CDE4-E28C-740A-93EDCBA651CD}"/>
                </a:ext>
              </a:extLst>
            </p:cNvPr>
            <p:cNvSpPr txBox="1"/>
            <p:nvPr/>
          </p:nvSpPr>
          <p:spPr>
            <a:xfrm>
              <a:off x="5350532" y="3671343"/>
              <a:ext cx="20882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4    7    1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86" name="矩形 85">
              <a:extLst>
                <a:ext uri="{FF2B5EF4-FFF2-40B4-BE49-F238E27FC236}">
                  <a16:creationId xmlns:a16="http://schemas.microsoft.com/office/drawing/2014/main" id="{53AE3CD0-3118-460A-0A59-E06C7110E9F4}"/>
                </a:ext>
              </a:extLst>
            </p:cNvPr>
            <p:cNvSpPr/>
            <p:nvPr/>
          </p:nvSpPr>
          <p:spPr>
            <a:xfrm>
              <a:off x="5605545" y="2384013"/>
              <a:ext cx="576064" cy="57606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矩形 86">
              <a:extLst>
                <a:ext uri="{FF2B5EF4-FFF2-40B4-BE49-F238E27FC236}">
                  <a16:creationId xmlns:a16="http://schemas.microsoft.com/office/drawing/2014/main" id="{7D2D2E6E-E73A-1F58-3A8F-354E85153041}"/>
                </a:ext>
              </a:extLst>
            </p:cNvPr>
            <p:cNvSpPr/>
            <p:nvPr/>
          </p:nvSpPr>
          <p:spPr>
            <a:xfrm>
              <a:off x="6943273" y="3028703"/>
              <a:ext cx="576064" cy="57606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矩形 87">
              <a:extLst>
                <a:ext uri="{FF2B5EF4-FFF2-40B4-BE49-F238E27FC236}">
                  <a16:creationId xmlns:a16="http://schemas.microsoft.com/office/drawing/2014/main" id="{0BE548AC-F8E1-B9F9-ECC1-96ED8796AFC9}"/>
                </a:ext>
              </a:extLst>
            </p:cNvPr>
            <p:cNvSpPr/>
            <p:nvPr/>
          </p:nvSpPr>
          <p:spPr>
            <a:xfrm>
              <a:off x="6274409" y="2388812"/>
              <a:ext cx="576064" cy="57606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0" name="组合 99">
            <a:extLst>
              <a:ext uri="{FF2B5EF4-FFF2-40B4-BE49-F238E27FC236}">
                <a16:creationId xmlns:a16="http://schemas.microsoft.com/office/drawing/2014/main" id="{5022178C-E80D-B2EB-1D48-16808AB3AFC5}"/>
              </a:ext>
            </a:extLst>
          </p:cNvPr>
          <p:cNvGrpSpPr/>
          <p:nvPr/>
        </p:nvGrpSpPr>
        <p:grpSpPr>
          <a:xfrm>
            <a:off x="8093658" y="2348880"/>
            <a:ext cx="2862653" cy="2080612"/>
            <a:chOff x="8093658" y="2348880"/>
            <a:chExt cx="2862653" cy="2080612"/>
          </a:xfrm>
        </p:grpSpPr>
        <p:sp>
          <p:nvSpPr>
            <p:cNvPr id="92" name="文本框 91">
              <a:extLst>
                <a:ext uri="{FF2B5EF4-FFF2-40B4-BE49-F238E27FC236}">
                  <a16:creationId xmlns:a16="http://schemas.microsoft.com/office/drawing/2014/main" id="{0B9F6FDE-B0CD-271E-DD9B-697083A20CCE}"/>
                </a:ext>
              </a:extLst>
            </p:cNvPr>
            <p:cNvSpPr txBox="1"/>
            <p:nvPr/>
          </p:nvSpPr>
          <p:spPr>
            <a:xfrm>
              <a:off x="8361428" y="2348880"/>
              <a:ext cx="251430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  4    5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93" name="文本框 92">
              <a:extLst>
                <a:ext uri="{FF2B5EF4-FFF2-40B4-BE49-F238E27FC236}">
                  <a16:creationId xmlns:a16="http://schemas.microsoft.com/office/drawing/2014/main" id="{EDFE97CA-1F33-5A42-84B6-1CDE5368AC00}"/>
                </a:ext>
              </a:extLst>
            </p:cNvPr>
            <p:cNvSpPr txBox="1"/>
            <p:nvPr/>
          </p:nvSpPr>
          <p:spPr>
            <a:xfrm>
              <a:off x="8093658" y="2993570"/>
              <a:ext cx="27820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+               5</a:t>
              </a:r>
              <a:endParaRPr lang="zh-CN" altLang="en-US" sz="3600" b="1" dirty="0">
                <a:latin typeface="+mn-lt"/>
              </a:endParaRPr>
            </a:p>
          </p:txBody>
        </p:sp>
        <p:cxnSp>
          <p:nvCxnSpPr>
            <p:cNvPr id="94" name="直接连接符 93">
              <a:extLst>
                <a:ext uri="{FF2B5EF4-FFF2-40B4-BE49-F238E27FC236}">
                  <a16:creationId xmlns:a16="http://schemas.microsoft.com/office/drawing/2014/main" id="{828984E9-C8D2-7652-C22B-6E9F683365E0}"/>
                </a:ext>
              </a:extLst>
            </p:cNvPr>
            <p:cNvCxnSpPr>
              <a:cxnSpLocks/>
            </p:cNvCxnSpPr>
            <p:nvPr/>
          </p:nvCxnSpPr>
          <p:spPr>
            <a:xfrm>
              <a:off x="8338017" y="3705941"/>
              <a:ext cx="261829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文本框 94">
              <a:extLst>
                <a:ext uri="{FF2B5EF4-FFF2-40B4-BE49-F238E27FC236}">
                  <a16:creationId xmlns:a16="http://schemas.microsoft.com/office/drawing/2014/main" id="{6C40B292-3C1B-D27D-8D90-4E50FF3CE11F}"/>
                </a:ext>
              </a:extLst>
            </p:cNvPr>
            <p:cNvSpPr txBox="1"/>
            <p:nvPr/>
          </p:nvSpPr>
          <p:spPr>
            <a:xfrm>
              <a:off x="8787506" y="3783161"/>
              <a:ext cx="20882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9    </a:t>
              </a:r>
              <a:r>
                <a:rPr lang="en-US" altLang="zh-CN" sz="3600" b="1" dirty="0">
                  <a:solidFill>
                    <a:schemeClr val="bg1"/>
                  </a:solidFill>
                  <a:latin typeface="+mn-lt"/>
                </a:rPr>
                <a:t>0</a:t>
              </a:r>
              <a:r>
                <a:rPr lang="en-US" altLang="zh-CN" sz="3600" b="1" dirty="0">
                  <a:latin typeface="+mn-lt"/>
                </a:rPr>
                <a:t>    0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97" name="矩形 96">
              <a:extLst>
                <a:ext uri="{FF2B5EF4-FFF2-40B4-BE49-F238E27FC236}">
                  <a16:creationId xmlns:a16="http://schemas.microsoft.com/office/drawing/2014/main" id="{B91FE149-F611-B502-A8F2-B40F18A1C389}"/>
                </a:ext>
              </a:extLst>
            </p:cNvPr>
            <p:cNvSpPr/>
            <p:nvPr/>
          </p:nvSpPr>
          <p:spPr>
            <a:xfrm>
              <a:off x="9042519" y="2384013"/>
              <a:ext cx="576064" cy="57606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305856D7-E091-5B1A-35BF-C31B68EEF5E1}"/>
                </a:ext>
              </a:extLst>
            </p:cNvPr>
            <p:cNvSpPr/>
            <p:nvPr/>
          </p:nvSpPr>
          <p:spPr>
            <a:xfrm>
              <a:off x="9711383" y="3028703"/>
              <a:ext cx="576064" cy="57606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9" name="矩形 98">
              <a:extLst>
                <a:ext uri="{FF2B5EF4-FFF2-40B4-BE49-F238E27FC236}">
                  <a16:creationId xmlns:a16="http://schemas.microsoft.com/office/drawing/2014/main" id="{C046F84B-051C-4B3D-6699-83CBD7677D12}"/>
                </a:ext>
              </a:extLst>
            </p:cNvPr>
            <p:cNvSpPr/>
            <p:nvPr/>
          </p:nvSpPr>
          <p:spPr>
            <a:xfrm>
              <a:off x="9711383" y="3818294"/>
              <a:ext cx="576064" cy="57606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1" name="文本框 100">
            <a:extLst>
              <a:ext uri="{FF2B5EF4-FFF2-40B4-BE49-F238E27FC236}">
                <a16:creationId xmlns:a16="http://schemas.microsoft.com/office/drawing/2014/main" id="{E09154A9-59B1-76A9-E1DD-2AB962EE7D66}"/>
              </a:ext>
            </a:extLst>
          </p:cNvPr>
          <p:cNvSpPr txBox="1"/>
          <p:nvPr/>
        </p:nvSpPr>
        <p:spPr>
          <a:xfrm>
            <a:off x="3297119" y="2346214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9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102" name="文本框 101">
            <a:extLst>
              <a:ext uri="{FF2B5EF4-FFF2-40B4-BE49-F238E27FC236}">
                <a16:creationId xmlns:a16="http://schemas.microsoft.com/office/drawing/2014/main" id="{94FED166-D1A7-26EC-9B0B-B3B68C1DBEE6}"/>
              </a:ext>
            </a:extLst>
          </p:cNvPr>
          <p:cNvSpPr txBox="1"/>
          <p:nvPr/>
        </p:nvSpPr>
        <p:spPr>
          <a:xfrm>
            <a:off x="3106194" y="3384254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1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103" name="文本框 102">
            <a:extLst>
              <a:ext uri="{FF2B5EF4-FFF2-40B4-BE49-F238E27FC236}">
                <a16:creationId xmlns:a16="http://schemas.microsoft.com/office/drawing/2014/main" id="{FEF1CC6A-4632-C545-D80F-67A118835E0E}"/>
              </a:ext>
            </a:extLst>
          </p:cNvPr>
          <p:cNvSpPr txBox="1"/>
          <p:nvPr/>
        </p:nvSpPr>
        <p:spPr>
          <a:xfrm>
            <a:off x="2602059" y="2991480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3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104" name="文本框 103">
            <a:extLst>
              <a:ext uri="{FF2B5EF4-FFF2-40B4-BE49-F238E27FC236}">
                <a16:creationId xmlns:a16="http://schemas.microsoft.com/office/drawing/2014/main" id="{0DB90980-3FF9-12C2-E115-DACCDE468EFE}"/>
              </a:ext>
            </a:extLst>
          </p:cNvPr>
          <p:cNvSpPr txBox="1"/>
          <p:nvPr/>
        </p:nvSpPr>
        <p:spPr>
          <a:xfrm>
            <a:off x="2275601" y="3384254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1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106" name="文本框 105">
            <a:extLst>
              <a:ext uri="{FF2B5EF4-FFF2-40B4-BE49-F238E27FC236}">
                <a16:creationId xmlns:a16="http://schemas.microsoft.com/office/drawing/2014/main" id="{DDB71E9B-23C7-FB1D-9D23-1BCEF52A2B89}"/>
              </a:ext>
            </a:extLst>
          </p:cNvPr>
          <p:cNvSpPr txBox="1"/>
          <p:nvPr/>
        </p:nvSpPr>
        <p:spPr>
          <a:xfrm>
            <a:off x="1914106" y="2346214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4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107" name="文本框 106">
            <a:extLst>
              <a:ext uri="{FF2B5EF4-FFF2-40B4-BE49-F238E27FC236}">
                <a16:creationId xmlns:a16="http://schemas.microsoft.com/office/drawing/2014/main" id="{CCE0BE2A-04B6-DD29-05FF-C0EA7BD1AD06}"/>
              </a:ext>
            </a:extLst>
          </p:cNvPr>
          <p:cNvSpPr txBox="1"/>
          <p:nvPr/>
        </p:nvSpPr>
        <p:spPr>
          <a:xfrm>
            <a:off x="5509384" y="2345149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8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109" name="文本框 108">
            <a:extLst>
              <a:ext uri="{FF2B5EF4-FFF2-40B4-BE49-F238E27FC236}">
                <a16:creationId xmlns:a16="http://schemas.microsoft.com/office/drawing/2014/main" id="{654552A4-5B89-6DFE-D380-A2CC4D56C59D}"/>
              </a:ext>
            </a:extLst>
          </p:cNvPr>
          <p:cNvSpPr txBox="1"/>
          <p:nvPr/>
        </p:nvSpPr>
        <p:spPr>
          <a:xfrm>
            <a:off x="6198182" y="2345149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9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111" name="文本框 110">
            <a:extLst>
              <a:ext uri="{FF2B5EF4-FFF2-40B4-BE49-F238E27FC236}">
                <a16:creationId xmlns:a16="http://schemas.microsoft.com/office/drawing/2014/main" id="{6A156E30-13F3-B883-C277-DDAA0A9FCB9F}"/>
              </a:ext>
            </a:extLst>
          </p:cNvPr>
          <p:cNvSpPr txBox="1"/>
          <p:nvPr/>
        </p:nvSpPr>
        <p:spPr>
          <a:xfrm>
            <a:off x="6887096" y="2997367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3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112" name="文本框 111">
            <a:extLst>
              <a:ext uri="{FF2B5EF4-FFF2-40B4-BE49-F238E27FC236}">
                <a16:creationId xmlns:a16="http://schemas.microsoft.com/office/drawing/2014/main" id="{1B7A91DF-F152-AA5B-314E-DE43359D44B7}"/>
              </a:ext>
            </a:extLst>
          </p:cNvPr>
          <p:cNvSpPr txBox="1"/>
          <p:nvPr/>
        </p:nvSpPr>
        <p:spPr>
          <a:xfrm>
            <a:off x="10299673" y="3384254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1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113" name="文本框 112">
            <a:extLst>
              <a:ext uri="{FF2B5EF4-FFF2-40B4-BE49-F238E27FC236}">
                <a16:creationId xmlns:a16="http://schemas.microsoft.com/office/drawing/2014/main" id="{8CECCC5E-67A6-04A5-7447-082059F96F01}"/>
              </a:ext>
            </a:extLst>
          </p:cNvPr>
          <p:cNvSpPr txBox="1"/>
          <p:nvPr/>
        </p:nvSpPr>
        <p:spPr>
          <a:xfrm>
            <a:off x="9114216" y="2345149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9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114" name="文本框 113">
            <a:extLst>
              <a:ext uri="{FF2B5EF4-FFF2-40B4-BE49-F238E27FC236}">
                <a16:creationId xmlns:a16="http://schemas.microsoft.com/office/drawing/2014/main" id="{E706E9CC-1C7D-C45F-8A46-273EEEFB1D48}"/>
              </a:ext>
            </a:extLst>
          </p:cNvPr>
          <p:cNvSpPr txBox="1"/>
          <p:nvPr/>
        </p:nvSpPr>
        <p:spPr>
          <a:xfrm>
            <a:off x="9793404" y="2997367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3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115" name="文本框 114">
            <a:extLst>
              <a:ext uri="{FF2B5EF4-FFF2-40B4-BE49-F238E27FC236}">
                <a16:creationId xmlns:a16="http://schemas.microsoft.com/office/drawing/2014/main" id="{FD58955A-3EC2-08D7-DCAF-D3283672D828}"/>
              </a:ext>
            </a:extLst>
          </p:cNvPr>
          <p:cNvSpPr txBox="1"/>
          <p:nvPr/>
        </p:nvSpPr>
        <p:spPr>
          <a:xfrm>
            <a:off x="9793404" y="3783160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8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116" name="文本框 115">
            <a:extLst>
              <a:ext uri="{FF2B5EF4-FFF2-40B4-BE49-F238E27FC236}">
                <a16:creationId xmlns:a16="http://schemas.microsoft.com/office/drawing/2014/main" id="{17EAF379-B5F5-AC18-CD3B-3B6F0B38E3BF}"/>
              </a:ext>
            </a:extLst>
          </p:cNvPr>
          <p:cNvSpPr txBox="1"/>
          <p:nvPr/>
        </p:nvSpPr>
        <p:spPr>
          <a:xfrm>
            <a:off x="6462698" y="4624669"/>
            <a:ext cx="515834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00000"/>
              </a:lnSpc>
              <a:buClrTx/>
              <a:buSzTx/>
              <a:buFontTx/>
              <a:buNone/>
              <a:tabLst/>
              <a:defRPr sz="3600" b="1">
                <a:solidFill>
                  <a:srgbClr val="F00C0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 algn="r"/>
            <a:r>
              <a:rPr lang="zh-CN" altLang="en-US" sz="3200" dirty="0"/>
              <a:t>最后一题答案不唯一。</a:t>
            </a:r>
          </a:p>
        </p:txBody>
      </p:sp>
    </p:spTree>
    <p:extLst>
      <p:ext uri="{BB962C8B-B14F-4D97-AF65-F5344CB8AC3E}">
        <p14:creationId xmlns:p14="http://schemas.microsoft.com/office/powerpoint/2010/main" val="3929745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/>
      <p:bldP spid="102" grpId="0"/>
      <p:bldP spid="103" grpId="0"/>
      <p:bldP spid="104" grpId="0"/>
      <p:bldP spid="106" grpId="0"/>
      <p:bldP spid="107" grpId="0"/>
      <p:bldP spid="109" grpId="0"/>
      <p:bldP spid="111" grpId="0"/>
      <p:bldP spid="112" grpId="0"/>
      <p:bldP spid="113" grpId="0"/>
      <p:bldP spid="114" grpId="0"/>
      <p:bldP spid="115" grpId="0"/>
      <p:bldP spid="1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B78114C5-5E7E-F67E-114C-AD3CDD9D856A}"/>
              </a:ext>
            </a:extLst>
          </p:cNvPr>
          <p:cNvSpPr txBox="1"/>
          <p:nvPr/>
        </p:nvSpPr>
        <p:spPr>
          <a:xfrm>
            <a:off x="1157199" y="1268760"/>
            <a:ext cx="1053405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观察下面两组算式，你有什么发现？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D79E367E-FD3B-731D-FA3C-245FB1A27115}"/>
              </a:ext>
            </a:extLst>
          </p:cNvPr>
          <p:cNvSpPr/>
          <p:nvPr/>
        </p:nvSpPr>
        <p:spPr>
          <a:xfrm>
            <a:off x="500743" y="1321607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11">
            <a:extLst>
              <a:ext uri="{FF2B5EF4-FFF2-40B4-BE49-F238E27FC236}">
                <a16:creationId xmlns:a16="http://schemas.microsoft.com/office/drawing/2014/main" id="{46278C74-58B0-F3A3-8F73-5F0FC5D2FD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2264" y="1503443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64939C4-EB5E-7AA3-0B81-EBC0AAF216A5}"/>
              </a:ext>
            </a:extLst>
          </p:cNvPr>
          <p:cNvSpPr txBox="1"/>
          <p:nvPr/>
        </p:nvSpPr>
        <p:spPr>
          <a:xfrm>
            <a:off x="1271464" y="2176990"/>
            <a:ext cx="25202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/>
              <a:t>156+199=</a:t>
            </a:r>
            <a:endParaRPr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DBFC32B-3F89-7B9F-AA9E-E0DE90F0842F}"/>
              </a:ext>
            </a:extLst>
          </p:cNvPr>
          <p:cNvSpPr txBox="1"/>
          <p:nvPr/>
        </p:nvSpPr>
        <p:spPr>
          <a:xfrm>
            <a:off x="1271464" y="3077116"/>
            <a:ext cx="31683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/>
              <a:t>156+200−1=</a:t>
            </a:r>
            <a:endParaRPr lang="zh-CN" altLang="en-US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0D902AA1-6C25-1754-21C0-5552A21311EA}"/>
              </a:ext>
            </a:extLst>
          </p:cNvPr>
          <p:cNvSpPr txBox="1"/>
          <p:nvPr/>
        </p:nvSpPr>
        <p:spPr>
          <a:xfrm>
            <a:off x="6096000" y="2176990"/>
            <a:ext cx="25202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/>
              <a:t>537−398=</a:t>
            </a:r>
            <a:endParaRPr lang="zh-CN" altLang="en-US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D4F98557-B8CD-0EC9-980B-56F859BE0EFF}"/>
              </a:ext>
            </a:extLst>
          </p:cNvPr>
          <p:cNvSpPr txBox="1"/>
          <p:nvPr/>
        </p:nvSpPr>
        <p:spPr>
          <a:xfrm>
            <a:off x="6096000" y="3077116"/>
            <a:ext cx="31683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/>
              <a:t>537−400+2=</a:t>
            </a:r>
            <a:endParaRPr lang="zh-CN" altLang="en-US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9CA48A68-1976-C905-39C3-7652C6334F8E}"/>
              </a:ext>
            </a:extLst>
          </p:cNvPr>
          <p:cNvSpPr txBox="1"/>
          <p:nvPr/>
        </p:nvSpPr>
        <p:spPr>
          <a:xfrm>
            <a:off x="3246593" y="2176989"/>
            <a:ext cx="11932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355</a:t>
            </a:r>
            <a:endParaRPr lang="zh-CN" altLang="en-US" dirty="0">
              <a:solidFill>
                <a:srgbClr val="F00C08"/>
              </a:solidFill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953A3DD5-6E80-1334-AD0C-328BE854F25D}"/>
              </a:ext>
            </a:extLst>
          </p:cNvPr>
          <p:cNvSpPr txBox="1"/>
          <p:nvPr/>
        </p:nvSpPr>
        <p:spPr>
          <a:xfrm>
            <a:off x="3843204" y="3077116"/>
            <a:ext cx="11932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355</a:t>
            </a:r>
            <a:endParaRPr lang="zh-CN" altLang="en-US" dirty="0">
              <a:solidFill>
                <a:srgbClr val="F00C08"/>
              </a:solidFill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4EA7FC5A-AF22-4CA3-CC1B-2E6EBD57C96F}"/>
              </a:ext>
            </a:extLst>
          </p:cNvPr>
          <p:cNvSpPr txBox="1"/>
          <p:nvPr/>
        </p:nvSpPr>
        <p:spPr>
          <a:xfrm>
            <a:off x="8071129" y="2176989"/>
            <a:ext cx="11932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139</a:t>
            </a:r>
            <a:endParaRPr lang="zh-CN" altLang="en-US" dirty="0">
              <a:solidFill>
                <a:srgbClr val="F00C08"/>
              </a:solidFill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28C0FF41-CC57-5854-B102-A4343BEAB9E0}"/>
              </a:ext>
            </a:extLst>
          </p:cNvPr>
          <p:cNvSpPr txBox="1"/>
          <p:nvPr/>
        </p:nvSpPr>
        <p:spPr>
          <a:xfrm>
            <a:off x="8551438" y="3077116"/>
            <a:ext cx="11932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139</a:t>
            </a:r>
            <a:endParaRPr lang="zh-CN" altLang="en-US" dirty="0">
              <a:solidFill>
                <a:srgbClr val="F00C08"/>
              </a:solidFill>
            </a:endParaRP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6201486A-DBFC-6B0B-4E4E-72544571201B}"/>
              </a:ext>
            </a:extLst>
          </p:cNvPr>
          <p:cNvSpPr txBox="1"/>
          <p:nvPr/>
        </p:nvSpPr>
        <p:spPr>
          <a:xfrm>
            <a:off x="1157199" y="3938153"/>
            <a:ext cx="10204040" cy="1705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3200" dirty="0">
                <a:solidFill>
                  <a:srgbClr val="FF0000"/>
                </a:solidFill>
                <a:latin typeface="+mj-ea"/>
                <a:ea typeface="+mj-ea"/>
              </a:rPr>
              <a:t>发现：在加、减法计算中，把接近整百的数看作整百数来计算更简便，计算时要注意把多加的减去，多减的加上。</a:t>
            </a:r>
            <a:r>
              <a:rPr lang="en-US" altLang="zh-CN" sz="3200" dirty="0">
                <a:solidFill>
                  <a:srgbClr val="FF0000"/>
                </a:solidFill>
                <a:latin typeface="+mj-ea"/>
                <a:ea typeface="+mj-ea"/>
              </a:rPr>
              <a:t>( </a:t>
            </a:r>
            <a:r>
              <a:rPr lang="zh-CN" altLang="en-US" sz="3200" dirty="0">
                <a:solidFill>
                  <a:srgbClr val="FF0000"/>
                </a:solidFill>
                <a:latin typeface="+mj-ea"/>
                <a:ea typeface="+mj-ea"/>
              </a:rPr>
              <a:t>合理即可</a:t>
            </a:r>
            <a:r>
              <a:rPr lang="en-US" altLang="zh-CN" sz="3200" dirty="0">
                <a:solidFill>
                  <a:srgbClr val="FF0000"/>
                </a:solidFill>
                <a:latin typeface="+mj-ea"/>
                <a:ea typeface="+mj-ea"/>
              </a:rPr>
              <a:t>)</a:t>
            </a:r>
            <a:endParaRPr lang="zh-CN" altLang="en-US" sz="32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841191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4" grpId="0"/>
      <p:bldP spid="25" grpId="0"/>
      <p:bldP spid="32" grpId="0"/>
      <p:bldP spid="6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29F0C4A6-147D-4A8F-DB39-04BBF2A5B974}"/>
              </a:ext>
            </a:extLst>
          </p:cNvPr>
          <p:cNvSpPr txBox="1"/>
          <p:nvPr/>
        </p:nvSpPr>
        <p:spPr>
          <a:xfrm>
            <a:off x="587388" y="3131052"/>
            <a:ext cx="11017224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1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）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用数字卡片像上面这样摆数。如果接着摆下去，摆出的两个数的和接近多少？差呢？你是怎样想的？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EE7D656C-C927-F073-4C66-7A947BCDA85C}"/>
              </a:ext>
            </a:extLst>
          </p:cNvPr>
          <p:cNvSpPr/>
          <p:nvPr/>
        </p:nvSpPr>
        <p:spPr>
          <a:xfrm>
            <a:off x="500743" y="610480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67A2B558-7340-2129-FBAE-873AC1F60CC0}"/>
              </a:ext>
            </a:extLst>
          </p:cNvPr>
          <p:cNvSpPr txBox="1"/>
          <p:nvPr/>
        </p:nvSpPr>
        <p:spPr>
          <a:xfrm>
            <a:off x="379157" y="581228"/>
            <a:ext cx="8309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10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楷体"/>
              <a:cs typeface="Arial" panose="020B0604020202020204" pitchFamily="34" charset="0"/>
            </a:endParaRPr>
          </a:p>
        </p:txBody>
      </p:sp>
      <p:sp>
        <p:nvSpPr>
          <p:cNvPr id="34" name="TextBox 11">
            <a:extLst>
              <a:ext uri="{FF2B5EF4-FFF2-40B4-BE49-F238E27FC236}">
                <a16:creationId xmlns:a16="http://schemas.microsoft.com/office/drawing/2014/main" id="{BE314190-79A6-C516-CA1F-85938EF864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798199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10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aphicFrame>
        <p:nvGraphicFramePr>
          <p:cNvPr id="36" name="表格 35">
            <a:extLst>
              <a:ext uri="{FF2B5EF4-FFF2-40B4-BE49-F238E27FC236}">
                <a16:creationId xmlns:a16="http://schemas.microsoft.com/office/drawing/2014/main" id="{8A87D6E3-60C4-4423-125E-3046E64E51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3141189"/>
              </p:ext>
            </p:extLst>
          </p:nvPr>
        </p:nvGraphicFramePr>
        <p:xfrm>
          <a:off x="1210156" y="1348394"/>
          <a:ext cx="3415926" cy="1645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38642">
                  <a:extLst>
                    <a:ext uri="{9D8B030D-6E8A-4147-A177-3AD203B41FA5}">
                      <a16:colId xmlns:a16="http://schemas.microsoft.com/office/drawing/2014/main" val="1253827334"/>
                    </a:ext>
                  </a:extLst>
                </a:gridCol>
                <a:gridCol w="1138642">
                  <a:extLst>
                    <a:ext uri="{9D8B030D-6E8A-4147-A177-3AD203B41FA5}">
                      <a16:colId xmlns:a16="http://schemas.microsoft.com/office/drawing/2014/main" val="802422491"/>
                    </a:ext>
                  </a:extLst>
                </a:gridCol>
                <a:gridCol w="1138642">
                  <a:extLst>
                    <a:ext uri="{9D8B030D-6E8A-4147-A177-3AD203B41FA5}">
                      <a16:colId xmlns:a16="http://schemas.microsoft.com/office/drawing/2014/main" val="5973728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/>
                        <a:t>百位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/>
                        <a:t>十位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/>
                        <a:t>个位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713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altLang="zh-CN" sz="3200" dirty="0"/>
                    </a:p>
                    <a:p>
                      <a:pPr algn="ctr"/>
                      <a:endParaRPr lang="zh-CN" altLang="en-US" sz="3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1801739"/>
                  </a:ext>
                </a:extLst>
              </a:tr>
            </a:tbl>
          </a:graphicData>
        </a:graphic>
      </p:graphicFrame>
      <p:graphicFrame>
        <p:nvGraphicFramePr>
          <p:cNvPr id="37" name="表格 36">
            <a:extLst>
              <a:ext uri="{FF2B5EF4-FFF2-40B4-BE49-F238E27FC236}">
                <a16:creationId xmlns:a16="http://schemas.microsoft.com/office/drawing/2014/main" id="{3E6B9517-FB61-EC19-8A68-38A6011C78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8348258"/>
              </p:ext>
            </p:extLst>
          </p:nvPr>
        </p:nvGraphicFramePr>
        <p:xfrm>
          <a:off x="4799856" y="1348394"/>
          <a:ext cx="3415926" cy="1645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38642">
                  <a:extLst>
                    <a:ext uri="{9D8B030D-6E8A-4147-A177-3AD203B41FA5}">
                      <a16:colId xmlns:a16="http://schemas.microsoft.com/office/drawing/2014/main" val="1253827334"/>
                    </a:ext>
                  </a:extLst>
                </a:gridCol>
                <a:gridCol w="1138642">
                  <a:extLst>
                    <a:ext uri="{9D8B030D-6E8A-4147-A177-3AD203B41FA5}">
                      <a16:colId xmlns:a16="http://schemas.microsoft.com/office/drawing/2014/main" val="802422491"/>
                    </a:ext>
                  </a:extLst>
                </a:gridCol>
                <a:gridCol w="1138642">
                  <a:extLst>
                    <a:ext uri="{9D8B030D-6E8A-4147-A177-3AD203B41FA5}">
                      <a16:colId xmlns:a16="http://schemas.microsoft.com/office/drawing/2014/main" val="5973728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/>
                        <a:t>百位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/>
                        <a:t>十位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/>
                        <a:t>个位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713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altLang="zh-CN" sz="3200" dirty="0"/>
                    </a:p>
                    <a:p>
                      <a:pPr algn="ctr"/>
                      <a:endParaRPr lang="zh-CN" altLang="en-US" sz="3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1801739"/>
                  </a:ext>
                </a:extLst>
              </a:tr>
            </a:tbl>
          </a:graphicData>
        </a:graphic>
      </p:graphicFrame>
      <p:sp>
        <p:nvSpPr>
          <p:cNvPr id="38" name="矩形 37">
            <a:extLst>
              <a:ext uri="{FF2B5EF4-FFF2-40B4-BE49-F238E27FC236}">
                <a16:creationId xmlns:a16="http://schemas.microsoft.com/office/drawing/2014/main" id="{94079D89-A293-67EF-49A0-FEEB4E430BCC}"/>
              </a:ext>
            </a:extLst>
          </p:cNvPr>
          <p:cNvSpPr/>
          <p:nvPr/>
        </p:nvSpPr>
        <p:spPr>
          <a:xfrm>
            <a:off x="8544272" y="1492874"/>
            <a:ext cx="504056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</a:rPr>
              <a:t>2</a:t>
            </a:r>
            <a:endParaRPr lang="zh-CN" altLang="en-US" sz="3600" b="1" dirty="0">
              <a:solidFill>
                <a:schemeClr val="tx1"/>
              </a:solidFill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CDFC1DD8-F379-3DBE-922D-40F18EDD30E2}"/>
              </a:ext>
            </a:extLst>
          </p:cNvPr>
          <p:cNvSpPr/>
          <p:nvPr/>
        </p:nvSpPr>
        <p:spPr>
          <a:xfrm>
            <a:off x="9273976" y="1492874"/>
            <a:ext cx="504056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</a:rPr>
              <a:t>4</a:t>
            </a:r>
            <a:endParaRPr lang="zh-CN" altLang="en-US" sz="3600" b="1" dirty="0">
              <a:solidFill>
                <a:schemeClr val="tx1"/>
              </a:solidFill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52233E77-42E5-3360-7402-AB1B1522E1C5}"/>
              </a:ext>
            </a:extLst>
          </p:cNvPr>
          <p:cNvSpPr/>
          <p:nvPr/>
        </p:nvSpPr>
        <p:spPr>
          <a:xfrm>
            <a:off x="10003680" y="1492874"/>
            <a:ext cx="504056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</a:rPr>
              <a:t>7</a:t>
            </a:r>
            <a:endParaRPr lang="zh-CN" altLang="en-US" sz="3600" b="1" dirty="0">
              <a:solidFill>
                <a:schemeClr val="tx1"/>
              </a:solidFill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39D37A7F-9523-D4B7-01BA-27EE034338C9}"/>
              </a:ext>
            </a:extLst>
          </p:cNvPr>
          <p:cNvSpPr/>
          <p:nvPr/>
        </p:nvSpPr>
        <p:spPr>
          <a:xfrm>
            <a:off x="10733384" y="1492874"/>
            <a:ext cx="504056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</a:rPr>
              <a:t>5</a:t>
            </a:r>
            <a:endParaRPr lang="zh-CN" altLang="en-US" sz="3600" b="1" dirty="0">
              <a:solidFill>
                <a:schemeClr val="tx1"/>
              </a:solidFill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0141309D-6C9B-3445-8E17-FF4E3E041C86}"/>
              </a:ext>
            </a:extLst>
          </p:cNvPr>
          <p:cNvSpPr/>
          <p:nvPr/>
        </p:nvSpPr>
        <p:spPr>
          <a:xfrm>
            <a:off x="8544272" y="2297191"/>
            <a:ext cx="504056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</a:rPr>
              <a:t>9</a:t>
            </a:r>
            <a:endParaRPr lang="zh-CN" altLang="en-US" sz="3600" b="1" dirty="0">
              <a:solidFill>
                <a:schemeClr val="tx1"/>
              </a:solidFill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E6626919-FFA2-FDAA-4B69-DC65584016F5}"/>
              </a:ext>
            </a:extLst>
          </p:cNvPr>
          <p:cNvSpPr/>
          <p:nvPr/>
        </p:nvSpPr>
        <p:spPr>
          <a:xfrm>
            <a:off x="9273976" y="2297191"/>
            <a:ext cx="504056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</a:rPr>
              <a:t>0</a:t>
            </a:r>
            <a:endParaRPr lang="zh-CN" altLang="en-US" sz="3600" b="1" dirty="0">
              <a:solidFill>
                <a:schemeClr val="tx1"/>
              </a:solidFill>
            </a:endParaRP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3BE9D078-14C2-47B5-B12C-381EB9DCDCEA}"/>
              </a:ext>
            </a:extLst>
          </p:cNvPr>
          <p:cNvSpPr/>
          <p:nvPr/>
        </p:nvSpPr>
        <p:spPr>
          <a:xfrm>
            <a:off x="10003680" y="2297191"/>
            <a:ext cx="504056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</a:rPr>
              <a:t>1</a:t>
            </a:r>
            <a:endParaRPr lang="zh-CN" altLang="en-US" sz="3600" b="1" dirty="0">
              <a:solidFill>
                <a:schemeClr val="tx1"/>
              </a:solidFill>
            </a:endParaRP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74BF1EC1-9F7E-51F9-8C9B-6B5EA3653642}"/>
              </a:ext>
            </a:extLst>
          </p:cNvPr>
          <p:cNvSpPr/>
          <p:nvPr/>
        </p:nvSpPr>
        <p:spPr>
          <a:xfrm>
            <a:off x="10733384" y="2297191"/>
            <a:ext cx="504056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</a:rPr>
              <a:t>8</a:t>
            </a:r>
            <a:endParaRPr lang="zh-CN" altLang="en-US" sz="3600" b="1" dirty="0">
              <a:solidFill>
                <a:schemeClr val="tx1"/>
              </a:solidFill>
            </a:endParaRP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D2584A3D-1AF3-881B-7944-15E6E04CD13D}"/>
              </a:ext>
            </a:extLst>
          </p:cNvPr>
          <p:cNvSpPr/>
          <p:nvPr/>
        </p:nvSpPr>
        <p:spPr>
          <a:xfrm>
            <a:off x="1522172" y="2148144"/>
            <a:ext cx="504056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</a:rPr>
              <a:t>6</a:t>
            </a:r>
            <a:endParaRPr lang="zh-CN" altLang="en-US" sz="3600" b="1" dirty="0">
              <a:solidFill>
                <a:schemeClr val="tx1"/>
              </a:solidFill>
            </a:endParaRPr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EB93AA39-F5E5-8F86-7516-B92D83192BCA}"/>
              </a:ext>
            </a:extLst>
          </p:cNvPr>
          <p:cNvSpPr/>
          <p:nvPr/>
        </p:nvSpPr>
        <p:spPr>
          <a:xfrm>
            <a:off x="5119468" y="2148144"/>
            <a:ext cx="504056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</a:rPr>
              <a:t>3</a:t>
            </a:r>
            <a:endParaRPr lang="zh-CN" altLang="en-US" sz="3600" b="1" dirty="0">
              <a:solidFill>
                <a:schemeClr val="tx1"/>
              </a:solidFill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4A048760-C7BF-82A2-0AD8-AA02BF3F6AC3}"/>
              </a:ext>
            </a:extLst>
          </p:cNvPr>
          <p:cNvSpPr txBox="1"/>
          <p:nvPr/>
        </p:nvSpPr>
        <p:spPr>
          <a:xfrm>
            <a:off x="993980" y="4611710"/>
            <a:ext cx="10204040" cy="11671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3200" dirty="0">
                <a:solidFill>
                  <a:srgbClr val="FF0000"/>
                </a:solidFill>
                <a:latin typeface="+mn-lt"/>
                <a:ea typeface="+mj-ea"/>
              </a:rPr>
              <a:t>若两个数分别是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690</a:t>
            </a:r>
            <a:r>
              <a:rPr lang="zh-CN" altLang="en-US" sz="3200" dirty="0">
                <a:solidFill>
                  <a:srgbClr val="FF0000"/>
                </a:solidFill>
                <a:latin typeface="+mn-lt"/>
                <a:ea typeface="+mj-ea"/>
              </a:rPr>
              <a:t>和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381</a:t>
            </a:r>
            <a:r>
              <a:rPr lang="zh-CN" altLang="en-US" sz="3200" dirty="0">
                <a:solidFill>
                  <a:srgbClr val="FF0000"/>
                </a:solidFill>
                <a:latin typeface="+mn-lt"/>
                <a:ea typeface="+mj-ea"/>
              </a:rPr>
              <a:t>，则和接近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700+400=1100</a:t>
            </a:r>
            <a:r>
              <a:rPr lang="zh-CN" altLang="en-US" sz="3200" dirty="0">
                <a:solidFill>
                  <a:srgbClr val="FF0000"/>
                </a:solidFill>
                <a:latin typeface="+mn-lt"/>
                <a:ea typeface="+mj-ea"/>
              </a:rPr>
              <a:t>，差接近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700−400=300</a:t>
            </a:r>
            <a:r>
              <a:rPr lang="zh-CN" altLang="en-US" sz="3200" dirty="0">
                <a:solidFill>
                  <a:srgbClr val="FF0000"/>
                </a:solidFill>
                <a:latin typeface="+mn-lt"/>
                <a:ea typeface="+mj-ea"/>
              </a:rPr>
              <a:t>。</a:t>
            </a:r>
            <a:r>
              <a:rPr lang="en-US" altLang="zh-CN" sz="3200" dirty="0">
                <a:solidFill>
                  <a:srgbClr val="FF0000"/>
                </a:solidFill>
                <a:latin typeface="+mn-lt"/>
                <a:ea typeface="+mj-ea"/>
              </a:rPr>
              <a:t>(</a:t>
            </a:r>
            <a:r>
              <a:rPr lang="zh-CN" altLang="en-US" sz="3200" dirty="0">
                <a:solidFill>
                  <a:srgbClr val="FF0000"/>
                </a:solidFill>
                <a:latin typeface="+mn-lt"/>
                <a:ea typeface="+mj-ea"/>
              </a:rPr>
              <a:t>答案不唯一</a:t>
            </a:r>
            <a:r>
              <a:rPr lang="en-US" altLang="zh-CN" sz="3200" dirty="0">
                <a:solidFill>
                  <a:srgbClr val="FF0000"/>
                </a:solidFill>
                <a:latin typeface="+mn-lt"/>
                <a:ea typeface="+mj-ea"/>
              </a:rPr>
              <a:t>)</a:t>
            </a:r>
            <a:endParaRPr lang="zh-CN" altLang="en-US" sz="3200" dirty="0">
              <a:solidFill>
                <a:srgbClr val="FF0000"/>
              </a:solidFill>
              <a:latin typeface="+mn-lt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769850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BEC684C-7AA1-1073-5390-A8F25786BBD4}"/>
              </a:ext>
            </a:extLst>
          </p:cNvPr>
          <p:cNvSpPr txBox="1"/>
          <p:nvPr/>
        </p:nvSpPr>
        <p:spPr>
          <a:xfrm>
            <a:off x="587388" y="3131052"/>
            <a:ext cx="11017224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2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）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同桌两人像这样只摆最高位，说说和与差各接近</a:t>
            </a: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多少。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6089B3A6-13E8-02FF-2157-08EA4288F8C7}"/>
              </a:ext>
            </a:extLst>
          </p:cNvPr>
          <p:cNvSpPr/>
          <p:nvPr/>
        </p:nvSpPr>
        <p:spPr>
          <a:xfrm>
            <a:off x="500743" y="610480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D7943F85-8888-32B5-B7CD-BDE865B82EFD}"/>
              </a:ext>
            </a:extLst>
          </p:cNvPr>
          <p:cNvSpPr txBox="1"/>
          <p:nvPr/>
        </p:nvSpPr>
        <p:spPr>
          <a:xfrm>
            <a:off x="379157" y="581228"/>
            <a:ext cx="8309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10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楷体"/>
              <a:cs typeface="Arial" panose="020B0604020202020204" pitchFamily="34" charset="0"/>
            </a:endParaRP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41C1B9C0-7B50-08E2-8566-F985DA7C34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798199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10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3053FBF6-828A-4B69-F8B1-A3FDC29F37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5775632"/>
              </p:ext>
            </p:extLst>
          </p:nvPr>
        </p:nvGraphicFramePr>
        <p:xfrm>
          <a:off x="1210156" y="1348394"/>
          <a:ext cx="3415926" cy="1645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38642">
                  <a:extLst>
                    <a:ext uri="{9D8B030D-6E8A-4147-A177-3AD203B41FA5}">
                      <a16:colId xmlns:a16="http://schemas.microsoft.com/office/drawing/2014/main" val="1253827334"/>
                    </a:ext>
                  </a:extLst>
                </a:gridCol>
                <a:gridCol w="1138642">
                  <a:extLst>
                    <a:ext uri="{9D8B030D-6E8A-4147-A177-3AD203B41FA5}">
                      <a16:colId xmlns:a16="http://schemas.microsoft.com/office/drawing/2014/main" val="802422491"/>
                    </a:ext>
                  </a:extLst>
                </a:gridCol>
                <a:gridCol w="1138642">
                  <a:extLst>
                    <a:ext uri="{9D8B030D-6E8A-4147-A177-3AD203B41FA5}">
                      <a16:colId xmlns:a16="http://schemas.microsoft.com/office/drawing/2014/main" val="5973728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/>
                        <a:t>百位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/>
                        <a:t>十位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/>
                        <a:t>个位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713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altLang="zh-CN" sz="3200" dirty="0"/>
                    </a:p>
                    <a:p>
                      <a:pPr algn="ctr"/>
                      <a:endParaRPr lang="zh-CN" altLang="en-US" sz="3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1801739"/>
                  </a:ext>
                </a:extLst>
              </a:tr>
            </a:tbl>
          </a:graphicData>
        </a:graphic>
      </p:graphicFrame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2B35B728-871D-DA6A-0755-DC61CC0F14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2440109"/>
              </p:ext>
            </p:extLst>
          </p:nvPr>
        </p:nvGraphicFramePr>
        <p:xfrm>
          <a:off x="4799856" y="1348394"/>
          <a:ext cx="3415926" cy="1645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38642">
                  <a:extLst>
                    <a:ext uri="{9D8B030D-6E8A-4147-A177-3AD203B41FA5}">
                      <a16:colId xmlns:a16="http://schemas.microsoft.com/office/drawing/2014/main" val="1253827334"/>
                    </a:ext>
                  </a:extLst>
                </a:gridCol>
                <a:gridCol w="1138642">
                  <a:extLst>
                    <a:ext uri="{9D8B030D-6E8A-4147-A177-3AD203B41FA5}">
                      <a16:colId xmlns:a16="http://schemas.microsoft.com/office/drawing/2014/main" val="802422491"/>
                    </a:ext>
                  </a:extLst>
                </a:gridCol>
                <a:gridCol w="1138642">
                  <a:extLst>
                    <a:ext uri="{9D8B030D-6E8A-4147-A177-3AD203B41FA5}">
                      <a16:colId xmlns:a16="http://schemas.microsoft.com/office/drawing/2014/main" val="5973728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/>
                        <a:t>百位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/>
                        <a:t>十位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/>
                        <a:t>个位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713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altLang="zh-CN" sz="3200" dirty="0"/>
                    </a:p>
                    <a:p>
                      <a:pPr algn="ctr"/>
                      <a:endParaRPr lang="zh-CN" altLang="en-US" sz="3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1801739"/>
                  </a:ext>
                </a:extLst>
              </a:tr>
            </a:tbl>
          </a:graphicData>
        </a:graphic>
      </p:graphicFrame>
      <p:sp>
        <p:nvSpPr>
          <p:cNvPr id="8" name="矩形 7">
            <a:extLst>
              <a:ext uri="{FF2B5EF4-FFF2-40B4-BE49-F238E27FC236}">
                <a16:creationId xmlns:a16="http://schemas.microsoft.com/office/drawing/2014/main" id="{04F5BC91-EDC6-F897-7CEC-E34F9FF3FDA1}"/>
              </a:ext>
            </a:extLst>
          </p:cNvPr>
          <p:cNvSpPr/>
          <p:nvPr/>
        </p:nvSpPr>
        <p:spPr>
          <a:xfrm>
            <a:off x="8544272" y="1492874"/>
            <a:ext cx="504056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</a:rPr>
              <a:t>2</a:t>
            </a:r>
            <a:endParaRPr lang="zh-CN" altLang="en-US" sz="3600" b="1" dirty="0">
              <a:solidFill>
                <a:schemeClr val="tx1"/>
              </a:solidFill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135CB348-DDD2-0242-A1C8-CD2EABBD6A94}"/>
              </a:ext>
            </a:extLst>
          </p:cNvPr>
          <p:cNvSpPr/>
          <p:nvPr/>
        </p:nvSpPr>
        <p:spPr>
          <a:xfrm>
            <a:off x="9273976" y="1492874"/>
            <a:ext cx="504056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</a:rPr>
              <a:t>4</a:t>
            </a:r>
            <a:endParaRPr lang="zh-CN" altLang="en-US" sz="3600" b="1" dirty="0">
              <a:solidFill>
                <a:schemeClr val="tx1"/>
              </a:solidFill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D2AB8745-AB1D-B9C6-70C8-307B5A9B6ECB}"/>
              </a:ext>
            </a:extLst>
          </p:cNvPr>
          <p:cNvSpPr/>
          <p:nvPr/>
        </p:nvSpPr>
        <p:spPr>
          <a:xfrm>
            <a:off x="10003680" y="1492874"/>
            <a:ext cx="504056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</a:rPr>
              <a:t>7</a:t>
            </a:r>
            <a:endParaRPr lang="zh-CN" altLang="en-US" sz="3600" b="1" dirty="0">
              <a:solidFill>
                <a:schemeClr val="tx1"/>
              </a:solidFill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4FCEC947-12E4-D5C4-BA62-2BE09D0DEEFF}"/>
              </a:ext>
            </a:extLst>
          </p:cNvPr>
          <p:cNvSpPr/>
          <p:nvPr/>
        </p:nvSpPr>
        <p:spPr>
          <a:xfrm>
            <a:off x="10733384" y="1492874"/>
            <a:ext cx="504056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</a:rPr>
              <a:t>5</a:t>
            </a:r>
            <a:endParaRPr lang="zh-CN" altLang="en-US" sz="3600" b="1" dirty="0">
              <a:solidFill>
                <a:schemeClr val="tx1"/>
              </a:solidFill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D659BF15-7195-2EA5-B975-A55C93E84C86}"/>
              </a:ext>
            </a:extLst>
          </p:cNvPr>
          <p:cNvSpPr/>
          <p:nvPr/>
        </p:nvSpPr>
        <p:spPr>
          <a:xfrm>
            <a:off x="8544272" y="2297191"/>
            <a:ext cx="504056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</a:rPr>
              <a:t>9</a:t>
            </a:r>
            <a:endParaRPr lang="zh-CN" altLang="en-US" sz="3600" b="1" dirty="0">
              <a:solidFill>
                <a:schemeClr val="tx1"/>
              </a:solidFill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31B31041-9839-E468-9311-529DE9866DFC}"/>
              </a:ext>
            </a:extLst>
          </p:cNvPr>
          <p:cNvSpPr/>
          <p:nvPr/>
        </p:nvSpPr>
        <p:spPr>
          <a:xfrm>
            <a:off x="9273976" y="2297191"/>
            <a:ext cx="504056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</a:rPr>
              <a:t>0</a:t>
            </a:r>
            <a:endParaRPr lang="zh-CN" altLang="en-US" sz="3600" b="1" dirty="0">
              <a:solidFill>
                <a:schemeClr val="tx1"/>
              </a:solidFill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AA3806FD-C101-F7A8-616A-16F1CD22F1DD}"/>
              </a:ext>
            </a:extLst>
          </p:cNvPr>
          <p:cNvSpPr/>
          <p:nvPr/>
        </p:nvSpPr>
        <p:spPr>
          <a:xfrm>
            <a:off x="10003680" y="2297191"/>
            <a:ext cx="504056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</a:rPr>
              <a:t>1</a:t>
            </a:r>
            <a:endParaRPr lang="zh-CN" altLang="en-US" sz="3600" b="1" dirty="0">
              <a:solidFill>
                <a:schemeClr val="tx1"/>
              </a:solidFill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B31F0688-BC93-E381-4E62-2937D499C501}"/>
              </a:ext>
            </a:extLst>
          </p:cNvPr>
          <p:cNvSpPr/>
          <p:nvPr/>
        </p:nvSpPr>
        <p:spPr>
          <a:xfrm>
            <a:off x="10733384" y="2297191"/>
            <a:ext cx="504056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</a:rPr>
              <a:t>8</a:t>
            </a:r>
            <a:endParaRPr lang="zh-CN" altLang="en-US" sz="3600" b="1" dirty="0">
              <a:solidFill>
                <a:schemeClr val="tx1"/>
              </a:solidFill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FE2112A7-BAE6-45D2-6FF4-7B5D00BC257D}"/>
              </a:ext>
            </a:extLst>
          </p:cNvPr>
          <p:cNvSpPr/>
          <p:nvPr/>
        </p:nvSpPr>
        <p:spPr>
          <a:xfrm>
            <a:off x="1522172" y="2148144"/>
            <a:ext cx="504056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</a:rPr>
              <a:t>6</a:t>
            </a:r>
            <a:endParaRPr lang="zh-CN" altLang="en-US" sz="3600" b="1" dirty="0">
              <a:solidFill>
                <a:schemeClr val="tx1"/>
              </a:solidFill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0A7F71FA-A7ED-06BC-D770-9690717C9306}"/>
              </a:ext>
            </a:extLst>
          </p:cNvPr>
          <p:cNvSpPr/>
          <p:nvPr/>
        </p:nvSpPr>
        <p:spPr>
          <a:xfrm>
            <a:off x="5119468" y="2148144"/>
            <a:ext cx="504056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</a:rPr>
              <a:t>3</a:t>
            </a:r>
            <a:endParaRPr lang="zh-CN" altLang="en-US" sz="3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09779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0EB27B0A-A7D0-BC29-7671-49A6C972FFE3}"/>
              </a:ext>
            </a:extLst>
          </p:cNvPr>
          <p:cNvGrpSpPr/>
          <p:nvPr/>
        </p:nvGrpSpPr>
        <p:grpSpPr>
          <a:xfrm>
            <a:off x="379157" y="1160748"/>
            <a:ext cx="830999" cy="646331"/>
            <a:chOff x="379157" y="581228"/>
            <a:chExt cx="830999" cy="646331"/>
          </a:xfrm>
        </p:grpSpPr>
        <p:sp>
          <p:nvSpPr>
            <p:cNvPr id="2" name="椭圆 1">
              <a:extLst>
                <a:ext uri="{FF2B5EF4-FFF2-40B4-BE49-F238E27FC236}">
                  <a16:creationId xmlns:a16="http://schemas.microsoft.com/office/drawing/2014/main" id="{02BE107D-074B-B4C3-47A0-B22F66F13295}"/>
                </a:ext>
              </a:extLst>
            </p:cNvPr>
            <p:cNvSpPr/>
            <p:nvPr/>
          </p:nvSpPr>
          <p:spPr>
            <a:xfrm>
              <a:off x="500743" y="610480"/>
              <a:ext cx="587829" cy="587829"/>
            </a:xfrm>
            <a:prstGeom prst="ellipse">
              <a:avLst/>
            </a:prstGeom>
            <a:solidFill>
              <a:srgbClr val="037F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2054CF1A-DEE6-40F5-5E09-F9CBD7E4BFC9}"/>
                </a:ext>
              </a:extLst>
            </p:cNvPr>
            <p:cNvSpPr txBox="1"/>
            <p:nvPr/>
          </p:nvSpPr>
          <p:spPr>
            <a:xfrm>
              <a:off x="379157" y="581228"/>
              <a:ext cx="83099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楷体"/>
                  <a:cs typeface="Arial" panose="020B0604020202020204" pitchFamily="34" charset="0"/>
                </a:rPr>
                <a:t>11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楷体"/>
                <a:cs typeface="Arial" panose="020B0604020202020204" pitchFamily="34" charset="0"/>
              </a:endParaRP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9AD0BF51-37CC-0D99-EEFB-CEE94BD7C8D4}"/>
              </a:ext>
            </a:extLst>
          </p:cNvPr>
          <p:cNvSpPr txBox="1"/>
          <p:nvPr/>
        </p:nvSpPr>
        <p:spPr>
          <a:xfrm>
            <a:off x="1157199" y="1137152"/>
            <a:ext cx="1053405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收集自己的错题，分析错误原因并改正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2DB69EE-3342-DD4C-7C86-831BD4295934}"/>
              </a:ext>
            </a:extLst>
          </p:cNvPr>
          <p:cNvSpPr txBox="1"/>
          <p:nvPr/>
        </p:nvSpPr>
        <p:spPr>
          <a:xfrm>
            <a:off x="1157199" y="1988840"/>
            <a:ext cx="2274505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原题：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39EA9CE-87C6-DB57-7328-B2507A604A5C}"/>
              </a:ext>
            </a:extLst>
          </p:cNvPr>
          <p:cNvSpPr txBox="1"/>
          <p:nvPr/>
        </p:nvSpPr>
        <p:spPr>
          <a:xfrm>
            <a:off x="4511824" y="1988840"/>
            <a:ext cx="2274505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改正：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EFCE692-8FC5-2D1F-8982-8AED512ACCF2}"/>
              </a:ext>
            </a:extLst>
          </p:cNvPr>
          <p:cNvSpPr txBox="1"/>
          <p:nvPr/>
        </p:nvSpPr>
        <p:spPr>
          <a:xfrm>
            <a:off x="8400256" y="1988840"/>
            <a:ext cx="3456384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错误原因：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E6E5BA0D-D5D7-E538-1DC9-4297F81B7D8B}"/>
              </a:ext>
            </a:extLst>
          </p:cNvPr>
          <p:cNvCxnSpPr/>
          <p:nvPr/>
        </p:nvCxnSpPr>
        <p:spPr>
          <a:xfrm>
            <a:off x="4295800" y="2060848"/>
            <a:ext cx="0" cy="3456384"/>
          </a:xfrm>
          <a:prstGeom prst="line">
            <a:avLst/>
          </a:prstGeom>
          <a:ln w="190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BC2914CE-427E-3633-47E4-78BB3E5E973A}"/>
              </a:ext>
            </a:extLst>
          </p:cNvPr>
          <p:cNvCxnSpPr/>
          <p:nvPr/>
        </p:nvCxnSpPr>
        <p:spPr>
          <a:xfrm>
            <a:off x="8184232" y="2060848"/>
            <a:ext cx="0" cy="3456384"/>
          </a:xfrm>
          <a:prstGeom prst="line">
            <a:avLst/>
          </a:prstGeom>
          <a:ln w="190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1">
            <a:extLst>
              <a:ext uri="{FF2B5EF4-FFF2-40B4-BE49-F238E27FC236}">
                <a16:creationId xmlns:a16="http://schemas.microsoft.com/office/drawing/2014/main" id="{E73CD02A-F20C-1BB9-61E7-73884BC87A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692696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12272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75A2DC45-AA84-D4C5-D3A9-670E211EAA81}"/>
              </a:ext>
            </a:extLst>
          </p:cNvPr>
          <p:cNvGrpSpPr/>
          <p:nvPr/>
        </p:nvGrpSpPr>
        <p:grpSpPr>
          <a:xfrm>
            <a:off x="379157" y="1160748"/>
            <a:ext cx="830999" cy="646331"/>
            <a:chOff x="379157" y="581228"/>
            <a:chExt cx="830999" cy="646331"/>
          </a:xfrm>
        </p:grpSpPr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B6DD9BE0-2366-EA8E-7DCC-7B997637C9E6}"/>
                </a:ext>
              </a:extLst>
            </p:cNvPr>
            <p:cNvSpPr/>
            <p:nvPr/>
          </p:nvSpPr>
          <p:spPr>
            <a:xfrm>
              <a:off x="500743" y="610480"/>
              <a:ext cx="587829" cy="587829"/>
            </a:xfrm>
            <a:prstGeom prst="ellipse">
              <a:avLst/>
            </a:prstGeom>
            <a:solidFill>
              <a:srgbClr val="037F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BCF95169-3DF0-2AAA-DB4D-B1BF966A687F}"/>
                </a:ext>
              </a:extLst>
            </p:cNvPr>
            <p:cNvSpPr txBox="1"/>
            <p:nvPr/>
          </p:nvSpPr>
          <p:spPr>
            <a:xfrm>
              <a:off x="379157" y="581228"/>
              <a:ext cx="83099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楷体"/>
                  <a:cs typeface="Arial" panose="020B0604020202020204" pitchFamily="34" charset="0"/>
                </a:rPr>
                <a:t>12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楷体"/>
                <a:cs typeface="Arial" panose="020B0604020202020204" pitchFamily="34" charset="0"/>
              </a:endParaRPr>
            </a:p>
          </p:txBody>
        </p:sp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id="{8FAC33B8-AC54-2E46-8167-1EA4F11B4434}"/>
              </a:ext>
            </a:extLst>
          </p:cNvPr>
          <p:cNvSpPr txBox="1"/>
          <p:nvPr/>
        </p:nvSpPr>
        <p:spPr>
          <a:xfrm>
            <a:off x="1157199" y="1137152"/>
            <a:ext cx="1053405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填一填，在同样的图形里填上相同的数。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21" name="TextBox 11">
            <a:extLst>
              <a:ext uri="{FF2B5EF4-FFF2-40B4-BE49-F238E27FC236}">
                <a16:creationId xmlns:a16="http://schemas.microsoft.com/office/drawing/2014/main" id="{01AE6AB9-BF32-2E33-FF1B-BAB1DAC62F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692696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1C7DF9F2-0FB0-1E44-8925-25F4F4855F53}"/>
              </a:ext>
            </a:extLst>
          </p:cNvPr>
          <p:cNvGrpSpPr/>
          <p:nvPr/>
        </p:nvGrpSpPr>
        <p:grpSpPr>
          <a:xfrm>
            <a:off x="4043772" y="2301880"/>
            <a:ext cx="4104456" cy="2920450"/>
            <a:chOff x="4151784" y="2301880"/>
            <a:chExt cx="4104456" cy="2920450"/>
          </a:xfrm>
        </p:grpSpPr>
        <p:sp>
          <p:nvSpPr>
            <p:cNvPr id="23" name="椭圆 22">
              <a:extLst>
                <a:ext uri="{FF2B5EF4-FFF2-40B4-BE49-F238E27FC236}">
                  <a16:creationId xmlns:a16="http://schemas.microsoft.com/office/drawing/2014/main" id="{13A540AA-39AF-8740-D8E9-4218C75EF761}"/>
                </a:ext>
              </a:extLst>
            </p:cNvPr>
            <p:cNvSpPr/>
            <p:nvPr/>
          </p:nvSpPr>
          <p:spPr>
            <a:xfrm>
              <a:off x="5318760" y="2301880"/>
              <a:ext cx="746760" cy="74676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>
              <a:extLst>
                <a:ext uri="{FF2B5EF4-FFF2-40B4-BE49-F238E27FC236}">
                  <a16:creationId xmlns:a16="http://schemas.microsoft.com/office/drawing/2014/main" id="{5D3CE256-8CB8-4F05-551B-32A72295E817}"/>
                </a:ext>
              </a:extLst>
            </p:cNvPr>
            <p:cNvSpPr/>
            <p:nvPr/>
          </p:nvSpPr>
          <p:spPr>
            <a:xfrm>
              <a:off x="7365841" y="2301880"/>
              <a:ext cx="746760" cy="74676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>
              <a:extLst>
                <a:ext uri="{FF2B5EF4-FFF2-40B4-BE49-F238E27FC236}">
                  <a16:creationId xmlns:a16="http://schemas.microsoft.com/office/drawing/2014/main" id="{80F8CD48-A8F7-6F11-7C8F-7CFF10B75225}"/>
                </a:ext>
              </a:extLst>
            </p:cNvPr>
            <p:cNvSpPr/>
            <p:nvPr/>
          </p:nvSpPr>
          <p:spPr>
            <a:xfrm>
              <a:off x="7365841" y="3356992"/>
              <a:ext cx="746760" cy="74676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>
              <a:extLst>
                <a:ext uri="{FF2B5EF4-FFF2-40B4-BE49-F238E27FC236}">
                  <a16:creationId xmlns:a16="http://schemas.microsoft.com/office/drawing/2014/main" id="{A3E7FFBC-AB47-2D70-834C-B9B0E16E9274}"/>
                </a:ext>
              </a:extLst>
            </p:cNvPr>
            <p:cNvSpPr/>
            <p:nvPr/>
          </p:nvSpPr>
          <p:spPr>
            <a:xfrm>
              <a:off x="6338312" y="4431397"/>
              <a:ext cx="746760" cy="74676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等腰三角形 26">
              <a:extLst>
                <a:ext uri="{FF2B5EF4-FFF2-40B4-BE49-F238E27FC236}">
                  <a16:creationId xmlns:a16="http://schemas.microsoft.com/office/drawing/2014/main" id="{C33943B9-EEE8-A6E6-0D99-9A0F68C67181}"/>
                </a:ext>
              </a:extLst>
            </p:cNvPr>
            <p:cNvSpPr/>
            <p:nvPr/>
          </p:nvSpPr>
          <p:spPr>
            <a:xfrm>
              <a:off x="5268099" y="3375660"/>
              <a:ext cx="855194" cy="737236"/>
            </a:xfrm>
            <a:prstGeom prst="triangl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等腰三角形 27">
              <a:extLst>
                <a:ext uri="{FF2B5EF4-FFF2-40B4-BE49-F238E27FC236}">
                  <a16:creationId xmlns:a16="http://schemas.microsoft.com/office/drawing/2014/main" id="{2F185E60-10F6-D89A-CB12-A8419BAFAA42}"/>
                </a:ext>
              </a:extLst>
            </p:cNvPr>
            <p:cNvSpPr/>
            <p:nvPr/>
          </p:nvSpPr>
          <p:spPr>
            <a:xfrm>
              <a:off x="4251495" y="4436159"/>
              <a:ext cx="855194" cy="737236"/>
            </a:xfrm>
            <a:prstGeom prst="triangl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EC66A0E7-292C-5EF1-ADF0-99DDAB62940D}"/>
                </a:ext>
              </a:extLst>
            </p:cNvPr>
            <p:cNvSpPr/>
            <p:nvPr/>
          </p:nvSpPr>
          <p:spPr>
            <a:xfrm>
              <a:off x="6289594" y="3321432"/>
              <a:ext cx="835106" cy="83510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CFFD644C-7FEF-C821-43B0-CE5AF0E45049}"/>
                </a:ext>
              </a:extLst>
            </p:cNvPr>
            <p:cNvSpPr/>
            <p:nvPr/>
          </p:nvSpPr>
          <p:spPr>
            <a:xfrm>
              <a:off x="5274587" y="4387224"/>
              <a:ext cx="835106" cy="83510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id="{DAF45C89-6B2D-1D52-DA91-1E0C7EDF99AD}"/>
                </a:ext>
              </a:extLst>
            </p:cNvPr>
            <p:cNvCxnSpPr/>
            <p:nvPr/>
          </p:nvCxnSpPr>
          <p:spPr>
            <a:xfrm>
              <a:off x="4151784" y="4269265"/>
              <a:ext cx="4104456" cy="0"/>
            </a:xfrm>
            <a:prstGeom prst="lin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1AC8CED6-79BE-2B5D-BBEB-3B8F4F5AA9E5}"/>
                </a:ext>
              </a:extLst>
            </p:cNvPr>
            <p:cNvSpPr txBox="1"/>
            <p:nvPr/>
          </p:nvSpPr>
          <p:spPr>
            <a:xfrm>
              <a:off x="4445947" y="3407929"/>
              <a:ext cx="47641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4000" b="1" dirty="0">
                  <a:latin typeface="+mn-lt"/>
                </a:rPr>
                <a:t>+</a:t>
              </a:r>
              <a:endParaRPr lang="zh-CN" altLang="en-US" sz="4000" b="1" dirty="0">
                <a:latin typeface="+mn-lt"/>
              </a:endParaRP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192D83E5-148F-F5DE-2DFE-38EC8D30E0C4}"/>
                </a:ext>
              </a:extLst>
            </p:cNvPr>
            <p:cNvSpPr txBox="1"/>
            <p:nvPr/>
          </p:nvSpPr>
          <p:spPr>
            <a:xfrm>
              <a:off x="6495107" y="2321317"/>
              <a:ext cx="44114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4000" b="1" dirty="0">
                  <a:latin typeface="+mn-lt"/>
                </a:rPr>
                <a:t>8</a:t>
              </a:r>
              <a:endParaRPr lang="zh-CN" altLang="en-US" sz="4000" b="1" dirty="0">
                <a:latin typeface="+mn-lt"/>
              </a:endParaRP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4948FCF7-8889-1778-36BD-80FA738F014C}"/>
                </a:ext>
              </a:extLst>
            </p:cNvPr>
            <p:cNvSpPr txBox="1"/>
            <p:nvPr/>
          </p:nvSpPr>
          <p:spPr>
            <a:xfrm>
              <a:off x="7518648" y="4450834"/>
              <a:ext cx="44114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4000" b="1" dirty="0">
                  <a:latin typeface="+mn-lt"/>
                </a:rPr>
                <a:t>8</a:t>
              </a:r>
              <a:endParaRPr lang="zh-CN" altLang="en-US" sz="4000" b="1" dirty="0">
                <a:latin typeface="+mn-lt"/>
              </a:endParaRPr>
            </a:p>
          </p:txBody>
        </p:sp>
      </p:grpSp>
      <p:sp>
        <p:nvSpPr>
          <p:cNvPr id="37" name="文本框 36">
            <a:extLst>
              <a:ext uri="{FF2B5EF4-FFF2-40B4-BE49-F238E27FC236}">
                <a16:creationId xmlns:a16="http://schemas.microsoft.com/office/drawing/2014/main" id="{C5434896-2761-FB54-3781-E05DA7A9FFD1}"/>
              </a:ext>
            </a:extLst>
          </p:cNvPr>
          <p:cNvSpPr txBox="1"/>
          <p:nvPr/>
        </p:nvSpPr>
        <p:spPr>
          <a:xfrm>
            <a:off x="7410636" y="2331132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9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26616704-EC47-79FF-EFE0-44F9CC8D54C6}"/>
              </a:ext>
            </a:extLst>
          </p:cNvPr>
          <p:cNvSpPr txBox="1"/>
          <p:nvPr/>
        </p:nvSpPr>
        <p:spPr>
          <a:xfrm>
            <a:off x="7410636" y="3429000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9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99C5A8D0-566A-A023-C511-79C851F8A7D0}"/>
              </a:ext>
            </a:extLst>
          </p:cNvPr>
          <p:cNvSpPr txBox="1"/>
          <p:nvPr/>
        </p:nvSpPr>
        <p:spPr>
          <a:xfrm>
            <a:off x="5361948" y="2347185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9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25787276-7EE6-7DE6-EF5F-6D8118140F12}"/>
              </a:ext>
            </a:extLst>
          </p:cNvPr>
          <p:cNvSpPr txBox="1"/>
          <p:nvPr/>
        </p:nvSpPr>
        <p:spPr>
          <a:xfrm>
            <a:off x="6379893" y="4481611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9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D078FFB6-2171-4495-B9E1-A06E329FB6F6}"/>
              </a:ext>
            </a:extLst>
          </p:cNvPr>
          <p:cNvSpPr txBox="1"/>
          <p:nvPr/>
        </p:nvSpPr>
        <p:spPr>
          <a:xfrm>
            <a:off x="6379893" y="3407929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0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96D31314-B3A8-0AD2-A04E-2B27C2EC9401}"/>
              </a:ext>
            </a:extLst>
          </p:cNvPr>
          <p:cNvSpPr txBox="1"/>
          <p:nvPr/>
        </p:nvSpPr>
        <p:spPr>
          <a:xfrm>
            <a:off x="5356713" y="4472554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0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D0E904F1-AB57-5010-EED6-B0E9BBE9BAA5}"/>
              </a:ext>
            </a:extLst>
          </p:cNvPr>
          <p:cNvSpPr txBox="1"/>
          <p:nvPr/>
        </p:nvSpPr>
        <p:spPr>
          <a:xfrm>
            <a:off x="5384987" y="3504976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FC9AA90D-7727-4A4C-2F6C-F6A9C6C2F03D}"/>
              </a:ext>
            </a:extLst>
          </p:cNvPr>
          <p:cNvSpPr txBox="1"/>
          <p:nvPr/>
        </p:nvSpPr>
        <p:spPr>
          <a:xfrm>
            <a:off x="4365894" y="4575999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73833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f9pKRpzum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Be1dv1Fu2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Times New Roman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1235</TotalTime>
  <Words>925</Words>
  <Application>Microsoft Office PowerPoint</Application>
  <PresentationFormat>宽屏</PresentationFormat>
  <Paragraphs>308</Paragraphs>
  <Slides>17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6" baseType="lpstr">
      <vt:lpstr>等线</vt:lpstr>
      <vt:lpstr>等线 Light</vt:lpstr>
      <vt:lpstr>黑体</vt:lpstr>
      <vt:lpstr>楷体</vt:lpstr>
      <vt:lpstr>宋体</vt:lpstr>
      <vt:lpstr>微软雅黑</vt:lpstr>
      <vt:lpstr>Arial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状元成才路;Administrator</dc:creator>
  <cp:keywords>状元成才路</cp:keywords>
  <dc:description>www.wookey.cn</dc:description>
  <cp:lastModifiedBy>Administrator</cp:lastModifiedBy>
  <cp:revision>58</cp:revision>
  <dcterms:created xsi:type="dcterms:W3CDTF">2015-08-27T07:30:00Z</dcterms:created>
  <dcterms:modified xsi:type="dcterms:W3CDTF">2026-01-17T08:13:34Z</dcterms:modified>
  <cp:category>状元成才路</cp:category>
  <cp:contentStatus>状元成才路</cp:contentStatus>
  <cp:version>状元成才路</cp:version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2052-11.1.0.9098</vt:lpwstr>
  </property>
</Properties>
</file>