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14" r:id="rId1"/>
  </p:sldMasterIdLst>
  <p:notesMasterIdLst>
    <p:notesMasterId r:id="rId15"/>
  </p:notesMasterIdLst>
  <p:sldIdLst>
    <p:sldId id="256" r:id="rId2"/>
    <p:sldId id="259" r:id="rId3"/>
    <p:sldId id="270" r:id="rId4"/>
    <p:sldId id="343" r:id="rId5"/>
    <p:sldId id="366" r:id="rId6"/>
    <p:sldId id="280" r:id="rId7"/>
    <p:sldId id="367" r:id="rId8"/>
    <p:sldId id="282" r:id="rId9"/>
    <p:sldId id="341" r:id="rId10"/>
    <p:sldId id="265" r:id="rId11"/>
    <p:sldId id="335" r:id="rId12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E1CE"/>
    <a:srgbClr val="87B965"/>
    <a:srgbClr val="FF37FF"/>
    <a:srgbClr val="FFE1FF"/>
    <a:srgbClr val="3FB1FF"/>
    <a:srgbClr val="81D5FF"/>
    <a:srgbClr val="4FDDFF"/>
    <a:srgbClr val="CCEC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51" autoAdjust="0"/>
    <p:restoredTop sz="96379" autoAdjust="0"/>
  </p:normalViewPr>
  <p:slideViewPr>
    <p:cSldViewPr snapToGrid="0">
      <p:cViewPr varScale="1">
        <p:scale>
          <a:sx n="109" d="100"/>
          <a:sy n="109" d="100"/>
        </p:scale>
        <p:origin x="710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3712F88B-32CE-4DC9-AB62-A045BAE89CE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8358772-97E3-4E41-B3CE-B18EA402ECA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DBC46EB3-6734-494E-8C67-E41B5722B4FF}" type="datetimeFigureOut">
              <a:rPr lang="zh-CN" altLang="en-US"/>
              <a:pPr>
                <a:defRPr/>
              </a:pPr>
              <a:t>2026/7/21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592477AC-C0AD-42C3-9504-C615C6BFE94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31D3D8E0-D45C-4626-B06A-F90E233F79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4CCC645-0868-4F57-AE91-BAFDB73F5AA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6BD0725-2128-460D-AD75-DA8957679A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D5058AB2-9E9A-42A7-9BB9-9AD0F1BFA60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>
            <a:extLst>
              <a:ext uri="{FF2B5EF4-FFF2-40B4-BE49-F238E27FC236}">
                <a16:creationId xmlns:a16="http://schemas.microsoft.com/office/drawing/2014/main" id="{ED6225F1-88C9-4002-B5AC-19D50993F5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>
            <a:extLst>
              <a:ext uri="{FF2B5EF4-FFF2-40B4-BE49-F238E27FC236}">
                <a16:creationId xmlns:a16="http://schemas.microsoft.com/office/drawing/2014/main" id="{1BFECA2E-D908-4EE2-82DA-5CAA44BA2B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2292" name="灯片编号占位符 3">
            <a:extLst>
              <a:ext uri="{FF2B5EF4-FFF2-40B4-BE49-F238E27FC236}">
                <a16:creationId xmlns:a16="http://schemas.microsoft.com/office/drawing/2014/main" id="{6159835E-DE30-4E7A-9976-9F407048A2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3B897EC7-7053-40C9-8724-D7FE9D6E119E}" type="slidenum">
              <a:rPr lang="zh-CN" altLang="en-US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28FFA3F3-8F32-4E2C-A128-E3551BA8617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E430565E-D876-4C88-9CED-43AB513D7D5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E1C77DE4-4242-43CF-846B-6AFF181C2E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D4CAF995-AA2C-4860-B658-1011D84CE7DC}" type="slidenum">
              <a:rPr lang="zh-CN" altLang="en-US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>
            <a:extLst>
              <a:ext uri="{FF2B5EF4-FFF2-40B4-BE49-F238E27FC236}">
                <a16:creationId xmlns:a16="http://schemas.microsoft.com/office/drawing/2014/main" id="{6EEE792B-C067-44F5-85F5-F448ECC780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备注占位符 2">
            <a:extLst>
              <a:ext uri="{FF2B5EF4-FFF2-40B4-BE49-F238E27FC236}">
                <a16:creationId xmlns:a16="http://schemas.microsoft.com/office/drawing/2014/main" id="{DBD8DAC8-E6C3-4AA7-8EED-FFA1EC120A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8436" name="灯片编号占位符 3">
            <a:extLst>
              <a:ext uri="{FF2B5EF4-FFF2-40B4-BE49-F238E27FC236}">
                <a16:creationId xmlns:a16="http://schemas.microsoft.com/office/drawing/2014/main" id="{84532453-0314-497E-A8A0-F6A65D09CB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E37DA128-2DB9-4A34-8C17-0B4B5974A63D}" type="slidenum">
              <a:rPr lang="zh-CN" altLang="en-US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>
            <a:extLst>
              <a:ext uri="{FF2B5EF4-FFF2-40B4-BE49-F238E27FC236}">
                <a16:creationId xmlns:a16="http://schemas.microsoft.com/office/drawing/2014/main" id="{00D30454-2CB5-4668-92CF-8B46D8F3ABC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备注占位符 2">
            <a:extLst>
              <a:ext uri="{FF2B5EF4-FFF2-40B4-BE49-F238E27FC236}">
                <a16:creationId xmlns:a16="http://schemas.microsoft.com/office/drawing/2014/main" id="{BAD57411-CE51-4141-8EC6-035BF2D9E59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20484" name="灯片编号占位符 3">
            <a:extLst>
              <a:ext uri="{FF2B5EF4-FFF2-40B4-BE49-F238E27FC236}">
                <a16:creationId xmlns:a16="http://schemas.microsoft.com/office/drawing/2014/main" id="{C5F83D3C-3935-45EA-AC53-BEE23A2E57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A68E6A90-5586-4FF6-AAE3-B802A45D568E}" type="slidenum">
              <a:rPr lang="zh-CN" altLang="en-US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幻灯片图像占位符 1">
            <a:extLst>
              <a:ext uri="{FF2B5EF4-FFF2-40B4-BE49-F238E27FC236}">
                <a16:creationId xmlns:a16="http://schemas.microsoft.com/office/drawing/2014/main" id="{292EBE58-59B5-4E65-97D3-3984020698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备注占位符 2">
            <a:extLst>
              <a:ext uri="{FF2B5EF4-FFF2-40B4-BE49-F238E27FC236}">
                <a16:creationId xmlns:a16="http://schemas.microsoft.com/office/drawing/2014/main" id="{8F2FA205-F877-4823-8579-404E216829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30724" name="灯片编号占位符 3">
            <a:extLst>
              <a:ext uri="{FF2B5EF4-FFF2-40B4-BE49-F238E27FC236}">
                <a16:creationId xmlns:a16="http://schemas.microsoft.com/office/drawing/2014/main" id="{D1A769D1-1192-4383-80E5-5EB75DD879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BFE9635F-3DA4-40F6-96B2-A23A264AE233}" type="slidenum">
              <a:rPr lang="zh-CN" altLang="en-US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4BAFACC-D6E6-4F63-B807-B81C677404FC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3" name="组合 4">
            <a:extLst>
              <a:ext uri="{FF2B5EF4-FFF2-40B4-BE49-F238E27FC236}">
                <a16:creationId xmlns:a16="http://schemas.microsoft.com/office/drawing/2014/main" id="{64116EED-D445-40BB-938C-CE286F5F71D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80975" y="-26988"/>
            <a:ext cx="9324975" cy="5170488"/>
            <a:chOff x="-347512" y="-118428"/>
            <a:chExt cx="12541417" cy="6955155"/>
          </a:xfrm>
        </p:grpSpPr>
        <p:grpSp>
          <p:nvGrpSpPr>
            <p:cNvPr id="4" name="组合 5">
              <a:extLst>
                <a:ext uri="{FF2B5EF4-FFF2-40B4-BE49-F238E27FC236}">
                  <a16:creationId xmlns:a16="http://schemas.microsoft.com/office/drawing/2014/main" id="{4E6EC53C-5E4F-4165-B631-84258C87870F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347512" y="4696062"/>
              <a:ext cx="12541417" cy="2140665"/>
              <a:chOff x="-347512" y="4696062"/>
              <a:chExt cx="12541417" cy="2140665"/>
            </a:xfrm>
          </p:grpSpPr>
          <p:pic>
            <p:nvPicPr>
              <p:cNvPr id="8" name="图片 9" descr="图片4">
                <a:extLst>
                  <a:ext uri="{FF2B5EF4-FFF2-40B4-BE49-F238E27FC236}">
                    <a16:creationId xmlns:a16="http://schemas.microsoft.com/office/drawing/2014/main" id="{3C2D06CA-6E98-4777-BBF6-2E4995B6870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321" b="17638"/>
              <a:stretch>
                <a:fillRect/>
              </a:stretch>
            </p:blipFill>
            <p:spPr bwMode="auto">
              <a:xfrm>
                <a:off x="-347512" y="4696062"/>
                <a:ext cx="12541417" cy="2140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图片 10" descr="图片3">
                <a:extLst>
                  <a:ext uri="{FF2B5EF4-FFF2-40B4-BE49-F238E27FC236}">
                    <a16:creationId xmlns:a16="http://schemas.microsoft.com/office/drawing/2014/main" id="{53593902-3AFC-4C51-B9F0-9700D206A273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9904"/>
              <a:stretch>
                <a:fillRect/>
              </a:stretch>
            </p:blipFill>
            <p:spPr bwMode="auto">
              <a:xfrm>
                <a:off x="1529694" y="5395912"/>
                <a:ext cx="10058399" cy="14408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5" name="组合 6">
              <a:extLst>
                <a:ext uri="{FF2B5EF4-FFF2-40B4-BE49-F238E27FC236}">
                  <a16:creationId xmlns:a16="http://schemas.microsoft.com/office/drawing/2014/main" id="{6F24DA94-D375-41F1-A88F-A061B3B9EF7E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104775" y="-118428"/>
              <a:ext cx="12298680" cy="1199198"/>
              <a:chOff x="-104775" y="-118428"/>
              <a:chExt cx="12298680" cy="1199198"/>
            </a:xfrm>
          </p:grpSpPr>
          <p:pic>
            <p:nvPicPr>
              <p:cNvPr id="6" name="图片 7" descr="图片1">
                <a:extLst>
                  <a:ext uri="{FF2B5EF4-FFF2-40B4-BE49-F238E27FC236}">
                    <a16:creationId xmlns:a16="http://schemas.microsoft.com/office/drawing/2014/main" id="{E3BD6CAE-DCC5-4AD6-ADCF-37B4D6E79DD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350" t="20227"/>
              <a:stretch>
                <a:fillRect/>
              </a:stretch>
            </p:blipFill>
            <p:spPr bwMode="auto">
              <a:xfrm>
                <a:off x="-104775" y="-81280"/>
                <a:ext cx="9122410" cy="1162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" name="图片 8" descr="图片2">
                <a:extLst>
                  <a:ext uri="{FF2B5EF4-FFF2-40B4-BE49-F238E27FC236}">
                    <a16:creationId xmlns:a16="http://schemas.microsoft.com/office/drawing/2014/main" id="{7A26CA06-767A-4F25-B87B-5D537CB2D39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1080" r="3181"/>
              <a:stretch>
                <a:fillRect/>
              </a:stretch>
            </p:blipFill>
            <p:spPr bwMode="auto">
              <a:xfrm>
                <a:off x="2455545" y="-118428"/>
                <a:ext cx="9738360" cy="10579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9E130BA8-0DE8-491A-B89A-0E13FC554697}"/>
              </a:ext>
            </a:extLst>
          </p:cNvPr>
          <p:cNvGrpSpPr/>
          <p:nvPr userDrawn="1"/>
        </p:nvGrpSpPr>
        <p:grpSpPr>
          <a:xfrm>
            <a:off x="-61618" y="-27619"/>
            <a:ext cx="9205618" cy="2406316"/>
            <a:chOff x="44056" y="-17463"/>
            <a:chExt cx="12120563" cy="3074989"/>
          </a:xfr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5B70192B-F814-4211-9008-81E4995A9FAC}"/>
                </a:ext>
              </a:extLst>
            </p:cNvPr>
            <p:cNvSpPr/>
            <p:nvPr/>
          </p:nvSpPr>
          <p:spPr bwMode="auto">
            <a:xfrm>
              <a:off x="1726806" y="-17463"/>
              <a:ext cx="549275" cy="249238"/>
            </a:xfrm>
            <a:custGeom>
              <a:avLst/>
              <a:gdLst>
                <a:gd name="T0" fmla="*/ 28 w 29"/>
                <a:gd name="T1" fmla="*/ 13 h 13"/>
                <a:gd name="T2" fmla="*/ 0 w 29"/>
                <a:gd name="T3" fmla="*/ 3 h 13"/>
                <a:gd name="T4" fmla="*/ 1 w 29"/>
                <a:gd name="T5" fmla="*/ 0 h 13"/>
                <a:gd name="T6" fmla="*/ 29 w 29"/>
                <a:gd name="T7" fmla="*/ 10 h 13"/>
                <a:gd name="T8" fmla="*/ 28 w 29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3">
                  <a:moveTo>
                    <a:pt x="28" y="13"/>
                  </a:moveTo>
                  <a:cubicBezTo>
                    <a:pt x="18" y="10"/>
                    <a:pt x="9" y="7"/>
                    <a:pt x="0" y="3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10" y="4"/>
                    <a:pt x="19" y="7"/>
                    <a:pt x="29" y="10"/>
                  </a:cubicBezTo>
                  <a:cubicBezTo>
                    <a:pt x="29" y="11"/>
                    <a:pt x="28" y="12"/>
                    <a:pt x="28" y="13"/>
                  </a:cubicBezTo>
                  <a:close/>
                </a:path>
              </a:pathLst>
            </a:custGeom>
            <a:solidFill>
              <a:srgbClr val="0076AB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F54BD3F3-9DBC-4890-B287-FAFA8F268EE0}"/>
                </a:ext>
              </a:extLst>
            </p:cNvPr>
            <p:cNvGrpSpPr/>
            <p:nvPr/>
          </p:nvGrpSpPr>
          <p:grpSpPr>
            <a:xfrm>
              <a:off x="44056" y="-17463"/>
              <a:ext cx="12120563" cy="3074989"/>
              <a:chOff x="44056" y="-17463"/>
              <a:chExt cx="12120563" cy="3074989"/>
            </a:xfrm>
          </p:grpSpPr>
          <p:sp>
            <p:nvSpPr>
              <p:cNvPr id="13" name="Freeform 17">
                <a:extLst>
                  <a:ext uri="{FF2B5EF4-FFF2-40B4-BE49-F238E27FC236}">
                    <a16:creationId xmlns:a16="http://schemas.microsoft.com/office/drawing/2014/main" id="{AD9C2E01-F4E7-40ED-AB53-A9651294D713}"/>
                  </a:ext>
                </a:extLst>
              </p:cNvPr>
              <p:cNvSpPr/>
              <p:nvPr/>
            </p:nvSpPr>
            <p:spPr bwMode="auto">
              <a:xfrm>
                <a:off x="101206" y="2560638"/>
                <a:ext cx="434975" cy="496888"/>
              </a:xfrm>
              <a:custGeom>
                <a:avLst/>
                <a:gdLst>
                  <a:gd name="T0" fmla="*/ 20 w 23"/>
                  <a:gd name="T1" fmla="*/ 26 h 26"/>
                  <a:gd name="T2" fmla="*/ 20 w 23"/>
                  <a:gd name="T3" fmla="*/ 26 h 26"/>
                  <a:gd name="T4" fmla="*/ 0 w 23"/>
                  <a:gd name="T5" fmla="*/ 9 h 26"/>
                  <a:gd name="T6" fmla="*/ 23 w 23"/>
                  <a:gd name="T7" fmla="*/ 0 h 26"/>
                  <a:gd name="T8" fmla="*/ 20 w 23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6">
                    <a:moveTo>
                      <a:pt x="20" y="26"/>
                    </a:moveTo>
                    <a:cubicBezTo>
                      <a:pt x="20" y="26"/>
                      <a:pt x="20" y="26"/>
                      <a:pt x="20" y="26"/>
                    </a:cubicBezTo>
                    <a:cubicBezTo>
                      <a:pt x="13" y="21"/>
                      <a:pt x="7" y="15"/>
                      <a:pt x="0" y="9"/>
                    </a:cubicBezTo>
                    <a:cubicBezTo>
                      <a:pt x="8" y="6"/>
                      <a:pt x="15" y="3"/>
                      <a:pt x="23" y="0"/>
                    </a:cubicBezTo>
                    <a:cubicBezTo>
                      <a:pt x="22" y="9"/>
                      <a:pt x="21" y="17"/>
                      <a:pt x="20" y="26"/>
                    </a:cubicBezTo>
                    <a:close/>
                  </a:path>
                </a:pathLst>
              </a:custGeom>
              <a:solidFill>
                <a:srgbClr val="D78101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4" name="Freeform 18">
                <a:extLst>
                  <a:ext uri="{FF2B5EF4-FFF2-40B4-BE49-F238E27FC236}">
                    <a16:creationId xmlns:a16="http://schemas.microsoft.com/office/drawing/2014/main" id="{62F54AF9-D058-471D-B1AB-72937D8BD2BA}"/>
                  </a:ext>
                </a:extLst>
              </p:cNvPr>
              <p:cNvSpPr/>
              <p:nvPr/>
            </p:nvSpPr>
            <p:spPr bwMode="auto">
              <a:xfrm>
                <a:off x="44056" y="2503488"/>
                <a:ext cx="549275" cy="266700"/>
              </a:xfrm>
              <a:custGeom>
                <a:avLst/>
                <a:gdLst>
                  <a:gd name="T0" fmla="*/ 29 w 29"/>
                  <a:gd name="T1" fmla="*/ 3 h 14"/>
                  <a:gd name="T2" fmla="*/ 1 w 29"/>
                  <a:gd name="T3" fmla="*/ 14 h 14"/>
                  <a:gd name="T4" fmla="*/ 0 w 29"/>
                  <a:gd name="T5" fmla="*/ 11 h 14"/>
                  <a:gd name="T6" fmla="*/ 27 w 29"/>
                  <a:gd name="T7" fmla="*/ 0 h 14"/>
                  <a:gd name="T8" fmla="*/ 29 w 29"/>
                  <a:gd name="T9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4">
                    <a:moveTo>
                      <a:pt x="29" y="3"/>
                    </a:moveTo>
                    <a:cubicBezTo>
                      <a:pt x="20" y="7"/>
                      <a:pt x="11" y="11"/>
                      <a:pt x="1" y="14"/>
                    </a:cubicBezTo>
                    <a:cubicBezTo>
                      <a:pt x="1" y="13"/>
                      <a:pt x="1" y="12"/>
                      <a:pt x="0" y="11"/>
                    </a:cubicBezTo>
                    <a:cubicBezTo>
                      <a:pt x="9" y="8"/>
                      <a:pt x="18" y="4"/>
                      <a:pt x="27" y="0"/>
                    </a:cubicBezTo>
                    <a:cubicBezTo>
                      <a:pt x="28" y="1"/>
                      <a:pt x="28" y="2"/>
                      <a:pt x="29" y="3"/>
                    </a:cubicBezTo>
                    <a:close/>
                  </a:path>
                </a:pathLst>
              </a:custGeom>
              <a:solidFill>
                <a:srgbClr val="B36B01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5" name="Freeform 19">
                <a:extLst>
                  <a:ext uri="{FF2B5EF4-FFF2-40B4-BE49-F238E27FC236}">
                    <a16:creationId xmlns:a16="http://schemas.microsoft.com/office/drawing/2014/main" id="{134D6F8A-4B96-4C15-B603-8CF4EBD5AEEA}"/>
                  </a:ext>
                </a:extLst>
              </p:cNvPr>
              <p:cNvSpPr/>
              <p:nvPr/>
            </p:nvSpPr>
            <p:spPr bwMode="auto">
              <a:xfrm>
                <a:off x="631431" y="2332038"/>
                <a:ext cx="396875" cy="495300"/>
              </a:xfrm>
              <a:custGeom>
                <a:avLst/>
                <a:gdLst>
                  <a:gd name="T0" fmla="*/ 20 w 21"/>
                  <a:gd name="T1" fmla="*/ 26 h 26"/>
                  <a:gd name="T2" fmla="*/ 20 w 21"/>
                  <a:gd name="T3" fmla="*/ 26 h 26"/>
                  <a:gd name="T4" fmla="*/ 0 w 21"/>
                  <a:gd name="T5" fmla="*/ 10 h 26"/>
                  <a:gd name="T6" fmla="*/ 21 w 21"/>
                  <a:gd name="T7" fmla="*/ 0 h 26"/>
                  <a:gd name="T8" fmla="*/ 20 w 21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6">
                    <a:moveTo>
                      <a:pt x="20" y="26"/>
                    </a:moveTo>
                    <a:cubicBezTo>
                      <a:pt x="20" y="26"/>
                      <a:pt x="20" y="26"/>
                      <a:pt x="20" y="26"/>
                    </a:cubicBezTo>
                    <a:cubicBezTo>
                      <a:pt x="13" y="21"/>
                      <a:pt x="6" y="15"/>
                      <a:pt x="0" y="10"/>
                    </a:cubicBezTo>
                    <a:cubicBezTo>
                      <a:pt x="7" y="7"/>
                      <a:pt x="14" y="3"/>
                      <a:pt x="21" y="0"/>
                    </a:cubicBezTo>
                    <a:cubicBezTo>
                      <a:pt x="21" y="9"/>
                      <a:pt x="21" y="17"/>
                      <a:pt x="20" y="26"/>
                    </a:cubicBezTo>
                    <a:close/>
                  </a:path>
                </a:pathLst>
              </a:custGeom>
              <a:solidFill>
                <a:srgbClr val="FFC116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6" name="Freeform 20">
                <a:extLst>
                  <a:ext uri="{FF2B5EF4-FFF2-40B4-BE49-F238E27FC236}">
                    <a16:creationId xmlns:a16="http://schemas.microsoft.com/office/drawing/2014/main" id="{A8248E8B-7206-45B8-AD9D-315C7CEB42AE}"/>
                  </a:ext>
                </a:extLst>
              </p:cNvPr>
              <p:cNvSpPr/>
              <p:nvPr/>
            </p:nvSpPr>
            <p:spPr bwMode="auto">
              <a:xfrm>
                <a:off x="555231" y="2273300"/>
                <a:ext cx="547688" cy="287338"/>
              </a:xfrm>
              <a:custGeom>
                <a:avLst/>
                <a:gdLst>
                  <a:gd name="T0" fmla="*/ 29 w 29"/>
                  <a:gd name="T1" fmla="*/ 3 h 15"/>
                  <a:gd name="T2" fmla="*/ 2 w 29"/>
                  <a:gd name="T3" fmla="*/ 15 h 15"/>
                  <a:gd name="T4" fmla="*/ 0 w 29"/>
                  <a:gd name="T5" fmla="*/ 12 h 15"/>
                  <a:gd name="T6" fmla="*/ 27 w 29"/>
                  <a:gd name="T7" fmla="*/ 0 h 15"/>
                  <a:gd name="T8" fmla="*/ 29 w 29"/>
                  <a:gd name="T9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5">
                    <a:moveTo>
                      <a:pt x="29" y="3"/>
                    </a:moveTo>
                    <a:cubicBezTo>
                      <a:pt x="20" y="7"/>
                      <a:pt x="11" y="11"/>
                      <a:pt x="2" y="15"/>
                    </a:cubicBezTo>
                    <a:cubicBezTo>
                      <a:pt x="1" y="14"/>
                      <a:pt x="1" y="13"/>
                      <a:pt x="0" y="12"/>
                    </a:cubicBezTo>
                    <a:cubicBezTo>
                      <a:pt x="9" y="9"/>
                      <a:pt x="18" y="5"/>
                      <a:pt x="27" y="0"/>
                    </a:cubicBezTo>
                    <a:cubicBezTo>
                      <a:pt x="28" y="1"/>
                      <a:pt x="28" y="2"/>
                      <a:pt x="29" y="3"/>
                    </a:cubicBezTo>
                    <a:close/>
                  </a:path>
                </a:pathLst>
              </a:custGeom>
              <a:solidFill>
                <a:srgbClr val="DAA100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7" name="Freeform 21">
                <a:extLst>
                  <a:ext uri="{FF2B5EF4-FFF2-40B4-BE49-F238E27FC236}">
                    <a16:creationId xmlns:a16="http://schemas.microsoft.com/office/drawing/2014/main" id="{87C8E106-D64D-4BFF-907B-B6FDBF45EC0B}"/>
                  </a:ext>
                </a:extLst>
              </p:cNvPr>
              <p:cNvSpPr/>
              <p:nvPr/>
            </p:nvSpPr>
            <p:spPr bwMode="auto">
              <a:xfrm>
                <a:off x="1121969" y="2082800"/>
                <a:ext cx="415925" cy="496888"/>
              </a:xfrm>
              <a:custGeom>
                <a:avLst/>
                <a:gdLst>
                  <a:gd name="T0" fmla="*/ 22 w 22"/>
                  <a:gd name="T1" fmla="*/ 26 h 26"/>
                  <a:gd name="T2" fmla="*/ 22 w 22"/>
                  <a:gd name="T3" fmla="*/ 26 h 26"/>
                  <a:gd name="T4" fmla="*/ 0 w 22"/>
                  <a:gd name="T5" fmla="*/ 10 h 26"/>
                  <a:gd name="T6" fmla="*/ 22 w 22"/>
                  <a:gd name="T7" fmla="*/ 0 h 26"/>
                  <a:gd name="T8" fmla="*/ 22 w 22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6">
                    <a:moveTo>
                      <a:pt x="22" y="26"/>
                    </a:moveTo>
                    <a:cubicBezTo>
                      <a:pt x="22" y="26"/>
                      <a:pt x="22" y="26"/>
                      <a:pt x="22" y="26"/>
                    </a:cubicBezTo>
                    <a:cubicBezTo>
                      <a:pt x="14" y="21"/>
                      <a:pt x="7" y="16"/>
                      <a:pt x="0" y="10"/>
                    </a:cubicBezTo>
                    <a:cubicBezTo>
                      <a:pt x="7" y="7"/>
                      <a:pt x="15" y="3"/>
                      <a:pt x="22" y="0"/>
                    </a:cubicBezTo>
                    <a:cubicBezTo>
                      <a:pt x="22" y="8"/>
                      <a:pt x="22" y="17"/>
                      <a:pt x="22" y="26"/>
                    </a:cubicBezTo>
                    <a:close/>
                  </a:path>
                </a:pathLst>
              </a:custGeom>
              <a:solidFill>
                <a:srgbClr val="007AB1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8" name="Freeform 22">
                <a:extLst>
                  <a:ext uri="{FF2B5EF4-FFF2-40B4-BE49-F238E27FC236}">
                    <a16:creationId xmlns:a16="http://schemas.microsoft.com/office/drawing/2014/main" id="{59D07D61-6F13-49DF-BC76-FDC485C5D661}"/>
                  </a:ext>
                </a:extLst>
              </p:cNvPr>
              <p:cNvSpPr/>
              <p:nvPr/>
            </p:nvSpPr>
            <p:spPr bwMode="auto">
              <a:xfrm>
                <a:off x="1066406" y="2025650"/>
                <a:ext cx="528638" cy="306388"/>
              </a:xfrm>
              <a:custGeom>
                <a:avLst/>
                <a:gdLst>
                  <a:gd name="T0" fmla="*/ 28 w 28"/>
                  <a:gd name="T1" fmla="*/ 3 h 16"/>
                  <a:gd name="T2" fmla="*/ 2 w 28"/>
                  <a:gd name="T3" fmla="*/ 16 h 16"/>
                  <a:gd name="T4" fmla="*/ 0 w 28"/>
                  <a:gd name="T5" fmla="*/ 13 h 16"/>
                  <a:gd name="T6" fmla="*/ 26 w 28"/>
                  <a:gd name="T7" fmla="*/ 0 h 16"/>
                  <a:gd name="T8" fmla="*/ 28 w 28"/>
                  <a:gd name="T9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16">
                    <a:moveTo>
                      <a:pt x="28" y="3"/>
                    </a:moveTo>
                    <a:cubicBezTo>
                      <a:pt x="19" y="7"/>
                      <a:pt x="10" y="12"/>
                      <a:pt x="2" y="16"/>
                    </a:cubicBezTo>
                    <a:cubicBezTo>
                      <a:pt x="1" y="15"/>
                      <a:pt x="1" y="14"/>
                      <a:pt x="0" y="13"/>
                    </a:cubicBezTo>
                    <a:cubicBezTo>
                      <a:pt x="9" y="9"/>
                      <a:pt x="18" y="5"/>
                      <a:pt x="26" y="0"/>
                    </a:cubicBezTo>
                    <a:cubicBezTo>
                      <a:pt x="27" y="1"/>
                      <a:pt x="27" y="2"/>
                      <a:pt x="28" y="3"/>
                    </a:cubicBezTo>
                    <a:close/>
                  </a:path>
                </a:pathLst>
              </a:custGeom>
              <a:solidFill>
                <a:srgbClr val="00618C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9" name="Freeform 23">
                <a:extLst>
                  <a:ext uri="{FF2B5EF4-FFF2-40B4-BE49-F238E27FC236}">
                    <a16:creationId xmlns:a16="http://schemas.microsoft.com/office/drawing/2014/main" id="{0B37DB60-6D48-4328-87BC-304F25B3B517}"/>
                  </a:ext>
                </a:extLst>
              </p:cNvPr>
              <p:cNvSpPr/>
              <p:nvPr/>
            </p:nvSpPr>
            <p:spPr bwMode="auto">
              <a:xfrm>
                <a:off x="1614094" y="1797050"/>
                <a:ext cx="434975" cy="515938"/>
              </a:xfrm>
              <a:custGeom>
                <a:avLst/>
                <a:gdLst>
                  <a:gd name="T0" fmla="*/ 23 w 23"/>
                  <a:gd name="T1" fmla="*/ 27 h 27"/>
                  <a:gd name="T2" fmla="*/ 23 w 23"/>
                  <a:gd name="T3" fmla="*/ 27 h 27"/>
                  <a:gd name="T4" fmla="*/ 0 w 23"/>
                  <a:gd name="T5" fmla="*/ 12 h 27"/>
                  <a:gd name="T6" fmla="*/ 21 w 23"/>
                  <a:gd name="T7" fmla="*/ 0 h 27"/>
                  <a:gd name="T8" fmla="*/ 23 w 23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7">
                    <a:moveTo>
                      <a:pt x="23" y="27"/>
                    </a:moveTo>
                    <a:cubicBezTo>
                      <a:pt x="23" y="27"/>
                      <a:pt x="23" y="27"/>
                      <a:pt x="23" y="27"/>
                    </a:cubicBezTo>
                    <a:cubicBezTo>
                      <a:pt x="15" y="22"/>
                      <a:pt x="8" y="17"/>
                      <a:pt x="0" y="12"/>
                    </a:cubicBezTo>
                    <a:cubicBezTo>
                      <a:pt x="7" y="8"/>
                      <a:pt x="14" y="4"/>
                      <a:pt x="21" y="0"/>
                    </a:cubicBezTo>
                    <a:cubicBezTo>
                      <a:pt x="22" y="9"/>
                      <a:pt x="22" y="18"/>
                      <a:pt x="23" y="27"/>
                    </a:cubicBezTo>
                    <a:close/>
                  </a:path>
                </a:pathLst>
              </a:custGeom>
              <a:solidFill>
                <a:srgbClr val="02ADC0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20" name="Freeform 24">
                <a:extLst>
                  <a:ext uri="{FF2B5EF4-FFF2-40B4-BE49-F238E27FC236}">
                    <a16:creationId xmlns:a16="http://schemas.microsoft.com/office/drawing/2014/main" id="{96CA0F31-3EC8-407D-BF32-B5E62C53A5E2}"/>
                  </a:ext>
                </a:extLst>
              </p:cNvPr>
              <p:cNvSpPr/>
              <p:nvPr/>
            </p:nvSpPr>
            <p:spPr bwMode="auto">
              <a:xfrm>
                <a:off x="1556944" y="1758950"/>
                <a:ext cx="511175" cy="323850"/>
              </a:xfrm>
              <a:custGeom>
                <a:avLst/>
                <a:gdLst>
                  <a:gd name="T0" fmla="*/ 27 w 27"/>
                  <a:gd name="T1" fmla="*/ 2 h 17"/>
                  <a:gd name="T2" fmla="*/ 2 w 27"/>
                  <a:gd name="T3" fmla="*/ 17 h 17"/>
                  <a:gd name="T4" fmla="*/ 0 w 27"/>
                  <a:gd name="T5" fmla="*/ 14 h 17"/>
                  <a:gd name="T6" fmla="*/ 26 w 27"/>
                  <a:gd name="T7" fmla="*/ 0 h 17"/>
                  <a:gd name="T8" fmla="*/ 27 w 27"/>
                  <a:gd name="T9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7">
                    <a:moveTo>
                      <a:pt x="27" y="2"/>
                    </a:moveTo>
                    <a:cubicBezTo>
                      <a:pt x="19" y="7"/>
                      <a:pt x="10" y="12"/>
                      <a:pt x="2" y="17"/>
                    </a:cubicBezTo>
                    <a:cubicBezTo>
                      <a:pt x="1" y="16"/>
                      <a:pt x="1" y="15"/>
                      <a:pt x="0" y="14"/>
                    </a:cubicBezTo>
                    <a:cubicBezTo>
                      <a:pt x="9" y="9"/>
                      <a:pt x="17" y="5"/>
                      <a:pt x="26" y="0"/>
                    </a:cubicBezTo>
                    <a:cubicBezTo>
                      <a:pt x="26" y="0"/>
                      <a:pt x="27" y="1"/>
                      <a:pt x="27" y="2"/>
                    </a:cubicBezTo>
                    <a:close/>
                  </a:path>
                </a:pathLst>
              </a:custGeom>
              <a:solidFill>
                <a:srgbClr val="028C9B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21" name="Freeform 25">
                <a:extLst>
                  <a:ext uri="{FF2B5EF4-FFF2-40B4-BE49-F238E27FC236}">
                    <a16:creationId xmlns:a16="http://schemas.microsoft.com/office/drawing/2014/main" id="{C43F90C5-6E68-4A9D-8C5E-591472980C70}"/>
                  </a:ext>
                </a:extLst>
              </p:cNvPr>
              <p:cNvSpPr/>
              <p:nvPr/>
            </p:nvSpPr>
            <p:spPr bwMode="auto">
              <a:xfrm>
                <a:off x="2106219" y="1509713"/>
                <a:ext cx="434975" cy="496888"/>
              </a:xfrm>
              <a:custGeom>
                <a:avLst/>
                <a:gdLst>
                  <a:gd name="T0" fmla="*/ 23 w 23"/>
                  <a:gd name="T1" fmla="*/ 26 h 26"/>
                  <a:gd name="T2" fmla="*/ 23 w 23"/>
                  <a:gd name="T3" fmla="*/ 26 h 26"/>
                  <a:gd name="T4" fmla="*/ 0 w 23"/>
                  <a:gd name="T5" fmla="*/ 12 h 26"/>
                  <a:gd name="T6" fmla="*/ 20 w 23"/>
                  <a:gd name="T7" fmla="*/ 0 h 26"/>
                  <a:gd name="T8" fmla="*/ 23 w 23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6">
                    <a:moveTo>
                      <a:pt x="23" y="26"/>
                    </a:moveTo>
                    <a:cubicBezTo>
                      <a:pt x="23" y="26"/>
                      <a:pt x="23" y="26"/>
                      <a:pt x="23" y="26"/>
                    </a:cubicBezTo>
                    <a:cubicBezTo>
                      <a:pt x="15" y="22"/>
                      <a:pt x="7" y="17"/>
                      <a:pt x="0" y="12"/>
                    </a:cubicBezTo>
                    <a:cubicBezTo>
                      <a:pt x="7" y="8"/>
                      <a:pt x="14" y="4"/>
                      <a:pt x="20" y="0"/>
                    </a:cubicBezTo>
                    <a:cubicBezTo>
                      <a:pt x="21" y="8"/>
                      <a:pt x="22" y="17"/>
                      <a:pt x="23" y="26"/>
                    </a:cubicBezTo>
                    <a:close/>
                  </a:path>
                </a:pathLst>
              </a:custGeom>
              <a:solidFill>
                <a:srgbClr val="D78101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22" name="Freeform 26">
                <a:extLst>
                  <a:ext uri="{FF2B5EF4-FFF2-40B4-BE49-F238E27FC236}">
                    <a16:creationId xmlns:a16="http://schemas.microsoft.com/office/drawing/2014/main" id="{0D0C3CA4-3B95-428F-8CDC-EED1F9D95ABC}"/>
                  </a:ext>
                </a:extLst>
              </p:cNvPr>
              <p:cNvSpPr/>
              <p:nvPr/>
            </p:nvSpPr>
            <p:spPr bwMode="auto">
              <a:xfrm>
                <a:off x="2049069" y="1452563"/>
                <a:ext cx="492125" cy="344488"/>
              </a:xfrm>
              <a:custGeom>
                <a:avLst/>
                <a:gdLst>
                  <a:gd name="T0" fmla="*/ 26 w 26"/>
                  <a:gd name="T1" fmla="*/ 2 h 18"/>
                  <a:gd name="T2" fmla="*/ 1 w 26"/>
                  <a:gd name="T3" fmla="*/ 18 h 18"/>
                  <a:gd name="T4" fmla="*/ 0 w 26"/>
                  <a:gd name="T5" fmla="*/ 16 h 18"/>
                  <a:gd name="T6" fmla="*/ 25 w 26"/>
                  <a:gd name="T7" fmla="*/ 0 h 18"/>
                  <a:gd name="T8" fmla="*/ 26 w 26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8">
                    <a:moveTo>
                      <a:pt x="26" y="2"/>
                    </a:moveTo>
                    <a:cubicBezTo>
                      <a:pt x="18" y="8"/>
                      <a:pt x="10" y="13"/>
                      <a:pt x="1" y="18"/>
                    </a:cubicBezTo>
                    <a:cubicBezTo>
                      <a:pt x="1" y="17"/>
                      <a:pt x="0" y="16"/>
                      <a:pt x="0" y="16"/>
                    </a:cubicBezTo>
                    <a:cubicBezTo>
                      <a:pt x="8" y="11"/>
                      <a:pt x="17" y="5"/>
                      <a:pt x="25" y="0"/>
                    </a:cubicBezTo>
                    <a:cubicBezTo>
                      <a:pt x="25" y="1"/>
                      <a:pt x="26" y="2"/>
                      <a:pt x="26" y="2"/>
                    </a:cubicBezTo>
                    <a:close/>
                  </a:path>
                </a:pathLst>
              </a:custGeom>
              <a:solidFill>
                <a:srgbClr val="B36B01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23" name="Freeform 27">
                <a:extLst>
                  <a:ext uri="{FF2B5EF4-FFF2-40B4-BE49-F238E27FC236}">
                    <a16:creationId xmlns:a16="http://schemas.microsoft.com/office/drawing/2014/main" id="{DB137717-0D3E-4F3C-A4CE-09FC59A3DBE6}"/>
                  </a:ext>
                </a:extLst>
              </p:cNvPr>
              <p:cNvSpPr/>
              <p:nvPr/>
            </p:nvSpPr>
            <p:spPr bwMode="auto">
              <a:xfrm>
                <a:off x="2577706" y="1185863"/>
                <a:ext cx="434975" cy="496888"/>
              </a:xfrm>
              <a:custGeom>
                <a:avLst/>
                <a:gdLst>
                  <a:gd name="T0" fmla="*/ 23 w 23"/>
                  <a:gd name="T1" fmla="*/ 26 h 26"/>
                  <a:gd name="T2" fmla="*/ 23 w 23"/>
                  <a:gd name="T3" fmla="*/ 26 h 26"/>
                  <a:gd name="T4" fmla="*/ 0 w 23"/>
                  <a:gd name="T5" fmla="*/ 14 h 26"/>
                  <a:gd name="T6" fmla="*/ 20 w 23"/>
                  <a:gd name="T7" fmla="*/ 0 h 26"/>
                  <a:gd name="T8" fmla="*/ 23 w 23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6">
                    <a:moveTo>
                      <a:pt x="23" y="26"/>
                    </a:moveTo>
                    <a:cubicBezTo>
                      <a:pt x="23" y="26"/>
                      <a:pt x="23" y="26"/>
                      <a:pt x="23" y="26"/>
                    </a:cubicBezTo>
                    <a:cubicBezTo>
                      <a:pt x="15" y="22"/>
                      <a:pt x="8" y="18"/>
                      <a:pt x="0" y="14"/>
                    </a:cubicBezTo>
                    <a:cubicBezTo>
                      <a:pt x="6" y="9"/>
                      <a:pt x="13" y="5"/>
                      <a:pt x="20" y="0"/>
                    </a:cubicBezTo>
                    <a:cubicBezTo>
                      <a:pt x="21" y="9"/>
                      <a:pt x="22" y="18"/>
                      <a:pt x="23" y="26"/>
                    </a:cubicBezTo>
                    <a:close/>
                  </a:path>
                </a:pathLst>
              </a:custGeom>
              <a:solidFill>
                <a:srgbClr val="FFC116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24" name="Freeform 28">
                <a:extLst>
                  <a:ext uri="{FF2B5EF4-FFF2-40B4-BE49-F238E27FC236}">
                    <a16:creationId xmlns:a16="http://schemas.microsoft.com/office/drawing/2014/main" id="{06AF9148-2955-4E50-8335-68A290EE70FF}"/>
                  </a:ext>
                </a:extLst>
              </p:cNvPr>
              <p:cNvSpPr/>
              <p:nvPr/>
            </p:nvSpPr>
            <p:spPr bwMode="auto">
              <a:xfrm>
                <a:off x="2522144" y="1128713"/>
                <a:ext cx="490538" cy="361950"/>
              </a:xfrm>
              <a:custGeom>
                <a:avLst/>
                <a:gdLst>
                  <a:gd name="T0" fmla="*/ 26 w 26"/>
                  <a:gd name="T1" fmla="*/ 3 h 19"/>
                  <a:gd name="T2" fmla="*/ 1 w 26"/>
                  <a:gd name="T3" fmla="*/ 19 h 19"/>
                  <a:gd name="T4" fmla="*/ 0 w 26"/>
                  <a:gd name="T5" fmla="*/ 17 h 19"/>
                  <a:gd name="T6" fmla="*/ 24 w 26"/>
                  <a:gd name="T7" fmla="*/ 0 h 19"/>
                  <a:gd name="T8" fmla="*/ 26 w 26"/>
                  <a:gd name="T9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9">
                    <a:moveTo>
                      <a:pt x="26" y="3"/>
                    </a:moveTo>
                    <a:cubicBezTo>
                      <a:pt x="18" y="8"/>
                      <a:pt x="10" y="14"/>
                      <a:pt x="1" y="19"/>
                    </a:cubicBezTo>
                    <a:cubicBezTo>
                      <a:pt x="1" y="19"/>
                      <a:pt x="0" y="18"/>
                      <a:pt x="0" y="17"/>
                    </a:cubicBezTo>
                    <a:cubicBezTo>
                      <a:pt x="8" y="12"/>
                      <a:pt x="16" y="6"/>
                      <a:pt x="24" y="0"/>
                    </a:cubicBezTo>
                    <a:cubicBezTo>
                      <a:pt x="25" y="1"/>
                      <a:pt x="25" y="2"/>
                      <a:pt x="26" y="3"/>
                    </a:cubicBezTo>
                    <a:close/>
                  </a:path>
                </a:pathLst>
              </a:custGeom>
              <a:solidFill>
                <a:srgbClr val="DAA100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25" name="Freeform 29">
                <a:extLst>
                  <a:ext uri="{FF2B5EF4-FFF2-40B4-BE49-F238E27FC236}">
                    <a16:creationId xmlns:a16="http://schemas.microsoft.com/office/drawing/2014/main" id="{40BBB875-A2D7-497D-A9A1-454F09866098}"/>
                  </a:ext>
                </a:extLst>
              </p:cNvPr>
              <p:cNvSpPr/>
              <p:nvPr/>
            </p:nvSpPr>
            <p:spPr bwMode="auto">
              <a:xfrm>
                <a:off x="3031731" y="842963"/>
                <a:ext cx="454025" cy="495300"/>
              </a:xfrm>
              <a:custGeom>
                <a:avLst/>
                <a:gdLst>
                  <a:gd name="T0" fmla="*/ 24 w 24"/>
                  <a:gd name="T1" fmla="*/ 26 h 26"/>
                  <a:gd name="T2" fmla="*/ 24 w 24"/>
                  <a:gd name="T3" fmla="*/ 26 h 26"/>
                  <a:gd name="T4" fmla="*/ 0 w 24"/>
                  <a:gd name="T5" fmla="*/ 15 h 26"/>
                  <a:gd name="T6" fmla="*/ 19 w 24"/>
                  <a:gd name="T7" fmla="*/ 0 h 26"/>
                  <a:gd name="T8" fmla="*/ 24 w 24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6">
                    <a:moveTo>
                      <a:pt x="24" y="26"/>
                    </a:moveTo>
                    <a:cubicBezTo>
                      <a:pt x="24" y="26"/>
                      <a:pt x="24" y="26"/>
                      <a:pt x="24" y="26"/>
                    </a:cubicBezTo>
                    <a:cubicBezTo>
                      <a:pt x="16" y="23"/>
                      <a:pt x="8" y="19"/>
                      <a:pt x="0" y="15"/>
                    </a:cubicBezTo>
                    <a:cubicBezTo>
                      <a:pt x="6" y="10"/>
                      <a:pt x="13" y="5"/>
                      <a:pt x="19" y="0"/>
                    </a:cubicBezTo>
                    <a:cubicBezTo>
                      <a:pt x="21" y="9"/>
                      <a:pt x="22" y="18"/>
                      <a:pt x="24" y="26"/>
                    </a:cubicBezTo>
                    <a:close/>
                  </a:path>
                </a:pathLst>
              </a:custGeom>
              <a:solidFill>
                <a:srgbClr val="007AB1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26" name="Freeform 30">
                <a:extLst>
                  <a:ext uri="{FF2B5EF4-FFF2-40B4-BE49-F238E27FC236}">
                    <a16:creationId xmlns:a16="http://schemas.microsoft.com/office/drawing/2014/main" id="{E25BC3DC-1505-42F7-B8FC-351343A34239}"/>
                  </a:ext>
                </a:extLst>
              </p:cNvPr>
              <p:cNvSpPr/>
              <p:nvPr/>
            </p:nvSpPr>
            <p:spPr bwMode="auto">
              <a:xfrm>
                <a:off x="2976169" y="785813"/>
                <a:ext cx="471488" cy="400050"/>
              </a:xfrm>
              <a:custGeom>
                <a:avLst/>
                <a:gdLst>
                  <a:gd name="T0" fmla="*/ 25 w 25"/>
                  <a:gd name="T1" fmla="*/ 3 h 21"/>
                  <a:gd name="T2" fmla="*/ 2 w 25"/>
                  <a:gd name="T3" fmla="*/ 21 h 21"/>
                  <a:gd name="T4" fmla="*/ 0 w 25"/>
                  <a:gd name="T5" fmla="*/ 18 h 21"/>
                  <a:gd name="T6" fmla="*/ 23 w 25"/>
                  <a:gd name="T7" fmla="*/ 0 h 21"/>
                  <a:gd name="T8" fmla="*/ 25 w 25"/>
                  <a:gd name="T9" fmla="*/ 3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1">
                    <a:moveTo>
                      <a:pt x="25" y="3"/>
                    </a:moveTo>
                    <a:cubicBezTo>
                      <a:pt x="18" y="9"/>
                      <a:pt x="10" y="15"/>
                      <a:pt x="2" y="21"/>
                    </a:cubicBezTo>
                    <a:cubicBezTo>
                      <a:pt x="1" y="20"/>
                      <a:pt x="1" y="19"/>
                      <a:pt x="0" y="18"/>
                    </a:cubicBezTo>
                    <a:cubicBezTo>
                      <a:pt x="8" y="12"/>
                      <a:pt x="16" y="6"/>
                      <a:pt x="23" y="0"/>
                    </a:cubicBezTo>
                    <a:cubicBezTo>
                      <a:pt x="24" y="1"/>
                      <a:pt x="25" y="2"/>
                      <a:pt x="25" y="3"/>
                    </a:cubicBezTo>
                    <a:close/>
                  </a:path>
                </a:pathLst>
              </a:custGeom>
              <a:solidFill>
                <a:srgbClr val="00618C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27" name="Freeform 31">
                <a:extLst>
                  <a:ext uri="{FF2B5EF4-FFF2-40B4-BE49-F238E27FC236}">
                    <a16:creationId xmlns:a16="http://schemas.microsoft.com/office/drawing/2014/main" id="{6AC05C36-2B8A-4FE5-BE65-7BB3E3D1CD30}"/>
                  </a:ext>
                </a:extLst>
              </p:cNvPr>
              <p:cNvSpPr/>
              <p:nvPr/>
            </p:nvSpPr>
            <p:spPr bwMode="auto">
              <a:xfrm>
                <a:off x="3466706" y="479425"/>
                <a:ext cx="473075" cy="496888"/>
              </a:xfrm>
              <a:custGeom>
                <a:avLst/>
                <a:gdLst>
                  <a:gd name="T0" fmla="*/ 25 w 25"/>
                  <a:gd name="T1" fmla="*/ 26 h 26"/>
                  <a:gd name="T2" fmla="*/ 25 w 25"/>
                  <a:gd name="T3" fmla="*/ 26 h 26"/>
                  <a:gd name="T4" fmla="*/ 0 w 25"/>
                  <a:gd name="T5" fmla="*/ 16 h 26"/>
                  <a:gd name="T6" fmla="*/ 19 w 25"/>
                  <a:gd name="T7" fmla="*/ 0 h 26"/>
                  <a:gd name="T8" fmla="*/ 25 w 25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6">
                    <a:moveTo>
                      <a:pt x="25" y="26"/>
                    </a:moveTo>
                    <a:cubicBezTo>
                      <a:pt x="25" y="26"/>
                      <a:pt x="25" y="26"/>
                      <a:pt x="25" y="26"/>
                    </a:cubicBezTo>
                    <a:cubicBezTo>
                      <a:pt x="17" y="23"/>
                      <a:pt x="8" y="19"/>
                      <a:pt x="0" y="16"/>
                    </a:cubicBezTo>
                    <a:cubicBezTo>
                      <a:pt x="7" y="11"/>
                      <a:pt x="13" y="6"/>
                      <a:pt x="19" y="0"/>
                    </a:cubicBezTo>
                    <a:cubicBezTo>
                      <a:pt x="21" y="9"/>
                      <a:pt x="23" y="18"/>
                      <a:pt x="25" y="26"/>
                    </a:cubicBezTo>
                    <a:close/>
                  </a:path>
                </a:pathLst>
              </a:custGeom>
              <a:solidFill>
                <a:srgbClr val="02ADC0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28" name="Freeform 32">
                <a:extLst>
                  <a:ext uri="{FF2B5EF4-FFF2-40B4-BE49-F238E27FC236}">
                    <a16:creationId xmlns:a16="http://schemas.microsoft.com/office/drawing/2014/main" id="{C356F65B-BDC3-4CAC-B588-92574A436945}"/>
                  </a:ext>
                </a:extLst>
              </p:cNvPr>
              <p:cNvSpPr/>
              <p:nvPr/>
            </p:nvSpPr>
            <p:spPr bwMode="auto">
              <a:xfrm>
                <a:off x="3411144" y="422275"/>
                <a:ext cx="471488" cy="420688"/>
              </a:xfrm>
              <a:custGeom>
                <a:avLst/>
                <a:gdLst>
                  <a:gd name="T0" fmla="*/ 25 w 25"/>
                  <a:gd name="T1" fmla="*/ 3 h 22"/>
                  <a:gd name="T2" fmla="*/ 2 w 25"/>
                  <a:gd name="T3" fmla="*/ 22 h 22"/>
                  <a:gd name="T4" fmla="*/ 0 w 25"/>
                  <a:gd name="T5" fmla="*/ 19 h 22"/>
                  <a:gd name="T6" fmla="*/ 23 w 25"/>
                  <a:gd name="T7" fmla="*/ 0 h 22"/>
                  <a:gd name="T8" fmla="*/ 25 w 25"/>
                  <a:gd name="T9" fmla="*/ 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2">
                    <a:moveTo>
                      <a:pt x="25" y="3"/>
                    </a:moveTo>
                    <a:cubicBezTo>
                      <a:pt x="18" y="9"/>
                      <a:pt x="10" y="16"/>
                      <a:pt x="2" y="22"/>
                    </a:cubicBezTo>
                    <a:cubicBezTo>
                      <a:pt x="2" y="21"/>
                      <a:pt x="1" y="20"/>
                      <a:pt x="0" y="19"/>
                    </a:cubicBezTo>
                    <a:cubicBezTo>
                      <a:pt x="8" y="13"/>
                      <a:pt x="16" y="7"/>
                      <a:pt x="23" y="0"/>
                    </a:cubicBezTo>
                    <a:cubicBezTo>
                      <a:pt x="24" y="1"/>
                      <a:pt x="24" y="2"/>
                      <a:pt x="25" y="3"/>
                    </a:cubicBezTo>
                    <a:close/>
                  </a:path>
                </a:pathLst>
              </a:custGeom>
              <a:solidFill>
                <a:srgbClr val="028C9B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29" name="Freeform 33">
                <a:extLst>
                  <a:ext uri="{FF2B5EF4-FFF2-40B4-BE49-F238E27FC236}">
                    <a16:creationId xmlns:a16="http://schemas.microsoft.com/office/drawing/2014/main" id="{3481F47C-BD4D-41F5-9294-3C2A643F3FAC}"/>
                  </a:ext>
                </a:extLst>
              </p:cNvPr>
              <p:cNvSpPr/>
              <p:nvPr/>
            </p:nvSpPr>
            <p:spPr bwMode="auto">
              <a:xfrm>
                <a:off x="3901681" y="98425"/>
                <a:ext cx="473075" cy="495300"/>
              </a:xfrm>
              <a:custGeom>
                <a:avLst/>
                <a:gdLst>
                  <a:gd name="T0" fmla="*/ 25 w 25"/>
                  <a:gd name="T1" fmla="*/ 26 h 26"/>
                  <a:gd name="T2" fmla="*/ 25 w 25"/>
                  <a:gd name="T3" fmla="*/ 26 h 26"/>
                  <a:gd name="T4" fmla="*/ 0 w 25"/>
                  <a:gd name="T5" fmla="*/ 17 h 26"/>
                  <a:gd name="T6" fmla="*/ 18 w 25"/>
                  <a:gd name="T7" fmla="*/ 0 h 26"/>
                  <a:gd name="T8" fmla="*/ 25 w 25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6">
                    <a:moveTo>
                      <a:pt x="25" y="26"/>
                    </a:moveTo>
                    <a:cubicBezTo>
                      <a:pt x="25" y="26"/>
                      <a:pt x="25" y="26"/>
                      <a:pt x="25" y="26"/>
                    </a:cubicBezTo>
                    <a:cubicBezTo>
                      <a:pt x="17" y="23"/>
                      <a:pt x="8" y="20"/>
                      <a:pt x="0" y="17"/>
                    </a:cubicBezTo>
                    <a:cubicBezTo>
                      <a:pt x="6" y="11"/>
                      <a:pt x="12" y="6"/>
                      <a:pt x="18" y="0"/>
                    </a:cubicBezTo>
                    <a:cubicBezTo>
                      <a:pt x="20" y="9"/>
                      <a:pt x="23" y="17"/>
                      <a:pt x="25" y="26"/>
                    </a:cubicBezTo>
                    <a:close/>
                  </a:path>
                </a:pathLst>
              </a:custGeom>
              <a:solidFill>
                <a:srgbClr val="D78101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0" name="Freeform 34">
                <a:extLst>
                  <a:ext uri="{FF2B5EF4-FFF2-40B4-BE49-F238E27FC236}">
                    <a16:creationId xmlns:a16="http://schemas.microsoft.com/office/drawing/2014/main" id="{DAC90B23-E190-4941-B4B8-D9C43AC120E8}"/>
                  </a:ext>
                </a:extLst>
              </p:cNvPr>
              <p:cNvSpPr/>
              <p:nvPr/>
            </p:nvSpPr>
            <p:spPr bwMode="auto">
              <a:xfrm>
                <a:off x="3844531" y="41275"/>
                <a:ext cx="454025" cy="438150"/>
              </a:xfrm>
              <a:custGeom>
                <a:avLst/>
                <a:gdLst>
                  <a:gd name="T0" fmla="*/ 24 w 24"/>
                  <a:gd name="T1" fmla="*/ 3 h 23"/>
                  <a:gd name="T2" fmla="*/ 2 w 24"/>
                  <a:gd name="T3" fmla="*/ 23 h 23"/>
                  <a:gd name="T4" fmla="*/ 0 w 24"/>
                  <a:gd name="T5" fmla="*/ 20 h 23"/>
                  <a:gd name="T6" fmla="*/ 22 w 24"/>
                  <a:gd name="T7" fmla="*/ 0 h 23"/>
                  <a:gd name="T8" fmla="*/ 24 w 24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24" y="3"/>
                    </a:moveTo>
                    <a:cubicBezTo>
                      <a:pt x="17" y="9"/>
                      <a:pt x="10" y="16"/>
                      <a:pt x="2" y="23"/>
                    </a:cubicBezTo>
                    <a:cubicBezTo>
                      <a:pt x="1" y="22"/>
                      <a:pt x="1" y="21"/>
                      <a:pt x="0" y="20"/>
                    </a:cubicBezTo>
                    <a:cubicBezTo>
                      <a:pt x="7" y="14"/>
                      <a:pt x="15" y="7"/>
                      <a:pt x="22" y="0"/>
                    </a:cubicBezTo>
                    <a:cubicBezTo>
                      <a:pt x="23" y="1"/>
                      <a:pt x="23" y="2"/>
                      <a:pt x="24" y="3"/>
                    </a:cubicBezTo>
                    <a:close/>
                  </a:path>
                </a:pathLst>
              </a:custGeom>
              <a:solidFill>
                <a:srgbClr val="B36B01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1" name="Freeform 49">
                <a:extLst>
                  <a:ext uri="{FF2B5EF4-FFF2-40B4-BE49-F238E27FC236}">
                    <a16:creationId xmlns:a16="http://schemas.microsoft.com/office/drawing/2014/main" id="{DDEF8840-D5BB-443E-B1D0-146C67BE8D15}"/>
                  </a:ext>
                </a:extLst>
              </p:cNvPr>
              <p:cNvSpPr/>
              <p:nvPr/>
            </p:nvSpPr>
            <p:spPr bwMode="auto">
              <a:xfrm>
                <a:off x="11693131" y="2560638"/>
                <a:ext cx="415925" cy="496888"/>
              </a:xfrm>
              <a:custGeom>
                <a:avLst/>
                <a:gdLst>
                  <a:gd name="T0" fmla="*/ 2 w 22"/>
                  <a:gd name="T1" fmla="*/ 26 h 26"/>
                  <a:gd name="T2" fmla="*/ 2 w 22"/>
                  <a:gd name="T3" fmla="*/ 26 h 26"/>
                  <a:gd name="T4" fmla="*/ 22 w 22"/>
                  <a:gd name="T5" fmla="*/ 9 h 26"/>
                  <a:gd name="T6" fmla="*/ 0 w 22"/>
                  <a:gd name="T7" fmla="*/ 0 h 26"/>
                  <a:gd name="T8" fmla="*/ 2 w 22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6">
                    <a:moveTo>
                      <a:pt x="2" y="26"/>
                    </a:moveTo>
                    <a:cubicBezTo>
                      <a:pt x="2" y="26"/>
                      <a:pt x="2" y="26"/>
                      <a:pt x="2" y="26"/>
                    </a:cubicBezTo>
                    <a:cubicBezTo>
                      <a:pt x="9" y="21"/>
                      <a:pt x="15" y="15"/>
                      <a:pt x="22" y="9"/>
                    </a:cubicBezTo>
                    <a:cubicBezTo>
                      <a:pt x="14" y="6"/>
                      <a:pt x="7" y="3"/>
                      <a:pt x="0" y="0"/>
                    </a:cubicBezTo>
                    <a:cubicBezTo>
                      <a:pt x="0" y="9"/>
                      <a:pt x="1" y="17"/>
                      <a:pt x="2" y="26"/>
                    </a:cubicBezTo>
                    <a:close/>
                  </a:path>
                </a:pathLst>
              </a:custGeom>
              <a:solidFill>
                <a:srgbClr val="D78101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2" name="Freeform 50">
                <a:extLst>
                  <a:ext uri="{FF2B5EF4-FFF2-40B4-BE49-F238E27FC236}">
                    <a16:creationId xmlns:a16="http://schemas.microsoft.com/office/drawing/2014/main" id="{1D24C48A-6ACB-41AE-8275-C1473AE5B227}"/>
                  </a:ext>
                </a:extLst>
              </p:cNvPr>
              <p:cNvSpPr/>
              <p:nvPr/>
            </p:nvSpPr>
            <p:spPr bwMode="auto">
              <a:xfrm>
                <a:off x="11616931" y="2503488"/>
                <a:ext cx="547688" cy="266700"/>
              </a:xfrm>
              <a:custGeom>
                <a:avLst/>
                <a:gdLst>
                  <a:gd name="T0" fmla="*/ 0 w 29"/>
                  <a:gd name="T1" fmla="*/ 3 h 14"/>
                  <a:gd name="T2" fmla="*/ 28 w 29"/>
                  <a:gd name="T3" fmla="*/ 14 h 14"/>
                  <a:gd name="T4" fmla="*/ 29 w 29"/>
                  <a:gd name="T5" fmla="*/ 11 h 14"/>
                  <a:gd name="T6" fmla="*/ 2 w 29"/>
                  <a:gd name="T7" fmla="*/ 0 h 14"/>
                  <a:gd name="T8" fmla="*/ 0 w 29"/>
                  <a:gd name="T9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4">
                    <a:moveTo>
                      <a:pt x="0" y="3"/>
                    </a:moveTo>
                    <a:cubicBezTo>
                      <a:pt x="9" y="7"/>
                      <a:pt x="19" y="11"/>
                      <a:pt x="28" y="14"/>
                    </a:cubicBezTo>
                    <a:cubicBezTo>
                      <a:pt x="28" y="13"/>
                      <a:pt x="29" y="12"/>
                      <a:pt x="29" y="11"/>
                    </a:cubicBezTo>
                    <a:cubicBezTo>
                      <a:pt x="20" y="8"/>
                      <a:pt x="11" y="4"/>
                      <a:pt x="2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B36B01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3" name="Freeform 51">
                <a:extLst>
                  <a:ext uri="{FF2B5EF4-FFF2-40B4-BE49-F238E27FC236}">
                    <a16:creationId xmlns:a16="http://schemas.microsoft.com/office/drawing/2014/main" id="{902464F8-46C1-4C14-8A93-C7615415E9E9}"/>
                  </a:ext>
                </a:extLst>
              </p:cNvPr>
              <p:cNvSpPr/>
              <p:nvPr/>
            </p:nvSpPr>
            <p:spPr bwMode="auto">
              <a:xfrm>
                <a:off x="11181956" y="2332038"/>
                <a:ext cx="415925" cy="495300"/>
              </a:xfrm>
              <a:custGeom>
                <a:avLst/>
                <a:gdLst>
                  <a:gd name="T0" fmla="*/ 1 w 22"/>
                  <a:gd name="T1" fmla="*/ 26 h 26"/>
                  <a:gd name="T2" fmla="*/ 1 w 22"/>
                  <a:gd name="T3" fmla="*/ 26 h 26"/>
                  <a:gd name="T4" fmla="*/ 22 w 22"/>
                  <a:gd name="T5" fmla="*/ 10 h 26"/>
                  <a:gd name="T6" fmla="*/ 0 w 22"/>
                  <a:gd name="T7" fmla="*/ 0 h 26"/>
                  <a:gd name="T8" fmla="*/ 1 w 22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6">
                    <a:moveTo>
                      <a:pt x="1" y="26"/>
                    </a:moveTo>
                    <a:cubicBezTo>
                      <a:pt x="1" y="26"/>
                      <a:pt x="1" y="26"/>
                      <a:pt x="1" y="26"/>
                    </a:cubicBezTo>
                    <a:cubicBezTo>
                      <a:pt x="8" y="21"/>
                      <a:pt x="15" y="15"/>
                      <a:pt x="22" y="10"/>
                    </a:cubicBezTo>
                    <a:cubicBezTo>
                      <a:pt x="14" y="7"/>
                      <a:pt x="7" y="3"/>
                      <a:pt x="0" y="0"/>
                    </a:cubicBezTo>
                    <a:cubicBezTo>
                      <a:pt x="0" y="9"/>
                      <a:pt x="0" y="17"/>
                      <a:pt x="1" y="26"/>
                    </a:cubicBezTo>
                    <a:close/>
                  </a:path>
                </a:pathLst>
              </a:custGeom>
              <a:solidFill>
                <a:srgbClr val="FFC116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4" name="Freeform 52">
                <a:extLst>
                  <a:ext uri="{FF2B5EF4-FFF2-40B4-BE49-F238E27FC236}">
                    <a16:creationId xmlns:a16="http://schemas.microsoft.com/office/drawing/2014/main" id="{A61BB087-754F-44B4-A328-314EB0683609}"/>
                  </a:ext>
                </a:extLst>
              </p:cNvPr>
              <p:cNvSpPr/>
              <p:nvPr/>
            </p:nvSpPr>
            <p:spPr bwMode="auto">
              <a:xfrm>
                <a:off x="11124806" y="2273300"/>
                <a:ext cx="530225" cy="287338"/>
              </a:xfrm>
              <a:custGeom>
                <a:avLst/>
                <a:gdLst>
                  <a:gd name="T0" fmla="*/ 0 w 28"/>
                  <a:gd name="T1" fmla="*/ 3 h 15"/>
                  <a:gd name="T2" fmla="*/ 26 w 28"/>
                  <a:gd name="T3" fmla="*/ 15 h 15"/>
                  <a:gd name="T4" fmla="*/ 28 w 28"/>
                  <a:gd name="T5" fmla="*/ 12 h 15"/>
                  <a:gd name="T6" fmla="*/ 1 w 28"/>
                  <a:gd name="T7" fmla="*/ 0 h 15"/>
                  <a:gd name="T8" fmla="*/ 0 w 28"/>
                  <a:gd name="T9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15">
                    <a:moveTo>
                      <a:pt x="0" y="3"/>
                    </a:moveTo>
                    <a:cubicBezTo>
                      <a:pt x="8" y="7"/>
                      <a:pt x="17" y="11"/>
                      <a:pt x="26" y="15"/>
                    </a:cubicBezTo>
                    <a:cubicBezTo>
                      <a:pt x="27" y="14"/>
                      <a:pt x="27" y="13"/>
                      <a:pt x="28" y="12"/>
                    </a:cubicBezTo>
                    <a:cubicBezTo>
                      <a:pt x="19" y="9"/>
                      <a:pt x="10" y="5"/>
                      <a:pt x="1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DAA100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5" name="Freeform 53">
                <a:extLst>
                  <a:ext uri="{FF2B5EF4-FFF2-40B4-BE49-F238E27FC236}">
                    <a16:creationId xmlns:a16="http://schemas.microsoft.com/office/drawing/2014/main" id="{17205A7C-AAA2-40A7-B02B-B3040837830B}"/>
                  </a:ext>
                </a:extLst>
              </p:cNvPr>
              <p:cNvSpPr/>
              <p:nvPr/>
            </p:nvSpPr>
            <p:spPr bwMode="auto">
              <a:xfrm>
                <a:off x="10670781" y="2082800"/>
                <a:ext cx="415925" cy="496888"/>
              </a:xfrm>
              <a:custGeom>
                <a:avLst/>
                <a:gdLst>
                  <a:gd name="T0" fmla="*/ 0 w 22"/>
                  <a:gd name="T1" fmla="*/ 26 h 26"/>
                  <a:gd name="T2" fmla="*/ 0 w 22"/>
                  <a:gd name="T3" fmla="*/ 26 h 26"/>
                  <a:gd name="T4" fmla="*/ 22 w 22"/>
                  <a:gd name="T5" fmla="*/ 10 h 26"/>
                  <a:gd name="T6" fmla="*/ 0 w 22"/>
                  <a:gd name="T7" fmla="*/ 0 h 26"/>
                  <a:gd name="T8" fmla="*/ 0 w 22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6">
                    <a:moveTo>
                      <a:pt x="0" y="26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8" y="21"/>
                      <a:pt x="15" y="16"/>
                      <a:pt x="22" y="10"/>
                    </a:cubicBezTo>
                    <a:cubicBezTo>
                      <a:pt x="15" y="7"/>
                      <a:pt x="8" y="3"/>
                      <a:pt x="0" y="0"/>
                    </a:cubicBezTo>
                    <a:cubicBezTo>
                      <a:pt x="0" y="8"/>
                      <a:pt x="0" y="17"/>
                      <a:pt x="0" y="26"/>
                    </a:cubicBezTo>
                    <a:close/>
                  </a:path>
                </a:pathLst>
              </a:custGeom>
              <a:solidFill>
                <a:srgbClr val="007AB1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6" name="Freeform 54">
                <a:extLst>
                  <a:ext uri="{FF2B5EF4-FFF2-40B4-BE49-F238E27FC236}">
                    <a16:creationId xmlns:a16="http://schemas.microsoft.com/office/drawing/2014/main" id="{99A7E542-E373-43CE-9A79-C8BBA52E85BC}"/>
                  </a:ext>
                </a:extLst>
              </p:cNvPr>
              <p:cNvSpPr/>
              <p:nvPr/>
            </p:nvSpPr>
            <p:spPr bwMode="auto">
              <a:xfrm>
                <a:off x="10615219" y="2025650"/>
                <a:ext cx="528638" cy="306388"/>
              </a:xfrm>
              <a:custGeom>
                <a:avLst/>
                <a:gdLst>
                  <a:gd name="T0" fmla="*/ 0 w 28"/>
                  <a:gd name="T1" fmla="*/ 3 h 16"/>
                  <a:gd name="T2" fmla="*/ 27 w 28"/>
                  <a:gd name="T3" fmla="*/ 16 h 16"/>
                  <a:gd name="T4" fmla="*/ 28 w 28"/>
                  <a:gd name="T5" fmla="*/ 13 h 16"/>
                  <a:gd name="T6" fmla="*/ 2 w 28"/>
                  <a:gd name="T7" fmla="*/ 0 h 16"/>
                  <a:gd name="T8" fmla="*/ 0 w 28"/>
                  <a:gd name="T9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16">
                    <a:moveTo>
                      <a:pt x="0" y="3"/>
                    </a:moveTo>
                    <a:cubicBezTo>
                      <a:pt x="9" y="7"/>
                      <a:pt x="18" y="12"/>
                      <a:pt x="27" y="16"/>
                    </a:cubicBezTo>
                    <a:cubicBezTo>
                      <a:pt x="27" y="15"/>
                      <a:pt x="27" y="14"/>
                      <a:pt x="28" y="13"/>
                    </a:cubicBezTo>
                    <a:cubicBezTo>
                      <a:pt x="19" y="9"/>
                      <a:pt x="10" y="5"/>
                      <a:pt x="2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00618C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7" name="Freeform 55">
                <a:extLst>
                  <a:ext uri="{FF2B5EF4-FFF2-40B4-BE49-F238E27FC236}">
                    <a16:creationId xmlns:a16="http://schemas.microsoft.com/office/drawing/2014/main" id="{A71A447F-CB93-4DBC-8C7B-78A8928431DE}"/>
                  </a:ext>
                </a:extLst>
              </p:cNvPr>
              <p:cNvSpPr/>
              <p:nvPr/>
            </p:nvSpPr>
            <p:spPr bwMode="auto">
              <a:xfrm>
                <a:off x="10180244" y="1797050"/>
                <a:ext cx="415925" cy="515938"/>
              </a:xfrm>
              <a:custGeom>
                <a:avLst/>
                <a:gdLst>
                  <a:gd name="T0" fmla="*/ 0 w 22"/>
                  <a:gd name="T1" fmla="*/ 27 h 27"/>
                  <a:gd name="T2" fmla="*/ 0 w 22"/>
                  <a:gd name="T3" fmla="*/ 27 h 27"/>
                  <a:gd name="T4" fmla="*/ 22 w 22"/>
                  <a:gd name="T5" fmla="*/ 12 h 27"/>
                  <a:gd name="T6" fmla="*/ 1 w 22"/>
                  <a:gd name="T7" fmla="*/ 0 h 27"/>
                  <a:gd name="T8" fmla="*/ 0 w 22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7">
                    <a:moveTo>
                      <a:pt x="0" y="27"/>
                    </a:moveTo>
                    <a:cubicBezTo>
                      <a:pt x="0" y="27"/>
                      <a:pt x="0" y="27"/>
                      <a:pt x="0" y="27"/>
                    </a:cubicBezTo>
                    <a:cubicBezTo>
                      <a:pt x="7" y="22"/>
                      <a:pt x="14" y="17"/>
                      <a:pt x="22" y="12"/>
                    </a:cubicBezTo>
                    <a:cubicBezTo>
                      <a:pt x="15" y="8"/>
                      <a:pt x="8" y="4"/>
                      <a:pt x="1" y="0"/>
                    </a:cubicBezTo>
                    <a:cubicBezTo>
                      <a:pt x="0" y="9"/>
                      <a:pt x="0" y="18"/>
                      <a:pt x="0" y="27"/>
                    </a:cubicBezTo>
                    <a:close/>
                  </a:path>
                </a:pathLst>
              </a:custGeom>
              <a:solidFill>
                <a:srgbClr val="02ADC0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8" name="Freeform 56">
                <a:extLst>
                  <a:ext uri="{FF2B5EF4-FFF2-40B4-BE49-F238E27FC236}">
                    <a16:creationId xmlns:a16="http://schemas.microsoft.com/office/drawing/2014/main" id="{4372048A-7E60-4162-84C0-599B53E6D9AB}"/>
                  </a:ext>
                </a:extLst>
              </p:cNvPr>
              <p:cNvSpPr/>
              <p:nvPr/>
            </p:nvSpPr>
            <p:spPr bwMode="auto">
              <a:xfrm>
                <a:off x="10142144" y="1758950"/>
                <a:ext cx="509588" cy="323850"/>
              </a:xfrm>
              <a:custGeom>
                <a:avLst/>
                <a:gdLst>
                  <a:gd name="T0" fmla="*/ 0 w 27"/>
                  <a:gd name="T1" fmla="*/ 2 h 17"/>
                  <a:gd name="T2" fmla="*/ 25 w 27"/>
                  <a:gd name="T3" fmla="*/ 17 h 17"/>
                  <a:gd name="T4" fmla="*/ 27 w 27"/>
                  <a:gd name="T5" fmla="*/ 14 h 17"/>
                  <a:gd name="T6" fmla="*/ 1 w 27"/>
                  <a:gd name="T7" fmla="*/ 0 h 17"/>
                  <a:gd name="T8" fmla="*/ 0 w 27"/>
                  <a:gd name="T9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7">
                    <a:moveTo>
                      <a:pt x="0" y="2"/>
                    </a:moveTo>
                    <a:cubicBezTo>
                      <a:pt x="8" y="7"/>
                      <a:pt x="17" y="12"/>
                      <a:pt x="25" y="17"/>
                    </a:cubicBezTo>
                    <a:cubicBezTo>
                      <a:pt x="26" y="16"/>
                      <a:pt x="26" y="15"/>
                      <a:pt x="27" y="14"/>
                    </a:cubicBezTo>
                    <a:cubicBezTo>
                      <a:pt x="18" y="9"/>
                      <a:pt x="10" y="5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028C9B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39" name="Freeform 57">
                <a:extLst>
                  <a:ext uri="{FF2B5EF4-FFF2-40B4-BE49-F238E27FC236}">
                    <a16:creationId xmlns:a16="http://schemas.microsoft.com/office/drawing/2014/main" id="{97FDF0A8-B531-4886-A6F3-788F3BC0BEE9}"/>
                  </a:ext>
                </a:extLst>
              </p:cNvPr>
              <p:cNvSpPr/>
              <p:nvPr/>
            </p:nvSpPr>
            <p:spPr bwMode="auto">
              <a:xfrm>
                <a:off x="9669069" y="1509713"/>
                <a:ext cx="434975" cy="496888"/>
              </a:xfrm>
              <a:custGeom>
                <a:avLst/>
                <a:gdLst>
                  <a:gd name="T0" fmla="*/ 0 w 23"/>
                  <a:gd name="T1" fmla="*/ 26 h 26"/>
                  <a:gd name="T2" fmla="*/ 0 w 23"/>
                  <a:gd name="T3" fmla="*/ 26 h 26"/>
                  <a:gd name="T4" fmla="*/ 23 w 23"/>
                  <a:gd name="T5" fmla="*/ 12 h 26"/>
                  <a:gd name="T6" fmla="*/ 3 w 23"/>
                  <a:gd name="T7" fmla="*/ 0 h 26"/>
                  <a:gd name="T8" fmla="*/ 0 w 23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6">
                    <a:moveTo>
                      <a:pt x="0" y="26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8" y="22"/>
                      <a:pt x="16" y="17"/>
                      <a:pt x="23" y="12"/>
                    </a:cubicBezTo>
                    <a:cubicBezTo>
                      <a:pt x="16" y="8"/>
                      <a:pt x="10" y="4"/>
                      <a:pt x="3" y="0"/>
                    </a:cubicBezTo>
                    <a:cubicBezTo>
                      <a:pt x="2" y="8"/>
                      <a:pt x="1" y="17"/>
                      <a:pt x="0" y="26"/>
                    </a:cubicBezTo>
                    <a:close/>
                  </a:path>
                </a:pathLst>
              </a:custGeom>
              <a:solidFill>
                <a:srgbClr val="D78101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0" name="Freeform 58">
                <a:extLst>
                  <a:ext uri="{FF2B5EF4-FFF2-40B4-BE49-F238E27FC236}">
                    <a16:creationId xmlns:a16="http://schemas.microsoft.com/office/drawing/2014/main" id="{1C584073-5C67-49A6-ACB9-CA7FCC746A8B}"/>
                  </a:ext>
                </a:extLst>
              </p:cNvPr>
              <p:cNvSpPr/>
              <p:nvPr/>
            </p:nvSpPr>
            <p:spPr bwMode="auto">
              <a:xfrm>
                <a:off x="9669069" y="1452563"/>
                <a:ext cx="492125" cy="344488"/>
              </a:xfrm>
              <a:custGeom>
                <a:avLst/>
                <a:gdLst>
                  <a:gd name="T0" fmla="*/ 0 w 26"/>
                  <a:gd name="T1" fmla="*/ 2 h 18"/>
                  <a:gd name="T2" fmla="*/ 25 w 26"/>
                  <a:gd name="T3" fmla="*/ 18 h 18"/>
                  <a:gd name="T4" fmla="*/ 26 w 26"/>
                  <a:gd name="T5" fmla="*/ 16 h 18"/>
                  <a:gd name="T6" fmla="*/ 1 w 26"/>
                  <a:gd name="T7" fmla="*/ 0 h 18"/>
                  <a:gd name="T8" fmla="*/ 0 w 26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8">
                    <a:moveTo>
                      <a:pt x="0" y="2"/>
                    </a:moveTo>
                    <a:cubicBezTo>
                      <a:pt x="8" y="8"/>
                      <a:pt x="16" y="13"/>
                      <a:pt x="25" y="18"/>
                    </a:cubicBezTo>
                    <a:cubicBezTo>
                      <a:pt x="25" y="17"/>
                      <a:pt x="26" y="16"/>
                      <a:pt x="26" y="16"/>
                    </a:cubicBezTo>
                    <a:cubicBezTo>
                      <a:pt x="18" y="11"/>
                      <a:pt x="10" y="5"/>
                      <a:pt x="1" y="0"/>
                    </a:cubicBezTo>
                    <a:cubicBezTo>
                      <a:pt x="1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B36B01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1" name="Freeform 59">
                <a:extLst>
                  <a:ext uri="{FF2B5EF4-FFF2-40B4-BE49-F238E27FC236}">
                    <a16:creationId xmlns:a16="http://schemas.microsoft.com/office/drawing/2014/main" id="{B169E7B9-8B0E-4881-81EB-4AE61AF44030}"/>
                  </a:ext>
                </a:extLst>
              </p:cNvPr>
              <p:cNvSpPr/>
              <p:nvPr/>
            </p:nvSpPr>
            <p:spPr bwMode="auto">
              <a:xfrm>
                <a:off x="9195994" y="1185863"/>
                <a:ext cx="434975" cy="496888"/>
              </a:xfrm>
              <a:custGeom>
                <a:avLst/>
                <a:gdLst>
                  <a:gd name="T0" fmla="*/ 0 w 23"/>
                  <a:gd name="T1" fmla="*/ 26 h 26"/>
                  <a:gd name="T2" fmla="*/ 0 w 23"/>
                  <a:gd name="T3" fmla="*/ 26 h 26"/>
                  <a:gd name="T4" fmla="*/ 23 w 23"/>
                  <a:gd name="T5" fmla="*/ 14 h 26"/>
                  <a:gd name="T6" fmla="*/ 3 w 23"/>
                  <a:gd name="T7" fmla="*/ 0 h 26"/>
                  <a:gd name="T8" fmla="*/ 0 w 23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6">
                    <a:moveTo>
                      <a:pt x="0" y="26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8" y="22"/>
                      <a:pt x="16" y="18"/>
                      <a:pt x="23" y="14"/>
                    </a:cubicBezTo>
                    <a:cubicBezTo>
                      <a:pt x="17" y="9"/>
                      <a:pt x="10" y="5"/>
                      <a:pt x="3" y="0"/>
                    </a:cubicBezTo>
                    <a:cubicBezTo>
                      <a:pt x="2" y="9"/>
                      <a:pt x="1" y="18"/>
                      <a:pt x="0" y="26"/>
                    </a:cubicBezTo>
                    <a:close/>
                  </a:path>
                </a:pathLst>
              </a:custGeom>
              <a:solidFill>
                <a:srgbClr val="FFC116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2" name="Freeform 60">
                <a:extLst>
                  <a:ext uri="{FF2B5EF4-FFF2-40B4-BE49-F238E27FC236}">
                    <a16:creationId xmlns:a16="http://schemas.microsoft.com/office/drawing/2014/main" id="{6234F7DA-CA48-4A78-8CAD-1D41B19F549E}"/>
                  </a:ext>
                </a:extLst>
              </p:cNvPr>
              <p:cNvSpPr/>
              <p:nvPr/>
            </p:nvSpPr>
            <p:spPr bwMode="auto">
              <a:xfrm>
                <a:off x="9195994" y="1128713"/>
                <a:ext cx="492125" cy="361950"/>
              </a:xfrm>
              <a:custGeom>
                <a:avLst/>
                <a:gdLst>
                  <a:gd name="T0" fmla="*/ 0 w 26"/>
                  <a:gd name="T1" fmla="*/ 3 h 19"/>
                  <a:gd name="T2" fmla="*/ 25 w 26"/>
                  <a:gd name="T3" fmla="*/ 19 h 19"/>
                  <a:gd name="T4" fmla="*/ 26 w 26"/>
                  <a:gd name="T5" fmla="*/ 17 h 19"/>
                  <a:gd name="T6" fmla="*/ 2 w 26"/>
                  <a:gd name="T7" fmla="*/ 0 h 19"/>
                  <a:gd name="T8" fmla="*/ 0 w 26"/>
                  <a:gd name="T9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9">
                    <a:moveTo>
                      <a:pt x="0" y="3"/>
                    </a:moveTo>
                    <a:cubicBezTo>
                      <a:pt x="8" y="8"/>
                      <a:pt x="17" y="14"/>
                      <a:pt x="25" y="19"/>
                    </a:cubicBezTo>
                    <a:cubicBezTo>
                      <a:pt x="25" y="19"/>
                      <a:pt x="26" y="18"/>
                      <a:pt x="26" y="17"/>
                    </a:cubicBezTo>
                    <a:cubicBezTo>
                      <a:pt x="18" y="12"/>
                      <a:pt x="10" y="6"/>
                      <a:pt x="2" y="0"/>
                    </a:cubicBezTo>
                    <a:cubicBezTo>
                      <a:pt x="2" y="1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DAA100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3" name="Freeform 61">
                <a:extLst>
                  <a:ext uri="{FF2B5EF4-FFF2-40B4-BE49-F238E27FC236}">
                    <a16:creationId xmlns:a16="http://schemas.microsoft.com/office/drawing/2014/main" id="{AA57236B-EDFF-43B5-AFDB-F6D7F128A403}"/>
                  </a:ext>
                </a:extLst>
              </p:cNvPr>
              <p:cNvSpPr/>
              <p:nvPr/>
            </p:nvSpPr>
            <p:spPr bwMode="auto">
              <a:xfrm>
                <a:off x="8724506" y="842963"/>
                <a:ext cx="452438" cy="495300"/>
              </a:xfrm>
              <a:custGeom>
                <a:avLst/>
                <a:gdLst>
                  <a:gd name="T0" fmla="*/ 0 w 24"/>
                  <a:gd name="T1" fmla="*/ 26 h 26"/>
                  <a:gd name="T2" fmla="*/ 0 w 24"/>
                  <a:gd name="T3" fmla="*/ 26 h 26"/>
                  <a:gd name="T4" fmla="*/ 24 w 24"/>
                  <a:gd name="T5" fmla="*/ 15 h 26"/>
                  <a:gd name="T6" fmla="*/ 5 w 24"/>
                  <a:gd name="T7" fmla="*/ 0 h 26"/>
                  <a:gd name="T8" fmla="*/ 0 w 24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6">
                    <a:moveTo>
                      <a:pt x="0" y="26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8" y="23"/>
                      <a:pt x="16" y="19"/>
                      <a:pt x="24" y="15"/>
                    </a:cubicBezTo>
                    <a:cubicBezTo>
                      <a:pt x="18" y="10"/>
                      <a:pt x="11" y="5"/>
                      <a:pt x="5" y="0"/>
                    </a:cubicBezTo>
                    <a:cubicBezTo>
                      <a:pt x="3" y="9"/>
                      <a:pt x="2" y="18"/>
                      <a:pt x="0" y="26"/>
                    </a:cubicBezTo>
                    <a:close/>
                  </a:path>
                </a:pathLst>
              </a:custGeom>
              <a:solidFill>
                <a:srgbClr val="007AB1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4" name="Freeform 62">
                <a:extLst>
                  <a:ext uri="{FF2B5EF4-FFF2-40B4-BE49-F238E27FC236}">
                    <a16:creationId xmlns:a16="http://schemas.microsoft.com/office/drawing/2014/main" id="{C49F7712-76FC-4CFB-9AC3-7DE618B82A28}"/>
                  </a:ext>
                </a:extLst>
              </p:cNvPr>
              <p:cNvSpPr/>
              <p:nvPr/>
            </p:nvSpPr>
            <p:spPr bwMode="auto">
              <a:xfrm>
                <a:off x="8761019" y="785813"/>
                <a:ext cx="473075" cy="400050"/>
              </a:xfrm>
              <a:custGeom>
                <a:avLst/>
                <a:gdLst>
                  <a:gd name="T0" fmla="*/ 0 w 25"/>
                  <a:gd name="T1" fmla="*/ 3 h 21"/>
                  <a:gd name="T2" fmla="*/ 23 w 25"/>
                  <a:gd name="T3" fmla="*/ 21 h 21"/>
                  <a:gd name="T4" fmla="*/ 25 w 25"/>
                  <a:gd name="T5" fmla="*/ 18 h 21"/>
                  <a:gd name="T6" fmla="*/ 2 w 25"/>
                  <a:gd name="T7" fmla="*/ 0 h 21"/>
                  <a:gd name="T8" fmla="*/ 0 w 25"/>
                  <a:gd name="T9" fmla="*/ 3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1">
                    <a:moveTo>
                      <a:pt x="0" y="3"/>
                    </a:moveTo>
                    <a:cubicBezTo>
                      <a:pt x="8" y="9"/>
                      <a:pt x="15" y="15"/>
                      <a:pt x="23" y="21"/>
                    </a:cubicBezTo>
                    <a:cubicBezTo>
                      <a:pt x="24" y="20"/>
                      <a:pt x="25" y="19"/>
                      <a:pt x="25" y="18"/>
                    </a:cubicBezTo>
                    <a:cubicBezTo>
                      <a:pt x="17" y="12"/>
                      <a:pt x="9" y="6"/>
                      <a:pt x="2" y="0"/>
                    </a:cubicBezTo>
                    <a:cubicBezTo>
                      <a:pt x="1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00618C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5" name="Freeform 63">
                <a:extLst>
                  <a:ext uri="{FF2B5EF4-FFF2-40B4-BE49-F238E27FC236}">
                    <a16:creationId xmlns:a16="http://schemas.microsoft.com/office/drawing/2014/main" id="{8FD094C1-994B-4C4C-9A9C-42BF49A57A2D}"/>
                  </a:ext>
                </a:extLst>
              </p:cNvPr>
              <p:cNvSpPr/>
              <p:nvPr/>
            </p:nvSpPr>
            <p:spPr bwMode="auto">
              <a:xfrm>
                <a:off x="8270481" y="479425"/>
                <a:ext cx="471488" cy="496888"/>
              </a:xfrm>
              <a:custGeom>
                <a:avLst/>
                <a:gdLst>
                  <a:gd name="T0" fmla="*/ 0 w 25"/>
                  <a:gd name="T1" fmla="*/ 26 h 26"/>
                  <a:gd name="T2" fmla="*/ 0 w 25"/>
                  <a:gd name="T3" fmla="*/ 26 h 26"/>
                  <a:gd name="T4" fmla="*/ 25 w 25"/>
                  <a:gd name="T5" fmla="*/ 16 h 26"/>
                  <a:gd name="T6" fmla="*/ 6 w 25"/>
                  <a:gd name="T7" fmla="*/ 0 h 26"/>
                  <a:gd name="T8" fmla="*/ 0 w 25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6">
                    <a:moveTo>
                      <a:pt x="0" y="26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8" y="23"/>
                      <a:pt x="17" y="19"/>
                      <a:pt x="25" y="16"/>
                    </a:cubicBezTo>
                    <a:cubicBezTo>
                      <a:pt x="18" y="11"/>
                      <a:pt x="12" y="6"/>
                      <a:pt x="6" y="0"/>
                    </a:cubicBezTo>
                    <a:cubicBezTo>
                      <a:pt x="4" y="9"/>
                      <a:pt x="2" y="18"/>
                      <a:pt x="0" y="26"/>
                    </a:cubicBezTo>
                    <a:close/>
                  </a:path>
                </a:pathLst>
              </a:custGeom>
              <a:solidFill>
                <a:srgbClr val="02ADC0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6" name="Freeform 64">
                <a:extLst>
                  <a:ext uri="{FF2B5EF4-FFF2-40B4-BE49-F238E27FC236}">
                    <a16:creationId xmlns:a16="http://schemas.microsoft.com/office/drawing/2014/main" id="{00A10DDD-1843-4E76-A141-1201239E44CD}"/>
                  </a:ext>
                </a:extLst>
              </p:cNvPr>
              <p:cNvSpPr/>
              <p:nvPr/>
            </p:nvSpPr>
            <p:spPr bwMode="auto">
              <a:xfrm>
                <a:off x="8326044" y="422275"/>
                <a:ext cx="473075" cy="420688"/>
              </a:xfrm>
              <a:custGeom>
                <a:avLst/>
                <a:gdLst>
                  <a:gd name="T0" fmla="*/ 0 w 25"/>
                  <a:gd name="T1" fmla="*/ 3 h 22"/>
                  <a:gd name="T2" fmla="*/ 23 w 25"/>
                  <a:gd name="T3" fmla="*/ 22 h 22"/>
                  <a:gd name="T4" fmla="*/ 25 w 25"/>
                  <a:gd name="T5" fmla="*/ 19 h 22"/>
                  <a:gd name="T6" fmla="*/ 2 w 25"/>
                  <a:gd name="T7" fmla="*/ 0 h 22"/>
                  <a:gd name="T8" fmla="*/ 0 w 25"/>
                  <a:gd name="T9" fmla="*/ 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2">
                    <a:moveTo>
                      <a:pt x="0" y="3"/>
                    </a:moveTo>
                    <a:cubicBezTo>
                      <a:pt x="8" y="9"/>
                      <a:pt x="15" y="16"/>
                      <a:pt x="23" y="22"/>
                    </a:cubicBezTo>
                    <a:cubicBezTo>
                      <a:pt x="23" y="21"/>
                      <a:pt x="24" y="20"/>
                      <a:pt x="25" y="19"/>
                    </a:cubicBezTo>
                    <a:cubicBezTo>
                      <a:pt x="17" y="13"/>
                      <a:pt x="9" y="7"/>
                      <a:pt x="2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028C9B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7" name="Freeform 65">
                <a:extLst>
                  <a:ext uri="{FF2B5EF4-FFF2-40B4-BE49-F238E27FC236}">
                    <a16:creationId xmlns:a16="http://schemas.microsoft.com/office/drawing/2014/main" id="{FBE6F4D3-2ACF-4619-8326-4F5110058178}"/>
                  </a:ext>
                </a:extLst>
              </p:cNvPr>
              <p:cNvSpPr/>
              <p:nvPr/>
            </p:nvSpPr>
            <p:spPr bwMode="auto">
              <a:xfrm>
                <a:off x="7835506" y="98425"/>
                <a:ext cx="473075" cy="495300"/>
              </a:xfrm>
              <a:custGeom>
                <a:avLst/>
                <a:gdLst>
                  <a:gd name="T0" fmla="*/ 0 w 25"/>
                  <a:gd name="T1" fmla="*/ 26 h 26"/>
                  <a:gd name="T2" fmla="*/ 0 w 25"/>
                  <a:gd name="T3" fmla="*/ 26 h 26"/>
                  <a:gd name="T4" fmla="*/ 25 w 25"/>
                  <a:gd name="T5" fmla="*/ 17 h 26"/>
                  <a:gd name="T6" fmla="*/ 7 w 25"/>
                  <a:gd name="T7" fmla="*/ 0 h 26"/>
                  <a:gd name="T8" fmla="*/ 0 w 25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6">
                    <a:moveTo>
                      <a:pt x="0" y="26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8" y="23"/>
                      <a:pt x="17" y="20"/>
                      <a:pt x="25" y="17"/>
                    </a:cubicBezTo>
                    <a:cubicBezTo>
                      <a:pt x="19" y="11"/>
                      <a:pt x="13" y="6"/>
                      <a:pt x="7" y="0"/>
                    </a:cubicBezTo>
                    <a:cubicBezTo>
                      <a:pt x="5" y="9"/>
                      <a:pt x="2" y="17"/>
                      <a:pt x="0" y="26"/>
                    </a:cubicBezTo>
                    <a:close/>
                  </a:path>
                </a:pathLst>
              </a:custGeom>
              <a:solidFill>
                <a:srgbClr val="D78101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8" name="Freeform 66">
                <a:extLst>
                  <a:ext uri="{FF2B5EF4-FFF2-40B4-BE49-F238E27FC236}">
                    <a16:creationId xmlns:a16="http://schemas.microsoft.com/office/drawing/2014/main" id="{DDD94514-26CE-4855-B0AA-E8DCF8B780AA}"/>
                  </a:ext>
                </a:extLst>
              </p:cNvPr>
              <p:cNvSpPr/>
              <p:nvPr/>
            </p:nvSpPr>
            <p:spPr bwMode="auto">
              <a:xfrm>
                <a:off x="7910119" y="41275"/>
                <a:ext cx="454025" cy="438150"/>
              </a:xfrm>
              <a:custGeom>
                <a:avLst/>
                <a:gdLst>
                  <a:gd name="T0" fmla="*/ 0 w 24"/>
                  <a:gd name="T1" fmla="*/ 3 h 23"/>
                  <a:gd name="T2" fmla="*/ 22 w 24"/>
                  <a:gd name="T3" fmla="*/ 23 h 23"/>
                  <a:gd name="T4" fmla="*/ 24 w 24"/>
                  <a:gd name="T5" fmla="*/ 20 h 23"/>
                  <a:gd name="T6" fmla="*/ 2 w 24"/>
                  <a:gd name="T7" fmla="*/ 0 h 23"/>
                  <a:gd name="T8" fmla="*/ 0 w 24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0" y="3"/>
                    </a:moveTo>
                    <a:cubicBezTo>
                      <a:pt x="7" y="9"/>
                      <a:pt x="15" y="16"/>
                      <a:pt x="22" y="23"/>
                    </a:cubicBezTo>
                    <a:cubicBezTo>
                      <a:pt x="23" y="22"/>
                      <a:pt x="23" y="21"/>
                      <a:pt x="24" y="20"/>
                    </a:cubicBezTo>
                    <a:cubicBezTo>
                      <a:pt x="17" y="14"/>
                      <a:pt x="9" y="7"/>
                      <a:pt x="2" y="0"/>
                    </a:cubicBezTo>
                    <a:cubicBezTo>
                      <a:pt x="2" y="1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B36B01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49" name="Freeform 69">
                <a:extLst>
                  <a:ext uri="{FF2B5EF4-FFF2-40B4-BE49-F238E27FC236}">
                    <a16:creationId xmlns:a16="http://schemas.microsoft.com/office/drawing/2014/main" id="{8447CF6B-DE67-4836-94FC-4843A46700F1}"/>
                  </a:ext>
                </a:extLst>
              </p:cNvPr>
              <p:cNvSpPr/>
              <p:nvPr/>
            </p:nvSpPr>
            <p:spPr bwMode="auto">
              <a:xfrm>
                <a:off x="1783956" y="41275"/>
                <a:ext cx="434975" cy="495300"/>
              </a:xfrm>
              <a:custGeom>
                <a:avLst/>
                <a:gdLst>
                  <a:gd name="T0" fmla="*/ 3 w 23"/>
                  <a:gd name="T1" fmla="*/ 26 h 26"/>
                  <a:gd name="T2" fmla="*/ 3 w 23"/>
                  <a:gd name="T3" fmla="*/ 26 h 26"/>
                  <a:gd name="T4" fmla="*/ 0 w 23"/>
                  <a:gd name="T5" fmla="*/ 0 h 26"/>
                  <a:gd name="T6" fmla="*/ 23 w 23"/>
                  <a:gd name="T7" fmla="*/ 8 h 26"/>
                  <a:gd name="T8" fmla="*/ 3 w 23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6">
                    <a:moveTo>
                      <a:pt x="3" y="26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2" y="17"/>
                      <a:pt x="1" y="9"/>
                      <a:pt x="0" y="0"/>
                    </a:cubicBezTo>
                    <a:cubicBezTo>
                      <a:pt x="7" y="3"/>
                      <a:pt x="15" y="5"/>
                      <a:pt x="23" y="8"/>
                    </a:cubicBezTo>
                    <a:cubicBezTo>
                      <a:pt x="16" y="14"/>
                      <a:pt x="10" y="20"/>
                      <a:pt x="3" y="26"/>
                    </a:cubicBezTo>
                    <a:close/>
                  </a:path>
                </a:pathLst>
              </a:custGeom>
              <a:solidFill>
                <a:srgbClr val="008FCF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50" name="Freeform 71">
                <a:extLst>
                  <a:ext uri="{FF2B5EF4-FFF2-40B4-BE49-F238E27FC236}">
                    <a16:creationId xmlns:a16="http://schemas.microsoft.com/office/drawing/2014/main" id="{9F30A232-3567-4B24-A11B-921EAF428A0D}"/>
                  </a:ext>
                </a:extLst>
              </p:cNvPr>
              <p:cNvSpPr/>
              <p:nvPr/>
            </p:nvSpPr>
            <p:spPr bwMode="auto">
              <a:xfrm>
                <a:off x="2314181" y="231775"/>
                <a:ext cx="434975" cy="495300"/>
              </a:xfrm>
              <a:custGeom>
                <a:avLst/>
                <a:gdLst>
                  <a:gd name="T0" fmla="*/ 5 w 23"/>
                  <a:gd name="T1" fmla="*/ 26 h 26"/>
                  <a:gd name="T2" fmla="*/ 5 w 23"/>
                  <a:gd name="T3" fmla="*/ 26 h 26"/>
                  <a:gd name="T4" fmla="*/ 0 w 23"/>
                  <a:gd name="T5" fmla="*/ 0 h 26"/>
                  <a:gd name="T6" fmla="*/ 23 w 23"/>
                  <a:gd name="T7" fmla="*/ 7 h 26"/>
                  <a:gd name="T8" fmla="*/ 5 w 23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6">
                    <a:moveTo>
                      <a:pt x="5" y="26"/>
                    </a:moveTo>
                    <a:cubicBezTo>
                      <a:pt x="5" y="26"/>
                      <a:pt x="5" y="26"/>
                      <a:pt x="5" y="26"/>
                    </a:cubicBezTo>
                    <a:cubicBezTo>
                      <a:pt x="3" y="17"/>
                      <a:pt x="1" y="8"/>
                      <a:pt x="0" y="0"/>
                    </a:cubicBezTo>
                    <a:cubicBezTo>
                      <a:pt x="8" y="2"/>
                      <a:pt x="15" y="4"/>
                      <a:pt x="23" y="7"/>
                    </a:cubicBezTo>
                    <a:cubicBezTo>
                      <a:pt x="17" y="13"/>
                      <a:pt x="11" y="19"/>
                      <a:pt x="5" y="26"/>
                    </a:cubicBezTo>
                    <a:close/>
                  </a:path>
                </a:pathLst>
              </a:custGeom>
              <a:solidFill>
                <a:srgbClr val="02C9DE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51" name="Freeform 72">
                <a:extLst>
                  <a:ext uri="{FF2B5EF4-FFF2-40B4-BE49-F238E27FC236}">
                    <a16:creationId xmlns:a16="http://schemas.microsoft.com/office/drawing/2014/main" id="{A6EB059F-F4FF-4A91-892C-51D6D0689E3F}"/>
                  </a:ext>
                </a:extLst>
              </p:cNvPr>
              <p:cNvSpPr/>
              <p:nvPr/>
            </p:nvSpPr>
            <p:spPr bwMode="auto">
              <a:xfrm>
                <a:off x="2257031" y="174625"/>
                <a:ext cx="547688" cy="228600"/>
              </a:xfrm>
              <a:custGeom>
                <a:avLst/>
                <a:gdLst>
                  <a:gd name="T0" fmla="*/ 28 w 29"/>
                  <a:gd name="T1" fmla="*/ 12 h 12"/>
                  <a:gd name="T2" fmla="*/ 0 w 29"/>
                  <a:gd name="T3" fmla="*/ 3 h 12"/>
                  <a:gd name="T4" fmla="*/ 1 w 29"/>
                  <a:gd name="T5" fmla="*/ 0 h 12"/>
                  <a:gd name="T6" fmla="*/ 29 w 29"/>
                  <a:gd name="T7" fmla="*/ 9 h 12"/>
                  <a:gd name="T8" fmla="*/ 28 w 29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2">
                    <a:moveTo>
                      <a:pt x="28" y="12"/>
                    </a:moveTo>
                    <a:cubicBezTo>
                      <a:pt x="19" y="9"/>
                      <a:pt x="9" y="6"/>
                      <a:pt x="0" y="3"/>
                    </a:cubicBezTo>
                    <a:cubicBezTo>
                      <a:pt x="0" y="2"/>
                      <a:pt x="1" y="1"/>
                      <a:pt x="1" y="0"/>
                    </a:cubicBezTo>
                    <a:cubicBezTo>
                      <a:pt x="10" y="3"/>
                      <a:pt x="20" y="6"/>
                      <a:pt x="29" y="9"/>
                    </a:cubicBezTo>
                    <a:cubicBezTo>
                      <a:pt x="29" y="10"/>
                      <a:pt x="29" y="11"/>
                      <a:pt x="28" y="12"/>
                    </a:cubicBezTo>
                    <a:close/>
                  </a:path>
                </a:pathLst>
              </a:custGeom>
              <a:solidFill>
                <a:srgbClr val="02A8BA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52" name="Freeform 73">
                <a:extLst>
                  <a:ext uri="{FF2B5EF4-FFF2-40B4-BE49-F238E27FC236}">
                    <a16:creationId xmlns:a16="http://schemas.microsoft.com/office/drawing/2014/main" id="{2F2BAEC3-7C06-4041-8870-89992DCBF515}"/>
                  </a:ext>
                </a:extLst>
              </p:cNvPr>
              <p:cNvSpPr/>
              <p:nvPr/>
            </p:nvSpPr>
            <p:spPr bwMode="auto">
              <a:xfrm>
                <a:off x="2842819" y="384175"/>
                <a:ext cx="454025" cy="496888"/>
              </a:xfrm>
              <a:custGeom>
                <a:avLst/>
                <a:gdLst>
                  <a:gd name="T0" fmla="*/ 6 w 24"/>
                  <a:gd name="T1" fmla="*/ 26 h 26"/>
                  <a:gd name="T2" fmla="*/ 6 w 24"/>
                  <a:gd name="T3" fmla="*/ 26 h 26"/>
                  <a:gd name="T4" fmla="*/ 0 w 24"/>
                  <a:gd name="T5" fmla="*/ 0 h 26"/>
                  <a:gd name="T6" fmla="*/ 24 w 24"/>
                  <a:gd name="T7" fmla="*/ 6 h 26"/>
                  <a:gd name="T8" fmla="*/ 6 w 24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6">
                    <a:moveTo>
                      <a:pt x="6" y="26"/>
                    </a:moveTo>
                    <a:cubicBezTo>
                      <a:pt x="6" y="26"/>
                      <a:pt x="6" y="26"/>
                      <a:pt x="6" y="26"/>
                    </a:cubicBezTo>
                    <a:cubicBezTo>
                      <a:pt x="4" y="17"/>
                      <a:pt x="2" y="9"/>
                      <a:pt x="0" y="0"/>
                    </a:cubicBezTo>
                    <a:cubicBezTo>
                      <a:pt x="8" y="2"/>
                      <a:pt x="16" y="4"/>
                      <a:pt x="24" y="6"/>
                    </a:cubicBezTo>
                    <a:cubicBezTo>
                      <a:pt x="18" y="13"/>
                      <a:pt x="12" y="19"/>
                      <a:pt x="6" y="26"/>
                    </a:cubicBezTo>
                    <a:close/>
                  </a:path>
                </a:pathLst>
              </a:custGeom>
              <a:solidFill>
                <a:srgbClr val="F59301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53" name="Freeform 74">
                <a:extLst>
                  <a:ext uri="{FF2B5EF4-FFF2-40B4-BE49-F238E27FC236}">
                    <a16:creationId xmlns:a16="http://schemas.microsoft.com/office/drawing/2014/main" id="{8BCFA771-D1EF-45C5-92EB-63C544B9DC52}"/>
                  </a:ext>
                </a:extLst>
              </p:cNvPr>
              <p:cNvSpPr/>
              <p:nvPr/>
            </p:nvSpPr>
            <p:spPr bwMode="auto">
              <a:xfrm>
                <a:off x="2785669" y="346075"/>
                <a:ext cx="568325" cy="190500"/>
              </a:xfrm>
              <a:custGeom>
                <a:avLst/>
                <a:gdLst>
                  <a:gd name="T0" fmla="*/ 29 w 30"/>
                  <a:gd name="T1" fmla="*/ 10 h 10"/>
                  <a:gd name="T2" fmla="*/ 0 w 30"/>
                  <a:gd name="T3" fmla="*/ 3 h 10"/>
                  <a:gd name="T4" fmla="*/ 1 w 30"/>
                  <a:gd name="T5" fmla="*/ 0 h 10"/>
                  <a:gd name="T6" fmla="*/ 30 w 30"/>
                  <a:gd name="T7" fmla="*/ 7 h 10"/>
                  <a:gd name="T8" fmla="*/ 29 w 30"/>
                  <a:gd name="T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0">
                    <a:moveTo>
                      <a:pt x="29" y="10"/>
                    </a:moveTo>
                    <a:cubicBezTo>
                      <a:pt x="20" y="8"/>
                      <a:pt x="10" y="5"/>
                      <a:pt x="0" y="3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11" y="2"/>
                      <a:pt x="20" y="5"/>
                      <a:pt x="30" y="7"/>
                    </a:cubicBezTo>
                    <a:cubicBezTo>
                      <a:pt x="30" y="8"/>
                      <a:pt x="29" y="9"/>
                      <a:pt x="29" y="10"/>
                    </a:cubicBezTo>
                    <a:close/>
                  </a:path>
                </a:pathLst>
              </a:custGeom>
              <a:solidFill>
                <a:srgbClr val="D17D01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54" name="Freeform 75">
                <a:extLst>
                  <a:ext uri="{FF2B5EF4-FFF2-40B4-BE49-F238E27FC236}">
                    <a16:creationId xmlns:a16="http://schemas.microsoft.com/office/drawing/2014/main" id="{C548C8E2-6693-4543-A40B-CB2E33C5D5A5}"/>
                  </a:ext>
                </a:extLst>
              </p:cNvPr>
              <p:cNvSpPr/>
              <p:nvPr/>
            </p:nvSpPr>
            <p:spPr bwMode="auto">
              <a:xfrm>
                <a:off x="3392094" y="517525"/>
                <a:ext cx="452438" cy="496888"/>
              </a:xfrm>
              <a:custGeom>
                <a:avLst/>
                <a:gdLst>
                  <a:gd name="T0" fmla="*/ 7 w 24"/>
                  <a:gd name="T1" fmla="*/ 26 h 26"/>
                  <a:gd name="T2" fmla="*/ 7 w 24"/>
                  <a:gd name="T3" fmla="*/ 26 h 26"/>
                  <a:gd name="T4" fmla="*/ 0 w 24"/>
                  <a:gd name="T5" fmla="*/ 0 h 26"/>
                  <a:gd name="T6" fmla="*/ 24 w 24"/>
                  <a:gd name="T7" fmla="*/ 5 h 26"/>
                  <a:gd name="T8" fmla="*/ 7 w 24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6">
                    <a:moveTo>
                      <a:pt x="7" y="26"/>
                    </a:moveTo>
                    <a:cubicBezTo>
                      <a:pt x="7" y="26"/>
                      <a:pt x="7" y="26"/>
                      <a:pt x="7" y="26"/>
                    </a:cubicBezTo>
                    <a:cubicBezTo>
                      <a:pt x="5" y="17"/>
                      <a:pt x="2" y="9"/>
                      <a:pt x="0" y="0"/>
                    </a:cubicBezTo>
                    <a:cubicBezTo>
                      <a:pt x="8" y="2"/>
                      <a:pt x="16" y="4"/>
                      <a:pt x="24" y="5"/>
                    </a:cubicBezTo>
                    <a:cubicBezTo>
                      <a:pt x="18" y="12"/>
                      <a:pt x="13" y="19"/>
                      <a:pt x="7" y="26"/>
                    </a:cubicBezTo>
                    <a:close/>
                  </a:path>
                </a:pathLst>
              </a:custGeom>
              <a:solidFill>
                <a:srgbClr val="FFC116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55" name="Freeform 76">
                <a:extLst>
                  <a:ext uri="{FF2B5EF4-FFF2-40B4-BE49-F238E27FC236}">
                    <a16:creationId xmlns:a16="http://schemas.microsoft.com/office/drawing/2014/main" id="{7FE03A58-2864-4F01-87E4-AEB981F069D2}"/>
                  </a:ext>
                </a:extLst>
              </p:cNvPr>
              <p:cNvSpPr/>
              <p:nvPr/>
            </p:nvSpPr>
            <p:spPr bwMode="auto">
              <a:xfrm>
                <a:off x="3334944" y="479425"/>
                <a:ext cx="566738" cy="171450"/>
              </a:xfrm>
              <a:custGeom>
                <a:avLst/>
                <a:gdLst>
                  <a:gd name="T0" fmla="*/ 29 w 30"/>
                  <a:gd name="T1" fmla="*/ 9 h 9"/>
                  <a:gd name="T2" fmla="*/ 0 w 30"/>
                  <a:gd name="T3" fmla="*/ 3 h 9"/>
                  <a:gd name="T4" fmla="*/ 1 w 30"/>
                  <a:gd name="T5" fmla="*/ 0 h 9"/>
                  <a:gd name="T6" fmla="*/ 30 w 30"/>
                  <a:gd name="T7" fmla="*/ 6 h 9"/>
                  <a:gd name="T8" fmla="*/ 29 w 30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9">
                    <a:moveTo>
                      <a:pt x="29" y="9"/>
                    </a:moveTo>
                    <a:cubicBezTo>
                      <a:pt x="19" y="7"/>
                      <a:pt x="10" y="5"/>
                      <a:pt x="0" y="3"/>
                    </a:cubicBezTo>
                    <a:cubicBezTo>
                      <a:pt x="0" y="2"/>
                      <a:pt x="1" y="1"/>
                      <a:pt x="1" y="0"/>
                    </a:cubicBezTo>
                    <a:cubicBezTo>
                      <a:pt x="10" y="2"/>
                      <a:pt x="20" y="4"/>
                      <a:pt x="30" y="6"/>
                    </a:cubicBezTo>
                    <a:cubicBezTo>
                      <a:pt x="30" y="7"/>
                      <a:pt x="29" y="8"/>
                      <a:pt x="29" y="9"/>
                    </a:cubicBezTo>
                    <a:close/>
                  </a:path>
                </a:pathLst>
              </a:custGeom>
              <a:solidFill>
                <a:srgbClr val="DAA100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56" name="Freeform 77">
                <a:extLst>
                  <a:ext uri="{FF2B5EF4-FFF2-40B4-BE49-F238E27FC236}">
                    <a16:creationId xmlns:a16="http://schemas.microsoft.com/office/drawing/2014/main" id="{5942F194-7FDA-4B4A-8603-2DDFAE7BA1C8}"/>
                  </a:ext>
                </a:extLst>
              </p:cNvPr>
              <p:cNvSpPr/>
              <p:nvPr/>
            </p:nvSpPr>
            <p:spPr bwMode="auto">
              <a:xfrm>
                <a:off x="3939781" y="631825"/>
                <a:ext cx="454025" cy="477838"/>
              </a:xfrm>
              <a:custGeom>
                <a:avLst/>
                <a:gdLst>
                  <a:gd name="T0" fmla="*/ 8 w 24"/>
                  <a:gd name="T1" fmla="*/ 25 h 25"/>
                  <a:gd name="T2" fmla="*/ 8 w 24"/>
                  <a:gd name="T3" fmla="*/ 25 h 25"/>
                  <a:gd name="T4" fmla="*/ 0 w 24"/>
                  <a:gd name="T5" fmla="*/ 0 h 25"/>
                  <a:gd name="T6" fmla="*/ 24 w 24"/>
                  <a:gd name="T7" fmla="*/ 4 h 25"/>
                  <a:gd name="T8" fmla="*/ 8 w 24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5">
                    <a:moveTo>
                      <a:pt x="8" y="25"/>
                    </a:moveTo>
                    <a:cubicBezTo>
                      <a:pt x="8" y="25"/>
                      <a:pt x="8" y="25"/>
                      <a:pt x="8" y="25"/>
                    </a:cubicBezTo>
                    <a:cubicBezTo>
                      <a:pt x="5" y="17"/>
                      <a:pt x="3" y="8"/>
                      <a:pt x="0" y="0"/>
                    </a:cubicBezTo>
                    <a:cubicBezTo>
                      <a:pt x="8" y="1"/>
                      <a:pt x="16" y="3"/>
                      <a:pt x="24" y="4"/>
                    </a:cubicBezTo>
                    <a:cubicBezTo>
                      <a:pt x="19" y="11"/>
                      <a:pt x="14" y="18"/>
                      <a:pt x="8" y="25"/>
                    </a:cubicBezTo>
                    <a:close/>
                  </a:path>
                </a:pathLst>
              </a:custGeom>
              <a:solidFill>
                <a:srgbClr val="008FCF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57" name="Freeform 78">
                <a:extLst>
                  <a:ext uri="{FF2B5EF4-FFF2-40B4-BE49-F238E27FC236}">
                    <a16:creationId xmlns:a16="http://schemas.microsoft.com/office/drawing/2014/main" id="{CD8735AC-18D3-4211-8C3C-2DCC9E21C18A}"/>
                  </a:ext>
                </a:extLst>
              </p:cNvPr>
              <p:cNvSpPr/>
              <p:nvPr/>
            </p:nvSpPr>
            <p:spPr bwMode="auto">
              <a:xfrm>
                <a:off x="3882631" y="593725"/>
                <a:ext cx="568325" cy="152400"/>
              </a:xfrm>
              <a:custGeom>
                <a:avLst/>
                <a:gdLst>
                  <a:gd name="T0" fmla="*/ 29 w 30"/>
                  <a:gd name="T1" fmla="*/ 8 h 8"/>
                  <a:gd name="T2" fmla="*/ 0 w 30"/>
                  <a:gd name="T3" fmla="*/ 3 h 8"/>
                  <a:gd name="T4" fmla="*/ 1 w 30"/>
                  <a:gd name="T5" fmla="*/ 0 h 8"/>
                  <a:gd name="T6" fmla="*/ 30 w 30"/>
                  <a:gd name="T7" fmla="*/ 5 h 8"/>
                  <a:gd name="T8" fmla="*/ 29 w 30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8">
                    <a:moveTo>
                      <a:pt x="29" y="8"/>
                    </a:moveTo>
                    <a:cubicBezTo>
                      <a:pt x="20" y="6"/>
                      <a:pt x="10" y="5"/>
                      <a:pt x="0" y="3"/>
                    </a:cubicBezTo>
                    <a:cubicBezTo>
                      <a:pt x="0" y="2"/>
                      <a:pt x="1" y="1"/>
                      <a:pt x="1" y="0"/>
                    </a:cubicBezTo>
                    <a:cubicBezTo>
                      <a:pt x="10" y="2"/>
                      <a:pt x="20" y="3"/>
                      <a:pt x="30" y="5"/>
                    </a:cubicBezTo>
                    <a:cubicBezTo>
                      <a:pt x="30" y="6"/>
                      <a:pt x="30" y="7"/>
                      <a:pt x="29" y="8"/>
                    </a:cubicBezTo>
                    <a:close/>
                  </a:path>
                </a:pathLst>
              </a:custGeom>
              <a:solidFill>
                <a:srgbClr val="0076AB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58" name="Freeform 79">
                <a:extLst>
                  <a:ext uri="{FF2B5EF4-FFF2-40B4-BE49-F238E27FC236}">
                    <a16:creationId xmlns:a16="http://schemas.microsoft.com/office/drawing/2014/main" id="{AF0BC4D3-1AFD-45B2-BF1E-3314BCD48A81}"/>
                  </a:ext>
                </a:extLst>
              </p:cNvPr>
              <p:cNvSpPr/>
              <p:nvPr/>
            </p:nvSpPr>
            <p:spPr bwMode="auto">
              <a:xfrm>
                <a:off x="4487469" y="708025"/>
                <a:ext cx="454025" cy="477838"/>
              </a:xfrm>
              <a:custGeom>
                <a:avLst/>
                <a:gdLst>
                  <a:gd name="T0" fmla="*/ 10 w 24"/>
                  <a:gd name="T1" fmla="*/ 25 h 25"/>
                  <a:gd name="T2" fmla="*/ 10 w 24"/>
                  <a:gd name="T3" fmla="*/ 25 h 25"/>
                  <a:gd name="T4" fmla="*/ 0 w 24"/>
                  <a:gd name="T5" fmla="*/ 0 h 25"/>
                  <a:gd name="T6" fmla="*/ 24 w 24"/>
                  <a:gd name="T7" fmla="*/ 3 h 25"/>
                  <a:gd name="T8" fmla="*/ 10 w 24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5">
                    <a:moveTo>
                      <a:pt x="10" y="25"/>
                    </a:moveTo>
                    <a:cubicBezTo>
                      <a:pt x="10" y="25"/>
                      <a:pt x="10" y="25"/>
                      <a:pt x="10" y="25"/>
                    </a:cubicBezTo>
                    <a:cubicBezTo>
                      <a:pt x="6" y="17"/>
                      <a:pt x="3" y="9"/>
                      <a:pt x="0" y="0"/>
                    </a:cubicBezTo>
                    <a:cubicBezTo>
                      <a:pt x="8" y="2"/>
                      <a:pt x="16" y="2"/>
                      <a:pt x="24" y="3"/>
                    </a:cubicBezTo>
                    <a:cubicBezTo>
                      <a:pt x="19" y="11"/>
                      <a:pt x="15" y="18"/>
                      <a:pt x="10" y="25"/>
                    </a:cubicBezTo>
                    <a:close/>
                  </a:path>
                </a:pathLst>
              </a:custGeom>
              <a:solidFill>
                <a:srgbClr val="02C9DE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59" name="Freeform 80">
                <a:extLst>
                  <a:ext uri="{FF2B5EF4-FFF2-40B4-BE49-F238E27FC236}">
                    <a16:creationId xmlns:a16="http://schemas.microsoft.com/office/drawing/2014/main" id="{F3662366-4F32-446E-B190-89FDB677767F}"/>
                  </a:ext>
                </a:extLst>
              </p:cNvPr>
              <p:cNvSpPr/>
              <p:nvPr/>
            </p:nvSpPr>
            <p:spPr bwMode="auto">
              <a:xfrm>
                <a:off x="4431906" y="688975"/>
                <a:ext cx="566738" cy="115888"/>
              </a:xfrm>
              <a:custGeom>
                <a:avLst/>
                <a:gdLst>
                  <a:gd name="T0" fmla="*/ 30 w 30"/>
                  <a:gd name="T1" fmla="*/ 6 h 6"/>
                  <a:gd name="T2" fmla="*/ 0 w 30"/>
                  <a:gd name="T3" fmla="*/ 3 h 6"/>
                  <a:gd name="T4" fmla="*/ 1 w 30"/>
                  <a:gd name="T5" fmla="*/ 0 h 6"/>
                  <a:gd name="T6" fmla="*/ 30 w 30"/>
                  <a:gd name="T7" fmla="*/ 3 h 6"/>
                  <a:gd name="T8" fmla="*/ 30 w 30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">
                    <a:moveTo>
                      <a:pt x="30" y="6"/>
                    </a:moveTo>
                    <a:cubicBezTo>
                      <a:pt x="20" y="5"/>
                      <a:pt x="10" y="4"/>
                      <a:pt x="0" y="3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10" y="1"/>
                      <a:pt x="20" y="2"/>
                      <a:pt x="30" y="3"/>
                    </a:cubicBezTo>
                    <a:cubicBezTo>
                      <a:pt x="30" y="4"/>
                      <a:pt x="30" y="5"/>
                      <a:pt x="30" y="6"/>
                    </a:cubicBezTo>
                    <a:close/>
                  </a:path>
                </a:pathLst>
              </a:custGeom>
              <a:solidFill>
                <a:srgbClr val="02A8BA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60" name="Freeform 81">
                <a:extLst>
                  <a:ext uri="{FF2B5EF4-FFF2-40B4-BE49-F238E27FC236}">
                    <a16:creationId xmlns:a16="http://schemas.microsoft.com/office/drawing/2014/main" id="{547F2F92-AFDD-4BEA-A256-8F78590549E1}"/>
                  </a:ext>
                </a:extLst>
              </p:cNvPr>
              <p:cNvSpPr/>
              <p:nvPr/>
            </p:nvSpPr>
            <p:spPr bwMode="auto">
              <a:xfrm>
                <a:off x="5036744" y="785813"/>
                <a:ext cx="473075" cy="457200"/>
              </a:xfrm>
              <a:custGeom>
                <a:avLst/>
                <a:gdLst>
                  <a:gd name="T0" fmla="*/ 11 w 25"/>
                  <a:gd name="T1" fmla="*/ 24 h 24"/>
                  <a:gd name="T2" fmla="*/ 11 w 25"/>
                  <a:gd name="T3" fmla="*/ 24 h 24"/>
                  <a:gd name="T4" fmla="*/ 0 w 25"/>
                  <a:gd name="T5" fmla="*/ 0 h 24"/>
                  <a:gd name="T6" fmla="*/ 25 w 25"/>
                  <a:gd name="T7" fmla="*/ 1 h 24"/>
                  <a:gd name="T8" fmla="*/ 11 w 25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4">
                    <a:moveTo>
                      <a:pt x="11" y="24"/>
                    </a:moveTo>
                    <a:cubicBezTo>
                      <a:pt x="11" y="24"/>
                      <a:pt x="11" y="24"/>
                      <a:pt x="11" y="24"/>
                    </a:cubicBezTo>
                    <a:cubicBezTo>
                      <a:pt x="7" y="16"/>
                      <a:pt x="4" y="8"/>
                      <a:pt x="0" y="0"/>
                    </a:cubicBezTo>
                    <a:cubicBezTo>
                      <a:pt x="8" y="0"/>
                      <a:pt x="16" y="1"/>
                      <a:pt x="25" y="1"/>
                    </a:cubicBezTo>
                    <a:cubicBezTo>
                      <a:pt x="20" y="9"/>
                      <a:pt x="16" y="17"/>
                      <a:pt x="11" y="24"/>
                    </a:cubicBezTo>
                    <a:close/>
                  </a:path>
                </a:pathLst>
              </a:custGeom>
              <a:solidFill>
                <a:srgbClr val="F59301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61" name="Freeform 82">
                <a:extLst>
                  <a:ext uri="{FF2B5EF4-FFF2-40B4-BE49-F238E27FC236}">
                    <a16:creationId xmlns:a16="http://schemas.microsoft.com/office/drawing/2014/main" id="{3F1776FD-1D30-48C4-AEC7-69A329F31C3C}"/>
                  </a:ext>
                </a:extLst>
              </p:cNvPr>
              <p:cNvSpPr/>
              <p:nvPr/>
            </p:nvSpPr>
            <p:spPr bwMode="auto">
              <a:xfrm>
                <a:off x="4998644" y="746125"/>
                <a:ext cx="547688" cy="96838"/>
              </a:xfrm>
              <a:custGeom>
                <a:avLst/>
                <a:gdLst>
                  <a:gd name="T0" fmla="*/ 29 w 29"/>
                  <a:gd name="T1" fmla="*/ 5 h 5"/>
                  <a:gd name="T2" fmla="*/ 0 w 29"/>
                  <a:gd name="T3" fmla="*/ 3 h 5"/>
                  <a:gd name="T4" fmla="*/ 0 w 29"/>
                  <a:gd name="T5" fmla="*/ 0 h 5"/>
                  <a:gd name="T6" fmla="*/ 29 w 29"/>
                  <a:gd name="T7" fmla="*/ 2 h 5"/>
                  <a:gd name="T8" fmla="*/ 29 w 29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5">
                    <a:moveTo>
                      <a:pt x="29" y="5"/>
                    </a:moveTo>
                    <a:cubicBezTo>
                      <a:pt x="19" y="4"/>
                      <a:pt x="9" y="4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ubicBezTo>
                      <a:pt x="10" y="1"/>
                      <a:pt x="19" y="1"/>
                      <a:pt x="29" y="2"/>
                    </a:cubicBezTo>
                    <a:cubicBezTo>
                      <a:pt x="29" y="3"/>
                      <a:pt x="29" y="4"/>
                      <a:pt x="29" y="5"/>
                    </a:cubicBezTo>
                    <a:close/>
                  </a:path>
                </a:pathLst>
              </a:custGeom>
              <a:solidFill>
                <a:srgbClr val="D17D01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62" name="Freeform 83">
                <a:extLst>
                  <a:ext uri="{FF2B5EF4-FFF2-40B4-BE49-F238E27FC236}">
                    <a16:creationId xmlns:a16="http://schemas.microsoft.com/office/drawing/2014/main" id="{11892B7A-16D0-416F-8447-E82E6DA60D0E}"/>
                  </a:ext>
                </a:extLst>
              </p:cNvPr>
              <p:cNvSpPr/>
              <p:nvPr/>
            </p:nvSpPr>
            <p:spPr bwMode="auto">
              <a:xfrm>
                <a:off x="5603481" y="823913"/>
                <a:ext cx="454025" cy="438150"/>
              </a:xfrm>
              <a:custGeom>
                <a:avLst/>
                <a:gdLst>
                  <a:gd name="T0" fmla="*/ 11 w 24"/>
                  <a:gd name="T1" fmla="*/ 23 h 23"/>
                  <a:gd name="T2" fmla="*/ 11 w 24"/>
                  <a:gd name="T3" fmla="*/ 23 h 23"/>
                  <a:gd name="T4" fmla="*/ 0 w 24"/>
                  <a:gd name="T5" fmla="*/ 0 h 23"/>
                  <a:gd name="T6" fmla="*/ 24 w 24"/>
                  <a:gd name="T7" fmla="*/ 0 h 23"/>
                  <a:gd name="T8" fmla="*/ 11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1" y="23"/>
                    </a:moveTo>
                    <a:cubicBezTo>
                      <a:pt x="11" y="23"/>
                      <a:pt x="11" y="23"/>
                      <a:pt x="11" y="23"/>
                    </a:cubicBezTo>
                    <a:cubicBezTo>
                      <a:pt x="7" y="16"/>
                      <a:pt x="4" y="8"/>
                      <a:pt x="0" y="0"/>
                    </a:cubicBezTo>
                    <a:cubicBezTo>
                      <a:pt x="8" y="0"/>
                      <a:pt x="16" y="0"/>
                      <a:pt x="24" y="0"/>
                    </a:cubicBezTo>
                    <a:cubicBezTo>
                      <a:pt x="20" y="8"/>
                      <a:pt x="16" y="16"/>
                      <a:pt x="11" y="23"/>
                    </a:cubicBezTo>
                    <a:close/>
                  </a:path>
                </a:pathLst>
              </a:custGeom>
              <a:solidFill>
                <a:srgbClr val="FFC116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63" name="Freeform 84">
                <a:extLst>
                  <a:ext uri="{FF2B5EF4-FFF2-40B4-BE49-F238E27FC236}">
                    <a16:creationId xmlns:a16="http://schemas.microsoft.com/office/drawing/2014/main" id="{8746F326-9DA5-42CB-90D4-E7FFA2AAE23C}"/>
                  </a:ext>
                </a:extLst>
              </p:cNvPr>
              <p:cNvSpPr/>
              <p:nvPr/>
            </p:nvSpPr>
            <p:spPr bwMode="auto">
              <a:xfrm>
                <a:off x="5546331" y="785813"/>
                <a:ext cx="568325" cy="76200"/>
              </a:xfrm>
              <a:custGeom>
                <a:avLst/>
                <a:gdLst>
                  <a:gd name="T0" fmla="*/ 30 w 30"/>
                  <a:gd name="T1" fmla="*/ 4 h 4"/>
                  <a:gd name="T2" fmla="*/ 0 w 30"/>
                  <a:gd name="T3" fmla="*/ 3 h 4"/>
                  <a:gd name="T4" fmla="*/ 0 w 30"/>
                  <a:gd name="T5" fmla="*/ 0 h 4"/>
                  <a:gd name="T6" fmla="*/ 30 w 30"/>
                  <a:gd name="T7" fmla="*/ 1 h 4"/>
                  <a:gd name="T8" fmla="*/ 30 w 30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4">
                    <a:moveTo>
                      <a:pt x="30" y="4"/>
                    </a:moveTo>
                    <a:cubicBezTo>
                      <a:pt x="20" y="4"/>
                      <a:pt x="10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ubicBezTo>
                      <a:pt x="10" y="0"/>
                      <a:pt x="20" y="1"/>
                      <a:pt x="30" y="1"/>
                    </a:cubicBezTo>
                    <a:cubicBezTo>
                      <a:pt x="30" y="2"/>
                      <a:pt x="30" y="3"/>
                      <a:pt x="30" y="4"/>
                    </a:cubicBezTo>
                    <a:close/>
                  </a:path>
                </a:pathLst>
              </a:custGeom>
              <a:solidFill>
                <a:srgbClr val="DAA100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64" name="Freeform 85">
                <a:extLst>
                  <a:ext uri="{FF2B5EF4-FFF2-40B4-BE49-F238E27FC236}">
                    <a16:creationId xmlns:a16="http://schemas.microsoft.com/office/drawing/2014/main" id="{C6C0848B-39BC-4088-82BF-8D3D81122FCA}"/>
                  </a:ext>
                </a:extLst>
              </p:cNvPr>
              <p:cNvSpPr/>
              <p:nvPr/>
            </p:nvSpPr>
            <p:spPr bwMode="auto">
              <a:xfrm>
                <a:off x="6152756" y="823913"/>
                <a:ext cx="454025" cy="438150"/>
              </a:xfrm>
              <a:custGeom>
                <a:avLst/>
                <a:gdLst>
                  <a:gd name="T0" fmla="*/ 13 w 24"/>
                  <a:gd name="T1" fmla="*/ 23 h 23"/>
                  <a:gd name="T2" fmla="*/ 13 w 24"/>
                  <a:gd name="T3" fmla="*/ 23 h 23"/>
                  <a:gd name="T4" fmla="*/ 0 w 24"/>
                  <a:gd name="T5" fmla="*/ 0 h 23"/>
                  <a:gd name="T6" fmla="*/ 24 w 24"/>
                  <a:gd name="T7" fmla="*/ 0 h 23"/>
                  <a:gd name="T8" fmla="*/ 13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3" y="23"/>
                    </a:moveTo>
                    <a:cubicBezTo>
                      <a:pt x="13" y="23"/>
                      <a:pt x="13" y="23"/>
                      <a:pt x="13" y="23"/>
                    </a:cubicBezTo>
                    <a:cubicBezTo>
                      <a:pt x="8" y="16"/>
                      <a:pt x="4" y="8"/>
                      <a:pt x="0" y="0"/>
                    </a:cubicBezTo>
                    <a:cubicBezTo>
                      <a:pt x="8" y="0"/>
                      <a:pt x="16" y="0"/>
                      <a:pt x="24" y="0"/>
                    </a:cubicBezTo>
                    <a:cubicBezTo>
                      <a:pt x="21" y="8"/>
                      <a:pt x="17" y="16"/>
                      <a:pt x="13" y="23"/>
                    </a:cubicBezTo>
                    <a:close/>
                  </a:path>
                </a:pathLst>
              </a:custGeom>
              <a:solidFill>
                <a:srgbClr val="008FCF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65" name="Freeform 86">
                <a:extLst>
                  <a:ext uri="{FF2B5EF4-FFF2-40B4-BE49-F238E27FC236}">
                    <a16:creationId xmlns:a16="http://schemas.microsoft.com/office/drawing/2014/main" id="{D9B08091-04E8-40A2-82B2-5289E1EE1E11}"/>
                  </a:ext>
                </a:extLst>
              </p:cNvPr>
              <p:cNvSpPr/>
              <p:nvPr/>
            </p:nvSpPr>
            <p:spPr bwMode="auto">
              <a:xfrm>
                <a:off x="6114656" y="785813"/>
                <a:ext cx="547688" cy="76200"/>
              </a:xfrm>
              <a:custGeom>
                <a:avLst/>
                <a:gdLst>
                  <a:gd name="T0" fmla="*/ 29 w 29"/>
                  <a:gd name="T1" fmla="*/ 3 h 4"/>
                  <a:gd name="T2" fmla="*/ 0 w 29"/>
                  <a:gd name="T3" fmla="*/ 4 h 4"/>
                  <a:gd name="T4" fmla="*/ 0 w 29"/>
                  <a:gd name="T5" fmla="*/ 1 h 4"/>
                  <a:gd name="T6" fmla="*/ 29 w 29"/>
                  <a:gd name="T7" fmla="*/ 0 h 4"/>
                  <a:gd name="T8" fmla="*/ 29 w 29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4">
                    <a:moveTo>
                      <a:pt x="29" y="3"/>
                    </a:moveTo>
                    <a:cubicBezTo>
                      <a:pt x="19" y="3"/>
                      <a:pt x="9" y="4"/>
                      <a:pt x="0" y="4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9" y="1"/>
                      <a:pt x="19" y="0"/>
                      <a:pt x="29" y="0"/>
                    </a:cubicBezTo>
                    <a:cubicBezTo>
                      <a:pt x="29" y="1"/>
                      <a:pt x="29" y="2"/>
                      <a:pt x="29" y="3"/>
                    </a:cubicBezTo>
                    <a:close/>
                  </a:path>
                </a:pathLst>
              </a:custGeom>
              <a:solidFill>
                <a:srgbClr val="0076AB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66" name="Freeform 87">
                <a:extLst>
                  <a:ext uri="{FF2B5EF4-FFF2-40B4-BE49-F238E27FC236}">
                    <a16:creationId xmlns:a16="http://schemas.microsoft.com/office/drawing/2014/main" id="{38A99530-8DE6-4154-BADE-CBDE0C7FC2B9}"/>
                  </a:ext>
                </a:extLst>
              </p:cNvPr>
              <p:cNvSpPr/>
              <p:nvPr/>
            </p:nvSpPr>
            <p:spPr bwMode="auto">
              <a:xfrm>
                <a:off x="6719494" y="785813"/>
                <a:ext cx="454025" cy="457200"/>
              </a:xfrm>
              <a:custGeom>
                <a:avLst/>
                <a:gdLst>
                  <a:gd name="T0" fmla="*/ 13 w 24"/>
                  <a:gd name="T1" fmla="*/ 24 h 24"/>
                  <a:gd name="T2" fmla="*/ 13 w 24"/>
                  <a:gd name="T3" fmla="*/ 24 h 24"/>
                  <a:gd name="T4" fmla="*/ 0 w 24"/>
                  <a:gd name="T5" fmla="*/ 1 h 24"/>
                  <a:gd name="T6" fmla="*/ 24 w 24"/>
                  <a:gd name="T7" fmla="*/ 0 h 24"/>
                  <a:gd name="T8" fmla="*/ 13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13" y="24"/>
                    </a:moveTo>
                    <a:cubicBezTo>
                      <a:pt x="13" y="24"/>
                      <a:pt x="13" y="24"/>
                      <a:pt x="13" y="24"/>
                    </a:cubicBezTo>
                    <a:cubicBezTo>
                      <a:pt x="9" y="17"/>
                      <a:pt x="4" y="9"/>
                      <a:pt x="0" y="1"/>
                    </a:cubicBezTo>
                    <a:cubicBezTo>
                      <a:pt x="8" y="1"/>
                      <a:pt x="16" y="0"/>
                      <a:pt x="24" y="0"/>
                    </a:cubicBezTo>
                    <a:cubicBezTo>
                      <a:pt x="20" y="8"/>
                      <a:pt x="17" y="16"/>
                      <a:pt x="13" y="24"/>
                    </a:cubicBezTo>
                    <a:close/>
                  </a:path>
                </a:pathLst>
              </a:custGeom>
              <a:solidFill>
                <a:srgbClr val="02C9DE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67" name="Freeform 88">
                <a:extLst>
                  <a:ext uri="{FF2B5EF4-FFF2-40B4-BE49-F238E27FC236}">
                    <a16:creationId xmlns:a16="http://schemas.microsoft.com/office/drawing/2014/main" id="{D49218F6-F8A5-4D68-9E31-2833DE7E7C11}"/>
                  </a:ext>
                </a:extLst>
              </p:cNvPr>
              <p:cNvSpPr/>
              <p:nvPr/>
            </p:nvSpPr>
            <p:spPr bwMode="auto">
              <a:xfrm>
                <a:off x="6662344" y="746125"/>
                <a:ext cx="549275" cy="96838"/>
              </a:xfrm>
              <a:custGeom>
                <a:avLst/>
                <a:gdLst>
                  <a:gd name="T0" fmla="*/ 29 w 29"/>
                  <a:gd name="T1" fmla="*/ 3 h 5"/>
                  <a:gd name="T2" fmla="*/ 0 w 29"/>
                  <a:gd name="T3" fmla="*/ 5 h 5"/>
                  <a:gd name="T4" fmla="*/ 0 w 29"/>
                  <a:gd name="T5" fmla="*/ 2 h 5"/>
                  <a:gd name="T6" fmla="*/ 29 w 29"/>
                  <a:gd name="T7" fmla="*/ 0 h 5"/>
                  <a:gd name="T8" fmla="*/ 29 w 29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5">
                    <a:moveTo>
                      <a:pt x="29" y="3"/>
                    </a:moveTo>
                    <a:cubicBezTo>
                      <a:pt x="20" y="4"/>
                      <a:pt x="10" y="4"/>
                      <a:pt x="0" y="5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10" y="1"/>
                      <a:pt x="19" y="1"/>
                      <a:pt x="29" y="0"/>
                    </a:cubicBezTo>
                    <a:cubicBezTo>
                      <a:pt x="29" y="1"/>
                      <a:pt x="29" y="2"/>
                      <a:pt x="29" y="3"/>
                    </a:cubicBezTo>
                    <a:close/>
                  </a:path>
                </a:pathLst>
              </a:custGeom>
              <a:solidFill>
                <a:srgbClr val="02A8BA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68" name="Freeform 89">
                <a:extLst>
                  <a:ext uri="{FF2B5EF4-FFF2-40B4-BE49-F238E27FC236}">
                    <a16:creationId xmlns:a16="http://schemas.microsoft.com/office/drawing/2014/main" id="{1160B9BE-71E7-4746-BC9F-B03EAB5BB513}"/>
                  </a:ext>
                </a:extLst>
              </p:cNvPr>
              <p:cNvSpPr/>
              <p:nvPr/>
            </p:nvSpPr>
            <p:spPr bwMode="auto">
              <a:xfrm>
                <a:off x="7267181" y="708025"/>
                <a:ext cx="454025" cy="477838"/>
              </a:xfrm>
              <a:custGeom>
                <a:avLst/>
                <a:gdLst>
                  <a:gd name="T0" fmla="*/ 15 w 24"/>
                  <a:gd name="T1" fmla="*/ 25 h 25"/>
                  <a:gd name="T2" fmla="*/ 15 w 24"/>
                  <a:gd name="T3" fmla="*/ 25 h 25"/>
                  <a:gd name="T4" fmla="*/ 0 w 24"/>
                  <a:gd name="T5" fmla="*/ 3 h 25"/>
                  <a:gd name="T6" fmla="*/ 24 w 24"/>
                  <a:gd name="T7" fmla="*/ 0 h 25"/>
                  <a:gd name="T8" fmla="*/ 15 w 24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5">
                    <a:moveTo>
                      <a:pt x="15" y="25"/>
                    </a:moveTo>
                    <a:cubicBezTo>
                      <a:pt x="15" y="25"/>
                      <a:pt x="15" y="25"/>
                      <a:pt x="15" y="25"/>
                    </a:cubicBezTo>
                    <a:cubicBezTo>
                      <a:pt x="10" y="18"/>
                      <a:pt x="5" y="11"/>
                      <a:pt x="0" y="3"/>
                    </a:cubicBezTo>
                    <a:cubicBezTo>
                      <a:pt x="8" y="2"/>
                      <a:pt x="16" y="2"/>
                      <a:pt x="24" y="0"/>
                    </a:cubicBezTo>
                    <a:cubicBezTo>
                      <a:pt x="21" y="9"/>
                      <a:pt x="18" y="17"/>
                      <a:pt x="15" y="25"/>
                    </a:cubicBezTo>
                    <a:close/>
                  </a:path>
                </a:pathLst>
              </a:custGeom>
              <a:solidFill>
                <a:srgbClr val="F59301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69" name="Freeform 90">
                <a:extLst>
                  <a:ext uri="{FF2B5EF4-FFF2-40B4-BE49-F238E27FC236}">
                    <a16:creationId xmlns:a16="http://schemas.microsoft.com/office/drawing/2014/main" id="{B0748935-5DAE-44FC-8FA2-9294A2F8DFEC}"/>
                  </a:ext>
                </a:extLst>
              </p:cNvPr>
              <p:cNvSpPr/>
              <p:nvPr/>
            </p:nvSpPr>
            <p:spPr bwMode="auto">
              <a:xfrm>
                <a:off x="7211619" y="688975"/>
                <a:ext cx="566738" cy="115888"/>
              </a:xfrm>
              <a:custGeom>
                <a:avLst/>
                <a:gdLst>
                  <a:gd name="T0" fmla="*/ 30 w 30"/>
                  <a:gd name="T1" fmla="*/ 3 h 6"/>
                  <a:gd name="T2" fmla="*/ 0 w 30"/>
                  <a:gd name="T3" fmla="*/ 6 h 6"/>
                  <a:gd name="T4" fmla="*/ 0 w 30"/>
                  <a:gd name="T5" fmla="*/ 3 h 6"/>
                  <a:gd name="T6" fmla="*/ 29 w 30"/>
                  <a:gd name="T7" fmla="*/ 0 h 6"/>
                  <a:gd name="T8" fmla="*/ 30 w 30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">
                    <a:moveTo>
                      <a:pt x="30" y="3"/>
                    </a:moveTo>
                    <a:cubicBezTo>
                      <a:pt x="20" y="4"/>
                      <a:pt x="10" y="5"/>
                      <a:pt x="0" y="6"/>
                    </a:cubicBezTo>
                    <a:cubicBezTo>
                      <a:pt x="0" y="5"/>
                      <a:pt x="0" y="4"/>
                      <a:pt x="0" y="3"/>
                    </a:cubicBezTo>
                    <a:cubicBezTo>
                      <a:pt x="10" y="2"/>
                      <a:pt x="20" y="1"/>
                      <a:pt x="29" y="0"/>
                    </a:cubicBezTo>
                    <a:cubicBezTo>
                      <a:pt x="29" y="1"/>
                      <a:pt x="30" y="2"/>
                      <a:pt x="30" y="3"/>
                    </a:cubicBezTo>
                    <a:close/>
                  </a:path>
                </a:pathLst>
              </a:custGeom>
              <a:solidFill>
                <a:srgbClr val="D17D01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70" name="Freeform 91">
                <a:extLst>
                  <a:ext uri="{FF2B5EF4-FFF2-40B4-BE49-F238E27FC236}">
                    <a16:creationId xmlns:a16="http://schemas.microsoft.com/office/drawing/2014/main" id="{7096896C-1F4E-43F1-828E-F360927E5FB4}"/>
                  </a:ext>
                </a:extLst>
              </p:cNvPr>
              <p:cNvSpPr/>
              <p:nvPr/>
            </p:nvSpPr>
            <p:spPr bwMode="auto">
              <a:xfrm>
                <a:off x="7816456" y="631825"/>
                <a:ext cx="454025" cy="477838"/>
              </a:xfrm>
              <a:custGeom>
                <a:avLst/>
                <a:gdLst>
                  <a:gd name="T0" fmla="*/ 16 w 24"/>
                  <a:gd name="T1" fmla="*/ 25 h 25"/>
                  <a:gd name="T2" fmla="*/ 16 w 24"/>
                  <a:gd name="T3" fmla="*/ 25 h 25"/>
                  <a:gd name="T4" fmla="*/ 0 w 24"/>
                  <a:gd name="T5" fmla="*/ 4 h 25"/>
                  <a:gd name="T6" fmla="*/ 24 w 24"/>
                  <a:gd name="T7" fmla="*/ 0 h 25"/>
                  <a:gd name="T8" fmla="*/ 16 w 24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5">
                    <a:moveTo>
                      <a:pt x="16" y="25"/>
                    </a:moveTo>
                    <a:cubicBezTo>
                      <a:pt x="16" y="25"/>
                      <a:pt x="16" y="25"/>
                      <a:pt x="16" y="25"/>
                    </a:cubicBezTo>
                    <a:cubicBezTo>
                      <a:pt x="10" y="18"/>
                      <a:pt x="5" y="11"/>
                      <a:pt x="0" y="4"/>
                    </a:cubicBezTo>
                    <a:cubicBezTo>
                      <a:pt x="8" y="3"/>
                      <a:pt x="16" y="1"/>
                      <a:pt x="24" y="0"/>
                    </a:cubicBezTo>
                    <a:cubicBezTo>
                      <a:pt x="21" y="8"/>
                      <a:pt x="19" y="17"/>
                      <a:pt x="16" y="25"/>
                    </a:cubicBezTo>
                    <a:close/>
                  </a:path>
                </a:pathLst>
              </a:custGeom>
              <a:solidFill>
                <a:srgbClr val="FFC116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71" name="Freeform 92">
                <a:extLst>
                  <a:ext uri="{FF2B5EF4-FFF2-40B4-BE49-F238E27FC236}">
                    <a16:creationId xmlns:a16="http://schemas.microsoft.com/office/drawing/2014/main" id="{8349496B-61F9-4DE1-9F79-0AAFBE3A4413}"/>
                  </a:ext>
                </a:extLst>
              </p:cNvPr>
              <p:cNvSpPr/>
              <p:nvPr/>
            </p:nvSpPr>
            <p:spPr bwMode="auto">
              <a:xfrm>
                <a:off x="7759306" y="593725"/>
                <a:ext cx="566738" cy="152400"/>
              </a:xfrm>
              <a:custGeom>
                <a:avLst/>
                <a:gdLst>
                  <a:gd name="T0" fmla="*/ 30 w 30"/>
                  <a:gd name="T1" fmla="*/ 3 h 8"/>
                  <a:gd name="T2" fmla="*/ 1 w 30"/>
                  <a:gd name="T3" fmla="*/ 8 h 8"/>
                  <a:gd name="T4" fmla="*/ 0 w 30"/>
                  <a:gd name="T5" fmla="*/ 5 h 8"/>
                  <a:gd name="T6" fmla="*/ 29 w 30"/>
                  <a:gd name="T7" fmla="*/ 0 h 8"/>
                  <a:gd name="T8" fmla="*/ 30 w 30"/>
                  <a:gd name="T9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8">
                    <a:moveTo>
                      <a:pt x="30" y="3"/>
                    </a:moveTo>
                    <a:cubicBezTo>
                      <a:pt x="20" y="5"/>
                      <a:pt x="10" y="6"/>
                      <a:pt x="1" y="8"/>
                    </a:cubicBezTo>
                    <a:cubicBezTo>
                      <a:pt x="1" y="7"/>
                      <a:pt x="0" y="6"/>
                      <a:pt x="0" y="5"/>
                    </a:cubicBezTo>
                    <a:cubicBezTo>
                      <a:pt x="10" y="3"/>
                      <a:pt x="20" y="2"/>
                      <a:pt x="29" y="0"/>
                    </a:cubicBezTo>
                    <a:cubicBezTo>
                      <a:pt x="30" y="1"/>
                      <a:pt x="30" y="2"/>
                      <a:pt x="30" y="3"/>
                    </a:cubicBezTo>
                    <a:close/>
                  </a:path>
                </a:pathLst>
              </a:custGeom>
              <a:solidFill>
                <a:srgbClr val="DAA100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72" name="Freeform 93">
                <a:extLst>
                  <a:ext uri="{FF2B5EF4-FFF2-40B4-BE49-F238E27FC236}">
                    <a16:creationId xmlns:a16="http://schemas.microsoft.com/office/drawing/2014/main" id="{9CB614AD-9E5C-4E53-94A6-9D63FBFD9322}"/>
                  </a:ext>
                </a:extLst>
              </p:cNvPr>
              <p:cNvSpPr/>
              <p:nvPr/>
            </p:nvSpPr>
            <p:spPr bwMode="auto">
              <a:xfrm>
                <a:off x="8364144" y="517525"/>
                <a:ext cx="454025" cy="496888"/>
              </a:xfrm>
              <a:custGeom>
                <a:avLst/>
                <a:gdLst>
                  <a:gd name="T0" fmla="*/ 17 w 24"/>
                  <a:gd name="T1" fmla="*/ 26 h 26"/>
                  <a:gd name="T2" fmla="*/ 17 w 24"/>
                  <a:gd name="T3" fmla="*/ 26 h 26"/>
                  <a:gd name="T4" fmla="*/ 0 w 24"/>
                  <a:gd name="T5" fmla="*/ 5 h 26"/>
                  <a:gd name="T6" fmla="*/ 24 w 24"/>
                  <a:gd name="T7" fmla="*/ 0 h 26"/>
                  <a:gd name="T8" fmla="*/ 17 w 24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6">
                    <a:moveTo>
                      <a:pt x="17" y="26"/>
                    </a:moveTo>
                    <a:cubicBezTo>
                      <a:pt x="17" y="26"/>
                      <a:pt x="17" y="26"/>
                      <a:pt x="17" y="26"/>
                    </a:cubicBezTo>
                    <a:cubicBezTo>
                      <a:pt x="11" y="19"/>
                      <a:pt x="6" y="12"/>
                      <a:pt x="0" y="5"/>
                    </a:cubicBezTo>
                    <a:cubicBezTo>
                      <a:pt x="8" y="4"/>
                      <a:pt x="16" y="2"/>
                      <a:pt x="24" y="0"/>
                    </a:cubicBezTo>
                    <a:cubicBezTo>
                      <a:pt x="22" y="9"/>
                      <a:pt x="19" y="17"/>
                      <a:pt x="17" y="26"/>
                    </a:cubicBezTo>
                    <a:close/>
                  </a:path>
                </a:pathLst>
              </a:custGeom>
              <a:solidFill>
                <a:srgbClr val="008FCF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73" name="Freeform 94">
                <a:extLst>
                  <a:ext uri="{FF2B5EF4-FFF2-40B4-BE49-F238E27FC236}">
                    <a16:creationId xmlns:a16="http://schemas.microsoft.com/office/drawing/2014/main" id="{A7E73658-878C-4D46-A506-0AD7A632F41B}"/>
                  </a:ext>
                </a:extLst>
              </p:cNvPr>
              <p:cNvSpPr/>
              <p:nvPr/>
            </p:nvSpPr>
            <p:spPr bwMode="auto">
              <a:xfrm>
                <a:off x="8308581" y="479425"/>
                <a:ext cx="566738" cy="171450"/>
              </a:xfrm>
              <a:custGeom>
                <a:avLst/>
                <a:gdLst>
                  <a:gd name="T0" fmla="*/ 30 w 30"/>
                  <a:gd name="T1" fmla="*/ 3 h 9"/>
                  <a:gd name="T2" fmla="*/ 1 w 30"/>
                  <a:gd name="T3" fmla="*/ 9 h 9"/>
                  <a:gd name="T4" fmla="*/ 0 w 30"/>
                  <a:gd name="T5" fmla="*/ 6 h 9"/>
                  <a:gd name="T6" fmla="*/ 29 w 30"/>
                  <a:gd name="T7" fmla="*/ 0 h 9"/>
                  <a:gd name="T8" fmla="*/ 30 w 30"/>
                  <a:gd name="T9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9">
                    <a:moveTo>
                      <a:pt x="30" y="3"/>
                    </a:moveTo>
                    <a:cubicBezTo>
                      <a:pt x="20" y="5"/>
                      <a:pt x="11" y="7"/>
                      <a:pt x="1" y="9"/>
                    </a:cubicBezTo>
                    <a:cubicBezTo>
                      <a:pt x="1" y="8"/>
                      <a:pt x="1" y="7"/>
                      <a:pt x="0" y="6"/>
                    </a:cubicBezTo>
                    <a:cubicBezTo>
                      <a:pt x="10" y="4"/>
                      <a:pt x="20" y="2"/>
                      <a:pt x="29" y="0"/>
                    </a:cubicBezTo>
                    <a:cubicBezTo>
                      <a:pt x="29" y="1"/>
                      <a:pt x="30" y="2"/>
                      <a:pt x="30" y="3"/>
                    </a:cubicBezTo>
                    <a:close/>
                  </a:path>
                </a:pathLst>
              </a:custGeom>
              <a:solidFill>
                <a:srgbClr val="0076AB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74" name="Freeform 95">
                <a:extLst>
                  <a:ext uri="{FF2B5EF4-FFF2-40B4-BE49-F238E27FC236}">
                    <a16:creationId xmlns:a16="http://schemas.microsoft.com/office/drawing/2014/main" id="{035CD01C-3B5C-44BE-9BF7-A46BD8128783}"/>
                  </a:ext>
                </a:extLst>
              </p:cNvPr>
              <p:cNvSpPr/>
              <p:nvPr/>
            </p:nvSpPr>
            <p:spPr bwMode="auto">
              <a:xfrm>
                <a:off x="8913419" y="384175"/>
                <a:ext cx="454025" cy="496888"/>
              </a:xfrm>
              <a:custGeom>
                <a:avLst/>
                <a:gdLst>
                  <a:gd name="T0" fmla="*/ 18 w 24"/>
                  <a:gd name="T1" fmla="*/ 26 h 26"/>
                  <a:gd name="T2" fmla="*/ 18 w 24"/>
                  <a:gd name="T3" fmla="*/ 26 h 26"/>
                  <a:gd name="T4" fmla="*/ 0 w 24"/>
                  <a:gd name="T5" fmla="*/ 6 h 26"/>
                  <a:gd name="T6" fmla="*/ 24 w 24"/>
                  <a:gd name="T7" fmla="*/ 0 h 26"/>
                  <a:gd name="T8" fmla="*/ 18 w 24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6">
                    <a:moveTo>
                      <a:pt x="18" y="26"/>
                    </a:moveTo>
                    <a:cubicBezTo>
                      <a:pt x="18" y="26"/>
                      <a:pt x="18" y="26"/>
                      <a:pt x="18" y="26"/>
                    </a:cubicBezTo>
                    <a:cubicBezTo>
                      <a:pt x="12" y="19"/>
                      <a:pt x="6" y="13"/>
                      <a:pt x="0" y="6"/>
                    </a:cubicBezTo>
                    <a:cubicBezTo>
                      <a:pt x="8" y="4"/>
                      <a:pt x="16" y="2"/>
                      <a:pt x="24" y="0"/>
                    </a:cubicBezTo>
                    <a:cubicBezTo>
                      <a:pt x="22" y="9"/>
                      <a:pt x="20" y="17"/>
                      <a:pt x="18" y="26"/>
                    </a:cubicBezTo>
                    <a:close/>
                  </a:path>
                </a:pathLst>
              </a:custGeom>
              <a:solidFill>
                <a:srgbClr val="02C9DE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75" name="Freeform 96">
                <a:extLst>
                  <a:ext uri="{FF2B5EF4-FFF2-40B4-BE49-F238E27FC236}">
                    <a16:creationId xmlns:a16="http://schemas.microsoft.com/office/drawing/2014/main" id="{5CB920BD-FAC1-4C1E-8081-04AA7CD33FCA}"/>
                  </a:ext>
                </a:extLst>
              </p:cNvPr>
              <p:cNvSpPr/>
              <p:nvPr/>
            </p:nvSpPr>
            <p:spPr bwMode="auto">
              <a:xfrm>
                <a:off x="8856269" y="346075"/>
                <a:ext cx="566738" cy="190500"/>
              </a:xfrm>
              <a:custGeom>
                <a:avLst/>
                <a:gdLst>
                  <a:gd name="T0" fmla="*/ 30 w 30"/>
                  <a:gd name="T1" fmla="*/ 3 h 10"/>
                  <a:gd name="T2" fmla="*/ 1 w 30"/>
                  <a:gd name="T3" fmla="*/ 10 h 10"/>
                  <a:gd name="T4" fmla="*/ 0 w 30"/>
                  <a:gd name="T5" fmla="*/ 7 h 10"/>
                  <a:gd name="T6" fmla="*/ 29 w 30"/>
                  <a:gd name="T7" fmla="*/ 0 h 10"/>
                  <a:gd name="T8" fmla="*/ 30 w 30"/>
                  <a:gd name="T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0">
                    <a:moveTo>
                      <a:pt x="30" y="3"/>
                    </a:moveTo>
                    <a:cubicBezTo>
                      <a:pt x="20" y="5"/>
                      <a:pt x="11" y="8"/>
                      <a:pt x="1" y="10"/>
                    </a:cubicBezTo>
                    <a:cubicBezTo>
                      <a:pt x="1" y="9"/>
                      <a:pt x="0" y="8"/>
                      <a:pt x="0" y="7"/>
                    </a:cubicBezTo>
                    <a:cubicBezTo>
                      <a:pt x="10" y="5"/>
                      <a:pt x="19" y="2"/>
                      <a:pt x="29" y="0"/>
                    </a:cubicBezTo>
                    <a:cubicBezTo>
                      <a:pt x="29" y="1"/>
                      <a:pt x="29" y="2"/>
                      <a:pt x="30" y="3"/>
                    </a:cubicBezTo>
                    <a:close/>
                  </a:path>
                </a:pathLst>
              </a:custGeom>
              <a:solidFill>
                <a:srgbClr val="02A8BA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76" name="Freeform 97">
                <a:extLst>
                  <a:ext uri="{FF2B5EF4-FFF2-40B4-BE49-F238E27FC236}">
                    <a16:creationId xmlns:a16="http://schemas.microsoft.com/office/drawing/2014/main" id="{A1C8B0FA-6F7A-4A94-8F04-61C26030BF1F}"/>
                  </a:ext>
                </a:extLst>
              </p:cNvPr>
              <p:cNvSpPr/>
              <p:nvPr/>
            </p:nvSpPr>
            <p:spPr bwMode="auto">
              <a:xfrm>
                <a:off x="9461106" y="231775"/>
                <a:ext cx="434975" cy="495300"/>
              </a:xfrm>
              <a:custGeom>
                <a:avLst/>
                <a:gdLst>
                  <a:gd name="T0" fmla="*/ 18 w 23"/>
                  <a:gd name="T1" fmla="*/ 26 h 26"/>
                  <a:gd name="T2" fmla="*/ 18 w 23"/>
                  <a:gd name="T3" fmla="*/ 26 h 26"/>
                  <a:gd name="T4" fmla="*/ 0 w 23"/>
                  <a:gd name="T5" fmla="*/ 7 h 26"/>
                  <a:gd name="T6" fmla="*/ 23 w 23"/>
                  <a:gd name="T7" fmla="*/ 0 h 26"/>
                  <a:gd name="T8" fmla="*/ 18 w 23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6">
                    <a:moveTo>
                      <a:pt x="18" y="26"/>
                    </a:moveTo>
                    <a:cubicBezTo>
                      <a:pt x="18" y="26"/>
                      <a:pt x="18" y="26"/>
                      <a:pt x="18" y="26"/>
                    </a:cubicBezTo>
                    <a:cubicBezTo>
                      <a:pt x="12" y="19"/>
                      <a:pt x="6" y="13"/>
                      <a:pt x="0" y="7"/>
                    </a:cubicBezTo>
                    <a:cubicBezTo>
                      <a:pt x="8" y="4"/>
                      <a:pt x="15" y="2"/>
                      <a:pt x="23" y="0"/>
                    </a:cubicBezTo>
                    <a:cubicBezTo>
                      <a:pt x="22" y="8"/>
                      <a:pt x="20" y="17"/>
                      <a:pt x="18" y="26"/>
                    </a:cubicBezTo>
                    <a:close/>
                  </a:path>
                </a:pathLst>
              </a:custGeom>
              <a:solidFill>
                <a:srgbClr val="F59301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77" name="Freeform 98">
                <a:extLst>
                  <a:ext uri="{FF2B5EF4-FFF2-40B4-BE49-F238E27FC236}">
                    <a16:creationId xmlns:a16="http://schemas.microsoft.com/office/drawing/2014/main" id="{96C63803-D783-45E4-A33A-509915DC689C}"/>
                  </a:ext>
                </a:extLst>
              </p:cNvPr>
              <p:cNvSpPr/>
              <p:nvPr/>
            </p:nvSpPr>
            <p:spPr bwMode="auto">
              <a:xfrm>
                <a:off x="9403956" y="174625"/>
                <a:ext cx="549275" cy="228600"/>
              </a:xfrm>
              <a:custGeom>
                <a:avLst/>
                <a:gdLst>
                  <a:gd name="T0" fmla="*/ 29 w 29"/>
                  <a:gd name="T1" fmla="*/ 3 h 12"/>
                  <a:gd name="T2" fmla="*/ 1 w 29"/>
                  <a:gd name="T3" fmla="*/ 12 h 12"/>
                  <a:gd name="T4" fmla="*/ 0 w 29"/>
                  <a:gd name="T5" fmla="*/ 9 h 12"/>
                  <a:gd name="T6" fmla="*/ 28 w 29"/>
                  <a:gd name="T7" fmla="*/ 0 h 12"/>
                  <a:gd name="T8" fmla="*/ 29 w 29"/>
                  <a:gd name="T9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2">
                    <a:moveTo>
                      <a:pt x="29" y="3"/>
                    </a:moveTo>
                    <a:cubicBezTo>
                      <a:pt x="20" y="6"/>
                      <a:pt x="10" y="9"/>
                      <a:pt x="1" y="12"/>
                    </a:cubicBezTo>
                    <a:cubicBezTo>
                      <a:pt x="0" y="11"/>
                      <a:pt x="0" y="10"/>
                      <a:pt x="0" y="9"/>
                    </a:cubicBezTo>
                    <a:cubicBezTo>
                      <a:pt x="9" y="6"/>
                      <a:pt x="19" y="3"/>
                      <a:pt x="28" y="0"/>
                    </a:cubicBezTo>
                    <a:cubicBezTo>
                      <a:pt x="29" y="1"/>
                      <a:pt x="29" y="2"/>
                      <a:pt x="29" y="3"/>
                    </a:cubicBezTo>
                    <a:close/>
                  </a:path>
                </a:pathLst>
              </a:custGeom>
              <a:solidFill>
                <a:srgbClr val="D17D01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78" name="Freeform 99">
                <a:extLst>
                  <a:ext uri="{FF2B5EF4-FFF2-40B4-BE49-F238E27FC236}">
                    <a16:creationId xmlns:a16="http://schemas.microsoft.com/office/drawing/2014/main" id="{452CEA50-8A65-427C-B643-9540E8162933}"/>
                  </a:ext>
                </a:extLst>
              </p:cNvPr>
              <p:cNvSpPr/>
              <p:nvPr/>
            </p:nvSpPr>
            <p:spPr bwMode="auto">
              <a:xfrm>
                <a:off x="9991331" y="41275"/>
                <a:ext cx="434975" cy="495300"/>
              </a:xfrm>
              <a:custGeom>
                <a:avLst/>
                <a:gdLst>
                  <a:gd name="T0" fmla="*/ 20 w 23"/>
                  <a:gd name="T1" fmla="*/ 26 h 26"/>
                  <a:gd name="T2" fmla="*/ 20 w 23"/>
                  <a:gd name="T3" fmla="*/ 26 h 26"/>
                  <a:gd name="T4" fmla="*/ 0 w 23"/>
                  <a:gd name="T5" fmla="*/ 8 h 26"/>
                  <a:gd name="T6" fmla="*/ 23 w 23"/>
                  <a:gd name="T7" fmla="*/ 0 h 26"/>
                  <a:gd name="T8" fmla="*/ 20 w 23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6">
                    <a:moveTo>
                      <a:pt x="20" y="26"/>
                    </a:moveTo>
                    <a:cubicBezTo>
                      <a:pt x="20" y="26"/>
                      <a:pt x="20" y="26"/>
                      <a:pt x="20" y="26"/>
                    </a:cubicBezTo>
                    <a:cubicBezTo>
                      <a:pt x="13" y="20"/>
                      <a:pt x="7" y="14"/>
                      <a:pt x="0" y="8"/>
                    </a:cubicBezTo>
                    <a:cubicBezTo>
                      <a:pt x="8" y="5"/>
                      <a:pt x="16" y="3"/>
                      <a:pt x="23" y="0"/>
                    </a:cubicBezTo>
                    <a:cubicBezTo>
                      <a:pt x="22" y="9"/>
                      <a:pt x="21" y="17"/>
                      <a:pt x="20" y="26"/>
                    </a:cubicBezTo>
                    <a:close/>
                  </a:path>
                </a:pathLst>
              </a:custGeom>
              <a:solidFill>
                <a:srgbClr val="FFC116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79" name="Freeform 100">
                <a:extLst>
                  <a:ext uri="{FF2B5EF4-FFF2-40B4-BE49-F238E27FC236}">
                    <a16:creationId xmlns:a16="http://schemas.microsoft.com/office/drawing/2014/main" id="{7C866BDA-7D6F-4F14-9F55-0676D002572F}"/>
                  </a:ext>
                </a:extLst>
              </p:cNvPr>
              <p:cNvSpPr/>
              <p:nvPr/>
            </p:nvSpPr>
            <p:spPr bwMode="auto">
              <a:xfrm>
                <a:off x="9934181" y="-17463"/>
                <a:ext cx="547688" cy="249238"/>
              </a:xfrm>
              <a:custGeom>
                <a:avLst/>
                <a:gdLst>
                  <a:gd name="T0" fmla="*/ 29 w 29"/>
                  <a:gd name="T1" fmla="*/ 3 h 13"/>
                  <a:gd name="T2" fmla="*/ 1 w 29"/>
                  <a:gd name="T3" fmla="*/ 13 h 13"/>
                  <a:gd name="T4" fmla="*/ 0 w 29"/>
                  <a:gd name="T5" fmla="*/ 10 h 13"/>
                  <a:gd name="T6" fmla="*/ 28 w 29"/>
                  <a:gd name="T7" fmla="*/ 0 h 13"/>
                  <a:gd name="T8" fmla="*/ 29 w 29"/>
                  <a:gd name="T9" fmla="*/ 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">
                    <a:moveTo>
                      <a:pt x="29" y="3"/>
                    </a:moveTo>
                    <a:cubicBezTo>
                      <a:pt x="20" y="7"/>
                      <a:pt x="11" y="10"/>
                      <a:pt x="1" y="13"/>
                    </a:cubicBezTo>
                    <a:cubicBezTo>
                      <a:pt x="1" y="12"/>
                      <a:pt x="1" y="11"/>
                      <a:pt x="0" y="10"/>
                    </a:cubicBezTo>
                    <a:cubicBezTo>
                      <a:pt x="10" y="7"/>
                      <a:pt x="19" y="4"/>
                      <a:pt x="28" y="0"/>
                    </a:cubicBezTo>
                    <a:cubicBezTo>
                      <a:pt x="29" y="1"/>
                      <a:pt x="29" y="2"/>
                      <a:pt x="29" y="3"/>
                    </a:cubicBezTo>
                    <a:close/>
                  </a:path>
                </a:pathLst>
              </a:custGeom>
              <a:solidFill>
                <a:srgbClr val="DAA100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</p:grpSp>
      <p:pic>
        <p:nvPicPr>
          <p:cNvPr id="80" name="图片 81">
            <a:extLst>
              <a:ext uri="{FF2B5EF4-FFF2-40B4-BE49-F238E27FC236}">
                <a16:creationId xmlns:a16="http://schemas.microsoft.com/office/drawing/2014/main" id="{970F8F34-E6A4-45D3-8A0E-C97ED96D1E7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图片 4">
            <a:extLst>
              <a:ext uri="{FF2B5EF4-FFF2-40B4-BE49-F238E27FC236}">
                <a16:creationId xmlns:a16="http://schemas.microsoft.com/office/drawing/2014/main" id="{0E771B0A-266C-4387-A9FD-96726D0B3B6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38391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2947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>
            <a:extLst>
              <a:ext uri="{FF2B5EF4-FFF2-40B4-BE49-F238E27FC236}">
                <a16:creationId xmlns:a16="http://schemas.microsoft.com/office/drawing/2014/main" id="{160A9B27-63F6-4447-8DC7-0FA359554D1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6988" y="0"/>
            <a:ext cx="2597150" cy="5143500"/>
            <a:chOff x="181873" y="0"/>
            <a:chExt cx="2597425" cy="5143500"/>
          </a:xfrm>
        </p:grpSpPr>
        <p:grpSp>
          <p:nvGrpSpPr>
            <p:cNvPr id="3" name="组合 4">
              <a:extLst>
                <a:ext uri="{FF2B5EF4-FFF2-40B4-BE49-F238E27FC236}">
                  <a16:creationId xmlns:a16="http://schemas.microsoft.com/office/drawing/2014/main" id="{3AC523F4-623B-4B18-B3FB-5502BA219CF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81873" y="0"/>
              <a:ext cx="1245876" cy="5143500"/>
              <a:chOff x="181873" y="0"/>
              <a:chExt cx="1245876" cy="5143500"/>
            </a:xfrm>
          </p:grpSpPr>
          <p:grpSp>
            <p:nvGrpSpPr>
              <p:cNvPr id="11" name="组合 12">
                <a:extLst>
                  <a:ext uri="{FF2B5EF4-FFF2-40B4-BE49-F238E27FC236}">
                    <a16:creationId xmlns:a16="http://schemas.microsoft.com/office/drawing/2014/main" id="{B58ED7D9-98AD-43E6-92EB-F300851567F2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81873" y="0"/>
                <a:ext cx="560075" cy="5143500"/>
                <a:chOff x="181873" y="0"/>
                <a:chExt cx="560075" cy="5143500"/>
              </a:xfrm>
            </p:grpSpPr>
            <p:sp>
              <p:nvSpPr>
                <p:cNvPr id="15" name="平行四边形 14">
                  <a:extLst>
                    <a:ext uri="{FF2B5EF4-FFF2-40B4-BE49-F238E27FC236}">
                      <a16:creationId xmlns:a16="http://schemas.microsoft.com/office/drawing/2014/main" id="{81CE740C-0F03-4042-B2CB-823EC7869171}"/>
                    </a:ext>
                  </a:extLst>
                </p:cNvPr>
                <p:cNvSpPr/>
                <p:nvPr userDrawn="1"/>
              </p:nvSpPr>
              <p:spPr>
                <a:xfrm>
                  <a:off x="181873" y="0"/>
                  <a:ext cx="227036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16" name="平行四边形 15">
                  <a:extLst>
                    <a:ext uri="{FF2B5EF4-FFF2-40B4-BE49-F238E27FC236}">
                      <a16:creationId xmlns:a16="http://schemas.microsoft.com/office/drawing/2014/main" id="{2C435E2E-4D3A-4AE5-B9BB-05E135661A74}"/>
                    </a:ext>
                  </a:extLst>
                </p:cNvPr>
                <p:cNvSpPr/>
                <p:nvPr userDrawn="1"/>
              </p:nvSpPr>
              <p:spPr>
                <a:xfrm>
                  <a:off x="515283" y="0"/>
                  <a:ext cx="227036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  <p:grpSp>
            <p:nvGrpSpPr>
              <p:cNvPr id="12" name="组合 13">
                <a:extLst>
                  <a:ext uri="{FF2B5EF4-FFF2-40B4-BE49-F238E27FC236}">
                    <a16:creationId xmlns:a16="http://schemas.microsoft.com/office/drawing/2014/main" id="{0322BF37-4933-45C9-B38F-05B82D8F1842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867674" y="0"/>
                <a:ext cx="560075" cy="5143500"/>
                <a:chOff x="181873" y="0"/>
                <a:chExt cx="560075" cy="5143500"/>
              </a:xfrm>
            </p:grpSpPr>
            <p:sp>
              <p:nvSpPr>
                <p:cNvPr id="13" name="平行四边形 12">
                  <a:extLst>
                    <a:ext uri="{FF2B5EF4-FFF2-40B4-BE49-F238E27FC236}">
                      <a16:creationId xmlns:a16="http://schemas.microsoft.com/office/drawing/2014/main" id="{4F424E13-0B70-4E90-9495-166875C516A0}"/>
                    </a:ext>
                  </a:extLst>
                </p:cNvPr>
                <p:cNvSpPr/>
                <p:nvPr userDrawn="1"/>
              </p:nvSpPr>
              <p:spPr>
                <a:xfrm>
                  <a:off x="181945" y="0"/>
                  <a:ext cx="227036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14" name="平行四边形 13">
                  <a:extLst>
                    <a:ext uri="{FF2B5EF4-FFF2-40B4-BE49-F238E27FC236}">
                      <a16:creationId xmlns:a16="http://schemas.microsoft.com/office/drawing/2014/main" id="{35C1AF05-8325-4B28-BD76-D7A964A70125}"/>
                    </a:ext>
                  </a:extLst>
                </p:cNvPr>
                <p:cNvSpPr/>
                <p:nvPr userDrawn="1"/>
              </p:nvSpPr>
              <p:spPr>
                <a:xfrm>
                  <a:off x="515355" y="0"/>
                  <a:ext cx="227036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</p:grpSp>
        <p:grpSp>
          <p:nvGrpSpPr>
            <p:cNvPr id="4" name="组合 5">
              <a:extLst>
                <a:ext uri="{FF2B5EF4-FFF2-40B4-BE49-F238E27FC236}">
                  <a16:creationId xmlns:a16="http://schemas.microsoft.com/office/drawing/2014/main" id="{67C45828-4F3E-4A4B-9E13-48B61AFEB7ED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533422" y="0"/>
              <a:ext cx="1245876" cy="5143500"/>
              <a:chOff x="181873" y="0"/>
              <a:chExt cx="1245876" cy="5143500"/>
            </a:xfrm>
          </p:grpSpPr>
          <p:grpSp>
            <p:nvGrpSpPr>
              <p:cNvPr id="5" name="组合 6">
                <a:extLst>
                  <a:ext uri="{FF2B5EF4-FFF2-40B4-BE49-F238E27FC236}">
                    <a16:creationId xmlns:a16="http://schemas.microsoft.com/office/drawing/2014/main" id="{1C8B3AA9-9C3B-4E2A-ABC9-C66BCADA3E0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81873" y="0"/>
                <a:ext cx="560075" cy="5143500"/>
                <a:chOff x="181873" y="0"/>
                <a:chExt cx="560075" cy="5143500"/>
              </a:xfrm>
            </p:grpSpPr>
            <p:sp>
              <p:nvSpPr>
                <p:cNvPr id="9" name="平行四边形 8">
                  <a:extLst>
                    <a:ext uri="{FF2B5EF4-FFF2-40B4-BE49-F238E27FC236}">
                      <a16:creationId xmlns:a16="http://schemas.microsoft.com/office/drawing/2014/main" id="{D6328815-3319-4875-B903-A9B6A248BF0A}"/>
                    </a:ext>
                  </a:extLst>
                </p:cNvPr>
                <p:cNvSpPr/>
                <p:nvPr userDrawn="1"/>
              </p:nvSpPr>
              <p:spPr>
                <a:xfrm>
                  <a:off x="181429" y="0"/>
                  <a:ext cx="227037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10" name="平行四边形 9">
                  <a:extLst>
                    <a:ext uri="{FF2B5EF4-FFF2-40B4-BE49-F238E27FC236}">
                      <a16:creationId xmlns:a16="http://schemas.microsoft.com/office/drawing/2014/main" id="{73A0B3E1-A164-4469-8A9D-6BE286570B38}"/>
                    </a:ext>
                  </a:extLst>
                </p:cNvPr>
                <p:cNvSpPr/>
                <p:nvPr userDrawn="1"/>
              </p:nvSpPr>
              <p:spPr>
                <a:xfrm>
                  <a:off x="514839" y="0"/>
                  <a:ext cx="227037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  <p:grpSp>
            <p:nvGrpSpPr>
              <p:cNvPr id="6" name="组合 7">
                <a:extLst>
                  <a:ext uri="{FF2B5EF4-FFF2-40B4-BE49-F238E27FC236}">
                    <a16:creationId xmlns:a16="http://schemas.microsoft.com/office/drawing/2014/main" id="{BE938572-1F4B-4836-BED6-8D21F3FBA652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867674" y="0"/>
                <a:ext cx="560075" cy="5143500"/>
                <a:chOff x="181873" y="0"/>
                <a:chExt cx="560075" cy="5143500"/>
              </a:xfrm>
            </p:grpSpPr>
            <p:sp>
              <p:nvSpPr>
                <p:cNvPr id="7" name="平行四边形 6">
                  <a:extLst>
                    <a:ext uri="{FF2B5EF4-FFF2-40B4-BE49-F238E27FC236}">
                      <a16:creationId xmlns:a16="http://schemas.microsoft.com/office/drawing/2014/main" id="{3031AFC7-EA5E-48FC-965D-EF17D289DEAA}"/>
                    </a:ext>
                  </a:extLst>
                </p:cNvPr>
                <p:cNvSpPr/>
                <p:nvPr userDrawn="1"/>
              </p:nvSpPr>
              <p:spPr>
                <a:xfrm>
                  <a:off x="181501" y="0"/>
                  <a:ext cx="227037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8" name="平行四边形 7">
                  <a:extLst>
                    <a:ext uri="{FF2B5EF4-FFF2-40B4-BE49-F238E27FC236}">
                      <a16:creationId xmlns:a16="http://schemas.microsoft.com/office/drawing/2014/main" id="{7296A4C9-761E-4112-B1FE-3AAF6CDCFF37}"/>
                    </a:ext>
                  </a:extLst>
                </p:cNvPr>
                <p:cNvSpPr/>
                <p:nvPr userDrawn="1"/>
              </p:nvSpPr>
              <p:spPr>
                <a:xfrm>
                  <a:off x="514911" y="0"/>
                  <a:ext cx="227037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</p:grpSp>
      </p:grpSp>
      <p:grpSp>
        <p:nvGrpSpPr>
          <p:cNvPr id="17" name="组合 18">
            <a:extLst>
              <a:ext uri="{FF2B5EF4-FFF2-40B4-BE49-F238E27FC236}">
                <a16:creationId xmlns:a16="http://schemas.microsoft.com/office/drawing/2014/main" id="{A7B6B8F5-A89D-4D3D-8C1A-9E635F4BA10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751138" y="0"/>
            <a:ext cx="2597150" cy="5143500"/>
            <a:chOff x="181873" y="0"/>
            <a:chExt cx="2597425" cy="5143500"/>
          </a:xfrm>
        </p:grpSpPr>
        <p:grpSp>
          <p:nvGrpSpPr>
            <p:cNvPr id="18" name="组合 19">
              <a:extLst>
                <a:ext uri="{FF2B5EF4-FFF2-40B4-BE49-F238E27FC236}">
                  <a16:creationId xmlns:a16="http://schemas.microsoft.com/office/drawing/2014/main" id="{03F5A692-7977-484B-B93D-3B2B275A1843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81873" y="0"/>
              <a:ext cx="1245876" cy="5143500"/>
              <a:chOff x="181873" y="0"/>
              <a:chExt cx="1245876" cy="5143500"/>
            </a:xfrm>
          </p:grpSpPr>
          <p:grpSp>
            <p:nvGrpSpPr>
              <p:cNvPr id="26" name="组合 27">
                <a:extLst>
                  <a:ext uri="{FF2B5EF4-FFF2-40B4-BE49-F238E27FC236}">
                    <a16:creationId xmlns:a16="http://schemas.microsoft.com/office/drawing/2014/main" id="{E29056E9-3DFD-47D8-A302-127168825143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81873" y="0"/>
                <a:ext cx="560075" cy="5143500"/>
                <a:chOff x="181873" y="0"/>
                <a:chExt cx="560075" cy="5143500"/>
              </a:xfrm>
            </p:grpSpPr>
            <p:sp>
              <p:nvSpPr>
                <p:cNvPr id="30" name="平行四边形 29">
                  <a:extLst>
                    <a:ext uri="{FF2B5EF4-FFF2-40B4-BE49-F238E27FC236}">
                      <a16:creationId xmlns:a16="http://schemas.microsoft.com/office/drawing/2014/main" id="{8FEFDE70-86C2-4191-BD8F-99CBB5683183}"/>
                    </a:ext>
                  </a:extLst>
                </p:cNvPr>
                <p:cNvSpPr/>
                <p:nvPr userDrawn="1"/>
              </p:nvSpPr>
              <p:spPr>
                <a:xfrm>
                  <a:off x="181873" y="0"/>
                  <a:ext cx="227036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31" name="平行四边形 30">
                  <a:extLst>
                    <a:ext uri="{FF2B5EF4-FFF2-40B4-BE49-F238E27FC236}">
                      <a16:creationId xmlns:a16="http://schemas.microsoft.com/office/drawing/2014/main" id="{67CA4B35-5CC9-4847-839A-E36BDCB7192F}"/>
                    </a:ext>
                  </a:extLst>
                </p:cNvPr>
                <p:cNvSpPr/>
                <p:nvPr userDrawn="1"/>
              </p:nvSpPr>
              <p:spPr>
                <a:xfrm>
                  <a:off x="515283" y="0"/>
                  <a:ext cx="227036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  <p:grpSp>
            <p:nvGrpSpPr>
              <p:cNvPr id="27" name="组合 28">
                <a:extLst>
                  <a:ext uri="{FF2B5EF4-FFF2-40B4-BE49-F238E27FC236}">
                    <a16:creationId xmlns:a16="http://schemas.microsoft.com/office/drawing/2014/main" id="{82BAC4D4-329A-4933-8E2E-F368DD475DD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867674" y="0"/>
                <a:ext cx="560075" cy="5143500"/>
                <a:chOff x="181873" y="0"/>
                <a:chExt cx="560075" cy="5143500"/>
              </a:xfrm>
            </p:grpSpPr>
            <p:sp>
              <p:nvSpPr>
                <p:cNvPr id="28" name="平行四边形 27">
                  <a:extLst>
                    <a:ext uri="{FF2B5EF4-FFF2-40B4-BE49-F238E27FC236}">
                      <a16:creationId xmlns:a16="http://schemas.microsoft.com/office/drawing/2014/main" id="{97EF7E7C-3411-469E-8282-92F8A370218B}"/>
                    </a:ext>
                  </a:extLst>
                </p:cNvPr>
                <p:cNvSpPr/>
                <p:nvPr userDrawn="1"/>
              </p:nvSpPr>
              <p:spPr>
                <a:xfrm>
                  <a:off x="181945" y="0"/>
                  <a:ext cx="227036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29" name="平行四边形 28">
                  <a:extLst>
                    <a:ext uri="{FF2B5EF4-FFF2-40B4-BE49-F238E27FC236}">
                      <a16:creationId xmlns:a16="http://schemas.microsoft.com/office/drawing/2014/main" id="{E1D8679D-7656-4AB9-AC38-CD34B90EF39C}"/>
                    </a:ext>
                  </a:extLst>
                </p:cNvPr>
                <p:cNvSpPr/>
                <p:nvPr userDrawn="1"/>
              </p:nvSpPr>
              <p:spPr>
                <a:xfrm>
                  <a:off x="515355" y="0"/>
                  <a:ext cx="227036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</p:grpSp>
        <p:grpSp>
          <p:nvGrpSpPr>
            <p:cNvPr id="19" name="组合 20">
              <a:extLst>
                <a:ext uri="{FF2B5EF4-FFF2-40B4-BE49-F238E27FC236}">
                  <a16:creationId xmlns:a16="http://schemas.microsoft.com/office/drawing/2014/main" id="{44FA1DD8-CA69-4F99-990E-8585C6581893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533422" y="0"/>
              <a:ext cx="1245876" cy="5143500"/>
              <a:chOff x="181873" y="0"/>
              <a:chExt cx="1245876" cy="5143500"/>
            </a:xfrm>
          </p:grpSpPr>
          <p:grpSp>
            <p:nvGrpSpPr>
              <p:cNvPr id="20" name="组合 21">
                <a:extLst>
                  <a:ext uri="{FF2B5EF4-FFF2-40B4-BE49-F238E27FC236}">
                    <a16:creationId xmlns:a16="http://schemas.microsoft.com/office/drawing/2014/main" id="{AA37B121-428D-446A-87CC-CEBF9274BE1A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81873" y="0"/>
                <a:ext cx="560075" cy="5143500"/>
                <a:chOff x="181873" y="0"/>
                <a:chExt cx="560075" cy="5143500"/>
              </a:xfrm>
            </p:grpSpPr>
            <p:sp>
              <p:nvSpPr>
                <p:cNvPr id="24" name="平行四边形 23">
                  <a:extLst>
                    <a:ext uri="{FF2B5EF4-FFF2-40B4-BE49-F238E27FC236}">
                      <a16:creationId xmlns:a16="http://schemas.microsoft.com/office/drawing/2014/main" id="{481A0044-01FF-439F-851E-B995049833A5}"/>
                    </a:ext>
                  </a:extLst>
                </p:cNvPr>
                <p:cNvSpPr/>
                <p:nvPr userDrawn="1"/>
              </p:nvSpPr>
              <p:spPr>
                <a:xfrm>
                  <a:off x="181429" y="0"/>
                  <a:ext cx="227037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25" name="平行四边形 24">
                  <a:extLst>
                    <a:ext uri="{FF2B5EF4-FFF2-40B4-BE49-F238E27FC236}">
                      <a16:creationId xmlns:a16="http://schemas.microsoft.com/office/drawing/2014/main" id="{2D535C19-014D-4E1B-93A6-10026BEB8DBF}"/>
                    </a:ext>
                  </a:extLst>
                </p:cNvPr>
                <p:cNvSpPr/>
                <p:nvPr userDrawn="1"/>
              </p:nvSpPr>
              <p:spPr>
                <a:xfrm>
                  <a:off x="514839" y="0"/>
                  <a:ext cx="227037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  <p:grpSp>
            <p:nvGrpSpPr>
              <p:cNvPr id="21" name="组合 22">
                <a:extLst>
                  <a:ext uri="{FF2B5EF4-FFF2-40B4-BE49-F238E27FC236}">
                    <a16:creationId xmlns:a16="http://schemas.microsoft.com/office/drawing/2014/main" id="{F15DDFCC-215C-4BAC-BF8F-4CFFF235C52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867674" y="0"/>
                <a:ext cx="560075" cy="5143500"/>
                <a:chOff x="181873" y="0"/>
                <a:chExt cx="560075" cy="5143500"/>
              </a:xfrm>
            </p:grpSpPr>
            <p:sp>
              <p:nvSpPr>
                <p:cNvPr id="22" name="平行四边形 21">
                  <a:extLst>
                    <a:ext uri="{FF2B5EF4-FFF2-40B4-BE49-F238E27FC236}">
                      <a16:creationId xmlns:a16="http://schemas.microsoft.com/office/drawing/2014/main" id="{555712EE-82C0-4EC8-AC5B-219644440B53}"/>
                    </a:ext>
                  </a:extLst>
                </p:cNvPr>
                <p:cNvSpPr/>
                <p:nvPr userDrawn="1"/>
              </p:nvSpPr>
              <p:spPr>
                <a:xfrm>
                  <a:off x="181501" y="0"/>
                  <a:ext cx="227037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23" name="平行四边形 22">
                  <a:extLst>
                    <a:ext uri="{FF2B5EF4-FFF2-40B4-BE49-F238E27FC236}">
                      <a16:creationId xmlns:a16="http://schemas.microsoft.com/office/drawing/2014/main" id="{A951B025-A64A-4204-AB18-5EDD74F49E6C}"/>
                    </a:ext>
                  </a:extLst>
                </p:cNvPr>
                <p:cNvSpPr/>
                <p:nvPr userDrawn="1"/>
              </p:nvSpPr>
              <p:spPr>
                <a:xfrm>
                  <a:off x="514911" y="0"/>
                  <a:ext cx="227037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</p:grpSp>
      </p:grpSp>
      <p:grpSp>
        <p:nvGrpSpPr>
          <p:cNvPr id="32" name="组合 33">
            <a:extLst>
              <a:ext uri="{FF2B5EF4-FFF2-40B4-BE49-F238E27FC236}">
                <a16:creationId xmlns:a16="http://schemas.microsoft.com/office/drawing/2014/main" id="{1A6F4ED4-7B4E-4671-AC60-A2BFAD30989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5454650" y="0"/>
            <a:ext cx="2597150" cy="5143500"/>
            <a:chOff x="181873" y="0"/>
            <a:chExt cx="2597425" cy="5143500"/>
          </a:xfrm>
        </p:grpSpPr>
        <p:grpSp>
          <p:nvGrpSpPr>
            <p:cNvPr id="33" name="组合 34">
              <a:extLst>
                <a:ext uri="{FF2B5EF4-FFF2-40B4-BE49-F238E27FC236}">
                  <a16:creationId xmlns:a16="http://schemas.microsoft.com/office/drawing/2014/main" id="{0510262F-B0D8-4662-A33E-F7503AA2D291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81873" y="0"/>
              <a:ext cx="1245876" cy="5143500"/>
              <a:chOff x="181873" y="0"/>
              <a:chExt cx="1245876" cy="5143500"/>
            </a:xfrm>
          </p:grpSpPr>
          <p:grpSp>
            <p:nvGrpSpPr>
              <p:cNvPr id="41" name="组合 42">
                <a:extLst>
                  <a:ext uri="{FF2B5EF4-FFF2-40B4-BE49-F238E27FC236}">
                    <a16:creationId xmlns:a16="http://schemas.microsoft.com/office/drawing/2014/main" id="{1D5A99BC-FA27-44F5-B1B1-2C0F01898B02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81873" y="0"/>
                <a:ext cx="560075" cy="5143500"/>
                <a:chOff x="181873" y="0"/>
                <a:chExt cx="560075" cy="5143500"/>
              </a:xfrm>
            </p:grpSpPr>
            <p:sp>
              <p:nvSpPr>
                <p:cNvPr id="45" name="平行四边形 44">
                  <a:extLst>
                    <a:ext uri="{FF2B5EF4-FFF2-40B4-BE49-F238E27FC236}">
                      <a16:creationId xmlns:a16="http://schemas.microsoft.com/office/drawing/2014/main" id="{4BE78C9B-4088-4103-B6B1-D576C4F64B14}"/>
                    </a:ext>
                  </a:extLst>
                </p:cNvPr>
                <p:cNvSpPr/>
                <p:nvPr userDrawn="1"/>
              </p:nvSpPr>
              <p:spPr>
                <a:xfrm>
                  <a:off x="181873" y="0"/>
                  <a:ext cx="227037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46" name="平行四边形 45">
                  <a:extLst>
                    <a:ext uri="{FF2B5EF4-FFF2-40B4-BE49-F238E27FC236}">
                      <a16:creationId xmlns:a16="http://schemas.microsoft.com/office/drawing/2014/main" id="{1E77FC87-A2A8-4D4C-8556-FFFD040751E8}"/>
                    </a:ext>
                  </a:extLst>
                </p:cNvPr>
                <p:cNvSpPr/>
                <p:nvPr userDrawn="1"/>
              </p:nvSpPr>
              <p:spPr>
                <a:xfrm>
                  <a:off x="515283" y="0"/>
                  <a:ext cx="227037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  <p:grpSp>
            <p:nvGrpSpPr>
              <p:cNvPr id="42" name="组合 43">
                <a:extLst>
                  <a:ext uri="{FF2B5EF4-FFF2-40B4-BE49-F238E27FC236}">
                    <a16:creationId xmlns:a16="http://schemas.microsoft.com/office/drawing/2014/main" id="{D72E8ABF-7250-445C-84A3-2E8D1ED90AB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867674" y="0"/>
                <a:ext cx="560075" cy="5143500"/>
                <a:chOff x="181873" y="0"/>
                <a:chExt cx="560075" cy="5143500"/>
              </a:xfrm>
            </p:grpSpPr>
            <p:sp>
              <p:nvSpPr>
                <p:cNvPr id="43" name="平行四边形 42">
                  <a:extLst>
                    <a:ext uri="{FF2B5EF4-FFF2-40B4-BE49-F238E27FC236}">
                      <a16:creationId xmlns:a16="http://schemas.microsoft.com/office/drawing/2014/main" id="{1B9E89C4-E8EE-4438-8C76-7F746F7C43C9}"/>
                    </a:ext>
                  </a:extLst>
                </p:cNvPr>
                <p:cNvSpPr/>
                <p:nvPr userDrawn="1"/>
              </p:nvSpPr>
              <p:spPr>
                <a:xfrm>
                  <a:off x="181945" y="0"/>
                  <a:ext cx="227037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44" name="平行四边形 43">
                  <a:extLst>
                    <a:ext uri="{FF2B5EF4-FFF2-40B4-BE49-F238E27FC236}">
                      <a16:creationId xmlns:a16="http://schemas.microsoft.com/office/drawing/2014/main" id="{EAE8B1CC-9807-4B65-A4C4-651B0EBA20F0}"/>
                    </a:ext>
                  </a:extLst>
                </p:cNvPr>
                <p:cNvSpPr/>
                <p:nvPr userDrawn="1"/>
              </p:nvSpPr>
              <p:spPr>
                <a:xfrm>
                  <a:off x="515355" y="0"/>
                  <a:ext cx="227037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</p:grpSp>
        <p:grpSp>
          <p:nvGrpSpPr>
            <p:cNvPr id="34" name="组合 35">
              <a:extLst>
                <a:ext uri="{FF2B5EF4-FFF2-40B4-BE49-F238E27FC236}">
                  <a16:creationId xmlns:a16="http://schemas.microsoft.com/office/drawing/2014/main" id="{C9C01C57-9684-437B-8712-BFD5CC52C6D9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533422" y="0"/>
              <a:ext cx="1245876" cy="5143500"/>
              <a:chOff x="181873" y="0"/>
              <a:chExt cx="1245876" cy="5143500"/>
            </a:xfrm>
          </p:grpSpPr>
          <p:grpSp>
            <p:nvGrpSpPr>
              <p:cNvPr id="35" name="组合 36">
                <a:extLst>
                  <a:ext uri="{FF2B5EF4-FFF2-40B4-BE49-F238E27FC236}">
                    <a16:creationId xmlns:a16="http://schemas.microsoft.com/office/drawing/2014/main" id="{E65A9AE0-56B2-481A-AA15-834F74C25F5D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81873" y="0"/>
                <a:ext cx="560075" cy="5143500"/>
                <a:chOff x="181873" y="0"/>
                <a:chExt cx="560075" cy="5143500"/>
              </a:xfrm>
            </p:grpSpPr>
            <p:sp>
              <p:nvSpPr>
                <p:cNvPr id="39" name="平行四边形 38">
                  <a:extLst>
                    <a:ext uri="{FF2B5EF4-FFF2-40B4-BE49-F238E27FC236}">
                      <a16:creationId xmlns:a16="http://schemas.microsoft.com/office/drawing/2014/main" id="{07454EA0-3422-4DFC-A49A-653C9C5D494B}"/>
                    </a:ext>
                  </a:extLst>
                </p:cNvPr>
                <p:cNvSpPr/>
                <p:nvPr userDrawn="1"/>
              </p:nvSpPr>
              <p:spPr>
                <a:xfrm>
                  <a:off x="181430" y="0"/>
                  <a:ext cx="227036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40" name="平行四边形 39">
                  <a:extLst>
                    <a:ext uri="{FF2B5EF4-FFF2-40B4-BE49-F238E27FC236}">
                      <a16:creationId xmlns:a16="http://schemas.microsoft.com/office/drawing/2014/main" id="{BA915A64-6F83-49D8-8BCF-72D1D1370F49}"/>
                    </a:ext>
                  </a:extLst>
                </p:cNvPr>
                <p:cNvSpPr/>
                <p:nvPr userDrawn="1"/>
              </p:nvSpPr>
              <p:spPr>
                <a:xfrm>
                  <a:off x="514840" y="0"/>
                  <a:ext cx="227036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  <p:grpSp>
            <p:nvGrpSpPr>
              <p:cNvPr id="36" name="组合 37">
                <a:extLst>
                  <a:ext uri="{FF2B5EF4-FFF2-40B4-BE49-F238E27FC236}">
                    <a16:creationId xmlns:a16="http://schemas.microsoft.com/office/drawing/2014/main" id="{1EB40A12-BB82-4F11-B274-5730D40F6333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867674" y="0"/>
                <a:ext cx="560075" cy="5143500"/>
                <a:chOff x="181873" y="0"/>
                <a:chExt cx="560075" cy="5143500"/>
              </a:xfrm>
            </p:grpSpPr>
            <p:sp>
              <p:nvSpPr>
                <p:cNvPr id="37" name="平行四边形 36">
                  <a:extLst>
                    <a:ext uri="{FF2B5EF4-FFF2-40B4-BE49-F238E27FC236}">
                      <a16:creationId xmlns:a16="http://schemas.microsoft.com/office/drawing/2014/main" id="{A1CC8538-132F-4F99-BDB0-F0A118878839}"/>
                    </a:ext>
                  </a:extLst>
                </p:cNvPr>
                <p:cNvSpPr/>
                <p:nvPr userDrawn="1"/>
              </p:nvSpPr>
              <p:spPr>
                <a:xfrm>
                  <a:off x="181502" y="0"/>
                  <a:ext cx="227036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38" name="平行四边形 37">
                  <a:extLst>
                    <a:ext uri="{FF2B5EF4-FFF2-40B4-BE49-F238E27FC236}">
                      <a16:creationId xmlns:a16="http://schemas.microsoft.com/office/drawing/2014/main" id="{C5E3C8EC-13B1-4D4E-80A1-49866E0987FE}"/>
                    </a:ext>
                  </a:extLst>
                </p:cNvPr>
                <p:cNvSpPr/>
                <p:nvPr userDrawn="1"/>
              </p:nvSpPr>
              <p:spPr>
                <a:xfrm>
                  <a:off x="514912" y="0"/>
                  <a:ext cx="227036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</p:grpSp>
      </p:grpSp>
      <p:grpSp>
        <p:nvGrpSpPr>
          <p:cNvPr id="47" name="组合 48">
            <a:extLst>
              <a:ext uri="{FF2B5EF4-FFF2-40B4-BE49-F238E27FC236}">
                <a16:creationId xmlns:a16="http://schemas.microsoft.com/office/drawing/2014/main" id="{922EC267-0B12-4F03-BC04-3C6C6FD7C394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158163" y="0"/>
            <a:ext cx="558800" cy="5143500"/>
            <a:chOff x="181873" y="0"/>
            <a:chExt cx="560075" cy="5143500"/>
          </a:xfrm>
        </p:grpSpPr>
        <p:sp>
          <p:nvSpPr>
            <p:cNvPr id="48" name="平行四边形 47">
              <a:extLst>
                <a:ext uri="{FF2B5EF4-FFF2-40B4-BE49-F238E27FC236}">
                  <a16:creationId xmlns:a16="http://schemas.microsoft.com/office/drawing/2014/main" id="{AABC0D0D-1D10-4FAC-BE30-AF110890780B}"/>
                </a:ext>
              </a:extLst>
            </p:cNvPr>
            <p:cNvSpPr/>
            <p:nvPr userDrawn="1"/>
          </p:nvSpPr>
          <p:spPr>
            <a:xfrm>
              <a:off x="181873" y="0"/>
              <a:ext cx="227530" cy="5143500"/>
            </a:xfrm>
            <a:prstGeom prst="parallelogram">
              <a:avLst/>
            </a:prstGeom>
            <a:solidFill>
              <a:srgbClr val="87B9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9" name="平行四边形 48">
              <a:extLst>
                <a:ext uri="{FF2B5EF4-FFF2-40B4-BE49-F238E27FC236}">
                  <a16:creationId xmlns:a16="http://schemas.microsoft.com/office/drawing/2014/main" id="{27497AA7-B225-4D41-B39D-9A16117244E4}"/>
                </a:ext>
              </a:extLst>
            </p:cNvPr>
            <p:cNvSpPr/>
            <p:nvPr userDrawn="1"/>
          </p:nvSpPr>
          <p:spPr>
            <a:xfrm>
              <a:off x="514417" y="0"/>
              <a:ext cx="227531" cy="5143500"/>
            </a:xfrm>
            <a:prstGeom prst="parallelogram">
              <a:avLst/>
            </a:prstGeom>
            <a:solidFill>
              <a:srgbClr val="87B9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50" name="平行四边形 49">
            <a:extLst>
              <a:ext uri="{FF2B5EF4-FFF2-40B4-BE49-F238E27FC236}">
                <a16:creationId xmlns:a16="http://schemas.microsoft.com/office/drawing/2014/main" id="{5E679F07-9DDA-4FFD-BA20-E5EB41211AC3}"/>
              </a:ext>
            </a:extLst>
          </p:cNvPr>
          <p:cNvSpPr/>
          <p:nvPr userDrawn="1"/>
        </p:nvSpPr>
        <p:spPr>
          <a:xfrm>
            <a:off x="8843963" y="0"/>
            <a:ext cx="227012" cy="5143500"/>
          </a:xfrm>
          <a:prstGeom prst="parallelogram">
            <a:avLst/>
          </a:prstGeom>
          <a:solidFill>
            <a:srgbClr val="87B9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1" name="任意多边形: 形状 29">
            <a:extLst>
              <a:ext uri="{FF2B5EF4-FFF2-40B4-BE49-F238E27FC236}">
                <a16:creationId xmlns:a16="http://schemas.microsoft.com/office/drawing/2014/main" id="{A8E33323-46A8-4D52-92A7-38644ABB5B54}"/>
              </a:ext>
            </a:extLst>
          </p:cNvPr>
          <p:cNvSpPr/>
          <p:nvPr userDrawn="1"/>
        </p:nvSpPr>
        <p:spPr>
          <a:xfrm>
            <a:off x="161925" y="166688"/>
            <a:ext cx="8805863" cy="4810125"/>
          </a:xfrm>
          <a:prstGeom prst="roundRect">
            <a:avLst>
              <a:gd name="adj" fmla="val 8661"/>
            </a:avLst>
          </a:prstGeom>
          <a:solidFill>
            <a:schemeClr val="bg1"/>
          </a:solidFill>
          <a:ln w="889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3" name="图片 54">
            <a:extLst>
              <a:ext uri="{FF2B5EF4-FFF2-40B4-BE49-F238E27FC236}">
                <a16:creationId xmlns:a16="http://schemas.microsoft.com/office/drawing/2014/main" id="{958C7495-1577-4F56-BB52-7C58F90860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425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燕尾形 55">
            <a:extLst>
              <a:ext uri="{FF2B5EF4-FFF2-40B4-BE49-F238E27FC236}">
                <a16:creationId xmlns:a16="http://schemas.microsoft.com/office/drawing/2014/main" id="{1568D800-FB46-4180-A465-5A3C98C9F6A9}"/>
              </a:ext>
            </a:extLst>
          </p:cNvPr>
          <p:cNvSpPr/>
          <p:nvPr userDrawn="1"/>
        </p:nvSpPr>
        <p:spPr>
          <a:xfrm>
            <a:off x="58738" y="84138"/>
            <a:ext cx="4054475" cy="552450"/>
          </a:xfrm>
          <a:prstGeom prst="chevron">
            <a:avLst/>
          </a:prstGeom>
          <a:solidFill>
            <a:srgbClr val="87B96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55" name="图片 4">
            <a:extLst>
              <a:ext uri="{FF2B5EF4-FFF2-40B4-BE49-F238E27FC236}">
                <a16:creationId xmlns:a16="http://schemas.microsoft.com/office/drawing/2014/main" id="{30CE6646-9D4B-4CD8-895C-3596779544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38391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3149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>
            <a:extLst>
              <a:ext uri="{FF2B5EF4-FFF2-40B4-BE49-F238E27FC236}">
                <a16:creationId xmlns:a16="http://schemas.microsoft.com/office/drawing/2014/main" id="{BC5C8D82-5492-4116-911D-77F313225A4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47625" y="0"/>
            <a:ext cx="2597150" cy="5143500"/>
            <a:chOff x="181873" y="0"/>
            <a:chExt cx="2597425" cy="5143500"/>
          </a:xfrm>
        </p:grpSpPr>
        <p:grpSp>
          <p:nvGrpSpPr>
            <p:cNvPr id="3" name="组合 4">
              <a:extLst>
                <a:ext uri="{FF2B5EF4-FFF2-40B4-BE49-F238E27FC236}">
                  <a16:creationId xmlns:a16="http://schemas.microsoft.com/office/drawing/2014/main" id="{DE5D2111-AD4C-4FE9-AE6F-8B0FAEB68573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81873" y="0"/>
              <a:ext cx="1245876" cy="5143500"/>
              <a:chOff x="181873" y="0"/>
              <a:chExt cx="1245876" cy="5143500"/>
            </a:xfrm>
          </p:grpSpPr>
          <p:grpSp>
            <p:nvGrpSpPr>
              <p:cNvPr id="11" name="组合 12">
                <a:extLst>
                  <a:ext uri="{FF2B5EF4-FFF2-40B4-BE49-F238E27FC236}">
                    <a16:creationId xmlns:a16="http://schemas.microsoft.com/office/drawing/2014/main" id="{A63103BE-36EB-45B7-A6B9-26AC7F20B8B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81873" y="0"/>
                <a:ext cx="560075" cy="5143500"/>
                <a:chOff x="181873" y="0"/>
                <a:chExt cx="560075" cy="5143500"/>
              </a:xfrm>
            </p:grpSpPr>
            <p:sp>
              <p:nvSpPr>
                <p:cNvPr id="15" name="平行四边形 14">
                  <a:extLst>
                    <a:ext uri="{FF2B5EF4-FFF2-40B4-BE49-F238E27FC236}">
                      <a16:creationId xmlns:a16="http://schemas.microsoft.com/office/drawing/2014/main" id="{266AFFC0-093F-44C7-AF77-6A3C9912B376}"/>
                    </a:ext>
                  </a:extLst>
                </p:cNvPr>
                <p:cNvSpPr/>
                <p:nvPr userDrawn="1"/>
              </p:nvSpPr>
              <p:spPr>
                <a:xfrm>
                  <a:off x="181873" y="0"/>
                  <a:ext cx="227037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16" name="平行四边形 15">
                  <a:extLst>
                    <a:ext uri="{FF2B5EF4-FFF2-40B4-BE49-F238E27FC236}">
                      <a16:creationId xmlns:a16="http://schemas.microsoft.com/office/drawing/2014/main" id="{11315152-8C85-47C0-BFC3-991401C848FE}"/>
                    </a:ext>
                  </a:extLst>
                </p:cNvPr>
                <p:cNvSpPr/>
                <p:nvPr userDrawn="1"/>
              </p:nvSpPr>
              <p:spPr>
                <a:xfrm>
                  <a:off x="515283" y="0"/>
                  <a:ext cx="227037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  <p:grpSp>
            <p:nvGrpSpPr>
              <p:cNvPr id="12" name="组合 13">
                <a:extLst>
                  <a:ext uri="{FF2B5EF4-FFF2-40B4-BE49-F238E27FC236}">
                    <a16:creationId xmlns:a16="http://schemas.microsoft.com/office/drawing/2014/main" id="{C563CC24-EC9A-4249-B8D0-21104B7ECEA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867674" y="0"/>
                <a:ext cx="560075" cy="5143500"/>
                <a:chOff x="181873" y="0"/>
                <a:chExt cx="560075" cy="5143500"/>
              </a:xfrm>
            </p:grpSpPr>
            <p:sp>
              <p:nvSpPr>
                <p:cNvPr id="13" name="平行四边形 12">
                  <a:extLst>
                    <a:ext uri="{FF2B5EF4-FFF2-40B4-BE49-F238E27FC236}">
                      <a16:creationId xmlns:a16="http://schemas.microsoft.com/office/drawing/2014/main" id="{EFED7083-157E-4704-842C-D414D49BA3E9}"/>
                    </a:ext>
                  </a:extLst>
                </p:cNvPr>
                <p:cNvSpPr/>
                <p:nvPr userDrawn="1"/>
              </p:nvSpPr>
              <p:spPr>
                <a:xfrm>
                  <a:off x="181945" y="0"/>
                  <a:ext cx="227037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14" name="平行四边形 13">
                  <a:extLst>
                    <a:ext uri="{FF2B5EF4-FFF2-40B4-BE49-F238E27FC236}">
                      <a16:creationId xmlns:a16="http://schemas.microsoft.com/office/drawing/2014/main" id="{7FD08DE4-4FC2-4BC4-B356-293D78D6DB1B}"/>
                    </a:ext>
                  </a:extLst>
                </p:cNvPr>
                <p:cNvSpPr/>
                <p:nvPr userDrawn="1"/>
              </p:nvSpPr>
              <p:spPr>
                <a:xfrm>
                  <a:off x="515355" y="0"/>
                  <a:ext cx="227037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</p:grpSp>
        <p:grpSp>
          <p:nvGrpSpPr>
            <p:cNvPr id="4" name="组合 5">
              <a:extLst>
                <a:ext uri="{FF2B5EF4-FFF2-40B4-BE49-F238E27FC236}">
                  <a16:creationId xmlns:a16="http://schemas.microsoft.com/office/drawing/2014/main" id="{F6C727C9-450A-4541-8802-6129D3DC1250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533422" y="0"/>
              <a:ext cx="1245876" cy="5143500"/>
              <a:chOff x="181873" y="0"/>
              <a:chExt cx="1245876" cy="5143500"/>
            </a:xfrm>
          </p:grpSpPr>
          <p:grpSp>
            <p:nvGrpSpPr>
              <p:cNvPr id="5" name="组合 6">
                <a:extLst>
                  <a:ext uri="{FF2B5EF4-FFF2-40B4-BE49-F238E27FC236}">
                    <a16:creationId xmlns:a16="http://schemas.microsoft.com/office/drawing/2014/main" id="{10872344-390D-474D-8A37-B02A54DAEF5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81873" y="0"/>
                <a:ext cx="560075" cy="5143500"/>
                <a:chOff x="181873" y="0"/>
                <a:chExt cx="560075" cy="5143500"/>
              </a:xfrm>
            </p:grpSpPr>
            <p:sp>
              <p:nvSpPr>
                <p:cNvPr id="9" name="平行四边形 8">
                  <a:extLst>
                    <a:ext uri="{FF2B5EF4-FFF2-40B4-BE49-F238E27FC236}">
                      <a16:creationId xmlns:a16="http://schemas.microsoft.com/office/drawing/2014/main" id="{F6AEE86F-B1C8-4FA1-A216-4728B4B59C68}"/>
                    </a:ext>
                  </a:extLst>
                </p:cNvPr>
                <p:cNvSpPr/>
                <p:nvPr userDrawn="1"/>
              </p:nvSpPr>
              <p:spPr>
                <a:xfrm>
                  <a:off x="181430" y="0"/>
                  <a:ext cx="227036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10" name="平行四边形 9">
                  <a:extLst>
                    <a:ext uri="{FF2B5EF4-FFF2-40B4-BE49-F238E27FC236}">
                      <a16:creationId xmlns:a16="http://schemas.microsoft.com/office/drawing/2014/main" id="{67479ED6-96D2-41E6-A7F6-EAD58A03A04D}"/>
                    </a:ext>
                  </a:extLst>
                </p:cNvPr>
                <p:cNvSpPr/>
                <p:nvPr userDrawn="1"/>
              </p:nvSpPr>
              <p:spPr>
                <a:xfrm>
                  <a:off x="514840" y="0"/>
                  <a:ext cx="227036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  <p:grpSp>
            <p:nvGrpSpPr>
              <p:cNvPr id="6" name="组合 7">
                <a:extLst>
                  <a:ext uri="{FF2B5EF4-FFF2-40B4-BE49-F238E27FC236}">
                    <a16:creationId xmlns:a16="http://schemas.microsoft.com/office/drawing/2014/main" id="{84AEC16C-E85D-4CB4-9AB7-DB9FD578B4D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867674" y="0"/>
                <a:ext cx="560075" cy="5143500"/>
                <a:chOff x="181873" y="0"/>
                <a:chExt cx="560075" cy="5143500"/>
              </a:xfrm>
            </p:grpSpPr>
            <p:sp>
              <p:nvSpPr>
                <p:cNvPr id="7" name="平行四边形 6">
                  <a:extLst>
                    <a:ext uri="{FF2B5EF4-FFF2-40B4-BE49-F238E27FC236}">
                      <a16:creationId xmlns:a16="http://schemas.microsoft.com/office/drawing/2014/main" id="{581D6E5A-6CD6-46F9-A552-41C2483F7BEB}"/>
                    </a:ext>
                  </a:extLst>
                </p:cNvPr>
                <p:cNvSpPr/>
                <p:nvPr userDrawn="1"/>
              </p:nvSpPr>
              <p:spPr>
                <a:xfrm>
                  <a:off x="181502" y="0"/>
                  <a:ext cx="227036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8" name="平行四边形 7">
                  <a:extLst>
                    <a:ext uri="{FF2B5EF4-FFF2-40B4-BE49-F238E27FC236}">
                      <a16:creationId xmlns:a16="http://schemas.microsoft.com/office/drawing/2014/main" id="{26728FE3-E097-4AFF-99BF-7CEA2D81E845}"/>
                    </a:ext>
                  </a:extLst>
                </p:cNvPr>
                <p:cNvSpPr/>
                <p:nvPr userDrawn="1"/>
              </p:nvSpPr>
              <p:spPr>
                <a:xfrm>
                  <a:off x="514912" y="0"/>
                  <a:ext cx="227036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</p:grpSp>
      </p:grpSp>
      <p:grpSp>
        <p:nvGrpSpPr>
          <p:cNvPr id="17" name="组合 18">
            <a:extLst>
              <a:ext uri="{FF2B5EF4-FFF2-40B4-BE49-F238E27FC236}">
                <a16:creationId xmlns:a16="http://schemas.microsoft.com/office/drawing/2014/main" id="{70DA855C-F185-4364-8F20-964DAAC3781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751138" y="0"/>
            <a:ext cx="2597150" cy="5143500"/>
            <a:chOff x="181873" y="0"/>
            <a:chExt cx="2597425" cy="5143500"/>
          </a:xfrm>
        </p:grpSpPr>
        <p:grpSp>
          <p:nvGrpSpPr>
            <p:cNvPr id="18" name="组合 19">
              <a:extLst>
                <a:ext uri="{FF2B5EF4-FFF2-40B4-BE49-F238E27FC236}">
                  <a16:creationId xmlns:a16="http://schemas.microsoft.com/office/drawing/2014/main" id="{6B9F4500-AA96-4FDD-BC42-D4106AF65A2D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81873" y="0"/>
              <a:ext cx="1245876" cy="5143500"/>
              <a:chOff x="181873" y="0"/>
              <a:chExt cx="1245876" cy="5143500"/>
            </a:xfrm>
          </p:grpSpPr>
          <p:grpSp>
            <p:nvGrpSpPr>
              <p:cNvPr id="26" name="组合 27">
                <a:extLst>
                  <a:ext uri="{FF2B5EF4-FFF2-40B4-BE49-F238E27FC236}">
                    <a16:creationId xmlns:a16="http://schemas.microsoft.com/office/drawing/2014/main" id="{6328AB25-C414-40E1-BDAC-65EE5AB6F8E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81873" y="0"/>
                <a:ext cx="560075" cy="5143500"/>
                <a:chOff x="181873" y="0"/>
                <a:chExt cx="560075" cy="5143500"/>
              </a:xfrm>
            </p:grpSpPr>
            <p:sp>
              <p:nvSpPr>
                <p:cNvPr id="30" name="平行四边形 29">
                  <a:extLst>
                    <a:ext uri="{FF2B5EF4-FFF2-40B4-BE49-F238E27FC236}">
                      <a16:creationId xmlns:a16="http://schemas.microsoft.com/office/drawing/2014/main" id="{DB41AD10-0D38-48B3-8889-39CF6E31B409}"/>
                    </a:ext>
                  </a:extLst>
                </p:cNvPr>
                <p:cNvSpPr/>
                <p:nvPr userDrawn="1"/>
              </p:nvSpPr>
              <p:spPr>
                <a:xfrm>
                  <a:off x="181873" y="0"/>
                  <a:ext cx="227036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31" name="平行四边形 30">
                  <a:extLst>
                    <a:ext uri="{FF2B5EF4-FFF2-40B4-BE49-F238E27FC236}">
                      <a16:creationId xmlns:a16="http://schemas.microsoft.com/office/drawing/2014/main" id="{F36AE096-DD7E-4898-9F7B-DB2ED8FDCD4B}"/>
                    </a:ext>
                  </a:extLst>
                </p:cNvPr>
                <p:cNvSpPr/>
                <p:nvPr userDrawn="1"/>
              </p:nvSpPr>
              <p:spPr>
                <a:xfrm>
                  <a:off x="515283" y="0"/>
                  <a:ext cx="227036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  <p:grpSp>
            <p:nvGrpSpPr>
              <p:cNvPr id="27" name="组合 28">
                <a:extLst>
                  <a:ext uri="{FF2B5EF4-FFF2-40B4-BE49-F238E27FC236}">
                    <a16:creationId xmlns:a16="http://schemas.microsoft.com/office/drawing/2014/main" id="{7B6C2194-F245-47E0-96D5-0D9B59AFDDAD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867674" y="0"/>
                <a:ext cx="560075" cy="5143500"/>
                <a:chOff x="181873" y="0"/>
                <a:chExt cx="560075" cy="5143500"/>
              </a:xfrm>
            </p:grpSpPr>
            <p:sp>
              <p:nvSpPr>
                <p:cNvPr id="28" name="平行四边形 27">
                  <a:extLst>
                    <a:ext uri="{FF2B5EF4-FFF2-40B4-BE49-F238E27FC236}">
                      <a16:creationId xmlns:a16="http://schemas.microsoft.com/office/drawing/2014/main" id="{7A01C7E8-9C98-4F2A-B754-881D79295E9F}"/>
                    </a:ext>
                  </a:extLst>
                </p:cNvPr>
                <p:cNvSpPr/>
                <p:nvPr userDrawn="1"/>
              </p:nvSpPr>
              <p:spPr>
                <a:xfrm>
                  <a:off x="181945" y="0"/>
                  <a:ext cx="227036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29" name="平行四边形 28">
                  <a:extLst>
                    <a:ext uri="{FF2B5EF4-FFF2-40B4-BE49-F238E27FC236}">
                      <a16:creationId xmlns:a16="http://schemas.microsoft.com/office/drawing/2014/main" id="{6B94F7E1-83AF-4737-ADFA-E5005184707B}"/>
                    </a:ext>
                  </a:extLst>
                </p:cNvPr>
                <p:cNvSpPr/>
                <p:nvPr userDrawn="1"/>
              </p:nvSpPr>
              <p:spPr>
                <a:xfrm>
                  <a:off x="515355" y="0"/>
                  <a:ext cx="227036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</p:grpSp>
        <p:grpSp>
          <p:nvGrpSpPr>
            <p:cNvPr id="19" name="组合 20">
              <a:extLst>
                <a:ext uri="{FF2B5EF4-FFF2-40B4-BE49-F238E27FC236}">
                  <a16:creationId xmlns:a16="http://schemas.microsoft.com/office/drawing/2014/main" id="{93AC730E-F3FB-46D6-84D6-069970B7A890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533422" y="0"/>
              <a:ext cx="1245876" cy="5143500"/>
              <a:chOff x="181873" y="0"/>
              <a:chExt cx="1245876" cy="5143500"/>
            </a:xfrm>
          </p:grpSpPr>
          <p:grpSp>
            <p:nvGrpSpPr>
              <p:cNvPr id="20" name="组合 21">
                <a:extLst>
                  <a:ext uri="{FF2B5EF4-FFF2-40B4-BE49-F238E27FC236}">
                    <a16:creationId xmlns:a16="http://schemas.microsoft.com/office/drawing/2014/main" id="{2F8C772F-E302-4439-B13C-155BAE821CE2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81873" y="0"/>
                <a:ext cx="560075" cy="5143500"/>
                <a:chOff x="181873" y="0"/>
                <a:chExt cx="560075" cy="5143500"/>
              </a:xfrm>
            </p:grpSpPr>
            <p:sp>
              <p:nvSpPr>
                <p:cNvPr id="24" name="平行四边形 23">
                  <a:extLst>
                    <a:ext uri="{FF2B5EF4-FFF2-40B4-BE49-F238E27FC236}">
                      <a16:creationId xmlns:a16="http://schemas.microsoft.com/office/drawing/2014/main" id="{3B4BE54A-18E0-4E1F-B135-18A55000CDE8}"/>
                    </a:ext>
                  </a:extLst>
                </p:cNvPr>
                <p:cNvSpPr/>
                <p:nvPr userDrawn="1"/>
              </p:nvSpPr>
              <p:spPr>
                <a:xfrm>
                  <a:off x="181429" y="0"/>
                  <a:ext cx="227037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25" name="平行四边形 24">
                  <a:extLst>
                    <a:ext uri="{FF2B5EF4-FFF2-40B4-BE49-F238E27FC236}">
                      <a16:creationId xmlns:a16="http://schemas.microsoft.com/office/drawing/2014/main" id="{EB60E9C2-32DA-4942-B733-FFFBF921C90C}"/>
                    </a:ext>
                  </a:extLst>
                </p:cNvPr>
                <p:cNvSpPr/>
                <p:nvPr userDrawn="1"/>
              </p:nvSpPr>
              <p:spPr>
                <a:xfrm>
                  <a:off x="514839" y="0"/>
                  <a:ext cx="227037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  <p:grpSp>
            <p:nvGrpSpPr>
              <p:cNvPr id="21" name="组合 22">
                <a:extLst>
                  <a:ext uri="{FF2B5EF4-FFF2-40B4-BE49-F238E27FC236}">
                    <a16:creationId xmlns:a16="http://schemas.microsoft.com/office/drawing/2014/main" id="{09C34B71-1FD0-490E-A205-8B64C56F30F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867674" y="0"/>
                <a:ext cx="560075" cy="5143500"/>
                <a:chOff x="181873" y="0"/>
                <a:chExt cx="560075" cy="5143500"/>
              </a:xfrm>
            </p:grpSpPr>
            <p:sp>
              <p:nvSpPr>
                <p:cNvPr id="22" name="平行四边形 21">
                  <a:extLst>
                    <a:ext uri="{FF2B5EF4-FFF2-40B4-BE49-F238E27FC236}">
                      <a16:creationId xmlns:a16="http://schemas.microsoft.com/office/drawing/2014/main" id="{3F0E2BD7-5A88-4AFD-84BB-58DE7BC41A28}"/>
                    </a:ext>
                  </a:extLst>
                </p:cNvPr>
                <p:cNvSpPr/>
                <p:nvPr userDrawn="1"/>
              </p:nvSpPr>
              <p:spPr>
                <a:xfrm>
                  <a:off x="181501" y="0"/>
                  <a:ext cx="227037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23" name="平行四边形 22">
                  <a:extLst>
                    <a:ext uri="{FF2B5EF4-FFF2-40B4-BE49-F238E27FC236}">
                      <a16:creationId xmlns:a16="http://schemas.microsoft.com/office/drawing/2014/main" id="{A94243D7-E28A-4DED-9521-B5DAE8CE08B3}"/>
                    </a:ext>
                  </a:extLst>
                </p:cNvPr>
                <p:cNvSpPr/>
                <p:nvPr userDrawn="1"/>
              </p:nvSpPr>
              <p:spPr>
                <a:xfrm>
                  <a:off x="514911" y="0"/>
                  <a:ext cx="227037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</p:grpSp>
      </p:grpSp>
      <p:grpSp>
        <p:nvGrpSpPr>
          <p:cNvPr id="32" name="组合 33">
            <a:extLst>
              <a:ext uri="{FF2B5EF4-FFF2-40B4-BE49-F238E27FC236}">
                <a16:creationId xmlns:a16="http://schemas.microsoft.com/office/drawing/2014/main" id="{2102D9B7-1AD1-4536-A021-C62BD905F89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5454650" y="0"/>
            <a:ext cx="2597150" cy="5143500"/>
            <a:chOff x="181873" y="0"/>
            <a:chExt cx="2597425" cy="5143500"/>
          </a:xfrm>
        </p:grpSpPr>
        <p:grpSp>
          <p:nvGrpSpPr>
            <p:cNvPr id="33" name="组合 34">
              <a:extLst>
                <a:ext uri="{FF2B5EF4-FFF2-40B4-BE49-F238E27FC236}">
                  <a16:creationId xmlns:a16="http://schemas.microsoft.com/office/drawing/2014/main" id="{F41DEA97-E3D5-4D40-828B-640E7ACCB222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81873" y="0"/>
              <a:ext cx="1245876" cy="5143500"/>
              <a:chOff x="181873" y="0"/>
              <a:chExt cx="1245876" cy="5143500"/>
            </a:xfrm>
          </p:grpSpPr>
          <p:grpSp>
            <p:nvGrpSpPr>
              <p:cNvPr id="41" name="组合 42">
                <a:extLst>
                  <a:ext uri="{FF2B5EF4-FFF2-40B4-BE49-F238E27FC236}">
                    <a16:creationId xmlns:a16="http://schemas.microsoft.com/office/drawing/2014/main" id="{EBEA548A-D3D9-40EB-B890-7E1E67F6ED5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81873" y="0"/>
                <a:ext cx="560075" cy="5143500"/>
                <a:chOff x="181873" y="0"/>
                <a:chExt cx="560075" cy="5143500"/>
              </a:xfrm>
            </p:grpSpPr>
            <p:sp>
              <p:nvSpPr>
                <p:cNvPr id="45" name="平行四边形 44">
                  <a:extLst>
                    <a:ext uri="{FF2B5EF4-FFF2-40B4-BE49-F238E27FC236}">
                      <a16:creationId xmlns:a16="http://schemas.microsoft.com/office/drawing/2014/main" id="{2BA9BAE7-A349-4AF8-953C-46B798FE28D6}"/>
                    </a:ext>
                  </a:extLst>
                </p:cNvPr>
                <p:cNvSpPr/>
                <p:nvPr userDrawn="1"/>
              </p:nvSpPr>
              <p:spPr>
                <a:xfrm>
                  <a:off x="181873" y="0"/>
                  <a:ext cx="227037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46" name="平行四边形 45">
                  <a:extLst>
                    <a:ext uri="{FF2B5EF4-FFF2-40B4-BE49-F238E27FC236}">
                      <a16:creationId xmlns:a16="http://schemas.microsoft.com/office/drawing/2014/main" id="{DC30085B-68DC-4A3B-B288-4321836C8CB5}"/>
                    </a:ext>
                  </a:extLst>
                </p:cNvPr>
                <p:cNvSpPr/>
                <p:nvPr userDrawn="1"/>
              </p:nvSpPr>
              <p:spPr>
                <a:xfrm>
                  <a:off x="515283" y="0"/>
                  <a:ext cx="227037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  <p:grpSp>
            <p:nvGrpSpPr>
              <p:cNvPr id="42" name="组合 43">
                <a:extLst>
                  <a:ext uri="{FF2B5EF4-FFF2-40B4-BE49-F238E27FC236}">
                    <a16:creationId xmlns:a16="http://schemas.microsoft.com/office/drawing/2014/main" id="{FED2FF49-5393-4E49-981D-C06B74853D5E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867674" y="0"/>
                <a:ext cx="560075" cy="5143500"/>
                <a:chOff x="181873" y="0"/>
                <a:chExt cx="560075" cy="5143500"/>
              </a:xfrm>
            </p:grpSpPr>
            <p:sp>
              <p:nvSpPr>
                <p:cNvPr id="43" name="平行四边形 42">
                  <a:extLst>
                    <a:ext uri="{FF2B5EF4-FFF2-40B4-BE49-F238E27FC236}">
                      <a16:creationId xmlns:a16="http://schemas.microsoft.com/office/drawing/2014/main" id="{5CD05F99-0202-403B-BD36-F7CD1CC6DB92}"/>
                    </a:ext>
                  </a:extLst>
                </p:cNvPr>
                <p:cNvSpPr/>
                <p:nvPr userDrawn="1"/>
              </p:nvSpPr>
              <p:spPr>
                <a:xfrm>
                  <a:off x="181945" y="0"/>
                  <a:ext cx="227037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44" name="平行四边形 43">
                  <a:extLst>
                    <a:ext uri="{FF2B5EF4-FFF2-40B4-BE49-F238E27FC236}">
                      <a16:creationId xmlns:a16="http://schemas.microsoft.com/office/drawing/2014/main" id="{EC7EDBF6-9B7E-4C3B-9A0E-2FC57FB82C27}"/>
                    </a:ext>
                  </a:extLst>
                </p:cNvPr>
                <p:cNvSpPr/>
                <p:nvPr userDrawn="1"/>
              </p:nvSpPr>
              <p:spPr>
                <a:xfrm>
                  <a:off x="515355" y="0"/>
                  <a:ext cx="227037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</p:grpSp>
        <p:grpSp>
          <p:nvGrpSpPr>
            <p:cNvPr id="34" name="组合 35">
              <a:extLst>
                <a:ext uri="{FF2B5EF4-FFF2-40B4-BE49-F238E27FC236}">
                  <a16:creationId xmlns:a16="http://schemas.microsoft.com/office/drawing/2014/main" id="{F16D031D-AC2A-4A66-B554-0316DD57C2E0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533422" y="0"/>
              <a:ext cx="1245876" cy="5143500"/>
              <a:chOff x="181873" y="0"/>
              <a:chExt cx="1245876" cy="5143500"/>
            </a:xfrm>
          </p:grpSpPr>
          <p:grpSp>
            <p:nvGrpSpPr>
              <p:cNvPr id="35" name="组合 36">
                <a:extLst>
                  <a:ext uri="{FF2B5EF4-FFF2-40B4-BE49-F238E27FC236}">
                    <a16:creationId xmlns:a16="http://schemas.microsoft.com/office/drawing/2014/main" id="{A3900835-E378-4B03-8DE8-AF225AAE37A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81873" y="0"/>
                <a:ext cx="560075" cy="5143500"/>
                <a:chOff x="181873" y="0"/>
                <a:chExt cx="560075" cy="5143500"/>
              </a:xfrm>
            </p:grpSpPr>
            <p:sp>
              <p:nvSpPr>
                <p:cNvPr id="39" name="平行四边形 38">
                  <a:extLst>
                    <a:ext uri="{FF2B5EF4-FFF2-40B4-BE49-F238E27FC236}">
                      <a16:creationId xmlns:a16="http://schemas.microsoft.com/office/drawing/2014/main" id="{A9A2C3D3-3A47-47AD-A7E7-6A216251125B}"/>
                    </a:ext>
                  </a:extLst>
                </p:cNvPr>
                <p:cNvSpPr/>
                <p:nvPr userDrawn="1"/>
              </p:nvSpPr>
              <p:spPr>
                <a:xfrm>
                  <a:off x="181430" y="0"/>
                  <a:ext cx="227036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40" name="平行四边形 39">
                  <a:extLst>
                    <a:ext uri="{FF2B5EF4-FFF2-40B4-BE49-F238E27FC236}">
                      <a16:creationId xmlns:a16="http://schemas.microsoft.com/office/drawing/2014/main" id="{85F812AA-E9EC-48E6-BB3B-F4BDED00BB5B}"/>
                    </a:ext>
                  </a:extLst>
                </p:cNvPr>
                <p:cNvSpPr/>
                <p:nvPr userDrawn="1"/>
              </p:nvSpPr>
              <p:spPr>
                <a:xfrm>
                  <a:off x="514840" y="0"/>
                  <a:ext cx="227036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  <p:grpSp>
            <p:nvGrpSpPr>
              <p:cNvPr id="36" name="组合 37">
                <a:extLst>
                  <a:ext uri="{FF2B5EF4-FFF2-40B4-BE49-F238E27FC236}">
                    <a16:creationId xmlns:a16="http://schemas.microsoft.com/office/drawing/2014/main" id="{F2E1791F-EB55-4332-BBB9-70E4B4D9AC2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867674" y="0"/>
                <a:ext cx="560075" cy="5143500"/>
                <a:chOff x="181873" y="0"/>
                <a:chExt cx="560075" cy="5143500"/>
              </a:xfrm>
            </p:grpSpPr>
            <p:sp>
              <p:nvSpPr>
                <p:cNvPr id="37" name="平行四边形 36">
                  <a:extLst>
                    <a:ext uri="{FF2B5EF4-FFF2-40B4-BE49-F238E27FC236}">
                      <a16:creationId xmlns:a16="http://schemas.microsoft.com/office/drawing/2014/main" id="{65FBCE3B-77BB-4779-895E-41DE93B6BF89}"/>
                    </a:ext>
                  </a:extLst>
                </p:cNvPr>
                <p:cNvSpPr/>
                <p:nvPr userDrawn="1"/>
              </p:nvSpPr>
              <p:spPr>
                <a:xfrm>
                  <a:off x="181502" y="0"/>
                  <a:ext cx="227036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38" name="平行四边形 37">
                  <a:extLst>
                    <a:ext uri="{FF2B5EF4-FFF2-40B4-BE49-F238E27FC236}">
                      <a16:creationId xmlns:a16="http://schemas.microsoft.com/office/drawing/2014/main" id="{12F1C39A-6061-48F0-8456-5A3C33C4D241}"/>
                    </a:ext>
                  </a:extLst>
                </p:cNvPr>
                <p:cNvSpPr/>
                <p:nvPr userDrawn="1"/>
              </p:nvSpPr>
              <p:spPr>
                <a:xfrm>
                  <a:off x="514912" y="0"/>
                  <a:ext cx="227036" cy="5143500"/>
                </a:xfrm>
                <a:prstGeom prst="parallelogram">
                  <a:avLst/>
                </a:prstGeom>
                <a:solidFill>
                  <a:srgbClr val="87B96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</p:grpSp>
      </p:grpSp>
      <p:grpSp>
        <p:nvGrpSpPr>
          <p:cNvPr id="47" name="组合 48">
            <a:extLst>
              <a:ext uri="{FF2B5EF4-FFF2-40B4-BE49-F238E27FC236}">
                <a16:creationId xmlns:a16="http://schemas.microsoft.com/office/drawing/2014/main" id="{DB69E01E-2471-4048-A660-FE25A096954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158163" y="0"/>
            <a:ext cx="558800" cy="5143500"/>
            <a:chOff x="181873" y="0"/>
            <a:chExt cx="560075" cy="5143500"/>
          </a:xfrm>
        </p:grpSpPr>
        <p:sp>
          <p:nvSpPr>
            <p:cNvPr id="48" name="平行四边形 47">
              <a:extLst>
                <a:ext uri="{FF2B5EF4-FFF2-40B4-BE49-F238E27FC236}">
                  <a16:creationId xmlns:a16="http://schemas.microsoft.com/office/drawing/2014/main" id="{3C587BB1-87AD-48BD-AD4E-F7EAB6890EA4}"/>
                </a:ext>
              </a:extLst>
            </p:cNvPr>
            <p:cNvSpPr/>
            <p:nvPr userDrawn="1"/>
          </p:nvSpPr>
          <p:spPr>
            <a:xfrm>
              <a:off x="181873" y="0"/>
              <a:ext cx="227530" cy="5143500"/>
            </a:xfrm>
            <a:prstGeom prst="parallelogram">
              <a:avLst/>
            </a:prstGeom>
            <a:solidFill>
              <a:srgbClr val="87B9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9" name="平行四边形 48">
              <a:extLst>
                <a:ext uri="{FF2B5EF4-FFF2-40B4-BE49-F238E27FC236}">
                  <a16:creationId xmlns:a16="http://schemas.microsoft.com/office/drawing/2014/main" id="{71DF0FA0-DCA0-46F2-BCF2-1DA60F835D7B}"/>
                </a:ext>
              </a:extLst>
            </p:cNvPr>
            <p:cNvSpPr/>
            <p:nvPr userDrawn="1"/>
          </p:nvSpPr>
          <p:spPr>
            <a:xfrm>
              <a:off x="514417" y="0"/>
              <a:ext cx="227531" cy="5143500"/>
            </a:xfrm>
            <a:prstGeom prst="parallelogram">
              <a:avLst/>
            </a:prstGeom>
            <a:solidFill>
              <a:srgbClr val="87B9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50" name="平行四边形 49">
            <a:extLst>
              <a:ext uri="{FF2B5EF4-FFF2-40B4-BE49-F238E27FC236}">
                <a16:creationId xmlns:a16="http://schemas.microsoft.com/office/drawing/2014/main" id="{38489E8D-36AC-459C-B9A3-D656610156E2}"/>
              </a:ext>
            </a:extLst>
          </p:cNvPr>
          <p:cNvSpPr/>
          <p:nvPr userDrawn="1"/>
        </p:nvSpPr>
        <p:spPr>
          <a:xfrm>
            <a:off x="8843963" y="0"/>
            <a:ext cx="227012" cy="5143500"/>
          </a:xfrm>
          <a:prstGeom prst="parallelogram">
            <a:avLst/>
          </a:prstGeom>
          <a:solidFill>
            <a:srgbClr val="87B9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1" name="任意多边形: 形状 29">
            <a:extLst>
              <a:ext uri="{FF2B5EF4-FFF2-40B4-BE49-F238E27FC236}">
                <a16:creationId xmlns:a16="http://schemas.microsoft.com/office/drawing/2014/main" id="{ACD9AEE2-4938-414E-816A-488A167B9201}"/>
              </a:ext>
            </a:extLst>
          </p:cNvPr>
          <p:cNvSpPr/>
          <p:nvPr userDrawn="1"/>
        </p:nvSpPr>
        <p:spPr>
          <a:xfrm>
            <a:off x="161925" y="166688"/>
            <a:ext cx="8805863" cy="4810125"/>
          </a:xfrm>
          <a:prstGeom prst="roundRect">
            <a:avLst>
              <a:gd name="adj" fmla="val 8661"/>
            </a:avLst>
          </a:prstGeom>
          <a:solidFill>
            <a:schemeClr val="bg1"/>
          </a:solidFill>
          <a:ln w="889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3" name="图片 54">
            <a:extLst>
              <a:ext uri="{FF2B5EF4-FFF2-40B4-BE49-F238E27FC236}">
                <a16:creationId xmlns:a16="http://schemas.microsoft.com/office/drawing/2014/main" id="{9E2C983B-ACEA-4740-AD3C-5BD758D4F3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图片 4">
            <a:extLst>
              <a:ext uri="{FF2B5EF4-FFF2-40B4-BE49-F238E27FC236}">
                <a16:creationId xmlns:a16="http://schemas.microsoft.com/office/drawing/2014/main" id="{BA6F0BB0-E4A7-440A-993B-25FE11F5796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38391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9535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C15DBBF-865C-4F69-A73D-113EF43024CE}"/>
              </a:ext>
            </a:extLst>
          </p:cNvPr>
          <p:cNvSpPr/>
          <p:nvPr userDrawn="1"/>
        </p:nvSpPr>
        <p:spPr>
          <a:xfrm>
            <a:off x="-26988" y="-38100"/>
            <a:ext cx="9197976" cy="5197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noProof="1">
                <a:solidFill>
                  <a:srgbClr val="FF0000"/>
                </a:solidFill>
                <a:latin typeface="黑体" panose="02010600030101010101" pitchFamily="2" charset="-122"/>
                <a:ea typeface="黑体"/>
                <a:sym typeface="+mn-ea"/>
              </a:rPr>
              <a:t>声  明</a:t>
            </a:r>
          </a:p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500" noProof="1">
              <a:solidFill>
                <a:srgbClr val="FF0000"/>
              </a:solidFill>
              <a:latin typeface="黑体" panose="02010600030101010101" pitchFamily="2" charset="-122"/>
              <a:ea typeface="黑体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ea typeface="黑体"/>
                <a:sym typeface="+mn-ea"/>
              </a:rPr>
              <a:t> 本文件仅用于个人学习、研究或欣赏，以及其他非商业性或非盈利性用途，但同时应遵守著作权法及其他相关法律的规定，不得侵犯本司及相关权利人的合法权利。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ea typeface="黑体"/>
                <a:sym typeface="+mn-ea"/>
              </a:rPr>
              <a:t> 除此以外，将本文件任何内容用于其他用途时，应获得授权，如发现未经授权用于商业或盈利用途将追究侵权者的法律责任。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200" noProof="1">
              <a:solidFill>
                <a:srgbClr val="FF0000"/>
              </a:solidFill>
              <a:latin typeface="黑体" panose="02010600030101010101" pitchFamily="2" charset="-122"/>
              <a:ea typeface="黑体"/>
            </a:endParaRP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ea typeface="黑体"/>
                <a:sym typeface="+mn-ea"/>
              </a:rPr>
              <a:t>武汉天成贵龙文化传播有限公司</a:t>
            </a: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ea typeface="黑体"/>
                <a:sym typeface="+mn-ea"/>
              </a:rPr>
              <a:t>湖北山河律师事务所</a:t>
            </a:r>
            <a:endParaRPr lang="zh-CN" altLang="en-US" sz="2200" noProof="1">
              <a:solidFill>
                <a:srgbClr val="FF0000"/>
              </a:solidFill>
              <a:latin typeface="黑体" panose="02010600030101010101" pitchFamily="2" charset="-122"/>
              <a:ea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1731113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>
            <a:extLst>
              <a:ext uri="{FF2B5EF4-FFF2-40B4-BE49-F238E27FC236}">
                <a16:creationId xmlns:a16="http://schemas.microsoft.com/office/drawing/2014/main" id="{357C3F63-ACE7-41D1-974A-F2D793E645B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E44FE619-3CE2-4297-928E-518CDF439588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5" r:id="rId1"/>
    <p:sldLayoutId id="2147484186" r:id="rId2"/>
    <p:sldLayoutId id="2147484187" r:id="rId3"/>
    <p:sldLayoutId id="2147484188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0.png"/><Relationship Id="rId5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tags" Target="../tags/tag6.xml"/><Relationship Id="rId7" Type="http://schemas.openxmlformats.org/officeDocument/2006/relationships/image" Target="../media/image10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5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18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20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">
            <a:extLst>
              <a:ext uri="{FF2B5EF4-FFF2-40B4-BE49-F238E27FC236}">
                <a16:creationId xmlns:a16="http://schemas.microsoft.com/office/drawing/2014/main" id="{BE813DD7-682E-4899-A6AC-9BF0A2354E79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 bwMode="auto">
          <a:xfrm>
            <a:off x="1745298" y="2007235"/>
            <a:ext cx="5286375" cy="593725"/>
          </a:xfrm>
          <a:prstGeom prst="rect">
            <a:avLst/>
          </a:prstGeo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CN" altLang="en-US" b="1" dirty="0">
                <a:latin typeface="+mn-lt"/>
                <a:ea typeface="+mn-ea"/>
              </a:rPr>
              <a:t>掷一掷</a:t>
            </a:r>
          </a:p>
        </p:txBody>
      </p:sp>
      <p:sp>
        <p:nvSpPr>
          <p:cNvPr id="10244" name="矩形 10">
            <a:extLst>
              <a:ext uri="{FF2B5EF4-FFF2-40B4-BE49-F238E27FC236}">
                <a16:creationId xmlns:a16="http://schemas.microsoft.com/office/drawing/2014/main" id="{68FEB90B-7547-4992-AA5A-1EC3355A45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538" y="79375"/>
            <a:ext cx="174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1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16">
            <a:extLst>
              <a:ext uri="{FF2B5EF4-FFF2-40B4-BE49-F238E27FC236}">
                <a16:creationId xmlns:a16="http://schemas.microsoft.com/office/drawing/2014/main" id="{089B7513-8537-49CD-B80A-42312C4B33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7928" y="539750"/>
            <a:ext cx="302418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600" b="1">
              <a:ea typeface="黑体" panose="02010609060101010101" pitchFamily="49" charset="-122"/>
            </a:endParaRPr>
          </a:p>
        </p:txBody>
      </p:sp>
      <p:sp>
        <p:nvSpPr>
          <p:cNvPr id="12292" name="Rectangle 26">
            <a:extLst>
              <a:ext uri="{FF2B5EF4-FFF2-40B4-BE49-F238E27FC236}">
                <a16:creationId xmlns:a16="http://schemas.microsoft.com/office/drawing/2014/main" id="{761DBC59-2455-411F-9E8B-65C5B6834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588" y="52388"/>
            <a:ext cx="3262312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一、新课导入</a:t>
            </a:r>
          </a:p>
        </p:txBody>
      </p:sp>
      <p:sp>
        <p:nvSpPr>
          <p:cNvPr id="11269" name="Rectangle 4">
            <a:extLst>
              <a:ext uri="{FF2B5EF4-FFF2-40B4-BE49-F238E27FC236}">
                <a16:creationId xmlns:a16="http://schemas.microsoft.com/office/drawing/2014/main" id="{11F0F860-E95C-4B87-B71F-26236BD530E5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66128" y="662623"/>
            <a:ext cx="71310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000" b="1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掷一个    ，可能掷出哪些数？</a:t>
            </a:r>
          </a:p>
        </p:txBody>
      </p:sp>
      <p:sp>
        <p:nvSpPr>
          <p:cNvPr id="9" name="AutoShape 27">
            <a:extLst>
              <a:ext uri="{FF2B5EF4-FFF2-40B4-BE49-F238E27FC236}">
                <a16:creationId xmlns:a16="http://schemas.microsoft.com/office/drawing/2014/main" id="{E330D50A-B975-46AB-9E65-FEEC13ED2D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4075" y="2900680"/>
            <a:ext cx="2808288" cy="1055688"/>
          </a:xfrm>
          <a:prstGeom prst="wedgeRoundRectCallout">
            <a:avLst>
              <a:gd name="adj1" fmla="val -60565"/>
              <a:gd name="adj2" fmla="val 28136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掷出每个数的可能性相等吗？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1275" name="图片 13">
            <a:extLst>
              <a:ext uri="{FF2B5EF4-FFF2-40B4-BE49-F238E27FC236}">
                <a16:creationId xmlns:a16="http://schemas.microsoft.com/office/drawing/2014/main" id="{C51C5C5C-52CF-4B11-854B-F6D94CE710E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6" name="图片 14">
            <a:extLst>
              <a:ext uri="{FF2B5EF4-FFF2-40B4-BE49-F238E27FC236}">
                <a16:creationId xmlns:a16="http://schemas.microsoft.com/office/drawing/2014/main" id="{3B99B0A6-96D5-42A3-ABF3-3F6A19051D4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141288"/>
            <a:ext cx="13652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61F95BD9-F7D2-4B75-9713-B37819721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65656" y="3111264"/>
            <a:ext cx="1009650" cy="1100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69F14682-A0C4-5469-2A4A-34606EA49314}"/>
              </a:ext>
            </a:extLst>
          </p:cNvPr>
          <p:cNvGrpSpPr/>
          <p:nvPr/>
        </p:nvGrpSpPr>
        <p:grpSpPr>
          <a:xfrm>
            <a:off x="3257550" y="1749415"/>
            <a:ext cx="5001261" cy="895799"/>
            <a:chOff x="2952750" y="2023735"/>
            <a:chExt cx="5001261" cy="89579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1025034-0E58-4301-95E2-6125062310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0063" y="2109788"/>
              <a:ext cx="4826000" cy="519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zh-CN" altLang="en-US" sz="28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，</a:t>
              </a:r>
              <a:r>
                <a:rPr lang="en-US" altLang="zh-CN" sz="28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zh-CN" altLang="en-US" sz="28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，</a:t>
              </a:r>
              <a:r>
                <a:rPr lang="en-US" altLang="zh-CN" sz="28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zh-CN" altLang="en-US" sz="28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，</a:t>
              </a:r>
              <a:r>
                <a:rPr lang="en-US" altLang="zh-CN" sz="28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zh-CN" altLang="en-US" sz="28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，</a:t>
              </a:r>
              <a:r>
                <a:rPr lang="en-US" altLang="zh-CN" sz="28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r>
                <a:rPr lang="zh-CN" altLang="en-US" sz="28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，</a:t>
              </a:r>
              <a:r>
                <a:rPr lang="en-US" altLang="zh-CN" sz="28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r>
                <a:rPr lang="zh-CN" altLang="en-US" sz="28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。</a:t>
              </a:r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6975CFAC-F7AC-FBDA-B42D-4291F816940D}"/>
                </a:ext>
              </a:extLst>
            </p:cNvPr>
            <p:cNvGrpSpPr/>
            <p:nvPr/>
          </p:nvGrpSpPr>
          <p:grpSpPr>
            <a:xfrm>
              <a:off x="2952750" y="2023735"/>
              <a:ext cx="5001261" cy="895799"/>
              <a:chOff x="2952750" y="2023735"/>
              <a:chExt cx="5001261" cy="895799"/>
            </a:xfrm>
          </p:grpSpPr>
          <p:sp>
            <p:nvSpPr>
              <p:cNvPr id="2" name="圆角矩形标注 1">
                <a:extLst>
                  <a:ext uri="{FF2B5EF4-FFF2-40B4-BE49-F238E27FC236}">
                    <a16:creationId xmlns:a16="http://schemas.microsoft.com/office/drawing/2014/main" id="{A0661DC6-A890-492B-BD7E-8932EAB6477A}"/>
                  </a:ext>
                </a:extLst>
              </p:cNvPr>
              <p:cNvSpPr/>
              <p:nvPr/>
            </p:nvSpPr>
            <p:spPr>
              <a:xfrm>
                <a:off x="2952750" y="2119313"/>
                <a:ext cx="3381375" cy="520700"/>
              </a:xfrm>
              <a:prstGeom prst="wedgeRoundRectCallout">
                <a:avLst>
                  <a:gd name="adj1" fmla="val 70716"/>
                  <a:gd name="adj2" fmla="val 13075"/>
                  <a:gd name="adj3" fmla="val 16667"/>
                </a:avLst>
              </a:prstGeom>
              <a:noFill/>
              <a:ln w="19050">
                <a:solidFill>
                  <a:srgbClr val="3FB1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pic>
            <p:nvPicPr>
              <p:cNvPr id="4" name="图片 3">
                <a:extLst>
                  <a:ext uri="{FF2B5EF4-FFF2-40B4-BE49-F238E27FC236}">
                    <a16:creationId xmlns:a16="http://schemas.microsoft.com/office/drawing/2014/main" id="{54297EF9-4AC4-A4E1-A0E2-12F25B0943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77028" y="2023735"/>
                <a:ext cx="876983" cy="895799"/>
              </a:xfrm>
              <a:prstGeom prst="rect">
                <a:avLst/>
              </a:prstGeom>
            </p:spPr>
          </p:pic>
        </p:grp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66A6C6C-6A54-B0F7-01B5-CB512E832298}"/>
              </a:ext>
            </a:extLst>
          </p:cNvPr>
          <p:cNvGrpSpPr/>
          <p:nvPr/>
        </p:nvGrpSpPr>
        <p:grpSpPr>
          <a:xfrm>
            <a:off x="5531168" y="3249930"/>
            <a:ext cx="2443553" cy="1068906"/>
            <a:chOff x="5226368" y="3524250"/>
            <a:chExt cx="2443553" cy="1068906"/>
          </a:xfrm>
        </p:grpSpPr>
        <p:sp>
          <p:nvSpPr>
            <p:cNvPr id="11" name="AutoShape 27">
              <a:extLst>
                <a:ext uri="{FF2B5EF4-FFF2-40B4-BE49-F238E27FC236}">
                  <a16:creationId xmlns:a16="http://schemas.microsoft.com/office/drawing/2014/main" id="{A563AA66-0E3F-4AEA-977F-C0AC58C30E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6368" y="3524250"/>
              <a:ext cx="1185862" cy="674688"/>
            </a:xfrm>
            <a:prstGeom prst="wedgeRoundRectCallout">
              <a:avLst>
                <a:gd name="adj1" fmla="val 74773"/>
                <a:gd name="adj2" fmla="val 40565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相等。</a:t>
              </a:r>
              <a:endPara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B2747F3D-FD1B-E8D1-9D7D-29CF514B3E3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773694" y="3702844"/>
              <a:ext cx="896227" cy="890312"/>
            </a:xfrm>
            <a:prstGeom prst="rect">
              <a:avLst/>
            </a:prstGeom>
          </p:spPr>
        </p:pic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id="{B75D10A5-FE6A-AF8A-7D81-60529FE56CD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06955" y="878231"/>
            <a:ext cx="560045" cy="6067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8193172-A58C-F3DE-B96B-1E3CCEE33B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713" y="1611778"/>
            <a:ext cx="3420573" cy="2827085"/>
          </a:xfrm>
          <a:prstGeom prst="rect">
            <a:avLst/>
          </a:prstGeom>
        </p:spPr>
      </p:pic>
      <p:sp>
        <p:nvSpPr>
          <p:cNvPr id="17" name="AutoShape 27">
            <a:extLst>
              <a:ext uri="{FF2B5EF4-FFF2-40B4-BE49-F238E27FC236}">
                <a16:creationId xmlns:a16="http://schemas.microsoft.com/office/drawing/2014/main" id="{721332BC-12A4-42B3-A213-766E9EAA3C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153" y="2271764"/>
            <a:ext cx="2135187" cy="592138"/>
          </a:xfrm>
          <a:prstGeom prst="wedgeRoundRectCallout">
            <a:avLst>
              <a:gd name="adj1" fmla="val 71249"/>
              <a:gd name="adj2" fmla="val 54473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可能有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13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吗？</a:t>
            </a:r>
            <a:endParaRPr lang="en-US" altLang="zh-CN" sz="24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AutoShape 27">
            <a:extLst>
              <a:ext uri="{FF2B5EF4-FFF2-40B4-BE49-F238E27FC236}">
                <a16:creationId xmlns:a16="http://schemas.microsoft.com/office/drawing/2014/main" id="{F10CDFD3-2CB7-4C22-9D33-9131A303AF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528" y="967153"/>
            <a:ext cx="2429273" cy="1035958"/>
          </a:xfrm>
          <a:prstGeom prst="wedgeRoundRectCallout">
            <a:avLst>
              <a:gd name="adj1" fmla="val 66573"/>
              <a:gd name="adj2" fmla="val 39345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latin typeface="黑体" pitchFamily="2" charset="-122"/>
                <a:ea typeface="黑体" pitchFamily="2" charset="-122"/>
              </a:rPr>
              <a:t>可能有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en-US" altLang="zh-CN" sz="2400" b="1" dirty="0">
                <a:latin typeface="+mn-lt"/>
                <a:ea typeface="黑体" pitchFamily="2" charset="-122"/>
              </a:rPr>
              <a:t>……</a:t>
            </a:r>
            <a:r>
              <a:rPr lang="zh-CN" altLang="en-US" sz="2400" b="1" dirty="0">
                <a:latin typeface="黑体" pitchFamily="2" charset="-122"/>
                <a:ea typeface="黑体" pitchFamily="2" charset="-122"/>
              </a:rPr>
              <a:t>不可能有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400" b="1" dirty="0">
                <a:latin typeface="黑体" pitchFamily="2" charset="-122"/>
                <a:ea typeface="黑体" pitchFamily="2" charset="-122"/>
              </a:rPr>
              <a:t>。</a:t>
            </a:r>
            <a:endParaRPr lang="en-US" altLang="zh-CN" sz="2400" b="1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0" name="AutoShape 27">
            <a:extLst>
              <a:ext uri="{FF2B5EF4-FFF2-40B4-BE49-F238E27FC236}">
                <a16:creationId xmlns:a16="http://schemas.microsoft.com/office/drawing/2014/main" id="{81ECDE90-C6A0-40D6-982D-0E6D17E743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5863" y="4000500"/>
            <a:ext cx="4656137" cy="919163"/>
          </a:xfrm>
          <a:prstGeom prst="wedgeRoundRectCallout">
            <a:avLst>
              <a:gd name="adj1" fmla="val -60250"/>
              <a:gd name="adj2" fmla="val 16813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它们的和可能有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en-US" altLang="zh-CN" sz="2400" b="1" dirty="0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3320" name="图片 14">
            <a:extLst>
              <a:ext uri="{FF2B5EF4-FFF2-40B4-BE49-F238E27FC236}">
                <a16:creationId xmlns:a16="http://schemas.microsoft.com/office/drawing/2014/main" id="{913EDACC-B2CE-4CCB-9F88-64BA4423CF0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26">
            <a:extLst>
              <a:ext uri="{FF2B5EF4-FFF2-40B4-BE49-F238E27FC236}">
                <a16:creationId xmlns:a16="http://schemas.microsoft.com/office/drawing/2014/main" id="{6B954D33-1277-465B-89AD-AA8C1D3BD8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588" y="52388"/>
            <a:ext cx="3262312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二、探究新知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D371BAA-B75E-C370-E06F-29321735B3E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470" y="3503149"/>
            <a:ext cx="439490" cy="204510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9F4499C4-72E1-C896-358D-24CDDBCCC0CF}"/>
              </a:ext>
            </a:extLst>
          </p:cNvPr>
          <p:cNvGrpSpPr/>
          <p:nvPr/>
        </p:nvGrpSpPr>
        <p:grpSpPr>
          <a:xfrm>
            <a:off x="4455915" y="440058"/>
            <a:ext cx="4393692" cy="1017725"/>
            <a:chOff x="1009117" y="668165"/>
            <a:chExt cx="4393692" cy="1017725"/>
          </a:xfrm>
        </p:grpSpPr>
        <p:sp>
          <p:nvSpPr>
            <p:cNvPr id="16" name="AutoShape 27">
              <a:extLst>
                <a:ext uri="{FF2B5EF4-FFF2-40B4-BE49-F238E27FC236}">
                  <a16:creationId xmlns:a16="http://schemas.microsoft.com/office/drawing/2014/main" id="{1F02E1C3-457C-4695-9FB9-39A1CBD47C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9117" y="668165"/>
              <a:ext cx="4393692" cy="1017725"/>
            </a:xfrm>
            <a:prstGeom prst="wedgeRoundRectCallout">
              <a:avLst>
                <a:gd name="adj1" fmla="val -24069"/>
                <a:gd name="adj2" fmla="val 76054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20000"/>
                </a:lnSpc>
                <a:defRPr/>
              </a:pPr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同时掷        ，得到两个数，这两个数的和可能有哪些？ </a:t>
              </a:r>
              <a:endParaRPr lang="en-US" altLang="zh-CN" sz="2400" b="1" dirty="0">
                <a:latin typeface="黑体" pitchFamily="2" charset="-122"/>
                <a:ea typeface="黑体" pitchFamily="2" charset="-122"/>
              </a:endParaRPr>
            </a:p>
          </p:txBody>
        </p:sp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C8EC6464-E207-8B0E-A3A7-0D38408A3DB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4792" y="803927"/>
              <a:ext cx="801791" cy="373100"/>
            </a:xfrm>
            <a:prstGeom prst="rect">
              <a:avLst/>
            </a:prstGeom>
          </p:spPr>
        </p:pic>
      </p:grpSp>
      <p:pic>
        <p:nvPicPr>
          <p:cNvPr id="15" name="Picture 20">
            <a:extLst>
              <a:ext uri="{FF2B5EF4-FFF2-40B4-BE49-F238E27FC236}">
                <a16:creationId xmlns:a16="http://schemas.microsoft.com/office/drawing/2014/main" id="{535857D3-74F4-3803-8777-3FD2FAB66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87913" y="3936850"/>
            <a:ext cx="918251" cy="1000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E925CB9-7FA4-FD3F-7D8F-6449FB4EE8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713" y="1611778"/>
            <a:ext cx="3420573" cy="2827085"/>
          </a:xfrm>
          <a:prstGeom prst="rect">
            <a:avLst/>
          </a:prstGeom>
        </p:spPr>
      </p:pic>
      <p:sp>
        <p:nvSpPr>
          <p:cNvPr id="9" name="AutoShape 27">
            <a:extLst>
              <a:ext uri="{FF2B5EF4-FFF2-40B4-BE49-F238E27FC236}">
                <a16:creationId xmlns:a16="http://schemas.microsoft.com/office/drawing/2014/main" id="{D7DA92DF-4242-4CA7-A63E-2AB8923A1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2767" y="187325"/>
            <a:ext cx="3420573" cy="1396127"/>
          </a:xfrm>
          <a:prstGeom prst="wedgeRoundRectCallout">
            <a:avLst>
              <a:gd name="adj1" fmla="val -43007"/>
              <a:gd name="adj2" fmla="val 65325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我们来掷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次，如果和是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，算我赢，否则算你们赢。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AAEDC05-4C0F-4FD5-83DB-90D9013098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425" y="212883"/>
            <a:ext cx="7496175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先来猜一猜谁赢的可能性大？</a:t>
            </a:r>
            <a:endParaRPr lang="en-US" altLang="zh-CN" sz="2800" b="1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412" name="文本框 17">
            <a:extLst>
              <a:ext uri="{FF2B5EF4-FFF2-40B4-BE49-F238E27FC236}">
                <a16:creationId xmlns:a16="http://schemas.microsoft.com/office/drawing/2014/main" id="{B5746056-39A9-42C3-A362-E141C9186E52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68275"/>
            <a:ext cx="4572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">
                <a:solidFill>
                  <a:srgbClr val="AFDB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7413" name="图片 18">
            <a:extLst>
              <a:ext uri="{FF2B5EF4-FFF2-40B4-BE49-F238E27FC236}">
                <a16:creationId xmlns:a16="http://schemas.microsoft.com/office/drawing/2014/main" id="{F479778D-AC06-462C-B14E-3093C525164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图片 19">
            <a:extLst>
              <a:ext uri="{FF2B5EF4-FFF2-40B4-BE49-F238E27FC236}">
                <a16:creationId xmlns:a16="http://schemas.microsoft.com/office/drawing/2014/main" id="{D321A6EC-A9B1-4146-8B4E-08475A2CD84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141288"/>
            <a:ext cx="13652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27">
            <a:extLst>
              <a:ext uri="{FF2B5EF4-FFF2-40B4-BE49-F238E27FC236}">
                <a16:creationId xmlns:a16="http://schemas.microsoft.com/office/drawing/2014/main" id="{54B4D06F-6105-4F56-BC4E-EADADB3CC4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427" y="849933"/>
            <a:ext cx="3095625" cy="1328023"/>
          </a:xfrm>
          <a:prstGeom prst="wedgeRoundRectCallout">
            <a:avLst>
              <a:gd name="adj1" fmla="val 60494"/>
              <a:gd name="adj2" fmla="val 41886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老师才选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个数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,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还有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，共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个数。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AutoShape 27">
            <a:extLst>
              <a:ext uri="{FF2B5EF4-FFF2-40B4-BE49-F238E27FC236}">
                <a16:creationId xmlns:a16="http://schemas.microsoft.com/office/drawing/2014/main" id="{3F503038-2A53-4297-A495-8BB73F5816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427" y="2565619"/>
            <a:ext cx="2253486" cy="919401"/>
          </a:xfrm>
          <a:prstGeom prst="wedgeRoundRectCallout">
            <a:avLst>
              <a:gd name="adj1" fmla="val 66823"/>
              <a:gd name="adj2" fmla="val -10044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我们赢的可能性比老师大。</a:t>
            </a:r>
            <a:endParaRPr lang="en-US" altLang="zh-CN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80B3DC2-6882-CFA1-0995-E89D61816A22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470" y="3503149"/>
            <a:ext cx="439490" cy="2045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/>
      <p:bldP spid="8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9188924F-CAB6-267C-E6DC-73ED04D877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637" y="1598249"/>
            <a:ext cx="3441966" cy="2846163"/>
          </a:xfrm>
          <a:prstGeom prst="rect">
            <a:avLst/>
          </a:prstGeom>
        </p:spPr>
      </p:pic>
      <p:sp>
        <p:nvSpPr>
          <p:cNvPr id="3" name="Rectangle 26">
            <a:extLst>
              <a:ext uri="{FF2B5EF4-FFF2-40B4-BE49-F238E27FC236}">
                <a16:creationId xmlns:a16="http://schemas.microsoft.com/office/drawing/2014/main" id="{1622E183-D0B0-4D28-9E49-E91A2FBC56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588" y="52388"/>
            <a:ext cx="3262312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二、探究新知</a:t>
            </a:r>
          </a:p>
        </p:txBody>
      </p:sp>
      <p:sp>
        <p:nvSpPr>
          <p:cNvPr id="6" name="AutoShape 27">
            <a:extLst>
              <a:ext uri="{FF2B5EF4-FFF2-40B4-BE49-F238E27FC236}">
                <a16:creationId xmlns:a16="http://schemas.microsoft.com/office/drawing/2014/main" id="{D3BBE8C2-4840-44B5-9E1D-5D355E8540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8635" y="1135203"/>
            <a:ext cx="2705155" cy="544512"/>
          </a:xfrm>
          <a:prstGeom prst="wedgeRoundRectCallout">
            <a:avLst>
              <a:gd name="adj1" fmla="val 39201"/>
              <a:gd name="adj2" fmla="val 96299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怎么又是老师赢？ </a:t>
            </a: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AutoShape 27">
            <a:extLst>
              <a:ext uri="{FF2B5EF4-FFF2-40B4-BE49-F238E27FC236}">
                <a16:creationId xmlns:a16="http://schemas.microsoft.com/office/drawing/2014/main" id="{DDA48385-DE61-4A9A-B1AE-0F09B5BE34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7243" y="504537"/>
            <a:ext cx="2705155" cy="1017725"/>
          </a:xfrm>
          <a:prstGeom prst="wedgeRoundRectCallout">
            <a:avLst>
              <a:gd name="adj1" fmla="val -24808"/>
              <a:gd name="adj2" fmla="val 84183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我不信总是老师赢，下次我来掷。 </a:t>
            </a: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02F3F8D-6A43-D17C-5628-62AA0832CE6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470" y="3503149"/>
            <a:ext cx="439490" cy="20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82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9">
            <a:extLst>
              <a:ext uri="{FF2B5EF4-FFF2-40B4-BE49-F238E27FC236}">
                <a16:creationId xmlns:a16="http://schemas.microsoft.com/office/drawing/2014/main" id="{92629E3B-4377-43C4-BE06-A905B50898E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表格 3">
            <a:extLst>
              <a:ext uri="{FF2B5EF4-FFF2-40B4-BE49-F238E27FC236}">
                <a16:creationId xmlns:a16="http://schemas.microsoft.com/office/drawing/2014/main" id="{6B7FB030-64EC-4B57-BDA1-EE4840C5E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6986968"/>
              </p:ext>
            </p:extLst>
          </p:nvPr>
        </p:nvGraphicFramePr>
        <p:xfrm>
          <a:off x="1371600" y="1855788"/>
          <a:ext cx="6096000" cy="14319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7170"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T="45738" marB="457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赢的次数</a:t>
                      </a:r>
                    </a:p>
                  </a:txBody>
                  <a:tcPr marT="45738" marB="457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合计</a:t>
                      </a:r>
                    </a:p>
                  </a:txBody>
                  <a:tcPr marT="45738" marB="4573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37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老师</a:t>
                      </a:r>
                    </a:p>
                  </a:txBody>
                  <a:tcPr marT="45738" marB="45738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T="45738" marB="45738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T="45738" marB="4573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37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学生</a:t>
                      </a:r>
                    </a:p>
                  </a:txBody>
                  <a:tcPr marT="45738" marB="45738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T="45738" marB="45738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T="45738" marB="4573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25" name="组合 24">
            <a:extLst>
              <a:ext uri="{FF2B5EF4-FFF2-40B4-BE49-F238E27FC236}">
                <a16:creationId xmlns:a16="http://schemas.microsoft.com/office/drawing/2014/main" id="{E84C60CA-6C53-45B7-B4D3-D608C3982BD2}"/>
              </a:ext>
            </a:extLst>
          </p:cNvPr>
          <p:cNvGrpSpPr>
            <a:grpSpLocks/>
          </p:cNvGrpSpPr>
          <p:nvPr/>
        </p:nvGrpSpPr>
        <p:grpSpPr bwMode="auto">
          <a:xfrm>
            <a:off x="4003676" y="2382711"/>
            <a:ext cx="710405" cy="369888"/>
            <a:chOff x="3497263" y="2077909"/>
            <a:chExt cx="710405" cy="369332"/>
          </a:xfrm>
        </p:grpSpPr>
        <p:grpSp>
          <p:nvGrpSpPr>
            <p:cNvPr id="19485" name="组合 18">
              <a:extLst>
                <a:ext uri="{FF2B5EF4-FFF2-40B4-BE49-F238E27FC236}">
                  <a16:creationId xmlns:a16="http://schemas.microsoft.com/office/drawing/2014/main" id="{1B1AA308-6251-4B3A-9F7C-32CEE59EB1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33837" y="2190750"/>
              <a:ext cx="173831" cy="159544"/>
              <a:chOff x="5100637" y="4152900"/>
              <a:chExt cx="173831" cy="159544"/>
            </a:xfrm>
          </p:grpSpPr>
          <p:sp>
            <p:nvSpPr>
              <p:cNvPr id="5" name="任意多边形: 形状 4">
                <a:extLst>
                  <a:ext uri="{FF2B5EF4-FFF2-40B4-BE49-F238E27FC236}">
                    <a16:creationId xmlns:a16="http://schemas.microsoft.com/office/drawing/2014/main" id="{32FAA318-D6F1-4D90-AA24-C2D70943046D}"/>
                  </a:ext>
                </a:extLst>
              </p:cNvPr>
              <p:cNvSpPr/>
              <p:nvPr/>
            </p:nvSpPr>
            <p:spPr>
              <a:xfrm>
                <a:off x="5100637" y="4152728"/>
                <a:ext cx="173038" cy="3170"/>
              </a:xfrm>
              <a:custGeom>
                <a:avLst/>
                <a:gdLst>
                  <a:gd name="connsiteX0" fmla="*/ 0 w 173831"/>
                  <a:gd name="connsiteY0" fmla="*/ 0 h 2381"/>
                  <a:gd name="connsiteX1" fmla="*/ 173831 w 173831"/>
                  <a:gd name="connsiteY1" fmla="*/ 2381 h 2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3831" h="2381">
                    <a:moveTo>
                      <a:pt x="0" y="0"/>
                    </a:moveTo>
                    <a:lnTo>
                      <a:pt x="173831" y="2381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cxnSp>
            <p:nvCxnSpPr>
              <p:cNvPr id="12" name="直接连接符 11">
                <a:extLst>
                  <a:ext uri="{FF2B5EF4-FFF2-40B4-BE49-F238E27FC236}">
                    <a16:creationId xmlns:a16="http://schemas.microsoft.com/office/drawing/2014/main" id="{C721B308-9A73-49A9-9A10-DD7A49F27F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95887" y="4227229"/>
                <a:ext cx="7302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id="{241F4155-1876-4806-811B-9F451F7520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91125" y="4160654"/>
                <a:ext cx="0" cy="15217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486" name="文本框 22">
              <a:extLst>
                <a:ext uri="{FF2B5EF4-FFF2-40B4-BE49-F238E27FC236}">
                  <a16:creationId xmlns:a16="http://schemas.microsoft.com/office/drawing/2014/main" id="{AAB84F2A-D79C-49CE-86F0-4B39288C76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97263" y="2077909"/>
              <a:ext cx="5683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正</a:t>
              </a:r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1285CEDA-2A0B-4830-84A4-BD2F8A6B19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6813" y="2384425"/>
            <a:ext cx="1133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F1106DFD-CF2E-4DA5-B331-6F7DDC796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6813" y="2903538"/>
            <a:ext cx="11334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A283C613-F958-4262-9F8A-1577B88FE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074738"/>
            <a:ext cx="74961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500"/>
              </a:spcBef>
              <a:spcAft>
                <a:spcPts val="500"/>
              </a:spcAft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把结果填写在下面的表格中。</a:t>
            </a:r>
          </a:p>
        </p:txBody>
      </p:sp>
      <p:sp>
        <p:nvSpPr>
          <p:cNvPr id="28" name="AutoShape 27">
            <a:extLst>
              <a:ext uri="{FF2B5EF4-FFF2-40B4-BE49-F238E27FC236}">
                <a16:creationId xmlns:a16="http://schemas.microsoft.com/office/drawing/2014/main" id="{F4E13858-DE65-454B-AEB7-E0F3826867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5188" y="3805237"/>
            <a:ext cx="3067050" cy="544512"/>
          </a:xfrm>
          <a:prstGeom prst="wedgeRoundRectCallout">
            <a:avLst>
              <a:gd name="adj1" fmla="val -57862"/>
              <a:gd name="adj2" fmla="val 27480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为什么是老师赢了？ </a:t>
            </a:r>
            <a:endParaRPr lang="en-US" altLang="zh-CN" sz="24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Rectangle 26">
            <a:extLst>
              <a:ext uri="{FF2B5EF4-FFF2-40B4-BE49-F238E27FC236}">
                <a16:creationId xmlns:a16="http://schemas.microsoft.com/office/drawing/2014/main" id="{2E404B10-9965-485A-A49E-46EF5C692C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588" y="52388"/>
            <a:ext cx="3262312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二、探究新知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3AAC2B82-C4CE-4CDB-8A7E-DBD0972CF3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5208" y="3495057"/>
            <a:ext cx="1001805" cy="1096273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11707689-0B86-4C4E-B201-7DE942388181}"/>
              </a:ext>
            </a:extLst>
          </p:cNvPr>
          <p:cNvGrpSpPr/>
          <p:nvPr/>
        </p:nvGrpSpPr>
        <p:grpSpPr>
          <a:xfrm>
            <a:off x="3944938" y="2878138"/>
            <a:ext cx="568325" cy="369887"/>
            <a:chOff x="3944938" y="2878138"/>
            <a:chExt cx="568325" cy="369887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BE98717C-39A1-4501-B120-88FB64FA95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44938" y="2878138"/>
              <a:ext cx="568325" cy="369887"/>
              <a:chOff x="3438525" y="2771775"/>
              <a:chExt cx="568325" cy="369332"/>
            </a:xfrm>
          </p:grpSpPr>
          <p:grpSp>
            <p:nvGrpSpPr>
              <p:cNvPr id="19490" name="组合 21">
                <a:extLst>
                  <a:ext uri="{FF2B5EF4-FFF2-40B4-BE49-F238E27FC236}">
                    <a16:creationId xmlns:a16="http://schemas.microsoft.com/office/drawing/2014/main" id="{7977E994-DCE4-45A2-B13C-B0C2B3E4CF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33812" y="2904925"/>
                <a:ext cx="173038" cy="160097"/>
                <a:chOff x="4986337" y="4524175"/>
                <a:chExt cx="173038" cy="160097"/>
              </a:xfrm>
            </p:grpSpPr>
            <p:sp>
              <p:nvSpPr>
                <p:cNvPr id="20" name="任意多边形: 形状 19">
                  <a:extLst>
                    <a:ext uri="{FF2B5EF4-FFF2-40B4-BE49-F238E27FC236}">
                      <a16:creationId xmlns:a16="http://schemas.microsoft.com/office/drawing/2014/main" id="{57ED6731-67FC-4973-AC7E-F838708BFAC4}"/>
                    </a:ext>
                  </a:extLst>
                </p:cNvPr>
                <p:cNvSpPr/>
                <p:nvPr/>
              </p:nvSpPr>
              <p:spPr>
                <a:xfrm>
                  <a:off x="4986337" y="4524175"/>
                  <a:ext cx="173038" cy="3170"/>
                </a:xfrm>
                <a:custGeom>
                  <a:avLst/>
                  <a:gdLst>
                    <a:gd name="connsiteX0" fmla="*/ 0 w 173831"/>
                    <a:gd name="connsiteY0" fmla="*/ 0 h 2381"/>
                    <a:gd name="connsiteX1" fmla="*/ 173831 w 173831"/>
                    <a:gd name="connsiteY1" fmla="*/ 2381 h 2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3831" h="2381">
                      <a:moveTo>
                        <a:pt x="0" y="0"/>
                      </a:moveTo>
                      <a:lnTo>
                        <a:pt x="173831" y="2381"/>
                      </a:ln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21" name="任意多边形: 形状 20">
                  <a:extLst>
                    <a:ext uri="{FF2B5EF4-FFF2-40B4-BE49-F238E27FC236}">
                      <a16:creationId xmlns:a16="http://schemas.microsoft.com/office/drawing/2014/main" id="{24E9FC45-119E-4C40-A403-C66F43C09852}"/>
                    </a:ext>
                  </a:extLst>
                </p:cNvPr>
                <p:cNvSpPr/>
                <p:nvPr/>
              </p:nvSpPr>
              <p:spPr>
                <a:xfrm>
                  <a:off x="5072062" y="4527346"/>
                  <a:ext cx="1588" cy="156926"/>
                </a:xfrm>
                <a:custGeom>
                  <a:avLst/>
                  <a:gdLst>
                    <a:gd name="connsiteX0" fmla="*/ 2381 w 2381"/>
                    <a:gd name="connsiteY0" fmla="*/ 0 h 157163"/>
                    <a:gd name="connsiteX1" fmla="*/ 0 w 2381"/>
                    <a:gd name="connsiteY1" fmla="*/ 157163 h 1571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81" h="157163">
                      <a:moveTo>
                        <a:pt x="2381" y="0"/>
                      </a:moveTo>
                      <a:cubicBezTo>
                        <a:pt x="1587" y="52388"/>
                        <a:pt x="794" y="104775"/>
                        <a:pt x="0" y="157163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dirty="0"/>
                </a:p>
              </p:txBody>
            </p:sp>
          </p:grpSp>
          <p:sp>
            <p:nvSpPr>
              <p:cNvPr id="19491" name="文本框 28">
                <a:extLst>
                  <a:ext uri="{FF2B5EF4-FFF2-40B4-BE49-F238E27FC236}">
                    <a16:creationId xmlns:a16="http://schemas.microsoft.com/office/drawing/2014/main" id="{07869E42-9C0D-42DC-B26F-A69FE9FE62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38525" y="2771775"/>
                <a:ext cx="306387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b="1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D742B459-D628-48F8-AC7F-374775A75E3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25950" y="3090863"/>
              <a:ext cx="8572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78DF073B-3644-4B63-8388-2CA646151E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084" y="766371"/>
            <a:ext cx="8062036" cy="130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两人一组，轮流掷。将掷出的点数之和绘制成条形统计图。</a:t>
            </a:r>
          </a:p>
        </p:txBody>
      </p:sp>
      <p:sp>
        <p:nvSpPr>
          <p:cNvPr id="4" name="Rectangle 26">
            <a:extLst>
              <a:ext uri="{FF2B5EF4-FFF2-40B4-BE49-F238E27FC236}">
                <a16:creationId xmlns:a16="http://schemas.microsoft.com/office/drawing/2014/main" id="{44EA1C56-782D-41FC-A3A6-93C1BE4C59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588" y="52388"/>
            <a:ext cx="3262312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二、探究新知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A4B7518-3C5F-413A-80F5-EEDCED6FC9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588" y="2335530"/>
            <a:ext cx="292018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500"/>
              </a:spcBef>
              <a:spcAft>
                <a:spcPts val="500"/>
              </a:spcAft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从图中你发现了什么？各小组交流一下。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E5AA1D6-8647-42FB-5E56-9B2764798EA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775" y="1841696"/>
            <a:ext cx="5026688" cy="267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2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A5A8DD48-15E5-486B-9016-0CD73C8715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745" y="695008"/>
            <a:ext cx="8174038" cy="1379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    表格中，横着的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1-6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代表一个骰子上的数，竖着的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1-6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代表另一个骰子上的数。横行和竖列相交的地方就是这两个数的和。</a:t>
            </a:r>
          </a:p>
        </p:txBody>
      </p:sp>
      <p:pic>
        <p:nvPicPr>
          <p:cNvPr id="21507" name="图片 8">
            <a:extLst>
              <a:ext uri="{FF2B5EF4-FFF2-40B4-BE49-F238E27FC236}">
                <a16:creationId xmlns:a16="http://schemas.microsoft.com/office/drawing/2014/main" id="{5AC7689D-2B77-4580-9A08-C139DCF9BFC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6">
            <a:extLst>
              <a:ext uri="{FF2B5EF4-FFF2-40B4-BE49-F238E27FC236}">
                <a16:creationId xmlns:a16="http://schemas.microsoft.com/office/drawing/2014/main" id="{A1BE65F5-8C70-4DD0-A927-4C31928561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588" y="52388"/>
            <a:ext cx="3262312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二、探究新知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230987CC-510B-4133-BD20-50BD41A302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7243720"/>
              </p:ext>
            </p:extLst>
          </p:nvPr>
        </p:nvGraphicFramePr>
        <p:xfrm>
          <a:off x="1411383" y="1770921"/>
          <a:ext cx="3503612" cy="29797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5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05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05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05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05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05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05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25677"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67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67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67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567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567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567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矩形 3">
            <a:extLst>
              <a:ext uri="{FF2B5EF4-FFF2-40B4-BE49-F238E27FC236}">
                <a16:creationId xmlns:a16="http://schemas.microsoft.com/office/drawing/2014/main" id="{2080582A-6896-431C-8441-668A37275928}"/>
              </a:ext>
            </a:extLst>
          </p:cNvPr>
          <p:cNvSpPr/>
          <p:nvPr/>
        </p:nvSpPr>
        <p:spPr>
          <a:xfrm>
            <a:off x="3406871" y="2197959"/>
            <a:ext cx="1495425" cy="415925"/>
          </a:xfrm>
          <a:prstGeom prst="rect">
            <a:avLst/>
          </a:prstGeom>
          <a:solidFill>
            <a:srgbClr val="FF0000">
              <a:alpha val="4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E088279-A71A-4C1E-AA34-2407929E014B}"/>
              </a:ext>
            </a:extLst>
          </p:cNvPr>
          <p:cNvSpPr/>
          <p:nvPr/>
        </p:nvSpPr>
        <p:spPr>
          <a:xfrm>
            <a:off x="2905221" y="2613884"/>
            <a:ext cx="1997075" cy="420687"/>
          </a:xfrm>
          <a:prstGeom prst="rect">
            <a:avLst/>
          </a:prstGeom>
          <a:solidFill>
            <a:srgbClr val="FF0000">
              <a:alpha val="4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FD0312B-4465-4CFD-B4F1-7EAD591AC5C9}"/>
              </a:ext>
            </a:extLst>
          </p:cNvPr>
          <p:cNvSpPr/>
          <p:nvPr/>
        </p:nvSpPr>
        <p:spPr>
          <a:xfrm>
            <a:off x="2416271" y="3029809"/>
            <a:ext cx="2486025" cy="430212"/>
          </a:xfrm>
          <a:prstGeom prst="rect">
            <a:avLst/>
          </a:prstGeom>
          <a:solidFill>
            <a:srgbClr val="FF0000">
              <a:alpha val="4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E4780F2-368C-46ED-83F1-14D7E382809B}"/>
              </a:ext>
            </a:extLst>
          </p:cNvPr>
          <p:cNvSpPr/>
          <p:nvPr/>
        </p:nvSpPr>
        <p:spPr>
          <a:xfrm>
            <a:off x="1916208" y="3466371"/>
            <a:ext cx="2486025" cy="430213"/>
          </a:xfrm>
          <a:prstGeom prst="rect">
            <a:avLst/>
          </a:prstGeom>
          <a:solidFill>
            <a:srgbClr val="FF0000">
              <a:alpha val="4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126F488-5A64-4458-BC70-DFC36A0583C8}"/>
              </a:ext>
            </a:extLst>
          </p:cNvPr>
          <p:cNvSpPr/>
          <p:nvPr/>
        </p:nvSpPr>
        <p:spPr>
          <a:xfrm>
            <a:off x="1906683" y="3882296"/>
            <a:ext cx="1997075" cy="420688"/>
          </a:xfrm>
          <a:prstGeom prst="rect">
            <a:avLst/>
          </a:prstGeom>
          <a:solidFill>
            <a:srgbClr val="FF0000">
              <a:alpha val="4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5489FB2-11F3-42DF-8B39-0FC44ECDB9F5}"/>
              </a:ext>
            </a:extLst>
          </p:cNvPr>
          <p:cNvSpPr/>
          <p:nvPr/>
        </p:nvSpPr>
        <p:spPr>
          <a:xfrm>
            <a:off x="1919383" y="4302984"/>
            <a:ext cx="1497013" cy="447675"/>
          </a:xfrm>
          <a:prstGeom prst="rect">
            <a:avLst/>
          </a:prstGeom>
          <a:solidFill>
            <a:srgbClr val="FF0000">
              <a:alpha val="4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E8EFED8-4596-7E63-6938-3D280447651F}"/>
              </a:ext>
            </a:extLst>
          </p:cNvPr>
          <p:cNvSpPr/>
          <p:nvPr/>
        </p:nvSpPr>
        <p:spPr>
          <a:xfrm>
            <a:off x="1913351" y="2191609"/>
            <a:ext cx="1495425" cy="415925"/>
          </a:xfrm>
          <a:prstGeom prst="rect">
            <a:avLst/>
          </a:prstGeom>
          <a:solidFill>
            <a:srgbClr val="00B050">
              <a:alpha val="4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35E6288-0697-2CCB-C413-E30ACC5E8C45}"/>
              </a:ext>
            </a:extLst>
          </p:cNvPr>
          <p:cNvSpPr/>
          <p:nvPr/>
        </p:nvSpPr>
        <p:spPr>
          <a:xfrm>
            <a:off x="1914304" y="2624997"/>
            <a:ext cx="998538" cy="415925"/>
          </a:xfrm>
          <a:prstGeom prst="rect">
            <a:avLst/>
          </a:prstGeom>
          <a:solidFill>
            <a:srgbClr val="00B050">
              <a:alpha val="4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81DB208-B6ED-70B1-AB11-E714E931284F}"/>
              </a:ext>
            </a:extLst>
          </p:cNvPr>
          <p:cNvSpPr/>
          <p:nvPr/>
        </p:nvSpPr>
        <p:spPr>
          <a:xfrm>
            <a:off x="1913352" y="3052035"/>
            <a:ext cx="495300" cy="415925"/>
          </a:xfrm>
          <a:prstGeom prst="rect">
            <a:avLst/>
          </a:prstGeom>
          <a:solidFill>
            <a:srgbClr val="00B050">
              <a:alpha val="4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ECB4A74E-40EF-BF0A-2969-3E3412A925BB}"/>
              </a:ext>
            </a:extLst>
          </p:cNvPr>
          <p:cNvGrpSpPr/>
          <p:nvPr/>
        </p:nvGrpSpPr>
        <p:grpSpPr>
          <a:xfrm rot="10800000">
            <a:off x="3421476" y="3475651"/>
            <a:ext cx="1495425" cy="1276351"/>
            <a:chOff x="8007033" y="3355475"/>
            <a:chExt cx="1495425" cy="1276351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8806BF90-B0B3-575D-9D76-B24D015F9C98}"/>
                </a:ext>
              </a:extLst>
            </p:cNvPr>
            <p:cNvSpPr/>
            <p:nvPr/>
          </p:nvSpPr>
          <p:spPr>
            <a:xfrm>
              <a:off x="8007033" y="3355475"/>
              <a:ext cx="1495425" cy="415925"/>
            </a:xfrm>
            <a:prstGeom prst="rect">
              <a:avLst/>
            </a:prstGeom>
            <a:solidFill>
              <a:srgbClr val="00B050">
                <a:alpha val="45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F1BCD7A9-8FA5-EF70-A149-F2521192F4EF}"/>
                </a:ext>
              </a:extLst>
            </p:cNvPr>
            <p:cNvSpPr/>
            <p:nvPr/>
          </p:nvSpPr>
          <p:spPr>
            <a:xfrm>
              <a:off x="8007986" y="3788863"/>
              <a:ext cx="998538" cy="415925"/>
            </a:xfrm>
            <a:prstGeom prst="rect">
              <a:avLst/>
            </a:prstGeom>
            <a:solidFill>
              <a:srgbClr val="00B050">
                <a:alpha val="45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8C4546B4-7B83-60DF-807C-1509539FFCDC}"/>
                </a:ext>
              </a:extLst>
            </p:cNvPr>
            <p:cNvSpPr/>
            <p:nvPr/>
          </p:nvSpPr>
          <p:spPr>
            <a:xfrm>
              <a:off x="8007034" y="4215901"/>
              <a:ext cx="495300" cy="415925"/>
            </a:xfrm>
            <a:prstGeom prst="rect">
              <a:avLst/>
            </a:prstGeom>
            <a:solidFill>
              <a:srgbClr val="00B050">
                <a:alpha val="45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2811F51-3204-8303-E209-2EAD6C6CB1BC}"/>
              </a:ext>
            </a:extLst>
          </p:cNvPr>
          <p:cNvGrpSpPr/>
          <p:nvPr/>
        </p:nvGrpSpPr>
        <p:grpSpPr>
          <a:xfrm>
            <a:off x="5064380" y="1856130"/>
            <a:ext cx="3952144" cy="2506999"/>
            <a:chOff x="1476851" y="1183531"/>
            <a:chExt cx="3952144" cy="2506999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91D7443D-3E69-75F9-62FF-69F01D20D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363795" y="2128902"/>
              <a:ext cx="1065200" cy="810312"/>
            </a:xfrm>
            <a:prstGeom prst="rect">
              <a:avLst/>
            </a:prstGeom>
          </p:spPr>
        </p:pic>
        <p:sp>
          <p:nvSpPr>
            <p:cNvPr id="22604" name="AutoShape 27">
              <a:extLst>
                <a:ext uri="{FF2B5EF4-FFF2-40B4-BE49-F238E27FC236}">
                  <a16:creationId xmlns:a16="http://schemas.microsoft.com/office/drawing/2014/main" id="{113F32BA-B464-4CBF-8F3F-B0ACEC91F6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6851" y="1183531"/>
              <a:ext cx="2652091" cy="2506999"/>
            </a:xfrm>
            <a:prstGeom prst="wedgeRoundRectCallout">
              <a:avLst>
                <a:gd name="adj1" fmla="val 59079"/>
                <a:gd name="adj2" fmla="val -4435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和是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6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7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8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9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的可能性是和是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10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11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12 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的可能性的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倍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  <a:endPara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 animBg="1"/>
      <p:bldP spid="5" grpId="0" animBg="1"/>
      <p:bldP spid="6" grpId="0" animBg="1"/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6">
            <a:extLst>
              <a:ext uri="{FF2B5EF4-FFF2-40B4-BE49-F238E27FC236}">
                <a16:creationId xmlns:a16="http://schemas.microsoft.com/office/drawing/2014/main" id="{0CAA200C-E780-41BF-84BA-994B172793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588" y="52388"/>
            <a:ext cx="3262312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三、课堂小结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CDCBAFB-3698-40EA-AB0D-B893E16A3209}"/>
              </a:ext>
            </a:extLst>
          </p:cNvPr>
          <p:cNvSpPr/>
          <p:nvPr/>
        </p:nvSpPr>
        <p:spPr>
          <a:xfrm>
            <a:off x="1304925" y="2151063"/>
            <a:ext cx="1905000" cy="10001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同时掷两块骰子</a:t>
            </a:r>
          </a:p>
        </p:txBody>
      </p:sp>
      <p:sp>
        <p:nvSpPr>
          <p:cNvPr id="3" name="直角双向箭头 3">
            <a:extLst>
              <a:ext uri="{FF2B5EF4-FFF2-40B4-BE49-F238E27FC236}">
                <a16:creationId xmlns:a16="http://schemas.microsoft.com/office/drawing/2014/main" id="{60F36451-F6CA-4C71-B4BF-9E1FEAF047BD}"/>
              </a:ext>
            </a:extLst>
          </p:cNvPr>
          <p:cNvSpPr/>
          <p:nvPr/>
        </p:nvSpPr>
        <p:spPr>
          <a:xfrm rot="2675513" flipH="1">
            <a:off x="3262313" y="2063750"/>
            <a:ext cx="1179512" cy="1181100"/>
          </a:xfrm>
          <a:prstGeom prst="leftUpArrow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28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07ECBF9-CA54-4714-B34D-651403C20C66}"/>
              </a:ext>
            </a:extLst>
          </p:cNvPr>
          <p:cNvSpPr/>
          <p:nvPr/>
        </p:nvSpPr>
        <p:spPr>
          <a:xfrm>
            <a:off x="4076700" y="1512888"/>
            <a:ext cx="3257550" cy="9334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和是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的可能性大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BEDD6CC-8084-4705-BB02-83C510B8FCF0}"/>
              </a:ext>
            </a:extLst>
          </p:cNvPr>
          <p:cNvSpPr/>
          <p:nvPr/>
        </p:nvSpPr>
        <p:spPr>
          <a:xfrm>
            <a:off x="4076700" y="2836863"/>
            <a:ext cx="3257550" cy="9334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和是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的可能性小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37314F0E-56DD-41C8-A7F3-9069996C29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279" y="951969"/>
            <a:ext cx="4318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一、仔细想，认真填。</a:t>
            </a:r>
          </a:p>
        </p:txBody>
      </p:sp>
      <p:pic>
        <p:nvPicPr>
          <p:cNvPr id="28675" name="图片 4">
            <a:extLst>
              <a:ext uri="{FF2B5EF4-FFF2-40B4-BE49-F238E27FC236}">
                <a16:creationId xmlns:a16="http://schemas.microsoft.com/office/drawing/2014/main" id="{AFEAA09B-2295-49C0-98C2-6CB7E91E132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Rectangle 2">
            <a:extLst>
              <a:ext uri="{FF2B5EF4-FFF2-40B4-BE49-F238E27FC236}">
                <a16:creationId xmlns:a16="http://schemas.microsoft.com/office/drawing/2014/main" id="{C703446D-6545-4E3E-B59D-BCA812D8D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279" y="1652851"/>
            <a:ext cx="8261294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一个正方体六个面上分别写上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1~6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六个数字，掷一次，朝上的面有（     ）种可能。</a:t>
            </a:r>
          </a:p>
        </p:txBody>
      </p:sp>
      <p:sp>
        <p:nvSpPr>
          <p:cNvPr id="28677" name="Rectangle 2">
            <a:extLst>
              <a:ext uri="{FF2B5EF4-FFF2-40B4-BE49-F238E27FC236}">
                <a16:creationId xmlns:a16="http://schemas.microsoft.com/office/drawing/2014/main" id="{28CF0CAF-472D-4ECA-B332-9B24074874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279" y="2809344"/>
            <a:ext cx="8310562" cy="1673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有一个六个面分别写着数字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1~6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的正方体。掷一次，朝上的数大于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的可能性与朝上的数小于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的可能性相比，得到朝上的数（           ）的可能性大些。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ABAABE9-859B-4B23-824A-3C38301541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5657" y="2190925"/>
            <a:ext cx="57696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C6ECEC8-073C-4882-ADBE-4FA4B973C9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9360" y="3855242"/>
            <a:ext cx="1085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大于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680" name="文本框 10">
            <a:extLst>
              <a:ext uri="{FF2B5EF4-FFF2-40B4-BE49-F238E27FC236}">
                <a16:creationId xmlns:a16="http://schemas.microsoft.com/office/drawing/2014/main" id="{836F73A0-73C6-4109-9717-C5A8A605DA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4688" y="1228750"/>
            <a:ext cx="31454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b="1">
                <a:solidFill>
                  <a:srgbClr val="FF7B6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b="1">
                <a:solidFill>
                  <a:srgbClr val="FF7B6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en-US" altLang="zh-CN" b="1">
                <a:solidFill>
                  <a:srgbClr val="FF7B6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b="1">
                <a:solidFill>
                  <a:srgbClr val="FF7B6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创优作业</a:t>
            </a:r>
            <a:r>
              <a:rPr lang="en-US" altLang="zh-CN" b="1">
                <a:solidFill>
                  <a:srgbClr val="FF7B6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b="1">
                <a:solidFill>
                  <a:srgbClr val="FF7B6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 b="1">
                <a:solidFill>
                  <a:srgbClr val="FF7B6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》 】</a:t>
            </a:r>
            <a:endParaRPr lang="zh-CN" altLang="en-US" b="1">
              <a:solidFill>
                <a:srgbClr val="FF7B6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Rectangle 26">
            <a:extLst>
              <a:ext uri="{FF2B5EF4-FFF2-40B4-BE49-F238E27FC236}">
                <a16:creationId xmlns:a16="http://schemas.microsoft.com/office/drawing/2014/main" id="{A4D4D7CD-5F20-4BBC-AFA3-60A411DC0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588" y="52388"/>
            <a:ext cx="3262312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备选练习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2754E796-1EBD-46D5-B152-1FB77AB85E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433" y="828675"/>
            <a:ext cx="8291135" cy="197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二、有一个正方体，六个面上分别写着数字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1~6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。小明掷了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次，得到如下情况。请你由此判断，正方体六个面上的数字分别是如何两两相对的？</a:t>
            </a:r>
          </a:p>
        </p:txBody>
      </p:sp>
      <p:pic>
        <p:nvPicPr>
          <p:cNvPr id="29699" name="图片 3">
            <a:extLst>
              <a:ext uri="{FF2B5EF4-FFF2-40B4-BE49-F238E27FC236}">
                <a16:creationId xmlns:a16="http://schemas.microsoft.com/office/drawing/2014/main" id="{44EC8384-449B-415D-937A-0CADC6F2F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150" y="3149600"/>
            <a:ext cx="4265613" cy="131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B75D385F-EA28-489E-AF0F-28F9DBF98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8355" y="4424058"/>
            <a:ext cx="414728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对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对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对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29701" name="文本框 5">
            <a:extLst>
              <a:ext uri="{FF2B5EF4-FFF2-40B4-BE49-F238E27FC236}">
                <a16:creationId xmlns:a16="http://schemas.microsoft.com/office/drawing/2014/main" id="{F1A92D0C-4171-44D0-8E6D-A0A36AD806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2154" y="2713593"/>
            <a:ext cx="31454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b="1">
                <a:solidFill>
                  <a:srgbClr val="FF7B6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b="1">
                <a:solidFill>
                  <a:srgbClr val="FF7B6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en-US" altLang="zh-CN" b="1">
                <a:solidFill>
                  <a:srgbClr val="FF7B6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b="1">
                <a:solidFill>
                  <a:srgbClr val="FF7B6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创优作业</a:t>
            </a:r>
            <a:r>
              <a:rPr lang="en-US" altLang="zh-CN" b="1">
                <a:solidFill>
                  <a:srgbClr val="FF7B6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b="1">
                <a:solidFill>
                  <a:srgbClr val="FF7B6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 b="1">
                <a:solidFill>
                  <a:srgbClr val="FF7B6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》 】</a:t>
            </a:r>
            <a:endParaRPr lang="zh-CN" altLang="en-US" b="1">
              <a:solidFill>
                <a:srgbClr val="FF7B6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73B315A8-66D5-421D-A970-208A4F093A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588" y="52388"/>
            <a:ext cx="3262312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备选练习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SuGrrOaf8O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tWDdY4Ahho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SuGrrOaf8O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ZpSlzbuMc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SuGrrOaf8O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tWDdY4Ahho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SuGrrOaf8O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SuGrrOaf8O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SuGrrOaf8O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2816</TotalTime>
  <Words>613</Words>
  <Application>Microsoft Office PowerPoint</Application>
  <PresentationFormat>全屏显示(16:9)</PresentationFormat>
  <Paragraphs>104</Paragraphs>
  <Slides>13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1" baseType="lpstr">
      <vt:lpstr>等线 Light</vt:lpstr>
      <vt:lpstr>黑体</vt:lpstr>
      <vt:lpstr>楷体</vt:lpstr>
      <vt:lpstr>字魂36号-正文宋楷</vt:lpstr>
      <vt:lpstr>Arial</vt:lpstr>
      <vt:lpstr>Calibri</vt:lpstr>
      <vt:lpstr>Times New Roman</vt:lpstr>
      <vt:lpstr>1_自定义设计方案</vt:lpstr>
      <vt:lpstr>掷一掷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盛 叶</cp:lastModifiedBy>
  <cp:revision>618</cp:revision>
  <dcterms:created xsi:type="dcterms:W3CDTF">2016-01-14T07:05:12Z</dcterms:created>
  <dcterms:modified xsi:type="dcterms:W3CDTF">2026-07-21T01:47:23Z</dcterms:modified>
  <cp:category>状元成才路</cp:category>
  <cp:contentStatus>状元成才路</cp:contentStatus>
</cp:coreProperties>
</file>