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25" r:id="rId1"/>
  </p:sldMasterIdLst>
  <p:notesMasterIdLst>
    <p:notesMasterId r:id="rId24"/>
  </p:notesMasterIdLst>
  <p:sldIdLst>
    <p:sldId id="342" r:id="rId2"/>
    <p:sldId id="279" r:id="rId3"/>
    <p:sldId id="270" r:id="rId4"/>
    <p:sldId id="282" r:id="rId5"/>
    <p:sldId id="283" r:id="rId6"/>
    <p:sldId id="284" r:id="rId7"/>
    <p:sldId id="362" r:id="rId8"/>
    <p:sldId id="334" r:id="rId9"/>
    <p:sldId id="363" r:id="rId10"/>
    <p:sldId id="364" r:id="rId11"/>
    <p:sldId id="361" r:id="rId12"/>
    <p:sldId id="329" r:id="rId13"/>
    <p:sldId id="335" r:id="rId14"/>
    <p:sldId id="264" r:id="rId15"/>
    <p:sldId id="265" r:id="rId16"/>
    <p:sldId id="339" r:id="rId17"/>
    <p:sldId id="336" r:id="rId18"/>
    <p:sldId id="337" r:id="rId19"/>
    <p:sldId id="338" r:id="rId20"/>
    <p:sldId id="340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CC"/>
    <a:srgbClr val="FF6600"/>
    <a:srgbClr val="FFFFCC"/>
    <a:srgbClr val="FFB1AB"/>
    <a:srgbClr val="FFC5C1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66" autoAdjust="0"/>
  </p:normalViewPr>
  <p:slideViewPr>
    <p:cSldViewPr snapToGrid="0">
      <p:cViewPr varScale="1">
        <p:scale>
          <a:sx n="104" d="100"/>
          <a:sy n="104" d="100"/>
        </p:scale>
        <p:origin x="797" y="86"/>
      </p:cViewPr>
      <p:guideLst>
        <p:guide orient="horz" pos="171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62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CF0A8B4-D680-4DC4-BF0F-A4462C6904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8B21AF-EAA8-4407-8F08-E012F1D8258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BC39F0F-D2D8-4D9E-9CBC-9B4B150EA71C}" type="datetimeFigureOut">
              <a:rPr lang="zh-CN" altLang="en-US"/>
              <a:pPr>
                <a:defRPr/>
              </a:pPr>
              <a:t>2026/7/2</a:t>
            </a:fld>
            <a:endParaRPr lang="zh-CN" altLang="en-US" dirty="0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CEB405D-9A1C-41D1-90CC-989C6219FB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507A8BE2-DBD1-43A4-8D8F-BCE40C9E2E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82B0DC7-B96A-4F4C-9B9D-7F7D745F18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4682AC-6D5F-447B-8990-553FCA027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DF7C9B8D-9DB7-460E-AB6A-A4979F566B6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1E60254E-CFD9-4937-B47A-7AE157CC18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>
            <a:extLst>
              <a:ext uri="{FF2B5EF4-FFF2-40B4-BE49-F238E27FC236}">
                <a16:creationId xmlns:a16="http://schemas.microsoft.com/office/drawing/2014/main" id="{430B56E1-E84E-405D-9D38-060CC1AEDF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>
            <a:extLst>
              <a:ext uri="{FF2B5EF4-FFF2-40B4-BE49-F238E27FC236}">
                <a16:creationId xmlns:a16="http://schemas.microsoft.com/office/drawing/2014/main" id="{E265BD7E-2133-4C73-9262-831C6FE9D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0D708D8-22AF-49F8-A921-C3BD50B59BFB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5F158C16-663B-4263-A83D-0353CC079C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5648E8B4-02B3-4345-B75A-D4F817C6BA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B0B9D16C-B5A3-436F-971D-4D90F0F3F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F7E1C12-0B5C-41B9-A770-E8879CF2C528}" type="slidenum">
              <a:rPr lang="zh-CN" altLang="en-US">
                <a:latin typeface="Times New Roman" panose="02020603050405020304" pitchFamily="18" charset="0"/>
              </a:rPr>
              <a:pPr/>
              <a:t>2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>
            <a:extLst>
              <a:ext uri="{FF2B5EF4-FFF2-40B4-BE49-F238E27FC236}">
                <a16:creationId xmlns:a16="http://schemas.microsoft.com/office/drawing/2014/main" id="{1039E84A-065A-4348-9C5F-1912657B6A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>
            <a:extLst>
              <a:ext uri="{FF2B5EF4-FFF2-40B4-BE49-F238E27FC236}">
                <a16:creationId xmlns:a16="http://schemas.microsoft.com/office/drawing/2014/main" id="{038E06F1-254B-4E43-9EED-6594E7BBD5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>
            <a:extLst>
              <a:ext uri="{FF2B5EF4-FFF2-40B4-BE49-F238E27FC236}">
                <a16:creationId xmlns:a16="http://schemas.microsoft.com/office/drawing/2014/main" id="{527EF20F-A16D-43E0-AA3B-69A898C6C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8725B3B-9051-4FC1-95B2-B5F65333A5BA}" type="slidenum">
              <a:rPr lang="zh-CN" altLang="en-US">
                <a:latin typeface="Times New Roman" panose="02020603050405020304" pitchFamily="18" charset="0"/>
              </a:rPr>
              <a:pPr/>
              <a:t>3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26CBBF87-16EF-499B-888D-F7B3733EAF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>
            <a:extLst>
              <a:ext uri="{FF2B5EF4-FFF2-40B4-BE49-F238E27FC236}">
                <a16:creationId xmlns:a16="http://schemas.microsoft.com/office/drawing/2014/main" id="{35934016-CA20-47FE-9DB1-D821F6B735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>
            <a:extLst>
              <a:ext uri="{FF2B5EF4-FFF2-40B4-BE49-F238E27FC236}">
                <a16:creationId xmlns:a16="http://schemas.microsoft.com/office/drawing/2014/main" id="{0A6409A5-2D04-41B7-ACA1-4EBE88B16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913DD87-93C7-41F6-9210-9CE8067ED430}" type="slidenum">
              <a:rPr lang="zh-CN" altLang="en-US">
                <a:latin typeface="Times New Roman" panose="02020603050405020304" pitchFamily="18" charset="0"/>
              </a:rPr>
              <a:pPr/>
              <a:t>4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06DF98AC-3E45-44C4-990E-6BD0DD2BD9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AFB9F296-83BF-4962-9983-345CE29ED1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5B71EDD9-B7C7-493B-A7FB-25910A16A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747F4F0-6F42-42B0-8DDB-B5E8E8425BBF}" type="slidenum">
              <a:rPr lang="zh-CN" altLang="en-US">
                <a:latin typeface="Times New Roman" panose="02020603050405020304" pitchFamily="18" charset="0"/>
              </a:rPr>
              <a:pPr/>
              <a:t>5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>
            <a:extLst>
              <a:ext uri="{FF2B5EF4-FFF2-40B4-BE49-F238E27FC236}">
                <a16:creationId xmlns:a16="http://schemas.microsoft.com/office/drawing/2014/main" id="{ED98D069-A115-4787-84B1-9E0762469B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>
            <a:extLst>
              <a:ext uri="{FF2B5EF4-FFF2-40B4-BE49-F238E27FC236}">
                <a16:creationId xmlns:a16="http://schemas.microsoft.com/office/drawing/2014/main" id="{A1D5F21F-3A5F-464A-BB21-6912742F83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>
            <a:extLst>
              <a:ext uri="{FF2B5EF4-FFF2-40B4-BE49-F238E27FC236}">
                <a16:creationId xmlns:a16="http://schemas.microsoft.com/office/drawing/2014/main" id="{19063460-1AA1-482B-8958-CC61A4241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7D00FA6-A17F-490A-AB09-F0FA17CCA080}" type="slidenum">
              <a:rPr lang="zh-CN" altLang="en-US">
                <a:latin typeface="Times New Roman" panose="02020603050405020304" pitchFamily="18" charset="0"/>
              </a:rPr>
              <a:pPr/>
              <a:t>6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9E7BA-CDD3-6046-9672-147B5B07F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4F5B7443-4BE4-0938-D30D-89597848FB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id="{881D2963-D643-65B3-1897-77E7AF21E6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C3FB4225-B3F9-6818-FF3C-5F6E4CFC9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460CC35-D53B-4AF9-AAC7-82318C334552}" type="slidenum">
              <a:rPr lang="zh-CN" altLang="en-US">
                <a:latin typeface="Times New Roman" panose="02020603050405020304" pitchFamily="18" charset="0"/>
              </a:rPr>
              <a:pPr/>
              <a:t>9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716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C82E-EC93-0855-2552-4819D1F84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F2E61FC9-43A8-D12E-3603-5905C0D055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id="{92AE9D80-737D-2E6D-8514-5C8A943293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0B929998-B28A-B15F-28BE-32D4ABE8D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460CC35-D53B-4AF9-AAC7-82318C334552}" type="slidenum">
              <a:rPr lang="zh-CN" altLang="en-US">
                <a:latin typeface="Times New Roman" panose="02020603050405020304" pitchFamily="18" charset="0"/>
              </a:rPr>
              <a:pPr/>
              <a:t>10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735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id="{89A27727-3A57-4783-A790-5E23D77DF5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>
            <a:extLst>
              <a:ext uri="{FF2B5EF4-FFF2-40B4-BE49-F238E27FC236}">
                <a16:creationId xmlns:a16="http://schemas.microsoft.com/office/drawing/2014/main" id="{012785F7-B534-49D8-9C2E-98A90BE065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32772" name="灯片编号占位符 3">
            <a:extLst>
              <a:ext uri="{FF2B5EF4-FFF2-40B4-BE49-F238E27FC236}">
                <a16:creationId xmlns:a16="http://schemas.microsoft.com/office/drawing/2014/main" id="{E09BA46C-6CB6-4615-8D60-9776C0D7F5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740E009-18DF-426F-8E20-3B3484078AB4}" type="slidenum">
              <a:rPr lang="zh-CN" altLang="en-US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32CC8EA8-E20C-437D-B20B-BFAE7507DA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r="18646"/>
          <a:stretch>
            <a:fillRect/>
          </a:stretch>
        </p:blipFill>
        <p:spPr bwMode="auto">
          <a:xfrm>
            <a:off x="0" y="-6350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B4E370A-0D6B-4074-A022-2478891C73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F1C5446-49A2-4748-99E9-93AF088070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40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8B3553B0-4407-4CEE-B3CB-32C76DFD95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6" t="27118" r="29007" b="446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>
            <a:extLst>
              <a:ext uri="{FF2B5EF4-FFF2-40B4-BE49-F238E27FC236}">
                <a16:creationId xmlns:a16="http://schemas.microsoft.com/office/drawing/2014/main" id="{C0A619C4-1525-43BA-95A2-9BC3BB38234D}"/>
              </a:ext>
            </a:extLst>
          </p:cNvPr>
          <p:cNvSpPr/>
          <p:nvPr userDrawn="1"/>
        </p:nvSpPr>
        <p:spPr bwMode="auto">
          <a:xfrm>
            <a:off x="0" y="104775"/>
            <a:ext cx="2870200" cy="509588"/>
          </a:xfrm>
          <a:prstGeom prst="homePlate">
            <a:avLst/>
          </a:prstGeom>
          <a:solidFill>
            <a:srgbClr val="ECC238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9B0837F1-8561-4D85-88D3-F04D96B9B3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id="{012EF202-DFEF-47C9-971D-C5DA6F50C7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747891F3-AF91-4B87-A6AF-6FC95966D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6" t="27118" r="29007" b="446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E9A145DB-1E23-4F80-927B-34B4E3A947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9F71035A-21F7-4420-85DB-33B2AABF4E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958FCD8-4E75-40D3-9973-EA00CCBBFBFC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78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78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7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7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7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78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78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919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BA2895A7-80C3-4703-8E37-8DF4ED65313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355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53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70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>
            <a:extLst>
              <a:ext uri="{FF2B5EF4-FFF2-40B4-BE49-F238E27FC236}">
                <a16:creationId xmlns:a16="http://schemas.microsoft.com/office/drawing/2014/main" id="{DA228E54-F85F-47FA-BDB9-1763516115D2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300163" y="1881505"/>
            <a:ext cx="6951662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500" b="1" dirty="0">
                <a:latin typeface="黑体" panose="02010609060101010101" pitchFamily="49" charset="-122"/>
                <a:ea typeface="黑体" panose="02010609060101010101" pitchFamily="49" charset="-122"/>
              </a:rPr>
              <a:t>除数是整数的小数除法（</a:t>
            </a:r>
            <a:r>
              <a:rPr lang="en-US" altLang="zh-CN" sz="45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500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0243" name="矩形 12">
            <a:extLst>
              <a:ext uri="{FF2B5EF4-FFF2-40B4-BE49-F238E27FC236}">
                <a16:creationId xmlns:a16="http://schemas.microsoft.com/office/drawing/2014/main" id="{FB316FD4-B267-4B61-AA52-0CFABC6BD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>
            <a:extLst>
              <a:ext uri="{FF2B5EF4-FFF2-40B4-BE49-F238E27FC236}">
                <a16:creationId xmlns:a16="http://schemas.microsoft.com/office/drawing/2014/main" id="{3F180F86-7144-48CA-BB4C-4AE69DAFADA6}"/>
              </a:ext>
            </a:extLst>
          </p:cNvPr>
          <p:cNvGrpSpPr>
            <a:grpSpLocks/>
          </p:cNvGrpSpPr>
          <p:nvPr/>
        </p:nvGrpSpPr>
        <p:grpSpPr bwMode="auto">
          <a:xfrm>
            <a:off x="5513388" y="1709738"/>
            <a:ext cx="2019300" cy="2287587"/>
            <a:chOff x="4195" y="409"/>
            <a:chExt cx="1272" cy="1441"/>
          </a:xfrm>
        </p:grpSpPr>
        <p:grpSp>
          <p:nvGrpSpPr>
            <p:cNvPr id="12311" name="Group 74">
              <a:extLst>
                <a:ext uri="{FF2B5EF4-FFF2-40B4-BE49-F238E27FC236}">
                  <a16:creationId xmlns:a16="http://schemas.microsoft.com/office/drawing/2014/main" id="{E6102743-7122-488F-B4A8-50B7C8AEDB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5" y="409"/>
              <a:ext cx="1272" cy="1441"/>
              <a:chOff x="4241" y="2087"/>
              <a:chExt cx="1272" cy="1441"/>
            </a:xfrm>
          </p:grpSpPr>
          <p:sp>
            <p:nvSpPr>
              <p:cNvPr id="12313" name="Text Box 29">
                <a:extLst>
                  <a:ext uri="{FF2B5EF4-FFF2-40B4-BE49-F238E27FC236}">
                    <a16:creationId xmlns:a16="http://schemas.microsoft.com/office/drawing/2014/main" id="{2B43AB76-8E5F-4133-8FB3-2D68CBB8C1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2308"/>
                <a:ext cx="63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12</a:t>
                </a:r>
              </a:p>
            </p:txBody>
          </p:sp>
          <p:sp>
            <p:nvSpPr>
              <p:cNvPr id="12314" name="Text Box 30">
                <a:extLst>
                  <a:ext uri="{FF2B5EF4-FFF2-40B4-BE49-F238E27FC236}">
                    <a16:creationId xmlns:a16="http://schemas.microsoft.com/office/drawing/2014/main" id="{C4C10EBF-0207-41B5-8BA9-797985B6C4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50" y="2308"/>
                <a:ext cx="68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16.</a:t>
                </a:r>
                <a:r>
                  <a:rPr lang="zh-CN" altLang="en-US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12315" name="Text Box 77">
                <a:extLst>
                  <a:ext uri="{FF2B5EF4-FFF2-40B4-BE49-F238E27FC236}">
                    <a16:creationId xmlns:a16="http://schemas.microsoft.com/office/drawing/2014/main" id="{BB9DFFD4-2D4B-46AC-99DF-665C2AFD58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4" y="2087"/>
                <a:ext cx="54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1. 4</a:t>
                </a:r>
              </a:p>
            </p:txBody>
          </p:sp>
          <p:sp>
            <p:nvSpPr>
              <p:cNvPr id="12316" name="Text Box 78">
                <a:extLst>
                  <a:ext uri="{FF2B5EF4-FFF2-40B4-BE49-F238E27FC236}">
                    <a16:creationId xmlns:a16="http://schemas.microsoft.com/office/drawing/2014/main" id="{CE311372-0DF4-4926-B3BB-D8F96F2CA1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55" y="2541"/>
                <a:ext cx="54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12</a:t>
                </a:r>
              </a:p>
            </p:txBody>
          </p:sp>
          <p:sp>
            <p:nvSpPr>
              <p:cNvPr id="12317" name="Line 79">
                <a:extLst>
                  <a:ext uri="{FF2B5EF4-FFF2-40B4-BE49-F238E27FC236}">
                    <a16:creationId xmlns:a16="http://schemas.microsoft.com/office/drawing/2014/main" id="{F0E7325F-D0C9-4B4F-86B2-D372EF12FD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5" y="2815"/>
                <a:ext cx="6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8" name="Text Box 80">
                <a:extLst>
                  <a:ext uri="{FF2B5EF4-FFF2-40B4-BE49-F238E27FC236}">
                    <a16:creationId xmlns:a16="http://schemas.microsoft.com/office/drawing/2014/main" id="{268F7B86-1C97-40EE-BAD3-7725764EE9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3" y="2807"/>
                <a:ext cx="54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4  8</a:t>
                </a:r>
              </a:p>
            </p:txBody>
          </p:sp>
          <p:sp>
            <p:nvSpPr>
              <p:cNvPr id="12319" name="Line 81">
                <a:extLst>
                  <a:ext uri="{FF2B5EF4-FFF2-40B4-BE49-F238E27FC236}">
                    <a16:creationId xmlns:a16="http://schemas.microsoft.com/office/drawing/2014/main" id="{F273ABC7-DB86-4C75-8241-36E854D2D8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0" y="3270"/>
                <a:ext cx="6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0" name="Text Box 82">
                <a:extLst>
                  <a:ext uri="{FF2B5EF4-FFF2-40B4-BE49-F238E27FC236}">
                    <a16:creationId xmlns:a16="http://schemas.microsoft.com/office/drawing/2014/main" id="{93F085BC-92DB-4885-9863-D762F9C51D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9" y="3237"/>
                <a:ext cx="54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12321" name="Text Box 83">
                <a:extLst>
                  <a:ext uri="{FF2B5EF4-FFF2-40B4-BE49-F238E27FC236}">
                    <a16:creationId xmlns:a16="http://schemas.microsoft.com/office/drawing/2014/main" id="{0795DB47-F655-4518-B8F5-428D2FF2EF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6" y="3015"/>
                <a:ext cx="54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4  8</a:t>
                </a:r>
              </a:p>
            </p:txBody>
          </p:sp>
        </p:grpSp>
        <p:pic>
          <p:nvPicPr>
            <p:cNvPr id="12312" name="图片 13">
              <a:extLst>
                <a:ext uri="{FF2B5EF4-FFF2-40B4-BE49-F238E27FC236}">
                  <a16:creationId xmlns:a16="http://schemas.microsoft.com/office/drawing/2014/main" id="{9F7F90C4-7272-40D3-B7BD-5FD425252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0" y="646"/>
              <a:ext cx="702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1" name="Text Box 3">
            <a:extLst>
              <a:ext uri="{FF2B5EF4-FFF2-40B4-BE49-F238E27FC236}">
                <a16:creationId xmlns:a16="http://schemas.microsoft.com/office/drawing/2014/main" id="{8E07631B-9495-45EC-9BA5-71B5EEBCF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1293813"/>
            <a:ext cx="6072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9.8÷7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                          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16.8÷12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Group 49">
            <a:extLst>
              <a:ext uri="{FF2B5EF4-FFF2-40B4-BE49-F238E27FC236}">
                <a16:creationId xmlns:a16="http://schemas.microsoft.com/office/drawing/2014/main" id="{AFDACAA2-27EE-4BAC-A7F2-593F031EDC6E}"/>
              </a:ext>
            </a:extLst>
          </p:cNvPr>
          <p:cNvGrpSpPr>
            <a:grpSpLocks/>
          </p:cNvGrpSpPr>
          <p:nvPr/>
        </p:nvGrpSpPr>
        <p:grpSpPr bwMode="auto">
          <a:xfrm>
            <a:off x="2182815" y="1709738"/>
            <a:ext cx="1601788" cy="2281237"/>
            <a:chOff x="4558" y="912"/>
            <a:chExt cx="1009" cy="1437"/>
          </a:xfrm>
        </p:grpSpPr>
        <p:sp>
          <p:nvSpPr>
            <p:cNvPr id="12306" name="Text Box 59">
              <a:extLst>
                <a:ext uri="{FF2B5EF4-FFF2-40B4-BE49-F238E27FC236}">
                  <a16:creationId xmlns:a16="http://schemas.microsoft.com/office/drawing/2014/main" id="{A967951A-FB9B-497B-B262-D982248D28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3" y="2058"/>
              <a:ext cx="5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2307" name="Text Box 60">
              <a:extLst>
                <a:ext uri="{FF2B5EF4-FFF2-40B4-BE49-F238E27FC236}">
                  <a16:creationId xmlns:a16="http://schemas.microsoft.com/office/drawing/2014/main" id="{FFB35711-58C2-4944-899C-794A5EAB9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1836"/>
              <a:ext cx="5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2  8</a:t>
              </a:r>
            </a:p>
          </p:txBody>
        </p:sp>
        <p:grpSp>
          <p:nvGrpSpPr>
            <p:cNvPr id="12300" name="Group 50">
              <a:extLst>
                <a:ext uri="{FF2B5EF4-FFF2-40B4-BE49-F238E27FC236}">
                  <a16:creationId xmlns:a16="http://schemas.microsoft.com/office/drawing/2014/main" id="{E8C127F4-5537-4C14-92C7-C226594AC0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" y="1129"/>
              <a:ext cx="861" cy="335"/>
              <a:chOff x="2881" y="3067"/>
              <a:chExt cx="861" cy="335"/>
            </a:xfrm>
          </p:grpSpPr>
          <p:pic>
            <p:nvPicPr>
              <p:cNvPr id="12308" name="图片 13">
                <a:extLst>
                  <a:ext uri="{FF2B5EF4-FFF2-40B4-BE49-F238E27FC236}">
                    <a16:creationId xmlns:a16="http://schemas.microsoft.com/office/drawing/2014/main" id="{FBB2BFE9-5FD9-4D22-B9B2-BC93A285E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0" y="3095"/>
                <a:ext cx="702" cy="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09" name="Text Box 29">
                <a:extLst>
                  <a:ext uri="{FF2B5EF4-FFF2-40B4-BE49-F238E27FC236}">
                    <a16:creationId xmlns:a16="http://schemas.microsoft.com/office/drawing/2014/main" id="{F1CD8799-9C9C-4314-B06B-18EBC0C2F8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1" y="3067"/>
                <a:ext cx="317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7</a:t>
                </a:r>
              </a:p>
            </p:txBody>
          </p:sp>
          <p:sp>
            <p:nvSpPr>
              <p:cNvPr id="12310" name="Text Box 30">
                <a:extLst>
                  <a:ext uri="{FF2B5EF4-FFF2-40B4-BE49-F238E27FC236}">
                    <a16:creationId xmlns:a16="http://schemas.microsoft.com/office/drawing/2014/main" id="{77425B0E-EC81-4986-B45B-CDCD91006B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4" y="3067"/>
                <a:ext cx="531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9.</a:t>
                </a:r>
                <a:r>
                  <a:rPr lang="zh-CN" altLang="en-US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b="1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</a:t>
                </a:r>
              </a:p>
            </p:txBody>
          </p:sp>
        </p:grpSp>
        <p:sp>
          <p:nvSpPr>
            <p:cNvPr id="12301" name="Text Box 54">
              <a:extLst>
                <a:ext uri="{FF2B5EF4-FFF2-40B4-BE49-F238E27FC236}">
                  <a16:creationId xmlns:a16="http://schemas.microsoft.com/office/drawing/2014/main" id="{868D9643-C1B2-46C8-8385-A28F31C15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912"/>
              <a:ext cx="5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1. 4</a:t>
              </a:r>
            </a:p>
          </p:txBody>
        </p:sp>
        <p:sp>
          <p:nvSpPr>
            <p:cNvPr id="12302" name="Text Box 55">
              <a:extLst>
                <a:ext uri="{FF2B5EF4-FFF2-40B4-BE49-F238E27FC236}">
                  <a16:creationId xmlns:a16="http://schemas.microsoft.com/office/drawing/2014/main" id="{133A7297-9174-4801-96F6-793E52B51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6" y="1362"/>
              <a:ext cx="5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12303" name="Line 56">
              <a:extLst>
                <a:ext uri="{FF2B5EF4-FFF2-40B4-BE49-F238E27FC236}">
                  <a16:creationId xmlns:a16="http://schemas.microsoft.com/office/drawing/2014/main" id="{8F06C394-F162-407A-BE9D-C71E8DD76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0" y="1640"/>
              <a:ext cx="54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304" name="Text Box 57">
              <a:extLst>
                <a:ext uri="{FF2B5EF4-FFF2-40B4-BE49-F238E27FC236}">
                  <a16:creationId xmlns:a16="http://schemas.microsoft.com/office/drawing/2014/main" id="{E8375088-7AB9-46C6-916D-2E84854A4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1628"/>
              <a:ext cx="5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2  8</a:t>
              </a:r>
            </a:p>
          </p:txBody>
        </p:sp>
        <p:sp>
          <p:nvSpPr>
            <p:cNvPr id="6" name="Line 56">
              <a:extLst>
                <a:ext uri="{FF2B5EF4-FFF2-40B4-BE49-F238E27FC236}">
                  <a16:creationId xmlns:a16="http://schemas.microsoft.com/office/drawing/2014/main" id="{8CDF9AB7-752C-386E-B153-D46C7A96B5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0" y="2096"/>
              <a:ext cx="54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22A3AC40-A099-4AB8-8EF1-AD6EF834C6F5}"/>
              </a:ext>
            </a:extLst>
          </p:cNvPr>
          <p:cNvGrpSpPr/>
          <p:nvPr/>
        </p:nvGrpSpPr>
        <p:grpSpPr>
          <a:xfrm>
            <a:off x="1150455" y="3836988"/>
            <a:ext cx="5944083" cy="1250950"/>
            <a:chOff x="1150455" y="3836988"/>
            <a:chExt cx="5944083" cy="1250950"/>
          </a:xfrm>
        </p:grpSpPr>
        <p:sp>
          <p:nvSpPr>
            <p:cNvPr id="28" name="AutoShape 27">
              <a:extLst>
                <a:ext uri="{FF2B5EF4-FFF2-40B4-BE49-F238E27FC236}">
                  <a16:creationId xmlns:a16="http://schemas.microsoft.com/office/drawing/2014/main" id="{6D8D008D-395F-41FB-8AC4-1A3B132F2DB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51113" y="4011613"/>
              <a:ext cx="4543425" cy="833437"/>
            </a:xfrm>
            <a:prstGeom prst="wedgeRoundRectCallout">
              <a:avLst>
                <a:gd name="adj1" fmla="val 58787"/>
                <a:gd name="adj2" fmla="val 23608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商的小数点要和（           ）的小数点对齐。</a:t>
              </a:r>
              <a:endParaRPr lang="en-US" altLang="zh-CN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9" name="Picture 99">
              <a:extLst>
                <a:ext uri="{FF2B5EF4-FFF2-40B4-BE49-F238E27FC236}">
                  <a16:creationId xmlns:a16="http://schemas.microsoft.com/office/drawing/2014/main" id="{02DEAC6F-D8F7-45CE-A0C7-549C79E51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50455" y="3836988"/>
              <a:ext cx="870432" cy="125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Text Box 48">
            <a:extLst>
              <a:ext uri="{FF2B5EF4-FFF2-40B4-BE49-F238E27FC236}">
                <a16:creationId xmlns:a16="http://schemas.microsoft.com/office/drawing/2014/main" id="{53BB64AB-6438-4542-98CB-BAFAA6C1E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75" y="4024313"/>
            <a:ext cx="1273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被除数</a:t>
            </a:r>
          </a:p>
        </p:txBody>
      </p:sp>
      <p:sp>
        <p:nvSpPr>
          <p:cNvPr id="31" name="Text Box 40">
            <a:extLst>
              <a:ext uri="{FF2B5EF4-FFF2-40B4-BE49-F238E27FC236}">
                <a16:creationId xmlns:a16="http://schemas.microsoft.com/office/drawing/2014/main" id="{26086961-4E23-4C68-8846-658803413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268413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</a:t>
            </a:r>
          </a:p>
        </p:txBody>
      </p:sp>
      <p:sp>
        <p:nvSpPr>
          <p:cNvPr id="32" name="Text Box 41">
            <a:extLst>
              <a:ext uri="{FF2B5EF4-FFF2-40B4-BE49-F238E27FC236}">
                <a16:creationId xmlns:a16="http://schemas.microsoft.com/office/drawing/2014/main" id="{54B0A4EC-E8BB-4E43-BCD3-CF62AC6AF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2775" y="1276350"/>
            <a:ext cx="115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</a:t>
            </a:r>
          </a:p>
        </p:txBody>
      </p:sp>
      <p:sp>
        <p:nvSpPr>
          <p:cNvPr id="12298" name="Text Box 4">
            <a:extLst>
              <a:ext uri="{FF2B5EF4-FFF2-40B4-BE49-F238E27FC236}">
                <a16:creationId xmlns:a16="http://schemas.microsoft.com/office/drawing/2014/main" id="{DD42ABF0-4925-438A-B517-E5354351C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793750"/>
            <a:ext cx="4535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列竖式计算下面各题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97FD114-91FC-4548-B5BA-93E95049E60B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一、复习导入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DA27246B-6F79-4F39-8617-8BF08BD5AC2E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F14CA7D-2844-A81D-0837-313AFF0D39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19" y="815340"/>
            <a:ext cx="707663" cy="495943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4DE75E14-ADD3-2A8F-77FD-4FD9E6876861}"/>
              </a:ext>
            </a:extLst>
          </p:cNvPr>
          <p:cNvGrpSpPr/>
          <p:nvPr/>
        </p:nvGrpSpPr>
        <p:grpSpPr>
          <a:xfrm>
            <a:off x="1371283" y="801701"/>
            <a:ext cx="3383597" cy="523220"/>
            <a:chOff x="1371283" y="801701"/>
            <a:chExt cx="3383597" cy="523220"/>
          </a:xfrm>
        </p:grpSpPr>
        <p:sp>
          <p:nvSpPr>
            <p:cNvPr id="6" name="Text Box 3">
              <a:extLst>
                <a:ext uri="{FF2B5EF4-FFF2-40B4-BE49-F238E27FC236}">
                  <a16:creationId xmlns:a16="http://schemas.microsoft.com/office/drawing/2014/main" id="{4BDE016B-6E7E-E406-A519-6094E7F67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283" y="801701"/>
              <a:ext cx="25606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3 ÷ 4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</a:t>
              </a:r>
              <a:endPara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ADB928E2-0E18-EDD4-FB53-F4DBD0F2A6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1162" y="1266206"/>
              <a:ext cx="1813718" cy="1363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id="{10C670E9-2C8E-3FF4-2E88-BF382307F6BD}"/>
              </a:ext>
            </a:extLst>
          </p:cNvPr>
          <p:cNvGrpSpPr>
            <a:grpSpLocks/>
          </p:cNvGrpSpPr>
          <p:nvPr/>
        </p:nvGrpSpPr>
        <p:grpSpPr bwMode="auto">
          <a:xfrm>
            <a:off x="3552832" y="1691323"/>
            <a:ext cx="1492252" cy="484187"/>
            <a:chOff x="2562" y="1878"/>
            <a:chExt cx="940" cy="304"/>
          </a:xfrm>
        </p:grpSpPr>
        <p:pic>
          <p:nvPicPr>
            <p:cNvPr id="10" name="图片 13">
              <a:extLst>
                <a:ext uri="{FF2B5EF4-FFF2-40B4-BE49-F238E27FC236}">
                  <a16:creationId xmlns:a16="http://schemas.microsoft.com/office/drawing/2014/main" id="{399350CC-EB74-774D-6707-FD15202BD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1878"/>
              <a:ext cx="758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7F4EB884-A9DC-E43C-2669-DDC8B4C3A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1886"/>
              <a:ext cx="27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8">
              <a:extLst>
                <a:ext uri="{FF2B5EF4-FFF2-40B4-BE49-F238E27FC236}">
                  <a16:creationId xmlns:a16="http://schemas.microsoft.com/office/drawing/2014/main" id="{E9BC25E4-9976-BF19-D476-EFE86632B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1886"/>
              <a:ext cx="329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1CF12D8-840F-177D-8658-5D1F46737940}"/>
              </a:ext>
            </a:extLst>
          </p:cNvPr>
          <p:cNvGrpSpPr/>
          <p:nvPr/>
        </p:nvGrpSpPr>
        <p:grpSpPr>
          <a:xfrm>
            <a:off x="849630" y="2648147"/>
            <a:ext cx="3326131" cy="1467613"/>
            <a:chOff x="575310" y="2350967"/>
            <a:chExt cx="3326131" cy="1467613"/>
          </a:xfrm>
        </p:grpSpPr>
        <p:sp>
          <p:nvSpPr>
            <p:cNvPr id="20" name="AutoShape 27">
              <a:extLst>
                <a:ext uri="{FF2B5EF4-FFF2-40B4-BE49-F238E27FC236}">
                  <a16:creationId xmlns:a16="http://schemas.microsoft.com/office/drawing/2014/main" id="{B7C344B4-B467-447B-8B5C-19E61DBD4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206" y="2350967"/>
              <a:ext cx="2251235" cy="1253159"/>
            </a:xfrm>
            <a:prstGeom prst="wedgeRoundRectCallout">
              <a:avLst>
                <a:gd name="adj1" fmla="val -62567"/>
                <a:gd name="adj2" fmla="val 3170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3÷4 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不够商 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，怎么办呢？</a:t>
              </a: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2654726-475D-EE89-5DD2-DBC6EE11F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10" y="2432151"/>
              <a:ext cx="687414" cy="1386429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A4214D3-C1FE-ED92-16A5-5E36880662C6}"/>
              </a:ext>
            </a:extLst>
          </p:cNvPr>
          <p:cNvGrpSpPr/>
          <p:nvPr/>
        </p:nvGrpSpPr>
        <p:grpSpPr>
          <a:xfrm>
            <a:off x="4754880" y="2644257"/>
            <a:ext cx="3679659" cy="1390319"/>
            <a:chOff x="4838700" y="2347077"/>
            <a:chExt cx="3679659" cy="1390319"/>
          </a:xfrm>
        </p:grpSpPr>
        <p:sp>
          <p:nvSpPr>
            <p:cNvPr id="19" name="AutoShape 27">
              <a:extLst>
                <a:ext uri="{FF2B5EF4-FFF2-40B4-BE49-F238E27FC236}">
                  <a16:creationId xmlns:a16="http://schemas.microsoft.com/office/drawing/2014/main" id="{348F6F52-A6CA-431F-99C8-941DA09A1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700" y="2347077"/>
              <a:ext cx="2423161" cy="1253159"/>
            </a:xfrm>
            <a:prstGeom prst="wedgeRoundRectCallout">
              <a:avLst>
                <a:gd name="adj1" fmla="val 71218"/>
                <a:gd name="adj2" fmla="val -6956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先商 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，再点小数点继续除。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1F88150-A484-B58D-0420-4C79D1F2C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0800" y="2350967"/>
              <a:ext cx="887559" cy="138642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C71D7B3-510F-4244-B4A2-39DEC4163CAE}"/>
              </a:ext>
            </a:extLst>
          </p:cNvPr>
          <p:cNvSpPr/>
          <p:nvPr/>
        </p:nvSpPr>
        <p:spPr>
          <a:xfrm>
            <a:off x="3695700" y="2315528"/>
            <a:ext cx="847725" cy="369887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482" name="Text Box 3">
            <a:extLst>
              <a:ext uri="{FF2B5EF4-FFF2-40B4-BE49-F238E27FC236}">
                <a16:creationId xmlns:a16="http://schemas.microsoft.com/office/drawing/2014/main" id="{2545E8C9-651E-46A9-9C38-BE5B3D683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1229678"/>
            <a:ext cx="1725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0500" name="Rectangle 7">
            <a:extLst>
              <a:ext uri="{FF2B5EF4-FFF2-40B4-BE49-F238E27FC236}">
                <a16:creationId xmlns:a16="http://schemas.microsoft.com/office/drawing/2014/main" id="{11DE2494-4FF5-42AF-9712-D259C8BC9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166" y="2267945"/>
            <a:ext cx="792163" cy="46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9449D3C-86EC-F830-0668-77E794D057F3}"/>
              </a:ext>
            </a:extLst>
          </p:cNvPr>
          <p:cNvGrpSpPr/>
          <p:nvPr/>
        </p:nvGrpSpPr>
        <p:grpSpPr>
          <a:xfrm>
            <a:off x="3111822" y="2255203"/>
            <a:ext cx="1814827" cy="484187"/>
            <a:chOff x="3226308" y="2255203"/>
            <a:chExt cx="1637796" cy="484187"/>
          </a:xfrm>
        </p:grpSpPr>
        <p:pic>
          <p:nvPicPr>
            <p:cNvPr id="20499" name="图片 13">
              <a:extLst>
                <a:ext uri="{FF2B5EF4-FFF2-40B4-BE49-F238E27FC236}">
                  <a16:creationId xmlns:a16="http://schemas.microsoft.com/office/drawing/2014/main" id="{BB5D8070-3040-4BED-8718-09A620F04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654" y="2255203"/>
              <a:ext cx="1441450" cy="48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2" name="Text Box 8">
              <a:extLst>
                <a:ext uri="{FF2B5EF4-FFF2-40B4-BE49-F238E27FC236}">
                  <a16:creationId xmlns:a16="http://schemas.microsoft.com/office/drawing/2014/main" id="{C840EE73-E8CD-499C-8676-1BF2A5744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6308" y="2267945"/>
              <a:ext cx="522288" cy="461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105" name="Text Box 10">
            <a:extLst>
              <a:ext uri="{FF2B5EF4-FFF2-40B4-BE49-F238E27FC236}">
                <a16:creationId xmlns:a16="http://schemas.microsoft.com/office/drawing/2014/main" id="{71370F53-1180-4CB9-B25E-71A5C9075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75" y="2710815"/>
            <a:ext cx="143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2    8</a:t>
            </a:r>
          </a:p>
        </p:txBody>
      </p:sp>
      <p:sp>
        <p:nvSpPr>
          <p:cNvPr id="106" name="Line 12">
            <a:extLst>
              <a:ext uri="{FF2B5EF4-FFF2-40B4-BE49-F238E27FC236}">
                <a16:creationId xmlns:a16="http://schemas.microsoft.com/office/drawing/2014/main" id="{06B7587D-FA88-4AD9-A741-6656F6845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0613" y="3207703"/>
            <a:ext cx="12430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7" name="Text Box 16">
            <a:extLst>
              <a:ext uri="{FF2B5EF4-FFF2-40B4-BE49-F238E27FC236}">
                <a16:creationId xmlns:a16="http://schemas.microsoft.com/office/drawing/2014/main" id="{1B58442B-8AA4-416D-ABC7-5191E2E5C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1801178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08" name="Text Box 9">
            <a:extLst>
              <a:ext uri="{FF2B5EF4-FFF2-40B4-BE49-F238E27FC236}">
                <a16:creationId xmlns:a16="http://schemas.microsoft.com/office/drawing/2014/main" id="{B4F6A552-FAE3-4DCC-BF7C-694691BD8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940" y="180435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</a:t>
            </a:r>
          </a:p>
        </p:txBody>
      </p:sp>
      <p:sp>
        <p:nvSpPr>
          <p:cNvPr id="109" name="Rectangle 37">
            <a:extLst>
              <a:ext uri="{FF2B5EF4-FFF2-40B4-BE49-F238E27FC236}">
                <a16:creationId xmlns:a16="http://schemas.microsoft.com/office/drawing/2014/main" id="{649874FA-3A75-49B0-8027-527312E76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063" y="3264853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1" name="AutoShape 27">
            <a:extLst>
              <a:ext uri="{FF2B5EF4-FFF2-40B4-BE49-F238E27FC236}">
                <a16:creationId xmlns:a16="http://schemas.microsoft.com/office/drawing/2014/main" id="{661C18E3-F08C-48A7-8CB2-4279E4E6E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818640"/>
            <a:ext cx="2241550" cy="5730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为什么要商</a:t>
            </a:r>
            <a:r>
              <a:rPr lang="en-US" altLang="zh-CN" sz="21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1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</a:p>
        </p:txBody>
      </p:sp>
      <p:sp>
        <p:nvSpPr>
          <p:cNvPr id="112" name="AutoShape 27">
            <a:extLst>
              <a:ext uri="{FF2B5EF4-FFF2-40B4-BE49-F238E27FC236}">
                <a16:creationId xmlns:a16="http://schemas.microsoft.com/office/drawing/2014/main" id="{0050E2D6-FB39-463E-96BE-9A7A225385E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45749" y="2231390"/>
            <a:ext cx="2180014" cy="468313"/>
          </a:xfrm>
          <a:prstGeom prst="wedgeRoundRectCallout">
            <a:avLst>
              <a:gd name="adj1" fmla="val -77741"/>
              <a:gd name="adj2" fmla="val -67417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不够商</a:t>
            </a:r>
            <a:r>
              <a:rPr lang="en-US" altLang="zh-CN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，商</a:t>
            </a:r>
            <a:r>
              <a:rPr lang="en-US" altLang="zh-CN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312FA2C1-F759-4A6D-BB15-C05C0D94041F}"/>
              </a:ext>
            </a:extLst>
          </p:cNvPr>
          <p:cNvCxnSpPr/>
          <p:nvPr/>
        </p:nvCxnSpPr>
        <p:spPr>
          <a:xfrm>
            <a:off x="2901950" y="2037715"/>
            <a:ext cx="809625" cy="0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 Box 3">
            <a:extLst>
              <a:ext uri="{FF2B5EF4-FFF2-40B4-BE49-F238E27FC236}">
                <a16:creationId xmlns:a16="http://schemas.microsoft.com/office/drawing/2014/main" id="{1C835E63-180F-4F47-A38E-AF05A5462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283" y="1213803"/>
            <a:ext cx="1971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F8AFC82-D14C-4465-B006-BF79F9CDB57B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6CE3189-02D1-F81C-A440-70C2BFE3D89D}"/>
              </a:ext>
            </a:extLst>
          </p:cNvPr>
          <p:cNvGrpSpPr/>
          <p:nvPr/>
        </p:nvGrpSpPr>
        <p:grpSpPr>
          <a:xfrm>
            <a:off x="4987608" y="2263140"/>
            <a:ext cx="4005579" cy="460375"/>
            <a:chOff x="4751388" y="2263140"/>
            <a:chExt cx="4005579" cy="460375"/>
          </a:xfrm>
        </p:grpSpPr>
        <p:sp>
          <p:nvSpPr>
            <p:cNvPr id="118" name="Text Box 33">
              <a:extLst>
                <a:ext uri="{FF2B5EF4-FFF2-40B4-BE49-F238E27FC236}">
                  <a16:creationId xmlns:a16="http://schemas.microsoft.com/office/drawing/2014/main" id="{66E160F7-758D-4E37-A3A0-D4CECBAB63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15940" y="2263140"/>
              <a:ext cx="3141027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添上 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0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，表示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30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个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0.1</a:t>
              </a:r>
              <a:endPara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CC690F82-D805-40D5-8F9A-2F8CE61A30EE}"/>
                </a:ext>
              </a:extLst>
            </p:cNvPr>
            <p:cNvCxnSpPr/>
            <p:nvPr/>
          </p:nvCxnSpPr>
          <p:spPr>
            <a:xfrm flipH="1">
              <a:off x="4751388" y="2500471"/>
              <a:ext cx="8001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01" name="Rectangle 6">
            <a:extLst>
              <a:ext uri="{FF2B5EF4-FFF2-40B4-BE49-F238E27FC236}">
                <a16:creationId xmlns:a16="http://schemas.microsoft.com/office/drawing/2014/main" id="{7B7EA742-1F34-40A6-A525-6D0F84751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677" y="2261626"/>
            <a:ext cx="841375" cy="46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7BB5189-D494-74CA-F358-E63D082E8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0888" y="3267783"/>
            <a:ext cx="841375" cy="46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977EEE9-3A59-F625-56FF-809B252ADB46}"/>
              </a:ext>
            </a:extLst>
          </p:cNvPr>
          <p:cNvGrpSpPr/>
          <p:nvPr/>
        </p:nvGrpSpPr>
        <p:grpSpPr>
          <a:xfrm>
            <a:off x="4957129" y="3260638"/>
            <a:ext cx="3600131" cy="830997"/>
            <a:chOff x="4751388" y="2263140"/>
            <a:chExt cx="4306367" cy="830997"/>
          </a:xfrm>
        </p:grpSpPr>
        <p:sp>
          <p:nvSpPr>
            <p:cNvPr id="10" name="Text Box 33">
              <a:extLst>
                <a:ext uri="{FF2B5EF4-FFF2-40B4-BE49-F238E27FC236}">
                  <a16:creationId xmlns:a16="http://schemas.microsoft.com/office/drawing/2014/main" id="{C091F703-251E-1862-7BC6-12C098D5B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15940" y="2263140"/>
              <a:ext cx="344181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添 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0 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继续除，表示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20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个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0.01</a:t>
              </a:r>
              <a:endPara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E885395A-EFAF-684A-8109-5AB27A10657A}"/>
                </a:ext>
              </a:extLst>
            </p:cNvPr>
            <p:cNvCxnSpPr/>
            <p:nvPr/>
          </p:nvCxnSpPr>
          <p:spPr>
            <a:xfrm flipH="1">
              <a:off x="4751388" y="2500471"/>
              <a:ext cx="8001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10">
            <a:extLst>
              <a:ext uri="{FF2B5EF4-FFF2-40B4-BE49-F238E27FC236}">
                <a16:creationId xmlns:a16="http://schemas.microsoft.com/office/drawing/2014/main" id="{3820C936-9F37-1B0E-970F-1E00E4632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192" y="3678627"/>
            <a:ext cx="143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2   0</a:t>
            </a:r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8E67EB57-4ACE-CDAB-D425-B43532F7A6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0613" y="4140590"/>
            <a:ext cx="12430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A9090732-1E8A-0FD0-FD2A-0CE425ED4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020" y="4173538"/>
            <a:ext cx="499269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62DF159E-A934-EEF2-261B-A2FF8B337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1802839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5" grpId="0"/>
      <p:bldP spid="107" grpId="0"/>
      <p:bldP spid="108" grpId="0"/>
      <p:bldP spid="109" grpId="0"/>
      <p:bldP spid="111" grpId="0" animBg="1"/>
      <p:bldP spid="112" grpId="0" animBg="1"/>
      <p:bldP spid="114" grpId="0"/>
      <p:bldP spid="20501" grpId="0"/>
      <p:bldP spid="8" grpId="0"/>
      <p:bldP spid="13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7">
            <a:extLst>
              <a:ext uri="{FF2B5EF4-FFF2-40B4-BE49-F238E27FC236}">
                <a16:creationId xmlns:a16="http://schemas.microsoft.com/office/drawing/2014/main" id="{78022E91-A062-4988-979B-EE65B2AC5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4181" y="3681095"/>
            <a:ext cx="1805781" cy="902096"/>
          </a:xfrm>
          <a:prstGeom prst="wedgeRoundRectCallout">
            <a:avLst>
              <a:gd name="adj1" fmla="val -68151"/>
              <a:gd name="adj2" fmla="val -23956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怎样验算呢？自己试一试！</a:t>
            </a:r>
          </a:p>
        </p:txBody>
      </p:sp>
      <p:grpSp>
        <p:nvGrpSpPr>
          <p:cNvPr id="37" name="Group 46">
            <a:extLst>
              <a:ext uri="{FF2B5EF4-FFF2-40B4-BE49-F238E27FC236}">
                <a16:creationId xmlns:a16="http://schemas.microsoft.com/office/drawing/2014/main" id="{80EEECC3-B398-4C89-A6C7-9FB0E9328DB9}"/>
              </a:ext>
            </a:extLst>
          </p:cNvPr>
          <p:cNvGrpSpPr>
            <a:grpSpLocks/>
          </p:cNvGrpSpPr>
          <p:nvPr/>
        </p:nvGrpSpPr>
        <p:grpSpPr bwMode="auto">
          <a:xfrm>
            <a:off x="6429718" y="2082165"/>
            <a:ext cx="1663083" cy="1503363"/>
            <a:chOff x="3345" y="2115"/>
            <a:chExt cx="1083" cy="947"/>
          </a:xfrm>
        </p:grpSpPr>
        <p:grpSp>
          <p:nvGrpSpPr>
            <p:cNvPr id="22547" name="Group 45">
              <a:extLst>
                <a:ext uri="{FF2B5EF4-FFF2-40B4-BE49-F238E27FC236}">
                  <a16:creationId xmlns:a16="http://schemas.microsoft.com/office/drawing/2014/main" id="{C7734C1F-0ABD-4F90-A9E1-901D53B99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7" y="2115"/>
              <a:ext cx="1071" cy="947"/>
              <a:chOff x="3357" y="2115"/>
              <a:chExt cx="1071" cy="947"/>
            </a:xfrm>
          </p:grpSpPr>
          <p:sp>
            <p:nvSpPr>
              <p:cNvPr id="22549" name="Text Box 3">
                <a:extLst>
                  <a:ext uri="{FF2B5EF4-FFF2-40B4-BE49-F238E27FC236}">
                    <a16:creationId xmlns:a16="http://schemas.microsoft.com/office/drawing/2014/main" id="{711B4B4E-00D0-4AD5-9C32-B216D6014F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2115"/>
                <a:ext cx="76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0. 7 5</a:t>
                </a:r>
              </a:p>
            </p:txBody>
          </p:sp>
          <p:sp>
            <p:nvSpPr>
              <p:cNvPr id="22550" name="Line 12">
                <a:extLst>
                  <a:ext uri="{FF2B5EF4-FFF2-40B4-BE49-F238E27FC236}">
                    <a16:creationId xmlns:a16="http://schemas.microsoft.com/office/drawing/2014/main" id="{689BDF5D-00E3-4EA5-B785-92187DA248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7" y="2768"/>
                <a:ext cx="999" cy="1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1" name="Text Box 3">
                <a:extLst>
                  <a:ext uri="{FF2B5EF4-FFF2-40B4-BE49-F238E27FC236}">
                    <a16:creationId xmlns:a16="http://schemas.microsoft.com/office/drawing/2014/main" id="{DCAB273F-627F-44E0-A1F6-CEBCC77B04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3" y="2432"/>
                <a:ext cx="66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4</a:t>
                </a:r>
              </a:p>
            </p:txBody>
          </p:sp>
          <p:sp>
            <p:nvSpPr>
              <p:cNvPr id="22552" name="Text Box 3">
                <a:extLst>
                  <a:ext uri="{FF2B5EF4-FFF2-40B4-BE49-F238E27FC236}">
                    <a16:creationId xmlns:a16="http://schemas.microsoft.com/office/drawing/2014/main" id="{15E42B84-7F07-491D-B3D8-7BD94C89F0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2" y="2771"/>
                <a:ext cx="6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4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3. 0 0</a:t>
                </a:r>
              </a:p>
            </p:txBody>
          </p:sp>
          <p:sp>
            <p:nvSpPr>
              <p:cNvPr id="2" name="Line 12">
                <a:extLst>
                  <a:ext uri="{FF2B5EF4-FFF2-40B4-BE49-F238E27FC236}">
                    <a16:creationId xmlns:a16="http://schemas.microsoft.com/office/drawing/2014/main" id="{AFDA97CB-3E4A-4FC4-D830-8395BA0B87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7" y="2817"/>
                <a:ext cx="107" cy="212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" name="Line 12">
                <a:extLst>
                  <a:ext uri="{FF2B5EF4-FFF2-40B4-BE49-F238E27FC236}">
                    <a16:creationId xmlns:a16="http://schemas.microsoft.com/office/drawing/2014/main" id="{A552F32C-B8C0-56B5-D732-A065C0DAB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1" y="2817"/>
                <a:ext cx="107" cy="212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" name="Line 12">
                <a:extLst>
                  <a:ext uri="{FF2B5EF4-FFF2-40B4-BE49-F238E27FC236}">
                    <a16:creationId xmlns:a16="http://schemas.microsoft.com/office/drawing/2014/main" id="{DE1D84E7-F1A0-7D94-F255-1953C2FEF7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7" y="2936"/>
                <a:ext cx="39" cy="77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548" name="Text Box 26">
              <a:extLst>
                <a:ext uri="{FF2B5EF4-FFF2-40B4-BE49-F238E27FC236}">
                  <a16:creationId xmlns:a16="http://schemas.microsoft.com/office/drawing/2014/main" id="{0AEE1432-1F06-4BA6-8298-85C2588D3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5" y="2443"/>
              <a:ext cx="63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33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</p:grpSp>
      <p:sp>
        <p:nvSpPr>
          <p:cNvPr id="44" name="Text Box 3">
            <a:extLst>
              <a:ext uri="{FF2B5EF4-FFF2-40B4-BE49-F238E27FC236}">
                <a16:creationId xmlns:a16="http://schemas.microsoft.com/office/drawing/2014/main" id="{159C06B4-DB76-4A17-BDD6-067CC85AC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840" y="1697990"/>
            <a:ext cx="151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2EA3AF5-9DBE-4E62-B26E-189684AAE015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8BD9A02-8E24-4E65-B9E7-2089249C7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473" y="4243222"/>
            <a:ext cx="4794667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易错点：除到被除数的哪一位不够除时，一定要在商的那一位上商</a:t>
            </a:r>
            <a:r>
              <a:rPr lang="en-US" altLang="zh-CN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占位。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047F3B-54F7-4588-B8E4-23A96746C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" y="3181033"/>
            <a:ext cx="1518451" cy="1489888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C14046A-E675-041B-36C2-C9555CF019F8}"/>
              </a:ext>
            </a:extLst>
          </p:cNvPr>
          <p:cNvSpPr/>
          <p:nvPr/>
        </p:nvSpPr>
        <p:spPr>
          <a:xfrm>
            <a:off x="3695700" y="1782128"/>
            <a:ext cx="847725" cy="369887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7D6E2F73-33F5-E307-ABA1-96919A797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696278"/>
            <a:ext cx="1725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BE7EAA0D-6920-BCBE-8075-A825483C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166" y="1734545"/>
            <a:ext cx="792163" cy="46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7474DE0-206B-2C42-369C-2C345BEDFD6D}"/>
              </a:ext>
            </a:extLst>
          </p:cNvPr>
          <p:cNvGrpSpPr/>
          <p:nvPr/>
        </p:nvGrpSpPr>
        <p:grpSpPr>
          <a:xfrm>
            <a:off x="3111822" y="1721803"/>
            <a:ext cx="1814827" cy="484187"/>
            <a:chOff x="3226308" y="2255203"/>
            <a:chExt cx="1637796" cy="484187"/>
          </a:xfrm>
        </p:grpSpPr>
        <p:pic>
          <p:nvPicPr>
            <p:cNvPr id="26" name="图片 13">
              <a:extLst>
                <a:ext uri="{FF2B5EF4-FFF2-40B4-BE49-F238E27FC236}">
                  <a16:creationId xmlns:a16="http://schemas.microsoft.com/office/drawing/2014/main" id="{27B4D456-E8D2-225D-340A-51644C89F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654" y="2255203"/>
              <a:ext cx="1441450" cy="484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8">
              <a:extLst>
                <a:ext uri="{FF2B5EF4-FFF2-40B4-BE49-F238E27FC236}">
                  <a16:creationId xmlns:a16="http://schemas.microsoft.com/office/drawing/2014/main" id="{A3EABB47-F1A9-A6E8-6387-B49CD8FD6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6308" y="2267945"/>
              <a:ext cx="522288" cy="461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28" name="Text Box 10">
            <a:extLst>
              <a:ext uri="{FF2B5EF4-FFF2-40B4-BE49-F238E27FC236}">
                <a16:creationId xmlns:a16="http://schemas.microsoft.com/office/drawing/2014/main" id="{BCDBAC87-BDC1-4EC5-60F3-C1523F1FA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75" y="2177415"/>
            <a:ext cx="143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2    8</a:t>
            </a:r>
          </a:p>
        </p:txBody>
      </p:sp>
      <p:sp>
        <p:nvSpPr>
          <p:cNvPr id="32" name="Line 12">
            <a:extLst>
              <a:ext uri="{FF2B5EF4-FFF2-40B4-BE49-F238E27FC236}">
                <a16:creationId xmlns:a16="http://schemas.microsoft.com/office/drawing/2014/main" id="{A36B2C9D-9D55-4A18-CD6C-2EC498BFC9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0613" y="2674303"/>
            <a:ext cx="12430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 Box 16">
            <a:extLst>
              <a:ext uri="{FF2B5EF4-FFF2-40B4-BE49-F238E27FC236}">
                <a16:creationId xmlns:a16="http://schemas.microsoft.com/office/drawing/2014/main" id="{00B798AD-4D6D-6AB1-2C3A-81F69A976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1267778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4" name="Text Box 9">
            <a:extLst>
              <a:ext uri="{FF2B5EF4-FFF2-40B4-BE49-F238E27FC236}">
                <a16:creationId xmlns:a16="http://schemas.microsoft.com/office/drawing/2014/main" id="{0F1777A4-51BB-AF40-DB4C-545744D36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940" y="127095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</a:t>
            </a:r>
          </a:p>
        </p:txBody>
      </p:sp>
      <p:sp>
        <p:nvSpPr>
          <p:cNvPr id="35" name="Rectangle 37">
            <a:extLst>
              <a:ext uri="{FF2B5EF4-FFF2-40B4-BE49-F238E27FC236}">
                <a16:creationId xmlns:a16="http://schemas.microsoft.com/office/drawing/2014/main" id="{2D7C1C5C-90AE-F085-38B6-A3B89DEDD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063" y="2731453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AutoShape 27">
            <a:extLst>
              <a:ext uri="{FF2B5EF4-FFF2-40B4-BE49-F238E27FC236}">
                <a16:creationId xmlns:a16="http://schemas.microsoft.com/office/drawing/2014/main" id="{BE948E59-2F0E-755E-C1C7-345F34853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285240"/>
            <a:ext cx="2241550" cy="5730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为什么要商</a:t>
            </a:r>
            <a:r>
              <a:rPr lang="en-US" altLang="zh-CN" sz="21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1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ED7DFF26-D9D1-BBC1-ADB6-6B1732BA184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36319" y="1697990"/>
            <a:ext cx="1996123" cy="468313"/>
          </a:xfrm>
          <a:prstGeom prst="wedgeRoundRectCallout">
            <a:avLst>
              <a:gd name="adj1" fmla="val -77741"/>
              <a:gd name="adj2" fmla="val -67417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不够商</a:t>
            </a:r>
            <a:r>
              <a:rPr lang="en-US" altLang="zh-CN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，商</a:t>
            </a:r>
            <a:r>
              <a:rPr lang="en-US" altLang="zh-CN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62B482B3-27D5-53D0-B422-20C761B1F0F6}"/>
              </a:ext>
            </a:extLst>
          </p:cNvPr>
          <p:cNvCxnSpPr/>
          <p:nvPr/>
        </p:nvCxnSpPr>
        <p:spPr>
          <a:xfrm>
            <a:off x="2901950" y="1504315"/>
            <a:ext cx="809625" cy="0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6">
            <a:extLst>
              <a:ext uri="{FF2B5EF4-FFF2-40B4-BE49-F238E27FC236}">
                <a16:creationId xmlns:a16="http://schemas.microsoft.com/office/drawing/2014/main" id="{8E42D61F-FF04-214A-7401-539B999DD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677" y="1728226"/>
            <a:ext cx="841375" cy="46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E1DCCB13-CC8F-3C4B-BA27-FAF93EE22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0888" y="2734383"/>
            <a:ext cx="841375" cy="46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 Box 10">
            <a:extLst>
              <a:ext uri="{FF2B5EF4-FFF2-40B4-BE49-F238E27FC236}">
                <a16:creationId xmlns:a16="http://schemas.microsoft.com/office/drawing/2014/main" id="{24D91A51-B691-90BD-66B2-12394D9AD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192" y="3145227"/>
            <a:ext cx="143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2   0</a:t>
            </a:r>
          </a:p>
        </p:txBody>
      </p:sp>
      <p:sp>
        <p:nvSpPr>
          <p:cNvPr id="43" name="Line 12">
            <a:extLst>
              <a:ext uri="{FF2B5EF4-FFF2-40B4-BE49-F238E27FC236}">
                <a16:creationId xmlns:a16="http://schemas.microsoft.com/office/drawing/2014/main" id="{AE8989CD-705F-DAF0-F06D-39301D8043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0613" y="3607190"/>
            <a:ext cx="12430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" name="Text Box 10">
            <a:extLst>
              <a:ext uri="{FF2B5EF4-FFF2-40B4-BE49-F238E27FC236}">
                <a16:creationId xmlns:a16="http://schemas.microsoft.com/office/drawing/2014/main" id="{9E1B4539-195E-5BB9-F936-9E959C29E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020" y="3640138"/>
            <a:ext cx="499269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6" name="Text Box 16">
            <a:extLst>
              <a:ext uri="{FF2B5EF4-FFF2-40B4-BE49-F238E27FC236}">
                <a16:creationId xmlns:a16="http://schemas.microsoft.com/office/drawing/2014/main" id="{AD3E796F-106B-1313-EDF7-CDC42DCEE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1269439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7" name="Text Box 3">
            <a:extLst>
              <a:ext uri="{FF2B5EF4-FFF2-40B4-BE49-F238E27FC236}">
                <a16:creationId xmlns:a16="http://schemas.microsoft.com/office/drawing/2014/main" id="{8FC96A70-908B-965C-3878-1D98EA591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037" y="682339"/>
            <a:ext cx="111982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4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60">
            <a:extLst>
              <a:ext uri="{FF2B5EF4-FFF2-40B4-BE49-F238E27FC236}">
                <a16:creationId xmlns:a16="http://schemas.microsoft.com/office/drawing/2014/main" id="{1C629F5E-5A67-4D02-B7FB-D3F1AB606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881063"/>
            <a:ext cx="5548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FDA88D4E-D1ED-4B02-B7C0-87FCED74D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8773" y="1438275"/>
            <a:ext cx="7096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2÷25=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AEF55455-DA0A-42B8-B356-0F1C49552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685" y="1424623"/>
            <a:ext cx="949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0.75</a:t>
            </a:r>
          </a:p>
        </p:txBody>
      </p:sp>
      <p:pic>
        <p:nvPicPr>
          <p:cNvPr id="59" name="图片 13">
            <a:extLst>
              <a:ext uri="{FF2B5EF4-FFF2-40B4-BE49-F238E27FC236}">
                <a16:creationId xmlns:a16="http://schemas.microsoft.com/office/drawing/2014/main" id="{39D4D307-E165-426F-9FD7-F56427AB1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710" y="2483168"/>
            <a:ext cx="1423988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angle 24">
            <a:extLst>
              <a:ext uri="{FF2B5EF4-FFF2-40B4-BE49-F238E27FC236}">
                <a16:creationId xmlns:a16="http://schemas.microsoft.com/office/drawing/2014/main" id="{EB964F7D-994C-4D77-B4C8-160996353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6373" y="2497455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2" name="Text Box 31">
            <a:extLst>
              <a:ext uri="{FF2B5EF4-FFF2-40B4-BE49-F238E27FC236}">
                <a16:creationId xmlns:a16="http://schemas.microsoft.com/office/drawing/2014/main" id="{0281DCBB-9CE3-4ED8-BD52-1A8C02AB0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5798" y="2503805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3" name="Text Box 25">
            <a:extLst>
              <a:ext uri="{FF2B5EF4-FFF2-40B4-BE49-F238E27FC236}">
                <a16:creationId xmlns:a16="http://schemas.microsoft.com/office/drawing/2014/main" id="{5CF4F216-9178-48BE-97C5-10309FDD2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953" y="2502218"/>
            <a:ext cx="9337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64" name="Text Box 26">
            <a:extLst>
              <a:ext uri="{FF2B5EF4-FFF2-40B4-BE49-F238E27FC236}">
                <a16:creationId xmlns:a16="http://schemas.microsoft.com/office/drawing/2014/main" id="{DA35120D-CA8B-4797-9955-681AE7418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485" y="2083118"/>
            <a:ext cx="541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Text Box 27">
            <a:extLst>
              <a:ext uri="{FF2B5EF4-FFF2-40B4-BE49-F238E27FC236}">
                <a16:creationId xmlns:a16="http://schemas.microsoft.com/office/drawing/2014/main" id="{05BDEFDB-7940-4447-9C3A-02A0A8E4D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233" y="2919413"/>
            <a:ext cx="1443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2    0  0</a:t>
            </a:r>
          </a:p>
        </p:txBody>
      </p:sp>
      <p:sp>
        <p:nvSpPr>
          <p:cNvPr id="66" name="Line 28">
            <a:extLst>
              <a:ext uri="{FF2B5EF4-FFF2-40B4-BE49-F238E27FC236}">
                <a16:creationId xmlns:a16="http://schemas.microsoft.com/office/drawing/2014/main" id="{935E3B01-B677-4B67-AEE7-893443FEA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8435" y="3392805"/>
            <a:ext cx="1196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" name="Text Box 18">
            <a:extLst>
              <a:ext uri="{FF2B5EF4-FFF2-40B4-BE49-F238E27FC236}">
                <a16:creationId xmlns:a16="http://schemas.microsoft.com/office/drawing/2014/main" id="{DA6BCB23-31A9-43B7-BBDF-E05E0DB71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048" y="2083118"/>
            <a:ext cx="307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8" name="Text Box 31">
            <a:extLst>
              <a:ext uri="{FF2B5EF4-FFF2-40B4-BE49-F238E27FC236}">
                <a16:creationId xmlns:a16="http://schemas.microsoft.com/office/drawing/2014/main" id="{00F9B14B-39EC-4CE4-AE36-344B9184F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988" y="2083118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0" name="Text Box 18">
            <a:extLst>
              <a:ext uri="{FF2B5EF4-FFF2-40B4-BE49-F238E27FC236}">
                <a16:creationId xmlns:a16="http://schemas.microsoft.com/office/drawing/2014/main" id="{2F13FC2D-4260-4368-B975-A22B251C6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248" y="2083118"/>
            <a:ext cx="398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71" name="Text Box 31">
            <a:extLst>
              <a:ext uri="{FF2B5EF4-FFF2-40B4-BE49-F238E27FC236}">
                <a16:creationId xmlns:a16="http://schemas.microsoft.com/office/drawing/2014/main" id="{A9E589C4-2684-4B5B-AE32-9E951CA5C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267" y="3385968"/>
            <a:ext cx="6102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2" name="Text Box 4">
            <a:extLst>
              <a:ext uri="{FF2B5EF4-FFF2-40B4-BE49-F238E27FC236}">
                <a16:creationId xmlns:a16="http://schemas.microsoft.com/office/drawing/2014/main" id="{C89F0895-5F55-488A-A401-8CDB704FE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438275"/>
            <a:ext cx="728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0.08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87EA21-64AF-B117-02C0-417E647A9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27" y="187820"/>
            <a:ext cx="1720218" cy="600453"/>
          </a:xfrm>
          <a:prstGeom prst="rect">
            <a:avLst/>
          </a:prstGeom>
        </p:spPr>
      </p:pic>
      <p:pic>
        <p:nvPicPr>
          <p:cNvPr id="3" name="图片 13">
            <a:extLst>
              <a:ext uri="{FF2B5EF4-FFF2-40B4-BE49-F238E27FC236}">
                <a16:creationId xmlns:a16="http://schemas.microsoft.com/office/drawing/2014/main" id="{D5170BD4-BA90-E0BA-55CE-67995F21F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85" y="2509838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AAD88BC7-B1A6-C4E7-464F-36B13AF29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6123" y="2509838"/>
            <a:ext cx="752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1 2</a:t>
            </a: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0334C92D-59C5-6E4C-B1CC-DE4ACC833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235" y="24987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CD1C58FB-A9D5-4D52-ACD5-99C23FE3A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929" y="208756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BDAE0711-2102-60EC-FCB5-A8ED276A0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4535" y="2917030"/>
            <a:ext cx="1257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1 1   2</a:t>
            </a:r>
          </a:p>
        </p:txBody>
      </p:sp>
      <p:sp>
        <p:nvSpPr>
          <p:cNvPr id="8" name="Line 12">
            <a:extLst>
              <a:ext uri="{FF2B5EF4-FFF2-40B4-BE49-F238E27FC236}">
                <a16:creationId xmlns:a16="http://schemas.microsoft.com/office/drawing/2014/main" id="{0FACF9FF-5405-8E43-2008-D4C70B617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5323" y="3373438"/>
            <a:ext cx="13477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51CD1B40-51DE-29DD-A1D7-C339FA6D8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275" y="2509838"/>
            <a:ext cx="306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1F14B03B-6967-586F-0A2E-3D7B1CC78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6198" y="3381375"/>
            <a:ext cx="400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EFC7A5CC-DF7D-4D38-DD62-4142DF418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91" y="2079308"/>
            <a:ext cx="306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2" name="Text Box 18">
            <a:extLst>
              <a:ext uri="{FF2B5EF4-FFF2-40B4-BE49-F238E27FC236}">
                <a16:creationId xmlns:a16="http://schemas.microsoft.com/office/drawing/2014/main" id="{9E2A9582-D471-CFB9-6670-A5B2075B6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435" y="2517775"/>
            <a:ext cx="398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C8182840-492B-7BA6-4741-DB20D4516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6673" y="208756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Text Box 18">
            <a:extLst>
              <a:ext uri="{FF2B5EF4-FFF2-40B4-BE49-F238E27FC236}">
                <a16:creationId xmlns:a16="http://schemas.microsoft.com/office/drawing/2014/main" id="{D7444BD9-B53C-73B0-DED2-AFFC85F7C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4610" y="3806825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5" name="Line 17">
            <a:extLst>
              <a:ext uri="{FF2B5EF4-FFF2-40B4-BE49-F238E27FC236}">
                <a16:creationId xmlns:a16="http://schemas.microsoft.com/office/drawing/2014/main" id="{1845DDC3-4A89-21BB-CF96-76A653A78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7385" y="4281488"/>
            <a:ext cx="1390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BFCCA137-47EE-8CFB-C735-7B96F4757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205" y="4289424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ADE052C2-5417-DC2C-BE0B-745BCDCD5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935" y="3806825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A62860F5-34CE-9374-CF97-6A6D706BD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935" y="3378200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0" name="Text Box 18">
            <a:extLst>
              <a:ext uri="{FF2B5EF4-FFF2-40B4-BE49-F238E27FC236}">
                <a16:creationId xmlns:a16="http://schemas.microsoft.com/office/drawing/2014/main" id="{DE2339D4-2F17-5697-CB5A-06ADBD380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935" y="2520950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1" name="Text Box 18">
            <a:extLst>
              <a:ext uri="{FF2B5EF4-FFF2-40B4-BE49-F238E27FC236}">
                <a16:creationId xmlns:a16="http://schemas.microsoft.com/office/drawing/2014/main" id="{E7AD1516-0326-FE54-2C54-68E9BF29E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935" y="208756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" name="Text Box 18">
            <a:extLst>
              <a:ext uri="{FF2B5EF4-FFF2-40B4-BE49-F238E27FC236}">
                <a16:creationId xmlns:a16="http://schemas.microsoft.com/office/drawing/2014/main" id="{3E8861B6-178F-4D21-F886-DDA62147E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8" y="2482851"/>
            <a:ext cx="306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3" name="Text Box 31">
            <a:extLst>
              <a:ext uri="{FF2B5EF4-FFF2-40B4-BE49-F238E27FC236}">
                <a16:creationId xmlns:a16="http://schemas.microsoft.com/office/drawing/2014/main" id="{53229122-CDC5-67F3-F668-6CD6071DD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410" y="2503805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0" grpId="0"/>
      <p:bldP spid="62" grpId="0"/>
      <p:bldP spid="63" grpId="0"/>
      <p:bldP spid="64" grpId="0"/>
      <p:bldP spid="65" grpId="0"/>
      <p:bldP spid="67" grpId="0"/>
      <p:bldP spid="68" grpId="0"/>
      <p:bldP spid="70" grpId="0"/>
      <p:bldP spid="71" grpId="0"/>
      <p:bldP spid="72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>
            <a:extLst>
              <a:ext uri="{FF2B5EF4-FFF2-40B4-BE49-F238E27FC236}">
                <a16:creationId xmlns:a16="http://schemas.microsoft.com/office/drawing/2014/main" id="{4FD09C97-6149-0727-FCCA-AA01404931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27" y="187820"/>
            <a:ext cx="1720218" cy="600453"/>
          </a:xfrm>
          <a:prstGeom prst="rect">
            <a:avLst/>
          </a:prstGeom>
        </p:spPr>
      </p:pic>
      <p:sp>
        <p:nvSpPr>
          <p:cNvPr id="36" name="Text Box 4">
            <a:extLst>
              <a:ext uri="{FF2B5EF4-FFF2-40B4-BE49-F238E27FC236}">
                <a16:creationId xmlns:a16="http://schemas.microsoft.com/office/drawing/2014/main" id="{84168723-8ABD-8E22-D0A5-612DF2106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1" y="1430020"/>
            <a:ext cx="795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1.26÷28=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0.416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7" name="Text Box 4">
            <a:extLst>
              <a:ext uri="{FF2B5EF4-FFF2-40B4-BE49-F238E27FC236}">
                <a16:creationId xmlns:a16="http://schemas.microsoft.com/office/drawing/2014/main" id="{FA081496-28B5-2E1F-3D86-613D66947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00" y="1428115"/>
            <a:ext cx="1223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0.013</a:t>
            </a:r>
          </a:p>
        </p:txBody>
      </p:sp>
      <p:pic>
        <p:nvPicPr>
          <p:cNvPr id="38" name="图片 13">
            <a:extLst>
              <a:ext uri="{FF2B5EF4-FFF2-40B4-BE49-F238E27FC236}">
                <a16:creationId xmlns:a16="http://schemas.microsoft.com/office/drawing/2014/main" id="{1014C03C-E74E-12BC-8EBB-966909DAC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293" y="2444433"/>
            <a:ext cx="1639887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24">
            <a:extLst>
              <a:ext uri="{FF2B5EF4-FFF2-40B4-BE49-F238E27FC236}">
                <a16:creationId xmlns:a16="http://schemas.microsoft.com/office/drawing/2014/main" id="{3EEB5F7E-32D2-D9D8-4F1A-26BFF19D2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955" y="2458720"/>
            <a:ext cx="64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0 .</a:t>
            </a:r>
          </a:p>
        </p:txBody>
      </p:sp>
      <p:sp>
        <p:nvSpPr>
          <p:cNvPr id="40" name="Text Box 31">
            <a:extLst>
              <a:ext uri="{FF2B5EF4-FFF2-40B4-BE49-F238E27FC236}">
                <a16:creationId xmlns:a16="http://schemas.microsoft.com/office/drawing/2014/main" id="{F70F40C5-1150-B942-FC4C-2BB7A6814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630" y="246507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4 1 6</a:t>
            </a:r>
          </a:p>
        </p:txBody>
      </p:sp>
      <p:sp>
        <p:nvSpPr>
          <p:cNvPr id="41" name="Text Box 25">
            <a:extLst>
              <a:ext uri="{FF2B5EF4-FFF2-40B4-BE49-F238E27FC236}">
                <a16:creationId xmlns:a16="http://schemas.microsoft.com/office/drawing/2014/main" id="{01B75DC4-13A4-1519-432B-3A7F391DB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555" y="2425383"/>
            <a:ext cx="5826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42" name="Text Box 26">
            <a:extLst>
              <a:ext uri="{FF2B5EF4-FFF2-40B4-BE49-F238E27FC236}">
                <a16:creationId xmlns:a16="http://schemas.microsoft.com/office/drawing/2014/main" id="{383BB92D-52B6-504B-99E0-72BC6C651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593" y="2055495"/>
            <a:ext cx="541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 Box 27">
            <a:extLst>
              <a:ext uri="{FF2B5EF4-FFF2-40B4-BE49-F238E27FC236}">
                <a16:creationId xmlns:a16="http://schemas.microsoft.com/office/drawing/2014/main" id="{08B199DA-A6FE-DA40-4A87-36EB2868B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630" y="2834958"/>
            <a:ext cx="936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3 2</a:t>
            </a:r>
          </a:p>
        </p:txBody>
      </p:sp>
      <p:sp>
        <p:nvSpPr>
          <p:cNvPr id="44" name="Line 28">
            <a:extLst>
              <a:ext uri="{FF2B5EF4-FFF2-40B4-BE49-F238E27FC236}">
                <a16:creationId xmlns:a16="http://schemas.microsoft.com/office/drawing/2014/main" id="{D341E9B9-EA99-CC38-5098-1A7CCC8A11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6068" y="3352483"/>
            <a:ext cx="1409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" name="Text Box 29">
            <a:extLst>
              <a:ext uri="{FF2B5EF4-FFF2-40B4-BE49-F238E27FC236}">
                <a16:creationId xmlns:a16="http://schemas.microsoft.com/office/drawing/2014/main" id="{9C555A8A-9DA4-3020-78ED-E971C8CD7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7105" y="3360420"/>
            <a:ext cx="57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6" name="Text Box 18">
            <a:extLst>
              <a:ext uri="{FF2B5EF4-FFF2-40B4-BE49-F238E27FC236}">
                <a16:creationId xmlns:a16="http://schemas.microsoft.com/office/drawing/2014/main" id="{CACC5A55-B2FE-B247-03AF-F380BD761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2761" y="2030095"/>
            <a:ext cx="307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7" name="Text Box 31">
            <a:extLst>
              <a:ext uri="{FF2B5EF4-FFF2-40B4-BE49-F238E27FC236}">
                <a16:creationId xmlns:a16="http://schemas.microsoft.com/office/drawing/2014/main" id="{096B1E2E-4CBC-A10A-0AE5-98D7D6E36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3895" y="3358833"/>
            <a:ext cx="576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8" name="Text Box 31">
            <a:extLst>
              <a:ext uri="{FF2B5EF4-FFF2-40B4-BE49-F238E27FC236}">
                <a16:creationId xmlns:a16="http://schemas.microsoft.com/office/drawing/2014/main" id="{BA80FB1C-9C95-6EDB-7506-6B879DD61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0093" y="2055495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9" name="Text Box 32">
            <a:extLst>
              <a:ext uri="{FF2B5EF4-FFF2-40B4-BE49-F238E27FC236}">
                <a16:creationId xmlns:a16="http://schemas.microsoft.com/office/drawing/2014/main" id="{96612B78-53A0-9852-DB0D-A2E68C5BC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7105" y="3717608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9 6</a:t>
            </a:r>
          </a:p>
        </p:txBody>
      </p:sp>
      <p:sp>
        <p:nvSpPr>
          <p:cNvPr id="51" name="Line 33">
            <a:extLst>
              <a:ext uri="{FF2B5EF4-FFF2-40B4-BE49-F238E27FC236}">
                <a16:creationId xmlns:a16="http://schemas.microsoft.com/office/drawing/2014/main" id="{71EB5BC8-B584-FC3B-8575-B7C84FC44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3217" y="4206558"/>
            <a:ext cx="13684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" name="Text Box 18">
            <a:extLst>
              <a:ext uri="{FF2B5EF4-FFF2-40B4-BE49-F238E27FC236}">
                <a16:creationId xmlns:a16="http://schemas.microsoft.com/office/drawing/2014/main" id="{C1C86F36-9BC0-AC84-93A3-B7CA2418C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7105" y="2055495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4" name="Text Box 31">
            <a:extLst>
              <a:ext uri="{FF2B5EF4-FFF2-40B4-BE49-F238E27FC236}">
                <a16:creationId xmlns:a16="http://schemas.microsoft.com/office/drawing/2014/main" id="{694C7557-02A5-03E0-B9BB-56D260F5E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455" y="4197033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55" name="图片 13">
            <a:extLst>
              <a:ext uri="{FF2B5EF4-FFF2-40B4-BE49-F238E27FC236}">
                <a16:creationId xmlns:a16="http://schemas.microsoft.com/office/drawing/2014/main" id="{540ACAF0-27C0-56CC-0C3D-2115E80AC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63" y="2444433"/>
            <a:ext cx="1582737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24">
            <a:extLst>
              <a:ext uri="{FF2B5EF4-FFF2-40B4-BE49-F238E27FC236}">
                <a16:creationId xmlns:a16="http://schemas.microsoft.com/office/drawing/2014/main" id="{18B9CADA-11B5-3DDA-1433-F899BAD95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458720"/>
            <a:ext cx="64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6FFA7A6D-CE6F-1A4A-6011-03EFD31BF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5175" y="2457133"/>
            <a:ext cx="30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8" name="Text Box 31">
            <a:extLst>
              <a:ext uri="{FF2B5EF4-FFF2-40B4-BE49-F238E27FC236}">
                <a16:creationId xmlns:a16="http://schemas.microsoft.com/office/drawing/2014/main" id="{F0FC79F4-6F36-3A1B-6CAE-B800B0F0B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957" y="246507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9" name="Text Box 25">
            <a:extLst>
              <a:ext uri="{FF2B5EF4-FFF2-40B4-BE49-F238E27FC236}">
                <a16:creationId xmlns:a16="http://schemas.microsoft.com/office/drawing/2014/main" id="{C926276D-A623-96E7-41B2-241DC5288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2434908"/>
            <a:ext cx="630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60" name="Text Box 26">
            <a:extLst>
              <a:ext uri="{FF2B5EF4-FFF2-40B4-BE49-F238E27FC236}">
                <a16:creationId xmlns:a16="http://schemas.microsoft.com/office/drawing/2014/main" id="{9E258767-BBD9-E91E-19F0-339F23912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863" y="2050733"/>
            <a:ext cx="54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Text Box 27">
            <a:extLst>
              <a:ext uri="{FF2B5EF4-FFF2-40B4-BE49-F238E27FC236}">
                <a16:creationId xmlns:a16="http://schemas.microsoft.com/office/drawing/2014/main" id="{B90C13D7-B82F-486C-FA24-D23285028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863" y="2854008"/>
            <a:ext cx="1285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1   1 2</a:t>
            </a:r>
          </a:p>
        </p:txBody>
      </p:sp>
      <p:sp>
        <p:nvSpPr>
          <p:cNvPr id="62" name="Line 28">
            <a:extLst>
              <a:ext uri="{FF2B5EF4-FFF2-40B4-BE49-F238E27FC236}">
                <a16:creationId xmlns:a16="http://schemas.microsoft.com/office/drawing/2014/main" id="{5B65B1F3-AB73-BBB7-C7DC-4EA9BFD50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500" y="3352483"/>
            <a:ext cx="1311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Text Box 18">
            <a:extLst>
              <a:ext uri="{FF2B5EF4-FFF2-40B4-BE49-F238E27FC236}">
                <a16:creationId xmlns:a16="http://schemas.microsoft.com/office/drawing/2014/main" id="{FDA61C02-7197-1E4E-7535-E18A41B96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5175" y="2030095"/>
            <a:ext cx="307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4" name="Text Box 31">
            <a:extLst>
              <a:ext uri="{FF2B5EF4-FFF2-40B4-BE49-F238E27FC236}">
                <a16:creationId xmlns:a16="http://schemas.microsoft.com/office/drawing/2014/main" id="{C62499A5-D2AD-6031-0387-88B08B1F5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100" y="336677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" name="Text Box 31">
            <a:extLst>
              <a:ext uri="{FF2B5EF4-FFF2-40B4-BE49-F238E27FC236}">
                <a16:creationId xmlns:a16="http://schemas.microsoft.com/office/drawing/2014/main" id="{1A474707-52E2-21C7-4F04-4AF0CB9B7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205073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6" name="Text Box 32">
            <a:extLst>
              <a:ext uri="{FF2B5EF4-FFF2-40B4-BE49-F238E27FC236}">
                <a16:creationId xmlns:a16="http://schemas.microsoft.com/office/drawing/2014/main" id="{7231B332-71DD-D4F4-880F-C4152F035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815" y="3717608"/>
            <a:ext cx="1525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1 4  0</a:t>
            </a:r>
          </a:p>
        </p:txBody>
      </p:sp>
      <p:sp>
        <p:nvSpPr>
          <p:cNvPr id="67" name="Line 33">
            <a:extLst>
              <a:ext uri="{FF2B5EF4-FFF2-40B4-BE49-F238E27FC236}">
                <a16:creationId xmlns:a16="http://schemas.microsoft.com/office/drawing/2014/main" id="{8B262E1C-5895-0BC7-FDC1-E183DA4D4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6763" y="4206558"/>
            <a:ext cx="1144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8" name="Text Box 18">
            <a:extLst>
              <a:ext uri="{FF2B5EF4-FFF2-40B4-BE49-F238E27FC236}">
                <a16:creationId xmlns:a16="http://schemas.microsoft.com/office/drawing/2014/main" id="{621E836E-CBA9-934B-F001-7A1EC9D52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575" y="2473008"/>
            <a:ext cx="417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9" name="Text Box 18">
            <a:extLst>
              <a:ext uri="{FF2B5EF4-FFF2-40B4-BE49-F238E27FC236}">
                <a16:creationId xmlns:a16="http://schemas.microsoft.com/office/drawing/2014/main" id="{5ABDFECD-874A-8E10-0AB7-4815326CC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765" y="3358833"/>
            <a:ext cx="398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0" name="Text Box 18">
            <a:extLst>
              <a:ext uri="{FF2B5EF4-FFF2-40B4-BE49-F238E27FC236}">
                <a16:creationId xmlns:a16="http://schemas.microsoft.com/office/drawing/2014/main" id="{B4D22B4F-47DA-D40F-1136-C2D153384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450" y="205073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1" name="Text Box 31">
            <a:extLst>
              <a:ext uri="{FF2B5EF4-FFF2-40B4-BE49-F238E27FC236}">
                <a16:creationId xmlns:a16="http://schemas.microsoft.com/office/drawing/2014/main" id="{4F0EEAD1-0C68-B38F-D645-9210243C0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900" y="4206558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2" name="Text Box 4">
            <a:extLst>
              <a:ext uri="{FF2B5EF4-FFF2-40B4-BE49-F238E27FC236}">
                <a16:creationId xmlns:a16="http://schemas.microsoft.com/office/drawing/2014/main" id="{E2AE0899-18E4-4571-1090-F3F606227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1280" y="1420495"/>
            <a:ext cx="1223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0.045</a:t>
            </a:r>
          </a:p>
        </p:txBody>
      </p:sp>
      <p:sp>
        <p:nvSpPr>
          <p:cNvPr id="73" name="Text Box 18">
            <a:extLst>
              <a:ext uri="{FF2B5EF4-FFF2-40B4-BE49-F238E27FC236}">
                <a16:creationId xmlns:a16="http://schemas.microsoft.com/office/drawing/2014/main" id="{857D9E9F-8C4F-9AF4-1CE6-381E76468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1613" y="3358833"/>
            <a:ext cx="398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4" name="Text Box 18">
            <a:extLst>
              <a:ext uri="{FF2B5EF4-FFF2-40B4-BE49-F238E27FC236}">
                <a16:creationId xmlns:a16="http://schemas.microsoft.com/office/drawing/2014/main" id="{8ABBA843-07B1-2011-FEBC-A2A6D3E78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438" y="205073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5" name="Text Box 18">
            <a:extLst>
              <a:ext uri="{FF2B5EF4-FFF2-40B4-BE49-F238E27FC236}">
                <a16:creationId xmlns:a16="http://schemas.microsoft.com/office/drawing/2014/main" id="{27C8A0E9-C492-805C-4AB5-1242F61C8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530" y="2055495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" name="Text Box 60">
            <a:extLst>
              <a:ext uri="{FF2B5EF4-FFF2-40B4-BE49-F238E27FC236}">
                <a16:creationId xmlns:a16="http://schemas.microsoft.com/office/drawing/2014/main" id="{6FCB2594-5B3E-C9A3-478E-0E7A07BFC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881063"/>
            <a:ext cx="5548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92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  <p:bldP spid="49" grpId="0"/>
      <p:bldP spid="52" grpId="0"/>
      <p:bldP spid="54" grpId="0"/>
      <p:bldP spid="56" grpId="0"/>
      <p:bldP spid="57" grpId="0"/>
      <p:bldP spid="58" grpId="0"/>
      <p:bldP spid="59" grpId="0"/>
      <p:bldP spid="60" grpId="0"/>
      <p:bldP spid="61" grpId="0"/>
      <p:bldP spid="63" grpId="0"/>
      <p:bldP spid="64" grpId="0"/>
      <p:bldP spid="65" grpId="0"/>
      <p:bldP spid="66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文本框 5">
            <a:extLst>
              <a:ext uri="{FF2B5EF4-FFF2-40B4-BE49-F238E27FC236}">
                <a16:creationId xmlns:a16="http://schemas.microsoft.com/office/drawing/2014/main" id="{A0FD6A4B-74D7-4FCB-8414-50C015C48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5688" y="2727325"/>
            <a:ext cx="528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除数是整数的小数除法计算方法：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A72BC2-EEAE-4A8F-9BB8-6C60B0D624CF}"/>
              </a:ext>
            </a:extLst>
          </p:cNvPr>
          <p:cNvSpPr txBox="1"/>
          <p:nvPr/>
        </p:nvSpPr>
        <p:spPr bwMode="auto">
          <a:xfrm>
            <a:off x="466725" y="3224213"/>
            <a:ext cx="8210550" cy="17732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00" b="1" dirty="0">
                <a:latin typeface="+mn-ea"/>
                <a:ea typeface="+mn-ea"/>
                <a:cs typeface="Times New Roman" panose="02020603050405020304" pitchFamily="18" charset="0"/>
              </a:rPr>
              <a:t>①在计算时要按照整数除法的计算方法去除；</a:t>
            </a:r>
            <a:endParaRPr lang="en-US" altLang="zh-CN" sz="2100" b="1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00" b="1" dirty="0">
                <a:latin typeface="+mn-ea"/>
                <a:ea typeface="+mn-ea"/>
                <a:cs typeface="Times New Roman" panose="02020603050405020304" pitchFamily="18" charset="0"/>
              </a:rPr>
              <a:t>②商的小数点一定要和被除数的小数点对齐；</a:t>
            </a:r>
            <a:endParaRPr lang="en-US" altLang="zh-CN" sz="2100" b="1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00" b="1" dirty="0">
                <a:latin typeface="+mn-ea"/>
                <a:ea typeface="+mn-ea"/>
                <a:cs typeface="Times New Roman" panose="02020603050405020304" pitchFamily="18" charset="0"/>
              </a:rPr>
              <a:t>③如果除到被除数的末尾仍有余数，就在被除数的末尾添</a:t>
            </a:r>
            <a:r>
              <a:rPr lang="en-US" altLang="zh-CN" sz="2100" b="1" dirty="0">
                <a:latin typeface="+mn-ea"/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en-US" sz="2100" b="1" dirty="0">
                <a:latin typeface="+mn-ea"/>
                <a:ea typeface="+mn-ea"/>
                <a:cs typeface="Times New Roman" panose="02020603050405020304" pitchFamily="18" charset="0"/>
              </a:rPr>
              <a:t>再继续除；</a:t>
            </a:r>
            <a:endParaRPr lang="en-US" altLang="zh-CN" sz="2100" b="1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100" b="1" dirty="0">
                <a:latin typeface="+mn-ea"/>
                <a:ea typeface="+mn-ea"/>
                <a:cs typeface="Times New Roman" panose="02020603050405020304" pitchFamily="18" charset="0"/>
              </a:rPr>
              <a:t>④整数部分不够除，在个位商</a:t>
            </a:r>
            <a:r>
              <a:rPr lang="en-US" altLang="zh-CN" sz="2100" b="1" dirty="0">
                <a:latin typeface="+mn-lt"/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en-US" sz="2100" b="1" dirty="0">
                <a:latin typeface="+mn-ea"/>
                <a:ea typeface="+mn-ea"/>
                <a:cs typeface="Times New Roman" panose="02020603050405020304" pitchFamily="18" charset="0"/>
              </a:rPr>
              <a:t>，点上小数点继续往下除。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712A617-85F3-48F2-AA11-BE4C5605EC34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归纳计算方法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5788433-F3A0-4913-9731-4882D4A8B9D7}"/>
              </a:ext>
            </a:extLst>
          </p:cNvPr>
          <p:cNvGrpSpPr/>
          <p:nvPr/>
        </p:nvGrpSpPr>
        <p:grpSpPr>
          <a:xfrm>
            <a:off x="1158755" y="854075"/>
            <a:ext cx="6562646" cy="311107"/>
            <a:chOff x="1288295" y="854075"/>
            <a:chExt cx="6562646" cy="31110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8116EB-4159-4484-AC3C-613BB694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8295" y="854075"/>
              <a:ext cx="628571" cy="311107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E63FD71-7BFB-46C3-88EF-EC13B0710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6320" y="854076"/>
              <a:ext cx="628571" cy="2286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9F5F2-8B69-41FC-A150-71140F1A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2370" y="854076"/>
              <a:ext cx="628571" cy="311106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EF11C05C-F62D-8DD3-B849-CBC12AF4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903" y="850899"/>
            <a:ext cx="2875235" cy="179816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FDD1AF-0679-17A6-0A4A-C96BB089E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7" y="850899"/>
            <a:ext cx="2685698" cy="179816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01440C8-CF2D-48B8-369A-3E38137A2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349" y="847561"/>
            <a:ext cx="2690718" cy="180483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80284-44AB-9A19-E4FB-DBC2EE842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0">
            <a:extLst>
              <a:ext uri="{FF2B5EF4-FFF2-40B4-BE49-F238E27FC236}">
                <a16:creationId xmlns:a16="http://schemas.microsoft.com/office/drawing/2014/main" id="{58167D5F-ADE6-FCCD-4951-7A79924B3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6" y="787311"/>
            <a:ext cx="6653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2AB9BDF3-CDB8-1E90-9DDC-5FFD95DEA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237" y="1361440"/>
            <a:ext cx="681270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6.8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0.54÷6=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579E1FB7-B74C-3565-D6CE-4208EF455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1780" y="1345883"/>
            <a:ext cx="1020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1.36</a:t>
            </a:r>
          </a:p>
        </p:txBody>
      </p:sp>
      <p:pic>
        <p:nvPicPr>
          <p:cNvPr id="42" name="图片 13">
            <a:extLst>
              <a:ext uri="{FF2B5EF4-FFF2-40B4-BE49-F238E27FC236}">
                <a16:creationId xmlns:a16="http://schemas.microsoft.com/office/drawing/2014/main" id="{91DF0936-392B-6C04-3D81-01578189D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262" y="2296478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8">
            <a:extLst>
              <a:ext uri="{FF2B5EF4-FFF2-40B4-BE49-F238E27FC236}">
                <a16:creationId xmlns:a16="http://schemas.microsoft.com/office/drawing/2014/main" id="{62E471A4-5240-D878-E8C2-6FD0DDAB8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320" y="2302988"/>
            <a:ext cx="752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" name="Text Box 9">
            <a:extLst>
              <a:ext uri="{FF2B5EF4-FFF2-40B4-BE49-F238E27FC236}">
                <a16:creationId xmlns:a16="http://schemas.microsoft.com/office/drawing/2014/main" id="{4FC2361A-2E28-0A84-08A3-F947FB6C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012" y="228536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6" name="Text Box 10">
            <a:extLst>
              <a:ext uri="{FF2B5EF4-FFF2-40B4-BE49-F238E27FC236}">
                <a16:creationId xmlns:a16="http://schemas.microsoft.com/office/drawing/2014/main" id="{D54435FA-EC3B-29AE-1CFC-E7E54FBAB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3440" y="187420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7" name="Text Box 11">
            <a:extLst>
              <a:ext uri="{FF2B5EF4-FFF2-40B4-BE49-F238E27FC236}">
                <a16:creationId xmlns:a16="http://schemas.microsoft.com/office/drawing/2014/main" id="{55156358-9DEA-B2CB-42AA-7B2D5F421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565" y="2647791"/>
            <a:ext cx="1257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8" name="Line 12">
            <a:extLst>
              <a:ext uri="{FF2B5EF4-FFF2-40B4-BE49-F238E27FC236}">
                <a16:creationId xmlns:a16="http://schemas.microsoft.com/office/drawing/2014/main" id="{02583F66-F36E-0611-17D2-F453CEB56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8800" y="3068638"/>
            <a:ext cx="13477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Text Box 18">
            <a:extLst>
              <a:ext uri="{FF2B5EF4-FFF2-40B4-BE49-F238E27FC236}">
                <a16:creationId xmlns:a16="http://schemas.microsoft.com/office/drawing/2014/main" id="{78179C2F-C7A5-B6BE-7FAF-6CB3E050D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587" y="2293941"/>
            <a:ext cx="306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1" name="Text Box 18">
            <a:extLst>
              <a:ext uri="{FF2B5EF4-FFF2-40B4-BE49-F238E27FC236}">
                <a16:creationId xmlns:a16="http://schemas.microsoft.com/office/drawing/2014/main" id="{3E20269B-6343-C5DA-D02C-2332FF726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4707" y="3038317"/>
            <a:ext cx="400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2" name="Text Box 18">
            <a:extLst>
              <a:ext uri="{FF2B5EF4-FFF2-40B4-BE49-F238E27FC236}">
                <a16:creationId xmlns:a16="http://schemas.microsoft.com/office/drawing/2014/main" id="{10A30569-388F-961F-76C5-889734959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450" y="1869282"/>
            <a:ext cx="306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3" name="Text Box 18">
            <a:extLst>
              <a:ext uri="{FF2B5EF4-FFF2-40B4-BE49-F238E27FC236}">
                <a16:creationId xmlns:a16="http://schemas.microsoft.com/office/drawing/2014/main" id="{F47AC267-1851-E235-E695-E2B39DAC4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4912" y="2304415"/>
            <a:ext cx="398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4" name="Text Box 15">
            <a:extLst>
              <a:ext uri="{FF2B5EF4-FFF2-40B4-BE49-F238E27FC236}">
                <a16:creationId xmlns:a16="http://schemas.microsoft.com/office/drawing/2014/main" id="{3A3339A1-F965-AAA0-1B32-B1388993B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150" y="187420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6" name="Text Box 18">
            <a:extLst>
              <a:ext uri="{FF2B5EF4-FFF2-40B4-BE49-F238E27FC236}">
                <a16:creationId xmlns:a16="http://schemas.microsoft.com/office/drawing/2014/main" id="{9D119E87-AEF8-061A-4862-09BE640C7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607" y="4065905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7" name="Line 17">
            <a:extLst>
              <a:ext uri="{FF2B5EF4-FFF2-40B4-BE49-F238E27FC236}">
                <a16:creationId xmlns:a16="http://schemas.microsoft.com/office/drawing/2014/main" id="{240911F1-16D2-B040-0759-77BDBC93A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8002" y="4502468"/>
            <a:ext cx="1390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" name="Text Box 18">
            <a:extLst>
              <a:ext uri="{FF2B5EF4-FFF2-40B4-BE49-F238E27FC236}">
                <a16:creationId xmlns:a16="http://schemas.microsoft.com/office/drawing/2014/main" id="{8A6C9AB4-2958-ACB3-5EE3-FAD4736F9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6695" y="4554855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80" name="图片 13">
            <a:extLst>
              <a:ext uri="{FF2B5EF4-FFF2-40B4-BE49-F238E27FC236}">
                <a16:creationId xmlns:a16="http://schemas.microsoft.com/office/drawing/2014/main" id="{3E21A01A-D01D-801B-85C4-F4828853F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40" y="2429193"/>
            <a:ext cx="1582737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24">
            <a:extLst>
              <a:ext uri="{FF2B5EF4-FFF2-40B4-BE49-F238E27FC236}">
                <a16:creationId xmlns:a16="http://schemas.microsoft.com/office/drawing/2014/main" id="{0A67EA8C-FDC8-CC7E-F36F-1078D47D4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002" y="2451418"/>
            <a:ext cx="64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2" name="Text Box 18">
            <a:extLst>
              <a:ext uri="{FF2B5EF4-FFF2-40B4-BE49-F238E27FC236}">
                <a16:creationId xmlns:a16="http://schemas.microsoft.com/office/drawing/2014/main" id="{4B5A0BE1-46EE-44EC-E5EC-2265368F2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954" y="2449831"/>
            <a:ext cx="30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3" name="Text Box 31">
            <a:extLst>
              <a:ext uri="{FF2B5EF4-FFF2-40B4-BE49-F238E27FC236}">
                <a16:creationId xmlns:a16="http://schemas.microsoft.com/office/drawing/2014/main" id="{3C5AB818-4646-161E-6246-87705B203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0427" y="244983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4" name="Text Box 25">
            <a:extLst>
              <a:ext uri="{FF2B5EF4-FFF2-40B4-BE49-F238E27FC236}">
                <a16:creationId xmlns:a16="http://schemas.microsoft.com/office/drawing/2014/main" id="{EF538BF3-DECF-3C74-98E3-D13678361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087" y="2451418"/>
            <a:ext cx="630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5" name="Text Box 26">
            <a:extLst>
              <a:ext uri="{FF2B5EF4-FFF2-40B4-BE49-F238E27FC236}">
                <a16:creationId xmlns:a16="http://schemas.microsoft.com/office/drawing/2014/main" id="{F5BE19D7-0294-E637-9477-7C5147D9E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4787" y="2035493"/>
            <a:ext cx="54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6" name="Text Box 27">
            <a:extLst>
              <a:ext uri="{FF2B5EF4-FFF2-40B4-BE49-F238E27FC236}">
                <a16:creationId xmlns:a16="http://schemas.microsoft.com/office/drawing/2014/main" id="{0A61AFEF-7349-04DE-0109-7CEBEBB5C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997" y="2842578"/>
            <a:ext cx="1285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5  4</a:t>
            </a:r>
          </a:p>
        </p:txBody>
      </p:sp>
      <p:sp>
        <p:nvSpPr>
          <p:cNvPr id="87" name="Line 28">
            <a:extLst>
              <a:ext uri="{FF2B5EF4-FFF2-40B4-BE49-F238E27FC236}">
                <a16:creationId xmlns:a16="http://schemas.microsoft.com/office/drawing/2014/main" id="{31931CBD-D777-2936-DA06-FF18EA6C3B3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9277" y="3337243"/>
            <a:ext cx="1311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" name="Text Box 18">
            <a:extLst>
              <a:ext uri="{FF2B5EF4-FFF2-40B4-BE49-F238E27FC236}">
                <a16:creationId xmlns:a16="http://schemas.microsoft.com/office/drawing/2014/main" id="{218FFD63-0E21-FD13-8328-9017A31DF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138" y="2037080"/>
            <a:ext cx="307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1" name="Text Box 31">
            <a:extLst>
              <a:ext uri="{FF2B5EF4-FFF2-40B4-BE49-F238E27FC236}">
                <a16:creationId xmlns:a16="http://schemas.microsoft.com/office/drawing/2014/main" id="{8B198F28-3444-089F-12C0-2408955BC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8284" y="203549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5" name="Text Box 18">
            <a:extLst>
              <a:ext uri="{FF2B5EF4-FFF2-40B4-BE49-F238E27FC236}">
                <a16:creationId xmlns:a16="http://schemas.microsoft.com/office/drawing/2014/main" id="{24FE769A-0C78-1577-F97B-2D47E5C22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9352" y="2457768"/>
            <a:ext cx="417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7" name="Text Box 18">
            <a:extLst>
              <a:ext uri="{FF2B5EF4-FFF2-40B4-BE49-F238E27FC236}">
                <a16:creationId xmlns:a16="http://schemas.microsoft.com/office/drawing/2014/main" id="{A4D09C5C-DC64-80A6-15FB-9C57341F8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029" y="203549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1" name="Text Box 4">
            <a:extLst>
              <a:ext uri="{FF2B5EF4-FFF2-40B4-BE49-F238E27FC236}">
                <a16:creationId xmlns:a16="http://schemas.microsoft.com/office/drawing/2014/main" id="{45C4DFF7-B450-A3C2-32C9-4E3F6A6B0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258" y="1352109"/>
            <a:ext cx="1223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</a:t>
            </a:r>
          </a:p>
        </p:txBody>
      </p:sp>
      <p:sp>
        <p:nvSpPr>
          <p:cNvPr id="88" name="Text Box 18">
            <a:extLst>
              <a:ext uri="{FF2B5EF4-FFF2-40B4-BE49-F238E27FC236}">
                <a16:creationId xmlns:a16="http://schemas.microsoft.com/office/drawing/2014/main" id="{CCF9D750-63AD-B77B-FC78-525D23821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552" y="4065905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4" name="Text Box 18">
            <a:extLst>
              <a:ext uri="{FF2B5EF4-FFF2-40B4-BE49-F238E27FC236}">
                <a16:creationId xmlns:a16="http://schemas.microsoft.com/office/drawing/2014/main" id="{0EECFF0F-8DA5-35FA-2810-A5BB75B61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924" y="3050382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9" name="Text Box 18">
            <a:extLst>
              <a:ext uri="{FF2B5EF4-FFF2-40B4-BE49-F238E27FC236}">
                <a16:creationId xmlns:a16="http://schemas.microsoft.com/office/drawing/2014/main" id="{2D66F436-76BA-0B35-190F-38F98CA46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412" y="187420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2" name="Text Box 18">
            <a:extLst>
              <a:ext uri="{FF2B5EF4-FFF2-40B4-BE49-F238E27FC236}">
                <a16:creationId xmlns:a16="http://schemas.microsoft.com/office/drawing/2014/main" id="{5C16B8F4-3E7D-EE79-7753-71099040C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5702" y="3343593"/>
            <a:ext cx="398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CA20FC38-AB4D-E913-564C-660B5B375449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三、巩固提高</a:t>
            </a:r>
          </a:p>
        </p:txBody>
      </p:sp>
      <p:sp>
        <p:nvSpPr>
          <p:cNvPr id="2" name="Line 17">
            <a:extLst>
              <a:ext uri="{FF2B5EF4-FFF2-40B4-BE49-F238E27FC236}">
                <a16:creationId xmlns:a16="http://schemas.microsoft.com/office/drawing/2014/main" id="{C6892A7D-7915-8FF1-FCE8-7EF57E966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8332" y="3763328"/>
            <a:ext cx="1390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Text Box 18">
            <a:extLst>
              <a:ext uri="{FF2B5EF4-FFF2-40B4-BE49-F238E27FC236}">
                <a16:creationId xmlns:a16="http://schemas.microsoft.com/office/drawing/2014/main" id="{43E7D852-123F-8861-F475-91C43A400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0115" y="3373597"/>
            <a:ext cx="400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89CFA3D7-1B4A-ADE7-237D-49C25C7BA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472" y="3385662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8C40315A-3BF7-DF8E-15A0-EEC651DA8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394" y="3715861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09D0F0EE-2C59-EA07-2A75-F4331E702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339" y="3715861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53052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  <p:bldP spid="46" grpId="0"/>
      <p:bldP spid="47" grpId="0"/>
      <p:bldP spid="50" grpId="0"/>
      <p:bldP spid="51" grpId="0"/>
      <p:bldP spid="52" grpId="0"/>
      <p:bldP spid="53" grpId="0"/>
      <p:bldP spid="54" grpId="0"/>
      <p:bldP spid="56" grpId="0"/>
      <p:bldP spid="58" grpId="0"/>
      <p:bldP spid="81" grpId="0"/>
      <p:bldP spid="82" grpId="0"/>
      <p:bldP spid="83" grpId="0"/>
      <p:bldP spid="84" grpId="0"/>
      <p:bldP spid="85" grpId="0"/>
      <p:bldP spid="86" grpId="0"/>
      <p:bldP spid="89" grpId="0"/>
      <p:bldP spid="91" grpId="0"/>
      <p:bldP spid="95" grpId="0"/>
      <p:bldP spid="97" grpId="0"/>
      <p:bldP spid="101" grpId="0"/>
      <p:bldP spid="88" grpId="0"/>
      <p:bldP spid="94" grpId="0"/>
      <p:bldP spid="99" grpId="0"/>
      <p:bldP spid="10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C4BAF-7CEA-8013-DADD-09CE6729C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0">
            <a:extLst>
              <a:ext uri="{FF2B5EF4-FFF2-40B4-BE49-F238E27FC236}">
                <a16:creationId xmlns:a16="http://schemas.microsoft.com/office/drawing/2014/main" id="{935755BA-C47C-9C84-D9C1-49DA13222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6" y="787311"/>
            <a:ext cx="6653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5E0211B1-6B81-1BE7-334A-7F4D94CE7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237" y="1361440"/>
            <a:ext cx="681270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6.3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3.45÷15 =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499D5CE3-9A2C-39C0-4DF0-FDAE9AFE0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000" y="1353503"/>
            <a:ext cx="1020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0.45</a:t>
            </a:r>
          </a:p>
        </p:txBody>
      </p:sp>
      <p:pic>
        <p:nvPicPr>
          <p:cNvPr id="42" name="图片 13">
            <a:extLst>
              <a:ext uri="{FF2B5EF4-FFF2-40B4-BE49-F238E27FC236}">
                <a16:creationId xmlns:a16="http://schemas.microsoft.com/office/drawing/2014/main" id="{CCA717F8-401B-8A3C-E81E-475943BE5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042" y="2296478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8">
            <a:extLst>
              <a:ext uri="{FF2B5EF4-FFF2-40B4-BE49-F238E27FC236}">
                <a16:creationId xmlns:a16="http://schemas.microsoft.com/office/drawing/2014/main" id="{00D7ECF7-3945-A60E-7BCF-E72FDC5C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380" y="2307591"/>
            <a:ext cx="752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" name="Text Box 9">
            <a:extLst>
              <a:ext uri="{FF2B5EF4-FFF2-40B4-BE49-F238E27FC236}">
                <a16:creationId xmlns:a16="http://schemas.microsoft.com/office/drawing/2014/main" id="{29F0AF6E-2E6A-6E25-9B01-27BAE0782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492" y="2309178"/>
            <a:ext cx="635001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6" name="Text Box 10">
            <a:extLst>
              <a:ext uri="{FF2B5EF4-FFF2-40B4-BE49-F238E27FC236}">
                <a16:creationId xmlns:a16="http://schemas.microsoft.com/office/drawing/2014/main" id="{71747E32-E791-9641-AB3D-DFD7ACF11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4678" y="187420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7" name="Text Box 11">
            <a:extLst>
              <a:ext uri="{FF2B5EF4-FFF2-40B4-BE49-F238E27FC236}">
                <a16:creationId xmlns:a16="http://schemas.microsoft.com/office/drawing/2014/main" id="{F4ECD019-FB28-8288-7FB1-5416AFBAC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5172" y="2692400"/>
            <a:ext cx="1257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5  6</a:t>
            </a:r>
          </a:p>
        </p:txBody>
      </p:sp>
      <p:sp>
        <p:nvSpPr>
          <p:cNvPr id="48" name="Line 12">
            <a:extLst>
              <a:ext uri="{FF2B5EF4-FFF2-40B4-BE49-F238E27FC236}">
                <a16:creationId xmlns:a16="http://schemas.microsoft.com/office/drawing/2014/main" id="{C87BF5BC-972E-FB35-E2A8-8325A14C2A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3580" y="3160078"/>
            <a:ext cx="13477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Text Box 18">
            <a:extLst>
              <a:ext uri="{FF2B5EF4-FFF2-40B4-BE49-F238E27FC236}">
                <a16:creationId xmlns:a16="http://schemas.microsoft.com/office/drawing/2014/main" id="{3D75484F-5D26-FB22-C5EE-9AE3E0743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534" y="2307591"/>
            <a:ext cx="306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1" name="Text Box 18">
            <a:extLst>
              <a:ext uri="{FF2B5EF4-FFF2-40B4-BE49-F238E27FC236}">
                <a16:creationId xmlns:a16="http://schemas.microsoft.com/office/drawing/2014/main" id="{776DBD9E-687B-7B6D-8754-2C0F985B7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655" y="3155312"/>
            <a:ext cx="400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2" name="Text Box 18">
            <a:extLst>
              <a:ext uri="{FF2B5EF4-FFF2-40B4-BE49-F238E27FC236}">
                <a16:creationId xmlns:a16="http://schemas.microsoft.com/office/drawing/2014/main" id="{393FF86A-445A-8EFE-66B6-C080D0A5D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534" y="1875790"/>
            <a:ext cx="306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3" name="Text Box 18">
            <a:extLst>
              <a:ext uri="{FF2B5EF4-FFF2-40B4-BE49-F238E27FC236}">
                <a16:creationId xmlns:a16="http://schemas.microsoft.com/office/drawing/2014/main" id="{5B6CA17B-266D-BA5A-19B9-6DF35BA2B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132" y="2309178"/>
            <a:ext cx="398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4" name="Text Box 15">
            <a:extLst>
              <a:ext uri="{FF2B5EF4-FFF2-40B4-BE49-F238E27FC236}">
                <a16:creationId xmlns:a16="http://schemas.microsoft.com/office/drawing/2014/main" id="{DF084161-AEC5-BA61-45C7-B0C33D33E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610" y="1874203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6" name="Text Box 18">
            <a:extLst>
              <a:ext uri="{FF2B5EF4-FFF2-40B4-BE49-F238E27FC236}">
                <a16:creationId xmlns:a16="http://schemas.microsoft.com/office/drawing/2014/main" id="{E435C835-481E-E08E-BF59-DFCE17CE4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8067" y="3542663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7" name="Line 17">
            <a:extLst>
              <a:ext uri="{FF2B5EF4-FFF2-40B4-BE49-F238E27FC236}">
                <a16:creationId xmlns:a16="http://schemas.microsoft.com/office/drawing/2014/main" id="{41C22FD5-11F1-B2C7-786A-79C26EE25C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9768" y="3996690"/>
            <a:ext cx="1390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" name="Text Box 18">
            <a:extLst>
              <a:ext uri="{FF2B5EF4-FFF2-40B4-BE49-F238E27FC236}">
                <a16:creationId xmlns:a16="http://schemas.microsoft.com/office/drawing/2014/main" id="{E391A99D-C198-F093-D53B-23F221EEF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1122" y="4004626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80" name="图片 13">
            <a:extLst>
              <a:ext uri="{FF2B5EF4-FFF2-40B4-BE49-F238E27FC236}">
                <a16:creationId xmlns:a16="http://schemas.microsoft.com/office/drawing/2014/main" id="{966A337E-FB40-E776-63C6-0F73261E5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20" y="2261553"/>
            <a:ext cx="1582737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24">
            <a:extLst>
              <a:ext uri="{FF2B5EF4-FFF2-40B4-BE49-F238E27FC236}">
                <a16:creationId xmlns:a16="http://schemas.microsoft.com/office/drawing/2014/main" id="{161799F6-9275-665C-BF1E-E1FBB673D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0402" y="2275840"/>
            <a:ext cx="64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2" name="Text Box 18">
            <a:extLst>
              <a:ext uri="{FF2B5EF4-FFF2-40B4-BE49-F238E27FC236}">
                <a16:creationId xmlns:a16="http://schemas.microsoft.com/office/drawing/2014/main" id="{F7A4B452-D701-6E10-745A-A89D6966A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750" y="2274253"/>
            <a:ext cx="30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3" name="Text Box 31">
            <a:extLst>
              <a:ext uri="{FF2B5EF4-FFF2-40B4-BE49-F238E27FC236}">
                <a16:creationId xmlns:a16="http://schemas.microsoft.com/office/drawing/2014/main" id="{BF49EBC3-ACAB-EA63-F59C-42CB52190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827" y="228219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4" name="Text Box 25">
            <a:extLst>
              <a:ext uri="{FF2B5EF4-FFF2-40B4-BE49-F238E27FC236}">
                <a16:creationId xmlns:a16="http://schemas.microsoft.com/office/drawing/2014/main" id="{7DB69534-F288-087E-CDDE-C3DA1DE1D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507" y="2282508"/>
            <a:ext cx="630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85" name="Text Box 26">
            <a:extLst>
              <a:ext uri="{FF2B5EF4-FFF2-40B4-BE49-F238E27FC236}">
                <a16:creationId xmlns:a16="http://schemas.microsoft.com/office/drawing/2014/main" id="{C64F3A22-F1A1-DCED-691A-4BF3FB1AA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807" y="1867853"/>
            <a:ext cx="54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6" name="Text Box 27">
            <a:extLst>
              <a:ext uri="{FF2B5EF4-FFF2-40B4-BE49-F238E27FC236}">
                <a16:creationId xmlns:a16="http://schemas.microsoft.com/office/drawing/2014/main" id="{67878824-8E17-29F4-4027-F595C7C3B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402" y="2682558"/>
            <a:ext cx="1285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3   0</a:t>
            </a:r>
          </a:p>
        </p:txBody>
      </p:sp>
      <p:sp>
        <p:nvSpPr>
          <p:cNvPr id="87" name="Line 28">
            <a:extLst>
              <a:ext uri="{FF2B5EF4-FFF2-40B4-BE49-F238E27FC236}">
                <a16:creationId xmlns:a16="http://schemas.microsoft.com/office/drawing/2014/main" id="{BEA0FE53-C4E3-4835-5D34-59849C7D0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1677" y="3169603"/>
            <a:ext cx="1311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" name="Text Box 18">
            <a:extLst>
              <a:ext uri="{FF2B5EF4-FFF2-40B4-BE49-F238E27FC236}">
                <a16:creationId xmlns:a16="http://schemas.microsoft.com/office/drawing/2014/main" id="{BD3743FC-B580-85A5-2C78-656DED754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750" y="1847215"/>
            <a:ext cx="307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0" name="Text Box 31">
            <a:extLst>
              <a:ext uri="{FF2B5EF4-FFF2-40B4-BE49-F238E27FC236}">
                <a16:creationId xmlns:a16="http://schemas.microsoft.com/office/drawing/2014/main" id="{B46D50C4-EC93-AC9D-F863-4F3A8CCCC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417" y="316103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1" name="Text Box 31">
            <a:extLst>
              <a:ext uri="{FF2B5EF4-FFF2-40B4-BE49-F238E27FC236}">
                <a16:creationId xmlns:a16="http://schemas.microsoft.com/office/drawing/2014/main" id="{E24222CC-6C96-6622-0307-04FF6D8D0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8304" y="1867853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2" name="Text Box 32">
            <a:extLst>
              <a:ext uri="{FF2B5EF4-FFF2-40B4-BE49-F238E27FC236}">
                <a16:creationId xmlns:a16="http://schemas.microsoft.com/office/drawing/2014/main" id="{57AC780C-51BC-9264-B4F2-994B38DEE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0737" y="3572828"/>
            <a:ext cx="1525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4  5  </a:t>
            </a:r>
          </a:p>
        </p:txBody>
      </p:sp>
      <p:sp>
        <p:nvSpPr>
          <p:cNvPr id="93" name="Line 33">
            <a:extLst>
              <a:ext uri="{FF2B5EF4-FFF2-40B4-BE49-F238E27FC236}">
                <a16:creationId xmlns:a16="http://schemas.microsoft.com/office/drawing/2014/main" id="{370D6138-FA98-1D15-2312-A38416004F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1677" y="4000818"/>
            <a:ext cx="131699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" name="Text Box 18">
            <a:extLst>
              <a:ext uri="{FF2B5EF4-FFF2-40B4-BE49-F238E27FC236}">
                <a16:creationId xmlns:a16="http://schemas.microsoft.com/office/drawing/2014/main" id="{80404F1B-4AB9-92BC-780A-80A4BA6EF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9372" y="2290128"/>
            <a:ext cx="417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6" name="Text Box 18">
            <a:extLst>
              <a:ext uri="{FF2B5EF4-FFF2-40B4-BE49-F238E27FC236}">
                <a16:creationId xmlns:a16="http://schemas.microsoft.com/office/drawing/2014/main" id="{90CEE783-2E97-B0BB-3E08-B01B67098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8422" y="3160713"/>
            <a:ext cx="398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7" name="Text Box 18">
            <a:extLst>
              <a:ext uri="{FF2B5EF4-FFF2-40B4-BE49-F238E27FC236}">
                <a16:creationId xmlns:a16="http://schemas.microsoft.com/office/drawing/2014/main" id="{B7118E17-291A-143F-A3A5-F2C5393F7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1394" y="186785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0" name="Text Box 31">
            <a:extLst>
              <a:ext uri="{FF2B5EF4-FFF2-40B4-BE49-F238E27FC236}">
                <a16:creationId xmlns:a16="http://schemas.microsoft.com/office/drawing/2014/main" id="{A43B3A24-4A94-6CB0-6749-6A03436D6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392" y="4010343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01" name="Text Box 4">
            <a:extLst>
              <a:ext uri="{FF2B5EF4-FFF2-40B4-BE49-F238E27FC236}">
                <a16:creationId xmlns:a16="http://schemas.microsoft.com/office/drawing/2014/main" id="{C721D6C4-E8CA-C53A-1269-A88D67396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118" y="1367349"/>
            <a:ext cx="1223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0.23 </a:t>
            </a:r>
          </a:p>
        </p:txBody>
      </p:sp>
      <p:sp>
        <p:nvSpPr>
          <p:cNvPr id="88" name="Text Box 18">
            <a:extLst>
              <a:ext uri="{FF2B5EF4-FFF2-40B4-BE49-F238E27FC236}">
                <a16:creationId xmlns:a16="http://schemas.microsoft.com/office/drawing/2014/main" id="{44C4177C-DC62-236F-048B-CD301D97B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392" y="3542663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4" name="Text Box 18">
            <a:extLst>
              <a:ext uri="{FF2B5EF4-FFF2-40B4-BE49-F238E27FC236}">
                <a16:creationId xmlns:a16="http://schemas.microsoft.com/office/drawing/2014/main" id="{5A7626A9-C050-E64B-D1F9-09471FCC5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392" y="3152137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9" name="Text Box 18">
            <a:extLst>
              <a:ext uri="{FF2B5EF4-FFF2-40B4-BE49-F238E27FC236}">
                <a16:creationId xmlns:a16="http://schemas.microsoft.com/office/drawing/2014/main" id="{C6CC3DC2-D486-DD77-9741-2031AF714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012" y="1874203"/>
            <a:ext cx="398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FEF8AEB9-F343-B3A0-6385-AFB9D169D112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三、巩固提高</a:t>
            </a:r>
          </a:p>
        </p:txBody>
      </p:sp>
    </p:spTree>
    <p:extLst>
      <p:ext uri="{BB962C8B-B14F-4D97-AF65-F5344CB8AC3E}">
        <p14:creationId xmlns:p14="http://schemas.microsoft.com/office/powerpoint/2010/main" val="201874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  <p:bldP spid="46" grpId="0"/>
      <p:bldP spid="47" grpId="0"/>
      <p:bldP spid="50" grpId="0"/>
      <p:bldP spid="51" grpId="0"/>
      <p:bldP spid="52" grpId="0"/>
      <p:bldP spid="53" grpId="0"/>
      <p:bldP spid="54" grpId="0"/>
      <p:bldP spid="56" grpId="0"/>
      <p:bldP spid="58" grpId="0"/>
      <p:bldP spid="81" grpId="0"/>
      <p:bldP spid="82" grpId="0"/>
      <p:bldP spid="83" grpId="0"/>
      <p:bldP spid="84" grpId="0"/>
      <p:bldP spid="85" grpId="0"/>
      <p:bldP spid="86" grpId="0"/>
      <p:bldP spid="89" grpId="0"/>
      <p:bldP spid="90" grpId="0"/>
      <p:bldP spid="91" grpId="0"/>
      <p:bldP spid="92" grpId="0"/>
      <p:bldP spid="95" grpId="0"/>
      <p:bldP spid="96" grpId="0"/>
      <p:bldP spid="97" grpId="0"/>
      <p:bldP spid="100" grpId="0"/>
      <p:bldP spid="101" grpId="0"/>
      <p:bldP spid="88" grpId="0"/>
      <p:bldP spid="94" grpId="0"/>
      <p:bldP spid="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60">
            <a:extLst>
              <a:ext uri="{FF2B5EF4-FFF2-40B4-BE49-F238E27FC236}">
                <a16:creationId xmlns:a16="http://schemas.microsoft.com/office/drawing/2014/main" id="{5E174084-5BBF-4634-8089-438448EC0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638175"/>
            <a:ext cx="8596312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2.《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新编童话集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》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一套共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本，总价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99.8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元。平均每本多少钱？    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    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altLang="zh-CN" sz="2400" b="1" dirty="0">
                <a:solidFill>
                  <a:srgbClr val="FF6600"/>
                </a:solidFill>
                <a:latin typeface="+mj-lt"/>
                <a:ea typeface="黑体" pitchFamily="2" charset="-122"/>
              </a:rPr>
              <a:t>      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P26 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做一做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  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第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]</a:t>
            </a:r>
            <a:endParaRPr lang="en-US" altLang="zh-CN" sz="2400" b="1" dirty="0">
              <a:latin typeface="+mj-lt"/>
              <a:ea typeface="黑体" pitchFamily="2" charset="-122"/>
            </a:endParaRPr>
          </a:p>
        </p:txBody>
      </p:sp>
      <p:sp>
        <p:nvSpPr>
          <p:cNvPr id="33" name="Rectangle 1">
            <a:extLst>
              <a:ext uri="{FF2B5EF4-FFF2-40B4-BE49-F238E27FC236}">
                <a16:creationId xmlns:a16="http://schemas.microsoft.com/office/drawing/2014/main" id="{E873BA8D-55D0-47B3-977F-0C408C360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1497013"/>
            <a:ext cx="353695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indent="26669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     99.8÷4=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76BB201-12C9-4321-98A8-9F47C5B7CA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63687" y="1440311"/>
            <a:ext cx="2576897" cy="18902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C197A85E-32BE-4C3C-B92B-30448A822653}"/>
              </a:ext>
            </a:extLst>
          </p:cNvPr>
          <p:cNvGrpSpPr/>
          <p:nvPr/>
        </p:nvGrpSpPr>
        <p:grpSpPr>
          <a:xfrm>
            <a:off x="1910733" y="1968868"/>
            <a:ext cx="1648608" cy="3102485"/>
            <a:chOff x="1948833" y="1968868"/>
            <a:chExt cx="1648608" cy="3102485"/>
          </a:xfrm>
        </p:grpSpPr>
        <p:grpSp>
          <p:nvGrpSpPr>
            <p:cNvPr id="35" name="Group 35">
              <a:extLst>
                <a:ext uri="{FF2B5EF4-FFF2-40B4-BE49-F238E27FC236}">
                  <a16:creationId xmlns:a16="http://schemas.microsoft.com/office/drawing/2014/main" id="{F7ED7A6D-2DE4-4BA0-AF1C-84621E59ED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6235" y="2354448"/>
              <a:ext cx="1454204" cy="391900"/>
              <a:chOff x="-918" y="2777"/>
              <a:chExt cx="2415" cy="476"/>
            </a:xfrm>
          </p:grpSpPr>
          <p:sp>
            <p:nvSpPr>
              <p:cNvPr id="36" name="Line 4">
                <a:extLst>
                  <a:ext uri="{FF2B5EF4-FFF2-40B4-BE49-F238E27FC236}">
                    <a16:creationId xmlns:a16="http://schemas.microsoft.com/office/drawing/2014/main" id="{7B73256A-AFBD-473C-89F8-0BC3CFB1D6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481" y="2777"/>
                <a:ext cx="197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100" b="1" dirty="0">
                  <a:latin typeface="+mn-lt"/>
                </a:endParaRPr>
              </a:p>
            </p:txBody>
          </p:sp>
          <p:sp>
            <p:nvSpPr>
              <p:cNvPr id="37" name="Arc 5">
                <a:extLst>
                  <a:ext uri="{FF2B5EF4-FFF2-40B4-BE49-F238E27FC236}">
                    <a16:creationId xmlns:a16="http://schemas.microsoft.com/office/drawing/2014/main" id="{523C8A61-EE3D-4646-A7EB-D83223018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276134" flipH="1">
                <a:off x="-918" y="2853"/>
                <a:ext cx="579" cy="400"/>
              </a:xfrm>
              <a:custGeom>
                <a:avLst/>
                <a:gdLst>
                  <a:gd name="T0" fmla="*/ -1 w 21600"/>
                  <a:gd name="T1" fmla="*/ 0 h 21600"/>
                  <a:gd name="T2" fmla="*/ 21600 w 21600"/>
                  <a:gd name="T3" fmla="*/ 21600 h 21600"/>
                  <a:gd name="T4" fmla="*/ -1 w 21600"/>
                  <a:gd name="T5" fmla="*/ 0 h 21600"/>
                  <a:gd name="T6" fmla="*/ 21600 w 21600"/>
                  <a:gd name="T7" fmla="*/ 21600 h 21600"/>
                  <a:gd name="T8" fmla="*/ 0 w 21600"/>
                  <a:gd name="T9" fmla="*/ 21600 h 21600"/>
                  <a:gd name="T10" fmla="*/ -1 w 21600"/>
                  <a:gd name="T11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100" b="1">
                  <a:latin typeface="+mn-lt"/>
                </a:endParaRP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24340FB-1F6A-47D3-AC2A-53C58B0CC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2038" y="2346322"/>
              <a:ext cx="85725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9 9 . 8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3AEB5C1-5EC3-49FA-8E7D-D0BB1D9AC3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8833" y="2346322"/>
              <a:ext cx="319087" cy="41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4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7C8DA1F-4E85-425D-9E3A-7F98EBCF4D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9092" y="1968868"/>
              <a:ext cx="387350" cy="41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2 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B64B267-D4CD-4389-884A-D1938D261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4100" y="2625725"/>
              <a:ext cx="319318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8</a:t>
              </a:r>
            </a:p>
          </p:txBody>
        </p:sp>
        <p:sp>
          <p:nvSpPr>
            <p:cNvPr id="42" name="直接连接符 41">
              <a:extLst>
                <a:ext uri="{FF2B5EF4-FFF2-40B4-BE49-F238E27FC236}">
                  <a16:creationId xmlns:a16="http://schemas.microsoft.com/office/drawing/2014/main" id="{20927A1C-A4BC-4956-B961-E99218A7B0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3938" y="2987675"/>
              <a:ext cx="113823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100" b="1"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F6799C6-F17C-4FA7-97F9-25B6237FA1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6163" y="2943225"/>
              <a:ext cx="385762" cy="41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1 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7F26333-7642-4AEC-8F63-1AC6D2383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8297" y="2938463"/>
              <a:ext cx="385763" cy="4143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9 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B3FBA2E-E2F8-409C-B59A-7B8671E37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758" y="1968868"/>
              <a:ext cx="387350" cy="41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9 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2ADD420-EF6D-4AD2-A858-61A8D4766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7056" y="1969295"/>
              <a:ext cx="319318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5</a:t>
              </a:r>
            </a:p>
          </p:txBody>
        </p:sp>
        <p:sp>
          <p:nvSpPr>
            <p:cNvPr id="47" name="直接连接符 46">
              <a:extLst>
                <a:ext uri="{FF2B5EF4-FFF2-40B4-BE49-F238E27FC236}">
                  <a16:creationId xmlns:a16="http://schemas.microsoft.com/office/drawing/2014/main" id="{6824B7E2-709D-4109-B8BC-8EAB73FE36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4576" y="3546480"/>
              <a:ext cx="1127124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100" b="1" dirty="0"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CBBDCF59-6719-428B-837A-BD18940D5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2082" y="3507215"/>
              <a:ext cx="385762" cy="4143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3 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AEA010C9-A867-4543-B0BC-2C3B42F043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3340" y="1969295"/>
              <a:ext cx="251992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solidFill>
                    <a:srgbClr val="EE0000"/>
                  </a:solidFill>
                  <a:latin typeface="+mn-lt"/>
                </a:rPr>
                <a:t>.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7E95267-71ED-441B-B31B-4B72FAF9A8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8642" y="1968868"/>
              <a:ext cx="387350" cy="41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4 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8A66C96-CBF1-4A95-ABB7-C1F512053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2831" y="3195638"/>
              <a:ext cx="790575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1 6 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6CB5DAF-4BED-48A4-8288-DA8C6321C7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3056" y="3507215"/>
              <a:ext cx="386644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8 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0A921F7-8500-4E42-8C44-D0BDC9FF3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9472" y="3769157"/>
              <a:ext cx="723275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3   6 </a:t>
              </a:r>
            </a:p>
          </p:txBody>
        </p:sp>
        <p:sp>
          <p:nvSpPr>
            <p:cNvPr id="29" name="直接连接符 28">
              <a:extLst>
                <a:ext uri="{FF2B5EF4-FFF2-40B4-BE49-F238E27FC236}">
                  <a16:creationId xmlns:a16="http://schemas.microsoft.com/office/drawing/2014/main" id="{9E117F4F-BF7B-4B51-9A95-9ABF479EDC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3938" y="4149725"/>
              <a:ext cx="11811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100" b="1">
                <a:latin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742815A-868D-4C36-B57C-11F9474E24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4166" y="4087813"/>
              <a:ext cx="723275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2  0  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1EA7F5C-517C-4F7A-A7D8-EEB6009FB0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4166" y="4341020"/>
              <a:ext cx="723275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2  0  </a:t>
              </a:r>
            </a:p>
          </p:txBody>
        </p:sp>
        <p:sp>
          <p:nvSpPr>
            <p:cNvPr id="32" name="直接连接符 31">
              <a:extLst>
                <a:ext uri="{FF2B5EF4-FFF2-40B4-BE49-F238E27FC236}">
                  <a16:creationId xmlns:a16="http://schemas.microsoft.com/office/drawing/2014/main" id="{02475670-449B-43F0-8AE2-F957C69951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3938" y="4725987"/>
              <a:ext cx="11811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100" b="1">
                <a:latin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019175B3-1C65-4D24-91AD-D95BBA7797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9679" y="4655855"/>
              <a:ext cx="45397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latin typeface="+mn-lt"/>
                </a:rPr>
                <a:t>0  </a:t>
              </a:r>
            </a:p>
          </p:txBody>
        </p:sp>
      </p:grpSp>
      <p:sp>
        <p:nvSpPr>
          <p:cNvPr id="53" name="Rectangle 1">
            <a:extLst>
              <a:ext uri="{FF2B5EF4-FFF2-40B4-BE49-F238E27FC236}">
                <a16:creationId xmlns:a16="http://schemas.microsoft.com/office/drawing/2014/main" id="{93A8C4BA-920C-4239-A758-39D5CEC50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1497013"/>
            <a:ext cx="234454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indent="26669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24.95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（元）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itchFamily="2" charset="-122"/>
              <a:cs typeface="Arial" pitchFamily="34" charset="0"/>
            </a:endParaRPr>
          </a:p>
        </p:txBody>
      </p:sp>
      <p:sp>
        <p:nvSpPr>
          <p:cNvPr id="54" name="Rectangle 1">
            <a:extLst>
              <a:ext uri="{FF2B5EF4-FFF2-40B4-BE49-F238E27FC236}">
                <a16:creationId xmlns:a16="http://schemas.microsoft.com/office/drawing/2014/main" id="{7E0D1022-8060-4D66-932E-FF561CFC9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5266" y="3993840"/>
            <a:ext cx="4557422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indent="26669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    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答：平均每本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24.95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元。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B9164CE-AB4E-447F-A843-6075DB9A1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696120"/>
            <a:ext cx="67722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3.</a:t>
            </a:r>
            <a:r>
              <a:rPr lang="zh-CN" altLang="zh-CN" sz="2400" b="1" dirty="0">
                <a:latin typeface="黑体" pitchFamily="2" charset="-122"/>
                <a:ea typeface="黑体" pitchFamily="2" charset="-122"/>
              </a:rPr>
              <a:t>计算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下面各题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 [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P28  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练习五 第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]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20">
            <a:extLst>
              <a:ext uri="{FF2B5EF4-FFF2-40B4-BE49-F238E27FC236}">
                <a16:creationId xmlns:a16="http://schemas.microsoft.com/office/drawing/2014/main" id="{0EAEC7A0-E801-43D4-87DF-6B1A4E78B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" y="1355725"/>
            <a:ext cx="15144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43.5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29=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FD45035-7823-499B-AB6C-6E214AC88321}"/>
              </a:ext>
            </a:extLst>
          </p:cNvPr>
          <p:cNvSpPr/>
          <p:nvPr/>
        </p:nvSpPr>
        <p:spPr>
          <a:xfrm>
            <a:off x="1992312" y="1355725"/>
            <a:ext cx="569913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1.5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6" name="矩形 20">
            <a:extLst>
              <a:ext uri="{FF2B5EF4-FFF2-40B4-BE49-F238E27FC236}">
                <a16:creationId xmlns:a16="http://schemas.microsoft.com/office/drawing/2014/main" id="{6FDBD179-D06C-4922-81EA-651CD713B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1355725"/>
            <a:ext cx="15144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18.9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27=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4A791B0-90D7-47D6-B006-8AF09C724972}"/>
              </a:ext>
            </a:extLst>
          </p:cNvPr>
          <p:cNvSpPr/>
          <p:nvPr/>
        </p:nvSpPr>
        <p:spPr>
          <a:xfrm>
            <a:off x="6283325" y="1355725"/>
            <a:ext cx="5683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0.7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8" name="矩形 20">
            <a:extLst>
              <a:ext uri="{FF2B5EF4-FFF2-40B4-BE49-F238E27FC236}">
                <a16:creationId xmlns:a16="http://schemas.microsoft.com/office/drawing/2014/main" id="{91A9AA31-8EF9-423E-AEF3-707BBA16A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413" y="1355725"/>
            <a:ext cx="1516062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1.35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15=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AB61E34-D952-4319-A7DF-78D783261903}"/>
              </a:ext>
            </a:extLst>
          </p:cNvPr>
          <p:cNvSpPr/>
          <p:nvPr/>
        </p:nvSpPr>
        <p:spPr>
          <a:xfrm>
            <a:off x="8334375" y="1355725"/>
            <a:ext cx="7239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0.09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44" name="图片 13">
            <a:extLst>
              <a:ext uri="{FF2B5EF4-FFF2-40B4-BE49-F238E27FC236}">
                <a16:creationId xmlns:a16="http://schemas.microsoft.com/office/drawing/2014/main" id="{9784111B-2F4C-4C95-A2DC-DFEC4FE60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8">
            <a:extLst>
              <a:ext uri="{FF2B5EF4-FFF2-40B4-BE49-F238E27FC236}">
                <a16:creationId xmlns:a16="http://schemas.microsoft.com/office/drawing/2014/main" id="{3B33CDCE-6FFA-4382-8F8D-CE37D6792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50" y="2309813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4 3. 5</a:t>
            </a:r>
          </a:p>
        </p:txBody>
      </p:sp>
      <p:sp>
        <p:nvSpPr>
          <p:cNvPr id="50" name="Text Box 9">
            <a:extLst>
              <a:ext uri="{FF2B5EF4-FFF2-40B4-BE49-F238E27FC236}">
                <a16:creationId xmlns:a16="http://schemas.microsoft.com/office/drawing/2014/main" id="{4A14FBE2-BB1B-4427-A963-7E5A34E35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7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51" name="Text Box 10">
            <a:extLst>
              <a:ext uri="{FF2B5EF4-FFF2-40B4-BE49-F238E27FC236}">
                <a16:creationId xmlns:a16="http://schemas.microsoft.com/office/drawing/2014/main" id="{E12A4D13-0651-4105-9209-56A6D9D5F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4" y="1893887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2" name="Text Box 11">
            <a:extLst>
              <a:ext uri="{FF2B5EF4-FFF2-40B4-BE49-F238E27FC236}">
                <a16:creationId xmlns:a16="http://schemas.microsoft.com/office/drawing/2014/main" id="{4DC5F990-52D9-418A-B45B-CE05CA641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2" y="2682875"/>
            <a:ext cx="658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2 9</a:t>
            </a:r>
          </a:p>
        </p:txBody>
      </p:sp>
      <p:sp>
        <p:nvSpPr>
          <p:cNvPr id="53" name="Line 12">
            <a:extLst>
              <a:ext uri="{FF2B5EF4-FFF2-40B4-BE49-F238E27FC236}">
                <a16:creationId xmlns:a16="http://schemas.microsoft.com/office/drawing/2014/main" id="{FF982490-2986-4681-9043-6D4775B4C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982662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" name="Text Box 13">
            <a:extLst>
              <a:ext uri="{FF2B5EF4-FFF2-40B4-BE49-F238E27FC236}">
                <a16:creationId xmlns:a16="http://schemas.microsoft.com/office/drawing/2014/main" id="{01E9DC9C-E0A4-4F21-B323-A40E45E9C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7" y="3073400"/>
            <a:ext cx="785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5" name="Text Box 18">
            <a:extLst>
              <a:ext uri="{FF2B5EF4-FFF2-40B4-BE49-F238E27FC236}">
                <a16:creationId xmlns:a16="http://schemas.microsoft.com/office/drawing/2014/main" id="{782CCE87-A6FE-4F0D-9546-01DB941C7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463" y="1893887"/>
            <a:ext cx="30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7" name="Text Box 15">
            <a:extLst>
              <a:ext uri="{FF2B5EF4-FFF2-40B4-BE49-F238E27FC236}">
                <a16:creationId xmlns:a16="http://schemas.microsoft.com/office/drawing/2014/main" id="{719F2102-F221-4294-AA8F-2DC90CB30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60" y="1893888"/>
            <a:ext cx="865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8" name="Text Box 13">
            <a:extLst>
              <a:ext uri="{FF2B5EF4-FFF2-40B4-BE49-F238E27FC236}">
                <a16:creationId xmlns:a16="http://schemas.microsoft.com/office/drawing/2014/main" id="{F4A4D59E-57DD-4706-87DF-BA9626A2B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3409950"/>
            <a:ext cx="995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1 4  5</a:t>
            </a:r>
          </a:p>
        </p:txBody>
      </p:sp>
      <p:sp>
        <p:nvSpPr>
          <p:cNvPr id="59" name="Line 17">
            <a:extLst>
              <a:ext uri="{FF2B5EF4-FFF2-40B4-BE49-F238E27FC236}">
                <a16:creationId xmlns:a16="http://schemas.microsoft.com/office/drawing/2014/main" id="{1E8E11FA-4F89-480C-987F-39C9A4C75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0762" y="3862388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" name="Text Box 13">
            <a:extLst>
              <a:ext uri="{FF2B5EF4-FFF2-40B4-BE49-F238E27FC236}">
                <a16:creationId xmlns:a16="http://schemas.microsoft.com/office/drawing/2014/main" id="{4381DAB6-8AFB-4139-A32A-8CEC9E993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307340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2" name="Text Box 18">
            <a:extLst>
              <a:ext uri="{FF2B5EF4-FFF2-40B4-BE49-F238E27FC236}">
                <a16:creationId xmlns:a16="http://schemas.microsoft.com/office/drawing/2014/main" id="{BCEE555E-CCDC-4708-8AA7-E30C79B2E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42" y="3863975"/>
            <a:ext cx="57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7" name="Text Box 13">
            <a:extLst>
              <a:ext uri="{FF2B5EF4-FFF2-40B4-BE49-F238E27FC236}">
                <a16:creationId xmlns:a16="http://schemas.microsoft.com/office/drawing/2014/main" id="{E6D42743-B546-4975-8930-5D1BAA80F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3073400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68" name="图片 13">
            <a:extLst>
              <a:ext uri="{FF2B5EF4-FFF2-40B4-BE49-F238E27FC236}">
                <a16:creationId xmlns:a16="http://schemas.microsoft.com/office/drawing/2014/main" id="{8C83C0E1-F22E-4309-BC92-D2A21FAEA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Rectangle 8">
            <a:extLst>
              <a:ext uri="{FF2B5EF4-FFF2-40B4-BE49-F238E27FC236}">
                <a16:creationId xmlns:a16="http://schemas.microsoft.com/office/drawing/2014/main" id="{02A36C01-601A-4DB1-8DBD-30715EC38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09813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1 8. 9</a:t>
            </a:r>
          </a:p>
        </p:txBody>
      </p:sp>
      <p:sp>
        <p:nvSpPr>
          <p:cNvPr id="70" name="Text Box 9">
            <a:extLst>
              <a:ext uri="{FF2B5EF4-FFF2-40B4-BE49-F238E27FC236}">
                <a16:creationId xmlns:a16="http://schemas.microsoft.com/office/drawing/2014/main" id="{BE9EFE65-8D05-4D0A-BC98-FC4C1545F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71" name="Text Box 10">
            <a:extLst>
              <a:ext uri="{FF2B5EF4-FFF2-40B4-BE49-F238E27FC236}">
                <a16:creationId xmlns:a16="http://schemas.microsoft.com/office/drawing/2014/main" id="{A620B520-3964-4E13-BB54-8600BAE25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4" y="1917303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2" name="Text Box 11">
            <a:extLst>
              <a:ext uri="{FF2B5EF4-FFF2-40B4-BE49-F238E27FC236}">
                <a16:creationId xmlns:a16="http://schemas.microsoft.com/office/drawing/2014/main" id="{2D9E066E-8DB3-4F69-97C7-F1615C3C2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088" y="2682875"/>
            <a:ext cx="958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1 8  9</a:t>
            </a:r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811A04DC-89C7-4626-B12B-D4AB6C9CC3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5875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Text Box 18">
            <a:extLst>
              <a:ext uri="{FF2B5EF4-FFF2-40B4-BE49-F238E27FC236}">
                <a16:creationId xmlns:a16="http://schemas.microsoft.com/office/drawing/2014/main" id="{173D748E-78AA-4747-BB9C-249AD7C3E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563" y="1917303"/>
            <a:ext cx="306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6" name="Text Box 15">
            <a:extLst>
              <a:ext uri="{FF2B5EF4-FFF2-40B4-BE49-F238E27FC236}">
                <a16:creationId xmlns:a16="http://schemas.microsoft.com/office/drawing/2014/main" id="{33696A70-FEC3-4F91-9766-0CAA02CE3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073" y="1917303"/>
            <a:ext cx="865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0" name="Text Box 18">
            <a:extLst>
              <a:ext uri="{FF2B5EF4-FFF2-40B4-BE49-F238E27FC236}">
                <a16:creationId xmlns:a16="http://schemas.microsoft.com/office/drawing/2014/main" id="{FD36063D-B6D4-4F63-B13A-8F853F01D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3070225"/>
            <a:ext cx="57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82" name="图片 13">
            <a:extLst>
              <a:ext uri="{FF2B5EF4-FFF2-40B4-BE49-F238E27FC236}">
                <a16:creationId xmlns:a16="http://schemas.microsoft.com/office/drawing/2014/main" id="{22BA6391-02DB-479E-90A4-9AE2F3DC9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ectangle 8">
            <a:extLst>
              <a:ext uri="{FF2B5EF4-FFF2-40B4-BE49-F238E27FC236}">
                <a16:creationId xmlns:a16="http://schemas.microsoft.com/office/drawing/2014/main" id="{C1C8FB5B-1398-46BE-B6DF-DFA5EA21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438" y="2309813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1. 3</a:t>
            </a:r>
          </a:p>
        </p:txBody>
      </p:sp>
      <p:sp>
        <p:nvSpPr>
          <p:cNvPr id="84" name="Text Box 9">
            <a:extLst>
              <a:ext uri="{FF2B5EF4-FFF2-40B4-BE49-F238E27FC236}">
                <a16:creationId xmlns:a16="http://schemas.microsoft.com/office/drawing/2014/main" id="{0EADDC2A-B6D5-4D10-A330-F8A293A7C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85" name="Text Box 10">
            <a:extLst>
              <a:ext uri="{FF2B5EF4-FFF2-40B4-BE49-F238E27FC236}">
                <a16:creationId xmlns:a16="http://schemas.microsoft.com/office/drawing/2014/main" id="{75B41D0A-6738-4258-81C2-1373F0BA8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199" y="1917060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6" name="Text Box 11">
            <a:extLst>
              <a:ext uri="{FF2B5EF4-FFF2-40B4-BE49-F238E27FC236}">
                <a16:creationId xmlns:a16="http://schemas.microsoft.com/office/drawing/2014/main" id="{07AB9387-7297-45A9-9159-420C8EEFE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1392" y="2680970"/>
            <a:ext cx="1377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1  3   5</a:t>
            </a:r>
          </a:p>
        </p:txBody>
      </p:sp>
      <p:sp>
        <p:nvSpPr>
          <p:cNvPr id="87" name="Line 12">
            <a:extLst>
              <a:ext uri="{FF2B5EF4-FFF2-40B4-BE49-F238E27FC236}">
                <a16:creationId xmlns:a16="http://schemas.microsoft.com/office/drawing/2014/main" id="{8E3C4E93-28BA-4B4E-BD88-C610DC48CE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8050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" name="Text Box 18">
            <a:extLst>
              <a:ext uri="{FF2B5EF4-FFF2-40B4-BE49-F238E27FC236}">
                <a16:creationId xmlns:a16="http://schemas.microsoft.com/office/drawing/2014/main" id="{79E4A5F4-1B98-4BC0-9885-DE8DF3B7B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900" y="1917060"/>
            <a:ext cx="30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0" name="Text Box 18">
            <a:extLst>
              <a:ext uri="{FF2B5EF4-FFF2-40B4-BE49-F238E27FC236}">
                <a16:creationId xmlns:a16="http://schemas.microsoft.com/office/drawing/2014/main" id="{FA554555-B80B-4B62-93DC-B760317A8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600" y="2317750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1" name="Text Box 15">
            <a:extLst>
              <a:ext uri="{FF2B5EF4-FFF2-40B4-BE49-F238E27FC236}">
                <a16:creationId xmlns:a16="http://schemas.microsoft.com/office/drawing/2014/main" id="{76D61269-60DF-4231-B7C3-F7C407D27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586" y="1917061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0   9</a:t>
            </a:r>
          </a:p>
        </p:txBody>
      </p:sp>
      <p:sp>
        <p:nvSpPr>
          <p:cNvPr id="100" name="Text Box 18">
            <a:extLst>
              <a:ext uri="{FF2B5EF4-FFF2-40B4-BE49-F238E27FC236}">
                <a16:creationId xmlns:a16="http://schemas.microsoft.com/office/drawing/2014/main" id="{8AB2A0A0-4D4B-4D73-BB57-9D7229DE8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2586" y="3068637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8DDEB1F3-0593-43CC-A888-6A53BB5A49A2}"/>
              </a:ext>
            </a:extLst>
          </p:cNvPr>
          <p:cNvCxnSpPr/>
          <p:nvPr/>
        </p:nvCxnSpPr>
        <p:spPr>
          <a:xfrm>
            <a:off x="2533650" y="1276350"/>
            <a:ext cx="0" cy="32385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B85F5B75-EE40-43FE-A681-71F006976D34}"/>
              </a:ext>
            </a:extLst>
          </p:cNvPr>
          <p:cNvCxnSpPr/>
          <p:nvPr/>
        </p:nvCxnSpPr>
        <p:spPr>
          <a:xfrm>
            <a:off x="6802438" y="1276350"/>
            <a:ext cx="0" cy="32385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>
            <a:extLst>
              <a:ext uri="{FF2B5EF4-FFF2-40B4-BE49-F238E27FC236}">
                <a16:creationId xmlns:a16="http://schemas.microsoft.com/office/drawing/2014/main" id="{B0AA20BF-8FD2-41E9-9C75-566B6F631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1355725"/>
            <a:ext cx="12842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6.6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  <a:cs typeface="Arial" pitchFamily="34" charset="0"/>
              </a:rPr>
              <a:t>4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FC958E02-9BE3-4037-81A6-52C6AF6AF07C}"/>
              </a:ext>
            </a:extLst>
          </p:cNvPr>
          <p:cNvSpPr/>
          <p:nvPr/>
        </p:nvSpPr>
        <p:spPr>
          <a:xfrm>
            <a:off x="3871913" y="1355725"/>
            <a:ext cx="7239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1.65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77" name="图片 13">
            <a:extLst>
              <a:ext uri="{FF2B5EF4-FFF2-40B4-BE49-F238E27FC236}">
                <a16:creationId xmlns:a16="http://schemas.microsoft.com/office/drawing/2014/main" id="{3B4FB8CD-FA1D-4203-94C2-A734976B8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309813"/>
            <a:ext cx="1585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8">
            <a:extLst>
              <a:ext uri="{FF2B5EF4-FFF2-40B4-BE49-F238E27FC236}">
                <a16:creationId xmlns:a16="http://schemas.microsoft.com/office/drawing/2014/main" id="{326A7367-C70D-4FA3-AAA0-2258E4F1F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309813"/>
            <a:ext cx="982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6. 6</a:t>
            </a:r>
          </a:p>
        </p:txBody>
      </p:sp>
      <p:sp>
        <p:nvSpPr>
          <p:cNvPr id="79" name="Text Box 9">
            <a:extLst>
              <a:ext uri="{FF2B5EF4-FFF2-40B4-BE49-F238E27FC236}">
                <a16:creationId xmlns:a16="http://schemas.microsoft.com/office/drawing/2014/main" id="{606886CD-9DD4-45AA-A25D-18B9E85A2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176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1" name="Text Box 10">
            <a:extLst>
              <a:ext uri="{FF2B5EF4-FFF2-40B4-BE49-F238E27FC236}">
                <a16:creationId xmlns:a16="http://schemas.microsoft.com/office/drawing/2014/main" id="{A34D7AEF-CAB6-47A4-B8CA-96E3FCE21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029" y="1901825"/>
            <a:ext cx="36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8" name="Text Box 11">
            <a:extLst>
              <a:ext uri="{FF2B5EF4-FFF2-40B4-BE49-F238E27FC236}">
                <a16:creationId xmlns:a16="http://schemas.microsoft.com/office/drawing/2014/main" id="{67AD0241-0F69-4A51-BBBD-2C69CA1A6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963" y="2682875"/>
            <a:ext cx="46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2" name="Line 12">
            <a:extLst>
              <a:ext uri="{FF2B5EF4-FFF2-40B4-BE49-F238E27FC236}">
                <a16:creationId xmlns:a16="http://schemas.microsoft.com/office/drawing/2014/main" id="{1E3B9382-EC2E-4E43-A9F8-BD8693C6CD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9751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3" name="Text Box 13">
            <a:extLst>
              <a:ext uri="{FF2B5EF4-FFF2-40B4-BE49-F238E27FC236}">
                <a16:creationId xmlns:a16="http://schemas.microsoft.com/office/drawing/2014/main" id="{71C2E419-9D4F-436A-9B91-2F0B8F0E8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0076" y="307340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4" name="Text Box 18">
            <a:extLst>
              <a:ext uri="{FF2B5EF4-FFF2-40B4-BE49-F238E27FC236}">
                <a16:creationId xmlns:a16="http://schemas.microsoft.com/office/drawing/2014/main" id="{E2EB4051-D58C-4EF6-8510-447BE3C04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2" y="191135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6" name="Text Box 15">
            <a:extLst>
              <a:ext uri="{FF2B5EF4-FFF2-40B4-BE49-F238E27FC236}">
                <a16:creationId xmlns:a16="http://schemas.microsoft.com/office/drawing/2014/main" id="{0C8BAB15-35A0-4078-A7AE-1EB910B9F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5" y="1898016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6  5</a:t>
            </a:r>
          </a:p>
        </p:txBody>
      </p:sp>
      <p:sp>
        <p:nvSpPr>
          <p:cNvPr id="97" name="Text Box 13">
            <a:extLst>
              <a:ext uri="{FF2B5EF4-FFF2-40B4-BE49-F238E27FC236}">
                <a16:creationId xmlns:a16="http://schemas.microsoft.com/office/drawing/2014/main" id="{E4228BF8-E585-4736-9379-3A85380D2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0076" y="340995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2  4</a:t>
            </a:r>
          </a:p>
        </p:txBody>
      </p:sp>
      <p:sp>
        <p:nvSpPr>
          <p:cNvPr id="98" name="Line 17">
            <a:extLst>
              <a:ext uri="{FF2B5EF4-FFF2-40B4-BE49-F238E27FC236}">
                <a16:creationId xmlns:a16="http://schemas.microsoft.com/office/drawing/2014/main" id="{E41F55EE-78EC-4896-9D66-097030357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7851" y="3862388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9" name="Text Box 18">
            <a:extLst>
              <a:ext uri="{FF2B5EF4-FFF2-40B4-BE49-F238E27FC236}">
                <a16:creationId xmlns:a16="http://schemas.microsoft.com/office/drawing/2014/main" id="{1978CF03-9BFF-4C8F-A41E-C59F2E8C3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4399" y="3848101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4" name="Text Box 13">
            <a:extLst>
              <a:ext uri="{FF2B5EF4-FFF2-40B4-BE49-F238E27FC236}">
                <a16:creationId xmlns:a16="http://schemas.microsoft.com/office/drawing/2014/main" id="{E9B4677F-ACE7-46E3-9C47-418F7202B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6" y="307340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5" name="Text Box 18">
            <a:extLst>
              <a:ext uri="{FF2B5EF4-FFF2-40B4-BE49-F238E27FC236}">
                <a16:creationId xmlns:a16="http://schemas.microsoft.com/office/drawing/2014/main" id="{5F1732E9-C2A0-4586-B48E-9112F3328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8249" y="3848101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06" name="Text Box 18">
            <a:extLst>
              <a:ext uri="{FF2B5EF4-FFF2-40B4-BE49-F238E27FC236}">
                <a16:creationId xmlns:a16="http://schemas.microsoft.com/office/drawing/2014/main" id="{FE02B31C-5C57-46B3-89F5-BAD662635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4399" y="4149726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7" name="Text Box 18">
            <a:extLst>
              <a:ext uri="{FF2B5EF4-FFF2-40B4-BE49-F238E27FC236}">
                <a16:creationId xmlns:a16="http://schemas.microsoft.com/office/drawing/2014/main" id="{A1ABCBEC-A320-4100-82D1-247D94011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8249" y="4149726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08" name="Line 17">
            <a:extLst>
              <a:ext uri="{FF2B5EF4-FFF2-40B4-BE49-F238E27FC236}">
                <a16:creationId xmlns:a16="http://schemas.microsoft.com/office/drawing/2014/main" id="{BFE14B01-0B47-476F-9D83-588C3EBA01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7851" y="4586288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" name="Text Box 18">
            <a:extLst>
              <a:ext uri="{FF2B5EF4-FFF2-40B4-BE49-F238E27FC236}">
                <a16:creationId xmlns:a16="http://schemas.microsoft.com/office/drawing/2014/main" id="{7AF1A109-3538-4D01-BBCA-9DA2C1B59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8249" y="4541838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817F2316-D1A5-49CB-A868-B1C4FBC88F05}"/>
              </a:ext>
            </a:extLst>
          </p:cNvPr>
          <p:cNvCxnSpPr/>
          <p:nvPr/>
        </p:nvCxnSpPr>
        <p:spPr>
          <a:xfrm>
            <a:off x="4616451" y="1276350"/>
            <a:ext cx="0" cy="32385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7" grpId="0"/>
      <p:bldP spid="49" grpId="0"/>
      <p:bldP spid="45" grpId="0"/>
      <p:bldP spid="50" grpId="0"/>
      <p:bldP spid="51" grpId="0"/>
      <p:bldP spid="52" grpId="0"/>
      <p:bldP spid="54" grpId="0"/>
      <p:bldP spid="55" grpId="0"/>
      <p:bldP spid="57" grpId="0"/>
      <p:bldP spid="58" grpId="0"/>
      <p:bldP spid="61" grpId="0"/>
      <p:bldP spid="62" grpId="0"/>
      <p:bldP spid="67" grpId="0"/>
      <p:bldP spid="69" grpId="0"/>
      <p:bldP spid="70" grpId="0"/>
      <p:bldP spid="71" grpId="0"/>
      <p:bldP spid="72" grpId="0"/>
      <p:bldP spid="75" grpId="0"/>
      <p:bldP spid="76" grpId="0"/>
      <p:bldP spid="80" grpId="0"/>
      <p:bldP spid="83" grpId="0"/>
      <p:bldP spid="84" grpId="0"/>
      <p:bldP spid="85" grpId="0"/>
      <p:bldP spid="86" grpId="0"/>
      <p:bldP spid="89" grpId="0"/>
      <p:bldP spid="90" grpId="0"/>
      <p:bldP spid="91" grpId="0"/>
      <p:bldP spid="100" grpId="0"/>
      <p:bldP spid="74" grpId="0"/>
      <p:bldP spid="78" grpId="0"/>
      <p:bldP spid="79" grpId="0"/>
      <p:bldP spid="81" grpId="0"/>
      <p:bldP spid="88" grpId="0"/>
      <p:bldP spid="93" grpId="0"/>
      <p:bldP spid="94" grpId="0"/>
      <p:bldP spid="96" grpId="0"/>
      <p:bldP spid="97" grpId="0"/>
      <p:bldP spid="99" grpId="0"/>
      <p:bldP spid="104" grpId="0"/>
      <p:bldP spid="105" grpId="0"/>
      <p:bldP spid="106" grpId="0"/>
      <p:bldP spid="107" grpId="0"/>
      <p:bldP spid="1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>
            <a:extLst>
              <a:ext uri="{FF2B5EF4-FFF2-40B4-BE49-F238E27FC236}">
                <a16:creationId xmlns:a16="http://schemas.microsoft.com/office/drawing/2014/main" id="{C4A9163E-CFBA-41FB-A448-131089AA9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731" y="1203325"/>
            <a:ext cx="149860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28.6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11=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218731B-E63F-4F5C-858C-EE99D82E73B8}"/>
              </a:ext>
            </a:extLst>
          </p:cNvPr>
          <p:cNvSpPr/>
          <p:nvPr/>
        </p:nvSpPr>
        <p:spPr>
          <a:xfrm>
            <a:off x="1851731" y="1203325"/>
            <a:ext cx="5683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2.6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6" name="矩形 20">
            <a:extLst>
              <a:ext uri="{FF2B5EF4-FFF2-40B4-BE49-F238E27FC236}">
                <a16:creationId xmlns:a16="http://schemas.microsoft.com/office/drawing/2014/main" id="{4CA8447A-7981-45AB-AF1A-470EA3596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5513" y="1203325"/>
            <a:ext cx="15144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20.4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24=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0957E5D-DF5D-477E-A361-65F5D378C33C}"/>
              </a:ext>
            </a:extLst>
          </p:cNvPr>
          <p:cNvSpPr/>
          <p:nvPr/>
        </p:nvSpPr>
        <p:spPr>
          <a:xfrm>
            <a:off x="6089650" y="1203325"/>
            <a:ext cx="722313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0.85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8" name="矩形 20">
            <a:extLst>
              <a:ext uri="{FF2B5EF4-FFF2-40B4-BE49-F238E27FC236}">
                <a16:creationId xmlns:a16="http://schemas.microsoft.com/office/drawing/2014/main" id="{D0C9D8C6-A06B-44F7-B26A-C1523EE54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088" y="1203325"/>
            <a:ext cx="1516062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3.64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52=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0BEAC8-4A6C-4CF9-B2E4-E70FCEF0D005}"/>
              </a:ext>
            </a:extLst>
          </p:cNvPr>
          <p:cNvSpPr/>
          <p:nvPr/>
        </p:nvSpPr>
        <p:spPr>
          <a:xfrm>
            <a:off x="8310563" y="1203325"/>
            <a:ext cx="7239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0.07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31" name="图片 13">
            <a:extLst>
              <a:ext uri="{FF2B5EF4-FFF2-40B4-BE49-F238E27FC236}">
                <a16:creationId xmlns:a16="http://schemas.microsoft.com/office/drawing/2014/main" id="{8766BCA8-41DD-497F-A199-0C7548AF8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06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8">
            <a:extLst>
              <a:ext uri="{FF2B5EF4-FFF2-40B4-BE49-F238E27FC236}">
                <a16:creationId xmlns:a16="http://schemas.microsoft.com/office/drawing/2014/main" id="{C166638C-05DA-4151-8E6E-FD4C5DB18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31" y="2309813"/>
            <a:ext cx="982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2 8. 6</a:t>
            </a:r>
          </a:p>
        </p:txBody>
      </p:sp>
      <p:sp>
        <p:nvSpPr>
          <p:cNvPr id="33" name="Text Box 9">
            <a:extLst>
              <a:ext uri="{FF2B5EF4-FFF2-40B4-BE49-F238E27FC236}">
                <a16:creationId xmlns:a16="http://schemas.microsoft.com/office/drawing/2014/main" id="{10BD70BB-4C6D-4F70-971A-3617EBA23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81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4" name="Text Box 10">
            <a:extLst>
              <a:ext uri="{FF2B5EF4-FFF2-40B4-BE49-F238E27FC236}">
                <a16:creationId xmlns:a16="http://schemas.microsoft.com/office/drawing/2014/main" id="{694D6AB1-F12D-418E-8C8D-8A616383A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068" y="1875631"/>
            <a:ext cx="36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5" name="Text Box 11">
            <a:extLst>
              <a:ext uri="{FF2B5EF4-FFF2-40B4-BE49-F238E27FC236}">
                <a16:creationId xmlns:a16="http://schemas.microsoft.com/office/drawing/2014/main" id="{47471366-A980-4647-A6F8-1DFDAE923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56" y="2682875"/>
            <a:ext cx="660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2 2</a:t>
            </a:r>
          </a:p>
        </p:txBody>
      </p:sp>
      <p:sp>
        <p:nvSpPr>
          <p:cNvPr id="36" name="Line 12">
            <a:extLst>
              <a:ext uri="{FF2B5EF4-FFF2-40B4-BE49-F238E27FC236}">
                <a16:creationId xmlns:a16="http://schemas.microsoft.com/office/drawing/2014/main" id="{D3CB3EBD-A5DB-4922-A2B6-296F1228B8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4143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4DB19423-815C-47F5-8B95-96589ED8D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493" y="3073400"/>
            <a:ext cx="785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3370839A-6736-4B18-948A-2FB40D69D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181" y="1875631"/>
            <a:ext cx="306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9" name="Text Box 15">
            <a:extLst>
              <a:ext uri="{FF2B5EF4-FFF2-40B4-BE49-F238E27FC236}">
                <a16:creationId xmlns:a16="http://schemas.microsoft.com/office/drawing/2014/main" id="{5ACFDC11-E8CE-4977-A403-84DEA4AC5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281" y="1875632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0" name="Text Box 13">
            <a:extLst>
              <a:ext uri="{FF2B5EF4-FFF2-40B4-BE49-F238E27FC236}">
                <a16:creationId xmlns:a16="http://schemas.microsoft.com/office/drawing/2014/main" id="{02BD695A-7D32-4A6A-BF21-91EC32754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556" y="3409950"/>
            <a:ext cx="995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6  6</a:t>
            </a:r>
          </a:p>
        </p:txBody>
      </p:sp>
      <p:sp>
        <p:nvSpPr>
          <p:cNvPr id="41" name="Line 17">
            <a:extLst>
              <a:ext uri="{FF2B5EF4-FFF2-40B4-BE49-F238E27FC236}">
                <a16:creationId xmlns:a16="http://schemas.microsoft.com/office/drawing/2014/main" id="{B7D47DDC-A11C-4BC5-B1D2-B6D8CCB16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0656" y="3862388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Text Box 13">
            <a:extLst>
              <a:ext uri="{FF2B5EF4-FFF2-40B4-BE49-F238E27FC236}">
                <a16:creationId xmlns:a16="http://schemas.microsoft.com/office/drawing/2014/main" id="{39EF2205-A7DC-4A2C-A3FD-F51727550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881" y="307340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7C5F884A-B20A-4C86-A89A-FCB448A94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531" y="3867150"/>
            <a:ext cx="62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49" name="图片 13">
            <a:extLst>
              <a:ext uri="{FF2B5EF4-FFF2-40B4-BE49-F238E27FC236}">
                <a16:creationId xmlns:a16="http://schemas.microsoft.com/office/drawing/2014/main" id="{E7ED6BBB-3C6F-48C9-8F0F-026E07EC0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8">
            <a:extLst>
              <a:ext uri="{FF2B5EF4-FFF2-40B4-BE49-F238E27FC236}">
                <a16:creationId xmlns:a16="http://schemas.microsoft.com/office/drawing/2014/main" id="{F859965A-54E2-4A3C-AF87-F938C2B91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2309813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2 0. 4</a:t>
            </a:r>
          </a:p>
        </p:txBody>
      </p:sp>
      <p:sp>
        <p:nvSpPr>
          <p:cNvPr id="51" name="Text Box 9">
            <a:extLst>
              <a:ext uri="{FF2B5EF4-FFF2-40B4-BE49-F238E27FC236}">
                <a16:creationId xmlns:a16="http://schemas.microsoft.com/office/drawing/2014/main" id="{2C39A8C4-9E12-4D02-A9AD-805E78EAE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3413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52" name="Text Box 10">
            <a:extLst>
              <a:ext uri="{FF2B5EF4-FFF2-40B4-BE49-F238E27FC236}">
                <a16:creationId xmlns:a16="http://schemas.microsoft.com/office/drawing/2014/main" id="{89EE5C55-93D0-4435-9B7C-36D68A39A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7958" y="1860550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3" name="Text Box 11">
            <a:extLst>
              <a:ext uri="{FF2B5EF4-FFF2-40B4-BE49-F238E27FC236}">
                <a16:creationId xmlns:a16="http://schemas.microsoft.com/office/drawing/2014/main" id="{97E26263-4BF9-4A36-AF1E-B035A7A16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8088" y="2659855"/>
            <a:ext cx="1000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1 9  2</a:t>
            </a:r>
          </a:p>
        </p:txBody>
      </p:sp>
      <p:sp>
        <p:nvSpPr>
          <p:cNvPr id="54" name="Line 12">
            <a:extLst>
              <a:ext uri="{FF2B5EF4-FFF2-40B4-BE49-F238E27FC236}">
                <a16:creationId xmlns:a16="http://schemas.microsoft.com/office/drawing/2014/main" id="{BBAD7AAE-D0F1-454F-B2D0-6FE6D7E66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7288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" name="Text Box 13">
            <a:extLst>
              <a:ext uri="{FF2B5EF4-FFF2-40B4-BE49-F238E27FC236}">
                <a16:creationId xmlns:a16="http://schemas.microsoft.com/office/drawing/2014/main" id="{73ACEBC3-1CA9-4DB3-A0C6-DB2B0813E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638" y="307340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6" name="Text Box 18">
            <a:extLst>
              <a:ext uri="{FF2B5EF4-FFF2-40B4-BE49-F238E27FC236}">
                <a16:creationId xmlns:a16="http://schemas.microsoft.com/office/drawing/2014/main" id="{DF2687E9-D97B-4378-A6CC-8A84D8372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913" y="1860550"/>
            <a:ext cx="306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7" name="Text Box 15">
            <a:extLst>
              <a:ext uri="{FF2B5EF4-FFF2-40B4-BE49-F238E27FC236}">
                <a16:creationId xmlns:a16="http://schemas.microsoft.com/office/drawing/2014/main" id="{A5806C25-9E18-4849-A4A7-DD5C84B6D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1860551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8" name="Text Box 13">
            <a:extLst>
              <a:ext uri="{FF2B5EF4-FFF2-40B4-BE49-F238E27FC236}">
                <a16:creationId xmlns:a16="http://schemas.microsoft.com/office/drawing/2014/main" id="{3CBB8F3C-8E1E-4BE0-863A-C59462F4A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3409950"/>
            <a:ext cx="995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1  2  0</a:t>
            </a:r>
          </a:p>
        </p:txBody>
      </p:sp>
      <p:sp>
        <p:nvSpPr>
          <p:cNvPr id="59" name="Line 17">
            <a:extLst>
              <a:ext uri="{FF2B5EF4-FFF2-40B4-BE49-F238E27FC236}">
                <a16:creationId xmlns:a16="http://schemas.microsoft.com/office/drawing/2014/main" id="{3EB8758C-DB62-4DE1-86B6-CD0448FD8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5388" y="3862388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" name="Text Box 13">
            <a:extLst>
              <a:ext uri="{FF2B5EF4-FFF2-40B4-BE49-F238E27FC236}">
                <a16:creationId xmlns:a16="http://schemas.microsoft.com/office/drawing/2014/main" id="{B61F8201-34FB-402C-9AB0-F0D46BEB3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613" y="3073400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1" name="Text Box 13">
            <a:extLst>
              <a:ext uri="{FF2B5EF4-FFF2-40B4-BE49-F238E27FC236}">
                <a16:creationId xmlns:a16="http://schemas.microsoft.com/office/drawing/2014/main" id="{3AE9D819-2B7A-4074-A8AD-5CDF9A5C6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7238" y="3850958"/>
            <a:ext cx="62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3" name="Text Box 13">
            <a:extLst>
              <a:ext uri="{FF2B5EF4-FFF2-40B4-BE49-F238E27FC236}">
                <a16:creationId xmlns:a16="http://schemas.microsoft.com/office/drawing/2014/main" id="{589BF372-79AA-46A1-A6BC-68FB1FAEC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3079750"/>
            <a:ext cx="62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4" name="Text Box 15">
            <a:extLst>
              <a:ext uri="{FF2B5EF4-FFF2-40B4-BE49-F238E27FC236}">
                <a16:creationId xmlns:a16="http://schemas.microsoft.com/office/drawing/2014/main" id="{795A44FB-0712-435A-AE02-26ED4FB54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7238" y="1867210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65" name="图片 13">
            <a:extLst>
              <a:ext uri="{FF2B5EF4-FFF2-40B4-BE49-F238E27FC236}">
                <a16:creationId xmlns:a16="http://schemas.microsoft.com/office/drawing/2014/main" id="{E612A173-A714-4B41-A7F1-4587630C8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213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8">
            <a:extLst>
              <a:ext uri="{FF2B5EF4-FFF2-40B4-BE49-F238E27FC236}">
                <a16:creationId xmlns:a16="http://schemas.microsoft.com/office/drawing/2014/main" id="{F1249DEA-60F5-4312-BA1F-6B5B2E8BA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6551" y="2309813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3. 6</a:t>
            </a:r>
          </a:p>
        </p:txBody>
      </p:sp>
      <p:sp>
        <p:nvSpPr>
          <p:cNvPr id="67" name="Text Box 9">
            <a:extLst>
              <a:ext uri="{FF2B5EF4-FFF2-40B4-BE49-F238E27FC236}">
                <a16:creationId xmlns:a16="http://schemas.microsoft.com/office/drawing/2014/main" id="{F18A5A80-07AC-4BFB-9ACE-91E4F9692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0412" y="229870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68" name="Text Box 10">
            <a:extLst>
              <a:ext uri="{FF2B5EF4-FFF2-40B4-BE49-F238E27FC236}">
                <a16:creationId xmlns:a16="http://schemas.microsoft.com/office/drawing/2014/main" id="{6970E9B0-504D-4FE8-8F1C-CA8F1E1E7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8613" y="1888966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9" name="Text Box 11">
            <a:extLst>
              <a:ext uri="{FF2B5EF4-FFF2-40B4-BE49-F238E27FC236}">
                <a16:creationId xmlns:a16="http://schemas.microsoft.com/office/drawing/2014/main" id="{678A094F-BC6A-4050-90E5-16DA82CAC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376" y="2682875"/>
            <a:ext cx="1377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3  6  4</a:t>
            </a:r>
          </a:p>
        </p:txBody>
      </p:sp>
      <p:sp>
        <p:nvSpPr>
          <p:cNvPr id="70" name="Line 12">
            <a:extLst>
              <a:ext uri="{FF2B5EF4-FFF2-40B4-BE49-F238E27FC236}">
                <a16:creationId xmlns:a16="http://schemas.microsoft.com/office/drawing/2014/main" id="{6E78876F-2FCE-42F9-85ED-6F632679C2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4163" y="3082925"/>
            <a:ext cx="134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" name="Text Box 18">
            <a:extLst>
              <a:ext uri="{FF2B5EF4-FFF2-40B4-BE49-F238E27FC236}">
                <a16:creationId xmlns:a16="http://schemas.microsoft.com/office/drawing/2014/main" id="{670748D7-1091-4220-8B33-9553D0C59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1331" y="1888966"/>
            <a:ext cx="30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2" name="Text Box 18">
            <a:extLst>
              <a:ext uri="{FF2B5EF4-FFF2-40B4-BE49-F238E27FC236}">
                <a16:creationId xmlns:a16="http://schemas.microsoft.com/office/drawing/2014/main" id="{BF286AA9-281A-48AF-A2D5-3541BFA66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7895" y="2317750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3" name="Text Box 15">
            <a:extLst>
              <a:ext uri="{FF2B5EF4-FFF2-40B4-BE49-F238E27FC236}">
                <a16:creationId xmlns:a16="http://schemas.microsoft.com/office/drawing/2014/main" id="{B69CD230-94E9-4C93-9663-1D56FC4A5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4207" y="1888967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0  7</a:t>
            </a:r>
          </a:p>
        </p:txBody>
      </p:sp>
      <p:sp>
        <p:nvSpPr>
          <p:cNvPr id="74" name="Text Box 18">
            <a:extLst>
              <a:ext uri="{FF2B5EF4-FFF2-40B4-BE49-F238E27FC236}">
                <a16:creationId xmlns:a16="http://schemas.microsoft.com/office/drawing/2014/main" id="{B007F5C7-A367-42E4-8066-654C61FCF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7895" y="3068636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B6EDA417-CB12-4324-8F32-3825C4ED5EAB}"/>
              </a:ext>
            </a:extLst>
          </p:cNvPr>
          <p:cNvCxnSpPr/>
          <p:nvPr/>
        </p:nvCxnSpPr>
        <p:spPr>
          <a:xfrm>
            <a:off x="2448631" y="1276350"/>
            <a:ext cx="0" cy="32385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90C45821-7E8E-495C-B41F-B193213B8F3D}"/>
              </a:ext>
            </a:extLst>
          </p:cNvPr>
          <p:cNvCxnSpPr/>
          <p:nvPr/>
        </p:nvCxnSpPr>
        <p:spPr>
          <a:xfrm>
            <a:off x="6802438" y="1276350"/>
            <a:ext cx="0" cy="32385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20">
            <a:extLst>
              <a:ext uri="{FF2B5EF4-FFF2-40B4-BE49-F238E27FC236}">
                <a16:creationId xmlns:a16="http://schemas.microsoft.com/office/drawing/2014/main" id="{FFD8AE90-9B8D-446A-9EE1-912E2F8B1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613" y="1198562"/>
            <a:ext cx="13604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37.5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6=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F998BF61-2F09-4496-B61C-CADE2CF4F354}"/>
              </a:ext>
            </a:extLst>
          </p:cNvPr>
          <p:cNvSpPr/>
          <p:nvPr/>
        </p:nvSpPr>
        <p:spPr>
          <a:xfrm>
            <a:off x="3719513" y="1198562"/>
            <a:ext cx="7239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6.25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80" name="图片 13">
            <a:extLst>
              <a:ext uri="{FF2B5EF4-FFF2-40B4-BE49-F238E27FC236}">
                <a16:creationId xmlns:a16="http://schemas.microsoft.com/office/drawing/2014/main" id="{A0036230-BDCF-4598-BB18-E73545A87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8" y="2305050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8">
            <a:extLst>
              <a:ext uri="{FF2B5EF4-FFF2-40B4-BE49-F238E27FC236}">
                <a16:creationId xmlns:a16="http://schemas.microsoft.com/office/drawing/2014/main" id="{F9899994-6978-4024-B734-31939C25A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1326" y="2305050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3 7. 5</a:t>
            </a:r>
          </a:p>
        </p:txBody>
      </p:sp>
      <p:sp>
        <p:nvSpPr>
          <p:cNvPr id="82" name="Text Box 9">
            <a:extLst>
              <a:ext uri="{FF2B5EF4-FFF2-40B4-BE49-F238E27FC236}">
                <a16:creationId xmlns:a16="http://schemas.microsoft.com/office/drawing/2014/main" id="{74A39E18-7BE4-44D4-AF67-1549FA9BA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611" y="2293937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3" name="Text Box 10">
            <a:extLst>
              <a:ext uri="{FF2B5EF4-FFF2-40B4-BE49-F238E27FC236}">
                <a16:creationId xmlns:a16="http://schemas.microsoft.com/office/drawing/2014/main" id="{7DD0DC69-68E8-48D8-A820-7219D295B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2940" y="1855787"/>
            <a:ext cx="36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4" name="Text Box 11">
            <a:extLst>
              <a:ext uri="{FF2B5EF4-FFF2-40B4-BE49-F238E27FC236}">
                <a16:creationId xmlns:a16="http://schemas.microsoft.com/office/drawing/2014/main" id="{163331F9-189D-4996-A0E7-630593CEC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738" y="2678112"/>
            <a:ext cx="658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3 6</a:t>
            </a:r>
          </a:p>
        </p:txBody>
      </p:sp>
      <p:sp>
        <p:nvSpPr>
          <p:cNvPr id="85" name="Line 12">
            <a:extLst>
              <a:ext uri="{FF2B5EF4-FFF2-40B4-BE49-F238E27FC236}">
                <a16:creationId xmlns:a16="http://schemas.microsoft.com/office/drawing/2014/main" id="{9A13DC6B-A187-46D8-8B3B-1A212F58C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8938" y="3078162"/>
            <a:ext cx="13477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6" name="Text Box 13">
            <a:extLst>
              <a:ext uri="{FF2B5EF4-FFF2-40B4-BE49-F238E27FC236}">
                <a16:creationId xmlns:a16="http://schemas.microsoft.com/office/drawing/2014/main" id="{BD15DB69-C1C8-4F41-8399-827972270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76" y="3068637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7" name="Text Box 18">
            <a:extLst>
              <a:ext uri="{FF2B5EF4-FFF2-40B4-BE49-F238E27FC236}">
                <a16:creationId xmlns:a16="http://schemas.microsoft.com/office/drawing/2014/main" id="{3CB9C2A1-A91C-468C-9417-D5C73E951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976" y="1855787"/>
            <a:ext cx="306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8" name="Text Box 15">
            <a:extLst>
              <a:ext uri="{FF2B5EF4-FFF2-40B4-BE49-F238E27FC236}">
                <a16:creationId xmlns:a16="http://schemas.microsoft.com/office/drawing/2014/main" id="{09D47E44-9C82-4B2F-B200-8EC51E61F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1713" y="1855788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9" name="Text Box 13">
            <a:extLst>
              <a:ext uri="{FF2B5EF4-FFF2-40B4-BE49-F238E27FC236}">
                <a16:creationId xmlns:a16="http://schemas.microsoft.com/office/drawing/2014/main" id="{D6F21410-B471-4EF3-8882-746EEF4CF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1" y="3405187"/>
            <a:ext cx="995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1  2</a:t>
            </a:r>
          </a:p>
        </p:txBody>
      </p:sp>
      <p:sp>
        <p:nvSpPr>
          <p:cNvPr id="90" name="Line 17">
            <a:extLst>
              <a:ext uri="{FF2B5EF4-FFF2-40B4-BE49-F238E27FC236}">
                <a16:creationId xmlns:a16="http://schemas.microsoft.com/office/drawing/2014/main" id="{D9E23C58-7622-4872-B95C-73E5AA410E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7038" y="3857625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1" name="Text Box 18">
            <a:extLst>
              <a:ext uri="{FF2B5EF4-FFF2-40B4-BE49-F238E27FC236}">
                <a16:creationId xmlns:a16="http://schemas.microsoft.com/office/drawing/2014/main" id="{B334E0A2-438D-484C-B046-0FF97D97A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088" y="3821113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2" name="Text Box 13">
            <a:extLst>
              <a:ext uri="{FF2B5EF4-FFF2-40B4-BE49-F238E27FC236}">
                <a16:creationId xmlns:a16="http://schemas.microsoft.com/office/drawing/2014/main" id="{33C6E751-1580-4756-A7B5-04F651590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068637"/>
            <a:ext cx="785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4" name="Text Box 13">
            <a:extLst>
              <a:ext uri="{FF2B5EF4-FFF2-40B4-BE49-F238E27FC236}">
                <a16:creationId xmlns:a16="http://schemas.microsoft.com/office/drawing/2014/main" id="{41D32380-86D1-4CDF-BED1-EFECBA07A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1" y="3824288"/>
            <a:ext cx="785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5" name="Text Box 18">
            <a:extLst>
              <a:ext uri="{FF2B5EF4-FFF2-40B4-BE49-F238E27FC236}">
                <a16:creationId xmlns:a16="http://schemas.microsoft.com/office/drawing/2014/main" id="{94B5FE8B-7113-4C2F-90B9-7B72D01FF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088" y="4175126"/>
            <a:ext cx="574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3 0</a:t>
            </a:r>
          </a:p>
        </p:txBody>
      </p:sp>
      <p:sp>
        <p:nvSpPr>
          <p:cNvPr id="96" name="Line 17">
            <a:extLst>
              <a:ext uri="{FF2B5EF4-FFF2-40B4-BE49-F238E27FC236}">
                <a16:creationId xmlns:a16="http://schemas.microsoft.com/office/drawing/2014/main" id="{1FD5271F-BC42-41A4-97A8-3E073A4EE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7038" y="4597400"/>
            <a:ext cx="1285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7" name="Text Box 13">
            <a:extLst>
              <a:ext uri="{FF2B5EF4-FFF2-40B4-BE49-F238E27FC236}">
                <a16:creationId xmlns:a16="http://schemas.microsoft.com/office/drawing/2014/main" id="{97835F43-0D22-4C78-8C15-3D82376BD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9" y="4532312"/>
            <a:ext cx="785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8" name="Text Box 15">
            <a:extLst>
              <a:ext uri="{FF2B5EF4-FFF2-40B4-BE49-F238E27FC236}">
                <a16:creationId xmlns:a16="http://schemas.microsoft.com/office/drawing/2014/main" id="{0D6E8CD2-14C6-4B0F-9403-74F8725A0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9358" y="1858328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93ABE44E-2621-4D1A-BA16-381CC3239217}"/>
              </a:ext>
            </a:extLst>
          </p:cNvPr>
          <p:cNvCxnSpPr/>
          <p:nvPr/>
        </p:nvCxnSpPr>
        <p:spPr>
          <a:xfrm>
            <a:off x="4473576" y="1271587"/>
            <a:ext cx="0" cy="32385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FF4B5DA0-F439-F0AA-4263-F520EBFEB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696120"/>
            <a:ext cx="67722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3.</a:t>
            </a:r>
            <a:r>
              <a:rPr lang="zh-CN" altLang="zh-CN" sz="2400" b="1" dirty="0">
                <a:latin typeface="黑体" pitchFamily="2" charset="-122"/>
                <a:ea typeface="黑体" pitchFamily="2" charset="-122"/>
              </a:rPr>
              <a:t>计算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下面各题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 [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P28  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练习五 第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]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3" grpId="0"/>
      <p:bldP spid="45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58" grpId="0"/>
      <p:bldP spid="60" grpId="0"/>
      <p:bldP spid="61" grpId="0"/>
      <p:bldP spid="63" grpId="0"/>
      <p:bldP spid="64" grpId="0"/>
      <p:bldP spid="66" grpId="0"/>
      <p:bldP spid="67" grpId="0"/>
      <p:bldP spid="68" grpId="0"/>
      <p:bldP spid="69" grpId="0"/>
      <p:bldP spid="71" grpId="0"/>
      <p:bldP spid="72" grpId="0"/>
      <p:bldP spid="73" grpId="0"/>
      <p:bldP spid="74" grpId="0"/>
      <p:bldP spid="79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89" grpId="0"/>
      <p:bldP spid="91" grpId="0"/>
      <p:bldP spid="92" grpId="0"/>
      <p:bldP spid="94" grpId="0"/>
      <p:bldP spid="95" grpId="0"/>
      <p:bldP spid="97" grpId="0"/>
      <p:bldP spid="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形 7">
            <a:extLst>
              <a:ext uri="{FF2B5EF4-FFF2-40B4-BE49-F238E27FC236}">
                <a16:creationId xmlns:a16="http://schemas.microsoft.com/office/drawing/2014/main" id="{9E825B16-E753-4205-BDF0-84CC7B904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298291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形 9">
            <a:extLst>
              <a:ext uri="{FF2B5EF4-FFF2-40B4-BE49-F238E27FC236}">
                <a16:creationId xmlns:a16="http://schemas.microsoft.com/office/drawing/2014/main" id="{473758BC-5458-428B-A2DD-B00FEF045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27336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形 5">
            <a:extLst>
              <a:ext uri="{FF2B5EF4-FFF2-40B4-BE49-F238E27FC236}">
                <a16:creationId xmlns:a16="http://schemas.microsoft.com/office/drawing/2014/main" id="{15C15C48-B004-42BC-AC2A-93CA4189F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03053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1" name="组合 12">
            <a:extLst>
              <a:ext uri="{FF2B5EF4-FFF2-40B4-BE49-F238E27FC236}">
                <a16:creationId xmlns:a16="http://schemas.microsoft.com/office/drawing/2014/main" id="{FA12F8CD-4D49-4ABC-9910-57B0FBED47C4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1273175"/>
            <a:ext cx="6337300" cy="2068513"/>
            <a:chOff x="833121" y="1494444"/>
            <a:chExt cx="7267786" cy="2052320"/>
          </a:xfrm>
        </p:grpSpPr>
        <p:sp>
          <p:nvSpPr>
            <p:cNvPr id="17" name="思想气泡: 云 16">
              <a:extLst>
                <a:ext uri="{FF2B5EF4-FFF2-40B4-BE49-F238E27FC236}">
                  <a16:creationId xmlns:a16="http://schemas.microsoft.com/office/drawing/2014/main" id="{55DAB0C2-F35F-40E4-ACAE-DD778CF6EC2F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32741"/>
                <a:gd name="adj2" fmla="val 57138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824" name="矩形 2">
              <a:extLst>
                <a:ext uri="{FF2B5EF4-FFF2-40B4-BE49-F238E27FC236}">
                  <a16:creationId xmlns:a16="http://schemas.microsoft.com/office/drawing/2014/main" id="{41200C85-4933-4DB2-AD6B-A78BA4F8C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119" y="2106734"/>
              <a:ext cx="6487096" cy="82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“除数是整数的小数除法”，在计算时要注意什么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F0A1F65-FEA5-4D8F-9BF3-459C193FDB2C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3">
            <a:extLst>
              <a:ext uri="{FF2B5EF4-FFF2-40B4-BE49-F238E27FC236}">
                <a16:creationId xmlns:a16="http://schemas.microsoft.com/office/drawing/2014/main" id="{E5C8A7A0-BF27-4661-BB42-A2D489BD9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995363"/>
            <a:ext cx="83518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一、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计算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下面各题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（带*的要验算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[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》]</a:t>
            </a:r>
            <a:endParaRPr lang="zh-CN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D7CFF4-E4C9-42E7-A219-F102A8A62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875" y="1447800"/>
            <a:ext cx="1592263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25.2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  <a:cs typeface="Arial" pitchFamily="34" charset="0"/>
              </a:rPr>
              <a:t>18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6" name="矩形 20">
            <a:extLst>
              <a:ext uri="{FF2B5EF4-FFF2-40B4-BE49-F238E27FC236}">
                <a16:creationId xmlns:a16="http://schemas.microsoft.com/office/drawing/2014/main" id="{CC8C9B5F-D45E-4141-8961-9D0A69634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238" y="1447800"/>
            <a:ext cx="167005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j-lt"/>
                <a:ea typeface="黑体" pitchFamily="2" charset="-122"/>
              </a:rPr>
              <a:t>*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15.6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40=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13" name="图片 13">
            <a:extLst>
              <a:ext uri="{FF2B5EF4-FFF2-40B4-BE49-F238E27FC236}">
                <a16:creationId xmlns:a16="http://schemas.microsoft.com/office/drawing/2014/main" id="{1D905BF6-7360-4377-875B-53D514702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425700"/>
            <a:ext cx="1352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0C8AC975-14A4-49B8-A9E7-BCEF47E18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038" y="2425700"/>
            <a:ext cx="9842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2 5. 2</a:t>
            </a: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49C8D8E4-A956-4457-AA5B-151306BC9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775" y="2414588"/>
            <a:ext cx="8636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F7A05E5F-7802-4653-907F-06AF34966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3" y="2085975"/>
            <a:ext cx="3635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87F52EE4-E29C-4E9A-99F0-90C51F091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2798763"/>
            <a:ext cx="6588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1 8</a:t>
            </a:r>
          </a:p>
        </p:txBody>
      </p:sp>
      <p:sp>
        <p:nvSpPr>
          <p:cNvPr id="18" name="Line 12">
            <a:extLst>
              <a:ext uri="{FF2B5EF4-FFF2-40B4-BE49-F238E27FC236}">
                <a16:creationId xmlns:a16="http://schemas.microsoft.com/office/drawing/2014/main" id="{EB8CF506-184A-47DD-87DC-F838E26C60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8650" y="3198813"/>
            <a:ext cx="1028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045D91DD-5361-4815-8503-6AD8C6331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588" y="3189288"/>
            <a:ext cx="78581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0" name="Text Box 18">
            <a:extLst>
              <a:ext uri="{FF2B5EF4-FFF2-40B4-BE49-F238E27FC236}">
                <a16:creationId xmlns:a16="http://schemas.microsoft.com/office/drawing/2014/main" id="{E65BD406-BB74-4F95-B21F-267849646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444" y="2088200"/>
            <a:ext cx="30638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6B79DBC8-100E-4195-9283-235AE21CF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8238" y="2085338"/>
            <a:ext cx="8651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" name="Text Box 13">
            <a:extLst>
              <a:ext uri="{FF2B5EF4-FFF2-40B4-BE49-F238E27FC236}">
                <a16:creationId xmlns:a16="http://schemas.microsoft.com/office/drawing/2014/main" id="{B981F0E8-F28B-4AB0-8333-CD644511A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3" y="3525838"/>
            <a:ext cx="99536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7  2</a:t>
            </a:r>
          </a:p>
        </p:txBody>
      </p:sp>
      <p:sp>
        <p:nvSpPr>
          <p:cNvPr id="23" name="Line 17">
            <a:extLst>
              <a:ext uri="{FF2B5EF4-FFF2-40B4-BE49-F238E27FC236}">
                <a16:creationId xmlns:a16="http://schemas.microsoft.com/office/drawing/2014/main" id="{745D1566-76D0-400F-8707-A829D60F3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6750" y="3897313"/>
            <a:ext cx="10175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A8ED3FF1-A58D-455E-99D4-B2C4E3528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0938" y="3189288"/>
            <a:ext cx="78581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" name="Text Box 18">
            <a:extLst>
              <a:ext uri="{FF2B5EF4-FFF2-40B4-BE49-F238E27FC236}">
                <a16:creationId xmlns:a16="http://schemas.microsoft.com/office/drawing/2014/main" id="{BB903384-7968-4607-A8D5-44B4D728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430" y="3897313"/>
            <a:ext cx="57626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FF7B8D-56E9-450E-804C-3AF1AC86FD7E}"/>
              </a:ext>
            </a:extLst>
          </p:cNvPr>
          <p:cNvSpPr/>
          <p:nvPr/>
        </p:nvSpPr>
        <p:spPr>
          <a:xfrm>
            <a:off x="2913063" y="1441450"/>
            <a:ext cx="569912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1.4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29" name="图片 13">
            <a:extLst>
              <a:ext uri="{FF2B5EF4-FFF2-40B4-BE49-F238E27FC236}">
                <a16:creationId xmlns:a16="http://schemas.microsoft.com/office/drawing/2014/main" id="{018CD912-03BA-4577-B7DF-24ACE7944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2425700"/>
            <a:ext cx="1352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8">
            <a:extLst>
              <a:ext uri="{FF2B5EF4-FFF2-40B4-BE49-F238E27FC236}">
                <a16:creationId xmlns:a16="http://schemas.microsoft.com/office/drawing/2014/main" id="{72D3A0A1-8B4C-4E52-9332-F4425409D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713" y="2425700"/>
            <a:ext cx="982662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1 5. 6</a:t>
            </a:r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C0251E6A-A7BD-4C07-AB25-2FB4D1BDA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2414588"/>
            <a:ext cx="8636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8A6CC11B-69C7-4F83-8B05-F7A159F9D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7387" y="2093119"/>
            <a:ext cx="365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EBC67B70-40D8-4630-AAAB-732B2F3D3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0538" y="2798763"/>
            <a:ext cx="83661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1 2  0</a:t>
            </a:r>
          </a:p>
        </p:txBody>
      </p:sp>
      <p:sp>
        <p:nvSpPr>
          <p:cNvPr id="34" name="Line 12">
            <a:extLst>
              <a:ext uri="{FF2B5EF4-FFF2-40B4-BE49-F238E27FC236}">
                <a16:creationId xmlns:a16="http://schemas.microsoft.com/office/drawing/2014/main" id="{8656358B-BA44-4007-9402-40E93BADB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21325" y="3198813"/>
            <a:ext cx="1028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Text Box 13">
            <a:extLst>
              <a:ext uri="{FF2B5EF4-FFF2-40B4-BE49-F238E27FC236}">
                <a16:creationId xmlns:a16="http://schemas.microsoft.com/office/drawing/2014/main" id="{47DA3E5B-51EB-4F61-8E96-1C29E506F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1675" y="3189288"/>
            <a:ext cx="7858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312A942A-495A-4A1E-8D72-75F40011F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183" y="2094707"/>
            <a:ext cx="3063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7" name="Text Box 13">
            <a:extLst>
              <a:ext uri="{FF2B5EF4-FFF2-40B4-BE49-F238E27FC236}">
                <a16:creationId xmlns:a16="http://schemas.microsoft.com/office/drawing/2014/main" id="{3D372FE0-91A3-4B8B-B703-16ACA6B3C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3738" y="3525838"/>
            <a:ext cx="9969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3  6 0</a:t>
            </a:r>
          </a:p>
        </p:txBody>
      </p:sp>
      <p:sp>
        <p:nvSpPr>
          <p:cNvPr id="38" name="Line 17">
            <a:extLst>
              <a:ext uri="{FF2B5EF4-FFF2-40B4-BE49-F238E27FC236}">
                <a16:creationId xmlns:a16="http://schemas.microsoft.com/office/drawing/2014/main" id="{828F45FF-3C3B-461C-9981-0C409216757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9425" y="3897313"/>
            <a:ext cx="10175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Text Box 13">
            <a:extLst>
              <a:ext uri="{FF2B5EF4-FFF2-40B4-BE49-F238E27FC236}">
                <a16:creationId xmlns:a16="http://schemas.microsoft.com/office/drawing/2014/main" id="{03C70D39-C815-4486-80D5-A7CD66731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3613" y="3189288"/>
            <a:ext cx="78581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0" name="Text Box 18">
            <a:extLst>
              <a:ext uri="{FF2B5EF4-FFF2-40B4-BE49-F238E27FC236}">
                <a16:creationId xmlns:a16="http://schemas.microsoft.com/office/drawing/2014/main" id="{582AEFAB-93BA-4695-8DB5-69C2C55D0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5700" y="3913188"/>
            <a:ext cx="57467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1" name="Text Box 15">
            <a:extLst>
              <a:ext uri="{FF2B5EF4-FFF2-40B4-BE49-F238E27FC236}">
                <a16:creationId xmlns:a16="http://schemas.microsoft.com/office/drawing/2014/main" id="{6A31A010-D760-4BC2-B743-99B227319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838" y="2093119"/>
            <a:ext cx="8651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3" name="Text Box 15">
            <a:extLst>
              <a:ext uri="{FF2B5EF4-FFF2-40B4-BE49-F238E27FC236}">
                <a16:creationId xmlns:a16="http://schemas.microsoft.com/office/drawing/2014/main" id="{AE86F309-EB1D-48B7-8009-1E8C1A7F6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3325" y="2093119"/>
            <a:ext cx="8636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" name="Text Box 15">
            <a:extLst>
              <a:ext uri="{FF2B5EF4-FFF2-40B4-BE49-F238E27FC236}">
                <a16:creationId xmlns:a16="http://schemas.microsoft.com/office/drawing/2014/main" id="{4193BE4E-BCE7-425C-B87C-BAC23CBB3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6338" y="3189288"/>
            <a:ext cx="8636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grpSp>
        <p:nvGrpSpPr>
          <p:cNvPr id="46" name="Group 46">
            <a:extLst>
              <a:ext uri="{FF2B5EF4-FFF2-40B4-BE49-F238E27FC236}">
                <a16:creationId xmlns:a16="http://schemas.microsoft.com/office/drawing/2014/main" id="{81B271BA-49AA-40AF-B61B-2EAFF6F743D6}"/>
              </a:ext>
            </a:extLst>
          </p:cNvPr>
          <p:cNvGrpSpPr>
            <a:grpSpLocks/>
          </p:cNvGrpSpPr>
          <p:nvPr/>
        </p:nvGrpSpPr>
        <p:grpSpPr bwMode="auto">
          <a:xfrm>
            <a:off x="6770688" y="2984501"/>
            <a:ext cx="1644650" cy="1192192"/>
            <a:chOff x="3345" y="2115"/>
            <a:chExt cx="1071" cy="752"/>
          </a:xfrm>
        </p:grpSpPr>
        <p:grpSp>
          <p:nvGrpSpPr>
            <p:cNvPr id="35879" name="Group 45">
              <a:extLst>
                <a:ext uri="{FF2B5EF4-FFF2-40B4-BE49-F238E27FC236}">
                  <a16:creationId xmlns:a16="http://schemas.microsoft.com/office/drawing/2014/main" id="{36F9E341-4A5F-40E7-A59A-2E94223A4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7" y="2115"/>
              <a:ext cx="1059" cy="752"/>
              <a:chOff x="3357" y="2115"/>
              <a:chExt cx="1059" cy="752"/>
            </a:xfrm>
          </p:grpSpPr>
          <p:sp>
            <p:nvSpPr>
              <p:cNvPr id="35881" name="Text Box 3">
                <a:extLst>
                  <a:ext uri="{FF2B5EF4-FFF2-40B4-BE49-F238E27FC236}">
                    <a16:creationId xmlns:a16="http://schemas.microsoft.com/office/drawing/2014/main" id="{89B1D005-9CC2-41C1-B500-41E2E92183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2115"/>
                <a:ext cx="765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0. 3 9</a:t>
                </a:r>
              </a:p>
            </p:txBody>
          </p:sp>
          <p:sp>
            <p:nvSpPr>
              <p:cNvPr id="35882" name="Line 12">
                <a:extLst>
                  <a:ext uri="{FF2B5EF4-FFF2-40B4-BE49-F238E27FC236}">
                    <a16:creationId xmlns:a16="http://schemas.microsoft.com/office/drawing/2014/main" id="{55D99F41-ECA3-4DA8-838D-1CD286D6A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7" y="2605"/>
                <a:ext cx="999" cy="1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83" name="Text Box 3">
                <a:extLst>
                  <a:ext uri="{FF2B5EF4-FFF2-40B4-BE49-F238E27FC236}">
                    <a16:creationId xmlns:a16="http://schemas.microsoft.com/office/drawing/2014/main" id="{B85484DC-770E-42F3-87AA-DC62711424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8" y="2334"/>
                <a:ext cx="665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4 0</a:t>
                </a:r>
              </a:p>
            </p:txBody>
          </p:sp>
          <p:sp>
            <p:nvSpPr>
              <p:cNvPr id="35884" name="Text Box 3">
                <a:extLst>
                  <a:ext uri="{FF2B5EF4-FFF2-40B4-BE49-F238E27FC236}">
                    <a16:creationId xmlns:a16="http://schemas.microsoft.com/office/drawing/2014/main" id="{D785416C-4400-4C26-A484-5C6639B81C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42" y="2605"/>
                <a:ext cx="699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1  5.6 0</a:t>
                </a:r>
              </a:p>
            </p:txBody>
          </p:sp>
          <p:sp>
            <p:nvSpPr>
              <p:cNvPr id="2" name="Line 12">
                <a:extLst>
                  <a:ext uri="{FF2B5EF4-FFF2-40B4-BE49-F238E27FC236}">
                    <a16:creationId xmlns:a16="http://schemas.microsoft.com/office/drawing/2014/main" id="{9862DC0E-C159-59BC-8A31-0705BB2E28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7" y="2643"/>
                <a:ext cx="114" cy="186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5880" name="Text Box 26">
              <a:extLst>
                <a:ext uri="{FF2B5EF4-FFF2-40B4-BE49-F238E27FC236}">
                  <a16:creationId xmlns:a16="http://schemas.microsoft.com/office/drawing/2014/main" id="{1201272B-DBF1-4796-B0CB-516479E4E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5" y="2345"/>
              <a:ext cx="635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100" b="1">
                  <a:solidFill>
                    <a:srgbClr val="0033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</p:grpSp>
      <p:sp>
        <p:nvSpPr>
          <p:cNvPr id="53" name="Text Box 3">
            <a:extLst>
              <a:ext uri="{FF2B5EF4-FFF2-40B4-BE49-F238E27FC236}">
                <a16:creationId xmlns:a16="http://schemas.microsoft.com/office/drawing/2014/main" id="{1BE6A43D-FF78-483B-A192-99DB2BA5C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8275" y="2735263"/>
            <a:ext cx="15113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100" b="1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C224C536-8621-4DAD-8C23-E0C61EEE46E8}"/>
              </a:ext>
            </a:extLst>
          </p:cNvPr>
          <p:cNvSpPr/>
          <p:nvPr/>
        </p:nvSpPr>
        <p:spPr>
          <a:xfrm>
            <a:off x="6956425" y="1441450"/>
            <a:ext cx="722313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0.39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B761FA9-6D0E-441B-9669-5B925175C181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五、提升训练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5" grpId="0"/>
      <p:bldP spid="26" grpId="0"/>
      <p:bldP spid="28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9" grpId="0"/>
      <p:bldP spid="40" grpId="0"/>
      <p:bldP spid="41" grpId="0"/>
      <p:bldP spid="43" grpId="0"/>
      <p:bldP spid="45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>
            <a:extLst>
              <a:ext uri="{FF2B5EF4-FFF2-40B4-BE49-F238E27FC236}">
                <a16:creationId xmlns:a16="http://schemas.microsoft.com/office/drawing/2014/main" id="{39093F93-F242-4AF0-9208-5ED601A2F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50" y="1219200"/>
            <a:ext cx="1284288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80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25=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3" name="矩形 20">
            <a:extLst>
              <a:ext uri="{FF2B5EF4-FFF2-40B4-BE49-F238E27FC236}">
                <a16:creationId xmlns:a16="http://schemas.microsoft.com/office/drawing/2014/main" id="{A31E0732-D372-4E2C-9AC1-525B045BF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3" y="1219200"/>
            <a:ext cx="182245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j-lt"/>
                <a:ea typeface="黑体" pitchFamily="2" charset="-122"/>
              </a:rPr>
              <a:t>*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0.828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36=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4" name="图片 13">
            <a:extLst>
              <a:ext uri="{FF2B5EF4-FFF2-40B4-BE49-F238E27FC236}">
                <a16:creationId xmlns:a16="http://schemas.microsoft.com/office/drawing/2014/main" id="{1F94CE37-2E59-41A9-B598-8D0C180C1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2197100"/>
            <a:ext cx="1354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06B08BAF-DE6B-4428-99BB-3CEF8FE9C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800" y="2197100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8 0 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5BBCE820-7328-43D2-8575-7C835BAC3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2185988"/>
            <a:ext cx="8636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100C6864-7F9E-446A-9CF6-ABAF5CD96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1882775"/>
            <a:ext cx="365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D4BB5D63-2472-4676-842E-865046646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25" y="2570163"/>
            <a:ext cx="6604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7 5</a:t>
            </a:r>
          </a:p>
        </p:txBody>
      </p:sp>
      <p:sp>
        <p:nvSpPr>
          <p:cNvPr id="9" name="Line 12">
            <a:extLst>
              <a:ext uri="{FF2B5EF4-FFF2-40B4-BE49-F238E27FC236}">
                <a16:creationId xmlns:a16="http://schemas.microsoft.com/office/drawing/2014/main" id="{0DD362E8-90A6-489B-B282-9FCBE2831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9413" y="2970213"/>
            <a:ext cx="10302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4456AF29-2A46-4133-8D05-1ACB8D649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394" y="2921001"/>
            <a:ext cx="7858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C218F3FF-D7ED-458A-8F95-14EB6AD44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38" y="1884363"/>
            <a:ext cx="30638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2" name="Line 17">
            <a:extLst>
              <a:ext uri="{FF2B5EF4-FFF2-40B4-BE49-F238E27FC236}">
                <a16:creationId xmlns:a16="http://schemas.microsoft.com/office/drawing/2014/main" id="{085DE438-9083-4534-BF90-0F1531433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87513" y="3598863"/>
            <a:ext cx="10175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B6E8E850-62C1-4914-9F8E-48FFCB1CD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442" y="3576642"/>
            <a:ext cx="5762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4224B22D-5028-4656-8E07-A6AA23085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921001"/>
            <a:ext cx="7858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915BB049-0A56-44CA-81E7-26C3273B7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882775"/>
            <a:ext cx="7858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Text Box 13">
            <a:extLst>
              <a:ext uri="{FF2B5EF4-FFF2-40B4-BE49-F238E27FC236}">
                <a16:creationId xmlns:a16="http://schemas.microsoft.com/office/drawing/2014/main" id="{917F4386-E5AC-4072-A3F2-ED1DCDF81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425" y="3218184"/>
            <a:ext cx="7858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5  0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6C2250F-B548-40FB-ADA1-02391A0B1D3F}"/>
              </a:ext>
            </a:extLst>
          </p:cNvPr>
          <p:cNvSpPr/>
          <p:nvPr/>
        </p:nvSpPr>
        <p:spPr>
          <a:xfrm>
            <a:off x="2486025" y="1212850"/>
            <a:ext cx="569913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3.2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pic>
        <p:nvPicPr>
          <p:cNvPr id="19" name="图片 13">
            <a:extLst>
              <a:ext uri="{FF2B5EF4-FFF2-40B4-BE49-F238E27FC236}">
                <a16:creationId xmlns:a16="http://schemas.microsoft.com/office/drawing/2014/main" id="{145AFA50-E54B-4F73-8547-74FE23729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2197100"/>
            <a:ext cx="1352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164D1E0D-F34D-48B0-A11E-62FD9BD26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5275" y="2197100"/>
            <a:ext cx="9842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0. 8 2 8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671459B8-1929-4BA9-B52A-7C5A5D235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013" y="2185988"/>
            <a:ext cx="8636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DCDEAFDC-9CDF-4578-A6B0-E4272BC87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9563" y="1857375"/>
            <a:ext cx="3635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3" name="Text Box 11">
            <a:extLst>
              <a:ext uri="{FF2B5EF4-FFF2-40B4-BE49-F238E27FC236}">
                <a16:creationId xmlns:a16="http://schemas.microsoft.com/office/drawing/2014/main" id="{005F3449-AF57-4B1D-89FF-55629620A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2570163"/>
            <a:ext cx="8366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7 2</a:t>
            </a:r>
          </a:p>
        </p:txBody>
      </p:sp>
      <p:sp>
        <p:nvSpPr>
          <p:cNvPr id="24" name="Line 12">
            <a:extLst>
              <a:ext uri="{FF2B5EF4-FFF2-40B4-BE49-F238E27FC236}">
                <a16:creationId xmlns:a16="http://schemas.microsoft.com/office/drawing/2014/main" id="{C54F0DCD-921C-497D-9AF1-3BDCA34CA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2888" y="2970213"/>
            <a:ext cx="1028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FFDD9730-27F3-4D22-9D63-4057EF2C2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900" y="2960688"/>
            <a:ext cx="7858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1 0</a:t>
            </a:r>
          </a:p>
        </p:txBody>
      </p:sp>
      <p:sp>
        <p:nvSpPr>
          <p:cNvPr id="26" name="Text Box 18">
            <a:extLst>
              <a:ext uri="{FF2B5EF4-FFF2-40B4-BE49-F238E27FC236}">
                <a16:creationId xmlns:a16="http://schemas.microsoft.com/office/drawing/2014/main" id="{9B95A944-B79F-4CEA-92E4-600D13A53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1325" y="1884363"/>
            <a:ext cx="3063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F03B885F-5C5C-4BE0-ACA4-2316894CE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4838" y="3297238"/>
            <a:ext cx="995362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1 0 8</a:t>
            </a:r>
          </a:p>
        </p:txBody>
      </p:sp>
      <p:sp>
        <p:nvSpPr>
          <p:cNvPr id="28" name="Line 17">
            <a:extLst>
              <a:ext uri="{FF2B5EF4-FFF2-40B4-BE49-F238E27FC236}">
                <a16:creationId xmlns:a16="http://schemas.microsoft.com/office/drawing/2014/main" id="{EB31E09E-49E5-4E8C-A2CE-6355963A5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0988" y="3668713"/>
            <a:ext cx="10191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Text Box 13">
            <a:extLst>
              <a:ext uri="{FF2B5EF4-FFF2-40B4-BE49-F238E27FC236}">
                <a16:creationId xmlns:a16="http://schemas.microsoft.com/office/drawing/2014/main" id="{1F810CD9-70E9-4958-8689-FE324AC34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0600" y="2960688"/>
            <a:ext cx="7858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CA86921D-3B7B-483D-8D26-72F4EE0EE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825" y="3684588"/>
            <a:ext cx="57467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1" name="Text Box 15">
            <a:extLst>
              <a:ext uri="{FF2B5EF4-FFF2-40B4-BE49-F238E27FC236}">
                <a16:creationId xmlns:a16="http://schemas.microsoft.com/office/drawing/2014/main" id="{70B0C8D3-FDA3-4356-9D49-9A9BDB1A1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438" y="1858963"/>
            <a:ext cx="8636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C720A454-CBFD-4104-985D-4E754CFEE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25" y="1857375"/>
            <a:ext cx="3635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5C844688-AFC3-4CA3-A130-325E497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1857375"/>
            <a:ext cx="365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ABF6CED-01A1-46BD-84B0-7F5C2CF92CC0}"/>
              </a:ext>
            </a:extLst>
          </p:cNvPr>
          <p:cNvSpPr/>
          <p:nvPr/>
        </p:nvSpPr>
        <p:spPr>
          <a:xfrm>
            <a:off x="6272213" y="1212850"/>
            <a:ext cx="877887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0.023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grpSp>
        <p:nvGrpSpPr>
          <p:cNvPr id="35" name="Group 46">
            <a:extLst>
              <a:ext uri="{FF2B5EF4-FFF2-40B4-BE49-F238E27FC236}">
                <a16:creationId xmlns:a16="http://schemas.microsoft.com/office/drawing/2014/main" id="{5202659C-F171-4503-8460-DE0BA29B1CEA}"/>
              </a:ext>
            </a:extLst>
          </p:cNvPr>
          <p:cNvGrpSpPr>
            <a:grpSpLocks/>
          </p:cNvGrpSpPr>
          <p:nvPr/>
        </p:nvGrpSpPr>
        <p:grpSpPr bwMode="auto">
          <a:xfrm>
            <a:off x="6667499" y="2540000"/>
            <a:ext cx="1800183" cy="1833549"/>
            <a:chOff x="3345" y="2115"/>
            <a:chExt cx="1172" cy="1156"/>
          </a:xfrm>
        </p:grpSpPr>
        <p:grpSp>
          <p:nvGrpSpPr>
            <p:cNvPr id="36901" name="Group 45">
              <a:extLst>
                <a:ext uri="{FF2B5EF4-FFF2-40B4-BE49-F238E27FC236}">
                  <a16:creationId xmlns:a16="http://schemas.microsoft.com/office/drawing/2014/main" id="{AAF80FA6-B230-434D-A924-805D1CA05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7" y="2115"/>
              <a:ext cx="1160" cy="1156"/>
              <a:chOff x="3357" y="2115"/>
              <a:chExt cx="1160" cy="1156"/>
            </a:xfrm>
          </p:grpSpPr>
          <p:sp>
            <p:nvSpPr>
              <p:cNvPr id="36903" name="Text Box 3">
                <a:extLst>
                  <a:ext uri="{FF2B5EF4-FFF2-40B4-BE49-F238E27FC236}">
                    <a16:creationId xmlns:a16="http://schemas.microsoft.com/office/drawing/2014/main" id="{9626584B-B3C7-4956-B92B-042384A6BF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2115"/>
                <a:ext cx="765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0. 0 2 3</a:t>
                </a:r>
              </a:p>
            </p:txBody>
          </p:sp>
          <p:sp>
            <p:nvSpPr>
              <p:cNvPr id="36904" name="Line 12">
                <a:extLst>
                  <a:ext uri="{FF2B5EF4-FFF2-40B4-BE49-F238E27FC236}">
                    <a16:creationId xmlns:a16="http://schemas.microsoft.com/office/drawing/2014/main" id="{81C91A18-6A40-4A76-B9CA-78AF3D640C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7" y="2605"/>
                <a:ext cx="999" cy="1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5" name="Text Box 3">
                <a:extLst>
                  <a:ext uri="{FF2B5EF4-FFF2-40B4-BE49-F238E27FC236}">
                    <a16:creationId xmlns:a16="http://schemas.microsoft.com/office/drawing/2014/main" id="{86C8030E-DB9B-48F8-8FDB-1653FA04AD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8" y="2334"/>
                <a:ext cx="665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3 6</a:t>
                </a:r>
              </a:p>
            </p:txBody>
          </p:sp>
          <p:sp>
            <p:nvSpPr>
              <p:cNvPr id="36906" name="Text Box 3">
                <a:extLst>
                  <a:ext uri="{FF2B5EF4-FFF2-40B4-BE49-F238E27FC236}">
                    <a16:creationId xmlns:a16="http://schemas.microsoft.com/office/drawing/2014/main" id="{E0A00FF6-B69F-4F3A-950D-F500660299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8" y="2582"/>
                <a:ext cx="699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1 3 8</a:t>
                </a:r>
              </a:p>
            </p:txBody>
          </p:sp>
          <p:sp>
            <p:nvSpPr>
              <p:cNvPr id="36907" name="Text Box 3">
                <a:extLst>
                  <a:ext uri="{FF2B5EF4-FFF2-40B4-BE49-F238E27FC236}">
                    <a16:creationId xmlns:a16="http://schemas.microsoft.com/office/drawing/2014/main" id="{34BAE020-05DE-44C4-86A8-A083815F4D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8" y="2783"/>
                <a:ext cx="699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6 9</a:t>
                </a:r>
              </a:p>
            </p:txBody>
          </p:sp>
          <p:sp>
            <p:nvSpPr>
              <p:cNvPr id="36908" name="Line 12">
                <a:extLst>
                  <a:ext uri="{FF2B5EF4-FFF2-40B4-BE49-F238E27FC236}">
                    <a16:creationId xmlns:a16="http://schemas.microsoft.com/office/drawing/2014/main" id="{7D9B31C8-AA5D-4887-BC45-1E0F2984E7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7" y="3003"/>
                <a:ext cx="999" cy="1"/>
              </a:xfrm>
              <a:prstGeom prst="line">
                <a:avLst/>
              </a:prstGeom>
              <a:noFill/>
              <a:ln w="254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9" name="Text Box 3">
                <a:extLst>
                  <a:ext uri="{FF2B5EF4-FFF2-40B4-BE49-F238E27FC236}">
                    <a16:creationId xmlns:a16="http://schemas.microsoft.com/office/drawing/2014/main" id="{A78686E0-9717-42EC-8325-DA612A352D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5" y="3009"/>
                <a:ext cx="765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100" b="1" dirty="0">
                    <a:solidFill>
                      <a:srgbClr val="0033C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0. 8 2 8</a:t>
                </a:r>
              </a:p>
            </p:txBody>
          </p:sp>
        </p:grpSp>
        <p:sp>
          <p:nvSpPr>
            <p:cNvPr id="36902" name="Text Box 26">
              <a:extLst>
                <a:ext uri="{FF2B5EF4-FFF2-40B4-BE49-F238E27FC236}">
                  <a16:creationId xmlns:a16="http://schemas.microsoft.com/office/drawing/2014/main" id="{F2A7B7C8-E6FC-4612-9DC4-501AB5006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5" y="2345"/>
              <a:ext cx="635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100" b="1">
                  <a:solidFill>
                    <a:srgbClr val="0033C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</p:grpSp>
      <p:sp>
        <p:nvSpPr>
          <p:cNvPr id="42" name="Text Box 3">
            <a:extLst>
              <a:ext uri="{FF2B5EF4-FFF2-40B4-BE49-F238E27FC236}">
                <a16:creationId xmlns:a16="http://schemas.microsoft.com/office/drawing/2014/main" id="{3496F652-CB8E-4250-AD11-3389F3237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413" y="2146300"/>
            <a:ext cx="15113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100" b="1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2">
            <a:extLst>
              <a:ext uri="{FF2B5EF4-FFF2-40B4-BE49-F238E27FC236}">
                <a16:creationId xmlns:a16="http://schemas.microsoft.com/office/drawing/2014/main" id="{5DB768FC-037B-47F8-B807-24220D364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390525"/>
            <a:ext cx="8350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 在    里填上“＞”“＜”或“＝”。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24BDDA72-02B9-473F-A44C-C5800C8D0DA3}"/>
              </a:ext>
            </a:extLst>
          </p:cNvPr>
          <p:cNvSpPr/>
          <p:nvPr/>
        </p:nvSpPr>
        <p:spPr>
          <a:xfrm>
            <a:off x="1392238" y="342900"/>
            <a:ext cx="531812" cy="5302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20">
            <a:extLst>
              <a:ext uri="{FF2B5EF4-FFF2-40B4-BE49-F238E27FC236}">
                <a16:creationId xmlns:a16="http://schemas.microsoft.com/office/drawing/2014/main" id="{67627E41-B465-4178-B473-5C1ED1ED7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863" y="1225550"/>
            <a:ext cx="2493962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32.93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37           1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EA871AF-8640-4BC6-B2B9-7B1CB5F29727}"/>
              </a:ext>
            </a:extLst>
          </p:cNvPr>
          <p:cNvSpPr/>
          <p:nvPr/>
        </p:nvSpPr>
        <p:spPr>
          <a:xfrm>
            <a:off x="2695575" y="1177925"/>
            <a:ext cx="531813" cy="53181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20">
            <a:extLst>
              <a:ext uri="{FF2B5EF4-FFF2-40B4-BE49-F238E27FC236}">
                <a16:creationId xmlns:a16="http://schemas.microsoft.com/office/drawing/2014/main" id="{40BFAE06-6CAE-4F4A-8A6C-5258ADD9F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650" y="1225550"/>
            <a:ext cx="23399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58.8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50           1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8" name="矩形 20">
            <a:extLst>
              <a:ext uri="{FF2B5EF4-FFF2-40B4-BE49-F238E27FC236}">
                <a16:creationId xmlns:a16="http://schemas.microsoft.com/office/drawing/2014/main" id="{2CF0998F-1832-4D39-93C9-78EDF40DE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863" y="1844675"/>
            <a:ext cx="2493962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310.2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22           1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9" name="矩形 20">
            <a:extLst>
              <a:ext uri="{FF2B5EF4-FFF2-40B4-BE49-F238E27FC236}">
                <a16:creationId xmlns:a16="http://schemas.microsoft.com/office/drawing/2014/main" id="{F6FD772F-B18A-4800-AFBF-442368B96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650" y="1844675"/>
            <a:ext cx="2185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3.09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0" name="矩形 20">
            <a:extLst>
              <a:ext uri="{FF2B5EF4-FFF2-40B4-BE49-F238E27FC236}">
                <a16:creationId xmlns:a16="http://schemas.microsoft.com/office/drawing/2014/main" id="{996A463D-D780-434D-A23B-2F86D76C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863" y="2520950"/>
            <a:ext cx="23399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13.8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15           1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1" name="矩形 20">
            <a:extLst>
              <a:ext uri="{FF2B5EF4-FFF2-40B4-BE49-F238E27FC236}">
                <a16:creationId xmlns:a16="http://schemas.microsoft.com/office/drawing/2014/main" id="{4AF1D301-31A7-40EE-92F6-AF223DE4B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650" y="2520950"/>
            <a:ext cx="23399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59.8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13           1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2" name="矩形 20">
            <a:extLst>
              <a:ext uri="{FF2B5EF4-FFF2-40B4-BE49-F238E27FC236}">
                <a16:creationId xmlns:a16="http://schemas.microsoft.com/office/drawing/2014/main" id="{534241CF-B24F-45DA-A764-9F0FFF4A4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863" y="3132138"/>
            <a:ext cx="232410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11.8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10           1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3" name="矩形 20">
            <a:extLst>
              <a:ext uri="{FF2B5EF4-FFF2-40B4-BE49-F238E27FC236}">
                <a16:creationId xmlns:a16="http://schemas.microsoft.com/office/drawing/2014/main" id="{F2115381-30D9-4A15-84B6-0689121B2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650" y="3132138"/>
            <a:ext cx="203200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5.8</a:t>
            </a:r>
            <a:r>
              <a:rPr lang="zh-CN" altLang="zh-CN" sz="2400" b="1" dirty="0">
                <a:latin typeface="+mj-lt"/>
                <a:ea typeface="黑体" pitchFamily="2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6           1</a:t>
            </a:r>
            <a:endParaRPr lang="zh-CN" altLang="zh-CN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4367058-1485-4B3B-B22B-ECCCA2BA0CC2}"/>
              </a:ext>
            </a:extLst>
          </p:cNvPr>
          <p:cNvSpPr/>
          <p:nvPr/>
        </p:nvSpPr>
        <p:spPr>
          <a:xfrm>
            <a:off x="6789738" y="1177925"/>
            <a:ext cx="530225" cy="53181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37A0770-242C-473A-A7F3-90D825283AF6}"/>
              </a:ext>
            </a:extLst>
          </p:cNvPr>
          <p:cNvSpPr/>
          <p:nvPr/>
        </p:nvSpPr>
        <p:spPr>
          <a:xfrm>
            <a:off x="2695575" y="1797050"/>
            <a:ext cx="531813" cy="5334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EF13014-FD87-4C0C-8B02-13109BDC803D}"/>
              </a:ext>
            </a:extLst>
          </p:cNvPr>
          <p:cNvSpPr/>
          <p:nvPr/>
        </p:nvSpPr>
        <p:spPr>
          <a:xfrm>
            <a:off x="6789738" y="1797050"/>
            <a:ext cx="530225" cy="5334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9064A59-EF68-47D9-9266-7DF650C0DEE0}"/>
              </a:ext>
            </a:extLst>
          </p:cNvPr>
          <p:cNvSpPr/>
          <p:nvPr/>
        </p:nvSpPr>
        <p:spPr>
          <a:xfrm>
            <a:off x="2579688" y="2514600"/>
            <a:ext cx="533400" cy="53181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DCC9D39-ECB2-4FF1-8DF4-46934BE51E2F}"/>
              </a:ext>
            </a:extLst>
          </p:cNvPr>
          <p:cNvSpPr/>
          <p:nvPr/>
        </p:nvSpPr>
        <p:spPr>
          <a:xfrm>
            <a:off x="6858000" y="2514600"/>
            <a:ext cx="531813" cy="53181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3D947964-3B0A-4EB9-938A-867CC00D681E}"/>
              </a:ext>
            </a:extLst>
          </p:cNvPr>
          <p:cNvSpPr/>
          <p:nvPr/>
        </p:nvSpPr>
        <p:spPr>
          <a:xfrm>
            <a:off x="2549525" y="3122613"/>
            <a:ext cx="531813" cy="53181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37A0B52-4C34-4809-811B-D694CE0FB4BA}"/>
              </a:ext>
            </a:extLst>
          </p:cNvPr>
          <p:cNvSpPr/>
          <p:nvPr/>
        </p:nvSpPr>
        <p:spPr>
          <a:xfrm>
            <a:off x="6534150" y="3160713"/>
            <a:ext cx="531813" cy="53181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7908" name="图片 3">
            <a:extLst>
              <a:ext uri="{FF2B5EF4-FFF2-40B4-BE49-F238E27FC236}">
                <a16:creationId xmlns:a16="http://schemas.microsoft.com/office/drawing/2014/main" id="{81564165-C216-46F0-BE04-04A6B144A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9"/>
          <a:stretch/>
        </p:blipFill>
        <p:spPr bwMode="auto">
          <a:xfrm>
            <a:off x="3092824" y="3748088"/>
            <a:ext cx="3542926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EF6A981-FAC9-47BA-83B8-0566198FB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013" y="1158875"/>
            <a:ext cx="6858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28A1C6-DFE9-4929-88CD-672AC2F1A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0025" y="1176338"/>
            <a:ext cx="685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E0BCF46-D775-4C48-BDB0-7C4FBDE0F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0025" y="1814513"/>
            <a:ext cx="685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39A5413-901B-46FF-9001-D293E6ED3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025" y="1773238"/>
            <a:ext cx="685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</a:t>
            </a:r>
            <a:endParaRPr lang="zh-CN" altLang="en-US" sz="27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BA8E925-83A3-4039-9469-41DC166D3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2516188"/>
            <a:ext cx="6858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9FF4C0-6100-4C85-B9A4-F255CCDE7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3088" y="2500313"/>
            <a:ext cx="685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1235CB5-D5E7-452B-9485-449E6D359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230" y="3103182"/>
            <a:ext cx="6858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92667AA-32E7-4456-9237-4FF23E9F1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140075"/>
            <a:ext cx="6858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0153BCB-8D58-4936-A17C-725790E52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4111625"/>
            <a:ext cx="9842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大于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5C10E1A-F0E6-4EDB-B6A5-0C8E3DFCF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163" y="4459288"/>
            <a:ext cx="9842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小于</a:t>
            </a:r>
          </a:p>
        </p:txBody>
      </p:sp>
      <p:sp>
        <p:nvSpPr>
          <p:cNvPr id="37919" name="矩形 2">
            <a:extLst>
              <a:ext uri="{FF2B5EF4-FFF2-40B4-BE49-F238E27FC236}">
                <a16:creationId xmlns:a16="http://schemas.microsoft.com/office/drawing/2014/main" id="{AF158A8C-9217-49E6-8A85-A812FAF29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9538" y="719138"/>
            <a:ext cx="2820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》] </a:t>
            </a: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E39ADC-7281-4B87-B285-D2651D4C71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336874" y="3857532"/>
            <a:ext cx="624607" cy="1203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2">
            <a:extLst>
              <a:ext uri="{FF2B5EF4-FFF2-40B4-BE49-F238E27FC236}">
                <a16:creationId xmlns:a16="http://schemas.microsoft.com/office/drawing/2014/main" id="{6FBD5BD2-AFD7-4BA0-93CA-310ED5DD3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917575"/>
            <a:ext cx="8534400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三、一块长方形菜地的面积是</a:t>
            </a:r>
            <a:r>
              <a:rPr lang="en-US" altLang="zh-CN" sz="2400" b="1">
                <a:latin typeface="+mn-lt"/>
                <a:ea typeface="黑体" panose="02010609060101010101" pitchFamily="49" charset="-122"/>
              </a:rPr>
              <a:t>78m</a:t>
            </a:r>
            <a:r>
              <a:rPr lang="en-US" altLang="zh-CN" sz="2400" b="1" baseline="3000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它的长是</a:t>
            </a:r>
            <a:r>
              <a:rPr lang="en-US" altLang="zh-CN" sz="2400" b="1">
                <a:latin typeface="+mn-lt"/>
                <a:ea typeface="黑体" panose="02010609060101010101" pitchFamily="49" charset="-122"/>
              </a:rPr>
              <a:t>15m</a:t>
            </a: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。现要在它的四周围上竹篱笆，竹篱笆长多少米？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》]</a:t>
            </a:r>
            <a:endParaRPr lang="zh-CN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F50161-0840-478C-ABB1-F596603DF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2600" y="2408238"/>
            <a:ext cx="37020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78÷15=5.2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98D17B-21A2-4FB6-89CD-066FE229A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738" y="2916238"/>
            <a:ext cx="3703637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15+5.2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×2=40.4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377F2A-C296-4F3E-84EC-A0C6E1CEF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2600" y="3502025"/>
            <a:ext cx="37020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答：竹篱笆长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2">
            <a:extLst>
              <a:ext uri="{FF2B5EF4-FFF2-40B4-BE49-F238E27FC236}">
                <a16:creationId xmlns:a16="http://schemas.microsoft.com/office/drawing/2014/main" id="{A8206D6F-AD6F-49BD-BEF0-A1B544B7B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515938"/>
            <a:ext cx="8769350" cy="50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四、王奶奶从冷食批发部买回两箱雪糕。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》]</a:t>
            </a:r>
            <a:endParaRPr lang="zh-CN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7A4A43-C2BB-4222-94BC-AE92D0E30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3016250"/>
            <a:ext cx="8351837" cy="573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itchFamily="2" charset="-122"/>
              </a:rPr>
              <a:t>1.</a:t>
            </a:r>
            <a:r>
              <a:rPr lang="zh-CN" altLang="en-US" sz="2400" b="1" dirty="0">
                <a:latin typeface="+mn-lt"/>
                <a:ea typeface="黑体" pitchFamily="2" charset="-122"/>
              </a:rPr>
              <a:t>按批发价，每根奶油雪糕多少钱？每根水果雪糕多少钱？</a:t>
            </a:r>
            <a:endParaRPr lang="zh-CN" altLang="zh-CN" sz="24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39940" name="图片 1">
            <a:extLst>
              <a:ext uri="{FF2B5EF4-FFF2-40B4-BE49-F238E27FC236}">
                <a16:creationId xmlns:a16="http://schemas.microsoft.com/office/drawing/2014/main" id="{C8A9DBEC-A6E4-4632-AD1C-D46342633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1116013"/>
            <a:ext cx="5162550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3C1631A-17D3-4564-8259-4578A0DB8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053" y="3454399"/>
            <a:ext cx="37020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23.6÷20=1.18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CF056E3-58E2-4161-95F5-2CA529C9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053" y="3878262"/>
            <a:ext cx="37020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29.4÷30=0.98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28CA83-9008-4A57-865C-C295A8957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55" y="4332469"/>
            <a:ext cx="74707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答：每根奶油雪糕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1.18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元，每根水果雪糕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E452E7-B373-4631-B41D-D2EB29443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3063875"/>
            <a:ext cx="8351837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itchFamily="2" charset="-122"/>
              </a:rPr>
              <a:t>2.</a:t>
            </a:r>
            <a:r>
              <a:rPr lang="zh-CN" altLang="en-US" sz="2400" b="1" dirty="0">
                <a:latin typeface="+mn-lt"/>
                <a:ea typeface="黑体" pitchFamily="2" charset="-122"/>
              </a:rPr>
              <a:t>按零售价卖完这两箱雪糕，王奶奶一共赚了多少钱？</a:t>
            </a:r>
            <a:endParaRPr lang="zh-CN" altLang="zh-CN" sz="24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0963" name="图片 3">
            <a:extLst>
              <a:ext uri="{FF2B5EF4-FFF2-40B4-BE49-F238E27FC236}">
                <a16:creationId xmlns:a16="http://schemas.microsoft.com/office/drawing/2014/main" id="{6AB69C9A-EF21-4CD5-8801-6765E5491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1116013"/>
            <a:ext cx="5162550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B663E9E-9176-4BC1-84DC-41427262E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643313"/>
            <a:ext cx="6013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1.8-1.18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×20+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1.5-0.98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×30=28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098072-9F69-4379-B197-3EB2E1001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0" y="4175125"/>
            <a:ext cx="43656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答：王奶奶一共赚了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40966" name="矩形 2">
            <a:extLst>
              <a:ext uri="{FF2B5EF4-FFF2-40B4-BE49-F238E27FC236}">
                <a16:creationId xmlns:a16="http://schemas.microsoft.com/office/drawing/2014/main" id="{BD1DBAE6-50E7-4910-8796-FC1C76D7C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515938"/>
            <a:ext cx="8769350" cy="50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四、王奶奶从冷食批发部买回两箱雪糕。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[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选自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》]</a:t>
            </a:r>
            <a:endParaRPr lang="zh-CN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28575">
          <a:solidFill>
            <a:srgbClr val="00B0F0"/>
          </a:solidFill>
          <a:miter lim="800000"/>
          <a:headEnd/>
          <a:tailEnd/>
        </a:ln>
      </a:spPr>
      <a:bodyPr/>
      <a:lstStyle>
        <a:defPPr algn="l" eaLnBrk="1" hangingPunct="1">
          <a:defRPr sz="2800" b="1" dirty="0">
            <a:solidFill>
              <a:srgbClr val="00B0F0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just" eaLnBrk="1" hangingPunct="1">
          <a:lnSpc>
            <a:spcPct val="130000"/>
          </a:lnSpc>
          <a:defRPr sz="3200" b="1" dirty="0" smtClean="0">
            <a:latin typeface="+mn-lt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3139</TotalTime>
  <Words>1226</Words>
  <Application>Microsoft Office PowerPoint</Application>
  <PresentationFormat>全屏显示(16:9)</PresentationFormat>
  <Paragraphs>440</Paragraphs>
  <Slides>22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 Light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除数是整数的小数除法（2）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716</cp:revision>
  <dcterms:created xsi:type="dcterms:W3CDTF">2016-01-14T07:05:12Z</dcterms:created>
  <dcterms:modified xsi:type="dcterms:W3CDTF">2026-07-02T01:31:43Z</dcterms:modified>
  <cp:category>状元成才路</cp:category>
</cp:coreProperties>
</file>