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0" r:id="rId1"/>
  </p:sldMasterIdLst>
  <p:notesMasterIdLst>
    <p:notesMasterId r:id="rId20"/>
  </p:notesMasterIdLst>
  <p:sldIdLst>
    <p:sldId id="256" r:id="rId2"/>
    <p:sldId id="335" r:id="rId3"/>
    <p:sldId id="270" r:id="rId4"/>
    <p:sldId id="364" r:id="rId5"/>
    <p:sldId id="366" r:id="rId6"/>
    <p:sldId id="279" r:id="rId7"/>
    <p:sldId id="337" r:id="rId8"/>
    <p:sldId id="365" r:id="rId9"/>
    <p:sldId id="282" r:id="rId10"/>
    <p:sldId id="284" r:id="rId11"/>
    <p:sldId id="281" r:id="rId12"/>
    <p:sldId id="340" r:id="rId13"/>
    <p:sldId id="341" r:id="rId14"/>
    <p:sldId id="342" r:id="rId15"/>
    <p:sldId id="343" r:id="rId16"/>
    <p:sldId id="344" r:id="rId1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613" indent="-1127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2813" indent="-227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013" indent="-3413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FF"/>
    <a:srgbClr val="C2E268"/>
    <a:srgbClr val="FEF7B6"/>
    <a:srgbClr val="FFFFFF"/>
    <a:srgbClr val="F7BB54"/>
    <a:srgbClr val="FEFCC6"/>
    <a:srgbClr val="FF3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4" autoAdjust="0"/>
    <p:restoredTop sz="96366" autoAdjust="0"/>
  </p:normalViewPr>
  <p:slideViewPr>
    <p:cSldViewPr snapToGrid="0">
      <p:cViewPr varScale="1">
        <p:scale>
          <a:sx n="104" d="100"/>
          <a:sy n="104" d="100"/>
        </p:scale>
        <p:origin x="893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EE65B853-FC87-451A-ADDD-4F12BD5838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47166AE-06E0-4755-A033-03E8EE154B5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6CBB737-44EF-49FF-8FC1-328DAF217348}" type="datetimeFigureOut">
              <a:rPr lang="zh-CN" altLang="en-US"/>
              <a:pPr>
                <a:defRPr/>
              </a:pPr>
              <a:t>2026/7/2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A374A274-3671-4BB3-BF83-284D3BE924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8CAD0341-F46A-486A-A8B1-DB4EF61702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A68AAEC-6C7C-47BF-A1A4-3567ADA1E3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7E798E3-AFCC-4550-B69A-7CC6951FAE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6A2F2D8-46A3-4CD4-88DD-EA38B0661B29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3269E055-C408-4ECB-8219-7DA4562170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>
            <a:extLst>
              <a:ext uri="{FF2B5EF4-FFF2-40B4-BE49-F238E27FC236}">
                <a16:creationId xmlns:a16="http://schemas.microsoft.com/office/drawing/2014/main" id="{1148062D-A2F4-4346-AE59-08CAB9B44F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b="1"/>
          </a:p>
        </p:txBody>
      </p:sp>
      <p:sp>
        <p:nvSpPr>
          <p:cNvPr id="17412" name="灯片编号占位符 3">
            <a:extLst>
              <a:ext uri="{FF2B5EF4-FFF2-40B4-BE49-F238E27FC236}">
                <a16:creationId xmlns:a16="http://schemas.microsoft.com/office/drawing/2014/main" id="{4075A36F-F2A0-4765-9DEB-40E2DDD113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FA50A94-81DA-430C-B9B5-31F3906C9310}" type="slidenum">
              <a:rPr lang="zh-CN" altLang="en-US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810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6B432-1326-3A00-7A65-B0537F9DB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F21E39EE-40D6-A9A0-7940-F77311B8CF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>
            <a:extLst>
              <a:ext uri="{FF2B5EF4-FFF2-40B4-BE49-F238E27FC236}">
                <a16:creationId xmlns:a16="http://schemas.microsoft.com/office/drawing/2014/main" id="{8ED10AD7-4C14-41DE-4E4E-952C7A0A36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b="1"/>
          </a:p>
        </p:txBody>
      </p:sp>
      <p:sp>
        <p:nvSpPr>
          <p:cNvPr id="17412" name="灯片编号占位符 3">
            <a:extLst>
              <a:ext uri="{FF2B5EF4-FFF2-40B4-BE49-F238E27FC236}">
                <a16:creationId xmlns:a16="http://schemas.microsoft.com/office/drawing/2014/main" id="{D65E88B8-D54B-26D1-6C08-1917ADC5C7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FA50A94-81DA-430C-B9B5-31F3906C9310}" type="slidenum">
              <a:rPr lang="zh-CN" altLang="en-US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718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>
            <a:extLst>
              <a:ext uri="{FF2B5EF4-FFF2-40B4-BE49-F238E27FC236}">
                <a16:creationId xmlns:a16="http://schemas.microsoft.com/office/drawing/2014/main" id="{3269E055-C408-4ECB-8219-7DA4562170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>
            <a:extLst>
              <a:ext uri="{FF2B5EF4-FFF2-40B4-BE49-F238E27FC236}">
                <a16:creationId xmlns:a16="http://schemas.microsoft.com/office/drawing/2014/main" id="{1148062D-A2F4-4346-AE59-08CAB9B44F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b="1"/>
          </a:p>
        </p:txBody>
      </p:sp>
      <p:sp>
        <p:nvSpPr>
          <p:cNvPr id="17412" name="灯片编号占位符 3">
            <a:extLst>
              <a:ext uri="{FF2B5EF4-FFF2-40B4-BE49-F238E27FC236}">
                <a16:creationId xmlns:a16="http://schemas.microsoft.com/office/drawing/2014/main" id="{4075A36F-F2A0-4765-9DEB-40E2DDD113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FA50A94-81DA-430C-B9B5-31F3906C9310}" type="slidenum">
              <a:rPr lang="zh-CN" altLang="en-US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50D6AD17-D891-46BE-89DD-0406C29A81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8078527D-6512-461C-B0BB-09EDBE7340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FDABB4B8-A8CD-4EB4-8BFD-C536B1E43C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16E9EA7-DD58-4DE2-A7B4-223DC948B22F}" type="slidenum">
              <a:rPr lang="zh-CN" altLang="en-US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CD34B9D6-07E2-48A4-8F08-70AFA8270E0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0B9D3794-CA4D-445A-BB00-4A2E23F4DD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C5021C34-A781-47FB-938D-29C4A3E943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82A4DEC-E579-46F6-B1ED-C0DC994A5E9E}" type="slidenum">
              <a:rPr lang="zh-CN" altLang="en-US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7F7B6964-A77C-478E-95CE-B40FFDB77C1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>
            <a:extLst>
              <a:ext uri="{FF2B5EF4-FFF2-40B4-BE49-F238E27FC236}">
                <a16:creationId xmlns:a16="http://schemas.microsoft.com/office/drawing/2014/main" id="{692D0DED-EDC8-484D-AC05-60FB6DA5ED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id="{F20161B1-67A8-4D8F-B442-1F1A89C28B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8BF5E98-EF58-4A5D-982F-D26C2FD89540}" type="slidenum">
              <a:rPr lang="zh-CN" altLang="en-US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 descr="b1b92bf28a3b10da12e68a70bf8c9d2e">
            <a:extLst>
              <a:ext uri="{FF2B5EF4-FFF2-40B4-BE49-F238E27FC236}">
                <a16:creationId xmlns:a16="http://schemas.microsoft.com/office/drawing/2014/main" id="{82E7B5DA-2ED7-485C-9A8F-45FFAD370D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6" t="27892" r="6953" b="2176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EC9F864D-A33C-4A8F-B644-537BDEDBDB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76212" y="145325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5">
            <a:extLst>
              <a:ext uri="{FF2B5EF4-FFF2-40B4-BE49-F238E27FC236}">
                <a16:creationId xmlns:a16="http://schemas.microsoft.com/office/drawing/2014/main" id="{7B090581-0938-483E-A179-7B45F77820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5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>
            <a:extLst>
              <a:ext uri="{FF2B5EF4-FFF2-40B4-BE49-F238E27FC236}">
                <a16:creationId xmlns:a16="http://schemas.microsoft.com/office/drawing/2014/main" id="{E2EEDBF6-9AD2-4DB7-8A37-AEFCE47DFED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3175"/>
            <a:ext cx="9144000" cy="5146675"/>
            <a:chOff x="0" y="-3810"/>
            <a:chExt cx="9144000" cy="5147310"/>
          </a:xfrm>
        </p:grpSpPr>
        <p:pic>
          <p:nvPicPr>
            <p:cNvPr id="3" name="图片 4" descr="e0aeb10a19530a2fcb255c66cc0b52f5">
              <a:extLst>
                <a:ext uri="{FF2B5EF4-FFF2-40B4-BE49-F238E27FC236}">
                  <a16:creationId xmlns:a16="http://schemas.microsoft.com/office/drawing/2014/main" id="{EA675229-617E-46C5-A78F-DD1E02B47B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4" r="81514" b="4492"/>
            <a:stretch>
              <a:fillRect/>
            </a:stretch>
          </p:blipFill>
          <p:spPr bwMode="auto">
            <a:xfrm>
              <a:off x="0" y="-3810"/>
              <a:ext cx="688340" cy="514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5" descr="e0aeb10a19530a2fcb255c66cc0b52f5">
              <a:extLst>
                <a:ext uri="{FF2B5EF4-FFF2-40B4-BE49-F238E27FC236}">
                  <a16:creationId xmlns:a16="http://schemas.microsoft.com/office/drawing/2014/main" id="{09F601D1-3C9B-4DA9-B621-D2D0AC7C4B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b="4492"/>
            <a:stretch>
              <a:fillRect/>
            </a:stretch>
          </p:blipFill>
          <p:spPr bwMode="auto">
            <a:xfrm>
              <a:off x="6165215" y="-3810"/>
              <a:ext cx="2978785" cy="514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C59DCD3-85BF-44F2-99D5-A9A63FF38F67}"/>
                </a:ext>
              </a:extLst>
            </p:cNvPr>
            <p:cNvSpPr/>
            <p:nvPr userDrawn="1"/>
          </p:nvSpPr>
          <p:spPr>
            <a:xfrm>
              <a:off x="4227513" y="339132"/>
              <a:ext cx="4089400" cy="45979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6" name="图片 7" descr="e0aeb10a19530a2fcb255c66cc0b52f5">
              <a:extLst>
                <a:ext uri="{FF2B5EF4-FFF2-40B4-BE49-F238E27FC236}">
                  <a16:creationId xmlns:a16="http://schemas.microsoft.com/office/drawing/2014/main" id="{5C91EB7F-05C5-41F1-B37B-FCCDB0466D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92007" r="12897" b="4492"/>
            <a:stretch>
              <a:fillRect/>
            </a:stretch>
          </p:blipFill>
          <p:spPr bwMode="auto">
            <a:xfrm>
              <a:off x="3666619" y="4948014"/>
              <a:ext cx="2498596" cy="195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8" descr="e0aeb10a19530a2fcb255c66cc0b52f5">
              <a:extLst>
                <a:ext uri="{FF2B5EF4-FFF2-40B4-BE49-F238E27FC236}">
                  <a16:creationId xmlns:a16="http://schemas.microsoft.com/office/drawing/2014/main" id="{4A7AB015-067B-4600-806C-672A0D4C9B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92007" r="12897" b="4492"/>
            <a:stretch>
              <a:fillRect/>
            </a:stretch>
          </p:blipFill>
          <p:spPr bwMode="auto">
            <a:xfrm>
              <a:off x="688340" y="4948014"/>
              <a:ext cx="2978279" cy="195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9" descr="e0aeb10a19530a2fcb255c66cc0b52f5">
              <a:extLst>
                <a:ext uri="{FF2B5EF4-FFF2-40B4-BE49-F238E27FC236}">
                  <a16:creationId xmlns:a16="http://schemas.microsoft.com/office/drawing/2014/main" id="{7AFC6D5B-6B1D-4A94-89C2-3C1D41DFC9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r="12314" b="92953"/>
            <a:stretch>
              <a:fillRect/>
            </a:stretch>
          </p:blipFill>
          <p:spPr bwMode="auto">
            <a:xfrm>
              <a:off x="3642118" y="-3810"/>
              <a:ext cx="2520280" cy="20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0" descr="e0aeb10a19530a2fcb255c66cc0b52f5">
              <a:extLst>
                <a:ext uri="{FF2B5EF4-FFF2-40B4-BE49-F238E27FC236}">
                  <a16:creationId xmlns:a16="http://schemas.microsoft.com/office/drawing/2014/main" id="{1CD349BF-0014-45A3-A64E-5E063FD82E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r="12314" b="92953"/>
            <a:stretch>
              <a:fillRect/>
            </a:stretch>
          </p:blipFill>
          <p:spPr bwMode="auto">
            <a:xfrm>
              <a:off x="688340" y="92"/>
              <a:ext cx="2950961" cy="20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B56F522-676D-4089-9706-CBBAACBD8114}"/>
                </a:ext>
              </a:extLst>
            </p:cNvPr>
            <p:cNvSpPr/>
            <p:nvPr userDrawn="1"/>
          </p:nvSpPr>
          <p:spPr>
            <a:xfrm>
              <a:off x="4640263" y="278800"/>
              <a:ext cx="4089400" cy="2810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2" name="圆角矩形 13">
            <a:extLst>
              <a:ext uri="{FF2B5EF4-FFF2-40B4-BE49-F238E27FC236}">
                <a16:creationId xmlns:a16="http://schemas.microsoft.com/office/drawing/2014/main" id="{6A9CCE72-C39B-4586-A176-04010DF8EB50}"/>
              </a:ext>
            </a:extLst>
          </p:cNvPr>
          <p:cNvSpPr/>
          <p:nvPr userDrawn="1"/>
        </p:nvSpPr>
        <p:spPr>
          <a:xfrm>
            <a:off x="66675" y="63500"/>
            <a:ext cx="3557588" cy="546100"/>
          </a:xfrm>
          <a:prstGeom prst="roundRect">
            <a:avLst>
              <a:gd name="adj" fmla="val 50000"/>
            </a:avLst>
          </a:prstGeom>
          <a:solidFill>
            <a:srgbClr val="C2E26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3" name="图片 14">
            <a:extLst>
              <a:ext uri="{FF2B5EF4-FFF2-40B4-BE49-F238E27FC236}">
                <a16:creationId xmlns:a16="http://schemas.microsoft.com/office/drawing/2014/main" id="{4F5E2625-DA5B-4164-8C99-E970EE0B78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4">
            <a:extLst>
              <a:ext uri="{FF2B5EF4-FFF2-40B4-BE49-F238E27FC236}">
                <a16:creationId xmlns:a16="http://schemas.microsoft.com/office/drawing/2014/main" id="{1B72DC92-F8F8-4198-BAD3-CF8C9716A7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5717" y="115698"/>
            <a:ext cx="550554" cy="655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594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>
            <a:extLst>
              <a:ext uri="{FF2B5EF4-FFF2-40B4-BE49-F238E27FC236}">
                <a16:creationId xmlns:a16="http://schemas.microsoft.com/office/drawing/2014/main" id="{E2EEDBF6-9AD2-4DB7-8A37-AEFCE47DFED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3175"/>
            <a:ext cx="9144000" cy="5146675"/>
            <a:chOff x="0" y="-3810"/>
            <a:chExt cx="9144000" cy="5147310"/>
          </a:xfrm>
        </p:grpSpPr>
        <p:pic>
          <p:nvPicPr>
            <p:cNvPr id="3" name="图片 4" descr="e0aeb10a19530a2fcb255c66cc0b52f5">
              <a:extLst>
                <a:ext uri="{FF2B5EF4-FFF2-40B4-BE49-F238E27FC236}">
                  <a16:creationId xmlns:a16="http://schemas.microsoft.com/office/drawing/2014/main" id="{EA675229-617E-46C5-A78F-DD1E02B47B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4" r="81514" b="4492"/>
            <a:stretch>
              <a:fillRect/>
            </a:stretch>
          </p:blipFill>
          <p:spPr bwMode="auto">
            <a:xfrm>
              <a:off x="0" y="-3810"/>
              <a:ext cx="688340" cy="514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5" descr="e0aeb10a19530a2fcb255c66cc0b52f5">
              <a:extLst>
                <a:ext uri="{FF2B5EF4-FFF2-40B4-BE49-F238E27FC236}">
                  <a16:creationId xmlns:a16="http://schemas.microsoft.com/office/drawing/2014/main" id="{09F601D1-3C9B-4DA9-B621-D2D0AC7C4B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b="4492"/>
            <a:stretch>
              <a:fillRect/>
            </a:stretch>
          </p:blipFill>
          <p:spPr bwMode="auto">
            <a:xfrm>
              <a:off x="6165215" y="-3810"/>
              <a:ext cx="2978785" cy="514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C59DCD3-85BF-44F2-99D5-A9A63FF38F67}"/>
                </a:ext>
              </a:extLst>
            </p:cNvPr>
            <p:cNvSpPr/>
            <p:nvPr userDrawn="1"/>
          </p:nvSpPr>
          <p:spPr>
            <a:xfrm>
              <a:off x="4227513" y="339132"/>
              <a:ext cx="4089400" cy="45979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6" name="图片 7" descr="e0aeb10a19530a2fcb255c66cc0b52f5">
              <a:extLst>
                <a:ext uri="{FF2B5EF4-FFF2-40B4-BE49-F238E27FC236}">
                  <a16:creationId xmlns:a16="http://schemas.microsoft.com/office/drawing/2014/main" id="{5C91EB7F-05C5-41F1-B37B-FCCDB0466D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92007" r="12897" b="4492"/>
            <a:stretch>
              <a:fillRect/>
            </a:stretch>
          </p:blipFill>
          <p:spPr bwMode="auto">
            <a:xfrm>
              <a:off x="3666619" y="4948014"/>
              <a:ext cx="2498596" cy="195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8" descr="e0aeb10a19530a2fcb255c66cc0b52f5">
              <a:extLst>
                <a:ext uri="{FF2B5EF4-FFF2-40B4-BE49-F238E27FC236}">
                  <a16:creationId xmlns:a16="http://schemas.microsoft.com/office/drawing/2014/main" id="{4A7AB015-067B-4600-806C-672A0D4C9B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92007" r="12897" b="4492"/>
            <a:stretch>
              <a:fillRect/>
            </a:stretch>
          </p:blipFill>
          <p:spPr bwMode="auto">
            <a:xfrm>
              <a:off x="688340" y="4948014"/>
              <a:ext cx="2978279" cy="195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9" descr="e0aeb10a19530a2fcb255c66cc0b52f5">
              <a:extLst>
                <a:ext uri="{FF2B5EF4-FFF2-40B4-BE49-F238E27FC236}">
                  <a16:creationId xmlns:a16="http://schemas.microsoft.com/office/drawing/2014/main" id="{7AFC6D5B-6B1D-4A94-89C2-3C1D41DFC9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r="12314" b="92953"/>
            <a:stretch>
              <a:fillRect/>
            </a:stretch>
          </p:blipFill>
          <p:spPr bwMode="auto">
            <a:xfrm>
              <a:off x="3642118" y="-3810"/>
              <a:ext cx="2520280" cy="20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0" descr="e0aeb10a19530a2fcb255c66cc0b52f5">
              <a:extLst>
                <a:ext uri="{FF2B5EF4-FFF2-40B4-BE49-F238E27FC236}">
                  <a16:creationId xmlns:a16="http://schemas.microsoft.com/office/drawing/2014/main" id="{1CD349BF-0014-45A3-A64E-5E063FD82E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r="12314" b="92953"/>
            <a:stretch>
              <a:fillRect/>
            </a:stretch>
          </p:blipFill>
          <p:spPr bwMode="auto">
            <a:xfrm>
              <a:off x="688340" y="92"/>
              <a:ext cx="2950961" cy="20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B56F522-676D-4089-9706-CBBAACBD8114}"/>
                </a:ext>
              </a:extLst>
            </p:cNvPr>
            <p:cNvSpPr/>
            <p:nvPr userDrawn="1"/>
          </p:nvSpPr>
          <p:spPr>
            <a:xfrm>
              <a:off x="4640263" y="278800"/>
              <a:ext cx="4089400" cy="2810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2" name="圆角矩形 13">
            <a:extLst>
              <a:ext uri="{FF2B5EF4-FFF2-40B4-BE49-F238E27FC236}">
                <a16:creationId xmlns:a16="http://schemas.microsoft.com/office/drawing/2014/main" id="{6A9CCE72-C39B-4586-A176-04010DF8EB50}"/>
              </a:ext>
            </a:extLst>
          </p:cNvPr>
          <p:cNvSpPr/>
          <p:nvPr userDrawn="1"/>
        </p:nvSpPr>
        <p:spPr>
          <a:xfrm>
            <a:off x="66674" y="63500"/>
            <a:ext cx="5495925" cy="546100"/>
          </a:xfrm>
          <a:prstGeom prst="roundRect">
            <a:avLst>
              <a:gd name="adj" fmla="val 50000"/>
            </a:avLst>
          </a:prstGeom>
          <a:solidFill>
            <a:srgbClr val="C2E26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3" name="图片 14">
            <a:extLst>
              <a:ext uri="{FF2B5EF4-FFF2-40B4-BE49-F238E27FC236}">
                <a16:creationId xmlns:a16="http://schemas.microsoft.com/office/drawing/2014/main" id="{4F5E2625-DA5B-4164-8C99-E970EE0B78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4">
            <a:extLst>
              <a:ext uri="{FF2B5EF4-FFF2-40B4-BE49-F238E27FC236}">
                <a16:creationId xmlns:a16="http://schemas.microsoft.com/office/drawing/2014/main" id="{1B72DC92-F8F8-4198-BAD3-CF8C9716A7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5717" y="115698"/>
            <a:ext cx="550554" cy="655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4605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>
            <a:extLst>
              <a:ext uri="{FF2B5EF4-FFF2-40B4-BE49-F238E27FC236}">
                <a16:creationId xmlns:a16="http://schemas.microsoft.com/office/drawing/2014/main" id="{26BF0100-5524-4A17-887D-C482F4B23FE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-3175"/>
            <a:ext cx="9144000" cy="5146675"/>
            <a:chOff x="0" y="-3810"/>
            <a:chExt cx="9144000" cy="5147310"/>
          </a:xfrm>
        </p:grpSpPr>
        <p:pic>
          <p:nvPicPr>
            <p:cNvPr id="3" name="图片 4" descr="e0aeb10a19530a2fcb255c66cc0b52f5">
              <a:extLst>
                <a:ext uri="{FF2B5EF4-FFF2-40B4-BE49-F238E27FC236}">
                  <a16:creationId xmlns:a16="http://schemas.microsoft.com/office/drawing/2014/main" id="{C951DFE0-DDBA-4BCB-9C84-0AC3F7F58D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4" r="81514" b="4492"/>
            <a:stretch>
              <a:fillRect/>
            </a:stretch>
          </p:blipFill>
          <p:spPr bwMode="auto">
            <a:xfrm>
              <a:off x="0" y="-3810"/>
              <a:ext cx="688340" cy="514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5" descr="e0aeb10a19530a2fcb255c66cc0b52f5">
              <a:extLst>
                <a:ext uri="{FF2B5EF4-FFF2-40B4-BE49-F238E27FC236}">
                  <a16:creationId xmlns:a16="http://schemas.microsoft.com/office/drawing/2014/main" id="{A22C47BB-C55B-40EC-8290-4BA6C0DC8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b="4492"/>
            <a:stretch>
              <a:fillRect/>
            </a:stretch>
          </p:blipFill>
          <p:spPr bwMode="auto">
            <a:xfrm>
              <a:off x="6165215" y="-3810"/>
              <a:ext cx="2978785" cy="514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D5FD6E9-A9DE-4CBF-AA4E-90A275A5C76C}"/>
                </a:ext>
              </a:extLst>
            </p:cNvPr>
            <p:cNvSpPr/>
            <p:nvPr userDrawn="1"/>
          </p:nvSpPr>
          <p:spPr>
            <a:xfrm>
              <a:off x="4227513" y="339132"/>
              <a:ext cx="4089400" cy="45979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6" name="图片 7" descr="e0aeb10a19530a2fcb255c66cc0b52f5">
              <a:extLst>
                <a:ext uri="{FF2B5EF4-FFF2-40B4-BE49-F238E27FC236}">
                  <a16:creationId xmlns:a16="http://schemas.microsoft.com/office/drawing/2014/main" id="{DB279A89-8864-40CB-9910-9B173060B2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92007" r="12897" b="4492"/>
            <a:stretch>
              <a:fillRect/>
            </a:stretch>
          </p:blipFill>
          <p:spPr bwMode="auto">
            <a:xfrm>
              <a:off x="3666619" y="4948014"/>
              <a:ext cx="2498596" cy="195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8" descr="e0aeb10a19530a2fcb255c66cc0b52f5">
              <a:extLst>
                <a:ext uri="{FF2B5EF4-FFF2-40B4-BE49-F238E27FC236}">
                  <a16:creationId xmlns:a16="http://schemas.microsoft.com/office/drawing/2014/main" id="{7F8DA5C0-8D37-4E53-8B5A-986853850D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92007" r="12897" b="4492"/>
            <a:stretch>
              <a:fillRect/>
            </a:stretch>
          </p:blipFill>
          <p:spPr bwMode="auto">
            <a:xfrm>
              <a:off x="688340" y="4948014"/>
              <a:ext cx="2978279" cy="195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9" descr="e0aeb10a19530a2fcb255c66cc0b52f5">
              <a:extLst>
                <a:ext uri="{FF2B5EF4-FFF2-40B4-BE49-F238E27FC236}">
                  <a16:creationId xmlns:a16="http://schemas.microsoft.com/office/drawing/2014/main" id="{0EDFD194-5881-416A-B068-822DA7C735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r="12314" b="92953"/>
            <a:stretch>
              <a:fillRect/>
            </a:stretch>
          </p:blipFill>
          <p:spPr bwMode="auto">
            <a:xfrm>
              <a:off x="3642118" y="-3810"/>
              <a:ext cx="2520280" cy="20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0" descr="e0aeb10a19530a2fcb255c66cc0b52f5">
              <a:extLst>
                <a:ext uri="{FF2B5EF4-FFF2-40B4-BE49-F238E27FC236}">
                  <a16:creationId xmlns:a16="http://schemas.microsoft.com/office/drawing/2014/main" id="{CA68C0B8-EB89-4B17-9D33-B0A0F78517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r="12314" b="92953"/>
            <a:stretch>
              <a:fillRect/>
            </a:stretch>
          </p:blipFill>
          <p:spPr bwMode="auto">
            <a:xfrm>
              <a:off x="688340" y="92"/>
              <a:ext cx="2950961" cy="20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4DFB3EF-A78A-437A-BCF9-D559E8CC97AC}"/>
                </a:ext>
              </a:extLst>
            </p:cNvPr>
            <p:cNvSpPr/>
            <p:nvPr userDrawn="1"/>
          </p:nvSpPr>
          <p:spPr>
            <a:xfrm>
              <a:off x="4640263" y="278800"/>
              <a:ext cx="4089400" cy="2810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2" name="图片 13">
            <a:extLst>
              <a:ext uri="{FF2B5EF4-FFF2-40B4-BE49-F238E27FC236}">
                <a16:creationId xmlns:a16="http://schemas.microsoft.com/office/drawing/2014/main" id="{38A7070A-B7DC-4948-BBB1-82C98F42564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4">
            <a:extLst>
              <a:ext uri="{FF2B5EF4-FFF2-40B4-BE49-F238E27FC236}">
                <a16:creationId xmlns:a16="http://schemas.microsoft.com/office/drawing/2014/main" id="{3F455FCA-2C9B-410A-BC57-7CB3C926EAE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5717" y="115698"/>
            <a:ext cx="550554" cy="655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395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62DBFBD-C7C7-472A-ACBC-53D37ED14FF2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189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声  明</a:t>
            </a:r>
          </a:p>
          <a:p>
            <a:pPr indent="457189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189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189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武汉天成贵龙文化传播有限公司</a:t>
            </a:r>
          </a:p>
          <a:p>
            <a:pPr indent="457189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0855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066E38F2-6FD9-49A8-93BB-5763DBA60F5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958B8A0-27E2-4383-832A-5F6A1908EED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10" r:id="rId3"/>
    <p:sldLayoutId id="2147484407" r:id="rId4"/>
    <p:sldLayoutId id="2147484409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37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7013" indent="-22701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>
            <a:extLst>
              <a:ext uri="{FF2B5EF4-FFF2-40B4-BE49-F238E27FC236}">
                <a16:creationId xmlns:a16="http://schemas.microsoft.com/office/drawing/2014/main" id="{F91CEAD6-F7EE-4CDB-8E7E-56A2D0B61940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765300" y="1845945"/>
            <a:ext cx="5613400" cy="92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sz="4800" b="1" dirty="0">
                <a:latin typeface="黑体" panose="02010609060101010101" pitchFamily="49" charset="-122"/>
                <a:ea typeface="黑体" panose="02010609060101010101" pitchFamily="49" charset="-122"/>
              </a:rPr>
              <a:t>一个数除以小数（</a:t>
            </a:r>
            <a:r>
              <a:rPr lang="en-US" altLang="zh-CN" sz="4800" b="1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4800" b="1" dirty="0"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11267" name="矩形 9">
            <a:extLst>
              <a:ext uri="{FF2B5EF4-FFF2-40B4-BE49-F238E27FC236}">
                <a16:creationId xmlns:a16="http://schemas.microsoft.com/office/drawing/2014/main" id="{34F841E3-1D63-417B-8758-BA22E25BD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" y="255588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70C4F0F-3110-4B32-A0E6-A1935D2B0C9D}"/>
              </a:ext>
            </a:extLst>
          </p:cNvPr>
          <p:cNvSpPr txBox="1"/>
          <p:nvPr/>
        </p:nvSpPr>
        <p:spPr>
          <a:xfrm>
            <a:off x="546100" y="34925"/>
            <a:ext cx="5496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49" charset="-122"/>
              </a:rPr>
              <a:t>一、创设情境，导入新课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1293B47-4583-F90D-C37B-41E8AFDA49F9}"/>
              </a:ext>
            </a:extLst>
          </p:cNvPr>
          <p:cNvSpPr txBox="1"/>
          <p:nvPr/>
        </p:nvSpPr>
        <p:spPr>
          <a:xfrm>
            <a:off x="1138919" y="1335718"/>
            <a:ext cx="4305300" cy="3051185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  <a:alpha val="50196"/>
            </a:schemeClr>
          </a:solidFill>
          <a:ln>
            <a:noFill/>
          </a:ln>
          <a:effectLst>
            <a:glow rad="1181100">
              <a:schemeClr val="accent4">
                <a:lumMod val="40000"/>
                <a:lumOff val="60000"/>
                <a:alpha val="26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txBody>
          <a:bodyPr>
            <a:spAutoFit/>
          </a:bodyPr>
          <a:lstStyle/>
          <a:p>
            <a:pPr algn="just">
              <a:defRPr/>
            </a:pPr>
            <a:r>
              <a:rPr lang="zh-CN" altLang="en-US" sz="2700" b="1" dirty="0">
                <a:latin typeface="+mn-lt"/>
                <a:ea typeface="黑体" panose="02010609060101010101" pitchFamily="49" charset="-122"/>
              </a:rPr>
              <a:t>       “中国结”是我国传统的编织艺术，起源于远古的结绳记事，其中蕴含着深厚的传统文化内涵。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ECD880B-FF76-3CA3-7EDE-DC9AB08FF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623" y="0"/>
            <a:ext cx="3431288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6">
            <a:extLst>
              <a:ext uri="{FF2B5EF4-FFF2-40B4-BE49-F238E27FC236}">
                <a16:creationId xmlns:a16="http://schemas.microsoft.com/office/drawing/2014/main" id="{1F766F90-45B1-4B20-952B-D85E52586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6275" y="506413"/>
            <a:ext cx="5059363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 Box 16">
            <a:extLst>
              <a:ext uri="{FF2B5EF4-FFF2-40B4-BE49-F238E27FC236}">
                <a16:creationId xmlns:a16="http://schemas.microsoft.com/office/drawing/2014/main" id="{6EC7FF94-3ACF-400A-AFD3-7F2B9A87A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1410" y="746074"/>
            <a:ext cx="7217403" cy="113024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n-lt"/>
                <a:ea typeface="黑体" pitchFamily="2" charset="-122"/>
              </a:rPr>
              <a:t>奶奶编中国结，编一个要用 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黑体" pitchFamily="2" charset="-122"/>
              </a:rPr>
              <a:t>0.85 m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黑体" pitchFamily="2" charset="-122"/>
              </a:rPr>
              <a:t>丝绳。用 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黑体" pitchFamily="2" charset="-122"/>
              </a:rPr>
              <a:t>7.65 m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黑体" pitchFamily="2" charset="-122"/>
              </a:rPr>
              <a:t>丝绳可以编几个中国结？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01D09199-1C9D-4014-98D0-83C8BFBFF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506" y="4339458"/>
            <a:ext cx="225425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7.65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0.85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＝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D80981B-DD90-4796-A764-2321F60816E9}"/>
              </a:ext>
            </a:extLst>
          </p:cNvPr>
          <p:cNvSpPr txBox="1"/>
          <p:nvPr/>
        </p:nvSpPr>
        <p:spPr>
          <a:xfrm>
            <a:off x="2465388" y="4269827"/>
            <a:ext cx="1763712" cy="573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列式：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B9EF8F5-EF9D-4652-BC27-B14291866602}"/>
              </a:ext>
            </a:extLst>
          </p:cNvPr>
          <p:cNvSpPr txBox="1"/>
          <p:nvPr/>
        </p:nvSpPr>
        <p:spPr>
          <a:xfrm>
            <a:off x="546100" y="34925"/>
            <a:ext cx="31511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49" charset="-122"/>
              </a:rPr>
              <a:t>二、探究新知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9DA0D34-91F9-3B14-253D-A9539FE78EE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430" y="1983283"/>
            <a:ext cx="4483340" cy="218825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C8BE601-1612-C48E-5169-95BE1AEA8C8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53" y="865612"/>
            <a:ext cx="631942" cy="4450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:a16="http://schemas.microsoft.com/office/drawing/2014/main" id="{FC0FA7FA-8A84-40BE-AFF8-E4BDD0B3B8D5}"/>
              </a:ext>
            </a:extLst>
          </p:cNvPr>
          <p:cNvSpPr txBox="1"/>
          <p:nvPr/>
        </p:nvSpPr>
        <p:spPr>
          <a:xfrm>
            <a:off x="2808288" y="1284288"/>
            <a:ext cx="1763712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列式：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8631F4E-C3D8-477A-8AF7-380DE0A6795E}"/>
              </a:ext>
            </a:extLst>
          </p:cNvPr>
          <p:cNvSpPr txBox="1"/>
          <p:nvPr/>
        </p:nvSpPr>
        <p:spPr>
          <a:xfrm>
            <a:off x="4000500" y="1284288"/>
            <a:ext cx="1765300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7.65÷0.85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398" name="文本框 10">
            <a:extLst>
              <a:ext uri="{FF2B5EF4-FFF2-40B4-BE49-F238E27FC236}">
                <a16:creationId xmlns:a16="http://schemas.microsoft.com/office/drawing/2014/main" id="{7CDA364B-DEF4-4B54-866D-DF1AA4D21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700088"/>
            <a:ext cx="5757862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想一想：除数是小数该怎样计算？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CD05105-19B3-44FB-AA3E-85CA0CD4C7E0}"/>
              </a:ext>
            </a:extLst>
          </p:cNvPr>
          <p:cNvSpPr txBox="1"/>
          <p:nvPr/>
        </p:nvSpPr>
        <p:spPr>
          <a:xfrm>
            <a:off x="546100" y="34925"/>
            <a:ext cx="31511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49" charset="-122"/>
              </a:rPr>
              <a:t>二、探究新知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E9B4476-7F3E-403B-9473-8F6B1663B04F}"/>
              </a:ext>
            </a:extLst>
          </p:cNvPr>
          <p:cNvSpPr txBox="1"/>
          <p:nvPr/>
        </p:nvSpPr>
        <p:spPr>
          <a:xfrm>
            <a:off x="3446271" y="1889780"/>
            <a:ext cx="2653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kern="100">
                <a:solidFill>
                  <a:srgbClr val="FF0000"/>
                </a:solidFill>
                <a:effectLst/>
                <a:latin typeface="+mn-lt"/>
                <a:ea typeface="+mj-ea"/>
              </a:rPr>
              <a:t>7.65 </a:t>
            </a:r>
            <a:r>
              <a:rPr lang="en-US" altLang="zh-CN" sz="2400" b="1" kern="100">
                <a:solidFill>
                  <a:srgbClr val="FF0000"/>
                </a:solidFill>
                <a:effectLst/>
                <a:latin typeface="+mn-lt"/>
                <a:ea typeface="+mj-ea"/>
                <a:cs typeface="Times New Roman" panose="02020603050405020304" pitchFamily="18" charset="0"/>
              </a:rPr>
              <a:t>m</a:t>
            </a:r>
            <a:r>
              <a:rPr lang="en-US" altLang="zh-CN" sz="2400" b="1" kern="100">
                <a:solidFill>
                  <a:srgbClr val="FF0000"/>
                </a:solidFill>
                <a:effectLst/>
                <a:latin typeface="+mn-lt"/>
                <a:ea typeface="+mj-ea"/>
              </a:rPr>
              <a:t>=765 </a:t>
            </a:r>
            <a:r>
              <a:rPr lang="en-US" altLang="zh-CN" sz="2400" b="1" kern="100">
                <a:solidFill>
                  <a:srgbClr val="FF0000"/>
                </a:solidFill>
                <a:effectLst/>
                <a:latin typeface="+mn-lt"/>
                <a:ea typeface="+mj-ea"/>
                <a:cs typeface="Times New Roman" panose="02020603050405020304" pitchFamily="18" charset="0"/>
              </a:rPr>
              <a:t>cm</a:t>
            </a:r>
            <a:endParaRPr lang="zh-CN" altLang="en-US" sz="4400" b="1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8050D2B-F0F8-4A44-9646-0A093D2736ED}"/>
              </a:ext>
            </a:extLst>
          </p:cNvPr>
          <p:cNvSpPr txBox="1"/>
          <p:nvPr/>
        </p:nvSpPr>
        <p:spPr>
          <a:xfrm>
            <a:off x="3446271" y="2472393"/>
            <a:ext cx="2653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kern="100">
                <a:solidFill>
                  <a:srgbClr val="FF0000"/>
                </a:solidFill>
                <a:effectLst/>
                <a:latin typeface="+mn-lt"/>
                <a:ea typeface="+mj-ea"/>
              </a:defRPr>
            </a:lvl1pPr>
          </a:lstStyle>
          <a:p>
            <a:r>
              <a:rPr lang="en-US" altLang="zh-CN"/>
              <a:t>0.85 m=85 cm</a:t>
            </a:r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9E5925B-AB38-4738-9CA8-FD3E4F424AC6}"/>
              </a:ext>
            </a:extLst>
          </p:cNvPr>
          <p:cNvSpPr txBox="1"/>
          <p:nvPr/>
        </p:nvSpPr>
        <p:spPr>
          <a:xfrm>
            <a:off x="3446270" y="3055006"/>
            <a:ext cx="2653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kern="100">
                <a:solidFill>
                  <a:srgbClr val="FF0000"/>
                </a:solidFill>
                <a:effectLst/>
                <a:latin typeface="+mn-lt"/>
                <a:ea typeface="+mj-ea"/>
              </a:defRPr>
            </a:lvl1pPr>
          </a:lstStyle>
          <a:p>
            <a:r>
              <a:rPr lang="en-US" altLang="zh-CN"/>
              <a:t>765÷85=9(</a:t>
            </a:r>
            <a:r>
              <a:rPr lang="zh-CN" altLang="en-US"/>
              <a:t>个</a:t>
            </a:r>
            <a:r>
              <a:rPr lang="en-US" altLang="zh-CN"/>
              <a:t>)</a:t>
            </a:r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E85C286-0617-C892-31A4-509621D43563}"/>
              </a:ext>
            </a:extLst>
          </p:cNvPr>
          <p:cNvSpPr txBox="1"/>
          <p:nvPr/>
        </p:nvSpPr>
        <p:spPr>
          <a:xfrm>
            <a:off x="1682558" y="1855788"/>
            <a:ext cx="17637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方法一：</a:t>
            </a:r>
            <a:endParaRPr lang="zh-CN" altLang="en-US" sz="2000" b="1" dirty="0">
              <a:solidFill>
                <a:schemeClr val="accent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982A9B1-F278-D025-7EDB-5C441BA22DDA}"/>
              </a:ext>
            </a:extLst>
          </p:cNvPr>
          <p:cNvGrpSpPr/>
          <p:nvPr/>
        </p:nvGrpSpPr>
        <p:grpSpPr>
          <a:xfrm>
            <a:off x="546100" y="3683398"/>
            <a:ext cx="3942489" cy="1016002"/>
            <a:chOff x="403444" y="3406140"/>
            <a:chExt cx="3942489" cy="1016002"/>
          </a:xfrm>
        </p:grpSpPr>
        <p:sp>
          <p:nvSpPr>
            <p:cNvPr id="24" name="对话气泡: 圆角矩形 23">
              <a:extLst>
                <a:ext uri="{FF2B5EF4-FFF2-40B4-BE49-F238E27FC236}">
                  <a16:creationId xmlns:a16="http://schemas.microsoft.com/office/drawing/2014/main" id="{E1A8026D-DE6C-4A0B-909D-553FB08AF1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185" y="3406140"/>
              <a:ext cx="2678748" cy="864647"/>
            </a:xfrm>
            <a:prstGeom prst="wedgeRoundRectCallout">
              <a:avLst>
                <a:gd name="adj1" fmla="val -60032"/>
                <a:gd name="adj2" fmla="val 2974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可以通过单位换算把数据变成整数。</a:t>
              </a: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A624EEC-76D1-2F22-B771-4D0A1BFD3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444" y="3547109"/>
              <a:ext cx="897909" cy="8750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26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8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AD5BE-202D-A3BD-A0E9-E68F3527B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:a16="http://schemas.microsoft.com/office/drawing/2014/main" id="{78FEB6D3-0DE9-04D9-BAF8-6B84F09C6E2D}"/>
              </a:ext>
            </a:extLst>
          </p:cNvPr>
          <p:cNvSpPr txBox="1"/>
          <p:nvPr/>
        </p:nvSpPr>
        <p:spPr>
          <a:xfrm>
            <a:off x="2808288" y="1284288"/>
            <a:ext cx="1763712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列式：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F4DFF94-AB51-4B3C-C370-C96B3764B389}"/>
              </a:ext>
            </a:extLst>
          </p:cNvPr>
          <p:cNvSpPr txBox="1"/>
          <p:nvPr/>
        </p:nvSpPr>
        <p:spPr>
          <a:xfrm>
            <a:off x="4000500" y="1284288"/>
            <a:ext cx="1765300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7.65÷0.85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398" name="文本框 10">
            <a:extLst>
              <a:ext uri="{FF2B5EF4-FFF2-40B4-BE49-F238E27FC236}">
                <a16:creationId xmlns:a16="http://schemas.microsoft.com/office/drawing/2014/main" id="{891DDB17-E4D3-192A-1AE7-E6B4C2B1B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700088"/>
            <a:ext cx="5757862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想一想：除数是小数该怎样计算？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9EE477C-7AD2-5190-C8A9-6E4F671C5EB5}"/>
              </a:ext>
            </a:extLst>
          </p:cNvPr>
          <p:cNvSpPr txBox="1"/>
          <p:nvPr/>
        </p:nvSpPr>
        <p:spPr>
          <a:xfrm>
            <a:off x="546100" y="34925"/>
            <a:ext cx="31511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49" charset="-122"/>
              </a:rPr>
              <a:t>二、探究新知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F9731F1-0315-FD33-29E6-ADA6A822A8A4}"/>
              </a:ext>
            </a:extLst>
          </p:cNvPr>
          <p:cNvSpPr txBox="1"/>
          <p:nvPr/>
        </p:nvSpPr>
        <p:spPr>
          <a:xfrm>
            <a:off x="1682558" y="2076093"/>
            <a:ext cx="17637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方法二：</a:t>
            </a:r>
            <a:endParaRPr lang="zh-CN" altLang="en-US" sz="2000" b="1" dirty="0">
              <a:solidFill>
                <a:schemeClr val="accent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A04DB70E-4A43-DDC3-F799-98EB114DDEBD}"/>
              </a:ext>
            </a:extLst>
          </p:cNvPr>
          <p:cNvCxnSpPr/>
          <p:nvPr/>
        </p:nvCxnSpPr>
        <p:spPr>
          <a:xfrm>
            <a:off x="4335780" y="1767483"/>
            <a:ext cx="0" cy="61722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561A35CC-98A0-2540-A38D-7E9BC699AC98}"/>
              </a:ext>
            </a:extLst>
          </p:cNvPr>
          <p:cNvSpPr txBox="1"/>
          <p:nvPr/>
        </p:nvSpPr>
        <p:spPr>
          <a:xfrm>
            <a:off x="4309110" y="1863408"/>
            <a:ext cx="1242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×</a:t>
            </a:r>
            <a:r>
              <a:rPr lang="en-US" altLang="zh-CN" b="1" dirty="0">
                <a:solidFill>
                  <a:schemeClr val="accent2"/>
                </a:solidFill>
                <a:latin typeface="Times New Roman"/>
                <a:ea typeface="黑体" panose="02010609060101010101" pitchFamily="49" charset="-122"/>
              </a:rPr>
              <a:t>100</a:t>
            </a:r>
            <a:endParaRPr lang="zh-CN" altLang="en-US" sz="1400" dirty="0">
              <a:solidFill>
                <a:schemeClr val="accent2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629EC82-D5A9-71B2-D526-1188CE5442FD}"/>
              </a:ext>
            </a:extLst>
          </p:cNvPr>
          <p:cNvSpPr txBox="1"/>
          <p:nvPr/>
        </p:nvSpPr>
        <p:spPr>
          <a:xfrm>
            <a:off x="4000501" y="2466769"/>
            <a:ext cx="686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765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967139CD-A2BD-C317-2097-E13FFE75522C}"/>
              </a:ext>
            </a:extLst>
          </p:cNvPr>
          <p:cNvCxnSpPr/>
          <p:nvPr/>
        </p:nvCxnSpPr>
        <p:spPr>
          <a:xfrm>
            <a:off x="5171440" y="1767483"/>
            <a:ext cx="0" cy="61722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65E843D6-4948-2350-9FA0-C6B3DDABA48B}"/>
              </a:ext>
            </a:extLst>
          </p:cNvPr>
          <p:cNvSpPr txBox="1"/>
          <p:nvPr/>
        </p:nvSpPr>
        <p:spPr>
          <a:xfrm>
            <a:off x="5144770" y="1863408"/>
            <a:ext cx="1242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×</a:t>
            </a:r>
            <a:r>
              <a:rPr lang="en-US" altLang="zh-CN" b="1" dirty="0">
                <a:solidFill>
                  <a:schemeClr val="accent2"/>
                </a:solidFill>
                <a:latin typeface="Times New Roman"/>
                <a:ea typeface="黑体" panose="02010609060101010101" pitchFamily="49" charset="-122"/>
              </a:rPr>
              <a:t>100</a:t>
            </a:r>
            <a:endParaRPr lang="zh-CN" altLang="en-US" sz="1400" dirty="0">
              <a:solidFill>
                <a:schemeClr val="accent2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C8AFA4F-4FE3-B7D0-0A19-11B378CA1282}"/>
              </a:ext>
            </a:extLst>
          </p:cNvPr>
          <p:cNvSpPr txBox="1"/>
          <p:nvPr/>
        </p:nvSpPr>
        <p:spPr>
          <a:xfrm>
            <a:off x="4965651" y="2444323"/>
            <a:ext cx="686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BB1A696-3AB8-8E0B-662E-6FC7433DD168}"/>
              </a:ext>
            </a:extLst>
          </p:cNvPr>
          <p:cNvSpPr txBox="1"/>
          <p:nvPr/>
        </p:nvSpPr>
        <p:spPr>
          <a:xfrm>
            <a:off x="4592272" y="2435231"/>
            <a:ext cx="6869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÷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474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46">
            <a:extLst>
              <a:ext uri="{FF2B5EF4-FFF2-40B4-BE49-F238E27FC236}">
                <a16:creationId xmlns:a16="http://schemas.microsoft.com/office/drawing/2014/main" id="{6D036F61-CDA6-4A43-8268-8E99609317A8}"/>
              </a:ext>
            </a:extLst>
          </p:cNvPr>
          <p:cNvGrpSpPr>
            <a:grpSpLocks/>
          </p:cNvGrpSpPr>
          <p:nvPr/>
        </p:nvGrpSpPr>
        <p:grpSpPr bwMode="auto">
          <a:xfrm>
            <a:off x="1706563" y="2644775"/>
            <a:ext cx="3454400" cy="742950"/>
            <a:chOff x="-486" y="3989"/>
            <a:chExt cx="2177" cy="468"/>
          </a:xfrm>
        </p:grpSpPr>
        <p:sp>
          <p:nvSpPr>
            <p:cNvPr id="11" name="Text Box 44">
              <a:extLst>
                <a:ext uri="{FF2B5EF4-FFF2-40B4-BE49-F238E27FC236}">
                  <a16:creationId xmlns:a16="http://schemas.microsoft.com/office/drawing/2014/main" id="{BDBF028A-03EB-41F0-9BA8-585E134F7C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86" y="4167"/>
              <a:ext cx="2177" cy="29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扩大到它的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100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倍</a:t>
              </a:r>
            </a:p>
          </p:txBody>
        </p:sp>
        <p:sp>
          <p:nvSpPr>
            <p:cNvPr id="12" name="Line 45">
              <a:extLst>
                <a:ext uri="{FF2B5EF4-FFF2-40B4-BE49-F238E27FC236}">
                  <a16:creationId xmlns:a16="http://schemas.microsoft.com/office/drawing/2014/main" id="{A32E0378-F0D6-4F1A-8322-3DC9A84B84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2" y="3989"/>
              <a:ext cx="250" cy="1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3200" b="1" dirty="0">
                <a:latin typeface="+mj-lt"/>
                <a:ea typeface="黑体" pitchFamily="2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11CE021A-508C-9800-8994-F8B18998CEFA}"/>
              </a:ext>
            </a:extLst>
          </p:cNvPr>
          <p:cNvGrpSpPr/>
          <p:nvPr/>
        </p:nvGrpSpPr>
        <p:grpSpPr>
          <a:xfrm>
            <a:off x="3430588" y="2084388"/>
            <a:ext cx="1997075" cy="554037"/>
            <a:chOff x="3430588" y="2084388"/>
            <a:chExt cx="1997075" cy="554037"/>
          </a:xfrm>
        </p:grpSpPr>
        <p:pic>
          <p:nvPicPr>
            <p:cNvPr id="16386" name="图片 13">
              <a:extLst>
                <a:ext uri="{FF2B5EF4-FFF2-40B4-BE49-F238E27FC236}">
                  <a16:creationId xmlns:a16="http://schemas.microsoft.com/office/drawing/2014/main" id="{9725B1CF-BD08-49B6-851C-2A5038852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9250" y="2084388"/>
              <a:ext cx="1268413" cy="554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 Box 34">
              <a:extLst>
                <a:ext uri="{FF2B5EF4-FFF2-40B4-BE49-F238E27FC236}">
                  <a16:creationId xmlns:a16="http://schemas.microsoft.com/office/drawing/2014/main" id="{F83405E1-0DC2-41D3-BED8-5EFA95A8F5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30588" y="2100263"/>
              <a:ext cx="812800" cy="5238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0.85</a:t>
              </a:r>
            </a:p>
          </p:txBody>
        </p:sp>
        <p:sp>
          <p:nvSpPr>
            <p:cNvPr id="14" name="Text Box 39">
              <a:extLst>
                <a:ext uri="{FF2B5EF4-FFF2-40B4-BE49-F238E27FC236}">
                  <a16:creationId xmlns:a16="http://schemas.microsoft.com/office/drawing/2014/main" id="{4236CE8F-09B3-4D3B-AF9B-5BB1E92771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7225" y="2109788"/>
              <a:ext cx="903288" cy="5238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7.6 5</a:t>
              </a:r>
            </a:p>
          </p:txBody>
        </p:sp>
      </p:grpSp>
      <p:sp>
        <p:nvSpPr>
          <p:cNvPr id="15" name="Oval 41">
            <a:extLst>
              <a:ext uri="{FF2B5EF4-FFF2-40B4-BE49-F238E27FC236}">
                <a16:creationId xmlns:a16="http://schemas.microsoft.com/office/drawing/2014/main" id="{84CB6A35-A764-497C-AC78-3AA5B3161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7763" y="2420938"/>
            <a:ext cx="71437" cy="7302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5400" b="1" dirty="0">
              <a:latin typeface="+mj-lt"/>
              <a:ea typeface="黑体" pitchFamily="2" charset="-122"/>
            </a:endParaRPr>
          </a:p>
        </p:txBody>
      </p:sp>
      <p:sp>
        <p:nvSpPr>
          <p:cNvPr id="16" name="Line 42">
            <a:extLst>
              <a:ext uri="{FF2B5EF4-FFF2-40B4-BE49-F238E27FC236}">
                <a16:creationId xmlns:a16="http://schemas.microsoft.com/office/drawing/2014/main" id="{FF0E72E1-5683-4A9F-A88D-7FAEE52527C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78238" y="2373313"/>
            <a:ext cx="104775" cy="1984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4400" b="1" dirty="0">
              <a:latin typeface="+mj-lt"/>
              <a:ea typeface="黑体" pitchFamily="2" charset="-122"/>
            </a:endParaRPr>
          </a:p>
        </p:txBody>
      </p:sp>
      <p:sp>
        <p:nvSpPr>
          <p:cNvPr id="17" name="Line 43">
            <a:extLst>
              <a:ext uri="{FF2B5EF4-FFF2-40B4-BE49-F238E27FC236}">
                <a16:creationId xmlns:a16="http://schemas.microsoft.com/office/drawing/2014/main" id="{4DC429D3-8DBA-4E2A-8C75-07A33F8D32C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4563" y="2182813"/>
            <a:ext cx="184150" cy="3889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4000" b="1" dirty="0">
              <a:latin typeface="+mj-lt"/>
              <a:ea typeface="黑体" pitchFamily="2" charset="-122"/>
            </a:endParaRPr>
          </a:p>
        </p:txBody>
      </p:sp>
      <p:sp>
        <p:nvSpPr>
          <p:cNvPr id="18" name="Oval 47">
            <a:extLst>
              <a:ext uri="{FF2B5EF4-FFF2-40B4-BE49-F238E27FC236}">
                <a16:creationId xmlns:a16="http://schemas.microsoft.com/office/drawing/2014/main" id="{480431FE-1837-4103-AB7C-932AF0A24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2813" y="2425700"/>
            <a:ext cx="71437" cy="71438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4400" b="1" dirty="0">
              <a:latin typeface="+mj-lt"/>
              <a:ea typeface="黑体" pitchFamily="2" charset="-122"/>
            </a:endParaRPr>
          </a:p>
        </p:txBody>
      </p:sp>
      <p:sp>
        <p:nvSpPr>
          <p:cNvPr id="19" name="Line 48">
            <a:extLst>
              <a:ext uri="{FF2B5EF4-FFF2-40B4-BE49-F238E27FC236}">
                <a16:creationId xmlns:a16="http://schemas.microsoft.com/office/drawing/2014/main" id="{5326D3FC-40B5-419B-A794-F5C97D250A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6938" y="2371725"/>
            <a:ext cx="106362" cy="2000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4400" b="1" dirty="0">
              <a:latin typeface="+mj-lt"/>
              <a:ea typeface="黑体" pitchFamily="2" charset="-122"/>
            </a:endParaRPr>
          </a:p>
        </p:txBody>
      </p:sp>
      <p:grpSp>
        <p:nvGrpSpPr>
          <p:cNvPr id="20" name="Group 49">
            <a:extLst>
              <a:ext uri="{FF2B5EF4-FFF2-40B4-BE49-F238E27FC236}">
                <a16:creationId xmlns:a16="http://schemas.microsoft.com/office/drawing/2014/main" id="{FA70D667-4485-4218-8474-6C94C7077FBC}"/>
              </a:ext>
            </a:extLst>
          </p:cNvPr>
          <p:cNvGrpSpPr>
            <a:grpSpLocks/>
          </p:cNvGrpSpPr>
          <p:nvPr/>
        </p:nvGrpSpPr>
        <p:grpSpPr bwMode="auto">
          <a:xfrm>
            <a:off x="4946650" y="2624138"/>
            <a:ext cx="3455988" cy="769937"/>
            <a:chOff x="355" y="3517"/>
            <a:chExt cx="2177" cy="485"/>
          </a:xfrm>
        </p:grpSpPr>
        <p:sp>
          <p:nvSpPr>
            <p:cNvPr id="14358" name="Text Box 50">
              <a:extLst>
                <a:ext uri="{FF2B5EF4-FFF2-40B4-BE49-F238E27FC236}">
                  <a16:creationId xmlns:a16="http://schemas.microsoft.com/office/drawing/2014/main" id="{1F3EAC17-9D91-4A33-8F48-EE21775085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" y="3711"/>
              <a:ext cx="2177" cy="29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扩大到它的</a:t>
              </a: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100</a:t>
              </a:r>
              <a:r>
                <a:rPr lang="zh-CN" altLang="en-US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倍</a:t>
              </a:r>
            </a:p>
          </p:txBody>
        </p:sp>
        <p:sp>
          <p:nvSpPr>
            <p:cNvPr id="16403" name="Line 51">
              <a:extLst>
                <a:ext uri="{FF2B5EF4-FFF2-40B4-BE49-F238E27FC236}">
                  <a16:creationId xmlns:a16="http://schemas.microsoft.com/office/drawing/2014/main" id="{72A1E715-E252-4BC1-835E-132CF1F8D0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35" y="3517"/>
              <a:ext cx="254" cy="18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FC0FA7FA-8A84-40BE-AFF8-E4BDD0B3B8D5}"/>
              </a:ext>
            </a:extLst>
          </p:cNvPr>
          <p:cNvSpPr txBox="1"/>
          <p:nvPr/>
        </p:nvSpPr>
        <p:spPr>
          <a:xfrm>
            <a:off x="2808288" y="1284288"/>
            <a:ext cx="1763712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列式：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8631F4E-C3D8-477A-8AF7-380DE0A6795E}"/>
              </a:ext>
            </a:extLst>
          </p:cNvPr>
          <p:cNvSpPr txBox="1"/>
          <p:nvPr/>
        </p:nvSpPr>
        <p:spPr>
          <a:xfrm>
            <a:off x="4000500" y="1284288"/>
            <a:ext cx="1765300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7.65÷0.85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398" name="文本框 10">
            <a:extLst>
              <a:ext uri="{FF2B5EF4-FFF2-40B4-BE49-F238E27FC236}">
                <a16:creationId xmlns:a16="http://schemas.microsoft.com/office/drawing/2014/main" id="{7CDA364B-DEF4-4B54-866D-DF1AA4D21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700088"/>
            <a:ext cx="5757862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想一想：除数是小数该怎样计算？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CD05105-19B3-44FB-AA3E-85CA0CD4C7E0}"/>
              </a:ext>
            </a:extLst>
          </p:cNvPr>
          <p:cNvSpPr txBox="1"/>
          <p:nvPr/>
        </p:nvSpPr>
        <p:spPr>
          <a:xfrm>
            <a:off x="546100" y="34925"/>
            <a:ext cx="31511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49" charset="-122"/>
              </a:rPr>
              <a:t>二、探究新知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69D7B45-12F0-46F3-8B88-CD588D230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6775" y="2221600"/>
            <a:ext cx="2349733" cy="508409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8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商不变的规律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B1EA8A52-9DC5-C41F-DA81-12EAD9E85762}"/>
              </a:ext>
            </a:extLst>
          </p:cNvPr>
          <p:cNvGrpSpPr/>
          <p:nvPr/>
        </p:nvGrpSpPr>
        <p:grpSpPr>
          <a:xfrm>
            <a:off x="4526281" y="3398520"/>
            <a:ext cx="4305294" cy="1081577"/>
            <a:chOff x="4526281" y="3398520"/>
            <a:chExt cx="4305294" cy="1081577"/>
          </a:xfrm>
        </p:grpSpPr>
        <p:sp>
          <p:nvSpPr>
            <p:cNvPr id="31" name="对话气泡: 圆角矩形 30">
              <a:extLst>
                <a:ext uri="{FF2B5EF4-FFF2-40B4-BE49-F238E27FC236}">
                  <a16:creationId xmlns:a16="http://schemas.microsoft.com/office/drawing/2014/main" id="{DE9AB26F-355D-4262-9F16-3A26934A6A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6281" y="3398520"/>
              <a:ext cx="3072766" cy="966742"/>
            </a:xfrm>
            <a:prstGeom prst="wedgeRoundRectCallout">
              <a:avLst>
                <a:gd name="adj1" fmla="val 60010"/>
                <a:gd name="adj2" fmla="val 22266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根据商不变的规律，除数</a:t>
              </a:r>
              <a:r>
                <a:rPr lang="en-US" altLang="zh-CN" sz="21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0.85</a:t>
              </a:r>
              <a:r>
                <a:rPr lang="zh-CN" altLang="en-US" sz="21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乘</a:t>
              </a:r>
              <a:r>
                <a:rPr lang="en-US" altLang="zh-CN" sz="21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100</a:t>
              </a:r>
              <a:r>
                <a:rPr lang="zh-CN" altLang="en-US" sz="21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变成</a:t>
              </a:r>
              <a:r>
                <a:rPr lang="en-US" altLang="zh-CN" sz="21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85</a:t>
              </a:r>
              <a:r>
                <a:rPr lang="zh-CN" altLang="en-US" sz="21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，被除数也要乘</a:t>
              </a:r>
              <a:r>
                <a:rPr lang="en-US" altLang="zh-CN" sz="21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100</a:t>
              </a:r>
              <a:r>
                <a:rPr lang="zh-CN" altLang="en-US" sz="21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FA287FFD-7452-49D7-E688-68EB49C06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3700" y="3610784"/>
              <a:ext cx="857875" cy="86931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222E-6 C 0.00508 0.01759 0.01068 0.03496 0.01458 0.03797 C 0.01862 0.03912 0.02031 0.01435 0.02396 0.01435 C 0.02748 0.01297 0.03229 0.03218 0.03607 0.03218 C 0.03998 0.03056 0.04349 0.02014 0.04753 0.0088 " pathEditMode="relative" rAng="0" ptsTypes="AAA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C 0.00586 0.02176 0.01211 0.04537 0.01719 0.05 C 0.02175 0.05417 0.02396 0.01968 0.02813 0.01806 C 0.03242 0.01551 0.03802 0.04306 0.04258 0.0419 C 0.04701 0.03982 0.0513 0.025 0.05612 0.01065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9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8" grpId="0" animBg="1"/>
      <p:bldP spid="18" grpId="1" animBg="1"/>
      <p:bldP spid="18" grpId="2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3">
            <a:extLst>
              <a:ext uri="{FF2B5EF4-FFF2-40B4-BE49-F238E27FC236}">
                <a16:creationId xmlns:a16="http://schemas.microsoft.com/office/drawing/2014/main" id="{59D67DE8-EA78-42D6-9354-3A33DBAD1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0" y="2084388"/>
            <a:ext cx="126841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4">
            <a:extLst>
              <a:ext uri="{FF2B5EF4-FFF2-40B4-BE49-F238E27FC236}">
                <a16:creationId xmlns:a16="http://schemas.microsoft.com/office/drawing/2014/main" id="{28E51A83-A61D-4D1F-AE7D-34FCE4146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0588" y="2100263"/>
            <a:ext cx="812800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0.85</a:t>
            </a:r>
          </a:p>
        </p:txBody>
      </p:sp>
      <p:sp>
        <p:nvSpPr>
          <p:cNvPr id="7" name="Text Box 39">
            <a:extLst>
              <a:ext uri="{FF2B5EF4-FFF2-40B4-BE49-F238E27FC236}">
                <a16:creationId xmlns:a16="http://schemas.microsoft.com/office/drawing/2014/main" id="{A7C4D913-33DB-496D-A1C1-2832BA815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7225" y="2109788"/>
            <a:ext cx="903288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7.6 5</a:t>
            </a:r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11B796A6-F4B2-4A62-BB60-8456360F3FF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78238" y="2373313"/>
            <a:ext cx="104775" cy="1984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4400" b="1" dirty="0">
              <a:latin typeface="+mj-lt"/>
              <a:ea typeface="黑体" pitchFamily="2" charset="-122"/>
            </a:endParaRPr>
          </a:p>
        </p:txBody>
      </p:sp>
      <p:sp>
        <p:nvSpPr>
          <p:cNvPr id="10" name="Line 43">
            <a:extLst>
              <a:ext uri="{FF2B5EF4-FFF2-40B4-BE49-F238E27FC236}">
                <a16:creationId xmlns:a16="http://schemas.microsoft.com/office/drawing/2014/main" id="{89641A22-4744-44EA-90F8-3B47F816E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4563" y="2182813"/>
            <a:ext cx="184150" cy="3889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4000" b="1" dirty="0">
              <a:latin typeface="+mj-lt"/>
              <a:ea typeface="黑体" pitchFamily="2" charset="-122"/>
            </a:endParaRPr>
          </a:p>
        </p:txBody>
      </p:sp>
      <p:sp>
        <p:nvSpPr>
          <p:cNvPr id="12" name="Line 48">
            <a:extLst>
              <a:ext uri="{FF2B5EF4-FFF2-40B4-BE49-F238E27FC236}">
                <a16:creationId xmlns:a16="http://schemas.microsoft.com/office/drawing/2014/main" id="{9BCEAAA9-1ACB-4350-A873-41705B077D3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6938" y="2371725"/>
            <a:ext cx="106362" cy="2000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4400" b="1" dirty="0">
              <a:latin typeface="+mj-lt"/>
              <a:ea typeface="黑体" pitchFamily="2" charset="-122"/>
            </a:endParaRPr>
          </a:p>
        </p:txBody>
      </p:sp>
      <p:sp>
        <p:nvSpPr>
          <p:cNvPr id="18440" name="文本框 10">
            <a:extLst>
              <a:ext uri="{FF2B5EF4-FFF2-40B4-BE49-F238E27FC236}">
                <a16:creationId xmlns:a16="http://schemas.microsoft.com/office/drawing/2014/main" id="{B657A1AC-D066-499F-A165-8E804F23F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700088"/>
            <a:ext cx="5757862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想一想：除数是小数该怎样计算？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5A961B0-F36A-4D9E-B5A0-64C00ABDAF70}"/>
              </a:ext>
            </a:extLst>
          </p:cNvPr>
          <p:cNvSpPr txBox="1"/>
          <p:nvPr/>
        </p:nvSpPr>
        <p:spPr>
          <a:xfrm>
            <a:off x="5026025" y="1622425"/>
            <a:ext cx="685800" cy="652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latin typeface="+mj-lt"/>
                <a:ea typeface="黑体" pitchFamily="2" charset="-122"/>
              </a:rPr>
              <a:t>9</a:t>
            </a:r>
            <a:endParaRPr lang="zh-CN" altLang="en-US" sz="2800" b="1" dirty="0">
              <a:latin typeface="+mj-lt"/>
              <a:ea typeface="黑体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1192AF8-730C-434E-9035-943BE123A983}"/>
              </a:ext>
            </a:extLst>
          </p:cNvPr>
          <p:cNvSpPr txBox="1"/>
          <p:nvPr/>
        </p:nvSpPr>
        <p:spPr>
          <a:xfrm>
            <a:off x="4467225" y="2471737"/>
            <a:ext cx="1087438" cy="652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latin typeface="+mj-lt"/>
                <a:ea typeface="黑体" pitchFamily="2" charset="-122"/>
              </a:rPr>
              <a:t>7 6 5</a:t>
            </a:r>
            <a:endParaRPr lang="zh-CN" altLang="en-US" sz="2800" b="1" dirty="0">
              <a:latin typeface="+mj-lt"/>
              <a:ea typeface="黑体" pitchFamily="2" charset="-122"/>
            </a:endParaRPr>
          </a:p>
        </p:txBody>
      </p:sp>
      <p:sp>
        <p:nvSpPr>
          <p:cNvPr id="22" name="Line 13">
            <a:extLst>
              <a:ext uri="{FF2B5EF4-FFF2-40B4-BE49-F238E27FC236}">
                <a16:creationId xmlns:a16="http://schemas.microsoft.com/office/drawing/2014/main" id="{1723B7C0-C2DE-4FE4-A002-26AD24DD16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1813" y="3057525"/>
            <a:ext cx="11953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zh-CN" altLang="en-US" sz="3200" b="1" dirty="0">
              <a:latin typeface="+mj-lt"/>
              <a:ea typeface="黑体" pitchFamily="2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1240599-7DF8-4FB8-8DA4-5A7D3FD01FC3}"/>
              </a:ext>
            </a:extLst>
          </p:cNvPr>
          <p:cNvSpPr txBox="1"/>
          <p:nvPr/>
        </p:nvSpPr>
        <p:spPr>
          <a:xfrm>
            <a:off x="5006361" y="2973063"/>
            <a:ext cx="685800" cy="6524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800" b="1" dirty="0">
                <a:latin typeface="+mj-lt"/>
                <a:ea typeface="黑体" pitchFamily="2" charset="-122"/>
              </a:rPr>
              <a:t>0</a:t>
            </a:r>
            <a:endParaRPr lang="zh-CN" altLang="en-US" sz="2800" b="1" dirty="0">
              <a:latin typeface="+mj-lt"/>
              <a:ea typeface="黑体" pitchFamily="2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AD0F9F9-13F8-4697-BA8C-D31D091A9B27}"/>
              </a:ext>
            </a:extLst>
          </p:cNvPr>
          <p:cNvSpPr txBox="1"/>
          <p:nvPr/>
        </p:nvSpPr>
        <p:spPr>
          <a:xfrm>
            <a:off x="5446713" y="1271588"/>
            <a:ext cx="2409825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=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__________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6327AEC-1C95-4CCC-A124-21F76BB5526A}"/>
              </a:ext>
            </a:extLst>
          </p:cNvPr>
          <p:cNvSpPr txBox="1"/>
          <p:nvPr/>
        </p:nvSpPr>
        <p:spPr>
          <a:xfrm>
            <a:off x="5894388" y="1243013"/>
            <a:ext cx="2305050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（个</a:t>
            </a:r>
            <a:r>
              <a:rPr lang="zh-CN" altLang="en-US" sz="2400" b="1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481DC1F-0BFE-42A5-847A-B1D2E1DEB6FD}"/>
              </a:ext>
            </a:extLst>
          </p:cNvPr>
          <p:cNvSpPr txBox="1"/>
          <p:nvPr/>
        </p:nvSpPr>
        <p:spPr>
          <a:xfrm>
            <a:off x="2825689" y="3678620"/>
            <a:ext cx="5086472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答：这些丝绳可以编</a:t>
            </a:r>
            <a:r>
              <a:rPr lang="en-US" altLang="zh-CN" sz="2400" b="1" dirty="0">
                <a:latin typeface="+mn-lt"/>
                <a:ea typeface="+mn-ea"/>
              </a:rPr>
              <a:t>9</a:t>
            </a:r>
            <a:r>
              <a:rPr lang="zh-CN" altLang="en-US" sz="2400" b="1" dirty="0">
                <a:latin typeface="+mn-lt"/>
                <a:ea typeface="+mn-ea"/>
              </a:rPr>
              <a:t>个中国结。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45EBA0A-4DE6-415E-9B2C-6B3D1B69D590}"/>
              </a:ext>
            </a:extLst>
          </p:cNvPr>
          <p:cNvSpPr txBox="1"/>
          <p:nvPr/>
        </p:nvSpPr>
        <p:spPr>
          <a:xfrm>
            <a:off x="2808288" y="1284288"/>
            <a:ext cx="1763712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列式：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5487625-DEBB-41BE-B1E1-26EDF40DD2B1}"/>
              </a:ext>
            </a:extLst>
          </p:cNvPr>
          <p:cNvSpPr txBox="1"/>
          <p:nvPr/>
        </p:nvSpPr>
        <p:spPr>
          <a:xfrm>
            <a:off x="4000500" y="1284288"/>
            <a:ext cx="1765300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7.65÷0.85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8B43D2D-ECED-48B1-A79B-026668ED524F}"/>
              </a:ext>
            </a:extLst>
          </p:cNvPr>
          <p:cNvSpPr txBox="1"/>
          <p:nvPr/>
        </p:nvSpPr>
        <p:spPr>
          <a:xfrm>
            <a:off x="546100" y="34925"/>
            <a:ext cx="31511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49" charset="-122"/>
              </a:rPr>
              <a:t>二、探究新知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3F6DF77-0497-4B80-AFC4-DB7C87B05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179" y="2038431"/>
            <a:ext cx="3049527" cy="1066639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易错点：除数的小数点向右移动几位，被除数的小数点也向右移动几位。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4" grpId="0"/>
      <p:bldP spid="25" grpId="0"/>
      <p:bldP spid="26" grpId="0"/>
      <p:bldP spid="27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6BD3D56-8007-4D7D-BFAA-782A1ED2B4EF}"/>
              </a:ext>
            </a:extLst>
          </p:cNvPr>
          <p:cNvSpPr txBox="1"/>
          <p:nvPr/>
        </p:nvSpPr>
        <p:spPr>
          <a:xfrm>
            <a:off x="446586" y="1041760"/>
            <a:ext cx="5536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D0D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除数是小数的除法的计算方法：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CBBE7B3-70D0-4809-84DE-474C8460D8E9}"/>
              </a:ext>
            </a:extLst>
          </p:cNvPr>
          <p:cNvSpPr txBox="1"/>
          <p:nvPr/>
        </p:nvSpPr>
        <p:spPr>
          <a:xfrm>
            <a:off x="446586" y="1765929"/>
            <a:ext cx="8250828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+mn-lt"/>
                <a:ea typeface="+mj-ea"/>
              </a:rPr>
              <a:t>（</a:t>
            </a:r>
            <a:r>
              <a:rPr lang="en-US" altLang="zh-CN" sz="2400" b="1">
                <a:latin typeface="+mn-lt"/>
                <a:ea typeface="+mj-ea"/>
              </a:rPr>
              <a:t>1</a:t>
            </a:r>
            <a:r>
              <a:rPr lang="zh-CN" altLang="en-US" sz="2400" b="1">
                <a:latin typeface="+mn-lt"/>
                <a:ea typeface="+mj-ea"/>
              </a:rPr>
              <a:t>）根据除数的小数位数进行转化，将除数转化成整数。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C5CD9CB-B6C3-4CB2-A5AD-770A8AD35275}"/>
              </a:ext>
            </a:extLst>
          </p:cNvPr>
          <p:cNvSpPr txBox="1"/>
          <p:nvPr/>
        </p:nvSpPr>
        <p:spPr>
          <a:xfrm>
            <a:off x="446586" y="2325176"/>
            <a:ext cx="8250828" cy="9363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+mj-ea"/>
              </a:rPr>
              <a:t>（</a:t>
            </a:r>
            <a:r>
              <a:rPr lang="en-US" altLang="zh-CN" sz="2400" b="1" dirty="0">
                <a:latin typeface="+mn-lt"/>
                <a:ea typeface="+mj-ea"/>
              </a:rPr>
              <a:t>2</a:t>
            </a:r>
            <a:r>
              <a:rPr lang="zh-CN" altLang="en-US" sz="2400" b="1" dirty="0">
                <a:latin typeface="+mn-lt"/>
                <a:ea typeface="+mj-ea"/>
              </a:rPr>
              <a:t>）除数的小数点向右移动几位，被除数的小数点也要向右移动相同的位数。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3D1BE17-77F4-4446-A08D-3B5316D412FD}"/>
              </a:ext>
            </a:extLst>
          </p:cNvPr>
          <p:cNvSpPr txBox="1"/>
          <p:nvPr/>
        </p:nvSpPr>
        <p:spPr>
          <a:xfrm>
            <a:off x="446586" y="3327622"/>
            <a:ext cx="8250828" cy="493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400" b="1">
                <a:latin typeface="+mn-lt"/>
                <a:ea typeface="+mj-ea"/>
              </a:rPr>
              <a:t>（</a:t>
            </a:r>
            <a:r>
              <a:rPr lang="en-US" altLang="zh-CN" sz="2400" b="1">
                <a:latin typeface="+mn-lt"/>
                <a:ea typeface="+mj-ea"/>
              </a:rPr>
              <a:t>3</a:t>
            </a:r>
            <a:r>
              <a:rPr lang="zh-CN" altLang="en-US" sz="2400" b="1">
                <a:latin typeface="+mn-lt"/>
                <a:ea typeface="+mj-ea"/>
              </a:rPr>
              <a:t>）按除数是整数的小数除法进行计算。</a:t>
            </a:r>
          </a:p>
        </p:txBody>
      </p:sp>
    </p:spTree>
    <p:extLst>
      <p:ext uri="{BB962C8B-B14F-4D97-AF65-F5344CB8AC3E}">
        <p14:creationId xmlns:p14="http://schemas.microsoft.com/office/powerpoint/2010/main" val="275277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>
            <a:extLst>
              <a:ext uri="{FF2B5EF4-FFF2-40B4-BE49-F238E27FC236}">
                <a16:creationId xmlns:a16="http://schemas.microsoft.com/office/drawing/2014/main" id="{B4373E40-CCA3-4B34-8F60-BC9883596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411" y="2009239"/>
            <a:ext cx="57467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3</a:t>
            </a:r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id="{230B1AB3-08CE-40D4-88EB-722C8BD9A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6723" y="2012414"/>
            <a:ext cx="57467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4</a:t>
            </a:r>
          </a:p>
        </p:txBody>
      </p:sp>
      <p:pic>
        <p:nvPicPr>
          <p:cNvPr id="21508" name="图片 13">
            <a:extLst>
              <a:ext uri="{FF2B5EF4-FFF2-40B4-BE49-F238E27FC236}">
                <a16:creationId xmlns:a16="http://schemas.microsoft.com/office/drawing/2014/main" id="{A32CFE26-648A-4F1D-96FB-772B489975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623" y="2352139"/>
            <a:ext cx="15208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99">
            <a:extLst>
              <a:ext uri="{FF2B5EF4-FFF2-40B4-BE49-F238E27FC236}">
                <a16:creationId xmlns:a16="http://schemas.microsoft.com/office/drawing/2014/main" id="{253C6070-02AC-4D12-9E41-20329A1699B2}"/>
              </a:ext>
            </a:extLst>
          </p:cNvPr>
          <p:cNvSpPr>
            <a:spLocks noChangeShapeType="1"/>
          </p:cNvSpPr>
          <p:nvPr/>
        </p:nvSpPr>
        <p:spPr bwMode="auto">
          <a:xfrm>
            <a:off x="814298" y="2583914"/>
            <a:ext cx="144463" cy="142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08260558-D2C8-4390-A586-1BCB2D788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3148" y="3231614"/>
            <a:ext cx="862013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4</a:t>
            </a:r>
          </a:p>
        </p:txBody>
      </p:sp>
      <p:sp>
        <p:nvSpPr>
          <p:cNvPr id="12" name="Text Box 10">
            <a:extLst>
              <a:ext uri="{FF2B5EF4-FFF2-40B4-BE49-F238E27FC236}">
                <a16:creationId xmlns:a16="http://schemas.microsoft.com/office/drawing/2014/main" id="{F65E50A4-0A9F-4C19-AA1D-48C4F994B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7086" y="1996539"/>
            <a:ext cx="57467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2</a:t>
            </a:r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7499D0A6-9173-4A99-84D0-8221165DF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723" y="2825214"/>
            <a:ext cx="863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5 2</a:t>
            </a:r>
          </a:p>
        </p:txBody>
      </p:sp>
      <p:sp>
        <p:nvSpPr>
          <p:cNvPr id="14" name="Line 12">
            <a:extLst>
              <a:ext uri="{FF2B5EF4-FFF2-40B4-BE49-F238E27FC236}">
                <a16:creationId xmlns:a16="http://schemas.microsoft.com/office/drawing/2014/main" id="{2897FED7-61EA-4591-85BC-BB0B77824B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4026" y="3250664"/>
            <a:ext cx="12969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15" name="Text Box 13">
            <a:extLst>
              <a:ext uri="{FF2B5EF4-FFF2-40B4-BE49-F238E27FC236}">
                <a16:creationId xmlns:a16="http://schemas.microsoft.com/office/drawing/2014/main" id="{0DA9F4BF-8C6A-4246-BE4A-AD1C532DF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723" y="3228439"/>
            <a:ext cx="584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  </a:t>
            </a:r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8B34E86B-1E6F-4C9C-B81C-C879ECA94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2136" y="3572927"/>
            <a:ext cx="79375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1 0  </a:t>
            </a:r>
          </a:p>
        </p:txBody>
      </p:sp>
      <p:sp>
        <p:nvSpPr>
          <p:cNvPr id="17" name="Line 17">
            <a:extLst>
              <a:ext uri="{FF2B5EF4-FFF2-40B4-BE49-F238E27FC236}">
                <a16:creationId xmlns:a16="http://schemas.microsoft.com/office/drawing/2014/main" id="{5CF13E09-485C-4D74-902D-48F0E047CFD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1485" y="4008219"/>
            <a:ext cx="132787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18" name="Text Box 18">
            <a:extLst>
              <a:ext uri="{FF2B5EF4-FFF2-40B4-BE49-F238E27FC236}">
                <a16:creationId xmlns:a16="http://schemas.microsoft.com/office/drawing/2014/main" id="{55BEA4DB-BBBE-44BF-A563-A5AE734C2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1086" y="3936464"/>
            <a:ext cx="57467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0</a:t>
            </a:r>
          </a:p>
        </p:txBody>
      </p:sp>
      <p:sp>
        <p:nvSpPr>
          <p:cNvPr id="19" name="Text Box 11">
            <a:extLst>
              <a:ext uri="{FF2B5EF4-FFF2-40B4-BE49-F238E27FC236}">
                <a16:creationId xmlns:a16="http://schemas.microsoft.com/office/drawing/2014/main" id="{E6FF1E2A-EF6C-4EF9-B33C-7D39C48B4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2136" y="3225264"/>
            <a:ext cx="79375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1 0</a:t>
            </a:r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B67CF94F-1505-4F84-AD6B-280F29EA7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2985" y="1996539"/>
            <a:ext cx="57467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4</a:t>
            </a:r>
          </a:p>
        </p:txBody>
      </p:sp>
      <p:sp>
        <p:nvSpPr>
          <p:cNvPr id="22" name="Line 100">
            <a:extLst>
              <a:ext uri="{FF2B5EF4-FFF2-40B4-BE49-F238E27FC236}">
                <a16:creationId xmlns:a16="http://schemas.microsoft.com/office/drawing/2014/main" id="{47BD8C02-72E8-4A78-8735-8466FE23A87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25523" y="2609314"/>
            <a:ext cx="144463" cy="142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24" name="Text Box 10">
            <a:extLst>
              <a:ext uri="{FF2B5EF4-FFF2-40B4-BE49-F238E27FC236}">
                <a16:creationId xmlns:a16="http://schemas.microsoft.com/office/drawing/2014/main" id="{C5388EA1-8959-4137-830B-DE5AC7905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6723" y="3240284"/>
            <a:ext cx="862012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4</a:t>
            </a:r>
          </a:p>
        </p:txBody>
      </p:sp>
      <p:sp>
        <p:nvSpPr>
          <p:cNvPr id="25" name="Text Box 11">
            <a:extLst>
              <a:ext uri="{FF2B5EF4-FFF2-40B4-BE49-F238E27FC236}">
                <a16:creationId xmlns:a16="http://schemas.microsoft.com/office/drawing/2014/main" id="{AB388E9E-265E-45E6-AA16-39C3415E7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6823" y="2748795"/>
            <a:ext cx="865188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4 8</a:t>
            </a:r>
          </a:p>
        </p:txBody>
      </p:sp>
      <p:sp>
        <p:nvSpPr>
          <p:cNvPr id="26" name="Line 12">
            <a:extLst>
              <a:ext uri="{FF2B5EF4-FFF2-40B4-BE49-F238E27FC236}">
                <a16:creationId xmlns:a16="http://schemas.microsoft.com/office/drawing/2014/main" id="{C33BAAB0-88D8-48A7-9D3D-FB6C4D2E7B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16611" y="3247489"/>
            <a:ext cx="14398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27" name="Text Box 13">
            <a:extLst>
              <a:ext uri="{FF2B5EF4-FFF2-40B4-BE49-F238E27FC236}">
                <a16:creationId xmlns:a16="http://schemas.microsoft.com/office/drawing/2014/main" id="{76B6F518-A3F7-46A8-81EF-A13A5ED45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8198" y="3442752"/>
            <a:ext cx="115252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  </a:t>
            </a:r>
          </a:p>
        </p:txBody>
      </p:sp>
      <p:sp>
        <p:nvSpPr>
          <p:cNvPr id="28" name="Text Box 16">
            <a:extLst>
              <a:ext uri="{FF2B5EF4-FFF2-40B4-BE49-F238E27FC236}">
                <a16:creationId xmlns:a16="http://schemas.microsoft.com/office/drawing/2014/main" id="{6D0C172C-2F6F-4F6D-948B-AD183CB28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1604" y="3599914"/>
            <a:ext cx="1512888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6 4</a:t>
            </a:r>
          </a:p>
        </p:txBody>
      </p:sp>
      <p:sp>
        <p:nvSpPr>
          <p:cNvPr id="29" name="Line 17">
            <a:extLst>
              <a:ext uri="{FF2B5EF4-FFF2-40B4-BE49-F238E27FC236}">
                <a16:creationId xmlns:a16="http://schemas.microsoft.com/office/drawing/2014/main" id="{ECF155F9-EA61-4DF4-80D8-9708560A878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59473" y="4039652"/>
            <a:ext cx="15128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30" name="Text Box 18">
            <a:extLst>
              <a:ext uri="{FF2B5EF4-FFF2-40B4-BE49-F238E27FC236}">
                <a16:creationId xmlns:a16="http://schemas.microsoft.com/office/drawing/2014/main" id="{6ECDB018-C0FA-4C7D-AD42-2DDA4A476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6723" y="4013349"/>
            <a:ext cx="576263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0</a:t>
            </a:r>
          </a:p>
        </p:txBody>
      </p:sp>
      <p:sp>
        <p:nvSpPr>
          <p:cNvPr id="31" name="Text Box 11">
            <a:extLst>
              <a:ext uri="{FF2B5EF4-FFF2-40B4-BE49-F238E27FC236}">
                <a16:creationId xmlns:a16="http://schemas.microsoft.com/office/drawing/2014/main" id="{8876B1BB-E087-4CE6-A59C-EB96F51EF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7804" y="3239553"/>
            <a:ext cx="57626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6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E2A4227C-6E60-4346-BBC8-FFFC82B39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9336" y="2360077"/>
            <a:ext cx="1827212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latin typeface="+mj-lt"/>
                <a:ea typeface="黑体" pitchFamily="2" charset="-122"/>
              </a:rPr>
              <a:t>0.5 4 4</a:t>
            </a:r>
          </a:p>
        </p:txBody>
      </p:sp>
      <p:sp>
        <p:nvSpPr>
          <p:cNvPr id="33" name="Text Box 9">
            <a:extLst>
              <a:ext uri="{FF2B5EF4-FFF2-40B4-BE49-F238E27FC236}">
                <a16:creationId xmlns:a16="http://schemas.microsoft.com/office/drawing/2014/main" id="{A78F1CDE-D612-4D78-9C3A-6BB164357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4298" y="2356902"/>
            <a:ext cx="100806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0.16</a:t>
            </a:r>
          </a:p>
        </p:txBody>
      </p:sp>
      <p:sp>
        <p:nvSpPr>
          <p:cNvPr id="35" name="Line 120">
            <a:extLst>
              <a:ext uri="{FF2B5EF4-FFF2-40B4-BE49-F238E27FC236}">
                <a16:creationId xmlns:a16="http://schemas.microsoft.com/office/drawing/2014/main" id="{A091011E-B0CA-4363-ACE8-63C09B30DA9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3373" y="2618839"/>
            <a:ext cx="112713" cy="1127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36" name="Line 121">
            <a:extLst>
              <a:ext uri="{FF2B5EF4-FFF2-40B4-BE49-F238E27FC236}">
                <a16:creationId xmlns:a16="http://schemas.microsoft.com/office/drawing/2014/main" id="{BE865656-E725-4A2F-847E-DA2B10AA62E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6823" y="2617252"/>
            <a:ext cx="109538" cy="1063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38" name="Line 123">
            <a:extLst>
              <a:ext uri="{FF2B5EF4-FFF2-40B4-BE49-F238E27FC236}">
                <a16:creationId xmlns:a16="http://schemas.microsoft.com/office/drawing/2014/main" id="{EF53C773-F34F-4B0A-9442-FADFD2340E88}"/>
              </a:ext>
            </a:extLst>
          </p:cNvPr>
          <p:cNvSpPr>
            <a:spLocks noChangeShapeType="1"/>
          </p:cNvSpPr>
          <p:nvPr/>
        </p:nvSpPr>
        <p:spPr bwMode="auto">
          <a:xfrm>
            <a:off x="5913348" y="2475964"/>
            <a:ext cx="260350" cy="2651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39" name="Line 124">
            <a:extLst>
              <a:ext uri="{FF2B5EF4-FFF2-40B4-BE49-F238E27FC236}">
                <a16:creationId xmlns:a16="http://schemas.microsoft.com/office/drawing/2014/main" id="{E4000DB2-AD09-4581-BE82-FA019CB528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38861" y="2469614"/>
            <a:ext cx="246062" cy="2508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43" name="TextBox 18">
            <a:extLst>
              <a:ext uri="{FF2B5EF4-FFF2-40B4-BE49-F238E27FC236}">
                <a16:creationId xmlns:a16="http://schemas.microsoft.com/office/drawing/2014/main" id="{EB1511C8-27A7-47C1-BDB3-135D13626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7348" y="2004477"/>
            <a:ext cx="34925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.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44" name="TextBox 18">
            <a:extLst>
              <a:ext uri="{FF2B5EF4-FFF2-40B4-BE49-F238E27FC236}">
                <a16:creationId xmlns:a16="http://schemas.microsoft.com/office/drawing/2014/main" id="{B81F70E5-5E9B-4671-8426-45154B395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6398" y="2371189"/>
            <a:ext cx="506413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.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grpSp>
        <p:nvGrpSpPr>
          <p:cNvPr id="21537" name="Group 63">
            <a:extLst>
              <a:ext uri="{FF2B5EF4-FFF2-40B4-BE49-F238E27FC236}">
                <a16:creationId xmlns:a16="http://schemas.microsoft.com/office/drawing/2014/main" id="{1069921B-448B-4284-8749-1B2F0739898B}"/>
              </a:ext>
            </a:extLst>
          </p:cNvPr>
          <p:cNvGrpSpPr>
            <a:grpSpLocks/>
          </p:cNvGrpSpPr>
          <p:nvPr/>
        </p:nvGrpSpPr>
        <p:grpSpPr bwMode="auto">
          <a:xfrm>
            <a:off x="622211" y="2337852"/>
            <a:ext cx="2497137" cy="644525"/>
            <a:chOff x="371" y="2006"/>
            <a:chExt cx="1573" cy="406"/>
          </a:xfrm>
        </p:grpSpPr>
        <p:pic>
          <p:nvPicPr>
            <p:cNvPr id="21556" name="图片 13">
              <a:extLst>
                <a:ext uri="{FF2B5EF4-FFF2-40B4-BE49-F238E27FC236}">
                  <a16:creationId xmlns:a16="http://schemas.microsoft.com/office/drawing/2014/main" id="{0F742CBA-AED3-46BB-850A-747D8477E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" y="2015"/>
              <a:ext cx="908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557" name="Group 62">
              <a:extLst>
                <a:ext uri="{FF2B5EF4-FFF2-40B4-BE49-F238E27FC236}">
                  <a16:creationId xmlns:a16="http://schemas.microsoft.com/office/drawing/2014/main" id="{02F8F6CE-BE50-4259-8D96-08E9E59669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1" y="2006"/>
              <a:ext cx="1573" cy="305"/>
              <a:chOff x="371" y="2006"/>
              <a:chExt cx="1573" cy="305"/>
            </a:xfrm>
          </p:grpSpPr>
          <p:sp>
            <p:nvSpPr>
              <p:cNvPr id="9" name="Text Box 9">
                <a:extLst>
                  <a:ext uri="{FF2B5EF4-FFF2-40B4-BE49-F238E27FC236}">
                    <a16:creationId xmlns:a16="http://schemas.microsoft.com/office/drawing/2014/main" id="{20AB6EA9-C2F8-4F71-A694-C997D7E497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1" y="2006"/>
                <a:ext cx="635" cy="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+mj-lt"/>
                    <a:ea typeface="黑体" pitchFamily="2" charset="-122"/>
                  </a:rPr>
                  <a:t>2.6</a:t>
                </a: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6FA4172B-05E5-48D6-8CAC-C5ED36E244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3" y="2020"/>
                <a:ext cx="1151" cy="2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CN" sz="2400" b="1" dirty="0">
                    <a:latin typeface="+mj-lt"/>
                    <a:ea typeface="黑体" pitchFamily="2" charset="-122"/>
                  </a:rPr>
                  <a:t>6 2.4</a:t>
                </a:r>
              </a:p>
            </p:txBody>
          </p:sp>
        </p:grpSp>
      </p:grpSp>
      <p:sp>
        <p:nvSpPr>
          <p:cNvPr id="46" name="Text Box 10">
            <a:extLst>
              <a:ext uri="{FF2B5EF4-FFF2-40B4-BE49-F238E27FC236}">
                <a16:creationId xmlns:a16="http://schemas.microsoft.com/office/drawing/2014/main" id="{3B3FBC25-A8E3-488C-A85B-DAF8B5829C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2673" y="3574514"/>
            <a:ext cx="862013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4</a:t>
            </a:r>
          </a:p>
        </p:txBody>
      </p:sp>
      <p:sp>
        <p:nvSpPr>
          <p:cNvPr id="54" name="Line 99">
            <a:extLst>
              <a:ext uri="{FF2B5EF4-FFF2-40B4-BE49-F238E27FC236}">
                <a16:creationId xmlns:a16="http://schemas.microsoft.com/office/drawing/2014/main" id="{D13B2594-4768-40ED-85E0-DFD9CA471D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3686" y="2610902"/>
            <a:ext cx="144462" cy="142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57" name="Text Box 11">
            <a:extLst>
              <a:ext uri="{FF2B5EF4-FFF2-40B4-BE49-F238E27FC236}">
                <a16:creationId xmlns:a16="http://schemas.microsoft.com/office/drawing/2014/main" id="{6A45264A-D42A-49A3-A223-95E3F03C8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9948" y="2761714"/>
            <a:ext cx="1125538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2 3 8</a:t>
            </a:r>
          </a:p>
        </p:txBody>
      </p:sp>
      <p:sp>
        <p:nvSpPr>
          <p:cNvPr id="58" name="Line 12">
            <a:extLst>
              <a:ext uri="{FF2B5EF4-FFF2-40B4-BE49-F238E27FC236}">
                <a16:creationId xmlns:a16="http://schemas.microsoft.com/office/drawing/2014/main" id="{5E8E3D32-DB3D-4532-9030-7086E26571B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8361" y="3253839"/>
            <a:ext cx="12969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59" name="Text Box 13">
            <a:extLst>
              <a:ext uri="{FF2B5EF4-FFF2-40B4-BE49-F238E27FC236}">
                <a16:creationId xmlns:a16="http://schemas.microsoft.com/office/drawing/2014/main" id="{98A1698C-8452-46D3-AD03-1B3BCB27A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9948" y="3479264"/>
            <a:ext cx="584200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  </a:t>
            </a:r>
          </a:p>
        </p:txBody>
      </p:sp>
      <p:sp>
        <p:nvSpPr>
          <p:cNvPr id="62" name="Text Box 18">
            <a:extLst>
              <a:ext uri="{FF2B5EF4-FFF2-40B4-BE49-F238E27FC236}">
                <a16:creationId xmlns:a16="http://schemas.microsoft.com/office/drawing/2014/main" id="{D4345E6D-88A9-4777-A127-D12E1A7B5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9373" y="3260189"/>
            <a:ext cx="442913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0</a:t>
            </a:r>
          </a:p>
        </p:txBody>
      </p:sp>
      <p:sp>
        <p:nvSpPr>
          <p:cNvPr id="64" name="Text Box 10">
            <a:extLst>
              <a:ext uri="{FF2B5EF4-FFF2-40B4-BE49-F238E27FC236}">
                <a16:creationId xmlns:a16="http://schemas.microsoft.com/office/drawing/2014/main" id="{DC5AD294-9EBA-455F-9B9B-490FD8F43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5561" y="2015589"/>
            <a:ext cx="57308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7</a:t>
            </a:r>
          </a:p>
        </p:txBody>
      </p:sp>
      <p:sp>
        <p:nvSpPr>
          <p:cNvPr id="65" name="Line 100">
            <a:extLst>
              <a:ext uri="{FF2B5EF4-FFF2-40B4-BE49-F238E27FC236}">
                <a16:creationId xmlns:a16="http://schemas.microsoft.com/office/drawing/2014/main" id="{92B1C38E-9BCF-40BC-9F79-81AE8AEB0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0448" y="2636302"/>
            <a:ext cx="146050" cy="142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grpSp>
        <p:nvGrpSpPr>
          <p:cNvPr id="21546" name="Group 63">
            <a:extLst>
              <a:ext uri="{FF2B5EF4-FFF2-40B4-BE49-F238E27FC236}">
                <a16:creationId xmlns:a16="http://schemas.microsoft.com/office/drawing/2014/main" id="{1FDCF9C3-4DBD-43CC-8225-1DFE1EE042ED}"/>
              </a:ext>
            </a:extLst>
          </p:cNvPr>
          <p:cNvGrpSpPr>
            <a:grpSpLocks/>
          </p:cNvGrpSpPr>
          <p:nvPr/>
        </p:nvGrpSpPr>
        <p:grpSpPr bwMode="auto">
          <a:xfrm>
            <a:off x="3330486" y="2374364"/>
            <a:ext cx="2605087" cy="644525"/>
            <a:chOff x="303" y="2006"/>
            <a:chExt cx="1641" cy="406"/>
          </a:xfrm>
        </p:grpSpPr>
        <p:pic>
          <p:nvPicPr>
            <p:cNvPr id="21552" name="图片 13">
              <a:extLst>
                <a:ext uri="{FF2B5EF4-FFF2-40B4-BE49-F238E27FC236}">
                  <a16:creationId xmlns:a16="http://schemas.microsoft.com/office/drawing/2014/main" id="{68B74B7E-B07E-4CAB-B996-01584C5F9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" y="2015"/>
              <a:ext cx="908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1553" name="Group 62">
              <a:extLst>
                <a:ext uri="{FF2B5EF4-FFF2-40B4-BE49-F238E27FC236}">
                  <a16:creationId xmlns:a16="http://schemas.microsoft.com/office/drawing/2014/main" id="{F0A8847A-08C3-42EF-81B0-1B5E797792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" y="2006"/>
              <a:ext cx="1641" cy="304"/>
              <a:chOff x="303" y="2006"/>
              <a:chExt cx="1641" cy="304"/>
            </a:xfrm>
          </p:grpSpPr>
          <p:sp>
            <p:nvSpPr>
              <p:cNvPr id="69" name="Text Box 9">
                <a:extLst>
                  <a:ext uri="{FF2B5EF4-FFF2-40B4-BE49-F238E27FC236}">
                    <a16:creationId xmlns:a16="http://schemas.microsoft.com/office/drawing/2014/main" id="{73D3D6F4-E08F-4E6E-9CF7-13BBCAEEBB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3" y="2006"/>
                <a:ext cx="635" cy="2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+mj-lt"/>
                    <a:ea typeface="黑体" pitchFamily="2" charset="-122"/>
                  </a:rPr>
                  <a:t>0.34</a:t>
                </a:r>
              </a:p>
            </p:txBody>
          </p:sp>
          <p:sp>
            <p:nvSpPr>
              <p:cNvPr id="70" name="Rectangle 8">
                <a:extLst>
                  <a:ext uri="{FF2B5EF4-FFF2-40B4-BE49-F238E27FC236}">
                    <a16:creationId xmlns:a16="http://schemas.microsoft.com/office/drawing/2014/main" id="{33460B1A-0E63-4564-ADB0-6EDC9F5995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3" y="2020"/>
                <a:ext cx="1151" cy="2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defRPr/>
                </a:pPr>
                <a:r>
                  <a:rPr lang="en-US" altLang="zh-CN" sz="2400" b="1" dirty="0">
                    <a:latin typeface="+mj-lt"/>
                    <a:ea typeface="黑体" pitchFamily="2" charset="-122"/>
                  </a:rPr>
                  <a:t>2.3 8</a:t>
                </a:r>
              </a:p>
            </p:txBody>
          </p:sp>
        </p:grpSp>
      </p:grpSp>
      <p:sp>
        <p:nvSpPr>
          <p:cNvPr id="21547" name="Text Box 60">
            <a:extLst>
              <a:ext uri="{FF2B5EF4-FFF2-40B4-BE49-F238E27FC236}">
                <a16:creationId xmlns:a16="http://schemas.microsoft.com/office/drawing/2014/main" id="{1C85EF63-8421-4ABF-B675-A69FA8B8E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643" y="741579"/>
            <a:ext cx="7718751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457200" indent="-457200" eaLnBrk="1" hangingPunct="1">
              <a:lnSpc>
                <a:spcPct val="130000"/>
              </a:lnSpc>
              <a:spcBef>
                <a:spcPts val="0"/>
              </a:spcBef>
              <a:buAutoNum type="arabicPeriod"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先说一说下面各题的除数和被除数需要同时扩大到原</a:t>
            </a:r>
            <a:endParaRPr lang="en-US" altLang="zh-CN" sz="2400" b="1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      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来的多少倍，怎样移动小数点，再计算。</a:t>
            </a:r>
            <a:endParaRPr lang="en-US" altLang="zh-CN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0EE3A11-80FE-424E-A781-8DAD61B0ED55}"/>
              </a:ext>
            </a:extLst>
          </p:cNvPr>
          <p:cNvSpPr txBox="1"/>
          <p:nvPr/>
        </p:nvSpPr>
        <p:spPr>
          <a:xfrm>
            <a:off x="6503571" y="1181826"/>
            <a:ext cx="2400300" cy="5245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P31  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8300BA92-F0F6-4C83-99EE-CD44060186AF}"/>
              </a:ext>
            </a:extLst>
          </p:cNvPr>
          <p:cNvSpPr txBox="1"/>
          <p:nvPr/>
        </p:nvSpPr>
        <p:spPr>
          <a:xfrm>
            <a:off x="546100" y="34925"/>
            <a:ext cx="31511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49" charset="-122"/>
              </a:rPr>
              <a:t>三、巩固提高</a:t>
            </a:r>
          </a:p>
        </p:txBody>
      </p:sp>
      <p:sp>
        <p:nvSpPr>
          <p:cNvPr id="56" name="Line 123">
            <a:extLst>
              <a:ext uri="{FF2B5EF4-FFF2-40B4-BE49-F238E27FC236}">
                <a16:creationId xmlns:a16="http://schemas.microsoft.com/office/drawing/2014/main" id="{5D5AEAA3-B523-4ED4-90B8-08F16908E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6998" y="2502952"/>
            <a:ext cx="260350" cy="2667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2" grpId="0"/>
      <p:bldP spid="13" grpId="0"/>
      <p:bldP spid="16" grpId="0"/>
      <p:bldP spid="18" grpId="0"/>
      <p:bldP spid="19" grpId="0"/>
      <p:bldP spid="20" grpId="0"/>
      <p:bldP spid="24" grpId="0"/>
      <p:bldP spid="25" grpId="0"/>
      <p:bldP spid="28" grpId="0"/>
      <p:bldP spid="30" grpId="0"/>
      <p:bldP spid="31" grpId="0"/>
      <p:bldP spid="43" grpId="0"/>
      <p:bldP spid="44" grpId="0"/>
      <p:bldP spid="46" grpId="0"/>
      <p:bldP spid="57" grpId="0"/>
      <p:bldP spid="62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7AD70883-DB28-2194-DD37-9FA40FFDC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" y="718185"/>
            <a:ext cx="6578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2.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下面各题算得对吗？把不对的改正过来。</a:t>
            </a:r>
          </a:p>
        </p:txBody>
      </p:sp>
      <p:grpSp>
        <p:nvGrpSpPr>
          <p:cNvPr id="4" name="组合 6">
            <a:extLst>
              <a:ext uri="{FF2B5EF4-FFF2-40B4-BE49-F238E27FC236}">
                <a16:creationId xmlns:a16="http://schemas.microsoft.com/office/drawing/2014/main" id="{528CDF62-9B07-023A-FA35-537AEFD67D59}"/>
              </a:ext>
            </a:extLst>
          </p:cNvPr>
          <p:cNvGrpSpPr/>
          <p:nvPr/>
        </p:nvGrpSpPr>
        <p:grpSpPr bwMode="auto">
          <a:xfrm>
            <a:off x="720408" y="1773873"/>
            <a:ext cx="1703387" cy="887412"/>
            <a:chOff x="528918" y="1637924"/>
            <a:chExt cx="1703294" cy="887506"/>
          </a:xfrm>
        </p:grpSpPr>
        <p:sp>
          <p:nvSpPr>
            <p:cNvPr id="5" name="弧形 4">
              <a:extLst>
                <a:ext uri="{FF2B5EF4-FFF2-40B4-BE49-F238E27FC236}">
                  <a16:creationId xmlns:a16="http://schemas.microsoft.com/office/drawing/2014/main" id="{B4A2A325-7C4F-0D44-BAA6-1A740E766E14}"/>
                </a:ext>
              </a:extLst>
            </p:cNvPr>
            <p:cNvSpPr/>
            <p:nvPr/>
          </p:nvSpPr>
          <p:spPr>
            <a:xfrm rot="2292783">
              <a:off x="528918" y="1637924"/>
              <a:ext cx="457175" cy="887506"/>
            </a:xfrm>
            <a:prstGeom prst="arc">
              <a:avLst>
                <a:gd name="adj1" fmla="val 16382396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34CAFB02-D437-146F-A320-ED4FB3E7E9F5}"/>
                </a:ext>
              </a:extLst>
            </p:cNvPr>
            <p:cNvCxnSpPr>
              <a:stCxn id="5" idx="0"/>
            </p:cNvCxnSpPr>
            <p:nvPr/>
          </p:nvCxnSpPr>
          <p:spPr>
            <a:xfrm>
              <a:off x="1049590" y="1749061"/>
              <a:ext cx="1182622" cy="79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 Box 3">
            <a:extLst>
              <a:ext uri="{FF2B5EF4-FFF2-40B4-BE49-F238E27FC236}">
                <a16:creationId xmlns:a16="http://schemas.microsoft.com/office/drawing/2014/main" id="{725C512F-F001-4311-D1AC-DA6D77C30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258" y="1911985"/>
            <a:ext cx="10636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1. 4 4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88D8DA5F-177F-00EE-5FA4-DF097D425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858" y="1875473"/>
            <a:ext cx="1062037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1.8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D41CCFEB-55D6-4CEC-651C-84AEDF9C6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708" y="1460343"/>
            <a:ext cx="106362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8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6B92111F-3B21-952E-2E5F-ECBB49DF3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258" y="2261235"/>
            <a:ext cx="10636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1  4 4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38FF745-4E01-D98A-1145-E2EBC1E71D56}"/>
              </a:ext>
            </a:extLst>
          </p:cNvPr>
          <p:cNvCxnSpPr/>
          <p:nvPr/>
        </p:nvCxnSpPr>
        <p:spPr>
          <a:xfrm>
            <a:off x="1214120" y="2756535"/>
            <a:ext cx="12811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3">
            <a:extLst>
              <a:ext uri="{FF2B5EF4-FFF2-40B4-BE49-F238E27FC236}">
                <a16:creationId xmlns:a16="http://schemas.microsoft.com/office/drawing/2014/main" id="{ACD757F3-1E92-5CFB-84BD-CE8E2803F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3246" y="2735897"/>
            <a:ext cx="407987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0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grpSp>
        <p:nvGrpSpPr>
          <p:cNvPr id="17" name="组合 15">
            <a:extLst>
              <a:ext uri="{FF2B5EF4-FFF2-40B4-BE49-F238E27FC236}">
                <a16:creationId xmlns:a16="http://schemas.microsoft.com/office/drawing/2014/main" id="{B5E89AC5-F243-C37E-8AA4-455FC131C2AE}"/>
              </a:ext>
            </a:extLst>
          </p:cNvPr>
          <p:cNvGrpSpPr/>
          <p:nvPr/>
        </p:nvGrpSpPr>
        <p:grpSpPr bwMode="auto">
          <a:xfrm>
            <a:off x="3285808" y="1773873"/>
            <a:ext cx="1703387" cy="887412"/>
            <a:chOff x="528918" y="1637924"/>
            <a:chExt cx="1703294" cy="887506"/>
          </a:xfrm>
        </p:grpSpPr>
        <p:sp>
          <p:nvSpPr>
            <p:cNvPr id="18" name="弧形 17">
              <a:extLst>
                <a:ext uri="{FF2B5EF4-FFF2-40B4-BE49-F238E27FC236}">
                  <a16:creationId xmlns:a16="http://schemas.microsoft.com/office/drawing/2014/main" id="{6921511D-7E71-1B03-31AF-0EF550E43FBF}"/>
                </a:ext>
              </a:extLst>
            </p:cNvPr>
            <p:cNvSpPr/>
            <p:nvPr/>
          </p:nvSpPr>
          <p:spPr>
            <a:xfrm rot="2292783">
              <a:off x="528918" y="1637924"/>
              <a:ext cx="457175" cy="887506"/>
            </a:xfrm>
            <a:prstGeom prst="arc">
              <a:avLst>
                <a:gd name="adj1" fmla="val 16382396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A2ED8AC9-0B66-8E15-242F-27D71FD7DE1E}"/>
                </a:ext>
              </a:extLst>
            </p:cNvPr>
            <p:cNvCxnSpPr>
              <a:stCxn id="18" idx="0"/>
            </p:cNvCxnSpPr>
            <p:nvPr/>
          </p:nvCxnSpPr>
          <p:spPr>
            <a:xfrm>
              <a:off x="1049590" y="1749061"/>
              <a:ext cx="1182622" cy="79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 Box 3">
            <a:extLst>
              <a:ext uri="{FF2B5EF4-FFF2-40B4-BE49-F238E27FC236}">
                <a16:creationId xmlns:a16="http://schemas.microsoft.com/office/drawing/2014/main" id="{EFB121B5-13E2-CF6B-DE73-0FA748655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658" y="1911985"/>
            <a:ext cx="10636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1 1 .7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21" name="Text Box 3">
            <a:extLst>
              <a:ext uri="{FF2B5EF4-FFF2-40B4-BE49-F238E27FC236}">
                <a16:creationId xmlns:a16="http://schemas.microsoft.com/office/drawing/2014/main" id="{904A009E-E273-FF19-183B-12CFBE2D3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9920" y="1875473"/>
            <a:ext cx="106362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2.6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22" name="Text Box 3">
            <a:extLst>
              <a:ext uri="{FF2B5EF4-FFF2-40B4-BE49-F238E27FC236}">
                <a16:creationId xmlns:a16="http://schemas.microsoft.com/office/drawing/2014/main" id="{D816F444-C111-B73E-80EA-61E66A954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6707" y="1468280"/>
            <a:ext cx="106362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4 5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23" name="Text Box 3">
            <a:extLst>
              <a:ext uri="{FF2B5EF4-FFF2-40B4-BE49-F238E27FC236}">
                <a16:creationId xmlns:a16="http://schemas.microsoft.com/office/drawing/2014/main" id="{EBEA55BF-9B5B-64AF-0E91-BFEF86EC0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658" y="2261235"/>
            <a:ext cx="10636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1 0  4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05819A3A-BE33-C4B8-8ED2-6E3D597D7087}"/>
              </a:ext>
            </a:extLst>
          </p:cNvPr>
          <p:cNvCxnSpPr/>
          <p:nvPr/>
        </p:nvCxnSpPr>
        <p:spPr>
          <a:xfrm>
            <a:off x="3835083" y="2770823"/>
            <a:ext cx="12271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3">
            <a:extLst>
              <a:ext uri="{FF2B5EF4-FFF2-40B4-BE49-F238E27FC236}">
                <a16:creationId xmlns:a16="http://schemas.microsoft.com/office/drawing/2014/main" id="{E716C465-7150-DCC3-DE5D-95D2BA493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1783" y="2739073"/>
            <a:ext cx="1192212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1  3 0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grpSp>
        <p:nvGrpSpPr>
          <p:cNvPr id="26" name="组合 24">
            <a:extLst>
              <a:ext uri="{FF2B5EF4-FFF2-40B4-BE49-F238E27FC236}">
                <a16:creationId xmlns:a16="http://schemas.microsoft.com/office/drawing/2014/main" id="{8A4F8F5B-D111-AC11-1A53-7F7D630E0B01}"/>
              </a:ext>
            </a:extLst>
          </p:cNvPr>
          <p:cNvGrpSpPr/>
          <p:nvPr/>
        </p:nvGrpSpPr>
        <p:grpSpPr bwMode="auto">
          <a:xfrm>
            <a:off x="6246495" y="1773873"/>
            <a:ext cx="1703388" cy="887412"/>
            <a:chOff x="528918" y="1637924"/>
            <a:chExt cx="1703294" cy="887506"/>
          </a:xfrm>
        </p:grpSpPr>
        <p:sp>
          <p:nvSpPr>
            <p:cNvPr id="27" name="弧形 26">
              <a:extLst>
                <a:ext uri="{FF2B5EF4-FFF2-40B4-BE49-F238E27FC236}">
                  <a16:creationId xmlns:a16="http://schemas.microsoft.com/office/drawing/2014/main" id="{924CCA22-4746-F7DD-3F57-5D43647F6BE8}"/>
                </a:ext>
              </a:extLst>
            </p:cNvPr>
            <p:cNvSpPr/>
            <p:nvPr/>
          </p:nvSpPr>
          <p:spPr>
            <a:xfrm rot="2292783">
              <a:off x="528918" y="1637924"/>
              <a:ext cx="457175" cy="887506"/>
            </a:xfrm>
            <a:prstGeom prst="arc">
              <a:avLst>
                <a:gd name="adj1" fmla="val 16382396"/>
                <a:gd name="adj2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07B98629-64F1-DC1B-B8A7-E7412B4F6947}"/>
                </a:ext>
              </a:extLst>
            </p:cNvPr>
            <p:cNvCxnSpPr>
              <a:stCxn id="27" idx="0"/>
            </p:cNvCxnSpPr>
            <p:nvPr/>
          </p:nvCxnSpPr>
          <p:spPr>
            <a:xfrm>
              <a:off x="1049589" y="1749061"/>
              <a:ext cx="1182623" cy="793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 Box 3">
            <a:extLst>
              <a:ext uri="{FF2B5EF4-FFF2-40B4-BE49-F238E27FC236}">
                <a16:creationId xmlns:a16="http://schemas.microsoft.com/office/drawing/2014/main" id="{0A456CA2-05A2-11EC-0075-725DEB31D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4345" y="1911985"/>
            <a:ext cx="10636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4</a:t>
            </a:r>
            <a:r>
              <a:rPr lang="en-US" altLang="zh-CN" sz="2400" b="1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. 4  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8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30" name="Text Box 3">
            <a:extLst>
              <a:ext uri="{FF2B5EF4-FFF2-40B4-BE49-F238E27FC236}">
                <a16:creationId xmlns:a16="http://schemas.microsoft.com/office/drawing/2014/main" id="{8991F0D3-4620-656C-A4B7-417D03EDB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9333" y="1875473"/>
            <a:ext cx="1063625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3.2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31" name="Text Box 3">
            <a:extLst>
              <a:ext uri="{FF2B5EF4-FFF2-40B4-BE49-F238E27FC236}">
                <a16:creationId xmlns:a16="http://schemas.microsoft.com/office/drawing/2014/main" id="{80D2E693-1C4E-B506-51A3-1AE9ECC68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5495" y="1481773"/>
            <a:ext cx="1028700" cy="4619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1. 4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32" name="Text Box 3">
            <a:extLst>
              <a:ext uri="{FF2B5EF4-FFF2-40B4-BE49-F238E27FC236}">
                <a16:creationId xmlns:a16="http://schemas.microsoft.com/office/drawing/2014/main" id="{5E07F0C5-77F4-AF56-8026-5D5C19455E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4345" y="2261235"/>
            <a:ext cx="10636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3  2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A6788EB-BDB8-C2E0-8293-0387DC47326C}"/>
              </a:ext>
            </a:extLst>
          </p:cNvPr>
          <p:cNvCxnSpPr/>
          <p:nvPr/>
        </p:nvCxnSpPr>
        <p:spPr>
          <a:xfrm>
            <a:off x="6705283" y="2786698"/>
            <a:ext cx="12827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 Box 3">
            <a:extLst>
              <a:ext uri="{FF2B5EF4-FFF2-40B4-BE49-F238E27FC236}">
                <a16:creationId xmlns:a16="http://schemas.microsoft.com/office/drawing/2014/main" id="{E36A9BC2-8A56-FB9D-DC6A-CC842446A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7677" y="2770823"/>
            <a:ext cx="1147762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1  2  8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35" name="Text Box 3">
            <a:extLst>
              <a:ext uri="{FF2B5EF4-FFF2-40B4-BE49-F238E27FC236}">
                <a16:creationId xmlns:a16="http://schemas.microsoft.com/office/drawing/2014/main" id="{554AB664-C53F-740A-4013-FE5026FB5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1783" y="3096261"/>
            <a:ext cx="1192212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1  3 0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673E3AE6-53EB-ABD2-ED8D-44309C661B1B}"/>
              </a:ext>
            </a:extLst>
          </p:cNvPr>
          <p:cNvCxnSpPr/>
          <p:nvPr/>
        </p:nvCxnSpPr>
        <p:spPr>
          <a:xfrm>
            <a:off x="3825619" y="3520122"/>
            <a:ext cx="12811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 Box 3">
            <a:extLst>
              <a:ext uri="{FF2B5EF4-FFF2-40B4-BE49-F238E27FC236}">
                <a16:creationId xmlns:a16="http://schemas.microsoft.com/office/drawing/2014/main" id="{4D9F02FC-A5A7-18A0-A46E-908222C29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1213" y="3512686"/>
            <a:ext cx="512763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0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38" name="Text Box 3">
            <a:extLst>
              <a:ext uri="{FF2B5EF4-FFF2-40B4-BE49-F238E27FC236}">
                <a16:creationId xmlns:a16="http://schemas.microsoft.com/office/drawing/2014/main" id="{D7BB119C-8C20-711E-6D75-D4B24BCDD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2121" y="3145473"/>
            <a:ext cx="1147762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1  2  8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58EED05A-1BD8-7655-5877-6634E9DABFD0}"/>
              </a:ext>
            </a:extLst>
          </p:cNvPr>
          <p:cNvCxnSpPr/>
          <p:nvPr/>
        </p:nvCxnSpPr>
        <p:spPr>
          <a:xfrm>
            <a:off x="6740208" y="3602673"/>
            <a:ext cx="12827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Box 3">
            <a:extLst>
              <a:ext uri="{FF2B5EF4-FFF2-40B4-BE49-F238E27FC236}">
                <a16:creationId xmlns:a16="http://schemas.microsoft.com/office/drawing/2014/main" id="{9F5B7EFC-C398-E8EC-3E78-F3C41C99B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4739" y="3583623"/>
            <a:ext cx="509587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0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D1FAC7F6-CD2A-F661-E575-D4D7708E69F5}"/>
              </a:ext>
            </a:extLst>
          </p:cNvPr>
          <p:cNvCxnSpPr/>
          <p:nvPr/>
        </p:nvCxnSpPr>
        <p:spPr>
          <a:xfrm>
            <a:off x="841058" y="2138998"/>
            <a:ext cx="142875" cy="1444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7533753E-A971-700E-4D83-3B4065651EF5}"/>
              </a:ext>
            </a:extLst>
          </p:cNvPr>
          <p:cNvCxnSpPr/>
          <p:nvPr/>
        </p:nvCxnSpPr>
        <p:spPr>
          <a:xfrm>
            <a:off x="1501458" y="2159635"/>
            <a:ext cx="142875" cy="1444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Box 3">
            <a:extLst>
              <a:ext uri="{FF2B5EF4-FFF2-40B4-BE49-F238E27FC236}">
                <a16:creationId xmlns:a16="http://schemas.microsoft.com/office/drawing/2014/main" id="{AC3B8C9A-9C9D-F510-B8F0-0B26A55A2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2658" y="1911985"/>
            <a:ext cx="284162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.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A777A740-9F68-77A5-57E0-60067778F526}"/>
              </a:ext>
            </a:extLst>
          </p:cNvPr>
          <p:cNvCxnSpPr/>
          <p:nvPr/>
        </p:nvCxnSpPr>
        <p:spPr>
          <a:xfrm>
            <a:off x="4371658" y="2158048"/>
            <a:ext cx="142875" cy="142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9E847A0E-E898-228E-C393-B7A0FC236087}"/>
              </a:ext>
            </a:extLst>
          </p:cNvPr>
          <p:cNvCxnSpPr/>
          <p:nvPr/>
        </p:nvCxnSpPr>
        <p:spPr>
          <a:xfrm>
            <a:off x="3371533" y="2121535"/>
            <a:ext cx="146050" cy="142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D33A7C82-2C3C-28A2-76C2-7507BBCE4F38}"/>
              </a:ext>
            </a:extLst>
          </p:cNvPr>
          <p:cNvCxnSpPr/>
          <p:nvPr/>
        </p:nvCxnSpPr>
        <p:spPr>
          <a:xfrm>
            <a:off x="7029133" y="2158048"/>
            <a:ext cx="146050" cy="1444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3AFD9A18-6B6A-ED73-EFF4-701F136C3E39}"/>
              </a:ext>
            </a:extLst>
          </p:cNvPr>
          <p:cNvCxnSpPr/>
          <p:nvPr/>
        </p:nvCxnSpPr>
        <p:spPr>
          <a:xfrm>
            <a:off x="6283008" y="2104073"/>
            <a:ext cx="144462" cy="14287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Box 3">
            <a:extLst>
              <a:ext uri="{FF2B5EF4-FFF2-40B4-BE49-F238E27FC236}">
                <a16:creationId xmlns:a16="http://schemas.microsoft.com/office/drawing/2014/main" id="{4C374636-7FA8-8ACA-2579-D2735C013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120" y="2735898"/>
            <a:ext cx="81121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×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49" name="Text Box 3">
            <a:extLst>
              <a:ext uri="{FF2B5EF4-FFF2-40B4-BE49-F238E27FC236}">
                <a16:creationId xmlns:a16="http://schemas.microsoft.com/office/drawing/2014/main" id="{A2AFE378-065D-EF8F-92D2-04F149A54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8158" y="1938973"/>
            <a:ext cx="28416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.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50" name="Text Box 3">
            <a:extLst>
              <a:ext uri="{FF2B5EF4-FFF2-40B4-BE49-F238E27FC236}">
                <a16:creationId xmlns:a16="http://schemas.microsoft.com/office/drawing/2014/main" id="{5D6A3979-0200-2CC1-AD85-BBA374093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1057" y="1464311"/>
            <a:ext cx="465137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0.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51" name="Text Box 3">
            <a:extLst>
              <a:ext uri="{FF2B5EF4-FFF2-40B4-BE49-F238E27FC236}">
                <a16:creationId xmlns:a16="http://schemas.microsoft.com/office/drawing/2014/main" id="{EEC16065-7C97-83DE-82ED-1109E3278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120" y="2735898"/>
            <a:ext cx="8128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×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53" name="Text Box 3">
            <a:extLst>
              <a:ext uri="{FF2B5EF4-FFF2-40B4-BE49-F238E27FC236}">
                <a16:creationId xmlns:a16="http://schemas.microsoft.com/office/drawing/2014/main" id="{B870A33E-F228-8C8A-6862-F30EB4B6D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9171" y="1478598"/>
            <a:ext cx="28416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.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54" name="Text Box 3">
            <a:extLst>
              <a:ext uri="{FF2B5EF4-FFF2-40B4-BE49-F238E27FC236}">
                <a16:creationId xmlns:a16="http://schemas.microsoft.com/office/drawing/2014/main" id="{A10A276B-D29A-AFDC-E29D-C2A038945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9745" y="2699385"/>
            <a:ext cx="811213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√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87BCA441-8BE0-AB21-C498-9ADA2A6506C5}"/>
              </a:ext>
            </a:extLst>
          </p:cNvPr>
          <p:cNvSpPr txBox="1"/>
          <p:nvPr/>
        </p:nvSpPr>
        <p:spPr>
          <a:xfrm>
            <a:off x="6217920" y="601027"/>
            <a:ext cx="3629025" cy="5245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P33  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练习六 第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400" b="1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3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60">
            <a:extLst>
              <a:ext uri="{FF2B5EF4-FFF2-40B4-BE49-F238E27FC236}">
                <a16:creationId xmlns:a16="http://schemas.microsoft.com/office/drawing/2014/main" id="{C9FCFA4A-48F6-4ACB-BBA4-327498537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42" y="1176468"/>
            <a:ext cx="7050409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3. 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把下面的算式转化成除数是整数的除法算式。</a:t>
            </a:r>
            <a:endParaRPr lang="en-US" altLang="zh-CN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7376294D-7EE8-4983-8743-DB2562F9D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355" y="2276543"/>
            <a:ext cx="3790316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4.68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1.2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            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÷12</a:t>
            </a:r>
            <a:endParaRPr lang="zh-CN" altLang="en-US" sz="2400" b="1" dirty="0">
              <a:solidFill>
                <a:schemeClr val="tx1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49DBBA24-99D9-410F-AA67-62D3A9155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42" y="3095693"/>
            <a:ext cx="3814128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5.2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÷0.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32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            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÷32</a:t>
            </a:r>
            <a:endParaRPr lang="zh-CN" altLang="en-US" sz="2400" b="1" dirty="0">
              <a:solidFill>
                <a:schemeClr val="tx1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23559" name="Rectangle 18">
            <a:extLst>
              <a:ext uri="{FF2B5EF4-FFF2-40B4-BE49-F238E27FC236}">
                <a16:creationId xmlns:a16="http://schemas.microsoft.com/office/drawing/2014/main" id="{AF2A9B4B-7B07-4257-9DD1-AE73B22D1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0716" y="2335281"/>
            <a:ext cx="911225" cy="414337"/>
          </a:xfrm>
          <a:prstGeom prst="rect">
            <a:avLst/>
          </a:prstGeom>
          <a:solidFill>
            <a:srgbClr val="FFFFCC">
              <a:alpha val="0"/>
            </a:srgbClr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>
              <a:ea typeface="黑体" panose="02010609060101010101" pitchFamily="49" charset="-122"/>
            </a:endParaRPr>
          </a:p>
        </p:txBody>
      </p:sp>
      <p:sp>
        <p:nvSpPr>
          <p:cNvPr id="23560" name="Rectangle 19">
            <a:extLst>
              <a:ext uri="{FF2B5EF4-FFF2-40B4-BE49-F238E27FC236}">
                <a16:creationId xmlns:a16="http://schemas.microsoft.com/office/drawing/2014/main" id="{33F730B8-B936-4065-B904-F049BD794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0716" y="3146493"/>
            <a:ext cx="898525" cy="422275"/>
          </a:xfrm>
          <a:prstGeom prst="rect">
            <a:avLst/>
          </a:prstGeom>
          <a:solidFill>
            <a:srgbClr val="FFFFCC">
              <a:alpha val="0"/>
            </a:srgbClr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>
              <a:ea typeface="黑体" panose="02010609060101010101" pitchFamily="49" charset="-12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5B88B5-FF32-455C-AB56-2C0C21D931A4}"/>
              </a:ext>
            </a:extLst>
          </p:cNvPr>
          <p:cNvSpPr txBox="1"/>
          <p:nvPr/>
        </p:nvSpPr>
        <p:spPr>
          <a:xfrm>
            <a:off x="2304379" y="2297181"/>
            <a:ext cx="11334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46.8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A4AB36-A5EA-4D21-B177-FAAFD6DD9F25}"/>
              </a:ext>
            </a:extLst>
          </p:cNvPr>
          <p:cNvSpPr txBox="1"/>
          <p:nvPr/>
        </p:nvSpPr>
        <p:spPr>
          <a:xfrm>
            <a:off x="2391691" y="3133793"/>
            <a:ext cx="1046163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520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34B545D-36C4-4331-A605-51F265F9A55B}"/>
              </a:ext>
            </a:extLst>
          </p:cNvPr>
          <p:cNvSpPr txBox="1"/>
          <p:nvPr/>
        </p:nvSpPr>
        <p:spPr>
          <a:xfrm>
            <a:off x="580354" y="1553699"/>
            <a:ext cx="3629025" cy="5245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P33  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练习六 第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21F29CA8-4788-9C3F-CF28-60558C95A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8778" y="2331750"/>
            <a:ext cx="3382046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2.38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÷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0.34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             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÷</a:t>
            </a:r>
            <a:endParaRPr lang="zh-CN" altLang="en-US" sz="2400" b="1" dirty="0">
              <a:solidFill>
                <a:schemeClr val="tx1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0894CBA5-EFE8-F4E6-08E7-0E59E692E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6081" y="3095693"/>
            <a:ext cx="4556479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161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÷0.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46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黑体" pitchFamily="2" charset="-122"/>
              </a:rPr>
              <a:t>             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÷</a:t>
            </a:r>
            <a:endParaRPr lang="zh-CN" altLang="en-US" sz="2400" b="1" dirty="0">
              <a:solidFill>
                <a:schemeClr val="tx1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DAC0CD48-AAE4-5EF6-E78C-58DA77250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0276" y="2358141"/>
            <a:ext cx="911225" cy="414337"/>
          </a:xfrm>
          <a:prstGeom prst="rect">
            <a:avLst/>
          </a:prstGeom>
          <a:solidFill>
            <a:srgbClr val="FFFFCC">
              <a:alpha val="0"/>
            </a:srgbClr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>
              <a:ea typeface="黑体" panose="02010609060101010101" pitchFamily="49" charset="-122"/>
            </a:endParaRPr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55AFF3D7-FA70-55A6-480C-E37727038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5504" y="3116648"/>
            <a:ext cx="898525" cy="422275"/>
          </a:xfrm>
          <a:prstGeom prst="rect">
            <a:avLst/>
          </a:prstGeom>
          <a:solidFill>
            <a:srgbClr val="FFFFCC">
              <a:alpha val="0"/>
            </a:srgbClr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>
              <a:ea typeface="黑体" panose="02010609060101010101" pitchFamily="49" charset="-122"/>
            </a:endParaRPr>
          </a:p>
        </p:txBody>
      </p:sp>
      <p:sp>
        <p:nvSpPr>
          <p:cNvPr id="8" name="TextBox 15">
            <a:extLst>
              <a:ext uri="{FF2B5EF4-FFF2-40B4-BE49-F238E27FC236}">
                <a16:creationId xmlns:a16="http://schemas.microsoft.com/office/drawing/2014/main" id="{F6DC9F8B-220D-AA50-BC89-19D3D5BC6ABF}"/>
              </a:ext>
            </a:extLst>
          </p:cNvPr>
          <p:cNvSpPr txBox="1"/>
          <p:nvPr/>
        </p:nvSpPr>
        <p:spPr>
          <a:xfrm>
            <a:off x="6437556" y="2323028"/>
            <a:ext cx="783946" cy="4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238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9" name="TextBox 16">
            <a:extLst>
              <a:ext uri="{FF2B5EF4-FFF2-40B4-BE49-F238E27FC236}">
                <a16:creationId xmlns:a16="http://schemas.microsoft.com/office/drawing/2014/main" id="{B4B28E95-043C-7D74-0F67-2B469F5B3473}"/>
              </a:ext>
            </a:extLst>
          </p:cNvPr>
          <p:cNvSpPr txBox="1"/>
          <p:nvPr/>
        </p:nvSpPr>
        <p:spPr>
          <a:xfrm>
            <a:off x="6213429" y="3087268"/>
            <a:ext cx="1046163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16100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06DD41D7-6A20-5D5A-5683-E467B9EAB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1069" y="2355413"/>
            <a:ext cx="911225" cy="414337"/>
          </a:xfrm>
          <a:prstGeom prst="rect">
            <a:avLst/>
          </a:prstGeom>
          <a:solidFill>
            <a:srgbClr val="FFFFCC">
              <a:alpha val="0"/>
            </a:srgbClr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>
              <a:ea typeface="黑体" panose="02010609060101010101" pitchFamily="49" charset="-122"/>
            </a:endParaRPr>
          </a:p>
        </p:txBody>
      </p:sp>
      <p:sp>
        <p:nvSpPr>
          <p:cNvPr id="11" name="Rectangle 19">
            <a:extLst>
              <a:ext uri="{FF2B5EF4-FFF2-40B4-BE49-F238E27FC236}">
                <a16:creationId xmlns:a16="http://schemas.microsoft.com/office/drawing/2014/main" id="{ECAB50FB-BE34-EB8D-B7BC-8FE9AC3C5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550" y="3115536"/>
            <a:ext cx="898525" cy="422275"/>
          </a:xfrm>
          <a:prstGeom prst="rect">
            <a:avLst/>
          </a:prstGeom>
          <a:solidFill>
            <a:srgbClr val="FFFFCC">
              <a:alpha val="0"/>
            </a:srgbClr>
          </a:solidFill>
          <a:ln w="285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>
              <a:ea typeface="黑体" panose="02010609060101010101" pitchFamily="49" charset="-122"/>
            </a:endParaRP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7C588803-2697-C1C1-DA74-D22A0827720C}"/>
              </a:ext>
            </a:extLst>
          </p:cNvPr>
          <p:cNvSpPr txBox="1"/>
          <p:nvPr/>
        </p:nvSpPr>
        <p:spPr>
          <a:xfrm>
            <a:off x="7794940" y="2323833"/>
            <a:ext cx="783946" cy="461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34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67796FF2-AAF4-1C7E-E975-B9097BDAFA45}"/>
              </a:ext>
            </a:extLst>
          </p:cNvPr>
          <p:cNvSpPr txBox="1"/>
          <p:nvPr/>
        </p:nvSpPr>
        <p:spPr>
          <a:xfrm>
            <a:off x="7755271" y="3088071"/>
            <a:ext cx="1046163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itchFamily="2" charset="-122"/>
              </a:rPr>
              <a:t>46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8" grpId="0"/>
      <p:bldP spid="9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7AA49129-5ADF-4875-A26C-A7D6435146E8}"/>
              </a:ext>
            </a:extLst>
          </p:cNvPr>
          <p:cNvGrpSpPr>
            <a:grpSpLocks/>
          </p:cNvGrpSpPr>
          <p:nvPr/>
        </p:nvGrpSpPr>
        <p:grpSpPr bwMode="auto">
          <a:xfrm>
            <a:off x="3479800" y="2660650"/>
            <a:ext cx="2212975" cy="2160588"/>
            <a:chOff x="4762687" y="4791542"/>
            <a:chExt cx="2483383" cy="2490709"/>
          </a:xfrm>
        </p:grpSpPr>
        <p:pic>
          <p:nvPicPr>
            <p:cNvPr id="27655" name="图片 3">
              <a:extLst>
                <a:ext uri="{FF2B5EF4-FFF2-40B4-BE49-F238E27FC236}">
                  <a16:creationId xmlns:a16="http://schemas.microsoft.com/office/drawing/2014/main" id="{58EDF296-3FDE-4747-8830-1AE92B459B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6689">
              <a:off x="4762687" y="4791542"/>
              <a:ext cx="2483383" cy="2490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6" name="图片 4">
              <a:extLst>
                <a:ext uri="{FF2B5EF4-FFF2-40B4-BE49-F238E27FC236}">
                  <a16:creationId xmlns:a16="http://schemas.microsoft.com/office/drawing/2014/main" id="{D2534310-4401-4948-99BD-CFF50DDB76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0546" y="5005904"/>
              <a:ext cx="2115785" cy="1784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文本框 10">
            <a:extLst>
              <a:ext uri="{FF2B5EF4-FFF2-40B4-BE49-F238E27FC236}">
                <a16:creationId xmlns:a16="http://schemas.microsoft.com/office/drawing/2014/main" id="{FC608BD5-F0AF-4BF1-B60E-D18989E92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2488" y="919163"/>
            <a:ext cx="5757862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B0F0"/>
                </a:solidFill>
                <a:latin typeface="宋体" panose="02010600030101010101" pitchFamily="2" charset="-122"/>
              </a:rPr>
              <a:t>想一想：除数是小数该怎么计算？</a:t>
            </a:r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827B8EED-ECC6-4425-99AF-28D3D3081140}"/>
              </a:ext>
            </a:extLst>
          </p:cNvPr>
          <p:cNvSpPr/>
          <p:nvPr/>
        </p:nvSpPr>
        <p:spPr>
          <a:xfrm rot="16200000">
            <a:off x="4313238" y="2289225"/>
            <a:ext cx="517525" cy="271462"/>
          </a:xfrm>
          <a:prstGeom prst="rightArrow">
            <a:avLst>
              <a:gd name="adj1" fmla="val 35366"/>
              <a:gd name="adj2" fmla="val 89024"/>
            </a:avLst>
          </a:prstGeom>
          <a:solidFill>
            <a:srgbClr val="FEF7B6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8A10CC8-7217-43C4-913B-EC9C47FD5B59}"/>
              </a:ext>
            </a:extLst>
          </p:cNvPr>
          <p:cNvSpPr txBox="1"/>
          <p:nvPr/>
        </p:nvSpPr>
        <p:spPr>
          <a:xfrm>
            <a:off x="983031" y="1515054"/>
            <a:ext cx="7285038" cy="520848"/>
          </a:xfrm>
          <a:prstGeom prst="homePlate">
            <a:avLst/>
          </a:prstGeom>
          <a:solidFill>
            <a:srgbClr val="FEF7B6"/>
          </a:solidFill>
          <a:ln w="28575"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可以利用商不变的规律，把除数转化为整数再计算。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F295380-ECB9-4EB5-8018-D8DCD8C6D7FD}"/>
              </a:ext>
            </a:extLst>
          </p:cNvPr>
          <p:cNvSpPr txBox="1"/>
          <p:nvPr/>
        </p:nvSpPr>
        <p:spPr>
          <a:xfrm>
            <a:off x="546100" y="34925"/>
            <a:ext cx="31511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65FFD26-D4C9-46D8-9BF3-A99D3EF183FF}"/>
              </a:ext>
            </a:extLst>
          </p:cNvPr>
          <p:cNvSpPr txBox="1"/>
          <p:nvPr/>
        </p:nvSpPr>
        <p:spPr>
          <a:xfrm>
            <a:off x="981075" y="839788"/>
            <a:ext cx="6799263" cy="5208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>
                <a:latin typeface="+mn-lt"/>
                <a:ea typeface="+mn-ea"/>
              </a:rPr>
              <a:t>一、</a:t>
            </a:r>
            <a:r>
              <a:rPr lang="zh-CN" altLang="en-US" sz="2400" b="1" dirty="0">
                <a:latin typeface="+mn-lt"/>
                <a:ea typeface="+mn-ea"/>
              </a:rPr>
              <a:t>判断。（对的画“√”，错的画“</a:t>
            </a:r>
            <a:r>
              <a:rPr lang="en-US" altLang="zh-CN" sz="2400" b="1" dirty="0">
                <a:latin typeface="+mn-lt"/>
                <a:ea typeface="+mn-ea"/>
              </a:rPr>
              <a:t>×</a:t>
            </a:r>
            <a:r>
              <a:rPr lang="zh-CN" altLang="en-US" sz="2400" b="1" dirty="0">
                <a:latin typeface="+mn-lt"/>
                <a:ea typeface="+mn-ea"/>
              </a:rPr>
              <a:t>”）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9CB1387-B52E-4803-B27A-4921E1E3F4E1}"/>
              </a:ext>
            </a:extLst>
          </p:cNvPr>
          <p:cNvSpPr txBox="1"/>
          <p:nvPr/>
        </p:nvSpPr>
        <p:spPr>
          <a:xfrm>
            <a:off x="1371600" y="1577975"/>
            <a:ext cx="6799263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1.</a:t>
            </a:r>
            <a:r>
              <a:rPr lang="zh-CN" altLang="en-US" sz="2400" b="1" dirty="0">
                <a:latin typeface="+mn-lt"/>
                <a:ea typeface="+mn-ea"/>
              </a:rPr>
              <a:t>小数除以小数，商一定是小数。                 （     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ECC5662-3F7D-4D83-86BB-B41E4EF844A8}"/>
              </a:ext>
            </a:extLst>
          </p:cNvPr>
          <p:cNvSpPr txBox="1"/>
          <p:nvPr/>
        </p:nvSpPr>
        <p:spPr>
          <a:xfrm>
            <a:off x="1371600" y="2132013"/>
            <a:ext cx="6799263" cy="10525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2.</a:t>
            </a:r>
            <a:r>
              <a:rPr lang="zh-CN" altLang="en-US" sz="2400" b="1" dirty="0">
                <a:latin typeface="+mn-lt"/>
                <a:ea typeface="+mn-ea"/>
              </a:rPr>
              <a:t>两个数相除的商是</a:t>
            </a:r>
            <a:r>
              <a:rPr lang="en-US" altLang="zh-CN" sz="2400" b="1" dirty="0">
                <a:latin typeface="+mn-lt"/>
                <a:ea typeface="+mn-ea"/>
              </a:rPr>
              <a:t>6.3</a:t>
            </a:r>
            <a:r>
              <a:rPr lang="zh-CN" altLang="en-US" sz="2400" b="1" dirty="0">
                <a:latin typeface="+mn-lt"/>
                <a:ea typeface="+mn-ea"/>
              </a:rPr>
              <a:t>，被除数和除数同时扩大到原来的</a:t>
            </a:r>
            <a:r>
              <a:rPr lang="en-US" altLang="zh-CN" sz="2400" b="1" dirty="0">
                <a:latin typeface="+mn-lt"/>
                <a:ea typeface="+mn-ea"/>
              </a:rPr>
              <a:t>10</a:t>
            </a:r>
            <a:r>
              <a:rPr lang="zh-CN" altLang="en-US" sz="2400" b="1" dirty="0">
                <a:latin typeface="+mn-lt"/>
                <a:ea typeface="+mn-ea"/>
              </a:rPr>
              <a:t>倍，商变为</a:t>
            </a:r>
            <a:r>
              <a:rPr lang="en-US" altLang="zh-CN" sz="2400" b="1" dirty="0">
                <a:latin typeface="+mn-lt"/>
                <a:ea typeface="+mn-ea"/>
              </a:rPr>
              <a:t>63</a:t>
            </a:r>
            <a:r>
              <a:rPr lang="zh-CN" altLang="en-US" sz="2400" b="1" dirty="0">
                <a:latin typeface="+mn-lt"/>
                <a:ea typeface="+mn-ea"/>
              </a:rPr>
              <a:t>。                            （     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5273895-60F0-4064-A800-55A1825222CC}"/>
              </a:ext>
            </a:extLst>
          </p:cNvPr>
          <p:cNvSpPr txBox="1"/>
          <p:nvPr/>
        </p:nvSpPr>
        <p:spPr>
          <a:xfrm>
            <a:off x="1371600" y="3222625"/>
            <a:ext cx="6954838" cy="10009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>
                <a:latin typeface="+mn-lt"/>
                <a:ea typeface="+mn-ea"/>
              </a:rPr>
              <a:t>3.  5.73÷0.6</a:t>
            </a:r>
            <a:r>
              <a:rPr lang="zh-CN" altLang="en-US" sz="2400" b="1" dirty="0">
                <a:latin typeface="+mn-lt"/>
                <a:ea typeface="+mn-ea"/>
              </a:rPr>
              <a:t>，</a:t>
            </a:r>
            <a:r>
              <a:rPr lang="en-US" altLang="zh-CN" sz="2400" b="1" dirty="0">
                <a:latin typeface="+mn-lt"/>
                <a:ea typeface="+mn-ea"/>
              </a:rPr>
              <a:t>57.3÷6</a:t>
            </a:r>
            <a:r>
              <a:rPr lang="zh-CN" altLang="en-US" sz="2400" b="1" dirty="0">
                <a:latin typeface="+mn-lt"/>
                <a:ea typeface="+mn-ea"/>
              </a:rPr>
              <a:t>，</a:t>
            </a:r>
            <a:r>
              <a:rPr lang="en-US" altLang="zh-CN" sz="2400" b="1" dirty="0">
                <a:latin typeface="+mn-lt"/>
                <a:ea typeface="+mn-ea"/>
              </a:rPr>
              <a:t>573÷60</a:t>
            </a:r>
            <a:r>
              <a:rPr lang="zh-CN" altLang="en-US" sz="2400" b="1" dirty="0">
                <a:latin typeface="+mn-lt"/>
                <a:ea typeface="+mn-ea"/>
              </a:rPr>
              <a:t>三个算式的商相等。                 </a:t>
            </a:r>
            <a:endParaRPr lang="en-US" altLang="zh-CN" sz="2400" b="1" dirty="0">
              <a:latin typeface="+mn-lt"/>
              <a:ea typeface="+mn-ea"/>
            </a:endParaRPr>
          </a:p>
          <a:p>
            <a:pPr algn="r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 </a:t>
            </a:r>
            <a:r>
              <a:rPr lang="zh-CN" altLang="en-US" sz="2400" b="1" dirty="0">
                <a:latin typeface="+mn-lt"/>
                <a:ea typeface="+mn-ea"/>
              </a:rPr>
              <a:t>（     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0023C92-7FAF-4C6D-BD9F-6F4D8C78AFE5}"/>
              </a:ext>
            </a:extLst>
          </p:cNvPr>
          <p:cNvSpPr txBox="1"/>
          <p:nvPr/>
        </p:nvSpPr>
        <p:spPr>
          <a:xfrm>
            <a:off x="1371600" y="4202113"/>
            <a:ext cx="6799263" cy="5208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>
                <a:latin typeface="+mn-lt"/>
                <a:ea typeface="+mn-ea"/>
              </a:rPr>
              <a:t>4.  2.75÷0.5</a:t>
            </a:r>
            <a:r>
              <a:rPr lang="zh-CN" altLang="en-US" sz="2400" b="1" dirty="0">
                <a:latin typeface="+mn-lt"/>
                <a:ea typeface="+mn-ea"/>
              </a:rPr>
              <a:t>的商的最高位是</a:t>
            </a:r>
            <a:r>
              <a:rPr lang="zh-CN" altLang="en-US" sz="2400" b="1">
                <a:latin typeface="+mn-lt"/>
                <a:ea typeface="+mn-ea"/>
              </a:rPr>
              <a:t>个位。               </a:t>
            </a:r>
            <a:r>
              <a:rPr lang="zh-CN" altLang="en-US" sz="2400" b="1" dirty="0">
                <a:latin typeface="+mn-lt"/>
                <a:ea typeface="+mn-ea"/>
              </a:rPr>
              <a:t>（     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1759B48-96A3-4A9D-8056-8598CB977BAA}"/>
              </a:ext>
            </a:extLst>
          </p:cNvPr>
          <p:cNvSpPr txBox="1"/>
          <p:nvPr/>
        </p:nvSpPr>
        <p:spPr>
          <a:xfrm>
            <a:off x="7488238" y="1577975"/>
            <a:ext cx="685800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F6E8557-46A6-40CD-A9B9-C983EEB4BE0B}"/>
              </a:ext>
            </a:extLst>
          </p:cNvPr>
          <p:cNvSpPr txBox="1"/>
          <p:nvPr/>
        </p:nvSpPr>
        <p:spPr>
          <a:xfrm>
            <a:off x="7488238" y="2571750"/>
            <a:ext cx="685800" cy="573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365B3B3-6372-403B-A164-E0D969F14A26}"/>
              </a:ext>
            </a:extLst>
          </p:cNvPr>
          <p:cNvSpPr txBox="1"/>
          <p:nvPr/>
        </p:nvSpPr>
        <p:spPr>
          <a:xfrm>
            <a:off x="7554913" y="3706813"/>
            <a:ext cx="685800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34B6E7B-0C73-45C0-B62A-1162FDF5822A}"/>
              </a:ext>
            </a:extLst>
          </p:cNvPr>
          <p:cNvSpPr txBox="1"/>
          <p:nvPr/>
        </p:nvSpPr>
        <p:spPr>
          <a:xfrm>
            <a:off x="7554913" y="4259263"/>
            <a:ext cx="685800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√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EDA2C5D-30AE-4F55-9A3F-E93D31BD5655}"/>
              </a:ext>
            </a:extLst>
          </p:cNvPr>
          <p:cNvSpPr txBox="1"/>
          <p:nvPr/>
        </p:nvSpPr>
        <p:spPr>
          <a:xfrm>
            <a:off x="1535299" y="1179167"/>
            <a:ext cx="3941762" cy="5245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 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51FB5B2-82F5-47CE-93EE-7D4275D661E1}"/>
              </a:ext>
            </a:extLst>
          </p:cNvPr>
          <p:cNvSpPr txBox="1"/>
          <p:nvPr/>
        </p:nvSpPr>
        <p:spPr>
          <a:xfrm>
            <a:off x="546100" y="34925"/>
            <a:ext cx="31511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49" charset="-122"/>
              </a:rPr>
              <a:t>五、巩固练习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>
            <a:extLst>
              <a:ext uri="{FF2B5EF4-FFF2-40B4-BE49-F238E27FC236}">
                <a16:creationId xmlns:a16="http://schemas.microsoft.com/office/drawing/2014/main" id="{A7E7E881-4FB2-435F-8F39-65DA1537DBF0}"/>
              </a:ext>
            </a:extLst>
          </p:cNvPr>
          <p:cNvGrpSpPr>
            <a:grpSpLocks/>
          </p:cNvGrpSpPr>
          <p:nvPr/>
        </p:nvGrpSpPr>
        <p:grpSpPr bwMode="auto">
          <a:xfrm>
            <a:off x="2273301" y="2078038"/>
            <a:ext cx="1806576" cy="2165350"/>
            <a:chOff x="3030985" y="2189288"/>
            <a:chExt cx="2408768" cy="2887923"/>
          </a:xfrm>
        </p:grpSpPr>
        <p:sp>
          <p:nvSpPr>
            <p:cNvPr id="28" name="Text Box 10">
              <a:extLst>
                <a:ext uri="{FF2B5EF4-FFF2-40B4-BE49-F238E27FC236}">
                  <a16:creationId xmlns:a16="http://schemas.microsoft.com/office/drawing/2014/main" id="{F8FB6E8B-FFE3-4F87-94C9-6D143A02E6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0403" y="3660773"/>
              <a:ext cx="1149350" cy="5547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7</a:t>
              </a:r>
            </a:p>
          </p:txBody>
        </p:sp>
        <p:sp>
          <p:nvSpPr>
            <p:cNvPr id="29" name="Text Box 10">
              <a:extLst>
                <a:ext uri="{FF2B5EF4-FFF2-40B4-BE49-F238E27FC236}">
                  <a16:creationId xmlns:a16="http://schemas.microsoft.com/office/drawing/2014/main" id="{BFBE0821-3F88-4CE7-BA57-F0FC6B3EE8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119" y="2189288"/>
              <a:ext cx="768350" cy="5547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3</a:t>
              </a:r>
            </a:p>
          </p:txBody>
        </p:sp>
        <p:sp>
          <p:nvSpPr>
            <p:cNvPr id="30" name="Text Box 11">
              <a:extLst>
                <a:ext uri="{FF2B5EF4-FFF2-40B4-BE49-F238E27FC236}">
                  <a16:creationId xmlns:a16="http://schemas.microsoft.com/office/drawing/2014/main" id="{64AAB27D-AFDD-441D-89E5-BA4512E6C2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5469" y="3167455"/>
              <a:ext cx="1151467" cy="5547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2 1</a:t>
              </a:r>
            </a:p>
          </p:txBody>
        </p:sp>
        <p:sp>
          <p:nvSpPr>
            <p:cNvPr id="31" name="Line 12">
              <a:extLst>
                <a:ext uri="{FF2B5EF4-FFF2-40B4-BE49-F238E27FC236}">
                  <a16:creationId xmlns:a16="http://schemas.microsoft.com/office/drawing/2014/main" id="{17526DDF-63C0-473A-B87D-EC47D94F90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63352" y="3677711"/>
              <a:ext cx="13504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itchFamily="2" charset="-122"/>
              </a:endParaRPr>
            </a:p>
          </p:txBody>
        </p:sp>
        <p:sp>
          <p:nvSpPr>
            <p:cNvPr id="34" name="Line 17">
              <a:extLst>
                <a:ext uri="{FF2B5EF4-FFF2-40B4-BE49-F238E27FC236}">
                  <a16:creationId xmlns:a16="http://schemas.microsoft.com/office/drawing/2014/main" id="{0AF05467-81D3-4C28-8CEB-78EFD74679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7802" y="4547900"/>
              <a:ext cx="12827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itchFamily="2" charset="-122"/>
              </a:endParaRPr>
            </a:p>
          </p:txBody>
        </p:sp>
        <p:sp>
          <p:nvSpPr>
            <p:cNvPr id="35" name="Text Box 18">
              <a:extLst>
                <a:ext uri="{FF2B5EF4-FFF2-40B4-BE49-F238E27FC236}">
                  <a16:creationId xmlns:a16="http://schemas.microsoft.com/office/drawing/2014/main" id="{496D9A33-3FFE-4074-92A1-13FAE8C9B7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0404" y="4522493"/>
              <a:ext cx="766233" cy="5547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0</a:t>
              </a:r>
            </a:p>
          </p:txBody>
        </p:sp>
        <p:sp>
          <p:nvSpPr>
            <p:cNvPr id="37" name="Text Box 10">
              <a:extLst>
                <a:ext uri="{FF2B5EF4-FFF2-40B4-BE49-F238E27FC236}">
                  <a16:creationId xmlns:a16="http://schemas.microsoft.com/office/drawing/2014/main" id="{3CB9346D-F22C-46B3-BAE3-4B9D3476DA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2518" y="2189288"/>
              <a:ext cx="764117" cy="5547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1</a:t>
              </a:r>
            </a:p>
          </p:txBody>
        </p:sp>
        <p:grpSp>
          <p:nvGrpSpPr>
            <p:cNvPr id="29769" name="Group 63">
              <a:extLst>
                <a:ext uri="{FF2B5EF4-FFF2-40B4-BE49-F238E27FC236}">
                  <a16:creationId xmlns:a16="http://schemas.microsoft.com/office/drawing/2014/main" id="{9B4A364A-3A51-4ADC-AD5C-4EA15D8706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0985" y="2668173"/>
              <a:ext cx="2089150" cy="657878"/>
              <a:chOff x="436" y="2017"/>
              <a:chExt cx="987" cy="311"/>
            </a:xfrm>
          </p:grpSpPr>
          <p:pic>
            <p:nvPicPr>
              <p:cNvPr id="29773" name="图片 13">
                <a:extLst>
                  <a:ext uri="{FF2B5EF4-FFF2-40B4-BE49-F238E27FC236}">
                    <a16:creationId xmlns:a16="http://schemas.microsoft.com/office/drawing/2014/main" id="{63C432C6-8754-462A-839A-63366C283D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2" y="2017"/>
                <a:ext cx="771" cy="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9774" name="Group 62">
                <a:extLst>
                  <a:ext uri="{FF2B5EF4-FFF2-40B4-BE49-F238E27FC236}">
                    <a16:creationId xmlns:a16="http://schemas.microsoft.com/office/drawing/2014/main" id="{6BDF02E3-4D03-43A9-9E98-3231CDC964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6" y="2017"/>
                <a:ext cx="932" cy="275"/>
                <a:chOff x="436" y="2017"/>
                <a:chExt cx="932" cy="275"/>
              </a:xfrm>
            </p:grpSpPr>
            <p:sp>
              <p:nvSpPr>
                <p:cNvPr id="42" name="Text Box 9">
                  <a:extLst>
                    <a:ext uri="{FF2B5EF4-FFF2-40B4-BE49-F238E27FC236}">
                      <a16:creationId xmlns:a16="http://schemas.microsoft.com/office/drawing/2014/main" id="{35795612-679A-4D4F-B4F1-55A21A8A12C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6" y="2017"/>
                  <a:ext cx="437" cy="26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>
                  <a:lvl1pPr>
                    <a:defRPr sz="28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1pPr>
                  <a:lvl2pPr>
                    <a:defRPr sz="24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2pPr>
                  <a:lvl3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3pPr>
                  <a:lvl4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4pPr>
                  <a:lvl5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5pPr>
                  <a:lvl6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6pPr>
                  <a:lvl7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7pPr>
                  <a:lvl8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8pPr>
                  <a:lvl9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b="1" dirty="0">
                      <a:solidFill>
                        <a:schemeClr val="tx1"/>
                      </a:solidFill>
                      <a:latin typeface="+mj-lt"/>
                      <a:ea typeface="黑体" pitchFamily="2" charset="-122"/>
                    </a:rPr>
                    <a:t>0.7</a:t>
                  </a:r>
                </a:p>
              </p:txBody>
            </p:sp>
            <p:sp>
              <p:nvSpPr>
                <p:cNvPr id="43" name="Rectangle 8">
                  <a:extLst>
                    <a:ext uri="{FF2B5EF4-FFF2-40B4-BE49-F238E27FC236}">
                      <a16:creationId xmlns:a16="http://schemas.microsoft.com/office/drawing/2014/main" id="{A62E89BF-EE90-4322-ADA6-36CD8F33F2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77" y="2030"/>
                  <a:ext cx="591" cy="26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en-US" altLang="zh-CN" sz="2100" b="1" dirty="0">
                      <a:latin typeface="+mj-lt"/>
                      <a:ea typeface="黑体" pitchFamily="2" charset="-122"/>
                    </a:rPr>
                    <a:t>2.1 7</a:t>
                  </a:r>
                </a:p>
              </p:txBody>
            </p:sp>
          </p:grpSp>
        </p:grpSp>
        <p:sp>
          <p:nvSpPr>
            <p:cNvPr id="44" name="Text Box 10">
              <a:extLst>
                <a:ext uri="{FF2B5EF4-FFF2-40B4-BE49-F238E27FC236}">
                  <a16:creationId xmlns:a16="http://schemas.microsoft.com/office/drawing/2014/main" id="{97B7C9D9-6C26-4B92-B3DC-728A42BA2F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0401" y="4064828"/>
              <a:ext cx="1149351" cy="5547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7</a:t>
              </a:r>
            </a:p>
          </p:txBody>
        </p:sp>
        <p:sp>
          <p:nvSpPr>
            <p:cNvPr id="82" name="Text Box 10">
              <a:extLst>
                <a:ext uri="{FF2B5EF4-FFF2-40B4-BE49-F238E27FC236}">
                  <a16:creationId xmlns:a16="http://schemas.microsoft.com/office/drawing/2014/main" id="{534CAD13-A29D-4F14-879B-0ECC728336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3459" y="2676254"/>
              <a:ext cx="766234" cy="5547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.</a:t>
              </a:r>
            </a:p>
          </p:txBody>
        </p:sp>
        <p:sp>
          <p:nvSpPr>
            <p:cNvPr id="84" name="Text Box 10">
              <a:extLst>
                <a:ext uri="{FF2B5EF4-FFF2-40B4-BE49-F238E27FC236}">
                  <a16:creationId xmlns:a16="http://schemas.microsoft.com/office/drawing/2014/main" id="{EDE3259E-5841-4A60-85D4-CDE124FB99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3459" y="2227398"/>
              <a:ext cx="766234" cy="5547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.</a:t>
              </a:r>
            </a:p>
          </p:txBody>
        </p:sp>
        <p:sp>
          <p:nvSpPr>
            <p:cNvPr id="27" name="Line 99">
              <a:extLst>
                <a:ext uri="{FF2B5EF4-FFF2-40B4-BE49-F238E27FC236}">
                  <a16:creationId xmlns:a16="http://schemas.microsoft.com/office/drawing/2014/main" id="{0ACB9F14-F9C4-4470-9760-6F5021B76A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8321" y="2968434"/>
              <a:ext cx="119593" cy="16716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itchFamily="2" charset="-122"/>
              </a:endParaRPr>
            </a:p>
          </p:txBody>
        </p:sp>
        <p:sp>
          <p:nvSpPr>
            <p:cNvPr id="38" name="Line 100">
              <a:extLst>
                <a:ext uri="{FF2B5EF4-FFF2-40B4-BE49-F238E27FC236}">
                  <a16:creationId xmlns:a16="http://schemas.microsoft.com/office/drawing/2014/main" id="{837260FD-3371-4CFE-96D1-609BC281DB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1693" y="3003899"/>
              <a:ext cx="119593" cy="15244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itchFamily="2" charset="-122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11C1E564-B9B2-4597-9EF5-74B83D6E79E7}"/>
              </a:ext>
            </a:extLst>
          </p:cNvPr>
          <p:cNvSpPr txBox="1"/>
          <p:nvPr/>
        </p:nvSpPr>
        <p:spPr>
          <a:xfrm>
            <a:off x="749300" y="925513"/>
            <a:ext cx="4892675" cy="5208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>
                <a:latin typeface="+mn-lt"/>
                <a:ea typeface="+mn-ea"/>
              </a:rPr>
              <a:t>二、</a:t>
            </a:r>
            <a:r>
              <a:rPr lang="zh-CN" altLang="en-US" sz="2400" b="1" dirty="0">
                <a:latin typeface="+mn-lt"/>
                <a:ea typeface="+mn-ea"/>
              </a:rPr>
              <a:t>列竖式计算下面各题。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FE6F72F-5F64-4C74-968C-23027E2F08DF}"/>
              </a:ext>
            </a:extLst>
          </p:cNvPr>
          <p:cNvSpPr txBox="1"/>
          <p:nvPr/>
        </p:nvSpPr>
        <p:spPr>
          <a:xfrm>
            <a:off x="749300" y="1619250"/>
            <a:ext cx="1868488" cy="512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100" b="1" dirty="0">
                <a:latin typeface="+mn-lt"/>
                <a:ea typeface="+mn-ea"/>
              </a:rPr>
              <a:t>8.4÷2.1=</a:t>
            </a:r>
            <a:endParaRPr lang="zh-CN" altLang="en-US" sz="2100" b="1" dirty="0">
              <a:latin typeface="+mn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57A303C-2DFC-4E2E-928E-9D65F0B96B56}"/>
              </a:ext>
            </a:extLst>
          </p:cNvPr>
          <p:cNvSpPr txBox="1"/>
          <p:nvPr/>
        </p:nvSpPr>
        <p:spPr>
          <a:xfrm>
            <a:off x="2570163" y="1619250"/>
            <a:ext cx="1870075" cy="512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100" b="1" dirty="0">
                <a:latin typeface="+mn-lt"/>
                <a:ea typeface="+mn-ea"/>
              </a:rPr>
              <a:t>2.17÷0.7=</a:t>
            </a:r>
            <a:endParaRPr lang="zh-CN" altLang="en-US" sz="2100" b="1" dirty="0">
              <a:latin typeface="+mn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CAA3598-482C-46E4-9826-C7E4DFF44935}"/>
              </a:ext>
            </a:extLst>
          </p:cNvPr>
          <p:cNvSpPr txBox="1"/>
          <p:nvPr/>
        </p:nvSpPr>
        <p:spPr>
          <a:xfrm>
            <a:off x="4572000" y="1619250"/>
            <a:ext cx="1870075" cy="512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100" b="1" dirty="0">
                <a:latin typeface="+mn-lt"/>
                <a:ea typeface="+mn-ea"/>
              </a:rPr>
              <a:t>29.16÷0.36=</a:t>
            </a:r>
            <a:endParaRPr lang="zh-CN" altLang="en-US" sz="2100" b="1" dirty="0">
              <a:latin typeface="+mn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5F79D9A-ECB2-4585-81E2-8B3EF4F8AA2F}"/>
              </a:ext>
            </a:extLst>
          </p:cNvPr>
          <p:cNvSpPr txBox="1"/>
          <p:nvPr/>
        </p:nvSpPr>
        <p:spPr>
          <a:xfrm>
            <a:off x="6980238" y="1619250"/>
            <a:ext cx="1868487" cy="512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100" b="1" dirty="0">
                <a:latin typeface="+mn-lt"/>
                <a:ea typeface="+mn-ea"/>
              </a:rPr>
              <a:t>9.54÷5.3=</a:t>
            </a:r>
            <a:endParaRPr lang="zh-CN" altLang="en-US" sz="2100" b="1" dirty="0">
              <a:latin typeface="+mn-lt"/>
              <a:ea typeface="+mn-ea"/>
            </a:endParaRPr>
          </a:p>
        </p:txBody>
      </p: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52EBD0D0-F95D-45E5-A056-D1FAEDA8877C}"/>
              </a:ext>
            </a:extLst>
          </p:cNvPr>
          <p:cNvGrpSpPr>
            <a:grpSpLocks/>
          </p:cNvGrpSpPr>
          <p:nvPr/>
        </p:nvGrpSpPr>
        <p:grpSpPr bwMode="auto">
          <a:xfrm>
            <a:off x="4233865" y="2111374"/>
            <a:ext cx="2176625" cy="2169683"/>
            <a:chOff x="5645218" y="2233738"/>
            <a:chExt cx="2902166" cy="2893692"/>
          </a:xfrm>
        </p:grpSpPr>
        <p:sp>
          <p:nvSpPr>
            <p:cNvPr id="46" name="Text Box 10">
              <a:extLst>
                <a:ext uri="{FF2B5EF4-FFF2-40B4-BE49-F238E27FC236}">
                  <a16:creationId xmlns:a16="http://schemas.microsoft.com/office/drawing/2014/main" id="{E7AF698C-6864-4BB8-9A52-74E7EDFB1C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8033" y="3701803"/>
              <a:ext cx="1149351" cy="55471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6</a:t>
              </a:r>
            </a:p>
          </p:txBody>
        </p:sp>
        <p:sp>
          <p:nvSpPr>
            <p:cNvPr id="47" name="Text Box 10">
              <a:extLst>
                <a:ext uri="{FF2B5EF4-FFF2-40B4-BE49-F238E27FC236}">
                  <a16:creationId xmlns:a16="http://schemas.microsoft.com/office/drawing/2014/main" id="{C65D7EAD-11A4-4C05-AAE3-E1F5F0B12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3234" y="2233738"/>
              <a:ext cx="766233" cy="55471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8</a:t>
              </a:r>
            </a:p>
          </p:txBody>
        </p:sp>
        <p:sp>
          <p:nvSpPr>
            <p:cNvPr id="48" name="Text Box 11">
              <a:extLst>
                <a:ext uri="{FF2B5EF4-FFF2-40B4-BE49-F238E27FC236}">
                  <a16:creationId xmlns:a16="http://schemas.microsoft.com/office/drawing/2014/main" id="{AA581D7F-BDF6-473F-9AFD-8A5D6C0E26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68085" y="3157582"/>
              <a:ext cx="1151467" cy="55471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2 8 8</a:t>
              </a:r>
            </a:p>
          </p:txBody>
        </p:sp>
        <p:sp>
          <p:nvSpPr>
            <p:cNvPr id="49" name="Line 12">
              <a:extLst>
                <a:ext uri="{FF2B5EF4-FFF2-40B4-BE49-F238E27FC236}">
                  <a16:creationId xmlns:a16="http://schemas.microsoft.com/office/drawing/2014/main" id="{CD55D25A-7C81-4479-8B23-B9150D01DA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5968" y="3698867"/>
              <a:ext cx="14647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itchFamily="2" charset="-122"/>
              </a:endParaRPr>
            </a:p>
          </p:txBody>
        </p:sp>
        <p:sp>
          <p:nvSpPr>
            <p:cNvPr id="50" name="Text Box 13">
              <a:extLst>
                <a:ext uri="{FF2B5EF4-FFF2-40B4-BE49-F238E27FC236}">
                  <a16:creationId xmlns:a16="http://schemas.microsoft.com/office/drawing/2014/main" id="{8C50333A-E54B-4519-AC9F-D1253D9374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68085" y="3832254"/>
              <a:ext cx="778933" cy="55471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  </a:t>
              </a:r>
            </a:p>
          </p:txBody>
        </p:sp>
        <p:sp>
          <p:nvSpPr>
            <p:cNvPr id="51" name="Text Box 16">
              <a:extLst>
                <a:ext uri="{FF2B5EF4-FFF2-40B4-BE49-F238E27FC236}">
                  <a16:creationId xmlns:a16="http://schemas.microsoft.com/office/drawing/2014/main" id="{557827CE-FC26-4D8E-BB91-565798EB83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0530" y="4088200"/>
              <a:ext cx="1058334" cy="55471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3 6  </a:t>
              </a:r>
            </a:p>
          </p:txBody>
        </p:sp>
        <p:sp>
          <p:nvSpPr>
            <p:cNvPr id="52" name="Line 17">
              <a:extLst>
                <a:ext uri="{FF2B5EF4-FFF2-40B4-BE49-F238E27FC236}">
                  <a16:creationId xmlns:a16="http://schemas.microsoft.com/office/drawing/2014/main" id="{0E85F0A2-14D6-469F-A005-8BE9560DE9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10418" y="4594460"/>
              <a:ext cx="16044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itchFamily="2" charset="-122"/>
              </a:endParaRPr>
            </a:p>
          </p:txBody>
        </p: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B3B7F81B-A307-4772-B3D0-61610A7501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5279" y="4572714"/>
              <a:ext cx="768349" cy="55471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0</a:t>
              </a:r>
            </a:p>
          </p:txBody>
        </p:sp>
        <p:sp>
          <p:nvSpPr>
            <p:cNvPr id="54" name="Text Box 11">
              <a:extLst>
                <a:ext uri="{FF2B5EF4-FFF2-40B4-BE49-F238E27FC236}">
                  <a16:creationId xmlns:a16="http://schemas.microsoft.com/office/drawing/2014/main" id="{1086F52D-447E-4D32-AB18-7A4B1DCD1C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0530" y="3686162"/>
              <a:ext cx="1058335" cy="55471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3</a:t>
              </a:r>
            </a:p>
          </p:txBody>
        </p:sp>
        <p:sp>
          <p:nvSpPr>
            <p:cNvPr id="55" name="Text Box 10">
              <a:extLst>
                <a:ext uri="{FF2B5EF4-FFF2-40B4-BE49-F238E27FC236}">
                  <a16:creationId xmlns:a16="http://schemas.microsoft.com/office/drawing/2014/main" id="{C9687E51-B7BB-4373-AC61-B973E265C9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1834" y="2233738"/>
              <a:ext cx="766233" cy="55471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1</a:t>
              </a:r>
            </a:p>
          </p:txBody>
        </p:sp>
        <p:grpSp>
          <p:nvGrpSpPr>
            <p:cNvPr id="29744" name="Group 63">
              <a:extLst>
                <a:ext uri="{FF2B5EF4-FFF2-40B4-BE49-F238E27FC236}">
                  <a16:creationId xmlns:a16="http://schemas.microsoft.com/office/drawing/2014/main" id="{D159A098-F002-4642-BC74-FC0667392E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45218" y="2659708"/>
              <a:ext cx="2440517" cy="689608"/>
              <a:chOff x="358" y="2013"/>
              <a:chExt cx="1153" cy="326"/>
            </a:xfrm>
          </p:grpSpPr>
          <p:pic>
            <p:nvPicPr>
              <p:cNvPr id="29745" name="图片 13">
                <a:extLst>
                  <a:ext uri="{FF2B5EF4-FFF2-40B4-BE49-F238E27FC236}">
                    <a16:creationId xmlns:a16="http://schemas.microsoft.com/office/drawing/2014/main" id="{63A37799-4400-4C79-BAFB-B6E93ECB7B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2" y="2013"/>
                <a:ext cx="859" cy="3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9746" name="Group 62">
                <a:extLst>
                  <a:ext uri="{FF2B5EF4-FFF2-40B4-BE49-F238E27FC236}">
                    <a16:creationId xmlns:a16="http://schemas.microsoft.com/office/drawing/2014/main" id="{6330E017-EFF6-42DC-A87D-79A5D14370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8" y="2022"/>
                <a:ext cx="1134" cy="270"/>
                <a:chOff x="358" y="2022"/>
                <a:chExt cx="1134" cy="270"/>
              </a:xfrm>
            </p:grpSpPr>
            <p:sp>
              <p:nvSpPr>
                <p:cNvPr id="61" name="Rectangle 8">
                  <a:extLst>
                    <a:ext uri="{FF2B5EF4-FFF2-40B4-BE49-F238E27FC236}">
                      <a16:creationId xmlns:a16="http://schemas.microsoft.com/office/drawing/2014/main" id="{575F6C71-941B-4E3E-B7AC-789B4E0728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3" y="2030"/>
                  <a:ext cx="699" cy="26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en-US" altLang="zh-CN" sz="2100" b="1" dirty="0">
                      <a:latin typeface="+mj-lt"/>
                      <a:ea typeface="黑体" pitchFamily="2" charset="-122"/>
                    </a:rPr>
                    <a:t>2 9.1 6</a:t>
                  </a:r>
                </a:p>
              </p:txBody>
            </p:sp>
            <p:sp>
              <p:nvSpPr>
                <p:cNvPr id="60" name="Text Box 9">
                  <a:extLst>
                    <a:ext uri="{FF2B5EF4-FFF2-40B4-BE49-F238E27FC236}">
                      <a16:creationId xmlns:a16="http://schemas.microsoft.com/office/drawing/2014/main" id="{311F7633-B52A-44CC-BCD4-CC52ACFC92E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8" y="2022"/>
                  <a:ext cx="635" cy="26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1pPr>
                  <a:lvl2pPr>
                    <a:defRPr sz="24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2pPr>
                  <a:lvl3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3pPr>
                  <a:lvl4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4pPr>
                  <a:lvl5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5pPr>
                  <a:lvl6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6pPr>
                  <a:lvl7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7pPr>
                  <a:lvl8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8pPr>
                  <a:lvl9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b="1" dirty="0">
                      <a:solidFill>
                        <a:schemeClr val="tx1"/>
                      </a:solidFill>
                      <a:latin typeface="+mj-lt"/>
                      <a:ea typeface="黑体" pitchFamily="2" charset="-122"/>
                    </a:rPr>
                    <a:t>0.36</a:t>
                  </a:r>
                </a:p>
              </p:txBody>
            </p:sp>
          </p:grpSp>
        </p:grpSp>
        <p:sp>
          <p:nvSpPr>
            <p:cNvPr id="45" name="Line 99">
              <a:extLst>
                <a:ext uri="{FF2B5EF4-FFF2-40B4-BE49-F238E27FC236}">
                  <a16:creationId xmlns:a16="http://schemas.microsoft.com/office/drawing/2014/main" id="{44FE5CB1-3050-4CFC-86C3-DB3213BC8A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51833" y="2990748"/>
              <a:ext cx="86784" cy="160009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itchFamily="2" charset="-122"/>
              </a:endParaRPr>
            </a:p>
          </p:txBody>
        </p:sp>
        <p:sp>
          <p:nvSpPr>
            <p:cNvPr id="56" name="Line 100">
              <a:extLst>
                <a:ext uri="{FF2B5EF4-FFF2-40B4-BE49-F238E27FC236}">
                  <a16:creationId xmlns:a16="http://schemas.microsoft.com/office/drawing/2014/main" id="{5D69C97A-C58A-404A-AF27-EF4483D3FA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37044" y="2961118"/>
              <a:ext cx="72468" cy="2120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itchFamily="2" charset="-122"/>
              </a:endParaRPr>
            </a:p>
          </p:txBody>
        </p:sp>
      </p:grpSp>
      <p:sp>
        <p:nvSpPr>
          <p:cNvPr id="81" name="文本框 80">
            <a:extLst>
              <a:ext uri="{FF2B5EF4-FFF2-40B4-BE49-F238E27FC236}">
                <a16:creationId xmlns:a16="http://schemas.microsoft.com/office/drawing/2014/main" id="{FA8D3A33-C949-4B81-9D40-6AD871698C50}"/>
              </a:ext>
            </a:extLst>
          </p:cNvPr>
          <p:cNvSpPr txBox="1"/>
          <p:nvPr/>
        </p:nvSpPr>
        <p:spPr>
          <a:xfrm>
            <a:off x="4346575" y="900069"/>
            <a:ext cx="4048125" cy="5245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47EE9668-5086-4647-8FEA-61F607E34258}"/>
              </a:ext>
            </a:extLst>
          </p:cNvPr>
          <p:cNvSpPr txBox="1"/>
          <p:nvPr/>
        </p:nvSpPr>
        <p:spPr>
          <a:xfrm>
            <a:off x="2001838" y="1579563"/>
            <a:ext cx="685800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D4D58BCF-76D8-493F-9F20-9E8531FE24DA}"/>
              </a:ext>
            </a:extLst>
          </p:cNvPr>
          <p:cNvSpPr txBox="1"/>
          <p:nvPr/>
        </p:nvSpPr>
        <p:spPr>
          <a:xfrm>
            <a:off x="3886200" y="1579563"/>
            <a:ext cx="685800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3.1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D668B3F0-303A-4EC4-8D57-373182B40DD7}"/>
              </a:ext>
            </a:extLst>
          </p:cNvPr>
          <p:cNvSpPr txBox="1"/>
          <p:nvPr/>
        </p:nvSpPr>
        <p:spPr>
          <a:xfrm>
            <a:off x="6172200" y="1579563"/>
            <a:ext cx="685800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81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74298EF1-DB89-4CA5-A874-74232BFCE577}"/>
              </a:ext>
            </a:extLst>
          </p:cNvPr>
          <p:cNvSpPr txBox="1"/>
          <p:nvPr/>
        </p:nvSpPr>
        <p:spPr>
          <a:xfrm>
            <a:off x="8326438" y="1579563"/>
            <a:ext cx="685800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1.8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0" name="Line 123">
            <a:extLst>
              <a:ext uri="{FF2B5EF4-FFF2-40B4-BE49-F238E27FC236}">
                <a16:creationId xmlns:a16="http://schemas.microsoft.com/office/drawing/2014/main" id="{5C255398-74E9-4591-934C-C03CA7BD60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327276" y="2508647"/>
            <a:ext cx="190499" cy="29448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sp>
        <p:nvSpPr>
          <p:cNvPr id="97" name="Line 123">
            <a:extLst>
              <a:ext uri="{FF2B5EF4-FFF2-40B4-BE49-F238E27FC236}">
                <a16:creationId xmlns:a16="http://schemas.microsoft.com/office/drawing/2014/main" id="{24D6F2D8-8646-433B-B535-6357DF7755D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06889" y="2505114"/>
            <a:ext cx="159272" cy="32218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2400" b="1" dirty="0">
              <a:latin typeface="+mj-lt"/>
              <a:ea typeface="黑体" pitchFamily="2" charset="-122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757356A-E1EA-7D35-28A9-F6006309C00D}"/>
              </a:ext>
            </a:extLst>
          </p:cNvPr>
          <p:cNvGrpSpPr/>
          <p:nvPr/>
        </p:nvGrpSpPr>
        <p:grpSpPr>
          <a:xfrm>
            <a:off x="398463" y="2115664"/>
            <a:ext cx="1624013" cy="1549874"/>
            <a:chOff x="398463" y="2115664"/>
            <a:chExt cx="1624013" cy="1549874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C34E43FD-D738-92A4-EA3D-86EFA5BA4E31}"/>
                </a:ext>
              </a:extLst>
            </p:cNvPr>
            <p:cNvGrpSpPr/>
            <p:nvPr/>
          </p:nvGrpSpPr>
          <p:grpSpPr>
            <a:xfrm>
              <a:off x="398463" y="2115664"/>
              <a:ext cx="1624013" cy="1549874"/>
              <a:chOff x="398463" y="2115664"/>
              <a:chExt cx="1624013" cy="1549874"/>
            </a:xfrm>
          </p:grpSpPr>
          <p:grpSp>
            <p:nvGrpSpPr>
              <p:cNvPr id="83" name="组合 82">
                <a:extLst>
                  <a:ext uri="{FF2B5EF4-FFF2-40B4-BE49-F238E27FC236}">
                    <a16:creationId xmlns:a16="http://schemas.microsoft.com/office/drawing/2014/main" id="{CA92EF5C-CE56-42EC-AED2-32BC2A1016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5199" y="2115664"/>
                <a:ext cx="865187" cy="1549874"/>
                <a:chOff x="1287116" y="2239469"/>
                <a:chExt cx="1152514" cy="2067044"/>
              </a:xfrm>
            </p:grpSpPr>
            <p:sp>
              <p:nvSpPr>
                <p:cNvPr id="11" name="Text Box 10">
                  <a:extLst>
                    <a:ext uri="{FF2B5EF4-FFF2-40B4-BE49-F238E27FC236}">
                      <a16:creationId xmlns:a16="http://schemas.microsoft.com/office/drawing/2014/main" id="{DB5D264D-053F-4635-89C1-3542E33382A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59913" y="2239469"/>
                  <a:ext cx="767637" cy="5547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1pPr>
                  <a:lvl2pPr>
                    <a:defRPr sz="24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2pPr>
                  <a:lvl3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3pPr>
                  <a:lvl4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4pPr>
                  <a:lvl5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5pPr>
                  <a:lvl6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6pPr>
                  <a:lvl7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7pPr>
                  <a:lvl8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8pPr>
                  <a:lvl9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b="1" dirty="0">
                      <a:solidFill>
                        <a:schemeClr val="tx1"/>
                      </a:solidFill>
                      <a:latin typeface="+mj-lt"/>
                      <a:ea typeface="黑体" pitchFamily="2" charset="-122"/>
                    </a:rPr>
                    <a:t>4</a:t>
                  </a:r>
                </a:p>
              </p:txBody>
            </p:sp>
            <p:sp>
              <p:nvSpPr>
                <p:cNvPr id="12" name="Text Box 11">
                  <a:extLst>
                    <a:ext uri="{FF2B5EF4-FFF2-40B4-BE49-F238E27FC236}">
                      <a16:creationId xmlns:a16="http://schemas.microsoft.com/office/drawing/2014/main" id="{BC613072-FA51-4055-847A-B5CB3D2F9DD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89231" y="3167446"/>
                  <a:ext cx="1150399" cy="5525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1pPr>
                  <a:lvl2pPr>
                    <a:defRPr sz="24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2pPr>
                  <a:lvl3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3pPr>
                  <a:lvl4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4pPr>
                  <a:lvl5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5pPr>
                  <a:lvl6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6pPr>
                  <a:lvl7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7pPr>
                  <a:lvl8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8pPr>
                  <a:lvl9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b="1" dirty="0">
                      <a:solidFill>
                        <a:schemeClr val="tx1"/>
                      </a:solidFill>
                      <a:latin typeface="+mj-lt"/>
                      <a:ea typeface="黑体" pitchFamily="2" charset="-122"/>
                    </a:rPr>
                    <a:t>8 4</a:t>
                  </a:r>
                </a:p>
              </p:txBody>
            </p:sp>
            <p:sp>
              <p:nvSpPr>
                <p:cNvPr id="13" name="Line 12">
                  <a:extLst>
                    <a:ext uri="{FF2B5EF4-FFF2-40B4-BE49-F238E27FC236}">
                      <a16:creationId xmlns:a16="http://schemas.microsoft.com/office/drawing/2014/main" id="{53721131-DF68-43B9-AE2E-BFD53C624E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87116" y="3717924"/>
                  <a:ext cx="934699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hangingPunct="1">
                    <a:defRPr/>
                  </a:pPr>
                  <a:endParaRPr lang="zh-CN" altLang="en-US" sz="2100" b="1" dirty="0">
                    <a:latin typeface="+mj-lt"/>
                    <a:ea typeface="黑体" pitchFamily="2" charset="-122"/>
                  </a:endParaRPr>
                </a:p>
              </p:txBody>
            </p:sp>
            <p:sp>
              <p:nvSpPr>
                <p:cNvPr id="14" name="Text Box 13">
                  <a:extLst>
                    <a:ext uri="{FF2B5EF4-FFF2-40B4-BE49-F238E27FC236}">
                      <a16:creationId xmlns:a16="http://schemas.microsoft.com/office/drawing/2014/main" id="{14EE9AE0-1120-4A7B-97B9-CD06D80108D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89231" y="3705221"/>
                  <a:ext cx="778211" cy="5547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1pPr>
                  <a:lvl2pPr>
                    <a:defRPr sz="24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2pPr>
                  <a:lvl3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3pPr>
                  <a:lvl4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4pPr>
                  <a:lvl5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5pPr>
                  <a:lvl6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6pPr>
                  <a:lvl7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7pPr>
                  <a:lvl8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8pPr>
                  <a:lvl9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b="1" dirty="0">
                      <a:solidFill>
                        <a:schemeClr val="tx1"/>
                      </a:solidFill>
                      <a:latin typeface="+mj-lt"/>
                      <a:ea typeface="黑体" pitchFamily="2" charset="-122"/>
                    </a:rPr>
                    <a:t>  </a:t>
                  </a:r>
                </a:p>
              </p:txBody>
            </p:sp>
            <p:sp>
              <p:nvSpPr>
                <p:cNvPr id="17" name="Text Box 18">
                  <a:extLst>
                    <a:ext uri="{FF2B5EF4-FFF2-40B4-BE49-F238E27FC236}">
                      <a16:creationId xmlns:a16="http://schemas.microsoft.com/office/drawing/2014/main" id="{AFD4FD77-3CF7-4292-AFD0-4F5A6D22554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551454" y="3751800"/>
                  <a:ext cx="765523" cy="55471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1pPr>
                  <a:lvl2pPr>
                    <a:defRPr sz="24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2pPr>
                  <a:lvl3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3pPr>
                  <a:lvl4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4pPr>
                  <a:lvl5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5pPr>
                  <a:lvl6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6pPr>
                  <a:lvl7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7pPr>
                  <a:lvl8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8pPr>
                  <a:lvl9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b="1" dirty="0">
                      <a:solidFill>
                        <a:schemeClr val="tx1"/>
                      </a:solidFill>
                      <a:latin typeface="+mj-lt"/>
                      <a:ea typeface="黑体" pitchFamily="2" charset="-122"/>
                    </a:rPr>
                    <a:t>0</a:t>
                  </a:r>
                </a:p>
              </p:txBody>
            </p:sp>
          </p:grpSp>
          <p:grpSp>
            <p:nvGrpSpPr>
              <p:cNvPr id="29705" name="Group 63">
                <a:extLst>
                  <a:ext uri="{FF2B5EF4-FFF2-40B4-BE49-F238E27FC236}">
                    <a16:creationId xmlns:a16="http://schemas.microsoft.com/office/drawing/2014/main" id="{76FA9478-B9A5-4C67-9F28-04AE2A1038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8463" y="2436813"/>
                <a:ext cx="1624013" cy="493713"/>
                <a:chOff x="436" y="2017"/>
                <a:chExt cx="1023" cy="311"/>
              </a:xfrm>
            </p:grpSpPr>
            <p:pic>
              <p:nvPicPr>
                <p:cNvPr id="29749" name="图片 13">
                  <a:extLst>
                    <a:ext uri="{FF2B5EF4-FFF2-40B4-BE49-F238E27FC236}">
                      <a16:creationId xmlns:a16="http://schemas.microsoft.com/office/drawing/2014/main" id="{8D716553-8E74-41EC-B336-5CD236F958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" y="2040"/>
                  <a:ext cx="59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29750" name="Group 62">
                  <a:extLst>
                    <a:ext uri="{FF2B5EF4-FFF2-40B4-BE49-F238E27FC236}">
                      <a16:creationId xmlns:a16="http://schemas.microsoft.com/office/drawing/2014/main" id="{5F6759DF-7212-4407-9511-F79A8C4995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6" y="2017"/>
                  <a:ext cx="1023" cy="298"/>
                  <a:chOff x="436" y="2017"/>
                  <a:chExt cx="1023" cy="298"/>
                </a:xfrm>
              </p:grpSpPr>
              <p:sp>
                <p:nvSpPr>
                  <p:cNvPr id="24" name="Text Box 9">
                    <a:extLst>
                      <a:ext uri="{FF2B5EF4-FFF2-40B4-BE49-F238E27FC236}">
                        <a16:creationId xmlns:a16="http://schemas.microsoft.com/office/drawing/2014/main" id="{ECE9BF29-20B2-42C4-9A48-A2FC050255D8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6" y="2017"/>
                    <a:ext cx="456" cy="26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>
                    <a:spAutoFit/>
                  </a:bodyPr>
                  <a:lstStyle>
                    <a:lvl1pPr>
                      <a:defRPr sz="2800">
                        <a:solidFill>
                          <a:srgbClr val="1C1C1C"/>
                        </a:solidFill>
                        <a:latin typeface="Arial" charset="0"/>
                        <a:ea typeface="楷体_GB2312" pitchFamily="49" charset="-122"/>
                      </a:defRPr>
                    </a:lvl1pPr>
                    <a:lvl2pPr>
                      <a:defRPr sz="2400">
                        <a:solidFill>
                          <a:srgbClr val="1C1C1C"/>
                        </a:solidFill>
                        <a:latin typeface="Arial" charset="0"/>
                        <a:ea typeface="楷体_GB2312" pitchFamily="49" charset="-122"/>
                      </a:defRPr>
                    </a:lvl2pPr>
                    <a:lvl3pPr>
                      <a:defRPr sz="2000">
                        <a:solidFill>
                          <a:srgbClr val="1C1C1C"/>
                        </a:solidFill>
                        <a:latin typeface="Arial" charset="0"/>
                        <a:ea typeface="楷体_GB2312" pitchFamily="49" charset="-122"/>
                      </a:defRPr>
                    </a:lvl3pPr>
                    <a:lvl4pPr>
                      <a:defRPr sz="2000">
                        <a:solidFill>
                          <a:srgbClr val="1C1C1C"/>
                        </a:solidFill>
                        <a:latin typeface="Arial" charset="0"/>
                        <a:ea typeface="楷体_GB2312" pitchFamily="49" charset="-122"/>
                      </a:defRPr>
                    </a:lvl4pPr>
                    <a:lvl5pPr>
                      <a:defRPr sz="1600">
                        <a:solidFill>
                          <a:srgbClr val="1C1C1C"/>
                        </a:solidFill>
                        <a:latin typeface="Arial" charset="0"/>
                        <a:ea typeface="楷体_GB2312" pitchFamily="49" charset="-122"/>
                      </a:defRPr>
                    </a:lvl5pPr>
                    <a:lvl6pPr>
                      <a:defRPr sz="1600">
                        <a:solidFill>
                          <a:srgbClr val="1C1C1C"/>
                        </a:solidFill>
                        <a:latin typeface="Arial" charset="0"/>
                        <a:ea typeface="楷体_GB2312" pitchFamily="49" charset="-122"/>
                      </a:defRPr>
                    </a:lvl6pPr>
                    <a:lvl7pPr>
                      <a:defRPr sz="1600">
                        <a:solidFill>
                          <a:srgbClr val="1C1C1C"/>
                        </a:solidFill>
                        <a:latin typeface="Arial" charset="0"/>
                        <a:ea typeface="楷体_GB2312" pitchFamily="49" charset="-122"/>
                      </a:defRPr>
                    </a:lvl7pPr>
                    <a:lvl8pPr>
                      <a:defRPr sz="1600">
                        <a:solidFill>
                          <a:srgbClr val="1C1C1C"/>
                        </a:solidFill>
                        <a:latin typeface="Arial" charset="0"/>
                        <a:ea typeface="楷体_GB2312" pitchFamily="49" charset="-122"/>
                      </a:defRPr>
                    </a:lvl8pPr>
                    <a:lvl9pPr>
                      <a:defRPr sz="1600">
                        <a:solidFill>
                          <a:srgbClr val="1C1C1C"/>
                        </a:solidFill>
                        <a:latin typeface="Arial" charset="0"/>
                        <a:ea typeface="楷体_GB2312" pitchFamily="49" charset="-122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  <a:defRPr/>
                    </a:pPr>
                    <a:r>
                      <a:rPr lang="en-US" altLang="zh-CN" sz="2100" b="1" dirty="0">
                        <a:solidFill>
                          <a:schemeClr val="tx1"/>
                        </a:solidFill>
                        <a:latin typeface="+mj-lt"/>
                        <a:ea typeface="黑体" pitchFamily="2" charset="-122"/>
                      </a:rPr>
                      <a:t>2.1</a:t>
                    </a:r>
                  </a:p>
                </p:txBody>
              </p:sp>
              <p:sp>
                <p:nvSpPr>
                  <p:cNvPr id="25" name="Rectangle 8">
                    <a:extLst>
                      <a:ext uri="{FF2B5EF4-FFF2-40B4-BE49-F238E27FC236}">
                        <a16:creationId xmlns:a16="http://schemas.microsoft.com/office/drawing/2014/main" id="{8BF44914-5618-48DB-B730-744163B437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93" y="2053"/>
                    <a:ext cx="666" cy="26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pPr eaLnBrk="1" hangingPunct="1">
                      <a:defRPr/>
                    </a:pPr>
                    <a:r>
                      <a:rPr lang="en-US" altLang="zh-CN" sz="2100" b="1" dirty="0">
                        <a:latin typeface="+mj-lt"/>
                        <a:ea typeface="黑体" pitchFamily="2" charset="-122"/>
                      </a:rPr>
                      <a:t>8.4</a:t>
                    </a:r>
                  </a:p>
                </p:txBody>
              </p:sp>
            </p:grpSp>
          </p:grpSp>
          <p:sp>
            <p:nvSpPr>
              <p:cNvPr id="8" name="Line 100">
                <a:extLst>
                  <a:ext uri="{FF2B5EF4-FFF2-40B4-BE49-F238E27FC236}">
                    <a16:creationId xmlns:a16="http://schemas.microsoft.com/office/drawing/2014/main" id="{FD6148E7-397C-4A81-A759-C024A6E301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4519" y="2705895"/>
                <a:ext cx="142875" cy="142875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eaLnBrk="1" hangingPunct="1">
                  <a:defRPr/>
                </a:pPr>
                <a:endParaRPr lang="zh-CN" altLang="en-US" sz="2100" b="1" dirty="0">
                  <a:latin typeface="+mj-lt"/>
                  <a:ea typeface="黑体" pitchFamily="2" charset="-122"/>
                </a:endParaRPr>
              </a:p>
            </p:txBody>
          </p:sp>
        </p:grpSp>
        <p:sp>
          <p:nvSpPr>
            <p:cNvPr id="2" name="Line 99">
              <a:extLst>
                <a:ext uri="{FF2B5EF4-FFF2-40B4-BE49-F238E27FC236}">
                  <a16:creationId xmlns:a16="http://schemas.microsoft.com/office/drawing/2014/main" id="{B2996AFB-6193-40C7-BE48-D0D4925AA7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8728" y="2656999"/>
              <a:ext cx="144463" cy="14287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itchFamily="2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A32BDFF-FA1A-FF5C-C5DA-68EF28C21AA3}"/>
              </a:ext>
            </a:extLst>
          </p:cNvPr>
          <p:cNvGrpSpPr/>
          <p:nvPr/>
        </p:nvGrpSpPr>
        <p:grpSpPr>
          <a:xfrm>
            <a:off x="6497638" y="2092325"/>
            <a:ext cx="2392362" cy="2151063"/>
            <a:chOff x="6497638" y="2092325"/>
            <a:chExt cx="2392362" cy="2151063"/>
          </a:xfrm>
        </p:grpSpPr>
        <p:grpSp>
          <p:nvGrpSpPr>
            <p:cNvPr id="29724" name="Group 63">
              <a:extLst>
                <a:ext uri="{FF2B5EF4-FFF2-40B4-BE49-F238E27FC236}">
                  <a16:creationId xmlns:a16="http://schemas.microsoft.com/office/drawing/2014/main" id="{9896314A-B1F9-40E6-863C-948F3420DF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97638" y="2419655"/>
              <a:ext cx="2392362" cy="507548"/>
              <a:chOff x="436" y="2006"/>
              <a:chExt cx="1508" cy="320"/>
            </a:xfrm>
          </p:grpSpPr>
          <p:pic>
            <p:nvPicPr>
              <p:cNvPr id="29728" name="图片 13">
                <a:extLst>
                  <a:ext uri="{FF2B5EF4-FFF2-40B4-BE49-F238E27FC236}">
                    <a16:creationId xmlns:a16="http://schemas.microsoft.com/office/drawing/2014/main" id="{6FAD301C-F0FC-429A-9771-2453569D72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2" y="2015"/>
                <a:ext cx="771" cy="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9729" name="Group 62">
                <a:extLst>
                  <a:ext uri="{FF2B5EF4-FFF2-40B4-BE49-F238E27FC236}">
                    <a16:creationId xmlns:a16="http://schemas.microsoft.com/office/drawing/2014/main" id="{6B8B4719-CB15-4C39-8731-8DCF8D6CD6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6" y="2006"/>
                <a:ext cx="1508" cy="276"/>
                <a:chOff x="436" y="2006"/>
                <a:chExt cx="1508" cy="276"/>
              </a:xfrm>
            </p:grpSpPr>
            <p:sp>
              <p:nvSpPr>
                <p:cNvPr id="103" name="Text Box 9">
                  <a:extLst>
                    <a:ext uri="{FF2B5EF4-FFF2-40B4-BE49-F238E27FC236}">
                      <a16:creationId xmlns:a16="http://schemas.microsoft.com/office/drawing/2014/main" id="{FA97030D-6C05-4A93-AF4D-06305F78352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6" y="2006"/>
                  <a:ext cx="635" cy="26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1pPr>
                  <a:lvl2pPr>
                    <a:defRPr sz="24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2pPr>
                  <a:lvl3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3pPr>
                  <a:lvl4pPr>
                    <a:defRPr sz="20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4pPr>
                  <a:lvl5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5pPr>
                  <a:lvl6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6pPr>
                  <a:lvl7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7pPr>
                  <a:lvl8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8pPr>
                  <a:lvl9pPr>
                    <a:defRPr sz="1600">
                      <a:solidFill>
                        <a:srgbClr val="1C1C1C"/>
                      </a:solidFill>
                      <a:latin typeface="Arial" charset="0"/>
                      <a:ea typeface="楷体_GB2312" pitchFamily="49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defRPr/>
                  </a:pPr>
                  <a:r>
                    <a:rPr lang="en-US" altLang="zh-CN" sz="2100" b="1" dirty="0">
                      <a:solidFill>
                        <a:schemeClr val="tx1"/>
                      </a:solidFill>
                      <a:latin typeface="+mj-lt"/>
                      <a:ea typeface="黑体" pitchFamily="2" charset="-122"/>
                    </a:rPr>
                    <a:t>5.3</a:t>
                  </a:r>
                </a:p>
              </p:txBody>
            </p:sp>
            <p:sp>
              <p:nvSpPr>
                <p:cNvPr id="104" name="Rectangle 8">
                  <a:extLst>
                    <a:ext uri="{FF2B5EF4-FFF2-40B4-BE49-F238E27FC236}">
                      <a16:creationId xmlns:a16="http://schemas.microsoft.com/office/drawing/2014/main" id="{16E852D4-4AD9-458E-9069-068B777096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3" y="2020"/>
                  <a:ext cx="1151" cy="26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en-US" altLang="zh-CN" sz="2100" b="1" dirty="0">
                      <a:latin typeface="+mj-lt"/>
                      <a:ea typeface="黑体" pitchFamily="2" charset="-122"/>
                    </a:rPr>
                    <a:t>9.5 4</a:t>
                  </a:r>
                </a:p>
              </p:txBody>
            </p:sp>
          </p:grpSp>
        </p:grpSp>
        <p:sp>
          <p:nvSpPr>
            <p:cNvPr id="88" name="Line 99">
              <a:extLst>
                <a:ext uri="{FF2B5EF4-FFF2-40B4-BE49-F238E27FC236}">
                  <a16:creationId xmlns:a16="http://schemas.microsoft.com/office/drawing/2014/main" id="{A767F448-7593-45F1-A4F0-E73C004895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3512" y="2622285"/>
              <a:ext cx="65317" cy="17367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itchFamily="2" charset="-122"/>
              </a:endParaRPr>
            </a:p>
          </p:txBody>
        </p:sp>
        <p:sp>
          <p:nvSpPr>
            <p:cNvPr id="89" name="Text Box 10">
              <a:extLst>
                <a:ext uri="{FF2B5EF4-FFF2-40B4-BE49-F238E27FC236}">
                  <a16:creationId xmlns:a16="http://schemas.microsoft.com/office/drawing/2014/main" id="{5C02453A-95A7-4835-86D3-CCE08E1337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2313" y="3181350"/>
              <a:ext cx="862012" cy="415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4 2 4</a:t>
              </a:r>
            </a:p>
          </p:txBody>
        </p:sp>
        <p:sp>
          <p:nvSpPr>
            <p:cNvPr id="90" name="Text Box 10">
              <a:extLst>
                <a:ext uri="{FF2B5EF4-FFF2-40B4-BE49-F238E27FC236}">
                  <a16:creationId xmlns:a16="http://schemas.microsoft.com/office/drawing/2014/main" id="{DE147A26-ECA3-44A8-9931-709385D246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59636" y="2101276"/>
              <a:ext cx="574675" cy="415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1</a:t>
              </a:r>
            </a:p>
          </p:txBody>
        </p:sp>
        <p:sp>
          <p:nvSpPr>
            <p:cNvPr id="91" name="Text Box 11">
              <a:extLst>
                <a:ext uri="{FF2B5EF4-FFF2-40B4-BE49-F238E27FC236}">
                  <a16:creationId xmlns:a16="http://schemas.microsoft.com/office/drawing/2014/main" id="{B3F6C997-C0AD-43D4-8D7E-A9233A76F6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0707" y="2804069"/>
              <a:ext cx="863600" cy="415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5 3</a:t>
              </a:r>
            </a:p>
          </p:txBody>
        </p:sp>
        <p:sp>
          <p:nvSpPr>
            <p:cNvPr id="92" name="Line 12">
              <a:extLst>
                <a:ext uri="{FF2B5EF4-FFF2-40B4-BE49-F238E27FC236}">
                  <a16:creationId xmlns:a16="http://schemas.microsoft.com/office/drawing/2014/main" id="{6CD55EC3-CA6E-4D77-94CF-E536E7CB00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46913" y="3194050"/>
              <a:ext cx="101123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itchFamily="2" charset="-122"/>
              </a:endParaRPr>
            </a:p>
          </p:txBody>
        </p:sp>
        <p:sp>
          <p:nvSpPr>
            <p:cNvPr id="93" name="Line 17">
              <a:extLst>
                <a:ext uri="{FF2B5EF4-FFF2-40B4-BE49-F238E27FC236}">
                  <a16:creationId xmlns:a16="http://schemas.microsoft.com/office/drawing/2014/main" id="{75085A12-3CA7-4A11-BE72-3858BBA65D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0250" y="3846513"/>
              <a:ext cx="96043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itchFamily="2" charset="-122"/>
              </a:endParaRPr>
            </a:p>
          </p:txBody>
        </p:sp>
        <p:sp>
          <p:nvSpPr>
            <p:cNvPr id="94" name="Text Box 18">
              <a:extLst>
                <a:ext uri="{FF2B5EF4-FFF2-40B4-BE49-F238E27FC236}">
                  <a16:creationId xmlns:a16="http://schemas.microsoft.com/office/drawing/2014/main" id="{C8104EC0-81BF-4F97-B6AD-7AA5EC330C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93636" y="3827463"/>
              <a:ext cx="574675" cy="415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0</a:t>
              </a:r>
            </a:p>
          </p:txBody>
        </p:sp>
        <p:sp>
          <p:nvSpPr>
            <p:cNvPr id="95" name="Text Box 10">
              <a:extLst>
                <a:ext uri="{FF2B5EF4-FFF2-40B4-BE49-F238E27FC236}">
                  <a16:creationId xmlns:a16="http://schemas.microsoft.com/office/drawing/2014/main" id="{4779ECD6-9F64-456E-B6B1-4F3D0547D0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81890" y="2098302"/>
              <a:ext cx="571500" cy="415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8</a:t>
              </a:r>
            </a:p>
          </p:txBody>
        </p:sp>
        <p:sp>
          <p:nvSpPr>
            <p:cNvPr id="96" name="Line 100">
              <a:extLst>
                <a:ext uri="{FF2B5EF4-FFF2-40B4-BE49-F238E27FC236}">
                  <a16:creationId xmlns:a16="http://schemas.microsoft.com/office/drawing/2014/main" id="{954234AE-B5A9-4724-A081-42E1609136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80434" y="2636434"/>
              <a:ext cx="76749" cy="17647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itchFamily="2" charset="-122"/>
              </a:endParaRPr>
            </a:p>
          </p:txBody>
        </p:sp>
        <p:sp>
          <p:nvSpPr>
            <p:cNvPr id="98" name="Text Box 10">
              <a:extLst>
                <a:ext uri="{FF2B5EF4-FFF2-40B4-BE49-F238E27FC236}">
                  <a16:creationId xmlns:a16="http://schemas.microsoft.com/office/drawing/2014/main" id="{B3338D50-EB32-4188-919C-BB1BE99C4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8823" y="3491694"/>
              <a:ext cx="860425" cy="415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itchFamily="2" charset="-122"/>
                </a:rPr>
                <a:t>4 2 4</a:t>
              </a:r>
            </a:p>
          </p:txBody>
        </p:sp>
        <p:sp>
          <p:nvSpPr>
            <p:cNvPr id="99" name="Text Box 10">
              <a:extLst>
                <a:ext uri="{FF2B5EF4-FFF2-40B4-BE49-F238E27FC236}">
                  <a16:creationId xmlns:a16="http://schemas.microsoft.com/office/drawing/2014/main" id="{4DFF1619-0F73-4267-BD75-3FD100003C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6163" y="2443163"/>
              <a:ext cx="573087" cy="415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.</a:t>
              </a:r>
            </a:p>
          </p:txBody>
        </p:sp>
        <p:sp>
          <p:nvSpPr>
            <p:cNvPr id="16" name="Text Box 10">
              <a:extLst>
                <a:ext uri="{FF2B5EF4-FFF2-40B4-BE49-F238E27FC236}">
                  <a16:creationId xmlns:a16="http://schemas.microsoft.com/office/drawing/2014/main" id="{1047B73B-98AA-4A41-A983-4FCB978CF7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6163" y="2092325"/>
              <a:ext cx="573087" cy="4159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rgbClr val="FF0000"/>
                  </a:solidFill>
                  <a:latin typeface="+mj-lt"/>
                  <a:ea typeface="黑体" pitchFamily="2" charset="-122"/>
                </a:rPr>
                <a:t>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08" grpId="0"/>
      <p:bldP spid="109" grpId="0"/>
      <p:bldP spid="9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1D3AA15-3675-4677-8FF8-9BA765C23D9D}"/>
              </a:ext>
            </a:extLst>
          </p:cNvPr>
          <p:cNvSpPr txBox="1"/>
          <p:nvPr/>
        </p:nvSpPr>
        <p:spPr>
          <a:xfrm>
            <a:off x="1055688" y="866775"/>
            <a:ext cx="7181850" cy="153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>
                <a:latin typeface="+mn-lt"/>
                <a:ea typeface="+mn-ea"/>
              </a:rPr>
              <a:t>三、</a:t>
            </a:r>
            <a:r>
              <a:rPr lang="zh-CN" altLang="en-US" sz="2400" b="1" dirty="0">
                <a:latin typeface="+mn-lt"/>
                <a:ea typeface="+mn-ea"/>
              </a:rPr>
              <a:t>长颈鹿平均每小时行进</a:t>
            </a:r>
            <a:r>
              <a:rPr lang="en-US" altLang="zh-CN" sz="2400" b="1" dirty="0">
                <a:latin typeface="+mn-lt"/>
                <a:ea typeface="+mn-ea"/>
              </a:rPr>
              <a:t>50.18km</a:t>
            </a:r>
            <a:r>
              <a:rPr lang="zh-CN" altLang="en-US" sz="2400" b="1" dirty="0">
                <a:latin typeface="+mn-lt"/>
                <a:ea typeface="+mn-ea"/>
              </a:rPr>
              <a:t>，非洲象平均每小时行进</a:t>
            </a:r>
            <a:r>
              <a:rPr lang="en-US" altLang="zh-CN" sz="2400" b="1" dirty="0">
                <a:latin typeface="+mn-lt"/>
                <a:ea typeface="+mn-ea"/>
              </a:rPr>
              <a:t>38.6km</a:t>
            </a:r>
            <a:r>
              <a:rPr lang="zh-CN" altLang="en-US" sz="2400" b="1" dirty="0">
                <a:latin typeface="+mn-lt"/>
                <a:ea typeface="+mn-ea"/>
              </a:rPr>
              <a:t>。长颈鹿行进的平均速度是非洲象的多少倍？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4340A0C-12AC-44F6-9A9E-93600CF9C531}"/>
              </a:ext>
            </a:extLst>
          </p:cNvPr>
          <p:cNvSpPr txBox="1"/>
          <p:nvPr/>
        </p:nvSpPr>
        <p:spPr>
          <a:xfrm>
            <a:off x="2625725" y="1743625"/>
            <a:ext cx="4038600" cy="5245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7F421C3-6DE3-4487-A08B-03C8DD70FBF3}"/>
              </a:ext>
            </a:extLst>
          </p:cNvPr>
          <p:cNvSpPr txBox="1"/>
          <p:nvPr/>
        </p:nvSpPr>
        <p:spPr>
          <a:xfrm>
            <a:off x="3113088" y="2665413"/>
            <a:ext cx="3063875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50.18÷38.6=1.3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424653-2BA2-47FB-8610-63CA63F1E529}"/>
              </a:ext>
            </a:extLst>
          </p:cNvPr>
          <p:cNvSpPr txBox="1"/>
          <p:nvPr/>
        </p:nvSpPr>
        <p:spPr>
          <a:xfrm>
            <a:off x="1268413" y="3506788"/>
            <a:ext cx="6135687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答：长颈鹿行进的平均速度是非洲象的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1.3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2A444F9-B02C-43C3-B364-C37A0DB570B3}"/>
              </a:ext>
            </a:extLst>
          </p:cNvPr>
          <p:cNvSpPr txBox="1"/>
          <p:nvPr/>
        </p:nvSpPr>
        <p:spPr>
          <a:xfrm>
            <a:off x="803275" y="992188"/>
            <a:ext cx="7816850" cy="100098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>
                <a:latin typeface="+mn-lt"/>
                <a:ea typeface="+mn-ea"/>
              </a:rPr>
              <a:t>四、一</a:t>
            </a:r>
            <a:r>
              <a:rPr lang="zh-CN" altLang="en-US" sz="2400" b="1" dirty="0">
                <a:latin typeface="+mn-lt"/>
                <a:ea typeface="+mn-ea"/>
              </a:rPr>
              <a:t>根铁丝长</a:t>
            </a:r>
            <a:r>
              <a:rPr lang="en-US" altLang="zh-CN" sz="2400" b="1" dirty="0">
                <a:latin typeface="+mn-lt"/>
                <a:ea typeface="+mn-ea"/>
              </a:rPr>
              <a:t>15.9m</a:t>
            </a:r>
            <a:r>
              <a:rPr lang="zh-CN" altLang="en-US" sz="2400" b="1" dirty="0">
                <a:latin typeface="+mn-lt"/>
                <a:ea typeface="+mn-ea"/>
              </a:rPr>
              <a:t>，把它剪成</a:t>
            </a:r>
            <a:r>
              <a:rPr lang="en-US" altLang="zh-CN" sz="2400" b="1" dirty="0">
                <a:latin typeface="+mn-lt"/>
                <a:ea typeface="+mn-ea"/>
              </a:rPr>
              <a:t>0.3m</a:t>
            </a:r>
            <a:r>
              <a:rPr lang="zh-CN" altLang="en-US" sz="2400" b="1" dirty="0">
                <a:latin typeface="+mn-lt"/>
                <a:ea typeface="+mn-ea"/>
              </a:rPr>
              <a:t>长的小段。一共可以剪多少段？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C0E80B2-0463-45FE-A13B-CC16C3ED9B01}"/>
              </a:ext>
            </a:extLst>
          </p:cNvPr>
          <p:cNvSpPr txBox="1"/>
          <p:nvPr/>
        </p:nvSpPr>
        <p:spPr>
          <a:xfrm>
            <a:off x="2597150" y="1468601"/>
            <a:ext cx="3949700" cy="5245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1DB5478-C742-4D30-B194-CE4273DEF359}"/>
              </a:ext>
            </a:extLst>
          </p:cNvPr>
          <p:cNvSpPr txBox="1"/>
          <p:nvPr/>
        </p:nvSpPr>
        <p:spPr>
          <a:xfrm>
            <a:off x="3063875" y="2320925"/>
            <a:ext cx="3063875" cy="571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15.9÷0.3=53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（段）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AF6E5EA-2E12-4C9F-B098-7626CFFE0E3D}"/>
              </a:ext>
            </a:extLst>
          </p:cNvPr>
          <p:cNvSpPr txBox="1"/>
          <p:nvPr/>
        </p:nvSpPr>
        <p:spPr>
          <a:xfrm>
            <a:off x="2854325" y="3173413"/>
            <a:ext cx="4951413" cy="573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答：一共可以剪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53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段。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 smtClean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3111</TotalTime>
  <Words>830</Words>
  <Application>Microsoft Office PowerPoint</Application>
  <PresentationFormat>全屏显示(16:9)</PresentationFormat>
  <Paragraphs>202</Paragraphs>
  <Slides>18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 Light</vt:lpstr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一个数除以小数（1）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677</cp:revision>
  <dcterms:created xsi:type="dcterms:W3CDTF">2016-01-14T07:05:12Z</dcterms:created>
  <dcterms:modified xsi:type="dcterms:W3CDTF">2026-07-02T01:14:11Z</dcterms:modified>
  <cp:category>状元成才路</cp:category>
</cp:coreProperties>
</file>