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36" r:id="rId1"/>
  </p:sldMasterIdLst>
  <p:notesMasterIdLst>
    <p:notesMasterId r:id="rId16"/>
  </p:notesMasterIdLst>
  <p:sldIdLst>
    <p:sldId id="340" r:id="rId2"/>
    <p:sldId id="259" r:id="rId3"/>
    <p:sldId id="325" r:id="rId4"/>
    <p:sldId id="368" r:id="rId5"/>
    <p:sldId id="369" r:id="rId6"/>
    <p:sldId id="371" r:id="rId7"/>
    <p:sldId id="370" r:id="rId8"/>
    <p:sldId id="332" r:id="rId9"/>
    <p:sldId id="297" r:id="rId10"/>
    <p:sldId id="339" r:id="rId11"/>
    <p:sldId id="372" r:id="rId12"/>
    <p:sldId id="278" r:id="rId13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00FF"/>
    <a:srgbClr val="00B0F0"/>
    <a:srgbClr val="BEC9E7"/>
    <a:srgbClr val="EBEFF2"/>
    <a:srgbClr val="85A3C0"/>
    <a:srgbClr val="E4E9ED"/>
    <a:srgbClr val="D4E2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4373" autoAdjust="0"/>
  </p:normalViewPr>
  <p:slideViewPr>
    <p:cSldViewPr>
      <p:cViewPr varScale="1">
        <p:scale>
          <a:sx n="109" d="100"/>
          <a:sy n="109" d="100"/>
        </p:scale>
        <p:origin x="706" y="82"/>
      </p:cViewPr>
      <p:guideLst>
        <p:guide orient="horz" pos="1620"/>
        <p:guide pos="28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198" cy="7619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607B61B-DB2E-4424-ACD2-654F366C25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38DAA20-1A96-4A7C-B7DB-42890800839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375A3A5C-F5E1-477B-B3B8-636CCF5C5D67}" type="datetimeFigureOut">
              <a:rPr lang="zh-CN" altLang="en-US"/>
              <a:pPr>
                <a:defRPr/>
              </a:pPr>
              <a:t>2026/5/29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5A88828B-F3E0-4D23-8752-DB96E408B8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5DED89FA-5C83-4797-8174-3D01860F79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EB337D2-1F47-4FEA-97FF-7B50DD180F8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BF05A2D-7B8B-4639-B448-92F972FD95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noProof="1" smtClean="0"/>
            </a:lvl1pPr>
          </a:lstStyle>
          <a:p>
            <a:pPr>
              <a:defRPr/>
            </a:pPr>
            <a:fld id="{F71D4F2E-CCF7-4340-89E0-53566EADA86A}" type="slidenum">
              <a:rPr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>
            <a:extLst>
              <a:ext uri="{FF2B5EF4-FFF2-40B4-BE49-F238E27FC236}">
                <a16:creationId xmlns:a16="http://schemas.microsoft.com/office/drawing/2014/main" id="{FAC83B88-063E-46E9-92B3-F83E9FF3D58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>
            <a:extLst>
              <a:ext uri="{FF2B5EF4-FFF2-40B4-BE49-F238E27FC236}">
                <a16:creationId xmlns:a16="http://schemas.microsoft.com/office/drawing/2014/main" id="{BE8C2AC4-F11A-4A40-B2E0-4ED52008867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>
            <a:extLst>
              <a:ext uri="{FF2B5EF4-FFF2-40B4-BE49-F238E27FC236}">
                <a16:creationId xmlns:a16="http://schemas.microsoft.com/office/drawing/2014/main" id="{8CAA4623-8C8B-4CF1-938D-6311B32835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38039C0-A3DD-40ED-9B02-C2C9D79C6586}" type="slidenum">
              <a:rPr altLang="zh-CN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F6BE87B9-949F-4174-B105-A5812CF14A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24"/>
          <a:stretch>
            <a:fillRect/>
          </a:stretch>
        </p:blipFill>
        <p:spPr bwMode="auto">
          <a:xfrm>
            <a:off x="0" y="0"/>
            <a:ext cx="8380413" cy="556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Google Shape;95;p9">
            <a:extLst>
              <a:ext uri="{FF2B5EF4-FFF2-40B4-BE49-F238E27FC236}">
                <a16:creationId xmlns:a16="http://schemas.microsoft.com/office/drawing/2014/main" id="{59B9AFD6-A836-402E-9AF2-F4415756A3F9}"/>
              </a:ext>
            </a:extLst>
          </p:cNvPr>
          <p:cNvSpPr>
            <a:spLocks/>
          </p:cNvSpPr>
          <p:nvPr/>
        </p:nvSpPr>
        <p:spPr bwMode="auto">
          <a:xfrm rot="10800000">
            <a:off x="4763" y="0"/>
            <a:ext cx="9004300" cy="2114550"/>
          </a:xfrm>
          <a:custGeom>
            <a:avLst/>
            <a:gdLst>
              <a:gd name="T0" fmla="*/ 285096378 w 284386"/>
              <a:gd name="T1" fmla="*/ 582 h 87257"/>
              <a:gd name="T2" fmla="*/ 248094165 w 284386"/>
              <a:gd name="T3" fmla="*/ 19066791 h 87257"/>
              <a:gd name="T4" fmla="*/ 245718262 w 284386"/>
              <a:gd name="T5" fmla="*/ 18752603 h 87257"/>
              <a:gd name="T6" fmla="*/ 240178445 w 284386"/>
              <a:gd name="T7" fmla="*/ 21770557 h 87257"/>
              <a:gd name="T8" fmla="*/ 236613561 w 284386"/>
              <a:gd name="T9" fmla="*/ 21430535 h 87257"/>
              <a:gd name="T10" fmla="*/ 225393600 w 284386"/>
              <a:gd name="T11" fmla="*/ 28026724 h 87257"/>
              <a:gd name="T12" fmla="*/ 225393600 w 284386"/>
              <a:gd name="T13" fmla="*/ 28231085 h 87257"/>
              <a:gd name="T14" fmla="*/ 214419275 w 284386"/>
              <a:gd name="T15" fmla="*/ 26517432 h 87257"/>
              <a:gd name="T16" fmla="*/ 204979746 w 284386"/>
              <a:gd name="T17" fmla="*/ 22169321 h 87257"/>
              <a:gd name="T18" fmla="*/ 202639906 w 284386"/>
              <a:gd name="T19" fmla="*/ 22336678 h 87257"/>
              <a:gd name="T20" fmla="*/ 195529198 w 284386"/>
              <a:gd name="T21" fmla="*/ 29237070 h 87257"/>
              <a:gd name="T22" fmla="*/ 190771344 w 284386"/>
              <a:gd name="T23" fmla="*/ 28503568 h 87257"/>
              <a:gd name="T24" fmla="*/ 184527802 w 284386"/>
              <a:gd name="T25" fmla="*/ 29834331 h 87257"/>
              <a:gd name="T26" fmla="*/ 168848720 w 284386"/>
              <a:gd name="T27" fmla="*/ 26526834 h 87257"/>
              <a:gd name="T28" fmla="*/ 160861823 w 284386"/>
              <a:gd name="T29" fmla="*/ 27303787 h 87257"/>
              <a:gd name="T30" fmla="*/ 144761697 w 284386"/>
              <a:gd name="T31" fmla="*/ 37771824 h 87257"/>
              <a:gd name="T32" fmla="*/ 135095624 w 284386"/>
              <a:gd name="T33" fmla="*/ 35660012 h 87257"/>
              <a:gd name="T34" fmla="*/ 125362364 w 284386"/>
              <a:gd name="T35" fmla="*/ 37803522 h 87257"/>
              <a:gd name="T36" fmla="*/ 104998631 w 284386"/>
              <a:gd name="T37" fmla="*/ 29486070 h 87257"/>
              <a:gd name="T38" fmla="*/ 99952049 w 284386"/>
              <a:gd name="T39" fmla="*/ 29834331 h 87257"/>
              <a:gd name="T40" fmla="*/ 100032249 w 284386"/>
              <a:gd name="T41" fmla="*/ 29205348 h 87257"/>
              <a:gd name="T42" fmla="*/ 93090966 w 284386"/>
              <a:gd name="T43" fmla="*/ 25126787 h 87257"/>
              <a:gd name="T44" fmla="*/ 89406779 w 284386"/>
              <a:gd name="T45" fmla="*/ 25763379 h 87257"/>
              <a:gd name="T46" fmla="*/ 70945789 w 284386"/>
              <a:gd name="T47" fmla="*/ 17620943 h 87257"/>
              <a:gd name="T48" fmla="*/ 69951309 w 284386"/>
              <a:gd name="T49" fmla="*/ 17606839 h 87257"/>
              <a:gd name="T50" fmla="*/ 51197570 w 284386"/>
              <a:gd name="T51" fmla="*/ 24631138 h 87257"/>
              <a:gd name="T52" fmla="*/ 44703389 w 284386"/>
              <a:gd name="T53" fmla="*/ 20355849 h 87257"/>
              <a:gd name="T54" fmla="*/ 42828731 w 284386"/>
              <a:gd name="T55" fmla="*/ 20231336 h 87257"/>
              <a:gd name="T56" fmla="*/ 35687913 w 284386"/>
              <a:gd name="T57" fmla="*/ 22572180 h 87257"/>
              <a:gd name="T58" fmla="*/ 1013 w 284386"/>
              <a:gd name="T59" fmla="*/ 7010801 h 87257"/>
              <a:gd name="T60" fmla="*/ 1013 w 284386"/>
              <a:gd name="T61" fmla="*/ 51243129 h 87257"/>
              <a:gd name="T62" fmla="*/ 285096378 w 284386"/>
              <a:gd name="T63" fmla="*/ 51243129 h 87257"/>
              <a:gd name="T64" fmla="*/ 285096378 w 284386"/>
              <a:gd name="T65" fmla="*/ 582 h 872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84386" h="87257" extrusionOk="0">
                <a:moveTo>
                  <a:pt x="284386" y="1"/>
                </a:moveTo>
                <a:cubicBezTo>
                  <a:pt x="267015" y="3132"/>
                  <a:pt x="252802" y="15632"/>
                  <a:pt x="247476" y="32467"/>
                </a:cubicBezTo>
                <a:cubicBezTo>
                  <a:pt x="246696" y="32101"/>
                  <a:pt x="245891" y="31932"/>
                  <a:pt x="245106" y="31932"/>
                </a:cubicBezTo>
                <a:cubicBezTo>
                  <a:pt x="242331" y="31932"/>
                  <a:pt x="239809" y="34046"/>
                  <a:pt x="239580" y="37071"/>
                </a:cubicBezTo>
                <a:cubicBezTo>
                  <a:pt x="238389" y="36677"/>
                  <a:pt x="237192" y="36492"/>
                  <a:pt x="236024" y="36492"/>
                </a:cubicBezTo>
                <a:cubicBezTo>
                  <a:pt x="230056" y="36492"/>
                  <a:pt x="224832" y="41322"/>
                  <a:pt x="224832" y="47724"/>
                </a:cubicBezTo>
                <a:lnTo>
                  <a:pt x="224832" y="48072"/>
                </a:lnTo>
                <a:cubicBezTo>
                  <a:pt x="221460" y="46252"/>
                  <a:pt x="217712" y="45235"/>
                  <a:pt x="213885" y="45154"/>
                </a:cubicBezTo>
                <a:cubicBezTo>
                  <a:pt x="212793" y="40717"/>
                  <a:pt x="208837" y="37750"/>
                  <a:pt x="204469" y="37750"/>
                </a:cubicBezTo>
                <a:cubicBezTo>
                  <a:pt x="203699" y="37750"/>
                  <a:pt x="202917" y="37842"/>
                  <a:pt x="202135" y="38035"/>
                </a:cubicBezTo>
                <a:cubicBezTo>
                  <a:pt x="196942" y="39319"/>
                  <a:pt x="193757" y="44566"/>
                  <a:pt x="195042" y="49785"/>
                </a:cubicBezTo>
                <a:cubicBezTo>
                  <a:pt x="193560" y="48947"/>
                  <a:pt x="191924" y="48536"/>
                  <a:pt x="190296" y="48536"/>
                </a:cubicBezTo>
                <a:cubicBezTo>
                  <a:pt x="188072" y="48536"/>
                  <a:pt x="185860" y="49303"/>
                  <a:pt x="184068" y="50802"/>
                </a:cubicBezTo>
                <a:cubicBezTo>
                  <a:pt x="179604" y="47100"/>
                  <a:pt x="174057" y="45170"/>
                  <a:pt x="168428" y="45170"/>
                </a:cubicBezTo>
                <a:cubicBezTo>
                  <a:pt x="165755" y="45170"/>
                  <a:pt x="163064" y="45605"/>
                  <a:pt x="160461" y="46493"/>
                </a:cubicBezTo>
                <a:cubicBezTo>
                  <a:pt x="152378" y="49249"/>
                  <a:pt x="146302" y="55994"/>
                  <a:pt x="144401" y="64318"/>
                </a:cubicBezTo>
                <a:cubicBezTo>
                  <a:pt x="141629" y="61920"/>
                  <a:pt x="138194" y="60722"/>
                  <a:pt x="134759" y="60722"/>
                </a:cubicBezTo>
                <a:cubicBezTo>
                  <a:pt x="131295" y="60722"/>
                  <a:pt x="127832" y="61940"/>
                  <a:pt x="125050" y="64372"/>
                </a:cubicBezTo>
                <a:cubicBezTo>
                  <a:pt x="121848" y="55714"/>
                  <a:pt x="113632" y="50209"/>
                  <a:pt x="104737" y="50209"/>
                </a:cubicBezTo>
                <a:cubicBezTo>
                  <a:pt x="103073" y="50209"/>
                  <a:pt x="101386" y="50401"/>
                  <a:pt x="99703" y="50802"/>
                </a:cubicBezTo>
                <a:cubicBezTo>
                  <a:pt x="99756" y="50427"/>
                  <a:pt x="99783" y="50079"/>
                  <a:pt x="99783" y="49731"/>
                </a:cubicBezTo>
                <a:cubicBezTo>
                  <a:pt x="99783" y="45665"/>
                  <a:pt x="96458" y="42786"/>
                  <a:pt x="92859" y="42786"/>
                </a:cubicBezTo>
                <a:cubicBezTo>
                  <a:pt x="91625" y="42786"/>
                  <a:pt x="90359" y="43125"/>
                  <a:pt x="89184" y="43870"/>
                </a:cubicBezTo>
                <a:cubicBezTo>
                  <a:pt x="86454" y="35920"/>
                  <a:pt x="79173" y="30433"/>
                  <a:pt x="70769" y="30005"/>
                </a:cubicBezTo>
                <a:cubicBezTo>
                  <a:pt x="70437" y="29989"/>
                  <a:pt x="70106" y="29981"/>
                  <a:pt x="69777" y="29981"/>
                </a:cubicBezTo>
                <a:cubicBezTo>
                  <a:pt x="61779" y="29981"/>
                  <a:pt x="54437" y="34616"/>
                  <a:pt x="51070" y="41942"/>
                </a:cubicBezTo>
                <a:cubicBezTo>
                  <a:pt x="50695" y="38383"/>
                  <a:pt x="48099" y="35438"/>
                  <a:pt x="44592" y="34662"/>
                </a:cubicBezTo>
                <a:cubicBezTo>
                  <a:pt x="43969" y="34519"/>
                  <a:pt x="43342" y="34450"/>
                  <a:pt x="42722" y="34450"/>
                </a:cubicBezTo>
                <a:cubicBezTo>
                  <a:pt x="39856" y="34450"/>
                  <a:pt x="37139" y="35928"/>
                  <a:pt x="35599" y="38436"/>
                </a:cubicBezTo>
                <a:cubicBezTo>
                  <a:pt x="29898" y="23448"/>
                  <a:pt x="16007" y="13116"/>
                  <a:pt x="1" y="11938"/>
                </a:cubicBezTo>
                <a:lnTo>
                  <a:pt x="1" y="87257"/>
                </a:lnTo>
                <a:lnTo>
                  <a:pt x="284386" y="87257"/>
                </a:lnTo>
                <a:lnTo>
                  <a:pt x="284386" y="1"/>
                </a:lnTo>
                <a:close/>
              </a:path>
            </a:pathLst>
          </a:custGeom>
          <a:solidFill>
            <a:srgbClr val="FFCE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/>
          <a:p>
            <a:endParaRPr lang="zh-CN" altLang="en-US"/>
          </a:p>
        </p:txBody>
      </p:sp>
      <p:sp>
        <p:nvSpPr>
          <p:cNvPr id="4" name="Google Shape;96;p9">
            <a:extLst>
              <a:ext uri="{FF2B5EF4-FFF2-40B4-BE49-F238E27FC236}">
                <a16:creationId xmlns:a16="http://schemas.microsoft.com/office/drawing/2014/main" id="{49E4EFF5-BECB-49B7-951E-90AF1CE23230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6016625" y="92075"/>
            <a:ext cx="2994025" cy="1517650"/>
          </a:xfrm>
          <a:custGeom>
            <a:avLst/>
            <a:gdLst>
              <a:gd name="T0" fmla="*/ 91256179 w 98231"/>
              <a:gd name="T1" fmla="*/ 0 h 42665"/>
              <a:gd name="T2" fmla="*/ 66962944 w 98231"/>
              <a:gd name="T3" fmla="*/ 29092210 h 42665"/>
              <a:gd name="T4" fmla="*/ 65420807 w 98231"/>
              <a:gd name="T5" fmla="*/ 28617689 h 42665"/>
              <a:gd name="T6" fmla="*/ 61766140 w 98231"/>
              <a:gd name="T7" fmla="*/ 33257611 h 42665"/>
              <a:gd name="T8" fmla="*/ 59424131 w 98231"/>
              <a:gd name="T9" fmla="*/ 32735033 h 42665"/>
              <a:gd name="T10" fmla="*/ 52068347 w 98231"/>
              <a:gd name="T11" fmla="*/ 42774075 h 42665"/>
              <a:gd name="T12" fmla="*/ 52068347 w 98231"/>
              <a:gd name="T13" fmla="*/ 43079028 h 42665"/>
              <a:gd name="T14" fmla="*/ 44857493 w 98231"/>
              <a:gd name="T15" fmla="*/ 40471188 h 42665"/>
              <a:gd name="T16" fmla="*/ 38617409 w 98231"/>
              <a:gd name="T17" fmla="*/ 33575227 h 42665"/>
              <a:gd name="T18" fmla="*/ 37074357 w 98231"/>
              <a:gd name="T19" fmla="*/ 33833333 h 42665"/>
              <a:gd name="T20" fmla="*/ 32449835 w 98231"/>
              <a:gd name="T21" fmla="*/ 44602476 h 42665"/>
              <a:gd name="T22" fmla="*/ 29339531 w 98231"/>
              <a:gd name="T23" fmla="*/ 43497845 h 42665"/>
              <a:gd name="T24" fmla="*/ 25238950 w 98231"/>
              <a:gd name="T25" fmla="*/ 45517299 h 42665"/>
              <a:gd name="T26" fmla="*/ 14967047 w 98231"/>
              <a:gd name="T27" fmla="*/ 40466137 h 42665"/>
              <a:gd name="T28" fmla="*/ 914 w 98231"/>
              <a:gd name="T29" fmla="*/ 53984801 h 42665"/>
              <a:gd name="T30" fmla="*/ 91256179 w 98231"/>
              <a:gd name="T31" fmla="*/ 53984801 h 42665"/>
              <a:gd name="T32" fmla="*/ 91256179 w 98231"/>
              <a:gd name="T33" fmla="*/ 0 h 4266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98231" h="42665" extrusionOk="0">
                <a:moveTo>
                  <a:pt x="98231" y="0"/>
                </a:moveTo>
                <a:cubicBezTo>
                  <a:pt x="85918" y="2222"/>
                  <a:pt x="75855" y="11081"/>
                  <a:pt x="72081" y="22992"/>
                </a:cubicBezTo>
                <a:cubicBezTo>
                  <a:pt x="71545" y="22751"/>
                  <a:pt x="70983" y="22617"/>
                  <a:pt x="70421" y="22617"/>
                </a:cubicBezTo>
                <a:cubicBezTo>
                  <a:pt x="68360" y="22617"/>
                  <a:pt x="66647" y="24223"/>
                  <a:pt x="66487" y="26284"/>
                </a:cubicBezTo>
                <a:cubicBezTo>
                  <a:pt x="65643" y="26003"/>
                  <a:pt x="64794" y="25871"/>
                  <a:pt x="63966" y="25871"/>
                </a:cubicBezTo>
                <a:cubicBezTo>
                  <a:pt x="59750" y="25871"/>
                  <a:pt x="56048" y="29286"/>
                  <a:pt x="56048" y="33805"/>
                </a:cubicBezTo>
                <a:lnTo>
                  <a:pt x="56048" y="34046"/>
                </a:lnTo>
                <a:cubicBezTo>
                  <a:pt x="53639" y="32761"/>
                  <a:pt x="50989" y="32065"/>
                  <a:pt x="48286" y="31985"/>
                </a:cubicBezTo>
                <a:cubicBezTo>
                  <a:pt x="47601" y="28744"/>
                  <a:pt x="44737" y="26535"/>
                  <a:pt x="41569" y="26535"/>
                </a:cubicBezTo>
                <a:cubicBezTo>
                  <a:pt x="41021" y="26535"/>
                  <a:pt x="40464" y="26601"/>
                  <a:pt x="39908" y="26739"/>
                </a:cubicBezTo>
                <a:cubicBezTo>
                  <a:pt x="36134" y="27649"/>
                  <a:pt x="33886" y="31530"/>
                  <a:pt x="34930" y="35250"/>
                </a:cubicBezTo>
                <a:cubicBezTo>
                  <a:pt x="33882" y="34664"/>
                  <a:pt x="32729" y="34377"/>
                  <a:pt x="31582" y="34377"/>
                </a:cubicBezTo>
                <a:cubicBezTo>
                  <a:pt x="30005" y="34377"/>
                  <a:pt x="28438" y="34920"/>
                  <a:pt x="27168" y="35973"/>
                </a:cubicBezTo>
                <a:cubicBezTo>
                  <a:pt x="23874" y="33256"/>
                  <a:pt x="19966" y="31981"/>
                  <a:pt x="16111" y="31981"/>
                </a:cubicBezTo>
                <a:cubicBezTo>
                  <a:pt x="9411" y="31981"/>
                  <a:pt x="2872" y="35834"/>
                  <a:pt x="1" y="42665"/>
                </a:cubicBezTo>
                <a:lnTo>
                  <a:pt x="98231" y="42665"/>
                </a:lnTo>
                <a:lnTo>
                  <a:pt x="98231" y="0"/>
                </a:lnTo>
                <a:close/>
              </a:path>
            </a:pathLst>
          </a:custGeom>
          <a:solidFill>
            <a:srgbClr val="FFF7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/>
          <a:p>
            <a:endParaRPr lang="zh-CN" altLang="en-US"/>
          </a:p>
        </p:txBody>
      </p:sp>
      <p:sp>
        <p:nvSpPr>
          <p:cNvPr id="5" name="Google Shape;98;p9">
            <a:extLst>
              <a:ext uri="{FF2B5EF4-FFF2-40B4-BE49-F238E27FC236}">
                <a16:creationId xmlns:a16="http://schemas.microsoft.com/office/drawing/2014/main" id="{98CA82AE-561B-4334-87FA-8B4843228DA5}"/>
              </a:ext>
            </a:extLst>
          </p:cNvPr>
          <p:cNvSpPr>
            <a:spLocks/>
          </p:cNvSpPr>
          <p:nvPr/>
        </p:nvSpPr>
        <p:spPr bwMode="auto">
          <a:xfrm rot="10800000">
            <a:off x="0" y="31750"/>
            <a:ext cx="4246563" cy="1101725"/>
          </a:xfrm>
          <a:custGeom>
            <a:avLst/>
            <a:gdLst>
              <a:gd name="T0" fmla="*/ 325125057 w 35492"/>
              <a:gd name="T1" fmla="*/ 19387 h 7899"/>
              <a:gd name="T2" fmla="*/ 241793018 w 35492"/>
              <a:gd name="T3" fmla="*/ 50560098 h 7899"/>
              <a:gd name="T4" fmla="*/ 213004044 w 35492"/>
              <a:gd name="T5" fmla="*/ 66803951 h 7899"/>
              <a:gd name="T6" fmla="*/ 196569611 w 35492"/>
              <a:gd name="T7" fmla="*/ 61998985 h 7899"/>
              <a:gd name="T8" fmla="*/ 167250953 w 35492"/>
              <a:gd name="T9" fmla="*/ 53633881 h 7899"/>
              <a:gd name="T10" fmla="*/ 102314745 w 35492"/>
              <a:gd name="T11" fmla="*/ 106275526 h 7899"/>
              <a:gd name="T12" fmla="*/ 82745043 w 35492"/>
              <a:gd name="T13" fmla="*/ 120768531 h 7899"/>
              <a:gd name="T14" fmla="*/ 74728238 w 35492"/>
              <a:gd name="T15" fmla="*/ 118764811 h 7899"/>
              <a:gd name="T16" fmla="*/ 52524476 w 35492"/>
              <a:gd name="T17" fmla="*/ 113142652 h 7899"/>
              <a:gd name="T18" fmla="*/ 0 w 35492"/>
              <a:gd name="T19" fmla="*/ 153645377 h 7899"/>
              <a:gd name="T20" fmla="*/ 507708122 w 35492"/>
              <a:gd name="T21" fmla="*/ 153645377 h 7899"/>
              <a:gd name="T22" fmla="*/ 457517150 w 35492"/>
              <a:gd name="T23" fmla="*/ 84915395 h 7899"/>
              <a:gd name="T24" fmla="*/ 452263267 w 35492"/>
              <a:gd name="T25" fmla="*/ 84973696 h 7899"/>
              <a:gd name="T26" fmla="*/ 416516855 w 35492"/>
              <a:gd name="T27" fmla="*/ 63574651 h 7899"/>
              <a:gd name="T28" fmla="*/ 325125057 w 35492"/>
              <a:gd name="T29" fmla="*/ 19387 h 78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35492" h="7899" extrusionOk="0">
                <a:moveTo>
                  <a:pt x="22711" y="1"/>
                </a:moveTo>
                <a:cubicBezTo>
                  <a:pt x="20586" y="1"/>
                  <a:pt x="18456" y="857"/>
                  <a:pt x="16890" y="2599"/>
                </a:cubicBezTo>
                <a:cubicBezTo>
                  <a:pt x="16345" y="3143"/>
                  <a:pt x="15617" y="3434"/>
                  <a:pt x="14879" y="3434"/>
                </a:cubicBezTo>
                <a:cubicBezTo>
                  <a:pt x="14491" y="3434"/>
                  <a:pt x="14100" y="3353"/>
                  <a:pt x="13731" y="3187"/>
                </a:cubicBezTo>
                <a:cubicBezTo>
                  <a:pt x="13068" y="2896"/>
                  <a:pt x="12371" y="2757"/>
                  <a:pt x="11683" y="2757"/>
                </a:cubicBezTo>
                <a:cubicBezTo>
                  <a:pt x="9843" y="2757"/>
                  <a:pt x="8062" y="3748"/>
                  <a:pt x="7147" y="5463"/>
                </a:cubicBezTo>
                <a:cubicBezTo>
                  <a:pt x="6850" y="5938"/>
                  <a:pt x="6318" y="6208"/>
                  <a:pt x="5780" y="6208"/>
                </a:cubicBezTo>
                <a:cubicBezTo>
                  <a:pt x="5591" y="6208"/>
                  <a:pt x="5401" y="6175"/>
                  <a:pt x="5220" y="6105"/>
                </a:cubicBezTo>
                <a:cubicBezTo>
                  <a:pt x="4711" y="5910"/>
                  <a:pt x="4186" y="5816"/>
                  <a:pt x="3669" y="5816"/>
                </a:cubicBezTo>
                <a:cubicBezTo>
                  <a:pt x="2199" y="5816"/>
                  <a:pt x="792" y="6572"/>
                  <a:pt x="0" y="7898"/>
                </a:cubicBezTo>
                <a:lnTo>
                  <a:pt x="35465" y="7898"/>
                </a:lnTo>
                <a:cubicBezTo>
                  <a:pt x="35492" y="5944"/>
                  <a:pt x="33913" y="4365"/>
                  <a:pt x="31959" y="4365"/>
                </a:cubicBezTo>
                <a:cubicBezTo>
                  <a:pt x="31850" y="4365"/>
                  <a:pt x="31726" y="4368"/>
                  <a:pt x="31592" y="4368"/>
                </a:cubicBezTo>
                <a:cubicBezTo>
                  <a:pt x="30837" y="4368"/>
                  <a:pt x="29754" y="4290"/>
                  <a:pt x="29095" y="3268"/>
                </a:cubicBezTo>
                <a:cubicBezTo>
                  <a:pt x="27529" y="1104"/>
                  <a:pt x="25123" y="1"/>
                  <a:pt x="22711" y="1"/>
                </a:cubicBezTo>
                <a:close/>
              </a:path>
            </a:pathLst>
          </a:custGeom>
          <a:solidFill>
            <a:srgbClr val="FFF7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/>
          <a:p>
            <a:endParaRPr lang="zh-CN" altLang="en-US"/>
          </a:p>
        </p:txBody>
      </p:sp>
      <p:sp>
        <p:nvSpPr>
          <p:cNvPr id="6" name="Google Shape;97;p9">
            <a:extLst>
              <a:ext uri="{FF2B5EF4-FFF2-40B4-BE49-F238E27FC236}">
                <a16:creationId xmlns:a16="http://schemas.microsoft.com/office/drawing/2014/main" id="{21F663C1-B495-4D72-832D-4F5A132D05CC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5935663" y="-19050"/>
            <a:ext cx="3209925" cy="1627188"/>
          </a:xfrm>
          <a:custGeom>
            <a:avLst/>
            <a:gdLst>
              <a:gd name="T0" fmla="*/ 104891720 w 98231"/>
              <a:gd name="T1" fmla="*/ 0 h 42665"/>
              <a:gd name="T2" fmla="*/ 76968565 w 98231"/>
              <a:gd name="T3" fmla="*/ 33443261 h 42665"/>
              <a:gd name="T4" fmla="*/ 75196017 w 98231"/>
              <a:gd name="T5" fmla="*/ 32897802 h 42665"/>
              <a:gd name="T6" fmla="*/ 70995250 w 98231"/>
              <a:gd name="T7" fmla="*/ 38231691 h 42665"/>
              <a:gd name="T8" fmla="*/ 68303326 w 98231"/>
              <a:gd name="T9" fmla="*/ 37630968 h 42665"/>
              <a:gd name="T10" fmla="*/ 59848431 w 98231"/>
              <a:gd name="T11" fmla="*/ 49171436 h 42665"/>
              <a:gd name="T12" fmla="*/ 59848431 w 98231"/>
              <a:gd name="T13" fmla="*/ 49521969 h 42665"/>
              <a:gd name="T14" fmla="*/ 51560125 w 98231"/>
              <a:gd name="T15" fmla="*/ 46524152 h 42665"/>
              <a:gd name="T16" fmla="*/ 44387651 w 98231"/>
              <a:gd name="T17" fmla="*/ 38596793 h 42665"/>
              <a:gd name="T18" fmla="*/ 42614025 w 98231"/>
              <a:gd name="T19" fmla="*/ 38893512 h 42665"/>
              <a:gd name="T20" fmla="*/ 37298472 w 98231"/>
              <a:gd name="T21" fmla="*/ 51273260 h 42665"/>
              <a:gd name="T22" fmla="*/ 33723476 w 98231"/>
              <a:gd name="T23" fmla="*/ 50003432 h 42665"/>
              <a:gd name="T24" fmla="*/ 29010166 w 98231"/>
              <a:gd name="T25" fmla="*/ 52324935 h 42665"/>
              <a:gd name="T26" fmla="*/ 17203428 w 98231"/>
              <a:gd name="T27" fmla="*/ 46518317 h 42665"/>
              <a:gd name="T28" fmla="*/ 1078 w 98231"/>
              <a:gd name="T29" fmla="*/ 62058849 h 42665"/>
              <a:gd name="T30" fmla="*/ 104891720 w 98231"/>
              <a:gd name="T31" fmla="*/ 62058849 h 42665"/>
              <a:gd name="T32" fmla="*/ 104891720 w 98231"/>
              <a:gd name="T33" fmla="*/ 0 h 4266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98231" h="42665" extrusionOk="0">
                <a:moveTo>
                  <a:pt x="98231" y="0"/>
                </a:moveTo>
                <a:cubicBezTo>
                  <a:pt x="85918" y="2222"/>
                  <a:pt x="75855" y="11081"/>
                  <a:pt x="72081" y="22992"/>
                </a:cubicBezTo>
                <a:cubicBezTo>
                  <a:pt x="71545" y="22751"/>
                  <a:pt x="70983" y="22617"/>
                  <a:pt x="70421" y="22617"/>
                </a:cubicBezTo>
                <a:cubicBezTo>
                  <a:pt x="68360" y="22617"/>
                  <a:pt x="66647" y="24223"/>
                  <a:pt x="66487" y="26284"/>
                </a:cubicBezTo>
                <a:cubicBezTo>
                  <a:pt x="65643" y="26003"/>
                  <a:pt x="64794" y="25871"/>
                  <a:pt x="63966" y="25871"/>
                </a:cubicBezTo>
                <a:cubicBezTo>
                  <a:pt x="59750" y="25871"/>
                  <a:pt x="56048" y="29286"/>
                  <a:pt x="56048" y="33805"/>
                </a:cubicBezTo>
                <a:lnTo>
                  <a:pt x="56048" y="34046"/>
                </a:lnTo>
                <a:cubicBezTo>
                  <a:pt x="53639" y="32761"/>
                  <a:pt x="50989" y="32065"/>
                  <a:pt x="48286" y="31985"/>
                </a:cubicBezTo>
                <a:cubicBezTo>
                  <a:pt x="47601" y="28744"/>
                  <a:pt x="44737" y="26535"/>
                  <a:pt x="41569" y="26535"/>
                </a:cubicBezTo>
                <a:cubicBezTo>
                  <a:pt x="41021" y="26535"/>
                  <a:pt x="40464" y="26601"/>
                  <a:pt x="39908" y="26739"/>
                </a:cubicBezTo>
                <a:cubicBezTo>
                  <a:pt x="36134" y="27649"/>
                  <a:pt x="33886" y="31530"/>
                  <a:pt x="34930" y="35250"/>
                </a:cubicBezTo>
                <a:cubicBezTo>
                  <a:pt x="33882" y="34664"/>
                  <a:pt x="32729" y="34377"/>
                  <a:pt x="31582" y="34377"/>
                </a:cubicBezTo>
                <a:cubicBezTo>
                  <a:pt x="30005" y="34377"/>
                  <a:pt x="28438" y="34920"/>
                  <a:pt x="27168" y="35973"/>
                </a:cubicBezTo>
                <a:cubicBezTo>
                  <a:pt x="23874" y="33256"/>
                  <a:pt x="19966" y="31981"/>
                  <a:pt x="16111" y="31981"/>
                </a:cubicBezTo>
                <a:cubicBezTo>
                  <a:pt x="9411" y="31981"/>
                  <a:pt x="2872" y="35834"/>
                  <a:pt x="1" y="42665"/>
                </a:cubicBezTo>
                <a:lnTo>
                  <a:pt x="98231" y="42665"/>
                </a:lnTo>
                <a:lnTo>
                  <a:pt x="98231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/>
          <a:lstStyle/>
          <a:p>
            <a:endParaRPr lang="zh-CN" altLang="en-US"/>
          </a:p>
        </p:txBody>
      </p:sp>
      <p:sp>
        <p:nvSpPr>
          <p:cNvPr id="7" name="Google Shape;99;p9">
            <a:extLst>
              <a:ext uri="{FF2B5EF4-FFF2-40B4-BE49-F238E27FC236}">
                <a16:creationId xmlns:a16="http://schemas.microsoft.com/office/drawing/2014/main" id="{6E327294-BF1A-480C-88DC-AAB8D741CFDB}"/>
              </a:ext>
            </a:extLst>
          </p:cNvPr>
          <p:cNvSpPr>
            <a:spLocks/>
          </p:cNvSpPr>
          <p:nvPr/>
        </p:nvSpPr>
        <p:spPr bwMode="auto">
          <a:xfrm rot="10800000">
            <a:off x="69850" y="-19050"/>
            <a:ext cx="4244975" cy="1103313"/>
          </a:xfrm>
          <a:custGeom>
            <a:avLst/>
            <a:gdLst>
              <a:gd name="T0" fmla="*/ 324881959 w 35492"/>
              <a:gd name="T1" fmla="*/ 19555 h 7899"/>
              <a:gd name="T2" fmla="*/ 241612299 w 35492"/>
              <a:gd name="T3" fmla="*/ 50706025 h 7899"/>
              <a:gd name="T4" fmla="*/ 212844855 w 35492"/>
              <a:gd name="T5" fmla="*/ 66996758 h 7899"/>
              <a:gd name="T6" fmla="*/ 196422667 w 35492"/>
              <a:gd name="T7" fmla="*/ 62177743 h 7899"/>
              <a:gd name="T8" fmla="*/ 167125857 w 35492"/>
              <a:gd name="T9" fmla="*/ 53788569 h 7899"/>
              <a:gd name="T10" fmla="*/ 102238211 w 35492"/>
              <a:gd name="T11" fmla="*/ 106582075 h 7899"/>
              <a:gd name="T12" fmla="*/ 82683124 w 35492"/>
              <a:gd name="T13" fmla="*/ 121116921 h 7899"/>
              <a:gd name="T14" fmla="*/ 74672306 w 35492"/>
              <a:gd name="T15" fmla="*/ 119107380 h 7899"/>
              <a:gd name="T16" fmla="*/ 52485219 w 35492"/>
              <a:gd name="T17" fmla="*/ 113469156 h 7899"/>
              <a:gd name="T18" fmla="*/ 0 w 35492"/>
              <a:gd name="T19" fmla="*/ 154088506 h 7899"/>
              <a:gd name="T20" fmla="*/ 507328573 w 35492"/>
              <a:gd name="T21" fmla="*/ 154088506 h 7899"/>
              <a:gd name="T22" fmla="*/ 457175029 w 35492"/>
              <a:gd name="T23" fmla="*/ 85160427 h 7899"/>
              <a:gd name="T24" fmla="*/ 451925143 w 35492"/>
              <a:gd name="T25" fmla="*/ 85218952 h 7899"/>
              <a:gd name="T26" fmla="*/ 416205375 w 35492"/>
              <a:gd name="T27" fmla="*/ 63758054 h 7899"/>
              <a:gd name="T28" fmla="*/ 324881959 w 35492"/>
              <a:gd name="T29" fmla="*/ 19555 h 78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35492" h="7899" extrusionOk="0">
                <a:moveTo>
                  <a:pt x="22711" y="1"/>
                </a:moveTo>
                <a:cubicBezTo>
                  <a:pt x="20586" y="1"/>
                  <a:pt x="18456" y="857"/>
                  <a:pt x="16890" y="2599"/>
                </a:cubicBezTo>
                <a:cubicBezTo>
                  <a:pt x="16345" y="3143"/>
                  <a:pt x="15617" y="3434"/>
                  <a:pt x="14879" y="3434"/>
                </a:cubicBezTo>
                <a:cubicBezTo>
                  <a:pt x="14491" y="3434"/>
                  <a:pt x="14100" y="3353"/>
                  <a:pt x="13731" y="3187"/>
                </a:cubicBezTo>
                <a:cubicBezTo>
                  <a:pt x="13068" y="2896"/>
                  <a:pt x="12371" y="2757"/>
                  <a:pt x="11683" y="2757"/>
                </a:cubicBezTo>
                <a:cubicBezTo>
                  <a:pt x="9843" y="2757"/>
                  <a:pt x="8062" y="3748"/>
                  <a:pt x="7147" y="5463"/>
                </a:cubicBezTo>
                <a:cubicBezTo>
                  <a:pt x="6850" y="5938"/>
                  <a:pt x="6318" y="6208"/>
                  <a:pt x="5780" y="6208"/>
                </a:cubicBezTo>
                <a:cubicBezTo>
                  <a:pt x="5591" y="6208"/>
                  <a:pt x="5401" y="6175"/>
                  <a:pt x="5220" y="6105"/>
                </a:cubicBezTo>
                <a:cubicBezTo>
                  <a:pt x="4711" y="5910"/>
                  <a:pt x="4186" y="5816"/>
                  <a:pt x="3669" y="5816"/>
                </a:cubicBezTo>
                <a:cubicBezTo>
                  <a:pt x="2199" y="5816"/>
                  <a:pt x="792" y="6572"/>
                  <a:pt x="0" y="7898"/>
                </a:cubicBezTo>
                <a:lnTo>
                  <a:pt x="35465" y="7898"/>
                </a:lnTo>
                <a:cubicBezTo>
                  <a:pt x="35492" y="5944"/>
                  <a:pt x="33913" y="4365"/>
                  <a:pt x="31959" y="4365"/>
                </a:cubicBezTo>
                <a:cubicBezTo>
                  <a:pt x="31850" y="4365"/>
                  <a:pt x="31726" y="4368"/>
                  <a:pt x="31592" y="4368"/>
                </a:cubicBezTo>
                <a:cubicBezTo>
                  <a:pt x="30837" y="4368"/>
                  <a:pt x="29754" y="4290"/>
                  <a:pt x="29095" y="3268"/>
                </a:cubicBezTo>
                <a:cubicBezTo>
                  <a:pt x="27529" y="1104"/>
                  <a:pt x="25123" y="1"/>
                  <a:pt x="22711" y="1"/>
                </a:cubicBez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/>
          <a:lstStyle/>
          <a:p>
            <a:endParaRPr lang="zh-CN" altLang="en-US"/>
          </a:p>
        </p:txBody>
      </p:sp>
      <p:pic>
        <p:nvPicPr>
          <p:cNvPr id="9" name="图片 10" descr="C:\Users\Administrator\Desktop\千库网_教育学习作业本插画_元素编号11890428.png千库网_教育学习作业本插画_元素编号11890428">
            <a:extLst>
              <a:ext uri="{FF2B5EF4-FFF2-40B4-BE49-F238E27FC236}">
                <a16:creationId xmlns:a16="http://schemas.microsoft.com/office/drawing/2014/main" id="{91E61CE2-8626-4155-A614-792164821C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450" y="1997075"/>
            <a:ext cx="1568450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1">
            <a:extLst>
              <a:ext uri="{FF2B5EF4-FFF2-40B4-BE49-F238E27FC236}">
                <a16:creationId xmlns:a16="http://schemas.microsoft.com/office/drawing/2014/main" id="{6CC3A0F5-769C-4471-9AD8-4E081B08610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15F771A-FA0F-4EDE-B6F8-8C3148D1CAA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698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>
            <a:extLst>
              <a:ext uri="{FF2B5EF4-FFF2-40B4-BE49-F238E27FC236}">
                <a16:creationId xmlns:a16="http://schemas.microsoft.com/office/drawing/2014/main" id="{C5CBB18B-E05C-460A-9AEC-F7F1EAF0E73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19063" y="133350"/>
            <a:ext cx="8872537" cy="4852988"/>
            <a:chOff x="117683" y="133414"/>
            <a:chExt cx="9104504" cy="498003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C0CD3987-4D6F-432A-BDDD-B9180B0516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683" y="133414"/>
              <a:ext cx="8873185" cy="487740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D73BD1CA-ACF4-430C-8AF9-22CEB0FB2B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4020" y="255594"/>
              <a:ext cx="9018167" cy="48578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5" name="组合 6">
            <a:extLst>
              <a:ext uri="{FF2B5EF4-FFF2-40B4-BE49-F238E27FC236}">
                <a16:creationId xmlns:a16="http://schemas.microsoft.com/office/drawing/2014/main" id="{D53C0BEF-CD2E-4DC7-A2F3-4C79AD5EE0C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19063" y="134938"/>
            <a:ext cx="5291137" cy="592137"/>
            <a:chOff x="2378165" y="2647897"/>
            <a:chExt cx="8043975" cy="1888259"/>
          </a:xfrm>
        </p:grpSpPr>
        <p:sp>
          <p:nvSpPr>
            <p:cNvPr id="6" name="Google Shape;400;p27">
              <a:extLst>
                <a:ext uri="{FF2B5EF4-FFF2-40B4-BE49-F238E27FC236}">
                  <a16:creationId xmlns:a16="http://schemas.microsoft.com/office/drawing/2014/main" id="{CE4430D4-DCEA-426F-B33D-9FA9CFDBCE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8165" y="2647897"/>
              <a:ext cx="7916064" cy="1726263"/>
            </a:xfrm>
            <a:prstGeom prst="roundRect">
              <a:avLst>
                <a:gd name="adj" fmla="val 50000"/>
              </a:avLst>
            </a:prstGeom>
            <a:solidFill>
              <a:srgbClr val="FFCE65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rgbClr val="000000"/>
                </a:buClr>
                <a:buFont typeface="Arial" panose="020B0604020202020204" pitchFamily="34" charset="0"/>
                <a:buNone/>
                <a:defRPr/>
              </a:pPr>
              <a:endParaRPr lang="zh-CN" altLang="zh-CN" sz="140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" name="Google Shape;401;p27">
              <a:extLst>
                <a:ext uri="{FF2B5EF4-FFF2-40B4-BE49-F238E27FC236}">
                  <a16:creationId xmlns:a16="http://schemas.microsoft.com/office/drawing/2014/main" id="{0706F35B-F89E-41C5-9152-FB8ED7682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6076" y="2809893"/>
              <a:ext cx="7916064" cy="1726263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1A1A1B"/>
              </a:solidFill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rgbClr val="000000"/>
                </a:buClr>
                <a:buFont typeface="Arial" panose="020B0604020202020204" pitchFamily="34" charset="0"/>
                <a:buNone/>
                <a:defRPr/>
              </a:pPr>
              <a:endParaRPr lang="zh-CN" altLang="zh-CN" sz="140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9" name="图片 10">
            <a:extLst>
              <a:ext uri="{FF2B5EF4-FFF2-40B4-BE49-F238E27FC236}">
                <a16:creationId xmlns:a16="http://schemas.microsoft.com/office/drawing/2014/main" id="{4A78F9DD-57E9-469E-8ED7-DA3B3D5F48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6612741-8E81-44BE-800E-EB3DDB65DB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0444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>
            <a:extLst>
              <a:ext uri="{FF2B5EF4-FFF2-40B4-BE49-F238E27FC236}">
                <a16:creationId xmlns:a16="http://schemas.microsoft.com/office/drawing/2014/main" id="{78E64C57-CACB-424B-AB86-DA0FC29F9FE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19063" y="133350"/>
            <a:ext cx="8872537" cy="4852988"/>
            <a:chOff x="117683" y="133414"/>
            <a:chExt cx="9104504" cy="498003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C879B1A3-9CD8-4458-8DA1-1C61AA3E80B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683" y="133414"/>
              <a:ext cx="8873185" cy="487740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231C9FC-710F-4701-BE43-3EB9B6892B3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4020" y="255594"/>
              <a:ext cx="9018167" cy="48578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pic>
        <p:nvPicPr>
          <p:cNvPr id="6" name="图片 7">
            <a:extLst>
              <a:ext uri="{FF2B5EF4-FFF2-40B4-BE49-F238E27FC236}">
                <a16:creationId xmlns:a16="http://schemas.microsoft.com/office/drawing/2014/main" id="{43CBC23F-54BF-470B-BB56-9A8A3CABFF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AABD5FC-98D6-4BB7-B137-AE1651A077D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44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>
            <a:extLst>
              <a:ext uri="{FF2B5EF4-FFF2-40B4-BE49-F238E27FC236}">
                <a16:creationId xmlns:a16="http://schemas.microsoft.com/office/drawing/2014/main" id="{6F390639-8F7A-4DB1-9342-1E2CA0B4C88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19063" y="133350"/>
            <a:ext cx="8872537" cy="4852988"/>
            <a:chOff x="117683" y="133414"/>
            <a:chExt cx="9104504" cy="498003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752BF7FC-F824-4C9A-B8F8-538510C8252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683" y="133414"/>
              <a:ext cx="8873185" cy="487740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3D4D8B1-6629-4415-B165-EE37CC972E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4020" y="255594"/>
              <a:ext cx="9018167" cy="48578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5" name="组合 6">
            <a:extLst>
              <a:ext uri="{FF2B5EF4-FFF2-40B4-BE49-F238E27FC236}">
                <a16:creationId xmlns:a16="http://schemas.microsoft.com/office/drawing/2014/main" id="{E204C407-2A32-46CA-9D5E-ACE202C61FA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19063" y="134938"/>
            <a:ext cx="3157537" cy="592137"/>
            <a:chOff x="2378165" y="2647897"/>
            <a:chExt cx="8043975" cy="1888259"/>
          </a:xfrm>
        </p:grpSpPr>
        <p:sp>
          <p:nvSpPr>
            <p:cNvPr id="6" name="Google Shape;400;p27">
              <a:extLst>
                <a:ext uri="{FF2B5EF4-FFF2-40B4-BE49-F238E27FC236}">
                  <a16:creationId xmlns:a16="http://schemas.microsoft.com/office/drawing/2014/main" id="{2B224C62-5730-486C-997C-8FDEDBE92E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8165" y="2647897"/>
              <a:ext cx="7914560" cy="1726263"/>
            </a:xfrm>
            <a:prstGeom prst="roundRect">
              <a:avLst>
                <a:gd name="adj" fmla="val 50000"/>
              </a:avLst>
            </a:prstGeom>
            <a:solidFill>
              <a:srgbClr val="FFCE65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rgbClr val="000000"/>
                </a:buClr>
                <a:buFont typeface="Arial" panose="020B0604020202020204" pitchFamily="34" charset="0"/>
                <a:buNone/>
                <a:defRPr/>
              </a:pPr>
              <a:endParaRPr lang="zh-CN" altLang="zh-CN" sz="140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" name="Google Shape;401;p27">
              <a:extLst>
                <a:ext uri="{FF2B5EF4-FFF2-40B4-BE49-F238E27FC236}">
                  <a16:creationId xmlns:a16="http://schemas.microsoft.com/office/drawing/2014/main" id="{525353C8-B7EE-4ED3-B781-DA6DF0EFEA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7580" y="2809893"/>
              <a:ext cx="7914560" cy="1726263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1A1A1B"/>
              </a:solidFill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rgbClr val="000000"/>
                </a:buClr>
                <a:buFont typeface="Arial" panose="020B0604020202020204" pitchFamily="34" charset="0"/>
                <a:buNone/>
                <a:defRPr/>
              </a:pPr>
              <a:endParaRPr lang="zh-CN" altLang="zh-CN" sz="140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9" name="图片 10">
            <a:extLst>
              <a:ext uri="{FF2B5EF4-FFF2-40B4-BE49-F238E27FC236}">
                <a16:creationId xmlns:a16="http://schemas.microsoft.com/office/drawing/2014/main" id="{EA56C3CB-6F9D-4957-BB45-6D68F5536D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5BCF2EC-852F-4B40-8525-5C84D9507CB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925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30F17AF-9B1C-4A89-8819-FF020507A1B2}"/>
              </a:ext>
            </a:extLst>
          </p:cNvPr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0030101010101" pitchFamily="2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9710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2">
            <a:extLst>
              <a:ext uri="{FF2B5EF4-FFF2-40B4-BE49-F238E27FC236}">
                <a16:creationId xmlns:a16="http://schemas.microsoft.com/office/drawing/2014/main" id="{2E7247F6-06A8-4C5E-A020-2EF9EC075C1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DB7E614-2052-480D-8A69-5B8B5A946EC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7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2">
            <a:extLst>
              <a:ext uri="{FF2B5EF4-FFF2-40B4-BE49-F238E27FC236}">
                <a16:creationId xmlns:a16="http://schemas.microsoft.com/office/drawing/2014/main" id="{E4F45D1D-2BA4-4158-BA85-7217C122E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82" y="2114562"/>
            <a:ext cx="523074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4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小数乘法的积的规律</a:t>
            </a:r>
          </a:p>
        </p:txBody>
      </p:sp>
      <p:sp>
        <p:nvSpPr>
          <p:cNvPr id="14340" name="矩形 11">
            <a:extLst>
              <a:ext uri="{FF2B5EF4-FFF2-40B4-BE49-F238E27FC236}">
                <a16:creationId xmlns:a16="http://schemas.microsoft.com/office/drawing/2014/main" id="{42042124-AD52-40B4-AE10-A6ACEA9AE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6">
            <a:extLst>
              <a:ext uri="{FF2B5EF4-FFF2-40B4-BE49-F238E27FC236}">
                <a16:creationId xmlns:a16="http://schemas.microsoft.com/office/drawing/2014/main" id="{02F298E7-9B72-44A7-83EE-F4501972B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88" y="161925"/>
            <a:ext cx="51625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ea typeface="黑体" panose="02010609060101010101" pitchFamily="49" charset="-122"/>
              </a:rPr>
              <a:t>一、创设情境，激趣导入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78A3B40-6965-AEAE-FCCC-A4F35FB825D6}"/>
              </a:ext>
            </a:extLst>
          </p:cNvPr>
          <p:cNvSpPr/>
          <p:nvPr/>
        </p:nvSpPr>
        <p:spPr>
          <a:xfrm>
            <a:off x="381110" y="895394"/>
            <a:ext cx="8457978" cy="1481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校园试验田里收了一些花生。五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(1)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班的花生产量为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3.9kg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，五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(2)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班的花生产量是五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0.8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倍，五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班的花生产量是五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1.2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倍。五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班和五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班的花生产量分别是多少千克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?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2CB24D2-6737-2E50-6998-1DFEA4EFCA8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86" y="991783"/>
            <a:ext cx="533386" cy="37890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DD311EE-758E-A212-68C4-EC10A70A9D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225" y="2571750"/>
            <a:ext cx="2787550" cy="198304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矩形 4">
            <a:extLst>
              <a:ext uri="{FF2B5EF4-FFF2-40B4-BE49-F238E27FC236}">
                <a16:creationId xmlns:a16="http://schemas.microsoft.com/office/drawing/2014/main" id="{E269BA85-027A-4760-BBA0-EA997663B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981" y="2495552"/>
            <a:ext cx="2286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已知条件：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442853F-A36B-4A52-808F-7288BB97E119}"/>
              </a:ext>
            </a:extLst>
          </p:cNvPr>
          <p:cNvSpPr/>
          <p:nvPr/>
        </p:nvSpPr>
        <p:spPr>
          <a:xfrm>
            <a:off x="631420" y="3034592"/>
            <a:ext cx="4016778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五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班的花生产量为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3.9kg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，五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班的花生产量是五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班的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0.8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倍，五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班的花生产量是五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班的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1.2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倍。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03D2809-CC68-4A84-9008-244923852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3021" y="2497935"/>
            <a:ext cx="2286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要求问题：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6FE26DF-14BC-48D8-8F88-509C80072B36}"/>
              </a:ext>
            </a:extLst>
          </p:cNvPr>
          <p:cNvSpPr/>
          <p:nvPr/>
        </p:nvSpPr>
        <p:spPr>
          <a:xfrm>
            <a:off x="5029188" y="3028938"/>
            <a:ext cx="3886200" cy="113024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五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班和五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班的花生产量分别是多少千克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464" name="Rectangle 16">
            <a:extLst>
              <a:ext uri="{FF2B5EF4-FFF2-40B4-BE49-F238E27FC236}">
                <a16:creationId xmlns:a16="http://schemas.microsoft.com/office/drawing/2014/main" id="{1C0D2254-9996-4E09-9BEF-44244C9227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88" y="161925"/>
            <a:ext cx="51625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ea typeface="黑体" panose="02010609060101010101" pitchFamily="49" charset="-122"/>
              </a:rPr>
              <a:t>二、探究新知，解决问题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8372F85-427A-50AF-F106-3248CADD05A4}"/>
              </a:ext>
            </a:extLst>
          </p:cNvPr>
          <p:cNvSpPr/>
          <p:nvPr/>
        </p:nvSpPr>
        <p:spPr>
          <a:xfrm>
            <a:off x="381110" y="895394"/>
            <a:ext cx="8457978" cy="1481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校园试验田里收了一些花生。五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(1)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班的花生产量为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3.9kg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，五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(2)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班的花生产量是五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0.8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倍，五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班的花生产量是五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1.2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倍。五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班和五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班的花生产量分别是多少千克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?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45939D7-D595-C2B6-20B8-EF1108DD4F5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86" y="991783"/>
            <a:ext cx="533386" cy="378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33984C8F-5B14-ECD0-2C2B-59E36EEA1CA9}"/>
              </a:ext>
            </a:extLst>
          </p:cNvPr>
          <p:cNvSpPr txBox="1"/>
          <p:nvPr/>
        </p:nvSpPr>
        <p:spPr>
          <a:xfrm>
            <a:off x="762100" y="1731042"/>
            <a:ext cx="7010216" cy="535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三个班的花生产量有什么关系？画图看一看。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B86C746-7C73-BAAE-C9F0-182C36A856BB}"/>
              </a:ext>
            </a:extLst>
          </p:cNvPr>
          <p:cNvSpPr/>
          <p:nvPr/>
        </p:nvSpPr>
        <p:spPr>
          <a:xfrm>
            <a:off x="228714" y="404857"/>
            <a:ext cx="8457978" cy="1481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校园试验田里收了一些花生。五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(1)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班的花生产量为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3.9kg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，五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(2)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班的花生产量是五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0.8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倍，五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班的花生产量是五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1.2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倍。五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班和五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班的花生产量分别是多少千克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?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D67A505-D3F2-4732-594A-1A5F7C90625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90" y="501246"/>
            <a:ext cx="533386" cy="37890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D77BDBE-D0F8-F03B-BA8A-CD4214FD1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5285" y="2266958"/>
            <a:ext cx="4413430" cy="263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70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4E8F8-C311-2220-F0DB-D50EF0280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BBF5E7CD-B073-3410-554C-511954A6968B}"/>
              </a:ext>
            </a:extLst>
          </p:cNvPr>
          <p:cNvGrpSpPr/>
          <p:nvPr/>
        </p:nvGrpSpPr>
        <p:grpSpPr bwMode="auto">
          <a:xfrm>
            <a:off x="457308" y="2588168"/>
            <a:ext cx="2329180" cy="1651000"/>
            <a:chOff x="3581400" y="2563586"/>
            <a:chExt cx="2329802" cy="1650818"/>
          </a:xfrm>
        </p:grpSpPr>
        <p:sp>
          <p:nvSpPr>
            <p:cNvPr id="6" name="Rectangle 2">
              <a:extLst>
                <a:ext uri="{FF2B5EF4-FFF2-40B4-BE49-F238E27FC236}">
                  <a16:creationId xmlns:a16="http://schemas.microsoft.com/office/drawing/2014/main" id="{0AFE7751-76A6-6FFE-C9AA-E9F98DDCDF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1400" y="2563586"/>
              <a:ext cx="2329802" cy="1650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        3 . 9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×    0 . 8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   3   1   2</a:t>
              </a:r>
              <a:endPara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3BABC055-EBAD-EDC1-4EDC-56FD8819DA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627132" y="3583348"/>
              <a:ext cx="1288611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" name="Rectangle 2">
            <a:extLst>
              <a:ext uri="{FF2B5EF4-FFF2-40B4-BE49-F238E27FC236}">
                <a16:creationId xmlns:a16="http://schemas.microsoft.com/office/drawing/2014/main" id="{0ACA7253-9461-E325-8E2A-D38B08EE7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176" y="3567659"/>
            <a:ext cx="281960" cy="657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.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E325E91-B156-CA4C-5D79-BD5BF8788E1A}"/>
              </a:ext>
            </a:extLst>
          </p:cNvPr>
          <p:cNvSpPr txBox="1"/>
          <p:nvPr/>
        </p:nvSpPr>
        <p:spPr>
          <a:xfrm>
            <a:off x="1822535" y="1910322"/>
            <a:ext cx="191204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3.12(kg)</a:t>
            </a:r>
            <a:endParaRPr lang="zh-CN" altLang="en-US" sz="22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DB5474FB-368E-C32D-E5FC-B15402001A56}"/>
              </a:ext>
            </a:extLst>
          </p:cNvPr>
          <p:cNvGrpSpPr/>
          <p:nvPr/>
        </p:nvGrpSpPr>
        <p:grpSpPr>
          <a:xfrm>
            <a:off x="405388" y="1902386"/>
            <a:ext cx="3581306" cy="461665"/>
            <a:chOff x="405388" y="2001458"/>
            <a:chExt cx="3581306" cy="461665"/>
          </a:xfrm>
        </p:grpSpPr>
        <p:sp>
          <p:nvSpPr>
            <p:cNvPr id="4" name="矩形 41">
              <a:extLst>
                <a:ext uri="{FF2B5EF4-FFF2-40B4-BE49-F238E27FC236}">
                  <a16:creationId xmlns:a16="http://schemas.microsoft.com/office/drawing/2014/main" id="{FE393CBD-73D7-13B7-900F-D838EB1FF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388" y="2001458"/>
              <a:ext cx="358130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3.9</a:t>
              </a:r>
              <a:r>
                <a:rPr lang="zh-CN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0.8 =       </a:t>
              </a:r>
              <a:r>
                <a:rPr lang="en-US" altLang="zh-CN" sz="2400" b="1" u="sng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       </a:t>
              </a:r>
              <a:endParaRPr lang="zh-CN" altLang="en-US" sz="2400" b="1" u="sng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E725338C-73F5-3DB0-144C-2935F8943ECD}"/>
                </a:ext>
              </a:extLst>
            </p:cNvPr>
            <p:cNvCxnSpPr>
              <a:cxnSpLocks/>
            </p:cNvCxnSpPr>
            <p:nvPr/>
          </p:nvCxnSpPr>
          <p:spPr>
            <a:xfrm>
              <a:off x="1905070" y="2442228"/>
              <a:ext cx="114297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6F4DE3FC-F82D-C1A9-A627-F92AF6898AE0}"/>
              </a:ext>
            </a:extLst>
          </p:cNvPr>
          <p:cNvGrpSpPr/>
          <p:nvPr/>
        </p:nvGrpSpPr>
        <p:grpSpPr>
          <a:xfrm>
            <a:off x="3459443" y="1915429"/>
            <a:ext cx="2636517" cy="461665"/>
            <a:chOff x="3459443" y="2014501"/>
            <a:chExt cx="2636517" cy="461665"/>
          </a:xfrm>
        </p:grpSpPr>
        <p:sp>
          <p:nvSpPr>
            <p:cNvPr id="10" name="矩形 41">
              <a:extLst>
                <a:ext uri="{FF2B5EF4-FFF2-40B4-BE49-F238E27FC236}">
                  <a16:creationId xmlns:a16="http://schemas.microsoft.com/office/drawing/2014/main" id="{02C02FD3-56FD-A177-F93C-635D08C4F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9443" y="2014501"/>
              <a:ext cx="256031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 dirty="0">
                  <a:latin typeface="+mn-lt"/>
                  <a:ea typeface="黑体" panose="02010609060101010101" pitchFamily="49" charset="-122"/>
                </a:rPr>
                <a:t>3.9</a:t>
              </a:r>
              <a:r>
                <a:rPr lang="zh-CN" altLang="zh-CN" sz="2400" b="1" dirty="0">
                  <a:latin typeface="+mn-lt"/>
                  <a:ea typeface="黑体" panose="02010609060101010101" pitchFamily="49" charset="-122"/>
                </a:rPr>
                <a:t>×</a:t>
              </a:r>
              <a:r>
                <a:rPr lang="en-US" altLang="zh-CN" sz="2400" b="1" dirty="0">
                  <a:latin typeface="+mn-lt"/>
                  <a:ea typeface="黑体" panose="02010609060101010101" pitchFamily="49" charset="-122"/>
                </a:rPr>
                <a:t>1.2 =</a:t>
              </a:r>
              <a:endParaRPr lang="zh-CN" altLang="en-US" sz="2400" b="1" dirty="0"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379413FA-25CF-DC08-51CE-ED7C095831DB}"/>
                </a:ext>
              </a:extLst>
            </p:cNvPr>
            <p:cNvCxnSpPr>
              <a:cxnSpLocks/>
            </p:cNvCxnSpPr>
            <p:nvPr/>
          </p:nvCxnSpPr>
          <p:spPr>
            <a:xfrm>
              <a:off x="4977268" y="2419354"/>
              <a:ext cx="111869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2687FA3F-D2DE-3BA7-61D1-5C9D687A7B15}"/>
              </a:ext>
            </a:extLst>
          </p:cNvPr>
          <p:cNvSpPr/>
          <p:nvPr/>
        </p:nvSpPr>
        <p:spPr>
          <a:xfrm>
            <a:off x="228714" y="404857"/>
            <a:ext cx="8457978" cy="1481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校园试验田里收了一些花生。五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(1)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班的花生产量为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3.9kg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，五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(2)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班的花生产量是五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0.8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倍，五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班的花生产量是五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1.2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倍。五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班和五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班的花生产量分别是多少千克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?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73E66E57-6498-656B-C49D-AA3BFF3698A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90" y="501246"/>
            <a:ext cx="533386" cy="378908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D635920E-C0E2-69C7-B7A5-915143D85C55}"/>
              </a:ext>
            </a:extLst>
          </p:cNvPr>
          <p:cNvGrpSpPr/>
          <p:nvPr/>
        </p:nvGrpSpPr>
        <p:grpSpPr bwMode="auto">
          <a:xfrm>
            <a:off x="3420847" y="2320282"/>
            <a:ext cx="1600200" cy="1651000"/>
            <a:chOff x="3581400" y="2563586"/>
            <a:chExt cx="1600628" cy="1650818"/>
          </a:xfrm>
        </p:grpSpPr>
        <p:sp>
          <p:nvSpPr>
            <p:cNvPr id="19" name="Rectangle 2">
              <a:extLst>
                <a:ext uri="{FF2B5EF4-FFF2-40B4-BE49-F238E27FC236}">
                  <a16:creationId xmlns:a16="http://schemas.microsoft.com/office/drawing/2014/main" id="{CA269795-D07B-9321-64CF-906DF81B1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1400" y="2563586"/>
              <a:ext cx="1600628" cy="1650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     3 . 9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× 1 . 2   </a:t>
              </a:r>
              <a:endPara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83D61F07-C1D7-4442-CD0A-B31B8CAAB1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81400" y="3554051"/>
              <a:ext cx="1151461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1" name="Rectangle 2">
            <a:extLst>
              <a:ext uri="{FF2B5EF4-FFF2-40B4-BE49-F238E27FC236}">
                <a16:creationId xmlns:a16="http://schemas.microsoft.com/office/drawing/2014/main" id="{B302443F-742B-99C7-2400-9861CFF4E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1151" y="3928060"/>
            <a:ext cx="165899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4 . 6   8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2DB8F582-03B7-F945-8A65-A9B5DCF15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20" y="3257532"/>
            <a:ext cx="114843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7   8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74313F9C-1C11-B25D-B4F3-399A2421B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8178" y="3562324"/>
            <a:ext cx="83026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3   9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24" name="直接连接符 8">
            <a:extLst>
              <a:ext uri="{FF2B5EF4-FFF2-40B4-BE49-F238E27FC236}">
                <a16:creationId xmlns:a16="http://schemas.microsoft.com/office/drawing/2014/main" id="{7F37D9C0-2ACB-3D02-9A1D-82904FE85DE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98581" y="3966174"/>
            <a:ext cx="1173419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232ED321-7059-CA87-0261-D9F546A652A9}"/>
              </a:ext>
            </a:extLst>
          </p:cNvPr>
          <p:cNvSpPr txBox="1"/>
          <p:nvPr/>
        </p:nvSpPr>
        <p:spPr>
          <a:xfrm>
            <a:off x="4855306" y="1885968"/>
            <a:ext cx="160019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4.68(kg)</a:t>
            </a:r>
            <a:endParaRPr lang="zh-CN" altLang="en-US" sz="22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F34B67BF-F773-B610-2C40-AA1DDD10ED55}"/>
              </a:ext>
            </a:extLst>
          </p:cNvPr>
          <p:cNvGrpSpPr/>
          <p:nvPr/>
        </p:nvGrpSpPr>
        <p:grpSpPr>
          <a:xfrm>
            <a:off x="5297876" y="2687241"/>
            <a:ext cx="3667409" cy="1318026"/>
            <a:chOff x="5210392" y="3446573"/>
            <a:chExt cx="3667409" cy="1318026"/>
          </a:xfrm>
        </p:grpSpPr>
        <p:sp>
          <p:nvSpPr>
            <p:cNvPr id="31" name="AutoShape 27">
              <a:extLst>
                <a:ext uri="{FF2B5EF4-FFF2-40B4-BE49-F238E27FC236}">
                  <a16:creationId xmlns:a16="http://schemas.microsoft.com/office/drawing/2014/main" id="{6DA44627-6045-BE60-8F53-6413D4B00F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0392" y="3446573"/>
              <a:ext cx="2560319" cy="1318026"/>
            </a:xfrm>
            <a:prstGeom prst="wedgeRoundRectCallout">
              <a:avLst>
                <a:gd name="adj1" fmla="val 57727"/>
                <a:gd name="adj2" fmla="val -6096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rPr>
                <a:t>用小数表示倍的关系时，也可以用乘法解决。</a:t>
              </a:r>
              <a:endParaRPr lang="en-US" altLang="zh-CN" sz="2400" b="1" dirty="0">
                <a:solidFill>
                  <a:srgbClr val="00B0F0"/>
                </a:solidFill>
                <a:latin typeface="+mj-ea"/>
                <a:ea typeface="+mj-ea"/>
              </a:endParaRPr>
            </a:p>
          </p:txBody>
        </p:sp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2749C4C6-BF5D-C580-98DD-4150E3870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9624" y="3748588"/>
              <a:ext cx="888177" cy="879609"/>
            </a:xfrm>
            <a:prstGeom prst="rect">
              <a:avLst/>
            </a:prstGeom>
          </p:spPr>
        </p:pic>
      </p:grpSp>
      <p:sp>
        <p:nvSpPr>
          <p:cNvPr id="33" name="矩形 41">
            <a:extLst>
              <a:ext uri="{FF2B5EF4-FFF2-40B4-BE49-F238E27FC236}">
                <a16:creationId xmlns:a16="http://schemas.microsoft.com/office/drawing/2014/main" id="{2A866659-43B7-4108-F05A-CFFED3DF3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33" y="4334588"/>
            <a:ext cx="8715149" cy="4931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答：五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班和五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班的花生产量分别是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3.12kg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4.68kg</a:t>
            </a:r>
            <a:r>
              <a:rPr lang="zh-CN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73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1" grpId="0"/>
      <p:bldP spid="22" grpId="0"/>
      <p:bldP spid="23" grpId="0"/>
      <p:bldP spid="27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41">
            <a:extLst>
              <a:ext uri="{FF2B5EF4-FFF2-40B4-BE49-F238E27FC236}">
                <a16:creationId xmlns:a16="http://schemas.microsoft.com/office/drawing/2014/main" id="{02BD7F0A-E9DA-7940-8804-4F9E3B98C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72" y="334025"/>
            <a:ext cx="358130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3.9</a:t>
            </a:r>
            <a:r>
              <a:rPr lang="zh-CN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0.8 = 3.12</a:t>
            </a:r>
            <a:endParaRPr lang="zh-CN" altLang="en-US" sz="2800" b="1" u="sng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41">
            <a:extLst>
              <a:ext uri="{FF2B5EF4-FFF2-40B4-BE49-F238E27FC236}">
                <a16:creationId xmlns:a16="http://schemas.microsoft.com/office/drawing/2014/main" id="{79E99280-ADC4-2687-2421-EC6F70433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5271" y="336518"/>
            <a:ext cx="256031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3.9</a:t>
            </a:r>
            <a:r>
              <a:rPr lang="zh-CN" altLang="zh-CN" sz="2800" b="1" dirty="0">
                <a:latin typeface="+mn-lt"/>
                <a:ea typeface="黑体" panose="02010609060101010101" pitchFamily="49" charset="-122"/>
              </a:rPr>
              <a:t>×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1.2 = 4.68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4AD3B69-4ACA-147F-EA4A-0275BA7E822A}"/>
              </a:ext>
            </a:extLst>
          </p:cNvPr>
          <p:cNvSpPr txBox="1"/>
          <p:nvPr/>
        </p:nvSpPr>
        <p:spPr>
          <a:xfrm>
            <a:off x="2628830" y="342968"/>
            <a:ext cx="7087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0.8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F31646B-37A6-2C0F-9DA6-A44DD01B3FFD}"/>
              </a:ext>
            </a:extLst>
          </p:cNvPr>
          <p:cNvSpPr txBox="1"/>
          <p:nvPr/>
        </p:nvSpPr>
        <p:spPr>
          <a:xfrm>
            <a:off x="5600672" y="342968"/>
            <a:ext cx="15620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rPr>
              <a:t>1.2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A137BE9-F246-55F4-ADC5-68FC8D494C8C}"/>
              </a:ext>
            </a:extLst>
          </p:cNvPr>
          <p:cNvSpPr txBox="1"/>
          <p:nvPr/>
        </p:nvSpPr>
        <p:spPr>
          <a:xfrm>
            <a:off x="3474717" y="876486"/>
            <a:ext cx="36880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0.8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662D881-8D58-944E-E4C9-01D257B2D02F}"/>
              </a:ext>
            </a:extLst>
          </p:cNvPr>
          <p:cNvSpPr txBox="1"/>
          <p:nvPr/>
        </p:nvSpPr>
        <p:spPr>
          <a:xfrm>
            <a:off x="3246123" y="1423819"/>
            <a:ext cx="36880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3.12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3.9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4.68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E181DE1-F915-294E-27BA-D10AD62EA1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64" y="1966280"/>
            <a:ext cx="4876672" cy="291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62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B4E5FABD-77C1-CE74-80C8-3AA0D9662978}"/>
              </a:ext>
            </a:extLst>
          </p:cNvPr>
          <p:cNvSpPr txBox="1"/>
          <p:nvPr/>
        </p:nvSpPr>
        <p:spPr>
          <a:xfrm>
            <a:off x="839944" y="287325"/>
            <a:ext cx="15223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CA7378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归纳：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FB498004-540D-C20B-305A-C13C13A956B9}"/>
              </a:ext>
            </a:extLst>
          </p:cNvPr>
          <p:cNvSpPr/>
          <p:nvPr/>
        </p:nvSpPr>
        <p:spPr bwMode="auto">
          <a:xfrm>
            <a:off x="990592" y="1039781"/>
            <a:ext cx="7238912" cy="3565870"/>
          </a:xfrm>
          <a:prstGeom prst="roundRect">
            <a:avLst/>
          </a:prstGeom>
          <a:solidFill>
            <a:srgbClr val="FFFFFF"/>
          </a:solidFill>
          <a:ln w="171450">
            <a:solidFill>
              <a:srgbClr val="7193FF"/>
            </a:solidFill>
            <a:miter lim="800000"/>
          </a:ln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求一个数的小数倍是多少，用乘法计算。</a:t>
            </a:r>
            <a:endParaRPr lang="en-US" altLang="zh-CN" sz="2800" b="1" dirty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一个数（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除外）乘大于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的数，积比原来的数（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一个数（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除外）乘小于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的数，积比原来的数（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）。</a:t>
            </a:r>
          </a:p>
        </p:txBody>
      </p:sp>
      <p:pic>
        <p:nvPicPr>
          <p:cNvPr id="7" name="图片 26">
            <a:extLst>
              <a:ext uri="{FF2B5EF4-FFF2-40B4-BE49-F238E27FC236}">
                <a16:creationId xmlns:a16="http://schemas.microsoft.com/office/drawing/2014/main" id="{5929C01C-176C-39E0-DB1C-5936F6146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09197">
            <a:off x="7449014" y="446396"/>
            <a:ext cx="932932" cy="1630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068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6">
            <a:extLst>
              <a:ext uri="{FF2B5EF4-FFF2-40B4-BE49-F238E27FC236}">
                <a16:creationId xmlns:a16="http://schemas.microsoft.com/office/drawing/2014/main" id="{1385609D-6EF9-4E83-A2C8-E81688634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27000"/>
            <a:ext cx="47736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三、巩固练习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提升技能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8442F1B-ED45-401B-8239-9012AA371194}"/>
              </a:ext>
            </a:extLst>
          </p:cNvPr>
          <p:cNvSpPr txBox="1"/>
          <p:nvPr/>
        </p:nvSpPr>
        <p:spPr>
          <a:xfrm>
            <a:off x="504862" y="887583"/>
            <a:ext cx="8381780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1.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一种彩带每米售价 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3.2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元，买 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0.8 m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要花多少元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? 0.5 m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呢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? 1.4 m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呢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? 2.6 m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呢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?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4596" name="矩形 24">
            <a:extLst>
              <a:ext uri="{FF2B5EF4-FFF2-40B4-BE49-F238E27FC236}">
                <a16:creationId xmlns:a16="http://schemas.microsoft.com/office/drawing/2014/main" id="{BC5D2CD9-E1FD-4041-9E5F-F1A826B46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3930" y="1725761"/>
            <a:ext cx="28055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P15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dirty="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9DF4D59-D238-5295-CB15-46D0C059E23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31" y="2533776"/>
            <a:ext cx="8347657" cy="140953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11B5847D-6584-E242-3EEC-43496FDF7A20}"/>
              </a:ext>
            </a:extLst>
          </p:cNvPr>
          <p:cNvSpPr txBox="1"/>
          <p:nvPr/>
        </p:nvSpPr>
        <p:spPr>
          <a:xfrm>
            <a:off x="2319927" y="2602230"/>
            <a:ext cx="14553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2.56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0567D21-3AE2-DB1C-EF82-F836E3A02646}"/>
              </a:ext>
            </a:extLst>
          </p:cNvPr>
          <p:cNvSpPr txBox="1"/>
          <p:nvPr/>
        </p:nvSpPr>
        <p:spPr>
          <a:xfrm>
            <a:off x="1524080" y="2615591"/>
            <a:ext cx="9143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1.6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7DACE16-A74E-2444-CC59-16F8965FE62E}"/>
              </a:ext>
            </a:extLst>
          </p:cNvPr>
          <p:cNvSpPr txBox="1"/>
          <p:nvPr/>
        </p:nvSpPr>
        <p:spPr>
          <a:xfrm>
            <a:off x="3924317" y="2600351"/>
            <a:ext cx="12953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4.48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07C0DC3-7075-3110-FA56-34106EA222B8}"/>
              </a:ext>
            </a:extLst>
          </p:cNvPr>
          <p:cNvSpPr txBox="1"/>
          <p:nvPr/>
        </p:nvSpPr>
        <p:spPr>
          <a:xfrm>
            <a:off x="7162732" y="2600351"/>
            <a:ext cx="12953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8.32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>
            <a:extLst>
              <a:ext uri="{FF2B5EF4-FFF2-40B4-BE49-F238E27FC236}">
                <a16:creationId xmlns:a16="http://schemas.microsoft.com/office/drawing/2014/main" id="{78A18CE2-F821-706D-C521-228633D0C2FE}"/>
              </a:ext>
            </a:extLst>
          </p:cNvPr>
          <p:cNvGrpSpPr/>
          <p:nvPr/>
        </p:nvGrpSpPr>
        <p:grpSpPr bwMode="auto">
          <a:xfrm>
            <a:off x="953396" y="1805922"/>
            <a:ext cx="7091362" cy="1680204"/>
            <a:chOff x="706539" y="1312903"/>
            <a:chExt cx="7091212" cy="1679783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3E10DA1B-3DBE-079C-3B1D-129A1307CC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539" y="1312903"/>
              <a:ext cx="7091212" cy="167978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200000"/>
                </a:lnSpc>
                <a:defRPr/>
              </a:pPr>
              <a:r>
                <a:rPr lang="en-US" altLang="zh-CN" sz="2800" b="1" dirty="0">
                  <a:latin typeface="+mn-lt"/>
                  <a:ea typeface="+mn-ea"/>
                </a:rPr>
                <a:t>756×0.9        756                0.94×1        0.94</a:t>
              </a:r>
            </a:p>
            <a:p>
              <a:pPr>
                <a:lnSpc>
                  <a:spcPct val="200000"/>
                </a:lnSpc>
                <a:defRPr/>
              </a:pPr>
              <a:r>
                <a:rPr lang="en-US" altLang="zh-CN" sz="2800" b="1" dirty="0">
                  <a:latin typeface="+mn-lt"/>
                  <a:ea typeface="+mn-ea"/>
                </a:rPr>
                <a:t>4.25×1.1        4.25              31.4×1.2        31.4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4" name="椭圆 6">
              <a:extLst>
                <a:ext uri="{FF2B5EF4-FFF2-40B4-BE49-F238E27FC236}">
                  <a16:creationId xmlns:a16="http://schemas.microsoft.com/office/drawing/2014/main" id="{74C4E204-A12C-4CA4-A099-D905758257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2256" y="1608123"/>
              <a:ext cx="533389" cy="53326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2800">
                <a:latin typeface="+mn-lt"/>
                <a:ea typeface="+mn-ea"/>
              </a:endParaRPr>
            </a:p>
          </p:txBody>
        </p:sp>
        <p:sp>
          <p:nvSpPr>
            <p:cNvPr id="5" name="椭圆 8">
              <a:extLst>
                <a:ext uri="{FF2B5EF4-FFF2-40B4-BE49-F238E27FC236}">
                  <a16:creationId xmlns:a16="http://schemas.microsoft.com/office/drawing/2014/main" id="{70A297BA-416A-87FD-9765-83F00B79FF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0517" y="2426781"/>
              <a:ext cx="533389" cy="53326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2800" dirty="0">
                <a:latin typeface="+mn-lt"/>
                <a:ea typeface="+mn-ea"/>
              </a:endParaRPr>
            </a:p>
          </p:txBody>
        </p:sp>
        <p:sp>
          <p:nvSpPr>
            <p:cNvPr id="6" name="椭圆 9">
              <a:extLst>
                <a:ext uri="{FF2B5EF4-FFF2-40B4-BE49-F238E27FC236}">
                  <a16:creationId xmlns:a16="http://schemas.microsoft.com/office/drawing/2014/main" id="{DC00FBBA-988C-1558-80E7-34D7537B4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9001" y="1603362"/>
              <a:ext cx="533389" cy="53326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2800">
                <a:latin typeface="+mn-lt"/>
                <a:ea typeface="+mn-ea"/>
              </a:endParaRPr>
            </a:p>
          </p:txBody>
        </p:sp>
        <p:sp>
          <p:nvSpPr>
            <p:cNvPr id="7" name="椭圆 10">
              <a:extLst>
                <a:ext uri="{FF2B5EF4-FFF2-40B4-BE49-F238E27FC236}">
                  <a16:creationId xmlns:a16="http://schemas.microsoft.com/office/drawing/2014/main" id="{C2C3CE49-CC71-BA20-4990-72425E7180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5533" y="2420432"/>
              <a:ext cx="533389" cy="53326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2800">
                <a:latin typeface="+mn-lt"/>
                <a:ea typeface="+mn-ea"/>
              </a:endParaRPr>
            </a:p>
          </p:txBody>
        </p:sp>
      </p:grpSp>
      <p:grpSp>
        <p:nvGrpSpPr>
          <p:cNvPr id="8" name="组合 40">
            <a:extLst>
              <a:ext uri="{FF2B5EF4-FFF2-40B4-BE49-F238E27FC236}">
                <a16:creationId xmlns:a16="http://schemas.microsoft.com/office/drawing/2014/main" id="{5FCF182B-DE8D-7580-D1BD-209C42B33AFB}"/>
              </a:ext>
            </a:extLst>
          </p:cNvPr>
          <p:cNvGrpSpPr/>
          <p:nvPr/>
        </p:nvGrpSpPr>
        <p:grpSpPr bwMode="auto">
          <a:xfrm>
            <a:off x="685902" y="895394"/>
            <a:ext cx="8000790" cy="926472"/>
            <a:chOff x="838200" y="666750"/>
            <a:chExt cx="8000977" cy="927196"/>
          </a:xfrm>
        </p:grpSpPr>
        <p:sp>
          <p:nvSpPr>
            <p:cNvPr id="11" name="TextBox 8">
              <a:extLst>
                <a:ext uri="{FF2B5EF4-FFF2-40B4-BE49-F238E27FC236}">
                  <a16:creationId xmlns:a16="http://schemas.microsoft.com/office/drawing/2014/main" id="{91313CC3-655C-2C79-E8D1-7D3214EFA5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200" y="666750"/>
              <a:ext cx="8000977" cy="9271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2800" b="1" dirty="0">
                  <a:solidFill>
                    <a:srgbClr val="1C1C1C"/>
                  </a:solidFill>
                  <a:latin typeface="+mn-lt"/>
                  <a:ea typeface="+mn-ea"/>
                </a:rPr>
                <a:t>2.</a:t>
              </a:r>
              <a:r>
                <a:rPr lang="zh-CN" altLang="zh-CN" sz="2800" b="1" dirty="0">
                  <a:solidFill>
                    <a:srgbClr val="1C1C1C"/>
                  </a:solidFill>
                  <a:latin typeface="+mn-lt"/>
                  <a:ea typeface="+mn-ea"/>
                </a:rPr>
                <a:t>在下面的</a:t>
              </a:r>
              <a:r>
                <a:rPr lang="en-US" altLang="zh-CN" sz="2800" b="1" dirty="0">
                  <a:solidFill>
                    <a:srgbClr val="1C1C1C"/>
                  </a:solidFill>
                  <a:latin typeface="+mn-lt"/>
                  <a:ea typeface="+mn-ea"/>
                </a:rPr>
                <a:t>       </a:t>
              </a:r>
              <a:r>
                <a:rPr lang="zh-CN" altLang="zh-CN" sz="2800" b="1" dirty="0">
                  <a:solidFill>
                    <a:srgbClr val="1C1C1C"/>
                  </a:solidFill>
                  <a:latin typeface="+mn-lt"/>
                  <a:ea typeface="+mn-ea"/>
                </a:rPr>
                <a:t>里填上</a:t>
              </a:r>
              <a:r>
                <a:rPr lang="zh-CN" altLang="en-US" sz="2800" b="1" dirty="0">
                  <a:solidFill>
                    <a:srgbClr val="1C1C1C"/>
                  </a:solidFill>
                  <a:latin typeface="+mn-lt"/>
                  <a:ea typeface="+mn-ea"/>
                </a:rPr>
                <a:t>“＞”</a:t>
              </a:r>
              <a:r>
                <a:rPr lang="zh-CN" altLang="en-US" sz="2800" b="1" dirty="0">
                  <a:solidFill>
                    <a:srgbClr val="1C1C1C"/>
                  </a:solidFill>
                </a:rPr>
                <a:t> </a:t>
              </a:r>
              <a:r>
                <a:rPr lang="zh-CN" altLang="en-US" sz="2800" b="1" dirty="0">
                  <a:solidFill>
                    <a:srgbClr val="1C1C1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“＜”</a:t>
              </a:r>
              <a:r>
                <a:rPr lang="zh-CN" altLang="zh-CN" sz="2800" b="1" dirty="0">
                  <a:solidFill>
                    <a:srgbClr val="1C1C1C"/>
                  </a:solidFill>
                  <a:latin typeface="+mn-lt"/>
                  <a:ea typeface="+mn-ea"/>
                </a:rPr>
                <a:t>或</a:t>
              </a:r>
              <a:r>
                <a:rPr lang="zh-CN" altLang="en-US" sz="2800" b="1" dirty="0">
                  <a:solidFill>
                    <a:srgbClr val="1C1C1C"/>
                  </a:solidFill>
                  <a:latin typeface="+mn-lt"/>
                  <a:ea typeface="+mn-ea"/>
                </a:rPr>
                <a:t>“</a:t>
              </a:r>
              <a:r>
                <a:rPr lang="en-US" altLang="zh-CN" sz="2800" b="1" dirty="0">
                  <a:solidFill>
                    <a:srgbClr val="1C1C1C"/>
                  </a:solidFill>
                  <a:latin typeface="+mn-lt"/>
                  <a:ea typeface="+mn-ea"/>
                </a:rPr>
                <a:t>=</a:t>
              </a:r>
              <a:r>
                <a:rPr lang="zh-CN" altLang="en-US" sz="2800" b="1" dirty="0">
                  <a:solidFill>
                    <a:srgbClr val="1C1C1C"/>
                  </a:solidFill>
                  <a:latin typeface="+mn-lt"/>
                  <a:ea typeface="+mn-ea"/>
                </a:rPr>
                <a:t>”</a:t>
              </a:r>
              <a:r>
                <a:rPr lang="zh-CN" altLang="zh-CN" sz="2800" b="1" dirty="0">
                  <a:solidFill>
                    <a:srgbClr val="1C1C1C"/>
                  </a:solidFill>
                  <a:latin typeface="+mn-lt"/>
                  <a:ea typeface="+mn-ea"/>
                </a:rPr>
                <a:t>。</a:t>
              </a:r>
              <a:r>
                <a:rPr lang="en-US" altLang="zh-CN" sz="2000" dirty="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en-US" altLang="zh-CN" sz="2000" dirty="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[</a:t>
              </a:r>
              <a:r>
                <a:rPr lang="zh-CN" altLang="en-US" sz="2000" dirty="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教材</a:t>
              </a:r>
              <a:r>
                <a:rPr lang="en-US" altLang="zh-CN" sz="2000" dirty="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P15 </a:t>
              </a:r>
              <a:r>
                <a:rPr lang="zh-CN" altLang="en-US" sz="2000" dirty="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做一做 第</a:t>
              </a:r>
              <a:r>
                <a:rPr lang="en-US" altLang="zh-CN" sz="2000" dirty="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000" dirty="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题</a:t>
              </a:r>
              <a:r>
                <a:rPr lang="en-US" altLang="zh-CN" sz="2000" dirty="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]</a:t>
              </a:r>
              <a:endParaRPr lang="zh-CN" altLang="zh-CN" sz="2800" b="1" dirty="0">
                <a:solidFill>
                  <a:srgbClr val="1C1C1C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椭圆 15">
              <a:extLst>
                <a:ext uri="{FF2B5EF4-FFF2-40B4-BE49-F238E27FC236}">
                  <a16:creationId xmlns:a16="http://schemas.microsoft.com/office/drawing/2014/main" id="{DD9DF09E-1F3D-35BD-BDF6-99FCC21F1A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0218" y="674376"/>
              <a:ext cx="533412" cy="53381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2800" dirty="0">
                <a:latin typeface="+mn-lt"/>
                <a:ea typeface="+mn-ea"/>
              </a:endParaRPr>
            </a:p>
          </p:txBody>
        </p:sp>
      </p:grpSp>
      <p:sp>
        <p:nvSpPr>
          <p:cNvPr id="13" name="矩形 41">
            <a:extLst>
              <a:ext uri="{FF2B5EF4-FFF2-40B4-BE49-F238E27FC236}">
                <a16:creationId xmlns:a16="http://schemas.microsoft.com/office/drawing/2014/main" id="{3B51DF6A-F54D-A0AB-FB78-AC9B0396F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0797" y="2073544"/>
            <a:ext cx="685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15" name="矩形 41">
            <a:extLst>
              <a:ext uri="{FF2B5EF4-FFF2-40B4-BE49-F238E27FC236}">
                <a16:creationId xmlns:a16="http://schemas.microsoft.com/office/drawing/2014/main" id="{5430D1B1-D393-152C-84AB-42018DC01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7338" y="2094803"/>
            <a:ext cx="685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6" name="矩形 41">
            <a:extLst>
              <a:ext uri="{FF2B5EF4-FFF2-40B4-BE49-F238E27FC236}">
                <a16:creationId xmlns:a16="http://schemas.microsoft.com/office/drawing/2014/main" id="{D3F9B1C5-C203-81E8-37AB-1B25DCAA3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7096" y="2904202"/>
            <a:ext cx="6858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＞</a:t>
            </a:r>
          </a:p>
        </p:txBody>
      </p:sp>
      <p:sp>
        <p:nvSpPr>
          <p:cNvPr id="17" name="矩形 41">
            <a:extLst>
              <a:ext uri="{FF2B5EF4-FFF2-40B4-BE49-F238E27FC236}">
                <a16:creationId xmlns:a16="http://schemas.microsoft.com/office/drawing/2014/main" id="{F76F4BC3-09BA-4034-95F5-B8931BECD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2668" y="2892911"/>
            <a:ext cx="685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＞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6" name="Rectangle 26">
            <a:extLst>
              <a:ext uri="{FF2B5EF4-FFF2-40B4-BE49-F238E27FC236}">
                <a16:creationId xmlns:a16="http://schemas.microsoft.com/office/drawing/2014/main" id="{C41DFFC0-EEC6-4C43-A952-EB72C987E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38" y="125413"/>
            <a:ext cx="4773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四、课堂小结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回顾反思</a:t>
            </a:r>
            <a:endParaRPr lang="zh-CN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192EF4A-EDCD-F590-CEC6-E7000E69A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13"/>
          <a:stretch/>
        </p:blipFill>
        <p:spPr>
          <a:xfrm>
            <a:off x="533506" y="871679"/>
            <a:ext cx="2285940" cy="1930534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E9ABAE69-8370-9F46-2442-E25EDEAED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38" y="871679"/>
            <a:ext cx="5821871" cy="327651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6A12A7C-A780-8067-44C6-696AD674B3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83"/>
          <a:stretch/>
        </p:blipFill>
        <p:spPr>
          <a:xfrm>
            <a:off x="470739" y="2802213"/>
            <a:ext cx="2411474" cy="193053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>
            <a:extLst>
              <a:ext uri="{FF2B5EF4-FFF2-40B4-BE49-F238E27FC236}">
                <a16:creationId xmlns:a16="http://schemas.microsoft.com/office/drawing/2014/main" id="{0AB92E4E-BBBF-393F-77C0-515B598CC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450" y="125413"/>
            <a:ext cx="2747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五、课后作业</a:t>
            </a:r>
            <a:endParaRPr lang="zh-CN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E029CD-47D7-2C89-DDB0-59326D110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125" y="2006600"/>
            <a:ext cx="62198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000" b="1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</a:rPr>
              <a:t>从课后习题中选取；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000" b="1" dirty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完成练习册本课时的习题。</a:t>
            </a:r>
          </a:p>
        </p:txBody>
      </p:sp>
    </p:spTree>
    <p:extLst>
      <p:ext uri="{BB962C8B-B14F-4D97-AF65-F5344CB8AC3E}">
        <p14:creationId xmlns:p14="http://schemas.microsoft.com/office/powerpoint/2010/main" val="3619671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9">
            <a:extLst>
              <a:ext uri="{FF2B5EF4-FFF2-40B4-BE49-F238E27FC236}">
                <a16:creationId xmlns:a16="http://schemas.microsoft.com/office/drawing/2014/main" id="{C33D7B80-0F48-4069-82D5-936B995C0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24" y="1119511"/>
            <a:ext cx="830886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>
                <a:latin typeface="+mn-lt"/>
                <a:ea typeface="+mn-ea"/>
                <a:cs typeface="Times New Roman" panose="02020603050405020304" pitchFamily="18" charset="0"/>
              </a:rPr>
              <a:t>下面</a:t>
            </a:r>
            <a:r>
              <a:rPr lang="zh-CN" altLang="en-US" sz="2400" b="1" dirty="0">
                <a:latin typeface="+mn-lt"/>
                <a:ea typeface="+mn-ea"/>
                <a:cs typeface="Times New Roman" panose="02020603050405020304" pitchFamily="18" charset="0"/>
              </a:rPr>
              <a:t>的计算对吗？把不对的改正过来。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zh-CN" altLang="en-US" dirty="0">
              <a:solidFill>
                <a:prstClr val="black"/>
              </a:solidFill>
            </a:endParaRPr>
          </a:p>
        </p:txBody>
      </p:sp>
      <p:grpSp>
        <p:nvGrpSpPr>
          <p:cNvPr id="33795" name="组合 7">
            <a:extLst>
              <a:ext uri="{FF2B5EF4-FFF2-40B4-BE49-F238E27FC236}">
                <a16:creationId xmlns:a16="http://schemas.microsoft.com/office/drawing/2014/main" id="{A7F4742E-C466-469B-8754-439B00B117F6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1809750"/>
            <a:ext cx="1549400" cy="1027113"/>
            <a:chOff x="1271102" y="4273360"/>
            <a:chExt cx="1549226" cy="1027848"/>
          </a:xfrm>
        </p:grpSpPr>
        <p:cxnSp>
          <p:nvCxnSpPr>
            <p:cNvPr id="33832" name="直接连接符 11">
              <a:extLst>
                <a:ext uri="{FF2B5EF4-FFF2-40B4-BE49-F238E27FC236}">
                  <a16:creationId xmlns:a16="http://schemas.microsoft.com/office/drawing/2014/main" id="{EF1C785F-F154-47AD-A8DC-62DF9E0781F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71102" y="5301208"/>
              <a:ext cx="154922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33" name="矩形 30">
              <a:extLst>
                <a:ext uri="{FF2B5EF4-FFF2-40B4-BE49-F238E27FC236}">
                  <a16:creationId xmlns:a16="http://schemas.microsoft.com/office/drawing/2014/main" id="{39F7290F-2EBD-4747-A6F2-6D80635BC8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2099" y="4273360"/>
              <a:ext cx="1467056" cy="1006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2.6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×   3.5</a:t>
              </a:r>
              <a:endParaRPr lang="zh-CN" altLang="en-US" sz="3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3796" name="矩形 10">
            <a:extLst>
              <a:ext uri="{FF2B5EF4-FFF2-40B4-BE49-F238E27FC236}">
                <a16:creationId xmlns:a16="http://schemas.microsoft.com/office/drawing/2014/main" id="{665EA06B-BED7-4B9B-9B5F-1B1620980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5713" y="2817813"/>
            <a:ext cx="95408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latin typeface="Times New Roman" panose="02020603050405020304" pitchFamily="18" charset="0"/>
                <a:cs typeface="Times New Roman" panose="02020603050405020304" pitchFamily="18" charset="0"/>
              </a:rPr>
              <a:t>1 3 0</a:t>
            </a:r>
          </a:p>
        </p:txBody>
      </p:sp>
      <p:sp>
        <p:nvSpPr>
          <p:cNvPr id="33797" name="矩形 11">
            <a:extLst>
              <a:ext uri="{FF2B5EF4-FFF2-40B4-BE49-F238E27FC236}">
                <a16:creationId xmlns:a16="http://schemas.microsoft.com/office/drawing/2014/main" id="{68B5BECE-3728-4EEC-A553-DD9DBFFB4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2538" y="3265488"/>
            <a:ext cx="6651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latin typeface="Times New Roman" panose="02020603050405020304" pitchFamily="18" charset="0"/>
                <a:cs typeface="Times New Roman" panose="02020603050405020304" pitchFamily="18" charset="0"/>
              </a:rPr>
              <a:t>7 8</a:t>
            </a:r>
          </a:p>
        </p:txBody>
      </p:sp>
      <p:cxnSp>
        <p:nvCxnSpPr>
          <p:cNvPr id="33798" name="直接连接符 11">
            <a:extLst>
              <a:ext uri="{FF2B5EF4-FFF2-40B4-BE49-F238E27FC236}">
                <a16:creationId xmlns:a16="http://schemas.microsoft.com/office/drawing/2014/main" id="{C53F3724-10EF-42A5-BC10-20BE311D41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31850" y="3819525"/>
            <a:ext cx="1549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799" name="矩形 13">
            <a:extLst>
              <a:ext uri="{FF2B5EF4-FFF2-40B4-BE49-F238E27FC236}">
                <a16:creationId xmlns:a16="http://schemas.microsoft.com/office/drawing/2014/main" id="{DA3D6673-229A-48A8-9A59-7EF34A871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808413"/>
            <a:ext cx="12795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latin typeface="Times New Roman" panose="02020603050405020304" pitchFamily="18" charset="0"/>
                <a:cs typeface="Times New Roman" panose="02020603050405020304" pitchFamily="18" charset="0"/>
              </a:rPr>
              <a:t>  9 1.0</a:t>
            </a:r>
          </a:p>
        </p:txBody>
      </p:sp>
      <p:cxnSp>
        <p:nvCxnSpPr>
          <p:cNvPr id="33800" name="直接连接符 15">
            <a:extLst>
              <a:ext uri="{FF2B5EF4-FFF2-40B4-BE49-F238E27FC236}">
                <a16:creationId xmlns:a16="http://schemas.microsoft.com/office/drawing/2014/main" id="{FB936DB1-BA76-45AF-B273-9843D02B08E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71663" y="3949700"/>
            <a:ext cx="24765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3801" name="组合 16">
            <a:extLst>
              <a:ext uri="{FF2B5EF4-FFF2-40B4-BE49-F238E27FC236}">
                <a16:creationId xmlns:a16="http://schemas.microsoft.com/office/drawing/2014/main" id="{1FE3F6DB-8AD8-4FFB-8DC6-8E27FC96DF76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1809750"/>
            <a:ext cx="1719263" cy="1028700"/>
            <a:chOff x="1271102" y="4273360"/>
            <a:chExt cx="1719361" cy="1027848"/>
          </a:xfrm>
        </p:grpSpPr>
        <p:cxnSp>
          <p:nvCxnSpPr>
            <p:cNvPr id="33830" name="直接连接符 11">
              <a:extLst>
                <a:ext uri="{FF2B5EF4-FFF2-40B4-BE49-F238E27FC236}">
                  <a16:creationId xmlns:a16="http://schemas.microsoft.com/office/drawing/2014/main" id="{7A776680-8CB4-4680-BBA4-8F6B6F041A9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71102" y="5301208"/>
              <a:ext cx="154922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31" name="矩形 30">
              <a:extLst>
                <a:ext uri="{FF2B5EF4-FFF2-40B4-BE49-F238E27FC236}">
                  <a16:creationId xmlns:a16="http://schemas.microsoft.com/office/drawing/2014/main" id="{978C5946-2955-4075-B633-91911C0A37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1651" y="4273360"/>
              <a:ext cx="1688812" cy="1014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3.4</a:t>
              </a:r>
              <a:r>
                <a:rPr lang="zh-CN" altLang="en-US" sz="3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3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×  </a:t>
              </a:r>
              <a:r>
                <a:rPr lang="zh-CN" altLang="en-US" sz="3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altLang="zh-CN" sz="3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2.5</a:t>
              </a:r>
              <a:endParaRPr lang="zh-CN" altLang="en-US" sz="3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3802" name="矩形 19">
            <a:extLst>
              <a:ext uri="{FF2B5EF4-FFF2-40B4-BE49-F238E27FC236}">
                <a16:creationId xmlns:a16="http://schemas.microsoft.com/office/drawing/2014/main" id="{7CFC7969-11CE-44DE-BB2D-F68EE772A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2800350"/>
            <a:ext cx="14414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1 7 1 0</a:t>
            </a:r>
          </a:p>
        </p:txBody>
      </p:sp>
      <p:sp>
        <p:nvSpPr>
          <p:cNvPr id="33803" name="矩形 20">
            <a:extLst>
              <a:ext uri="{FF2B5EF4-FFF2-40B4-BE49-F238E27FC236}">
                <a16:creationId xmlns:a16="http://schemas.microsoft.com/office/drawing/2014/main" id="{3EFA1C94-8BE0-412E-AD29-661C2E0CE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9853" y="3257550"/>
            <a:ext cx="11318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8 4</a:t>
            </a:r>
          </a:p>
        </p:txBody>
      </p:sp>
      <p:cxnSp>
        <p:nvCxnSpPr>
          <p:cNvPr id="33804" name="直接连接符 11">
            <a:extLst>
              <a:ext uri="{FF2B5EF4-FFF2-40B4-BE49-F238E27FC236}">
                <a16:creationId xmlns:a16="http://schemas.microsoft.com/office/drawing/2014/main" id="{465CEE02-D492-4A2D-91D5-5BF1E37203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89500" y="3808413"/>
            <a:ext cx="1549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05" name="矩形 22">
            <a:extLst>
              <a:ext uri="{FF2B5EF4-FFF2-40B4-BE49-F238E27FC236}">
                <a16:creationId xmlns:a16="http://schemas.microsoft.com/office/drawing/2014/main" id="{48BCF903-68E2-4495-9100-62B4B43B9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9342" y="3821113"/>
            <a:ext cx="158908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0.8 5 5 0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DB871FF-6D97-4E21-A654-88524E5FF83E}"/>
              </a:ext>
            </a:extLst>
          </p:cNvPr>
          <p:cNvSpPr txBox="1"/>
          <p:nvPr/>
        </p:nvSpPr>
        <p:spPr>
          <a:xfrm>
            <a:off x="2209800" y="1809750"/>
            <a:ext cx="1828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n-lt"/>
                <a:ea typeface="+mn-ea"/>
              </a:rPr>
              <a:t>改正：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90EFD5A-9A87-49A4-98ED-B871527B500C}"/>
              </a:ext>
            </a:extLst>
          </p:cNvPr>
          <p:cNvSpPr txBox="1"/>
          <p:nvPr/>
        </p:nvSpPr>
        <p:spPr>
          <a:xfrm>
            <a:off x="2133600" y="3867150"/>
            <a:ext cx="1828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n-lt"/>
                <a:ea typeface="+mn-ea"/>
              </a:rPr>
              <a:t>（     ）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4F97F6A-A00E-4F2A-AAC0-F95E540D350E}"/>
              </a:ext>
            </a:extLst>
          </p:cNvPr>
          <p:cNvSpPr txBox="1"/>
          <p:nvPr/>
        </p:nvSpPr>
        <p:spPr>
          <a:xfrm>
            <a:off x="6324600" y="1809750"/>
            <a:ext cx="1828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n-lt"/>
                <a:ea typeface="+mn-ea"/>
              </a:rPr>
              <a:t>改正：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056B07A-D7A1-4C9F-9F52-C26869786E37}"/>
              </a:ext>
            </a:extLst>
          </p:cNvPr>
          <p:cNvSpPr txBox="1"/>
          <p:nvPr/>
        </p:nvSpPr>
        <p:spPr>
          <a:xfrm>
            <a:off x="6324600" y="3867150"/>
            <a:ext cx="1828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n-lt"/>
                <a:ea typeface="+mn-ea"/>
              </a:rPr>
              <a:t>（     ）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D9B12FB5-0D82-440F-8A66-0BD7D9257A54}"/>
              </a:ext>
            </a:extLst>
          </p:cNvPr>
          <p:cNvGrpSpPr>
            <a:grpSpLocks/>
          </p:cNvGrpSpPr>
          <p:nvPr/>
        </p:nvGrpSpPr>
        <p:grpSpPr bwMode="auto">
          <a:xfrm>
            <a:off x="2968625" y="1809750"/>
            <a:ext cx="1549400" cy="1027113"/>
            <a:chOff x="1271102" y="4273360"/>
            <a:chExt cx="1549226" cy="1027848"/>
          </a:xfrm>
        </p:grpSpPr>
        <p:cxnSp>
          <p:nvCxnSpPr>
            <p:cNvPr id="33828" name="直接连接符 11">
              <a:extLst>
                <a:ext uri="{FF2B5EF4-FFF2-40B4-BE49-F238E27FC236}">
                  <a16:creationId xmlns:a16="http://schemas.microsoft.com/office/drawing/2014/main" id="{4D99B4F3-2779-446A-825E-C40D8ED3FD3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71102" y="5301208"/>
              <a:ext cx="154922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29" name="矩形 30">
              <a:extLst>
                <a:ext uri="{FF2B5EF4-FFF2-40B4-BE49-F238E27FC236}">
                  <a16:creationId xmlns:a16="http://schemas.microsoft.com/office/drawing/2014/main" id="{ED6DF342-9C0C-4683-A1B2-30E622CDC1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2099" y="4273360"/>
              <a:ext cx="1467056" cy="1006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2.6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   3.5</a:t>
              </a:r>
              <a:endPara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603049DB-298B-4B5D-B7B3-471142EF9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6138" y="2817813"/>
            <a:ext cx="95408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1 3 0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FB3A8C65-FB6A-48E5-8F30-50569566A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2963" y="3265488"/>
            <a:ext cx="6651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7 8</a:t>
            </a:r>
          </a:p>
        </p:txBody>
      </p:sp>
      <p:cxnSp>
        <p:nvCxnSpPr>
          <p:cNvPr id="33" name="直接连接符 11">
            <a:extLst>
              <a:ext uri="{FF2B5EF4-FFF2-40B4-BE49-F238E27FC236}">
                <a16:creationId xmlns:a16="http://schemas.microsoft.com/office/drawing/2014/main" id="{E7CE102A-9E8A-42B8-AD52-D3FAE6408F0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962275" y="3819525"/>
            <a:ext cx="1549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CDBC676A-FE6D-4663-B2CD-F910EDDD4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7225" y="3808413"/>
            <a:ext cx="12795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9.1 0</a:t>
            </a: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114A0F31-AD53-47FA-BD9E-749DF70BEF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02088" y="3949700"/>
            <a:ext cx="24765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6" name="直接连接符 35">
            <a:extLst>
              <a:ext uri="{FF2B5EF4-FFF2-40B4-BE49-F238E27FC236}">
                <a16:creationId xmlns:a16="http://schemas.microsoft.com/office/drawing/2014/main" id="{DB7C611C-D59F-4C1A-B93B-706758FCA74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118542" y="3943350"/>
            <a:ext cx="24765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3853ECEB-6AB8-4225-A83D-9CB9FC58767D}"/>
              </a:ext>
            </a:extLst>
          </p:cNvPr>
          <p:cNvGrpSpPr>
            <a:grpSpLocks/>
          </p:cNvGrpSpPr>
          <p:nvPr/>
        </p:nvGrpSpPr>
        <p:grpSpPr bwMode="auto">
          <a:xfrm>
            <a:off x="7162800" y="1809750"/>
            <a:ext cx="1719263" cy="1028700"/>
            <a:chOff x="1271102" y="4273360"/>
            <a:chExt cx="1719361" cy="1027848"/>
          </a:xfrm>
        </p:grpSpPr>
        <p:cxnSp>
          <p:nvCxnSpPr>
            <p:cNvPr id="33826" name="直接连接符 11">
              <a:extLst>
                <a:ext uri="{FF2B5EF4-FFF2-40B4-BE49-F238E27FC236}">
                  <a16:creationId xmlns:a16="http://schemas.microsoft.com/office/drawing/2014/main" id="{BB312BDB-3991-48AB-B78B-FEA2F10BA1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71102" y="5301208"/>
              <a:ext cx="154922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27" name="矩形 30">
              <a:extLst>
                <a:ext uri="{FF2B5EF4-FFF2-40B4-BE49-F238E27FC236}">
                  <a16:creationId xmlns:a16="http://schemas.microsoft.com/office/drawing/2014/main" id="{288BEB89-8D70-48FD-B434-BB0F1EAC1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1651" y="4273360"/>
              <a:ext cx="1688812" cy="1014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3.4</a:t>
              </a:r>
              <a:r>
                <a:rPr lang="zh-CN" altLang="en-US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  </a:t>
              </a:r>
              <a:r>
                <a:rPr lang="zh-CN" altLang="en-US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2.5</a:t>
              </a:r>
              <a:endPara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0" name="矩形 39">
            <a:extLst>
              <a:ext uri="{FF2B5EF4-FFF2-40B4-BE49-F238E27FC236}">
                <a16:creationId xmlns:a16="http://schemas.microsoft.com/office/drawing/2014/main" id="{02D81C2B-9401-4A34-BEF0-4F91A09DE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2800350"/>
            <a:ext cx="14414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1 7 1 0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41C841DE-B43D-4016-B848-D22FFC8FE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9663" y="3257550"/>
            <a:ext cx="11318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8 4</a:t>
            </a:r>
          </a:p>
        </p:txBody>
      </p:sp>
      <p:cxnSp>
        <p:nvCxnSpPr>
          <p:cNvPr id="42" name="直接连接符 11">
            <a:extLst>
              <a:ext uri="{FF2B5EF4-FFF2-40B4-BE49-F238E27FC236}">
                <a16:creationId xmlns:a16="http://schemas.microsoft.com/office/drawing/2014/main" id="{922CB31C-F46A-406F-A22F-EA408F3F3FE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175500" y="3808413"/>
            <a:ext cx="1549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矩形 42">
            <a:extLst>
              <a:ext uri="{FF2B5EF4-FFF2-40B4-BE49-F238E27FC236}">
                <a16:creationId xmlns:a16="http://schemas.microsoft.com/office/drawing/2014/main" id="{D202A13D-5C7A-4E7A-B794-27B9EE7A75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4230" y="3821113"/>
            <a:ext cx="158908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8.5 5 0</a:t>
            </a: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91B8522C-A6C7-4BAB-8E29-ECE279E6348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393430" y="3943350"/>
            <a:ext cx="24765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4C0C271E-E1DD-4B24-9D18-18F8E8DA7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790950"/>
            <a:ext cx="91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C9A06594-55B0-4149-8514-68A88BF04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3790950"/>
            <a:ext cx="91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825" name="Rectangle 26">
            <a:extLst>
              <a:ext uri="{FF2B5EF4-FFF2-40B4-BE49-F238E27FC236}">
                <a16:creationId xmlns:a16="http://schemas.microsoft.com/office/drawing/2014/main" id="{4CDBE79F-77F6-4D88-B225-C1134B3F6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450" y="125413"/>
            <a:ext cx="2747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51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六、提升训练</a:t>
            </a:r>
            <a:endParaRPr lang="zh-CN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  <p:bldP spid="40" grpId="0"/>
      <p:bldP spid="41" grpId="0"/>
      <p:bldP spid="43" grpId="0"/>
      <p:bldP spid="5" grpId="0"/>
      <p:bldP spid="47" grpId="0"/>
    </p:bldLst>
  </p:timing>
</p:sld>
</file>

<file path=ppt/theme/theme1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ln w="9525">
          <a:solidFill>
            <a:srgbClr val="000000"/>
          </a:solidFill>
          <a:miter lim="800000"/>
          <a:headEnd/>
          <a:tailEnd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wrap="square" rtlCol="0" anchor="ctr">
        <a:spAutoFit/>
      </a:bodyPr>
      <a:lstStyle>
        <a:defPPr algn="l" eaLnBrk="1" hangingPunct="1">
          <a:buFont typeface="Arial" panose="020B0604020202020204" pitchFamily="34" charset="0"/>
          <a:buNone/>
          <a:defRPr sz="2800" b="1" dirty="0">
            <a:latin typeface="+mn-lt"/>
            <a:ea typeface="黑体" panose="02010609060101010101" pitchFamily="49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2016</TotalTime>
  <Pages>0</Pages>
  <Words>781</Words>
  <Characters>0</Characters>
  <Application>Microsoft Office PowerPoint</Application>
  <DocSecurity>0</DocSecurity>
  <PresentationFormat>全屏显示(16:9)</PresentationFormat>
  <Lines>0</Lines>
  <Paragraphs>86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9" baseType="lpstr">
      <vt:lpstr>黑体</vt:lpstr>
      <vt:lpstr>楷体</vt:lpstr>
      <vt:lpstr>Arial</vt:lpstr>
      <vt:lpstr>Times New Roman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Admin</cp:lastModifiedBy>
  <cp:revision>980</cp:revision>
  <dcterms:created xsi:type="dcterms:W3CDTF">2016-04-21T10:58:56Z</dcterms:created>
  <dcterms:modified xsi:type="dcterms:W3CDTF">2026-05-29T02:24:00Z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2052-10.1.0.5554</vt:lpwstr>
  </property>
</Properties>
</file>