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notesMasterIdLst>
    <p:notesMasterId r:id="rId15"/>
  </p:notesMasterIdLst>
  <p:handoutMasterIdLst>
    <p:handoutMasterId r:id="rId16"/>
  </p:handoutMasterIdLst>
  <p:sldIdLst>
    <p:sldId id="256" r:id="rId2"/>
    <p:sldId id="372" r:id="rId3"/>
    <p:sldId id="378" r:id="rId4"/>
    <p:sldId id="379" r:id="rId5"/>
    <p:sldId id="380" r:id="rId6"/>
    <p:sldId id="381" r:id="rId7"/>
    <p:sldId id="382" r:id="rId8"/>
    <p:sldId id="383" r:id="rId9"/>
    <p:sldId id="385" r:id="rId10"/>
    <p:sldId id="384" r:id="rId11"/>
    <p:sldId id="327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DEDEC"/>
    <a:srgbClr val="FFFFFF"/>
    <a:srgbClr val="FF7B66"/>
    <a:srgbClr val="52C3F1"/>
    <a:srgbClr val="2378BF"/>
    <a:srgbClr val="E4EAF5"/>
    <a:srgbClr val="F7FFFD"/>
    <a:srgbClr val="FFF5D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6249" autoAdjust="0"/>
  </p:normalViewPr>
  <p:slideViewPr>
    <p:cSldViewPr snapToGrid="0">
      <p:cViewPr varScale="1">
        <p:scale>
          <a:sx n="84" d="100"/>
          <a:sy n="84" d="100"/>
        </p:scale>
        <p:origin x="776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2752" y="3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C573685-421E-4D67-BA67-99416EC85E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37E1A62-D81B-4F8A-95E7-4663530F33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69ADD79F-B96D-4B24-93C2-986EBCE5510A}" type="datetimeFigureOut">
              <a:rPr lang="zh-CN" altLang="en-US"/>
              <a:pPr>
                <a:defRPr/>
              </a:pPr>
              <a:t>2026/6/24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67DAF4-BAF5-4900-AC38-8D3E751479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FF583E-9BEB-43D5-8491-E4BDCA9392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091DC04-D562-4D15-B5EB-BAD6FF2DCA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23EDC82-3C3B-4570-9F11-A20CF3328A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E5913E-25F5-47C5-8E85-6E833DD4931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2BB239B-856B-402B-A9C5-2A611B1693C2}" type="datetimeFigureOut">
              <a:rPr lang="zh-CN" altLang="en-US"/>
              <a:pPr>
                <a:defRPr/>
              </a:pPr>
              <a:t>2026/6/24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E0233D2-D732-4BEB-98EB-591A7FF0F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62DAB9B7-9E59-485D-AC70-A40D310CE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656E54-2EDA-4E1F-A709-64C700B005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34CCCC5-AFCD-42DF-9AE5-EC936F7D3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5DE53A7-A9CE-4806-93BB-B6492B2E9A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42B61A4-6ED4-44A9-90D0-50D5E34F1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2" r="1296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FD8AD1A3-3D69-4577-A145-CA098FFE5A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12CE278-3782-46F9-86CF-8669A8D3FFF4}"/>
              </a:ext>
            </a:extLst>
          </p:cNvPr>
          <p:cNvSpPr/>
          <p:nvPr userDrawn="1"/>
        </p:nvSpPr>
        <p:spPr>
          <a:xfrm>
            <a:off x="1230313" y="1471613"/>
            <a:ext cx="6694487" cy="2133600"/>
          </a:xfrm>
          <a:prstGeom prst="rect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C020E2-505B-4E55-B5FB-47E78DF970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1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24047B74-BA97-4C3B-85A8-7BAEC81F297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93D05BA4-4384-48F5-AFAD-EA6C61ADAEE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F5DAEAD3-4FC8-4B71-BB39-C7319424365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1D455F8B-CF8D-45C1-8E50-E4F8922EB49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4740E411-41AC-4D89-A5D1-19C5FBB6328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8591BD3E-D21E-445E-A847-ECDEC60F86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64310621-048D-4B43-9AE6-3EFD403696E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4BA2C67D-E5F5-4F18-B234-F42F8E476FB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C7C852DA-0B5C-4613-999B-44EB2FE1A9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58C12711-1F17-4DCE-A323-611F15A69A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DACEBD6F-63A9-4A90-A61D-BB256FEEB7D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3D9CBB34-A89F-45B7-AAE1-9309449CE1B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9CB3A00C-7C43-4717-B76E-336D8A699EB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FC44E914-A0F2-4C1F-9D27-F4789065F16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3BC064CA-EA3F-4D75-A61D-F721FF5A1C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840C3F4D-FD0A-4D81-9ABE-24DDF94892F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328F7AAC-B5EF-482E-AA17-554EC290759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A14E1B97-D8CC-4019-8A06-0963D431A5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A1D2B2EC-8123-4988-ABF9-C51C5BC9DE6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CC563AD2-6E77-4A39-898D-9BCA544AA6B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73834A38-6D25-48DD-9992-F571CCB097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24D197E6-A7D5-40B5-AA2E-F909C8CD274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7ADE9293-1521-4F2A-8E6E-D3F9ED5CAB1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6073BEA8-D3DD-412B-8F0C-2261CD6BE7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1DB338BD-2082-4D86-8FA9-DD7B4C6FF19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064BDB94-3A28-40AC-90D8-F9BFD83325C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5F94804E-749F-4AB0-9C87-660820AD78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DCF5D83C-BE42-4ABC-A6C3-3799F2A1B4B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EBC5919E-CD46-4DC9-A1D8-EEF3FA66288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6B12889B-2E2D-43B2-8FD2-82A054A2B1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402536D6-C74D-44B0-911B-B43FAE25AAF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EE0B47F7-6BF5-41E1-B177-2917CBDAE42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F6753957-A93D-4E7E-9DA3-298969B551F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ACE9C53D-A45E-490B-BDD5-F42F2D8C47A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ED0FBE04-3CCA-48CD-BCA7-B247FD9E422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74C45701-8E41-44CA-BAB0-F2C6822AD56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FDC1C409-ECD3-4189-B16E-898D4038ED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7574F6F6-1B35-4D7D-A633-496BAE08FF4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B7D8440D-754E-4B6F-9E22-F1AD2AAE68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022AD7D8-08DB-4F1A-9155-2F78050D8D4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8D49C311-42DE-47E5-AFB7-94113AF5B15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270ACE67-1EA6-4CC7-AF10-8E5B539D5AF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87918B9-A048-446F-AFC0-FBCB7A395F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0E225E5C-B52A-4104-A73F-AA6C168337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5577A475-2436-4BC8-9EAC-F16A0EEA686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D762DD7-DAC6-4135-A962-E3FDABCE12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4193DEAD-EB04-461E-A0B5-101C76764B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7E220BA6-DD1A-44A2-9F81-1D482BA2E49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E70C3F91-98F3-47FA-8B5E-BE3148589CC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57834582-5F86-481A-98EE-E8ED286C79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0EF4319B-4EF8-4854-82DC-38E09C5FB78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1A84DD72-5B38-4548-850C-5D208EFDDE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2F4B08F0-547C-4185-9367-57F6A72657A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51D83F9C-5D03-42E7-9BA3-F231DA062D2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A503A06F-33A3-4E18-BFE0-D1509902A9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43298038-569A-4590-806A-BE586D5C35B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BCF5C835-E6D9-4FF4-84A4-45CCE033F22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DC04EAE0-6FA6-4D93-9254-05AA18BC19B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2D8BEF6E-0352-43DD-BE53-B60BD0EEFE8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B834C4E5-2F14-443E-B755-3A701E0A260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D6EF4B27-8335-4114-9309-39F585DE2F1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AB5A6B9B-0A9D-4119-8ED5-864314B4A5C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E23060B4-D925-4C20-87B0-8AD85497A03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6F761EA6-CA4D-445D-A37A-10DC8339C2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3134D2DE-830B-47CE-A117-39D9DAA5FA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76F3E386-8EDA-417F-90EC-99D099185D9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88158E28-7FBB-4E9B-A2A5-8EBBEA11921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2564C1BE-8D8C-4C99-86DD-6BE9E62D783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70839379-4204-46D5-B497-4D401037243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8313C13F-6CDB-425C-9061-94FEFCB8B6C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79B4BCDF-1520-458B-81CE-23622F0325F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FE2BC595-2056-4DC1-A080-5F2189B10A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7F839BE0-DE51-4737-80EA-46EA66EAA98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AA3323BC-170D-4DB2-8CC5-347BDE0D08E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4DC2E848-E243-45F4-A349-76CCCBA1C14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06B253C5-3264-46B1-88DE-DE773026C8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4DA02227-2EA9-4919-853F-5227899E73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6740DE64-7B24-4C62-B558-E5EE2E58F1A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CB36AE31-769C-4CAE-97A8-46BAE482746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04A10BB6-F496-4F1D-8162-ECEE7985AF2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13A946A5-6464-4F2C-AAD2-ECC3E841640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B51015C3-E793-4495-BC23-134036A9B59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C18A3290-A8F4-4CF6-915C-82A6DB847C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1907B81C-D2BB-4100-BBB3-72C96785E15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C4C37191-0F52-4394-B255-45932086793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49B4B24-C782-440E-93DD-880C889FC1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0BF1A672-7AC9-490A-8DEF-12874155358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42587F89-5BDA-45FC-AB62-4595E6780C6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D9E294D3-4ED8-40A0-8E3F-B01787CF602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F06B69BC-6A1B-4D12-82FA-C54A21A65A3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2537E64-ADB0-4DA6-980C-2BB9E436A4D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384B4211-D709-4A41-A61B-28AF01A37A0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690EF0C3-AE86-4452-AF36-B55BE83CC8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B9833344-42D2-4571-8EF8-2E7372780DF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E7540634-3597-405B-974A-4D82386AB9F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FE12AD58-E034-4DE1-AC20-A464B2B0BA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72285AAF-9A58-486D-B477-0911A491F27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8C6B91E4-41C3-4DAA-8FAD-DD6F22EF8A0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09A8D9EB-311C-4C96-9AB2-2CD0B278089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EF6EF986-07C4-465D-B003-7031E43F1E0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D605D2FD-5405-4EF2-8284-11445560676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94426758-9ABB-47C4-B774-616F219758B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25AC7068-182B-4E0E-9DAC-4EC780E4957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F7221C45-30EA-4994-A59A-14D795CA52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0B678F61-D360-41E4-B1A2-981F9CD2C1C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68D184A9-FC93-4E4E-8ABD-5E157DA634B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A96C38A6-103B-43C0-9D65-D77B24C17A9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E6FAE403-A92B-4335-BDAA-6B7FFDB1396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977C89CB-DEDE-49F0-8594-2948BCFF3CD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DB84BF3C-6EAA-4772-8033-5D68C5468FE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3059700F-6800-4827-BA1A-ECD529AD487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607A68FA-F53D-4F0B-9579-42C5C119693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DC5922A7-ADE3-4983-85D9-192087700F1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932E487-2006-43C7-9CFE-0502E32322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3EE49FA0-15F2-41BE-83B2-30745FBB272C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D55C1A72-ED4E-497F-830D-8DA36902FF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50F298A3-DE0E-4CB2-8A64-0A6728477AD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2DC57E9D-3742-4B72-B72E-50050D7498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55D03F34-8ABE-4DD3-8999-9D475954C4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一、揭示课题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179AB509-ADB7-48EA-AB4F-874D83D2C42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80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4CFD47D1-65A9-414D-BAB4-8D4A2E836C0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DED6BCDD-2D11-4EE1-8A35-28B77C8373A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F3BE6219-6ED0-4855-B61F-5F3134FE540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3682AD5C-61AD-4B1E-BD53-A166D067451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1C694609-40B7-4889-90DE-6C05C07B59F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8DB2A2B3-9DC6-421E-8D30-9C341EA6A2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26608E80-A42F-4692-BB49-8EF6DDF3BB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6FE8B9B9-C12C-49B5-B4D6-9B110C3DBB0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31318B8A-D78D-4F49-952F-6387D9B5BE1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6BD52F1E-DD20-4323-AD51-AA3ADBB3A11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A5613C91-52B5-497E-97E0-1CC0598C192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DEBE63AE-6CB3-441B-8809-C54CB744711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17F33E3B-6130-4DC9-8E20-5FBE020A25F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6BA1F3B5-1640-4034-AB1D-9BEABD9CB99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C0AB6D5C-2A24-49E6-BE17-BEB2F8EEE0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00554DF4-B869-4ED0-95D3-6A816192F86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6D13B444-7341-4C3A-AAC2-D3D37449AE0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9AF07D40-BA63-4D04-9367-CBAC0E5C707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05C5BB9F-A924-49E4-BE7C-8994DB165B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D48D04E9-2B16-4831-9E70-078D50C1294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1DD96348-65CF-4D47-A774-DD2A5DC163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56A64E29-6F5A-42F7-BE51-E7590D4237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1B2E410-3B7B-4FF3-8FEB-1F202806F31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E76E9CC8-9273-49FB-B92A-72E0C31D78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FCEA884D-2E58-45E3-A414-63DA8851D7A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1D0BEA5B-C724-458D-8475-9444BD51B67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DF84B021-E14D-4E1C-818A-BE2CDB3D01D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EE26E66D-06B8-4EEA-8283-C4497D1296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32F5E5D0-9524-44C9-B4BC-5FB8323302F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D7D90B80-1D19-4F71-931B-5052FDB1071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97F0C322-0121-4212-AE10-29B548F5C43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46469675-A255-4773-AC01-C9F868311F6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C8EAC915-8D14-43A6-A417-775B354877D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574B574C-F011-4992-BEF4-A857643D96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AB27E274-2AEA-404C-8C4F-DD96D388E32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84AB3D64-8D37-4391-B638-006213F163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878C5109-0DF7-4860-9BBF-197C6C1CAEC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A3304F0F-C2B0-4440-A331-FD61235D87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53862CAD-A3F0-4B4E-930C-A6865CB51F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5B6A5482-BD78-4FFA-9046-D1438E9F19D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61DAB942-0E7F-4D71-B887-08EEEC8B5E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49105C2E-44F3-4CDF-9CF2-5633217F38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ECDEC5F7-B7CC-4580-A808-63F01F791DF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4FC591A7-01C0-42D4-9F34-E6F49CF8F2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B94A72E7-C018-44B4-965E-89C6A4E100A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A4425953-0981-4885-AB75-55255A421EB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C0E34599-105B-4524-8465-83EFE003EE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BAA5ADF-1B8C-43C7-A498-7B4CF479DF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E32A2F8E-0247-465E-89C9-9ECB4FAF8C1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1CD2217F-25C2-4D1A-A336-92839120FE7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B1468B05-0CCB-4012-9708-4F0593D0CA2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336E535D-DBF9-40DE-B7D5-F0AFA30E57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D177D905-8CAB-49A2-90F9-02B0495A602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C834D4FF-4D47-4737-9D4A-690E76C5906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C1B0B213-D5B2-462A-89FE-E6164E10820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B582B251-91B1-4893-8CC2-1C37C342B2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D5B88F64-3D38-400A-B3A5-151232DF4C0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0D793C4-2ABA-4B85-9823-82282920D6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C2949756-1C38-418C-92B1-253F20EE1F8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1BE59210-43B0-42C1-BC71-62B54B41309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E729E822-D209-4599-A099-E4274DECD9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353D48E4-ACB1-4D61-925B-2A773B0C4F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CA3DEB73-00C1-46E2-A6E7-B49DD77480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1A17E37F-037F-41F3-B562-2658E755C33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84F93159-030D-4AC6-891B-F1AE1F0ED90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571F4A9-66A1-48AC-A73F-777F99EC6E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7D727C71-3EF9-453A-9DC5-C8C7E3B3045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FCB2AE4A-8B0A-49EB-ACF9-3E3C4D2E7F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09222529-79BA-4FB2-8A5C-EB60244F80E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A5D52541-A1AD-43F2-A0A1-AD29111825C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03EE0FAD-1DE5-4AB1-B835-873279E9FE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4E7E0176-5294-4614-9177-161F102A99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207F9AEA-9BD9-40F1-9910-03AA25086D9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11B68668-9BA2-4A12-AF5E-9D92A4AA112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564A39D3-0E41-4625-AB51-66B95C0440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DC173AFE-06E4-4A32-B1CF-8DC10C4471A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34D52929-ACB0-492F-835E-F48CC46E90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DA3D0649-AB33-4B7E-9722-7F25B824170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5399CF1C-97A3-4107-94B4-9F68CCF11F9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93025E84-3540-4DAB-B187-278DCEDC35B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2B482008-50E5-432E-AFE9-3D1A8B57BF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7EA1F269-3E69-4089-8336-762AFAEBC8A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EDB3E671-82BE-4281-B62A-7852BF014A3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A3E0E143-23DE-42FE-B5E4-418EDA85C4E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86FD4009-C75C-4AF9-8465-AD46B0191A7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CBBF620E-9362-47CB-A538-E5ED8D6ED2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918B42FA-5E43-498C-A006-38A9799AE72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A28A4F14-6484-40C7-BA1C-F623138696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20CE1C78-977A-4A7C-9D48-1C40D0FD1CD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7255F538-9890-4485-8ABA-46AC95F75F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CFC926B-2E18-448C-BD1F-D4C05022E2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537E5286-E7E3-4CC8-B459-B1E12803B94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8982F915-211E-4912-B529-3F834971F5C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3C48B918-6141-488D-B1F8-61837A6C1BE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218FFFCF-682D-47EF-B0CA-9A91D6AFBD0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2B697880-A89E-489C-BF49-463C356C23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A935814-47BF-4B2F-A88D-4CA4E8E69F3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F4BA8871-D36E-4ED8-90E8-34D86F6FE00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AE345AE8-8C69-485A-A89C-8ECA3476A5A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E67465BD-D5FE-4D8D-BF5B-D5C12C62C14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DF93F149-B014-480D-B3C6-6003217FAF7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E2C60074-2D16-4DAD-9AF6-DF258D7145F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BC86841D-89AB-4296-8924-A60E7EBF6B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C33D33A9-7D49-40C3-A30E-B78DAC1E271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7400593D-C526-4948-8E33-ADE7F53A7C8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973DA9B4-22F4-426F-9887-E27B7AAFC53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55D3BBBB-2C4F-4D67-A6D4-637FF4DE74A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E0D6F5A3-0515-4843-A4F3-55F66ACD3AB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B963E237-338D-41B5-8EAB-B9F59040545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784B6C01-7894-43A9-8B30-C7D853192E3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B012B310-6149-4871-8F3C-511BABACA36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35512C25-83BC-45AC-A335-76438F6D25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2606D81E-B1C3-4429-B5BD-5F93D82649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ABB38439-63CE-4075-9645-81CBE004C8E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AF85F209-CA91-49A2-A3D1-42D86AF9F98D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45135E4C-E227-4EEC-8155-975EFAC88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B279C78B-3EFD-4BC1-B008-4863FD7214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3A0E352C-570E-4081-A09D-07CB6E8A58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B8072EED-FAC3-4490-919C-1B3C0770C28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二、实物感知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A82ADD89-F003-4978-9B58-907C96CBC62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553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53A3C4BE-7497-4654-8C48-860563CC240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15AAA504-1E9D-4662-BD91-1BA17ED7710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09C9AE26-0FAD-4A4E-99A1-F94B6212661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4672D7B1-9E76-4E83-B2E3-3DD5339467F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488CB9FB-AF25-4B6E-A63A-7718A1E5133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3DDCAD36-5A8A-44F0-A7B2-ACDC8B63604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8DAB3F69-5E15-445B-970D-86C27566DD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66697F7C-DA18-446B-88F3-3C342854420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331EC259-7F85-4862-BC6E-A21BC211057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61388DB3-43F1-4F43-9DAE-2F85C7162CE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3C44758A-BA37-40C5-8DFF-9D99F28AEC6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EABA4A44-D25B-4959-9D69-524448CA3F6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37474E9F-9663-4D2E-BE6A-7603EC4C916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3B1AEFE4-D1AC-480C-8756-B5CA5281905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F2C403E6-324C-4FF9-9E28-AF907E7D1BA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51F20AAA-FFEF-4915-ABC0-8604D3D74C1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4C99F399-76C6-443F-8423-02614975FE1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7951C363-C250-4F24-837C-69C27B65202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F22E358E-5480-47FF-8145-789941296CB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1175E497-1F5E-42CD-BF6C-EB7E7193A0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772527F1-78C5-4C4A-940D-6318DFD1A6F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E5038336-B34E-40B9-BCD3-730D0732145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7E9221A8-53F5-4946-AD5C-ACE60ED4DF8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37077EB9-5DAC-4EAB-AE08-C8F3E8B3A76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80104631-1074-44BD-A3F8-F2BC90D3A11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5766C21C-D3A0-4A3E-A0EC-772D7E4DF82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771D3412-0AA3-4138-86A7-37F17071A7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C40DE9FC-C8C7-472C-B160-B66C2BB061E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980D9FE2-7DE2-45F5-8842-652F4ED8F89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67300A9C-4933-468A-AF24-8C70171BCF8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43BDE693-F07B-4D30-9BFC-27C051242567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36445EDA-4A17-4FC1-8DE6-5C7AEAC4FA2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11943C19-A1B3-4FCD-868A-163E6B7F77F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CE0E2BCC-9DD5-4871-B836-41DD61D3C7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F271F7DE-B0A6-463F-91F3-B369C5653DE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1040CA21-9FAA-4D46-A6E7-51C041ED694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29C06267-7CE8-44B5-90B3-435811B891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BB85B91D-6CC7-486C-A158-13A3FDC4D5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93CE371B-A4E1-4AA0-AC7B-A43F06C63AA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CF7FC3D3-A385-445E-8BCD-8AECC7530C7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FE9AAAED-8D78-4DDA-87E2-BEDACA3A6B2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F155B8DD-37DB-4238-A66E-793280266E0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29620687-6CF7-4630-B36B-A3ED0FEA4FF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78F41479-E3BF-4421-827B-8F42B279940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7AF5BC91-8667-4434-9859-77A38FC40D7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8FDBBDCB-4DC7-49AA-8A68-E85F68E17C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810D16FD-ED56-497B-88D1-446AD1DEB1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5C3EC2BC-D1F7-4B24-A559-937A7E16C2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B2B2400C-F749-4F94-A54C-CCA58CF5B34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F6E17981-BA1E-41AB-9A32-BAC229E7066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8FCF986C-36B8-441A-8563-C6820379CE2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E849DADC-2FC8-4AD5-A0E2-BF72FBC3D6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9A8C95A2-38A9-4187-B637-F85259B062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FC83B3CC-B829-45D5-BB8F-4ADD274A4A6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C7B93E6B-5C85-4288-9098-EB8A150584D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66190036-CB6A-47EF-8968-23316714DB3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325F817D-2160-4A01-8532-2C02181A58C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47D45098-6812-49F0-9804-592F18B7D0A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D2F50AD9-E582-4599-81C9-F27A9411F0F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1080993E-BDDA-4368-ADCD-B46BABCA6C5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4F4A75B5-D173-4719-A99D-9D58DC0C19C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C14ECD98-501E-41FD-9E11-596F36E9CA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759D876D-D43E-4D2F-81E3-DE568D187A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89734601-A7FE-4E62-A819-7069FE8F46B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2F1AF021-9613-4CBB-B866-520FC28D641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6F1724FC-D00E-4558-A817-880D26ADEA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64202B55-8502-4111-93C4-84CE684F77C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39825FE5-23B2-43B5-AC65-FF0C33DC45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98371FAB-84A8-4FDC-9C3B-A58A9DFC6AE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37439B96-81F0-40F8-B714-1109A701DD2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0C717DC6-5E27-4851-88CC-B01C57431A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88F36BC6-BF5D-406A-9BB3-D5380E4CFD7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06DA620F-8367-4B9B-B650-D6F0A81054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8661A15E-EF21-42C3-885E-D50D4597B2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68222AC4-5EBB-4EBB-A6C7-9D01845B2DE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C3746CD5-F285-4733-9F72-B9F79049D52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8B645F1D-8174-4379-82F2-8A0F6CF4D3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CCA3D204-53C5-42A9-A7A6-CDDEFB5BE39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A1A64173-7573-4EA1-B049-BBF753E8D0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C895E9D8-2506-4817-8696-18E932CA86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EE0CA3F4-ACC3-41F8-8FFC-ED0C952DA4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7D2029BE-FC04-4541-8285-EAF3FCF46AF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9F951C63-304C-4E02-B1A2-9309295AF5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A1259920-134F-42E0-85B1-721984FCB07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FA20D181-BFC3-4B0F-8FE0-ED6146D97A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C09B71BC-D203-4295-96CD-EDF891B3F0E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416B4C8A-5C68-4691-8730-4F63DFA90BA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E1D81784-A8EB-4697-97A4-5B235E7B65B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A25E7C8A-07C6-4266-8C78-A3CF6DFF11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A54E6C1A-91C7-42B8-8FCC-F71C318DC0B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ACB31F54-CA27-4863-86A7-E3A140F2EF3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CF512468-25C8-4D88-82F5-06FA9DF2445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1C8FA448-2433-41F5-9505-7FA6B4FF5A4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66C9D9F2-1A86-4E62-A10B-1D3F6326C8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061862AF-4AEC-4162-97E7-BED21D5DB91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CB4DEC5B-0F98-4B06-8B08-5B061704A9B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3CA6A4CF-281D-45EE-B93F-2E335C9E8CA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B1B0DFBA-EAEC-47FC-95E1-6098F3C893D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B95AC820-A75C-4978-AC28-29A11F1099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3E5E71A8-32B1-4EA9-B127-F190B6FE870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C5AE94B2-FEF5-48E5-B503-6B9A62E4AEC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6712A636-C394-47E6-B7AA-7784B48F97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89E834ED-BADC-42E4-934D-94C9B538542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EE18A3A5-C745-49B7-9FE5-6341DDE32F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3E375612-3962-4A0A-8AC1-8CFF2CCD83F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2E7E1B6C-EA55-49A5-9643-59085DAA082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DC4B5E05-E737-41E7-8109-D2D64533ACF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AE33A437-EDEF-46BF-BB7D-88FCFC68B56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CC3EE63D-A0EE-4FA2-AA01-3E07B191C78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AE3F3AAB-F91C-4468-B869-AC10E703204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053BDE88-C450-45A2-A823-D5E8B2ED49C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D557F782-529E-4AE3-AD40-97E7E7D71CD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48C1A8E-B7DC-4081-9495-F30B81ADAD7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0F73290-3FDB-45C3-A722-029417A043A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28A8F7CE-51CB-418E-926B-D7CAA75ECD8F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07FF6F70-A72B-4C98-B467-23ADAFC385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55064ABD-26AC-4B14-AD02-2637378B837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8DD0BFC7-F5EB-4ACF-B782-DAA28F4AC4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93396C95-B177-4D74-8630-2A8D6F903B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三、推理分析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F0DDDDCD-3A94-4504-91D3-6B561072628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43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84FB6FD7-7119-4EC6-80ED-C0C12C8F03C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71910AF7-AD62-47D4-B8F0-08D2EEB3BB2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CC74E168-ACEA-4708-A6C0-DAC69FE5689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A36C28CA-3A4C-4870-9E7B-6361009ED3A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D952378B-74F2-4215-8562-BD978D5DA2D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D1FC040C-9EA9-4EE4-BB47-6490E711C16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8804351C-E65C-4CF0-9AAE-848157E9D83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B582330C-868A-44E1-AAD4-5BDFFA4B777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BAC5FA1D-7B7E-421D-A067-ABD3E66DA6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49C2AF82-3D88-4CBC-947B-D64FCBF4765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4EFE5736-7233-4F02-8223-EB532DAB42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5558D309-C5CD-4F02-AF16-784D4BED689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C7AE8D17-D6CE-4737-9E69-9D7DA3F46BC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79CEB03A-CD39-4442-84B4-A2E7380D9C1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085F47A6-78BB-4EC3-A758-34727344F81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FC25A9D2-44DB-46E9-81F4-36F97CFFFD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C2D0910F-DE69-4BE8-B64D-191014CEA80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8833C7BD-8944-417D-9769-E11E400CF74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D1CCEA3B-01B9-4B82-8B68-413205BF60D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5D5050C0-A39F-4A4A-A378-E753778DFE5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2FC7A043-233C-4897-939E-61F14AA4E05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B1B7D866-B573-4F77-B277-17E680DBE9A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1BD9D22-D368-42A7-BD90-5F6416E1E9F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628DA986-6330-43C3-9BDB-A6E001EBBB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DBE33F33-D3F9-4330-8783-707E697A4D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DC5B56A4-FE3A-4F56-9442-E28CFFD6251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CFBA0B11-2442-40FA-97AC-F81C5171DE8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D7DB47B4-CFBF-4B06-BCF9-499C9099DAD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1E0081C6-2AF9-45A9-AEFF-A42CBB7F846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3ECA29DC-58B4-4251-B930-C36EA5A7030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F14DEA71-B330-4758-818A-F5239EDBC37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6A2B8E7A-0720-4BE3-A44F-8B1B34100A1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658818DD-874A-4D56-9163-7DBB7D4F15E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564008DF-4B2A-47E0-ACFD-84EEA12B72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90A80775-1B33-4DD6-8234-4E9F34B321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625434E1-9AFA-4D05-86F8-56DB06134B0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80FA0B37-B534-4EFE-9AD0-9FD1994D351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7CDF5FE9-1F24-4D0D-A22A-22D48939EA4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57DE497C-769C-44DC-BFA7-CEB7012F6A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4A41D0E5-B760-4137-B459-5836B3EB6FD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19F7CA62-53DB-445D-B391-0190BC87D41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1359CB1F-898A-4739-A302-A3CC91AEFD8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91D5341-C3DE-4720-AD63-193D0677CA6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67C48D47-C9CB-4F2F-B9CC-F5F08D4B8F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8658B070-A38B-4A4F-B4EA-93A33B87B54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61BCA0A-3C12-40CF-9642-F994BE491B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E6DC7DEC-221F-46EF-AD91-15C4B49716F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C6BE443-9663-463F-A979-CF2FE78A7C7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BD7B2CE8-E3F8-46E3-9E0B-0E93A70F973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B050D806-0EB4-46FC-A9A4-CD1CC789D69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5377A56D-B692-4ED2-8989-0B6AE972905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33B78C01-9BC3-40F7-A363-8D6D855B62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BA5849B2-797A-47B3-AE58-C6812C3B04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3A850BFB-C136-466D-8609-7E930326705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400B0075-4611-4073-800E-14E6DC80C9F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6803D4C4-2EE4-4F5E-90F7-52741E7AC69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3C6D10FE-275C-4410-9828-065306EEF0F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7718DF2F-F440-48CB-9026-87FFBDAED85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D2F7D011-416E-424E-BC58-6BA5C398B6C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F53B9058-5DF3-48B7-A515-CDA723544DD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96B8DC7E-C017-4EEF-9C09-64671FF845F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B88D51F7-0C5A-4F8A-82B3-6B34B75D36C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513A1AFC-EC9A-4FC9-B529-9836DE8C497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F290A100-BAA3-482B-95CB-9478E0719F2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C961B226-BA9F-4BB9-9D81-13CAE60C88F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770A126-5492-4547-BA98-D16D156F2CE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61872DB8-4D19-4752-8030-2F4D28957A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7A027E01-77AD-42D7-8BB2-98404D96BC7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2569A8B3-6356-4B7C-A9D8-2C8D73D702A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C099FD10-F10A-48AF-BE79-6DA70990D5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4D6DC46A-E375-424B-8EF3-1C7710C5AF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C0A906DE-F34A-4C3C-A420-37EEF89ED6D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38D6A2C5-4062-4AA0-B0E7-A084F63EF4C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82AF01F1-408D-4633-B5FB-806148ADEE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F4165C9D-B571-4846-BA5D-9E9AC9F9D5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BF611379-6CA6-4F9E-8A9C-BBAB3E0BF39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C51B878B-3156-4311-9994-4B68EB70CA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91BB910F-A81B-4C8C-84ED-5DCDB7A6347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905B7DB4-719D-4282-A87B-A80390145E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F65AA9D3-38AA-4DFC-ABD5-4F1CD438F55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686AA7BC-B433-4825-A80B-C65C79FA24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5A9B75A9-E1F9-46A2-AE91-A25F92F6EE5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12FC4A7-6E9B-4FDD-8AAB-DE4013B4B0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1F4A63C9-B4B8-4A1E-AFC0-A2C004157BF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A774FDD7-38FA-4213-8BC1-F2302164510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D4695AA-4724-4ECC-A224-E5C16ECE776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EF47C65A-9085-4A52-8B39-8BFE8CDC1A3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B9C428D3-4033-470C-BD65-41F2B49D453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8773AE34-2BF3-4FE2-9EE9-A3AE3B4D5CE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38217A0C-420B-4354-961E-3AC3D80EE7A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934B266A-53ED-4E9E-B640-1ABBC0E1677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1E54D9CF-34E9-4F98-BA2C-02F4F0B1D31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02E5BC17-D35B-4E9C-9B4E-B638AF312F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E74E8225-996F-4AFF-B5B8-CF0411FC84F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35F3DB9E-3688-486A-833E-324758013FB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33734756-B4E3-4A0F-9C50-154D97FCCF2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54D9CD3-FB88-4155-907A-69209DFE43A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4021DD51-C382-47F1-A8F0-B246EDC4CF5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27A9C6FC-C7B2-426D-991C-5BF4306108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CA592775-929D-4122-AB73-714A0CD527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5D30AE20-D472-4B71-87EF-EC84ABA6C46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C25CF52F-AB54-46BA-9CDC-95679EF38E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43F1F0D8-DCC2-4A3F-AC3B-77F0F751ED0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AC4653A4-775D-4FA8-8626-F6967B588B4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478E2B73-464C-40AA-A180-7FE9CC1B96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E50F4C6F-9AE3-4085-A00B-1631AC17ECB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74B8DF2D-9F95-47E5-ABF1-8D1B8B290B0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3C09AD89-905E-487D-B99F-0A018AC982C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4C17B16F-212E-4E2D-B418-95EDDD3B028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C4F8A611-BCA5-4343-B822-D622BB187BC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65DE5981-AF2B-450F-82D1-8C9FE7309E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37F25C4B-D185-4056-BC3B-6B3C4FA1BE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ADC1377C-2FB7-43A9-ABA6-B55C1C20F5E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03D6E3CE-1AC6-422A-B577-F1B7C626FC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061D1BE4-7DDA-4C0E-ACBD-884F06700CEA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526DDDA4-5A70-4C13-9A21-CB743A5799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CE502112-06FD-4C50-8A65-272CC6A3198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C100C396-C6F9-41A7-8806-749937F1C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CAAB36B4-1BB3-42E3-A8A4-B09F3C4BB2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四、实践应用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24A170E9-80DD-45C5-B678-8E2E94193C8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717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A3CFDDC2-13A2-42E9-B4B4-4E05D558172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55847359-38E7-4AD7-89B1-73B71A7FA0A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265AB108-A8DE-4943-959F-2D351AD35C1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FE99AE51-19E7-46B9-8AE8-D8F0A4E5A38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CD24A06B-6193-4D59-A8E5-67D1EBB19E7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FA5DBB57-A4C1-481B-AE5D-92B442DD438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229D0021-0FC4-4490-B823-BFD8D9D2454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077B83AF-540E-441E-A3AD-2BC41851E30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C183EB21-27B8-4B43-86BC-261E5774020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D7479AFE-0D84-4C81-B237-1538FDC3AD3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59FA8ED4-9870-4C0B-AF0B-414B0A45EB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FABF83A8-4AC4-41CE-81F8-50493A105F8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03CF9093-B256-47CF-A049-CFCF213DBD6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BD505029-DF45-445D-B8BE-1C7408113E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8D320005-D356-4764-919A-74822E782F2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379BCBDB-42C0-45A3-ADB4-6111BF48C0C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2A69F631-40E8-4374-A427-9E3E63B7C57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2B48FDCB-7D22-4056-AA50-C5B710C756D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8A475866-6DB0-42DA-8B29-8F4EE29E2A6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7B09B90E-AE58-49AA-A163-CFB000E3CFC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844BF955-0E82-4F1F-ADB7-0ED78D28FB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A5A59147-B02E-4EB9-9D18-8AEE20CEF6D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09A42838-D0EA-4D06-8696-7846BEF9DE2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BBE41429-4A72-4EBC-9DBE-3A0E480A5C9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58212637-9AC9-4AD7-9CCD-72718278D1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F43AFD9B-4C81-41DB-AB34-7A338998887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E222C3A3-E7BF-4289-80E6-4020B23239A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8DF408B7-3785-428B-9BCE-2444414527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E385CE62-10DE-4948-9875-241EB7B6A6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FC4D1A3A-EF99-4F6F-9933-6CBD2E31C78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81EECF55-D848-4790-B834-C13B6B405DB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A6DB1550-8305-45F7-9FD7-6691429DD6CD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8ABF6763-7580-415D-9EC0-2225F034BA2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D1603985-92BF-4C33-8026-6553BE1575C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527B502B-48C5-4578-9DE1-9BDDD377CA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1EA46109-9426-4940-A8E0-0C24B2E6481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B36874C0-E48C-4F5B-804B-706011E5158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EB2570B9-CBA5-43E9-AC26-3267141C2B8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DAFACCBD-BF14-4C45-A436-F9914589F3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320C4B38-0405-4636-A653-A80815C5FA2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26558037-380C-4C24-89B8-3971708557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6E191852-7509-40D4-8137-187987748B4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8AC832AF-3FD1-48E7-9583-D2776F78B19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42209839-4FB7-480E-8034-139640C2751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0D9FE6AE-5BF7-4852-BED2-490B6FCE3F8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686E4700-0BE2-4827-BB06-BEECFB12158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C424A0E5-C71D-415C-8CC6-2CAF19FFCE5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B01669A1-38F6-4FEE-AAA1-8653E04170F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57737FFA-84E3-46CE-8BF7-0FB1C82ED9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2E0BC5D6-C204-4140-B710-AF16EDB7BF3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7FBE2695-B1B5-4D67-84D1-9701612CF69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CC188E42-FC5F-4705-8D5A-9889E7A5C6D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6248424C-B121-47B3-9DB0-8A7BA5DB1D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8E02157E-2DDB-4EC4-A0C5-1D1C2216B5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1B70A20E-2901-4E92-B6E0-596AF8A977D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78589A87-0F23-43DC-B329-337B4C31C94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72F2D012-551E-435F-A685-1DB7F143FB3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DB9B69D8-3E21-4A1F-B204-E9617763056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FC6FAFAB-83A0-42DB-8AA0-61F3B010AE1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4EB682CF-654F-43B7-8E77-77F87623635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652BDD03-F414-4A86-8905-4D3326DA37D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573BE524-79E2-44D9-8AC7-12BA0CAC62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E9E2F8C5-5330-46D8-8D7C-9710D7DD5C2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933CF03F-B17B-44D9-9DA9-F3037532784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7E0FEAD3-096D-4623-8877-94B34B2242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95BA8ED4-9F50-4B75-8B3D-33682F2D53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C2ED1D87-9A6E-4970-840B-79704F4A362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5A077F3F-DBEF-4F24-94AF-50B1DF578EF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324A3A0C-FBD8-4EAE-8393-A9A29C7E2A6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58C359AE-DA21-41C8-A30E-EA95028CD9B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261920CA-BC6A-452E-A24E-3768CA8B4B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00A8423B-A9B3-4F7B-9846-FA8A000F947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D561B220-36D7-4C96-9B24-22B8951D3D7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F3A72BB7-E9C1-4C6F-B666-A70BDD20E3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C5B66FE1-BADB-4F5E-B6EF-DEE345E4832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C9615C3A-EE7A-4EF9-87EB-145779D022C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FF7517FF-4995-4191-AE25-C45A73CDA56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BCC4C7B0-E412-436D-BB78-7656FDA3079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FE5D3B17-FA08-4F8D-820E-05F861B64A4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AD78DB5C-4E18-418B-9C8C-E989D9F7A8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46042096-C486-40CC-97F0-5ECE517914F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3E35B9D4-9853-4D58-AEFE-3CAF7386BAC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83E92EC-0A3E-4EB1-888F-539CD318C5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0FBB41FC-B5FE-4892-813A-0D1B87ABC18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E1252A5F-8C2A-42B1-AE2E-43304B05344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2F28ACD9-BC33-4319-96BD-A3265F90716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8D6CC8BA-1AA1-481C-8D59-0C270B923441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AC286C15-6F09-45D9-9F45-597A7491EBC3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B332046E-A5FA-4A39-A69D-E257B756373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1D432ED9-2B65-4D98-831C-D21A086223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70105691-1A8D-487C-9092-8661A74229E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93860E50-D919-412D-A537-064B3F4FE9E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1D8E609D-B963-444F-9914-51D4EE769D1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F60563C0-8967-45D3-A206-AA1B87C0A7A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A76EABB5-CAD2-427A-BCCC-6650423FA3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E8397A91-B59A-410E-A2E5-541C4A2529D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CD9F4017-2E91-48A9-AABC-82A851107CF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E8B21341-FDB6-4611-B7CE-DE5D4321BCF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38C9546A-5130-468B-A72D-8208BB05764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54D717AA-3E64-4ED5-8A32-08BFB26CEBA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7A697502-6775-406B-91A8-7CFE67EAD0E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76E86AA3-085D-4790-B1E0-9A228AC994A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11062FF2-E2C4-4AD5-A018-7A586A9607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A4775147-4B26-4095-A3E7-2C4B3136F84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DBEACD89-5FD2-4CEA-9570-B06AB9A72E6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8F7457F4-CF95-4724-AD77-37D0F68C15C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62C3D270-E788-486B-B9CA-F2DEF2A416F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0D79AEA0-0CD7-42DB-BAF0-583A09C2C9D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C98FEF2C-E5F8-4B18-A411-567870E433F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92D0C32F-1C6E-4445-B44B-0DAD3729EEB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097C6935-67AD-4DD7-87C6-788F63A541A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45B3F201-F449-4FA4-AAB1-11E42AAC56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0A14DE86-0DF6-4391-A185-3503C75C13A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718DFA0E-C2DE-44BF-B16D-5D9D8AF11B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任意多边形 4">
              <a:extLst>
                <a:ext uri="{FF2B5EF4-FFF2-40B4-BE49-F238E27FC236}">
                  <a16:creationId xmlns:a16="http://schemas.microsoft.com/office/drawing/2014/main" id="{1E1C116F-4F78-449D-8101-51DA3E471B7C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2DB191F9-7569-42D6-9DE8-679C212FD4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C769EF1B-E1DE-4F9F-AC58-09F5662A232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37E039E3-2696-4C14-B36B-2E4255A48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CBA8096C-7D10-427C-BBC9-D5D40D8A74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五、知识拓展</a:t>
            </a:r>
          </a:p>
        </p:txBody>
      </p:sp>
      <p:pic>
        <p:nvPicPr>
          <p:cNvPr id="122" name="图片 4">
            <a:extLst>
              <a:ext uri="{FF2B5EF4-FFF2-40B4-BE49-F238E27FC236}">
                <a16:creationId xmlns:a16="http://schemas.microsoft.com/office/drawing/2014/main" id="{304F7396-2851-432D-ACE5-F4104C49A8A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65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组合 2">
            <a:extLst>
              <a:ext uri="{FF2B5EF4-FFF2-40B4-BE49-F238E27FC236}">
                <a16:creationId xmlns:a16="http://schemas.microsoft.com/office/drawing/2014/main" id="{37062FB2-536C-1D8B-6383-935B11524E8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240" name="组合 3">
              <a:extLst>
                <a:ext uri="{FF2B5EF4-FFF2-40B4-BE49-F238E27FC236}">
                  <a16:creationId xmlns:a16="http://schemas.microsoft.com/office/drawing/2014/main" id="{EE4DE444-2BBE-5A5B-E7CA-6F3A878E09D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244" name="组合 8">
                <a:extLst>
                  <a:ext uri="{FF2B5EF4-FFF2-40B4-BE49-F238E27FC236}">
                    <a16:creationId xmlns:a16="http://schemas.microsoft.com/office/drawing/2014/main" id="{BF8995B2-279B-A27D-8605-8A4998ACAB8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29" name="组合 93">
                  <a:extLst>
                    <a:ext uri="{FF2B5EF4-FFF2-40B4-BE49-F238E27FC236}">
                      <a16:creationId xmlns:a16="http://schemas.microsoft.com/office/drawing/2014/main" id="{0044FA01-285E-2257-4A13-47CBC862050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48" name="组合 112">
                    <a:extLst>
                      <a:ext uri="{FF2B5EF4-FFF2-40B4-BE49-F238E27FC236}">
                        <a16:creationId xmlns:a16="http://schemas.microsoft.com/office/drawing/2014/main" id="{5CF1FCA2-222B-FB4C-293F-CD69C40F33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4" name="图片 118">
                      <a:extLst>
                        <a:ext uri="{FF2B5EF4-FFF2-40B4-BE49-F238E27FC236}">
                          <a16:creationId xmlns:a16="http://schemas.microsoft.com/office/drawing/2014/main" id="{C0168D5E-694A-63CB-C45C-0F9D6F4A99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55" name="图片 119">
                      <a:extLst>
                        <a:ext uri="{FF2B5EF4-FFF2-40B4-BE49-F238E27FC236}">
                          <a16:creationId xmlns:a16="http://schemas.microsoft.com/office/drawing/2014/main" id="{91F13F79-B92E-ABF3-2CD7-ADE38ADEFF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49" name="组合 113">
                    <a:extLst>
                      <a:ext uri="{FF2B5EF4-FFF2-40B4-BE49-F238E27FC236}">
                        <a16:creationId xmlns:a16="http://schemas.microsoft.com/office/drawing/2014/main" id="{73DBDB14-4A56-3FE6-B2BF-9062C038B8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2" name="图片 116">
                      <a:extLst>
                        <a:ext uri="{FF2B5EF4-FFF2-40B4-BE49-F238E27FC236}">
                          <a16:creationId xmlns:a16="http://schemas.microsoft.com/office/drawing/2014/main" id="{8B543E6D-67CD-68F3-5951-80E490931E0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53" name="图片 117">
                      <a:extLst>
                        <a:ext uri="{FF2B5EF4-FFF2-40B4-BE49-F238E27FC236}">
                          <a16:creationId xmlns:a16="http://schemas.microsoft.com/office/drawing/2014/main" id="{3C615C82-9E3D-2C9D-2EED-7A36BA71A93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50" name="图片 114">
                    <a:extLst>
                      <a:ext uri="{FF2B5EF4-FFF2-40B4-BE49-F238E27FC236}">
                        <a16:creationId xmlns:a16="http://schemas.microsoft.com/office/drawing/2014/main" id="{EFFCC0B0-C30E-36E8-50DB-FB5DE00558D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51" name="图片 115">
                    <a:extLst>
                      <a:ext uri="{FF2B5EF4-FFF2-40B4-BE49-F238E27FC236}">
                        <a16:creationId xmlns:a16="http://schemas.microsoft.com/office/drawing/2014/main" id="{8B348E2E-94D6-13C9-76FD-BCDBB5E7C9E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30" name="组合 94">
                  <a:extLst>
                    <a:ext uri="{FF2B5EF4-FFF2-40B4-BE49-F238E27FC236}">
                      <a16:creationId xmlns:a16="http://schemas.microsoft.com/office/drawing/2014/main" id="{B794E6C4-18A2-23AA-B6D2-A42E5171039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40" name="组合 104">
                    <a:extLst>
                      <a:ext uri="{FF2B5EF4-FFF2-40B4-BE49-F238E27FC236}">
                        <a16:creationId xmlns:a16="http://schemas.microsoft.com/office/drawing/2014/main" id="{CAADE74A-24C7-523B-9344-26C1C7DBF54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46" name="图片 110">
                      <a:extLst>
                        <a:ext uri="{FF2B5EF4-FFF2-40B4-BE49-F238E27FC236}">
                          <a16:creationId xmlns:a16="http://schemas.microsoft.com/office/drawing/2014/main" id="{C5BEAC3F-F5BB-5679-3CD9-6C8F97D6030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47" name="图片 111">
                      <a:extLst>
                        <a:ext uri="{FF2B5EF4-FFF2-40B4-BE49-F238E27FC236}">
                          <a16:creationId xmlns:a16="http://schemas.microsoft.com/office/drawing/2014/main" id="{CC59B11D-AF79-1444-FDAF-C81C2072AEA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41" name="组合 105">
                    <a:extLst>
                      <a:ext uri="{FF2B5EF4-FFF2-40B4-BE49-F238E27FC236}">
                        <a16:creationId xmlns:a16="http://schemas.microsoft.com/office/drawing/2014/main" id="{C625289E-9C04-978E-5183-331FD4D352F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44" name="图片 108">
                      <a:extLst>
                        <a:ext uri="{FF2B5EF4-FFF2-40B4-BE49-F238E27FC236}">
                          <a16:creationId xmlns:a16="http://schemas.microsoft.com/office/drawing/2014/main" id="{E05790E6-14F7-FEC1-AFC8-AB7BA4AE32E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45" name="图片 109">
                      <a:extLst>
                        <a:ext uri="{FF2B5EF4-FFF2-40B4-BE49-F238E27FC236}">
                          <a16:creationId xmlns:a16="http://schemas.microsoft.com/office/drawing/2014/main" id="{7590D4FE-E842-9566-691A-36449630176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42" name="图片 106">
                    <a:extLst>
                      <a:ext uri="{FF2B5EF4-FFF2-40B4-BE49-F238E27FC236}">
                        <a16:creationId xmlns:a16="http://schemas.microsoft.com/office/drawing/2014/main" id="{E69D160A-F3F9-E248-EE68-F07B2E9944B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3" name="图片 107">
                    <a:extLst>
                      <a:ext uri="{FF2B5EF4-FFF2-40B4-BE49-F238E27FC236}">
                        <a16:creationId xmlns:a16="http://schemas.microsoft.com/office/drawing/2014/main" id="{2BA85ED9-7C23-D95C-B62A-A92977E8A00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31" name="组合 95">
                  <a:extLst>
                    <a:ext uri="{FF2B5EF4-FFF2-40B4-BE49-F238E27FC236}">
                      <a16:creationId xmlns:a16="http://schemas.microsoft.com/office/drawing/2014/main" id="{5DD2534E-7D2F-06A1-1FA5-6F926B043CF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32" name="组合 96">
                    <a:extLst>
                      <a:ext uri="{FF2B5EF4-FFF2-40B4-BE49-F238E27FC236}">
                        <a16:creationId xmlns:a16="http://schemas.microsoft.com/office/drawing/2014/main" id="{B5CACB81-7B4B-1BF4-68A1-AB969929133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38" name="图片 102">
                      <a:extLst>
                        <a:ext uri="{FF2B5EF4-FFF2-40B4-BE49-F238E27FC236}">
                          <a16:creationId xmlns:a16="http://schemas.microsoft.com/office/drawing/2014/main" id="{F61DC482-A5C8-5179-CAF7-1A770F13EEE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39" name="图片 103">
                      <a:extLst>
                        <a:ext uri="{FF2B5EF4-FFF2-40B4-BE49-F238E27FC236}">
                          <a16:creationId xmlns:a16="http://schemas.microsoft.com/office/drawing/2014/main" id="{9B7F72F4-8859-2FF1-E0C5-474E0B2E29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33" name="组合 97">
                    <a:extLst>
                      <a:ext uri="{FF2B5EF4-FFF2-40B4-BE49-F238E27FC236}">
                        <a16:creationId xmlns:a16="http://schemas.microsoft.com/office/drawing/2014/main" id="{F4FF74A7-E154-3296-2099-53FF3413883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36" name="图片 100">
                      <a:extLst>
                        <a:ext uri="{FF2B5EF4-FFF2-40B4-BE49-F238E27FC236}">
                          <a16:creationId xmlns:a16="http://schemas.microsoft.com/office/drawing/2014/main" id="{4F184575-1740-4DB3-D302-8FC728D3E1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37" name="图片 101">
                      <a:extLst>
                        <a:ext uri="{FF2B5EF4-FFF2-40B4-BE49-F238E27FC236}">
                          <a16:creationId xmlns:a16="http://schemas.microsoft.com/office/drawing/2014/main" id="{C2B7DEFE-34AE-AD9E-9D97-EA52800EE5A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4" name="图片 98">
                    <a:extLst>
                      <a:ext uri="{FF2B5EF4-FFF2-40B4-BE49-F238E27FC236}">
                        <a16:creationId xmlns:a16="http://schemas.microsoft.com/office/drawing/2014/main" id="{46C1E6D6-8184-CBCF-8628-D69E105277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35" name="图片 99">
                    <a:extLst>
                      <a:ext uri="{FF2B5EF4-FFF2-40B4-BE49-F238E27FC236}">
                        <a16:creationId xmlns:a16="http://schemas.microsoft.com/office/drawing/2014/main" id="{4C39A4A5-E663-629D-FB4C-9F2FC771DAE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5" name="组合 9">
                <a:extLst>
                  <a:ext uri="{FF2B5EF4-FFF2-40B4-BE49-F238E27FC236}">
                    <a16:creationId xmlns:a16="http://schemas.microsoft.com/office/drawing/2014/main" id="{9EB500A6-90AF-1745-79C3-70452D3E9370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02" name="组合 66">
                  <a:extLst>
                    <a:ext uri="{FF2B5EF4-FFF2-40B4-BE49-F238E27FC236}">
                      <a16:creationId xmlns:a16="http://schemas.microsoft.com/office/drawing/2014/main" id="{78FB68BD-D653-C776-16D0-555F7FFC81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21" name="组合 85">
                    <a:extLst>
                      <a:ext uri="{FF2B5EF4-FFF2-40B4-BE49-F238E27FC236}">
                        <a16:creationId xmlns:a16="http://schemas.microsoft.com/office/drawing/2014/main" id="{C595F11A-9AA2-78EC-D2E4-8C43C2CF535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27" name="图片 91">
                      <a:extLst>
                        <a:ext uri="{FF2B5EF4-FFF2-40B4-BE49-F238E27FC236}">
                          <a16:creationId xmlns:a16="http://schemas.microsoft.com/office/drawing/2014/main" id="{65DDAB4E-54BA-C12A-42C4-C26A00EB06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8" name="图片 92">
                      <a:extLst>
                        <a:ext uri="{FF2B5EF4-FFF2-40B4-BE49-F238E27FC236}">
                          <a16:creationId xmlns:a16="http://schemas.microsoft.com/office/drawing/2014/main" id="{923B9324-65BE-ACC0-DF97-F4DE051C28E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2" name="组合 86">
                    <a:extLst>
                      <a:ext uri="{FF2B5EF4-FFF2-40B4-BE49-F238E27FC236}">
                        <a16:creationId xmlns:a16="http://schemas.microsoft.com/office/drawing/2014/main" id="{8DA4797F-854A-09B8-9A15-4A97C26FCE4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25" name="图片 89">
                      <a:extLst>
                        <a:ext uri="{FF2B5EF4-FFF2-40B4-BE49-F238E27FC236}">
                          <a16:creationId xmlns:a16="http://schemas.microsoft.com/office/drawing/2014/main" id="{F70962F7-A083-6BD2-077F-9DB856C49CD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6" name="图片 90">
                      <a:extLst>
                        <a:ext uri="{FF2B5EF4-FFF2-40B4-BE49-F238E27FC236}">
                          <a16:creationId xmlns:a16="http://schemas.microsoft.com/office/drawing/2014/main" id="{069F3526-17C7-9A50-8360-B7D3D18CDBA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23" name="图片 87">
                    <a:extLst>
                      <a:ext uri="{FF2B5EF4-FFF2-40B4-BE49-F238E27FC236}">
                        <a16:creationId xmlns:a16="http://schemas.microsoft.com/office/drawing/2014/main" id="{E3A0D95E-838D-26AA-015E-04767736E61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24" name="图片 88">
                    <a:extLst>
                      <a:ext uri="{FF2B5EF4-FFF2-40B4-BE49-F238E27FC236}">
                        <a16:creationId xmlns:a16="http://schemas.microsoft.com/office/drawing/2014/main" id="{3C5D6C30-AAC4-C399-40EE-D34F8D3B68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03" name="组合 67">
                  <a:extLst>
                    <a:ext uri="{FF2B5EF4-FFF2-40B4-BE49-F238E27FC236}">
                      <a16:creationId xmlns:a16="http://schemas.microsoft.com/office/drawing/2014/main" id="{6AC420F6-ED90-84DE-BC50-A8273455B44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3" name="组合 77">
                    <a:extLst>
                      <a:ext uri="{FF2B5EF4-FFF2-40B4-BE49-F238E27FC236}">
                        <a16:creationId xmlns:a16="http://schemas.microsoft.com/office/drawing/2014/main" id="{33438275-18DA-8450-039D-94182869333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9" name="图片 83">
                      <a:extLst>
                        <a:ext uri="{FF2B5EF4-FFF2-40B4-BE49-F238E27FC236}">
                          <a16:creationId xmlns:a16="http://schemas.microsoft.com/office/drawing/2014/main" id="{84243FDD-2AAB-50E0-587E-C9CF26A9412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20" name="图片 84">
                      <a:extLst>
                        <a:ext uri="{FF2B5EF4-FFF2-40B4-BE49-F238E27FC236}">
                          <a16:creationId xmlns:a16="http://schemas.microsoft.com/office/drawing/2014/main" id="{9623E2BF-061B-699B-BC54-B5186D2F514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14" name="组合 78">
                    <a:extLst>
                      <a:ext uri="{FF2B5EF4-FFF2-40B4-BE49-F238E27FC236}">
                        <a16:creationId xmlns:a16="http://schemas.microsoft.com/office/drawing/2014/main" id="{135651CD-8AB6-4E60-91F2-56F38DD9D5F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7" name="图片 81">
                      <a:extLst>
                        <a:ext uri="{FF2B5EF4-FFF2-40B4-BE49-F238E27FC236}">
                          <a16:creationId xmlns:a16="http://schemas.microsoft.com/office/drawing/2014/main" id="{BAC9E73D-F98B-1768-808D-4815D48874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8" name="图片 82">
                      <a:extLst>
                        <a:ext uri="{FF2B5EF4-FFF2-40B4-BE49-F238E27FC236}">
                          <a16:creationId xmlns:a16="http://schemas.microsoft.com/office/drawing/2014/main" id="{4E39408A-EB59-3806-2C69-9B0AB5B1062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15" name="图片 79">
                    <a:extLst>
                      <a:ext uri="{FF2B5EF4-FFF2-40B4-BE49-F238E27FC236}">
                        <a16:creationId xmlns:a16="http://schemas.microsoft.com/office/drawing/2014/main" id="{85E22D11-0B40-4D43-F1D1-E3D8CEEBCCB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6" name="图片 80">
                    <a:extLst>
                      <a:ext uri="{FF2B5EF4-FFF2-40B4-BE49-F238E27FC236}">
                        <a16:creationId xmlns:a16="http://schemas.microsoft.com/office/drawing/2014/main" id="{6417DAD3-4858-022D-369D-0406354D9BB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304" name="组合 68">
                  <a:extLst>
                    <a:ext uri="{FF2B5EF4-FFF2-40B4-BE49-F238E27FC236}">
                      <a16:creationId xmlns:a16="http://schemas.microsoft.com/office/drawing/2014/main" id="{E9D7F028-C9D1-0019-1F64-7ED0B0A7D4A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05" name="组合 69">
                    <a:extLst>
                      <a:ext uri="{FF2B5EF4-FFF2-40B4-BE49-F238E27FC236}">
                        <a16:creationId xmlns:a16="http://schemas.microsoft.com/office/drawing/2014/main" id="{43D33907-C9FC-E6C2-7D36-6089D2B5B50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11" name="图片 75">
                      <a:extLst>
                        <a:ext uri="{FF2B5EF4-FFF2-40B4-BE49-F238E27FC236}">
                          <a16:creationId xmlns:a16="http://schemas.microsoft.com/office/drawing/2014/main" id="{E77009F1-7B15-39B6-DE57-5DC33F192A0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2" name="图片 76">
                      <a:extLst>
                        <a:ext uri="{FF2B5EF4-FFF2-40B4-BE49-F238E27FC236}">
                          <a16:creationId xmlns:a16="http://schemas.microsoft.com/office/drawing/2014/main" id="{33D9E451-4FAC-86DD-113D-493B49163F6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06" name="组合 70">
                    <a:extLst>
                      <a:ext uri="{FF2B5EF4-FFF2-40B4-BE49-F238E27FC236}">
                        <a16:creationId xmlns:a16="http://schemas.microsoft.com/office/drawing/2014/main" id="{2910E987-CFC9-B6EF-35F2-2F080D07A55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09" name="图片 73">
                      <a:extLst>
                        <a:ext uri="{FF2B5EF4-FFF2-40B4-BE49-F238E27FC236}">
                          <a16:creationId xmlns:a16="http://schemas.microsoft.com/office/drawing/2014/main" id="{892AFA48-8E39-3C84-041F-C651F7B0181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10" name="图片 74">
                      <a:extLst>
                        <a:ext uri="{FF2B5EF4-FFF2-40B4-BE49-F238E27FC236}">
                          <a16:creationId xmlns:a16="http://schemas.microsoft.com/office/drawing/2014/main" id="{4563BEF4-93CD-F494-9487-191108DC922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07" name="图片 71">
                    <a:extLst>
                      <a:ext uri="{FF2B5EF4-FFF2-40B4-BE49-F238E27FC236}">
                        <a16:creationId xmlns:a16="http://schemas.microsoft.com/office/drawing/2014/main" id="{BC8165D6-918C-FEE0-91C1-95C16A3E1C6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08" name="图片 72">
                    <a:extLst>
                      <a:ext uri="{FF2B5EF4-FFF2-40B4-BE49-F238E27FC236}">
                        <a16:creationId xmlns:a16="http://schemas.microsoft.com/office/drawing/2014/main" id="{41A6E382-52D7-F393-D01F-11C79C5BDE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6" name="组合 10">
                <a:extLst>
                  <a:ext uri="{FF2B5EF4-FFF2-40B4-BE49-F238E27FC236}">
                    <a16:creationId xmlns:a16="http://schemas.microsoft.com/office/drawing/2014/main" id="{B734D8AA-9D1A-6A17-4752-69C28170082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275" name="组合 39">
                  <a:extLst>
                    <a:ext uri="{FF2B5EF4-FFF2-40B4-BE49-F238E27FC236}">
                      <a16:creationId xmlns:a16="http://schemas.microsoft.com/office/drawing/2014/main" id="{81CA982C-8C1B-5E1C-A904-0BA1C336E41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94" name="组合 58">
                    <a:extLst>
                      <a:ext uri="{FF2B5EF4-FFF2-40B4-BE49-F238E27FC236}">
                        <a16:creationId xmlns:a16="http://schemas.microsoft.com/office/drawing/2014/main" id="{843A0146-42F1-22DB-B972-61DF1E4653B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00" name="图片 64">
                      <a:extLst>
                        <a:ext uri="{FF2B5EF4-FFF2-40B4-BE49-F238E27FC236}">
                          <a16:creationId xmlns:a16="http://schemas.microsoft.com/office/drawing/2014/main" id="{5EF12A00-900E-D07F-8E29-BFC92D5F13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1" name="图片 65">
                      <a:extLst>
                        <a:ext uri="{FF2B5EF4-FFF2-40B4-BE49-F238E27FC236}">
                          <a16:creationId xmlns:a16="http://schemas.microsoft.com/office/drawing/2014/main" id="{8286C1AB-93F3-A741-479A-571154840B8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95" name="组合 59">
                    <a:extLst>
                      <a:ext uri="{FF2B5EF4-FFF2-40B4-BE49-F238E27FC236}">
                        <a16:creationId xmlns:a16="http://schemas.microsoft.com/office/drawing/2014/main" id="{9BCDD0B6-E91E-F30F-60C3-4BFE69F2CB3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8" name="图片 62">
                      <a:extLst>
                        <a:ext uri="{FF2B5EF4-FFF2-40B4-BE49-F238E27FC236}">
                          <a16:creationId xmlns:a16="http://schemas.microsoft.com/office/drawing/2014/main" id="{F4D9719A-2B01-F102-523D-C180A3A1431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9" name="图片 63">
                      <a:extLst>
                        <a:ext uri="{FF2B5EF4-FFF2-40B4-BE49-F238E27FC236}">
                          <a16:creationId xmlns:a16="http://schemas.microsoft.com/office/drawing/2014/main" id="{B6EFB87B-4369-6FAB-B85F-DEB89F8A9FD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96" name="图片 60">
                    <a:extLst>
                      <a:ext uri="{FF2B5EF4-FFF2-40B4-BE49-F238E27FC236}">
                        <a16:creationId xmlns:a16="http://schemas.microsoft.com/office/drawing/2014/main" id="{F3648092-0D53-E308-6E63-8D9B0DFA200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97" name="图片 61">
                    <a:extLst>
                      <a:ext uri="{FF2B5EF4-FFF2-40B4-BE49-F238E27FC236}">
                        <a16:creationId xmlns:a16="http://schemas.microsoft.com/office/drawing/2014/main" id="{48477C8E-C841-2CCD-D8E5-F101A36DA2F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6" name="组合 40">
                  <a:extLst>
                    <a:ext uri="{FF2B5EF4-FFF2-40B4-BE49-F238E27FC236}">
                      <a16:creationId xmlns:a16="http://schemas.microsoft.com/office/drawing/2014/main" id="{6B865C5C-50EC-CAD1-870E-2B81DF4710C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86" name="组合 50">
                    <a:extLst>
                      <a:ext uri="{FF2B5EF4-FFF2-40B4-BE49-F238E27FC236}">
                        <a16:creationId xmlns:a16="http://schemas.microsoft.com/office/drawing/2014/main" id="{62E239DF-603B-93E8-3346-1FFDC3C13E5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2" name="图片 56">
                      <a:extLst>
                        <a:ext uri="{FF2B5EF4-FFF2-40B4-BE49-F238E27FC236}">
                          <a16:creationId xmlns:a16="http://schemas.microsoft.com/office/drawing/2014/main" id="{02419414-1CB8-E8AE-2730-53B3FAC484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3" name="图片 57">
                      <a:extLst>
                        <a:ext uri="{FF2B5EF4-FFF2-40B4-BE49-F238E27FC236}">
                          <a16:creationId xmlns:a16="http://schemas.microsoft.com/office/drawing/2014/main" id="{668EA338-02C1-2119-FF0C-6FA6733493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87" name="组合 51">
                    <a:extLst>
                      <a:ext uri="{FF2B5EF4-FFF2-40B4-BE49-F238E27FC236}">
                        <a16:creationId xmlns:a16="http://schemas.microsoft.com/office/drawing/2014/main" id="{5A4CFF38-D02E-FF8A-03C3-C6D3C82CBD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0" name="图片 54">
                      <a:extLst>
                        <a:ext uri="{FF2B5EF4-FFF2-40B4-BE49-F238E27FC236}">
                          <a16:creationId xmlns:a16="http://schemas.microsoft.com/office/drawing/2014/main" id="{41E20A50-D7D5-CCFD-8BEC-AA641B31C9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91" name="图片 55">
                      <a:extLst>
                        <a:ext uri="{FF2B5EF4-FFF2-40B4-BE49-F238E27FC236}">
                          <a16:creationId xmlns:a16="http://schemas.microsoft.com/office/drawing/2014/main" id="{79120674-4BA1-E937-F949-A04A5BC1228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88" name="图片 52">
                    <a:extLst>
                      <a:ext uri="{FF2B5EF4-FFF2-40B4-BE49-F238E27FC236}">
                        <a16:creationId xmlns:a16="http://schemas.microsoft.com/office/drawing/2014/main" id="{7A38A378-B861-AFBD-0A6A-524883343BD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9" name="图片 53">
                    <a:extLst>
                      <a:ext uri="{FF2B5EF4-FFF2-40B4-BE49-F238E27FC236}">
                        <a16:creationId xmlns:a16="http://schemas.microsoft.com/office/drawing/2014/main" id="{428728D3-887D-BFEE-D72E-05B8CE44F50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77" name="组合 41">
                  <a:extLst>
                    <a:ext uri="{FF2B5EF4-FFF2-40B4-BE49-F238E27FC236}">
                      <a16:creationId xmlns:a16="http://schemas.microsoft.com/office/drawing/2014/main" id="{8027CB1C-7170-7716-728A-B32162447EF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78" name="组合 42">
                    <a:extLst>
                      <a:ext uri="{FF2B5EF4-FFF2-40B4-BE49-F238E27FC236}">
                        <a16:creationId xmlns:a16="http://schemas.microsoft.com/office/drawing/2014/main" id="{3AFCC5A5-A029-041E-5EB3-93C6F18337A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84" name="图片 48">
                      <a:extLst>
                        <a:ext uri="{FF2B5EF4-FFF2-40B4-BE49-F238E27FC236}">
                          <a16:creationId xmlns:a16="http://schemas.microsoft.com/office/drawing/2014/main" id="{03752E8B-D24A-9EF9-B878-549A7B7D496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5" name="图片 49">
                      <a:extLst>
                        <a:ext uri="{FF2B5EF4-FFF2-40B4-BE49-F238E27FC236}">
                          <a16:creationId xmlns:a16="http://schemas.microsoft.com/office/drawing/2014/main" id="{89F1700A-9C53-B803-8E43-5D07674EA08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79" name="组合 43">
                    <a:extLst>
                      <a:ext uri="{FF2B5EF4-FFF2-40B4-BE49-F238E27FC236}">
                        <a16:creationId xmlns:a16="http://schemas.microsoft.com/office/drawing/2014/main" id="{08EF4126-3D76-CB6F-629A-7C1797EBC99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82" name="图片 46">
                      <a:extLst>
                        <a:ext uri="{FF2B5EF4-FFF2-40B4-BE49-F238E27FC236}">
                          <a16:creationId xmlns:a16="http://schemas.microsoft.com/office/drawing/2014/main" id="{DDAC9D36-5A21-730E-AEF8-EAB2FD2C613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3" name="图片 47">
                      <a:extLst>
                        <a:ext uri="{FF2B5EF4-FFF2-40B4-BE49-F238E27FC236}">
                          <a16:creationId xmlns:a16="http://schemas.microsoft.com/office/drawing/2014/main" id="{B1A9FBAD-0BC5-3A36-0603-FB5268EBC66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80" name="图片 44">
                    <a:extLst>
                      <a:ext uri="{FF2B5EF4-FFF2-40B4-BE49-F238E27FC236}">
                        <a16:creationId xmlns:a16="http://schemas.microsoft.com/office/drawing/2014/main" id="{99CA4E3D-7CD2-8985-8179-35F723BF75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81" name="图片 45">
                    <a:extLst>
                      <a:ext uri="{FF2B5EF4-FFF2-40B4-BE49-F238E27FC236}">
                        <a16:creationId xmlns:a16="http://schemas.microsoft.com/office/drawing/2014/main" id="{425E286C-FC52-3630-B9B6-7AFC3B78F78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247" name="组合 11">
                <a:extLst>
                  <a:ext uri="{FF2B5EF4-FFF2-40B4-BE49-F238E27FC236}">
                    <a16:creationId xmlns:a16="http://schemas.microsoft.com/office/drawing/2014/main" id="{980A37DB-F633-A561-57A4-433E065E0FD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248" name="组合 12">
                  <a:extLst>
                    <a:ext uri="{FF2B5EF4-FFF2-40B4-BE49-F238E27FC236}">
                      <a16:creationId xmlns:a16="http://schemas.microsoft.com/office/drawing/2014/main" id="{B74ECFD0-8AF4-9A06-5640-9B9DB7033CD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67" name="组合 31">
                    <a:extLst>
                      <a:ext uri="{FF2B5EF4-FFF2-40B4-BE49-F238E27FC236}">
                        <a16:creationId xmlns:a16="http://schemas.microsoft.com/office/drawing/2014/main" id="{E88BD5BF-34F6-1874-6320-50FD1E5E48F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3" name="图片 37">
                      <a:extLst>
                        <a:ext uri="{FF2B5EF4-FFF2-40B4-BE49-F238E27FC236}">
                          <a16:creationId xmlns:a16="http://schemas.microsoft.com/office/drawing/2014/main" id="{AF94823F-80C8-C5D4-1DAD-E94EC41E2C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74" name="图片 38">
                      <a:extLst>
                        <a:ext uri="{FF2B5EF4-FFF2-40B4-BE49-F238E27FC236}">
                          <a16:creationId xmlns:a16="http://schemas.microsoft.com/office/drawing/2014/main" id="{100EC10E-DB6C-D0D9-A919-A6C5A31E249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68" name="组合 32">
                    <a:extLst>
                      <a:ext uri="{FF2B5EF4-FFF2-40B4-BE49-F238E27FC236}">
                        <a16:creationId xmlns:a16="http://schemas.microsoft.com/office/drawing/2014/main" id="{A4B4E6A9-BF48-BB07-2284-4607BD21F88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1" name="图片 35">
                      <a:extLst>
                        <a:ext uri="{FF2B5EF4-FFF2-40B4-BE49-F238E27FC236}">
                          <a16:creationId xmlns:a16="http://schemas.microsoft.com/office/drawing/2014/main" id="{068680C0-B151-4C61-3155-BFBB92795F2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72" name="图片 36">
                      <a:extLst>
                        <a:ext uri="{FF2B5EF4-FFF2-40B4-BE49-F238E27FC236}">
                          <a16:creationId xmlns:a16="http://schemas.microsoft.com/office/drawing/2014/main" id="{BA2D615B-8C9D-E576-0150-DA9A031D20F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69" name="图片 33">
                    <a:extLst>
                      <a:ext uri="{FF2B5EF4-FFF2-40B4-BE49-F238E27FC236}">
                        <a16:creationId xmlns:a16="http://schemas.microsoft.com/office/drawing/2014/main" id="{1019BF6B-9632-9CDD-7E06-C08C31D4B9A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70" name="图片 34">
                    <a:extLst>
                      <a:ext uri="{FF2B5EF4-FFF2-40B4-BE49-F238E27FC236}">
                        <a16:creationId xmlns:a16="http://schemas.microsoft.com/office/drawing/2014/main" id="{DECA87FE-2B26-635D-4953-1F236EE24C9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49" name="组合 13">
                  <a:extLst>
                    <a:ext uri="{FF2B5EF4-FFF2-40B4-BE49-F238E27FC236}">
                      <a16:creationId xmlns:a16="http://schemas.microsoft.com/office/drawing/2014/main" id="{34021F6D-4712-14E9-BBBD-15C090A1B60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59" name="组合 23">
                    <a:extLst>
                      <a:ext uri="{FF2B5EF4-FFF2-40B4-BE49-F238E27FC236}">
                        <a16:creationId xmlns:a16="http://schemas.microsoft.com/office/drawing/2014/main" id="{2B6DB682-178E-28F8-F5EF-6F317CAE359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65" name="图片 29">
                      <a:extLst>
                        <a:ext uri="{FF2B5EF4-FFF2-40B4-BE49-F238E27FC236}">
                          <a16:creationId xmlns:a16="http://schemas.microsoft.com/office/drawing/2014/main" id="{EDD4BCB8-B4B5-7763-50A1-5BA7D7731D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66" name="图片 30">
                      <a:extLst>
                        <a:ext uri="{FF2B5EF4-FFF2-40B4-BE49-F238E27FC236}">
                          <a16:creationId xmlns:a16="http://schemas.microsoft.com/office/drawing/2014/main" id="{35FFCA98-B1E6-6A19-A148-DD456F59A1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60" name="组合 24">
                    <a:extLst>
                      <a:ext uri="{FF2B5EF4-FFF2-40B4-BE49-F238E27FC236}">
                        <a16:creationId xmlns:a16="http://schemas.microsoft.com/office/drawing/2014/main" id="{43C70705-AF7A-008F-8784-595C3916F03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63" name="图片 27">
                      <a:extLst>
                        <a:ext uri="{FF2B5EF4-FFF2-40B4-BE49-F238E27FC236}">
                          <a16:creationId xmlns:a16="http://schemas.microsoft.com/office/drawing/2014/main" id="{BDFB51AF-74A7-A804-43E1-B7911942D69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64" name="图片 28">
                      <a:extLst>
                        <a:ext uri="{FF2B5EF4-FFF2-40B4-BE49-F238E27FC236}">
                          <a16:creationId xmlns:a16="http://schemas.microsoft.com/office/drawing/2014/main" id="{C6F537DC-B710-ABC6-D8DC-3AE6218ACD8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61" name="图片 25">
                    <a:extLst>
                      <a:ext uri="{FF2B5EF4-FFF2-40B4-BE49-F238E27FC236}">
                        <a16:creationId xmlns:a16="http://schemas.microsoft.com/office/drawing/2014/main" id="{48F24CF1-1B27-E024-3AAE-D147FC4EA35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2" name="图片 26">
                    <a:extLst>
                      <a:ext uri="{FF2B5EF4-FFF2-40B4-BE49-F238E27FC236}">
                        <a16:creationId xmlns:a16="http://schemas.microsoft.com/office/drawing/2014/main" id="{9A10C4D6-6169-4BA6-3E79-2E3F0DAFF53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250" name="组合 14">
                  <a:extLst>
                    <a:ext uri="{FF2B5EF4-FFF2-40B4-BE49-F238E27FC236}">
                      <a16:creationId xmlns:a16="http://schemas.microsoft.com/office/drawing/2014/main" id="{337E2411-1555-30BF-7171-4AB5A8A6C59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51" name="组合 15">
                    <a:extLst>
                      <a:ext uri="{FF2B5EF4-FFF2-40B4-BE49-F238E27FC236}">
                        <a16:creationId xmlns:a16="http://schemas.microsoft.com/office/drawing/2014/main" id="{EB706F7F-7A93-A7E5-254C-27D172A9DB6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57" name="图片 21">
                      <a:extLst>
                        <a:ext uri="{FF2B5EF4-FFF2-40B4-BE49-F238E27FC236}">
                          <a16:creationId xmlns:a16="http://schemas.microsoft.com/office/drawing/2014/main" id="{D5F39C08-8B02-D953-57F3-014DE7F5735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58" name="图片 22">
                      <a:extLst>
                        <a:ext uri="{FF2B5EF4-FFF2-40B4-BE49-F238E27FC236}">
                          <a16:creationId xmlns:a16="http://schemas.microsoft.com/office/drawing/2014/main" id="{00DDE884-4E4C-2D08-F94C-9ED6EAD93D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52" name="组合 16">
                    <a:extLst>
                      <a:ext uri="{FF2B5EF4-FFF2-40B4-BE49-F238E27FC236}">
                        <a16:creationId xmlns:a16="http://schemas.microsoft.com/office/drawing/2014/main" id="{3428BBB0-37DE-79AD-311C-6B3B1C16257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55" name="图片 19">
                      <a:extLst>
                        <a:ext uri="{FF2B5EF4-FFF2-40B4-BE49-F238E27FC236}">
                          <a16:creationId xmlns:a16="http://schemas.microsoft.com/office/drawing/2014/main" id="{54787C90-7EEE-8655-2E8E-BC22E6722D7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56" name="图片 20">
                      <a:extLst>
                        <a:ext uri="{FF2B5EF4-FFF2-40B4-BE49-F238E27FC236}">
                          <a16:creationId xmlns:a16="http://schemas.microsoft.com/office/drawing/2014/main" id="{801F9FD0-910E-9DC7-B9AF-CD7ED5D41EA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3" name="图片 17">
                    <a:extLst>
                      <a:ext uri="{FF2B5EF4-FFF2-40B4-BE49-F238E27FC236}">
                        <a16:creationId xmlns:a16="http://schemas.microsoft.com/office/drawing/2014/main" id="{3F81D209-EE2F-3AAE-6D99-D3016F247E6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54" name="图片 18">
                    <a:extLst>
                      <a:ext uri="{FF2B5EF4-FFF2-40B4-BE49-F238E27FC236}">
                        <a16:creationId xmlns:a16="http://schemas.microsoft.com/office/drawing/2014/main" id="{C5D0A0DC-A9A6-7974-62BE-13311837908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241" name="任意多边形 4">
              <a:extLst>
                <a:ext uri="{FF2B5EF4-FFF2-40B4-BE49-F238E27FC236}">
                  <a16:creationId xmlns:a16="http://schemas.microsoft.com/office/drawing/2014/main" id="{B32F3923-3D89-B76D-7E1B-8A0955328BCB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242" name="图片 5">
              <a:extLst>
                <a:ext uri="{FF2B5EF4-FFF2-40B4-BE49-F238E27FC236}">
                  <a16:creationId xmlns:a16="http://schemas.microsoft.com/office/drawing/2014/main" id="{4715B60B-355E-C9D1-F646-D23A375D2E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3" name="图片 7">
              <a:extLst>
                <a:ext uri="{FF2B5EF4-FFF2-40B4-BE49-F238E27FC236}">
                  <a16:creationId xmlns:a16="http://schemas.microsoft.com/office/drawing/2014/main" id="{7B125ADB-DE59-AB7F-00B3-131ABA0359B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6" name="图片 120">
            <a:extLst>
              <a:ext uri="{FF2B5EF4-FFF2-40B4-BE49-F238E27FC236}">
                <a16:creationId xmlns:a16="http://schemas.microsoft.com/office/drawing/2014/main" id="{CA99D7A3-CB9D-9F23-4C63-C79DC0A59A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" name="文本框 35">
            <a:extLst>
              <a:ext uri="{FF2B5EF4-FFF2-40B4-BE49-F238E27FC236}">
                <a16:creationId xmlns:a16="http://schemas.microsoft.com/office/drawing/2014/main" id="{8EBD29BE-2C03-DD2E-01CD-57DC46F9E1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2350" y="250825"/>
            <a:ext cx="2946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六、课堂小结</a:t>
            </a:r>
          </a:p>
        </p:txBody>
      </p:sp>
    </p:spTree>
    <p:extLst>
      <p:ext uri="{BB962C8B-B14F-4D97-AF65-F5344CB8AC3E}">
        <p14:creationId xmlns:p14="http://schemas.microsoft.com/office/powerpoint/2010/main" val="236257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CDC2291-A483-5D75-BBB5-5AE25536129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997444D-01A7-4207-ADE1-85993FE815A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91440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91FF5D47-6C35-2D4E-03DD-E47CF0353FA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C1818BB5-789B-96B8-5B1F-38139FE67CC5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C0A13D78-7A0B-6F03-F1D0-9D623DBEF07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448CFD96-484A-A5CB-AE54-3436EAB2949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4956E1D7-F6DF-C930-AAB1-59716CA3D01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58570986-FB10-E812-AA38-44AAB65C3AF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4DAF01D0-9DFE-3849-1918-8036E861006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84DBAEC8-F807-B807-DFC0-0854BC10305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B131C0A7-6C2F-01CD-E896-5D37C878143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F7973900-250F-2EC0-5FA4-CF49627B57F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67C803D6-97BF-3939-1B09-7D1B0AE1E1E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0A4FFB8D-CC88-4EF7-E63F-0C2F1A40CD7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629B3690-ED03-410C-FD73-41580B0F60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8E1B6696-6191-1DAE-E679-F24D8522D9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FCFB842E-8FB9-45F7-3178-B135FD9953E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0BC312EF-F71D-C3EB-BD4A-8B20E6D9539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8BEFD160-C863-B906-ABD6-1E2FF975E83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9798B786-7D65-A3AE-DE8E-65FDD052B5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05FD3859-18EF-E626-4CDE-64924CF0D0E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33738813-EDF4-7BA2-8FE7-6AEF6B1A352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E6657942-8D20-EE6C-478F-43B6592EA84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E47533FD-87D4-45DD-32B1-020F23396B7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4B970AA3-61B1-8C42-F658-C756509E665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92F60F4B-D459-0C41-AB6B-19F96156C4A3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09BD2ECB-DCAA-5708-1CBC-0EF6A9D995E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AF4BF915-A551-B087-3545-E2D65B78AD9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31C5B1D9-D1E3-D1E0-8D6B-6929053E247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45C50194-7F73-FAA6-0085-7A6A770037D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82D66153-9BD1-8136-558B-43BC68B270B3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3388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9B285520-4CBB-97E4-B651-AB1BABBE853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5D068AF2-13C2-9809-CE02-3150A2AE2F9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23DB87A1-5C70-F564-9A8C-A4BB0735D53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2814F214-4903-E0D7-C058-2B5734F7EDE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006C5A3E-EFF3-926B-AE66-BC048D4D58C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53B4EAAC-19D8-0D0C-B327-436996EC96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D6D72A65-C169-3E67-44C6-E9F8AB0FF78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B1333D39-2B80-6604-25A2-462E5EE1B70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5A995E19-2BD5-06E2-1556-66DF77F1BD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E7E9ED17-4437-9F2B-8CCD-797C8270EA22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C2D709E6-8763-6F5B-118C-CB07A388728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FCC23E5C-96B2-A9DC-14CE-FA7A2BCC14B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2011FB6D-C665-44E2-3A49-8112E7F72C7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4E80B0BD-FF8C-635B-4472-1FA80E923B3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4D4040C4-88EA-8A4D-9D2B-31821D2409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BC61DA20-AB59-1407-AD32-9A8612F3F15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3525548C-C1A3-6BC7-7ED2-BC5A690C9DD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AF02C127-6E1E-7C5B-E48B-AD41276DDA8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F022B56E-CDAF-E57C-C5F8-CB6198D80619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21B67D0D-B6CE-A70D-7E58-62AD05B5C89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BC8B1B14-F4A0-3567-680E-5E45F8EEF83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4F8771E2-1802-D0D1-2500-9356AFBE819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EEF0AC89-F70D-54C8-2B49-145C54A4DB3E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84335B75-CF42-F801-F75C-3C376273536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1FD734ED-6E04-9B2F-4D03-E9A15BE198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EE1CEBEB-BDF6-B842-1F20-8B1E1D2AD2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C98B69F-6B5F-4167-B56D-1A500C5E7F1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1D3E6901-65AD-2115-C1E6-9786D5FB1864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571647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AB58C232-8F90-9FC5-27FE-E6FF97171A6C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62AC55CB-825A-3AAE-8E51-FC4C0B8C20D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02822420-AE4E-CF8D-0589-44D46F4E2F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7DD6F091-4965-7ABD-94E3-426C6020D75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C8FCF651-F002-4DEE-8465-B1A38964999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3EE88834-4F1C-0945-6585-AE4CA4DF47A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BB50AE43-82FA-587A-1BF2-CF5E939F69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19424532-9D39-EDAE-8687-1FFB89D627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2DAA1ACD-715A-3ED0-69DC-AB90BFAD54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F7C702B8-7571-5B91-6253-E9802546000E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45551390-295A-AAC5-078F-67DCA40FF80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5C17C175-F872-9121-0DA5-0813FD5A29A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7C827347-40DF-FBFB-50DA-CAB014D6E23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61D591BA-D488-0DAF-9E1E-8D01F45073D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DC3E67FB-453F-D09D-6675-A293FBB191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809E34D0-6DBC-20F7-BC73-1F2A29D581E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B5D462BE-E739-E5BD-1F22-B15F0564D38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BE9F9CEA-DC32-0B9E-B3B3-641AAA4D3E0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CBE9C06F-54D7-6507-2756-7CFEA8853B0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4ABD6A2C-D8E5-C651-3D48-5B1F6B41F95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C58A42D0-E1AD-79C6-B816-C536EDCC26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1C615B43-ACAE-220F-2906-401B94E397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A37281C1-3426-E1D5-8F41-E77D0E5B3817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7EB504ED-1EE7-CCB2-A0B1-6DEDE0C0CB2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75F7DFCD-3DCB-985F-2226-3C41B1840A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4A2E48E6-04CD-F530-4D07-156C6B57C35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D22244E8-E7B2-F063-7815-426C3AE480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E024DD3D-4270-E9D4-8C55-CE69019D016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6856450" y="0"/>
                <a:ext cx="2287550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2EA3976B-9199-E894-1DF5-B0F2F5106FD7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B85C54BA-A389-463C-4B6B-EBED5014ADF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79D5B1B3-72F3-5185-FDF6-708C3068115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D73DD239-33A3-C9E1-CA86-63439529FE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A72E3B5D-841C-0595-00AF-1C175DE39FF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4AA15D79-C0B7-DF1E-8223-939B4175291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0D989296-685D-DC90-6D52-50FABA0B7C1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766833F2-F733-1A5A-A065-00525CB9C60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7BEF22B9-B8E1-106F-CB78-40CF6D308FB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8241EAE4-ECA7-E40D-8332-C8DCDDA00FF4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AE20936B-33CB-F365-4122-AFB9EF92B26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DC4ABDCF-78D7-8987-0D24-71C4FAB1CEC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A4078B74-3388-87E2-0F49-DC5004E20ED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83417450-F9E6-D469-7DB0-CF098694A21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C00C0DA5-1C21-E0AB-6F08-B0B1188AD05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5AD0C317-D5E2-E697-7505-DE6B3084D13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89E29249-7741-151F-709A-B0C148A7D6B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D2BFC54D-4591-6C63-A049-1D3AF54B890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25A910AC-2311-7647-0628-8FE6635428F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4335C462-2B2B-C525-3BBE-6603645AC98D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6DF7B85D-1087-5CCF-DB7E-BE8A828F48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7BF082E9-7DB0-A719-281A-AC35389DCFC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03BFF5F5-5F2F-9070-E79E-A48B70FEB4B1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294CE1DE-1711-B052-F075-E3362DD78EC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BD535F1E-D431-0ADE-11E0-69F2715E4F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4094051-FF07-DF8E-68C1-EBDBE052064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76FB0E0B-C55A-B11B-C794-1DE9BC893BD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5" name="任意多边形 4">
              <a:extLst>
                <a:ext uri="{FF2B5EF4-FFF2-40B4-BE49-F238E27FC236}">
                  <a16:creationId xmlns:a16="http://schemas.microsoft.com/office/drawing/2014/main" id="{437309BE-FBEE-8DFC-D5D7-809F2DB4D4BD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custGeom>
              <a:avLst/>
              <a:gdLst>
                <a:gd name="connsiteX0" fmla="*/ 3508354 w 8860221"/>
                <a:gd name="connsiteY0" fmla="*/ 0 h 4887310"/>
                <a:gd name="connsiteX1" fmla="*/ 8045653 w 8860221"/>
                <a:gd name="connsiteY1" fmla="*/ 0 h 4887310"/>
                <a:gd name="connsiteX2" fmla="*/ 8860221 w 8860221"/>
                <a:gd name="connsiteY2" fmla="*/ 814568 h 4887310"/>
                <a:gd name="connsiteX3" fmla="*/ 8860221 w 8860221"/>
                <a:gd name="connsiteY3" fmla="*/ 4072742 h 4887310"/>
                <a:gd name="connsiteX4" fmla="*/ 8045653 w 8860221"/>
                <a:gd name="connsiteY4" fmla="*/ 4887310 h 4887310"/>
                <a:gd name="connsiteX5" fmla="*/ 814568 w 8860221"/>
                <a:gd name="connsiteY5" fmla="*/ 4887310 h 4887310"/>
                <a:gd name="connsiteX6" fmla="*/ 0 w 8860221"/>
                <a:gd name="connsiteY6" fmla="*/ 4072742 h 4887310"/>
                <a:gd name="connsiteX7" fmla="*/ 0 w 8860221"/>
                <a:gd name="connsiteY7" fmla="*/ 814568 h 4887310"/>
                <a:gd name="connsiteX8" fmla="*/ 5201 w 8860221"/>
                <a:gd name="connsiteY8" fmla="*/ 762976 h 4887310"/>
                <a:gd name="connsiteX9" fmla="*/ 29867 w 8860221"/>
                <a:gd name="connsiteY9" fmla="*/ 767956 h 4887310"/>
                <a:gd name="connsiteX10" fmla="*/ 3339740 w 8860221"/>
                <a:gd name="connsiteY10" fmla="*/ 767956 h 4887310"/>
                <a:gd name="connsiteX11" fmla="*/ 3508354 w 8860221"/>
                <a:gd name="connsiteY11" fmla="*/ 599342 h 488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0221" h="4887310">
                  <a:moveTo>
                    <a:pt x="3508354" y="0"/>
                  </a:moveTo>
                  <a:lnTo>
                    <a:pt x="8045653" y="0"/>
                  </a:lnTo>
                  <a:cubicBezTo>
                    <a:pt x="8495526" y="0"/>
                    <a:pt x="8860221" y="364695"/>
                    <a:pt x="8860221" y="814568"/>
                  </a:cubicBezTo>
                  <a:lnTo>
                    <a:pt x="8860221" y="4072742"/>
                  </a:lnTo>
                  <a:cubicBezTo>
                    <a:pt x="8860221" y="4522615"/>
                    <a:pt x="8495526" y="4887310"/>
                    <a:pt x="8045653" y="4887310"/>
                  </a:cubicBezTo>
                  <a:lnTo>
                    <a:pt x="814568" y="4887310"/>
                  </a:lnTo>
                  <a:cubicBezTo>
                    <a:pt x="364695" y="4887310"/>
                    <a:pt x="0" y="4522615"/>
                    <a:pt x="0" y="4072742"/>
                  </a:cubicBezTo>
                  <a:lnTo>
                    <a:pt x="0" y="814568"/>
                  </a:lnTo>
                  <a:lnTo>
                    <a:pt x="5201" y="762976"/>
                  </a:lnTo>
                  <a:lnTo>
                    <a:pt x="29867" y="767956"/>
                  </a:lnTo>
                  <a:lnTo>
                    <a:pt x="3339740" y="767956"/>
                  </a:lnTo>
                  <a:cubicBezTo>
                    <a:pt x="3432863" y="767956"/>
                    <a:pt x="3508354" y="692465"/>
                    <a:pt x="3508354" y="599342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DA5CDAA-6438-9C79-0C03-52E98188E8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8AA1B3E9-4B8E-90AF-2804-63818492E4F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120">
            <a:extLst>
              <a:ext uri="{FF2B5EF4-FFF2-40B4-BE49-F238E27FC236}">
                <a16:creationId xmlns:a16="http://schemas.microsoft.com/office/drawing/2014/main" id="{E87818FD-4F1A-756B-3213-2E0E10B1AD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t="5600" r="6203" b="11801"/>
          <a:stretch>
            <a:fillRect/>
          </a:stretch>
        </p:blipFill>
        <p:spPr bwMode="auto">
          <a:xfrm>
            <a:off x="79375" y="63500"/>
            <a:ext cx="10001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文本框 35">
            <a:extLst>
              <a:ext uri="{FF2B5EF4-FFF2-40B4-BE49-F238E27FC236}">
                <a16:creationId xmlns:a16="http://schemas.microsoft.com/office/drawing/2014/main" id="{DB9509EB-3D4A-DE3C-384F-EB2A85131B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319530" y="250825"/>
            <a:ext cx="2254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0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备选练习</a:t>
            </a:r>
          </a:p>
        </p:txBody>
      </p:sp>
    </p:spTree>
    <p:extLst>
      <p:ext uri="{BB962C8B-B14F-4D97-AF65-F5344CB8AC3E}">
        <p14:creationId xmlns:p14="http://schemas.microsoft.com/office/powerpoint/2010/main" val="163692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12104F8E-56B1-4F39-92E5-26286F4C15F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5153025"/>
            <a:chOff x="0" y="0"/>
            <a:chExt cx="9144000" cy="5153025"/>
          </a:xfrm>
        </p:grpSpPr>
        <p:grpSp>
          <p:nvGrpSpPr>
            <p:cNvPr id="3" name="组合 3">
              <a:extLst>
                <a:ext uri="{FF2B5EF4-FFF2-40B4-BE49-F238E27FC236}">
                  <a16:creationId xmlns:a16="http://schemas.microsoft.com/office/drawing/2014/main" id="{0CB4501D-6702-4D6A-930D-4F1C2B48FB2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9144000" cy="5143500"/>
              <a:chOff x="0" y="0"/>
              <a:chExt cx="11487800" cy="5143500"/>
            </a:xfrm>
          </p:grpSpPr>
          <p:grpSp>
            <p:nvGrpSpPr>
              <p:cNvPr id="8" name="组合 8">
                <a:extLst>
                  <a:ext uri="{FF2B5EF4-FFF2-40B4-BE49-F238E27FC236}">
                    <a16:creationId xmlns:a16="http://schemas.microsoft.com/office/drawing/2014/main" id="{8CF9D521-E372-4C14-B45B-C3ECEAFDF44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93" name="组合 93">
                  <a:extLst>
                    <a:ext uri="{FF2B5EF4-FFF2-40B4-BE49-F238E27FC236}">
                      <a16:creationId xmlns:a16="http://schemas.microsoft.com/office/drawing/2014/main" id="{B67B9756-3CF2-4AA1-8D98-9C07FEC18BDA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12" name="组合 112">
                    <a:extLst>
                      <a:ext uri="{FF2B5EF4-FFF2-40B4-BE49-F238E27FC236}">
                        <a16:creationId xmlns:a16="http://schemas.microsoft.com/office/drawing/2014/main" id="{0935DE4B-4645-4E5B-B2B5-43AA88BA743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8" name="图片 118">
                      <a:extLst>
                        <a:ext uri="{FF2B5EF4-FFF2-40B4-BE49-F238E27FC236}">
                          <a16:creationId xmlns:a16="http://schemas.microsoft.com/office/drawing/2014/main" id="{18139B8D-177D-4F61-AD1D-616B0403F56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9" name="图片 119">
                      <a:extLst>
                        <a:ext uri="{FF2B5EF4-FFF2-40B4-BE49-F238E27FC236}">
                          <a16:creationId xmlns:a16="http://schemas.microsoft.com/office/drawing/2014/main" id="{F8CE1CFC-7E45-4D69-B766-3141608BF4B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13" name="组合 113">
                    <a:extLst>
                      <a:ext uri="{FF2B5EF4-FFF2-40B4-BE49-F238E27FC236}">
                        <a16:creationId xmlns:a16="http://schemas.microsoft.com/office/drawing/2014/main" id="{1A54A161-5BFB-477A-BEA0-45E2FC2764D8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6" name="图片 116">
                      <a:extLst>
                        <a:ext uri="{FF2B5EF4-FFF2-40B4-BE49-F238E27FC236}">
                          <a16:creationId xmlns:a16="http://schemas.microsoft.com/office/drawing/2014/main" id="{E22F9A0F-FC05-41D0-BB76-65FC104E990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7" name="图片 117">
                      <a:extLst>
                        <a:ext uri="{FF2B5EF4-FFF2-40B4-BE49-F238E27FC236}">
                          <a16:creationId xmlns:a16="http://schemas.microsoft.com/office/drawing/2014/main" id="{E8ACCB11-DA38-487A-BC0E-BCD85F7844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14" name="图片 114">
                    <a:extLst>
                      <a:ext uri="{FF2B5EF4-FFF2-40B4-BE49-F238E27FC236}">
                        <a16:creationId xmlns:a16="http://schemas.microsoft.com/office/drawing/2014/main" id="{BE6CA84C-DDD0-4957-BED1-7BA8683727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15" name="图片 115">
                    <a:extLst>
                      <a:ext uri="{FF2B5EF4-FFF2-40B4-BE49-F238E27FC236}">
                        <a16:creationId xmlns:a16="http://schemas.microsoft.com/office/drawing/2014/main" id="{00CBFE67-5178-4D19-81C6-0F66DEE9B1D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4" name="组合 94">
                  <a:extLst>
                    <a:ext uri="{FF2B5EF4-FFF2-40B4-BE49-F238E27FC236}">
                      <a16:creationId xmlns:a16="http://schemas.microsoft.com/office/drawing/2014/main" id="{E837856E-0736-4CFE-B61B-87C56DE5A9A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04" name="组合 104">
                    <a:extLst>
                      <a:ext uri="{FF2B5EF4-FFF2-40B4-BE49-F238E27FC236}">
                        <a16:creationId xmlns:a16="http://schemas.microsoft.com/office/drawing/2014/main" id="{82F846D8-9F6E-4F88-A2DA-63C7F168B85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10" name="图片 110">
                      <a:extLst>
                        <a:ext uri="{FF2B5EF4-FFF2-40B4-BE49-F238E27FC236}">
                          <a16:creationId xmlns:a16="http://schemas.microsoft.com/office/drawing/2014/main" id="{235F5A84-FD77-452D-B959-A04093D24A5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11" name="图片 111">
                      <a:extLst>
                        <a:ext uri="{FF2B5EF4-FFF2-40B4-BE49-F238E27FC236}">
                          <a16:creationId xmlns:a16="http://schemas.microsoft.com/office/drawing/2014/main" id="{5C4127E2-4F17-4FB1-853D-DB7E59C7A49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05" name="组合 105">
                    <a:extLst>
                      <a:ext uri="{FF2B5EF4-FFF2-40B4-BE49-F238E27FC236}">
                        <a16:creationId xmlns:a16="http://schemas.microsoft.com/office/drawing/2014/main" id="{F3ECC420-AE7F-4BFA-B52F-670FA4E6343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8" name="图片 108">
                      <a:extLst>
                        <a:ext uri="{FF2B5EF4-FFF2-40B4-BE49-F238E27FC236}">
                          <a16:creationId xmlns:a16="http://schemas.microsoft.com/office/drawing/2014/main" id="{D21DA469-6957-4290-97AC-596AC4C4DB3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9" name="图片 109">
                      <a:extLst>
                        <a:ext uri="{FF2B5EF4-FFF2-40B4-BE49-F238E27FC236}">
                          <a16:creationId xmlns:a16="http://schemas.microsoft.com/office/drawing/2014/main" id="{28EB62D8-4661-48E8-8303-875E6760E7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06" name="图片 106">
                    <a:extLst>
                      <a:ext uri="{FF2B5EF4-FFF2-40B4-BE49-F238E27FC236}">
                        <a16:creationId xmlns:a16="http://schemas.microsoft.com/office/drawing/2014/main" id="{BFB56FD0-6E05-43C3-A48B-7257DDAC5EC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" name="图片 107">
                    <a:extLst>
                      <a:ext uri="{FF2B5EF4-FFF2-40B4-BE49-F238E27FC236}">
                        <a16:creationId xmlns:a16="http://schemas.microsoft.com/office/drawing/2014/main" id="{A232B232-EBBE-4F48-983B-22D0F9A14BD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95" name="组合 95">
                  <a:extLst>
                    <a:ext uri="{FF2B5EF4-FFF2-40B4-BE49-F238E27FC236}">
                      <a16:creationId xmlns:a16="http://schemas.microsoft.com/office/drawing/2014/main" id="{7C18FA40-2F5E-449D-A594-B14786EEF16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96" name="组合 96">
                    <a:extLst>
                      <a:ext uri="{FF2B5EF4-FFF2-40B4-BE49-F238E27FC236}">
                        <a16:creationId xmlns:a16="http://schemas.microsoft.com/office/drawing/2014/main" id="{E02CE27D-2E85-4109-8E3D-247B348E56CF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2" name="图片 102">
                      <a:extLst>
                        <a:ext uri="{FF2B5EF4-FFF2-40B4-BE49-F238E27FC236}">
                          <a16:creationId xmlns:a16="http://schemas.microsoft.com/office/drawing/2014/main" id="{F391BC92-95A8-4FC9-BAA1-2D260AF710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3" name="图片 103">
                      <a:extLst>
                        <a:ext uri="{FF2B5EF4-FFF2-40B4-BE49-F238E27FC236}">
                          <a16:creationId xmlns:a16="http://schemas.microsoft.com/office/drawing/2014/main" id="{260FFB74-8FB7-40A9-9A58-DF98A8C3EF3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97" name="组合 97">
                    <a:extLst>
                      <a:ext uri="{FF2B5EF4-FFF2-40B4-BE49-F238E27FC236}">
                        <a16:creationId xmlns:a16="http://schemas.microsoft.com/office/drawing/2014/main" id="{4B1AF15D-0B6D-49A3-876B-0FF168DAD840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00" name="图片 100">
                      <a:extLst>
                        <a:ext uri="{FF2B5EF4-FFF2-40B4-BE49-F238E27FC236}">
                          <a16:creationId xmlns:a16="http://schemas.microsoft.com/office/drawing/2014/main" id="{D90415C0-1ED0-419F-AF99-44CBE02E743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101" name="图片 101">
                      <a:extLst>
                        <a:ext uri="{FF2B5EF4-FFF2-40B4-BE49-F238E27FC236}">
                          <a16:creationId xmlns:a16="http://schemas.microsoft.com/office/drawing/2014/main" id="{27DE88C9-545B-4989-A458-ABBF3CAE0FB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98" name="图片 98">
                    <a:extLst>
                      <a:ext uri="{FF2B5EF4-FFF2-40B4-BE49-F238E27FC236}">
                        <a16:creationId xmlns:a16="http://schemas.microsoft.com/office/drawing/2014/main" id="{689F9AF0-FFFB-427E-ADEF-4DA7457407C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9" name="图片 99">
                    <a:extLst>
                      <a:ext uri="{FF2B5EF4-FFF2-40B4-BE49-F238E27FC236}">
                        <a16:creationId xmlns:a16="http://schemas.microsoft.com/office/drawing/2014/main" id="{300D6B54-ADDA-4AA2-9E94-9AD83FA14B6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9" name="组合 9">
                <a:extLst>
                  <a:ext uri="{FF2B5EF4-FFF2-40B4-BE49-F238E27FC236}">
                    <a16:creationId xmlns:a16="http://schemas.microsoft.com/office/drawing/2014/main" id="{EED35B25-ABCE-4446-B19E-B53BAC3C0C1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868669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66" name="组合 66">
                  <a:extLst>
                    <a:ext uri="{FF2B5EF4-FFF2-40B4-BE49-F238E27FC236}">
                      <a16:creationId xmlns:a16="http://schemas.microsoft.com/office/drawing/2014/main" id="{A960AD06-8D03-4C43-A2D3-254D604CFA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85" name="组合 85">
                    <a:extLst>
                      <a:ext uri="{FF2B5EF4-FFF2-40B4-BE49-F238E27FC236}">
                        <a16:creationId xmlns:a16="http://schemas.microsoft.com/office/drawing/2014/main" id="{6F386ABA-E5B0-4967-8ABD-43EADBD3F52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91" name="图片 91">
                      <a:extLst>
                        <a:ext uri="{FF2B5EF4-FFF2-40B4-BE49-F238E27FC236}">
                          <a16:creationId xmlns:a16="http://schemas.microsoft.com/office/drawing/2014/main" id="{652E47F5-4E18-43A5-86F9-9565FAC635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2" name="图片 92">
                      <a:extLst>
                        <a:ext uri="{FF2B5EF4-FFF2-40B4-BE49-F238E27FC236}">
                          <a16:creationId xmlns:a16="http://schemas.microsoft.com/office/drawing/2014/main" id="{16A7678E-1E32-468F-9674-940000B44A0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86" name="组合 86">
                    <a:extLst>
                      <a:ext uri="{FF2B5EF4-FFF2-40B4-BE49-F238E27FC236}">
                        <a16:creationId xmlns:a16="http://schemas.microsoft.com/office/drawing/2014/main" id="{331BABBB-B829-41DA-898C-B21F6C19458C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9" name="图片 89">
                      <a:extLst>
                        <a:ext uri="{FF2B5EF4-FFF2-40B4-BE49-F238E27FC236}">
                          <a16:creationId xmlns:a16="http://schemas.microsoft.com/office/drawing/2014/main" id="{986F2B53-80C2-464B-9D62-6F12F8DCBB9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90" name="图片 90">
                      <a:extLst>
                        <a:ext uri="{FF2B5EF4-FFF2-40B4-BE49-F238E27FC236}">
                          <a16:creationId xmlns:a16="http://schemas.microsoft.com/office/drawing/2014/main" id="{9AE01F1B-6C99-4830-B570-CE65C77564D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87" name="图片 87">
                    <a:extLst>
                      <a:ext uri="{FF2B5EF4-FFF2-40B4-BE49-F238E27FC236}">
                        <a16:creationId xmlns:a16="http://schemas.microsoft.com/office/drawing/2014/main" id="{ED6269DE-D39A-4E26-9225-97919813D6E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8" name="图片 88">
                    <a:extLst>
                      <a:ext uri="{FF2B5EF4-FFF2-40B4-BE49-F238E27FC236}">
                        <a16:creationId xmlns:a16="http://schemas.microsoft.com/office/drawing/2014/main" id="{A52C23B9-7AB2-4265-8D28-F00C3E17DC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7" name="组合 67">
                  <a:extLst>
                    <a:ext uri="{FF2B5EF4-FFF2-40B4-BE49-F238E27FC236}">
                      <a16:creationId xmlns:a16="http://schemas.microsoft.com/office/drawing/2014/main" id="{2160B4F0-6746-48F7-A010-C4995F484DA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77" name="组合 77">
                    <a:extLst>
                      <a:ext uri="{FF2B5EF4-FFF2-40B4-BE49-F238E27FC236}">
                        <a16:creationId xmlns:a16="http://schemas.microsoft.com/office/drawing/2014/main" id="{A2EDC254-CCB0-4C63-AF0C-A5E7D650B52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3" name="图片 83">
                      <a:extLst>
                        <a:ext uri="{FF2B5EF4-FFF2-40B4-BE49-F238E27FC236}">
                          <a16:creationId xmlns:a16="http://schemas.microsoft.com/office/drawing/2014/main" id="{A01CC63C-9986-4C9C-9696-DF6D8E892C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4" name="图片 84">
                      <a:extLst>
                        <a:ext uri="{FF2B5EF4-FFF2-40B4-BE49-F238E27FC236}">
                          <a16:creationId xmlns:a16="http://schemas.microsoft.com/office/drawing/2014/main" id="{11C391C0-DFC1-45CC-9529-61FCF8D152A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8" name="组合 78">
                    <a:extLst>
                      <a:ext uri="{FF2B5EF4-FFF2-40B4-BE49-F238E27FC236}">
                        <a16:creationId xmlns:a16="http://schemas.microsoft.com/office/drawing/2014/main" id="{9DE1F6F8-C3B8-44AC-986D-E7CD7FCD179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81" name="图片 81">
                      <a:extLst>
                        <a:ext uri="{FF2B5EF4-FFF2-40B4-BE49-F238E27FC236}">
                          <a16:creationId xmlns:a16="http://schemas.microsoft.com/office/drawing/2014/main" id="{FCB72A83-6314-4F73-BA25-7A1CB26BC93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82" name="图片 82">
                      <a:extLst>
                        <a:ext uri="{FF2B5EF4-FFF2-40B4-BE49-F238E27FC236}">
                          <a16:creationId xmlns:a16="http://schemas.microsoft.com/office/drawing/2014/main" id="{68903A48-273B-4E7D-9F2A-C3EC07E4CB2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9" name="图片 79">
                    <a:extLst>
                      <a:ext uri="{FF2B5EF4-FFF2-40B4-BE49-F238E27FC236}">
                        <a16:creationId xmlns:a16="http://schemas.microsoft.com/office/drawing/2014/main" id="{D59F5374-5966-47FF-B8C4-A2D4C1E47C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图片 80">
                    <a:extLst>
                      <a:ext uri="{FF2B5EF4-FFF2-40B4-BE49-F238E27FC236}">
                        <a16:creationId xmlns:a16="http://schemas.microsoft.com/office/drawing/2014/main" id="{14F40022-A852-4039-9C47-0A8EE8A2649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68" name="组合 68">
                  <a:extLst>
                    <a:ext uri="{FF2B5EF4-FFF2-40B4-BE49-F238E27FC236}">
                      <a16:creationId xmlns:a16="http://schemas.microsoft.com/office/drawing/2014/main" id="{7FC20AE3-86B8-41A0-A47A-BA572DA32D2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69" name="组合 69">
                    <a:extLst>
                      <a:ext uri="{FF2B5EF4-FFF2-40B4-BE49-F238E27FC236}">
                        <a16:creationId xmlns:a16="http://schemas.microsoft.com/office/drawing/2014/main" id="{E4F042B2-8192-4904-96A9-CC5EFCCD17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5" name="图片 75">
                      <a:extLst>
                        <a:ext uri="{FF2B5EF4-FFF2-40B4-BE49-F238E27FC236}">
                          <a16:creationId xmlns:a16="http://schemas.microsoft.com/office/drawing/2014/main" id="{97EBB508-32BB-480E-A878-7E13EF0DA5F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6" name="图片 76">
                      <a:extLst>
                        <a:ext uri="{FF2B5EF4-FFF2-40B4-BE49-F238E27FC236}">
                          <a16:creationId xmlns:a16="http://schemas.microsoft.com/office/drawing/2014/main" id="{FE461A95-7216-44C2-ADA1-017CCE66CB9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70" name="组合 70">
                    <a:extLst>
                      <a:ext uri="{FF2B5EF4-FFF2-40B4-BE49-F238E27FC236}">
                        <a16:creationId xmlns:a16="http://schemas.microsoft.com/office/drawing/2014/main" id="{ECC56985-EF15-4BE4-A629-35D27131D31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73" name="图片 73">
                      <a:extLst>
                        <a:ext uri="{FF2B5EF4-FFF2-40B4-BE49-F238E27FC236}">
                          <a16:creationId xmlns:a16="http://schemas.microsoft.com/office/drawing/2014/main" id="{B21B5F41-2A35-40D8-9785-C989A27C53A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74" name="图片 74">
                      <a:extLst>
                        <a:ext uri="{FF2B5EF4-FFF2-40B4-BE49-F238E27FC236}">
                          <a16:creationId xmlns:a16="http://schemas.microsoft.com/office/drawing/2014/main" id="{1F3B2944-0AB5-45F0-BF00-2BD8274EC0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71" name="图片 71">
                    <a:extLst>
                      <a:ext uri="{FF2B5EF4-FFF2-40B4-BE49-F238E27FC236}">
                        <a16:creationId xmlns:a16="http://schemas.microsoft.com/office/drawing/2014/main" id="{C7C23A1F-595D-47D0-BBB2-DDA5CD0E14C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图片 72">
                    <a:extLst>
                      <a:ext uri="{FF2B5EF4-FFF2-40B4-BE49-F238E27FC236}">
                        <a16:creationId xmlns:a16="http://schemas.microsoft.com/office/drawing/2014/main" id="{95ECE743-0772-47C6-AB79-A381AFC9F1B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0" name="组合 10">
                <a:extLst>
                  <a:ext uri="{FF2B5EF4-FFF2-40B4-BE49-F238E27FC236}">
                    <a16:creationId xmlns:a16="http://schemas.microsoft.com/office/drawing/2014/main" id="{72C6F3C7-9F32-4246-97E6-029967BC11B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743457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39" name="组合 39">
                  <a:extLst>
                    <a:ext uri="{FF2B5EF4-FFF2-40B4-BE49-F238E27FC236}">
                      <a16:creationId xmlns:a16="http://schemas.microsoft.com/office/drawing/2014/main" id="{B93FF3FD-5909-4384-A218-A58114C301E0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8" name="组合 58">
                    <a:extLst>
                      <a:ext uri="{FF2B5EF4-FFF2-40B4-BE49-F238E27FC236}">
                        <a16:creationId xmlns:a16="http://schemas.microsoft.com/office/drawing/2014/main" id="{71D754F4-E167-42F6-8BAD-1DCCF4AAB2A6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4" name="图片 64">
                      <a:extLst>
                        <a:ext uri="{FF2B5EF4-FFF2-40B4-BE49-F238E27FC236}">
                          <a16:creationId xmlns:a16="http://schemas.microsoft.com/office/drawing/2014/main" id="{B2172870-457F-4475-BB4F-F01769E4B45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5" name="图片 65">
                      <a:extLst>
                        <a:ext uri="{FF2B5EF4-FFF2-40B4-BE49-F238E27FC236}">
                          <a16:creationId xmlns:a16="http://schemas.microsoft.com/office/drawing/2014/main" id="{907D87A7-A01F-451C-853C-B9E43D816C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9" name="组合 59">
                    <a:extLst>
                      <a:ext uri="{FF2B5EF4-FFF2-40B4-BE49-F238E27FC236}">
                        <a16:creationId xmlns:a16="http://schemas.microsoft.com/office/drawing/2014/main" id="{60D47475-F6DF-4EFE-9D3C-C5EAF2A5D4A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62" name="图片 62">
                      <a:extLst>
                        <a:ext uri="{FF2B5EF4-FFF2-40B4-BE49-F238E27FC236}">
                          <a16:creationId xmlns:a16="http://schemas.microsoft.com/office/drawing/2014/main" id="{E2F430CB-F521-43E3-BBBE-C0025224FD5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63" name="图片 63">
                      <a:extLst>
                        <a:ext uri="{FF2B5EF4-FFF2-40B4-BE49-F238E27FC236}">
                          <a16:creationId xmlns:a16="http://schemas.microsoft.com/office/drawing/2014/main" id="{7454007D-F0AA-4309-80DF-B90A374C43C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60" name="图片 60">
                    <a:extLst>
                      <a:ext uri="{FF2B5EF4-FFF2-40B4-BE49-F238E27FC236}">
                        <a16:creationId xmlns:a16="http://schemas.microsoft.com/office/drawing/2014/main" id="{53EDC381-8C1F-4AF2-9E11-3E61D45A68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" name="图片 61">
                    <a:extLst>
                      <a:ext uri="{FF2B5EF4-FFF2-40B4-BE49-F238E27FC236}">
                        <a16:creationId xmlns:a16="http://schemas.microsoft.com/office/drawing/2014/main" id="{F9E8BEA4-F1BF-4A5F-89CB-018F5CD423B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0" name="组合 40">
                  <a:extLst>
                    <a:ext uri="{FF2B5EF4-FFF2-40B4-BE49-F238E27FC236}">
                      <a16:creationId xmlns:a16="http://schemas.microsoft.com/office/drawing/2014/main" id="{41946FFF-A21C-4FF9-A5B4-C4DAB5303E0F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50" name="组合 50">
                    <a:extLst>
                      <a:ext uri="{FF2B5EF4-FFF2-40B4-BE49-F238E27FC236}">
                        <a16:creationId xmlns:a16="http://schemas.microsoft.com/office/drawing/2014/main" id="{A047227E-AA71-40AA-AD30-0E1DF601FD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6" name="图片 56">
                      <a:extLst>
                        <a:ext uri="{FF2B5EF4-FFF2-40B4-BE49-F238E27FC236}">
                          <a16:creationId xmlns:a16="http://schemas.microsoft.com/office/drawing/2014/main" id="{D6AF1876-B009-4D1C-9EF1-92673153238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7" name="图片 57">
                      <a:extLst>
                        <a:ext uri="{FF2B5EF4-FFF2-40B4-BE49-F238E27FC236}">
                          <a16:creationId xmlns:a16="http://schemas.microsoft.com/office/drawing/2014/main" id="{9B1A035E-EA57-49AC-A158-12AA6FCD1A3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51" name="组合 51">
                    <a:extLst>
                      <a:ext uri="{FF2B5EF4-FFF2-40B4-BE49-F238E27FC236}">
                        <a16:creationId xmlns:a16="http://schemas.microsoft.com/office/drawing/2014/main" id="{739413ED-CAB4-4178-BFF8-DBE8C3B094F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54" name="图片 54">
                      <a:extLst>
                        <a:ext uri="{FF2B5EF4-FFF2-40B4-BE49-F238E27FC236}">
                          <a16:creationId xmlns:a16="http://schemas.microsoft.com/office/drawing/2014/main" id="{2F7152C9-B7EC-4FF1-9AEC-7CBA9C5060D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55" name="图片 55">
                      <a:extLst>
                        <a:ext uri="{FF2B5EF4-FFF2-40B4-BE49-F238E27FC236}">
                          <a16:creationId xmlns:a16="http://schemas.microsoft.com/office/drawing/2014/main" id="{DE4E3B22-C18F-4711-BD82-40B0B8C01C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52" name="图片 52">
                    <a:extLst>
                      <a:ext uri="{FF2B5EF4-FFF2-40B4-BE49-F238E27FC236}">
                        <a16:creationId xmlns:a16="http://schemas.microsoft.com/office/drawing/2014/main" id="{230B4085-0414-4527-AAFB-FDCE99D8319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3" name="图片 53">
                    <a:extLst>
                      <a:ext uri="{FF2B5EF4-FFF2-40B4-BE49-F238E27FC236}">
                        <a16:creationId xmlns:a16="http://schemas.microsoft.com/office/drawing/2014/main" id="{30DBDB6A-884F-4615-B8C8-135C74C7467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41" name="组合 41">
                  <a:extLst>
                    <a:ext uri="{FF2B5EF4-FFF2-40B4-BE49-F238E27FC236}">
                      <a16:creationId xmlns:a16="http://schemas.microsoft.com/office/drawing/2014/main" id="{11D13E0E-4DDB-41AC-B083-0D756905D041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42" name="组合 42">
                    <a:extLst>
                      <a:ext uri="{FF2B5EF4-FFF2-40B4-BE49-F238E27FC236}">
                        <a16:creationId xmlns:a16="http://schemas.microsoft.com/office/drawing/2014/main" id="{2383BD12-120B-45F0-8287-83B58B8F5F1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8" name="图片 48">
                      <a:extLst>
                        <a:ext uri="{FF2B5EF4-FFF2-40B4-BE49-F238E27FC236}">
                          <a16:creationId xmlns:a16="http://schemas.microsoft.com/office/drawing/2014/main" id="{0370E1B7-41ED-47D9-8463-1486D994C1F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9" name="图片 49">
                      <a:extLst>
                        <a:ext uri="{FF2B5EF4-FFF2-40B4-BE49-F238E27FC236}">
                          <a16:creationId xmlns:a16="http://schemas.microsoft.com/office/drawing/2014/main" id="{F02A9AB6-A542-49AD-8FE5-72C5D4EAC70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43" name="组合 43">
                    <a:extLst>
                      <a:ext uri="{FF2B5EF4-FFF2-40B4-BE49-F238E27FC236}">
                        <a16:creationId xmlns:a16="http://schemas.microsoft.com/office/drawing/2014/main" id="{6A9FD0A8-8907-46DB-803A-D22D0A1C1694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46" name="图片 46">
                      <a:extLst>
                        <a:ext uri="{FF2B5EF4-FFF2-40B4-BE49-F238E27FC236}">
                          <a16:creationId xmlns:a16="http://schemas.microsoft.com/office/drawing/2014/main" id="{E836CB32-7B38-4B1C-A69F-16AFF86B801A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7" name="图片 47">
                      <a:extLst>
                        <a:ext uri="{FF2B5EF4-FFF2-40B4-BE49-F238E27FC236}">
                          <a16:creationId xmlns:a16="http://schemas.microsoft.com/office/drawing/2014/main" id="{CD794B7B-8819-4A8C-821A-0500C90178F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44" name="图片 44">
                    <a:extLst>
                      <a:ext uri="{FF2B5EF4-FFF2-40B4-BE49-F238E27FC236}">
                        <a16:creationId xmlns:a16="http://schemas.microsoft.com/office/drawing/2014/main" id="{7CA18FF4-4DA5-4573-AE8E-6A5A3FF8D26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图片 45">
                    <a:extLst>
                      <a:ext uri="{FF2B5EF4-FFF2-40B4-BE49-F238E27FC236}">
                        <a16:creationId xmlns:a16="http://schemas.microsoft.com/office/drawing/2014/main" id="{9AEA9B36-5041-43BC-A079-9499EE0B70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" name="组合 11">
                <a:extLst>
                  <a:ext uri="{FF2B5EF4-FFF2-40B4-BE49-F238E27FC236}">
                    <a16:creationId xmlns:a16="http://schemas.microsoft.com/office/drawing/2014/main" id="{F34175A2-ED03-4CF7-81F3-44B8655C7E2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8613903" y="0"/>
                <a:ext cx="2873897" cy="5143500"/>
                <a:chOff x="0" y="0"/>
                <a:chExt cx="2873897" cy="5143500"/>
              </a:xfrm>
            </p:grpSpPr>
            <p:grpSp>
              <p:nvGrpSpPr>
                <p:cNvPr id="12" name="组合 12">
                  <a:extLst>
                    <a:ext uri="{FF2B5EF4-FFF2-40B4-BE49-F238E27FC236}">
                      <a16:creationId xmlns:a16="http://schemas.microsoft.com/office/drawing/2014/main" id="{B4737B0E-929E-444F-97CD-54B4CF07857B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0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D6653A7E-1627-4630-8F3C-2A0CB4BEC492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7" name="图片 37">
                      <a:extLst>
                        <a:ext uri="{FF2B5EF4-FFF2-40B4-BE49-F238E27FC236}">
                          <a16:creationId xmlns:a16="http://schemas.microsoft.com/office/drawing/2014/main" id="{3D573E06-8FC1-4E81-AB26-86AEBE4D28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8" name="图片 38">
                      <a:extLst>
                        <a:ext uri="{FF2B5EF4-FFF2-40B4-BE49-F238E27FC236}">
                          <a16:creationId xmlns:a16="http://schemas.microsoft.com/office/drawing/2014/main" id="{BFC9155B-ED6D-43B5-B81D-4394787AE6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32" name="组合 32">
                    <a:extLst>
                      <a:ext uri="{FF2B5EF4-FFF2-40B4-BE49-F238E27FC236}">
                        <a16:creationId xmlns:a16="http://schemas.microsoft.com/office/drawing/2014/main" id="{218A1F95-4E91-45B3-84B9-BEF21D1FF9DA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35" name="图片 35">
                      <a:extLst>
                        <a:ext uri="{FF2B5EF4-FFF2-40B4-BE49-F238E27FC236}">
                          <a16:creationId xmlns:a16="http://schemas.microsoft.com/office/drawing/2014/main" id="{B9470FC0-253C-4FE9-814C-F4FA45F9590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6" name="图片 36">
                      <a:extLst>
                        <a:ext uri="{FF2B5EF4-FFF2-40B4-BE49-F238E27FC236}">
                          <a16:creationId xmlns:a16="http://schemas.microsoft.com/office/drawing/2014/main" id="{B201B75D-E0E5-4368-9631-9860027D770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33" name="图片 33">
                    <a:extLst>
                      <a:ext uri="{FF2B5EF4-FFF2-40B4-BE49-F238E27FC236}">
                        <a16:creationId xmlns:a16="http://schemas.microsoft.com/office/drawing/2014/main" id="{E8DD5C8E-2BD0-44CA-B211-75F87AFAF98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4" name="图片 34">
                    <a:extLst>
                      <a:ext uri="{FF2B5EF4-FFF2-40B4-BE49-F238E27FC236}">
                        <a16:creationId xmlns:a16="http://schemas.microsoft.com/office/drawing/2014/main" id="{5FAD6D83-D91E-4506-AAD4-778D081778F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3" name="组合 13">
                  <a:extLst>
                    <a:ext uri="{FF2B5EF4-FFF2-40B4-BE49-F238E27FC236}">
                      <a16:creationId xmlns:a16="http://schemas.microsoft.com/office/drawing/2014/main" id="{BEEB5270-072A-4D31-BC74-EAD8359D4578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958837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23" name="组合 23">
                    <a:extLst>
                      <a:ext uri="{FF2B5EF4-FFF2-40B4-BE49-F238E27FC236}">
                        <a16:creationId xmlns:a16="http://schemas.microsoft.com/office/drawing/2014/main" id="{8978CA91-E248-4F75-B812-10132EF67ACB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9" name="图片 29">
                      <a:extLst>
                        <a:ext uri="{FF2B5EF4-FFF2-40B4-BE49-F238E27FC236}">
                          <a16:creationId xmlns:a16="http://schemas.microsoft.com/office/drawing/2014/main" id="{947E0C12-42B1-4E13-A307-E6AF3A9326B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30" name="图片 30">
                      <a:extLst>
                        <a:ext uri="{FF2B5EF4-FFF2-40B4-BE49-F238E27FC236}">
                          <a16:creationId xmlns:a16="http://schemas.microsoft.com/office/drawing/2014/main" id="{0EFC5210-074C-4B06-A45D-2E1C8522BD6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24" name="组合 24">
                    <a:extLst>
                      <a:ext uri="{FF2B5EF4-FFF2-40B4-BE49-F238E27FC236}">
                        <a16:creationId xmlns:a16="http://schemas.microsoft.com/office/drawing/2014/main" id="{FC201155-1B50-45AF-9CCC-F17072B0854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7" name="图片 27">
                      <a:extLst>
                        <a:ext uri="{FF2B5EF4-FFF2-40B4-BE49-F238E27FC236}">
                          <a16:creationId xmlns:a16="http://schemas.microsoft.com/office/drawing/2014/main" id="{AE7639B3-31E0-455B-BBAC-587B6EBF3B8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8" name="图片 28">
                      <a:extLst>
                        <a:ext uri="{FF2B5EF4-FFF2-40B4-BE49-F238E27FC236}">
                          <a16:creationId xmlns:a16="http://schemas.microsoft.com/office/drawing/2014/main" id="{E3513777-CB20-4ABE-ABEC-2C7A55DAC1C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25" name="图片 25">
                    <a:extLst>
                      <a:ext uri="{FF2B5EF4-FFF2-40B4-BE49-F238E27FC236}">
                        <a16:creationId xmlns:a16="http://schemas.microsoft.com/office/drawing/2014/main" id="{B4F02C4B-85FA-4825-8E5A-0A94281FD9A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6" name="图片 26">
                    <a:extLst>
                      <a:ext uri="{FF2B5EF4-FFF2-40B4-BE49-F238E27FC236}">
                        <a16:creationId xmlns:a16="http://schemas.microsoft.com/office/drawing/2014/main" id="{7C7D83E0-5E2F-44AC-A66A-9BEDAB994DE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4" name="组合 14">
                  <a:extLst>
                    <a:ext uri="{FF2B5EF4-FFF2-40B4-BE49-F238E27FC236}">
                      <a16:creationId xmlns:a16="http://schemas.microsoft.com/office/drawing/2014/main" id="{DB96E20F-F076-44B9-8727-64E43868E336}"/>
                    </a:ext>
                  </a:extLst>
                </p:cNvPr>
                <p:cNvGrpSpPr>
                  <a:grpSpLocks/>
                </p:cNvGrpSpPr>
                <p:nvPr userDrawn="1"/>
              </p:nvGrpSpPr>
              <p:grpSpPr bwMode="auto">
                <a:xfrm>
                  <a:off x="1912446" y="0"/>
                  <a:ext cx="961451" cy="5143500"/>
                  <a:chOff x="0" y="0"/>
                  <a:chExt cx="961451" cy="5143500"/>
                </a:xfrm>
              </p:grpSpPr>
              <p:grpSp>
                <p:nvGrpSpPr>
                  <p:cNvPr id="15" name="组合 15">
                    <a:extLst>
                      <a:ext uri="{FF2B5EF4-FFF2-40B4-BE49-F238E27FC236}">
                        <a16:creationId xmlns:a16="http://schemas.microsoft.com/office/drawing/2014/main" id="{38DDC260-C99B-4EC9-BEA4-A6085FF445F9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0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21" name="图片 21">
                      <a:extLst>
                        <a:ext uri="{FF2B5EF4-FFF2-40B4-BE49-F238E27FC236}">
                          <a16:creationId xmlns:a16="http://schemas.microsoft.com/office/drawing/2014/main" id="{FFB22B03-DFBD-4E62-BED5-AD7A96DCCAF9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2" name="图片 22">
                      <a:extLst>
                        <a:ext uri="{FF2B5EF4-FFF2-40B4-BE49-F238E27FC236}">
                          <a16:creationId xmlns:a16="http://schemas.microsoft.com/office/drawing/2014/main" id="{75C062BE-0B9B-4700-948D-B1C4EFAEB8B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grpSp>
                <p:nvGrpSpPr>
                  <p:cNvPr id="16" name="组合 16">
                    <a:extLst>
                      <a:ext uri="{FF2B5EF4-FFF2-40B4-BE49-F238E27FC236}">
                        <a16:creationId xmlns:a16="http://schemas.microsoft.com/office/drawing/2014/main" id="{2EA90721-24B4-4FF2-9BCE-E6E3E1840685}"/>
                      </a:ext>
                    </a:extLst>
                  </p:cNvPr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1917674"/>
                    <a:ext cx="958837" cy="1917674"/>
                    <a:chOff x="0" y="0"/>
                    <a:chExt cx="958837" cy="1917674"/>
                  </a:xfrm>
                </p:grpSpPr>
                <p:pic>
                  <p:nvPicPr>
                    <p:cNvPr id="19" name="图片 19">
                      <a:extLst>
                        <a:ext uri="{FF2B5EF4-FFF2-40B4-BE49-F238E27FC236}">
                          <a16:creationId xmlns:a16="http://schemas.microsoft.com/office/drawing/2014/main" id="{7019310E-E21C-419F-BDC8-3E716D5A9552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20" name="图片 20">
                      <a:extLst>
                        <a:ext uri="{FF2B5EF4-FFF2-40B4-BE49-F238E27FC236}">
                          <a16:creationId xmlns:a16="http://schemas.microsoft.com/office/drawing/2014/main" id="{9EFE679F-B318-4A46-8884-A9490D905C4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958837"/>
                      <a:ext cx="958837" cy="95883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pic>
                <p:nvPicPr>
                  <p:cNvPr id="17" name="图片 17">
                    <a:extLst>
                      <a:ext uri="{FF2B5EF4-FFF2-40B4-BE49-F238E27FC236}">
                        <a16:creationId xmlns:a16="http://schemas.microsoft.com/office/drawing/2014/main" id="{334FFFB5-BB10-4894-B490-6207E1B85DC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14" y="3835348"/>
                    <a:ext cx="958837" cy="9588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图片 18">
                    <a:extLst>
                      <a:ext uri="{FF2B5EF4-FFF2-40B4-BE49-F238E27FC236}">
                        <a16:creationId xmlns:a16="http://schemas.microsoft.com/office/drawing/2014/main" id="{F376CA7F-45C5-4676-8E20-9A21D82E40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62885"/>
                  <a:stretch>
                    <a:fillRect/>
                  </a:stretch>
                </p:blipFill>
                <p:spPr bwMode="auto">
                  <a:xfrm>
                    <a:off x="2614" y="4794186"/>
                    <a:ext cx="958837" cy="34931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sp>
          <p:nvSpPr>
            <p:cNvPr id="4" name="圆角矩形 4">
              <a:extLst>
                <a:ext uri="{FF2B5EF4-FFF2-40B4-BE49-F238E27FC236}">
                  <a16:creationId xmlns:a16="http://schemas.microsoft.com/office/drawing/2014/main" id="{3231DEA7-3BAF-4BEE-97FF-D07ABE8130CF}"/>
                </a:ext>
              </a:extLst>
            </p:cNvPr>
            <p:cNvSpPr/>
            <p:nvPr userDrawn="1"/>
          </p:nvSpPr>
          <p:spPr>
            <a:xfrm>
              <a:off x="138113" y="128588"/>
              <a:ext cx="8861425" cy="488632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5" name="图片 5">
              <a:extLst>
                <a:ext uri="{FF2B5EF4-FFF2-40B4-BE49-F238E27FC236}">
                  <a16:creationId xmlns:a16="http://schemas.microsoft.com/office/drawing/2014/main" id="{8F5D6D2A-942A-4184-AF00-88B51F4C7AA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353" y="3748087"/>
              <a:ext cx="937022" cy="140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>
              <a:extLst>
                <a:ext uri="{FF2B5EF4-FFF2-40B4-BE49-F238E27FC236}">
                  <a16:creationId xmlns:a16="http://schemas.microsoft.com/office/drawing/2014/main" id="{3958E547-F915-4F41-B83A-AA36BC1822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5457" y="1370937"/>
              <a:ext cx="3133085" cy="24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0" name="图片 4">
            <a:extLst>
              <a:ext uri="{FF2B5EF4-FFF2-40B4-BE49-F238E27FC236}">
                <a16:creationId xmlns:a16="http://schemas.microsoft.com/office/drawing/2014/main" id="{2A4D01A7-C788-4543-9CC5-65DFE36DDC7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9882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681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4646039-73AC-47C8-95AC-C598457611D6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3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5A5E4C51-78D8-43D5-B327-928637F82C2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16" r:id="rId1"/>
    <p:sldLayoutId id="2147484517" r:id="rId2"/>
    <p:sldLayoutId id="2147484518" r:id="rId3"/>
    <p:sldLayoutId id="2147484519" r:id="rId4"/>
    <p:sldLayoutId id="2147484520" r:id="rId5"/>
    <p:sldLayoutId id="2147484521" r:id="rId6"/>
    <p:sldLayoutId id="2147484524" r:id="rId7"/>
    <p:sldLayoutId id="2147484525" r:id="rId8"/>
    <p:sldLayoutId id="2147484522" r:id="rId9"/>
    <p:sldLayoutId id="2147484523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矩形 9">
            <a:extLst>
              <a:ext uri="{FF2B5EF4-FFF2-40B4-BE49-F238E27FC236}">
                <a16:creationId xmlns:a16="http://schemas.microsoft.com/office/drawing/2014/main" id="{D532FFA3-1672-462C-941E-E9E5BBCBD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6D7DEFD6-3D5C-43BA-82DB-C90CFB9F87E3}"/>
              </a:ext>
            </a:extLst>
          </p:cNvPr>
          <p:cNvSpPr txBox="1">
            <a:spLocks noChangeArrowheads="1"/>
          </p:cNvSpPr>
          <p:nvPr/>
        </p:nvSpPr>
        <p:spPr>
          <a:xfrm>
            <a:off x="1822450" y="1931670"/>
            <a:ext cx="5499100" cy="105537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457189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914378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137156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182875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zh-CN" altLang="en-US" sz="4800" b="1" dirty="0">
                <a:latin typeface="+mn-ea"/>
                <a:ea typeface="+mn-ea"/>
              </a:rPr>
              <a:t>公顷和平方千米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B55CBBA-B534-84A4-D0AA-8184272483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209" y="1152726"/>
            <a:ext cx="6870023" cy="242656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02D7D6C-627E-EF44-7304-B151A79D9A09}"/>
              </a:ext>
            </a:extLst>
          </p:cNvPr>
          <p:cNvSpPr/>
          <p:nvPr/>
        </p:nvSpPr>
        <p:spPr>
          <a:xfrm>
            <a:off x="992209" y="3864818"/>
            <a:ext cx="7847490" cy="59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计量土地的面积，还可以用“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highlight>
                  <a:srgbClr val="FF0000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</a:t>
            </a:r>
            <a:r>
              <a:rPr lang="zh-CN" altLang="en-US" sz="28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”作单位。</a:t>
            </a:r>
          </a:p>
        </p:txBody>
      </p:sp>
    </p:spTree>
    <p:extLst>
      <p:ext uri="{BB962C8B-B14F-4D97-AF65-F5344CB8AC3E}">
        <p14:creationId xmlns:p14="http://schemas.microsoft.com/office/powerpoint/2010/main" val="6411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02952A8-0EAE-9BA6-D6D9-0731FB01547E}"/>
              </a:ext>
            </a:extLst>
          </p:cNvPr>
          <p:cNvSpPr/>
          <p:nvPr/>
        </p:nvSpPr>
        <p:spPr>
          <a:xfrm>
            <a:off x="923130" y="1083518"/>
            <a:ext cx="7297739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计量土地的面积，可以用“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highlight>
                  <a:srgbClr val="FF0000"/>
                </a:highligh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”作单位。边长是 </a:t>
            </a: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m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的正方形的面积是 </a:t>
            </a: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3D6B6F-1E54-B915-FFA5-D6C26063E2B7}"/>
              </a:ext>
            </a:extLst>
          </p:cNvPr>
          <p:cNvSpPr txBox="1"/>
          <p:nvPr/>
        </p:nvSpPr>
        <p:spPr bwMode="auto">
          <a:xfrm>
            <a:off x="4781549" y="3107174"/>
            <a:ext cx="3025140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56407C8-1112-0708-6315-131A3E5A0ACE}"/>
              </a:ext>
            </a:extLst>
          </p:cNvPr>
          <p:cNvSpPr/>
          <p:nvPr/>
        </p:nvSpPr>
        <p:spPr>
          <a:xfrm>
            <a:off x="1158240" y="2366010"/>
            <a:ext cx="1767840" cy="17678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3BB3C9DF-5517-E35D-3588-75D3EC76DE0E}"/>
              </a:ext>
            </a:extLst>
          </p:cNvPr>
          <p:cNvSpPr/>
          <p:nvPr/>
        </p:nvSpPr>
        <p:spPr>
          <a:xfrm rot="16200000">
            <a:off x="1931829" y="3394552"/>
            <a:ext cx="205425" cy="1767840"/>
          </a:xfrm>
          <a:prstGeom prst="leftBrace">
            <a:avLst>
              <a:gd name="adj1" fmla="val 40810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8338C1-20A3-9E8B-AD4C-93F86D6A6CCE}"/>
              </a:ext>
            </a:extLst>
          </p:cNvPr>
          <p:cNvSpPr txBox="1"/>
          <p:nvPr/>
        </p:nvSpPr>
        <p:spPr bwMode="auto">
          <a:xfrm>
            <a:off x="1623059" y="4316414"/>
            <a:ext cx="1127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81B25B41-1FF2-F33D-2D36-040C2806F4C3}"/>
              </a:ext>
            </a:extLst>
          </p:cNvPr>
          <p:cNvSpPr/>
          <p:nvPr/>
        </p:nvSpPr>
        <p:spPr>
          <a:xfrm rot="10800000">
            <a:off x="2964180" y="2366010"/>
            <a:ext cx="205425" cy="1767840"/>
          </a:xfrm>
          <a:prstGeom prst="leftBrace">
            <a:avLst>
              <a:gd name="adj1" fmla="val 40810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B88CD9-277B-8141-917C-F2CE3FC701C2}"/>
              </a:ext>
            </a:extLst>
          </p:cNvPr>
          <p:cNvSpPr txBox="1"/>
          <p:nvPr/>
        </p:nvSpPr>
        <p:spPr bwMode="auto">
          <a:xfrm>
            <a:off x="3168171" y="3019097"/>
            <a:ext cx="1127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4341491-C513-2A08-5306-706797B3F253}"/>
              </a:ext>
            </a:extLst>
          </p:cNvPr>
          <p:cNvSpPr txBox="1"/>
          <p:nvPr/>
        </p:nvSpPr>
        <p:spPr bwMode="auto">
          <a:xfrm>
            <a:off x="1546859" y="3017191"/>
            <a:ext cx="9829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CC99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CC99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226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9" grpId="0" animBg="1"/>
      <p:bldP spid="13" grpId="0"/>
      <p:bldP spid="14" grpId="0" animBg="1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68BF4-7206-1CA1-0E3C-47B0A2581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CB84DC1-74F4-969A-062C-7A8D34795A0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12" y="1162994"/>
            <a:ext cx="3670784" cy="240744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294FA0C-1646-90CE-FE7D-6749152C43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287" y="1162994"/>
            <a:ext cx="3679113" cy="240744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BB8A667-E747-323B-E1EF-F50A1A651468}"/>
              </a:ext>
            </a:extLst>
          </p:cNvPr>
          <p:cNvSpPr txBox="1"/>
          <p:nvPr/>
        </p:nvSpPr>
        <p:spPr bwMode="auto">
          <a:xfrm>
            <a:off x="961231" y="3775047"/>
            <a:ext cx="31602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400m 跑道围起来的部分的面积大约是 1 公顷。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201EFA-C65E-A5D2-7257-C10C73190413}"/>
              </a:ext>
            </a:extLst>
          </p:cNvPr>
          <p:cNvSpPr txBox="1"/>
          <p:nvPr/>
        </p:nvSpPr>
        <p:spPr bwMode="auto">
          <a:xfrm>
            <a:off x="4855287" y="3775046"/>
            <a:ext cx="359574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国家体育场（“鸟巢”）的占地面积约为 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 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公顷。</a:t>
            </a:r>
          </a:p>
        </p:txBody>
      </p:sp>
    </p:spTree>
    <p:extLst>
      <p:ext uri="{BB962C8B-B14F-4D97-AF65-F5344CB8AC3E}">
        <p14:creationId xmlns:p14="http://schemas.microsoft.com/office/powerpoint/2010/main" val="31000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A07C25-DB3B-4859-828A-58A212DE70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77" y="332681"/>
            <a:ext cx="1461909" cy="505520"/>
          </a:xfrm>
          <a:prstGeom prst="rect">
            <a:avLst/>
          </a:prstGeom>
        </p:spPr>
      </p:pic>
      <p:sp>
        <p:nvSpPr>
          <p:cNvPr id="4" name="Rectangle 9">
            <a:extLst>
              <a:ext uri="{FF2B5EF4-FFF2-40B4-BE49-F238E27FC236}">
                <a16:creationId xmlns:a16="http://schemas.microsoft.com/office/drawing/2014/main" id="{CA085F37-4275-2926-3174-36405D819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18" y="839015"/>
            <a:ext cx="799353" cy="5799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(1)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CFF96B8-5C02-46BC-5ABA-D9786A3753D7}"/>
              </a:ext>
            </a:extLst>
          </p:cNvPr>
          <p:cNvSpPr txBox="1"/>
          <p:nvPr/>
        </p:nvSpPr>
        <p:spPr bwMode="auto">
          <a:xfrm>
            <a:off x="1042794" y="861875"/>
            <a:ext cx="7590666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在操场上量出边长是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10 m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的正方形，看看它的面积有多大。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(         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个这么大的正方形的面积是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公顷。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2FD384-BDA0-E13D-9CBD-E1A2F7869359}"/>
              </a:ext>
            </a:extLst>
          </p:cNvPr>
          <p:cNvSpPr txBox="1"/>
          <p:nvPr/>
        </p:nvSpPr>
        <p:spPr bwMode="auto">
          <a:xfrm>
            <a:off x="2173426" y="1538076"/>
            <a:ext cx="7848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rPr>
              <a:t>100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3C1BBEB5-E12D-1A8D-8F16-E3FEB32D5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18" y="1983034"/>
            <a:ext cx="799353" cy="5799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(2)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60C6F8-D9E4-F907-7A51-665C6BDA9C2A}"/>
              </a:ext>
            </a:extLst>
          </p:cNvPr>
          <p:cNvSpPr txBox="1"/>
          <p:nvPr/>
        </p:nvSpPr>
        <p:spPr bwMode="auto">
          <a:xfrm>
            <a:off x="1042794" y="1990654"/>
            <a:ext cx="7590666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例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中平行四边形田地的面积是 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(         ) 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公顷。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0F1823-A64D-6D62-22BE-69E16464108C}"/>
              </a:ext>
            </a:extLst>
          </p:cNvPr>
          <p:cNvSpPr txBox="1"/>
          <p:nvPr/>
        </p:nvSpPr>
        <p:spPr bwMode="auto">
          <a:xfrm>
            <a:off x="5632906" y="2119010"/>
            <a:ext cx="7848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A712142-F956-F957-6D2F-9F80A31FA8F7}"/>
              </a:ext>
            </a:extLst>
          </p:cNvPr>
          <p:cNvSpPr txBox="1"/>
          <p:nvPr/>
        </p:nvSpPr>
        <p:spPr bwMode="auto">
          <a:xfrm>
            <a:off x="6406198" y="428935"/>
            <a:ext cx="2048959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P75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试一试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3326C10-922B-9003-CCD8-157B69713E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88" y="2693791"/>
            <a:ext cx="6117252" cy="21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9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F017DF4-FB9A-8F22-7309-4DB78C0A5502}"/>
              </a:ext>
            </a:extLst>
          </p:cNvPr>
          <p:cNvSpPr/>
          <p:nvPr/>
        </p:nvSpPr>
        <p:spPr>
          <a:xfrm>
            <a:off x="923130" y="923498"/>
            <a:ext cx="7297739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边长是 </a:t>
            </a: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m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的正方形的面积是 </a:t>
            </a: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公顷，那边长是 </a:t>
            </a:r>
            <a:r>
              <a:rPr lang="en-US" altLang="zh-CN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km 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的正方形的面积是多少呢？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B1DB67-7E92-A298-72BC-7B622EDB3DF1}"/>
              </a:ext>
            </a:extLst>
          </p:cNvPr>
          <p:cNvSpPr txBox="1"/>
          <p:nvPr/>
        </p:nvSpPr>
        <p:spPr bwMode="auto">
          <a:xfrm>
            <a:off x="3532450" y="3136436"/>
            <a:ext cx="5338764" cy="461665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平方千米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1000000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平方米 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100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公顷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824029F-27A3-84A2-9E50-D403CF281280}"/>
              </a:ext>
            </a:extLst>
          </p:cNvPr>
          <p:cNvSpPr/>
          <p:nvPr/>
        </p:nvSpPr>
        <p:spPr>
          <a:xfrm>
            <a:off x="944880" y="2281419"/>
            <a:ext cx="1581150" cy="15811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D22E1E32-0430-C77F-A5B8-466AB3B6A3D1}"/>
              </a:ext>
            </a:extLst>
          </p:cNvPr>
          <p:cNvSpPr/>
          <p:nvPr/>
        </p:nvSpPr>
        <p:spPr>
          <a:xfrm rot="16200000">
            <a:off x="1635972" y="3209579"/>
            <a:ext cx="183732" cy="1581151"/>
          </a:xfrm>
          <a:prstGeom prst="leftBrace">
            <a:avLst>
              <a:gd name="adj1" fmla="val 40810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C1C6C9-9576-7244-1E3D-883FAB88B659}"/>
              </a:ext>
            </a:extLst>
          </p:cNvPr>
          <p:cNvSpPr txBox="1"/>
          <p:nvPr/>
        </p:nvSpPr>
        <p:spPr bwMode="auto">
          <a:xfrm>
            <a:off x="1297461" y="4005871"/>
            <a:ext cx="1127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km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DB2D6F09-4E82-5FFE-72DC-B406CBE76F16}"/>
              </a:ext>
            </a:extLst>
          </p:cNvPr>
          <p:cNvSpPr/>
          <p:nvPr/>
        </p:nvSpPr>
        <p:spPr>
          <a:xfrm rot="10800000">
            <a:off x="2560319" y="2281419"/>
            <a:ext cx="183731" cy="1581150"/>
          </a:xfrm>
          <a:prstGeom prst="leftBrace">
            <a:avLst>
              <a:gd name="adj1" fmla="val 40810"/>
              <a:gd name="adj2" fmla="val 50000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CEEB1A-17B0-480B-CF4A-04403494BE7A}"/>
              </a:ext>
            </a:extLst>
          </p:cNvPr>
          <p:cNvSpPr txBox="1"/>
          <p:nvPr/>
        </p:nvSpPr>
        <p:spPr bwMode="auto">
          <a:xfrm>
            <a:off x="2660230" y="2819779"/>
            <a:ext cx="1127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km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050F18F-8171-7EF5-D9B5-9EFCBE262677}"/>
              </a:ext>
            </a:extLst>
          </p:cNvPr>
          <p:cNvSpPr txBox="1"/>
          <p:nvPr/>
        </p:nvSpPr>
        <p:spPr bwMode="auto">
          <a:xfrm>
            <a:off x="1289527" y="2791750"/>
            <a:ext cx="11356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CC99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km</a:t>
            </a:r>
            <a:r>
              <a:rPr lang="en-US" altLang="zh-CN" sz="2400" b="1" baseline="30000" dirty="0">
                <a:solidFill>
                  <a:srgbClr val="FF0000"/>
                </a:solidFill>
                <a:highlight>
                  <a:srgbClr val="FFCC99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CC99"/>
                </a:highlight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E6734E-47FC-9889-C5AD-B75298D01786}"/>
              </a:ext>
            </a:extLst>
          </p:cNvPr>
          <p:cNvSpPr txBox="1"/>
          <p:nvPr/>
        </p:nvSpPr>
        <p:spPr bwMode="auto">
          <a:xfrm>
            <a:off x="4070782" y="2464725"/>
            <a:ext cx="4555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1000×1000 = 1000000(m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80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 animBg="1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FDCF1B9-51C3-A65D-5F9B-1A1E54DC29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EFE"/>
              </a:clrFrom>
              <a:clrTo>
                <a:srgbClr val="FD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826" y="418971"/>
            <a:ext cx="5234347" cy="351307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A157981-0C6F-064A-6736-793246611878}"/>
              </a:ext>
            </a:extLst>
          </p:cNvPr>
          <p:cNvSpPr txBox="1"/>
          <p:nvPr/>
        </p:nvSpPr>
        <p:spPr bwMode="auto">
          <a:xfrm>
            <a:off x="1766934" y="4156047"/>
            <a:ext cx="57777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个天安门广场的面积大约是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km²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98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79B7DA-D3BE-632E-A7AB-CEACE155DEFC}"/>
              </a:ext>
            </a:extLst>
          </p:cNvPr>
          <p:cNvSpPr txBox="1"/>
          <p:nvPr/>
        </p:nvSpPr>
        <p:spPr bwMode="auto">
          <a:xfrm>
            <a:off x="631887" y="1089343"/>
            <a:ext cx="739713" cy="62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1. </a:t>
            </a:r>
            <a:endParaRPr lang="zh-CN" altLang="en-US" sz="2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A96EF63-6173-EB74-787E-B7426B606EA0}"/>
              </a:ext>
            </a:extLst>
          </p:cNvPr>
          <p:cNvSpPr txBox="1"/>
          <p:nvPr/>
        </p:nvSpPr>
        <p:spPr bwMode="auto">
          <a:xfrm>
            <a:off x="5648342" y="703255"/>
            <a:ext cx="274947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P76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E3D052-419D-F079-7EEB-8A8FBBC1A951}"/>
              </a:ext>
            </a:extLst>
          </p:cNvPr>
          <p:cNvSpPr txBox="1"/>
          <p:nvPr/>
        </p:nvSpPr>
        <p:spPr bwMode="auto">
          <a:xfrm>
            <a:off x="971262" y="1078852"/>
            <a:ext cx="7608857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一个长方形游泳池长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50 m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，宽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25 m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，多少个这样的游泳池的面积是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公顷？</a:t>
            </a:r>
            <a:endParaRPr lang="zh-CN" altLang="en-US" sz="2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3E67A7-4D72-BFB5-6499-FC28625642B0}"/>
              </a:ext>
            </a:extLst>
          </p:cNvPr>
          <p:cNvSpPr txBox="1"/>
          <p:nvPr/>
        </p:nvSpPr>
        <p:spPr bwMode="auto">
          <a:xfrm>
            <a:off x="1001743" y="2389575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50×25 = 1250 (m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AF6D5DD-4F6E-A588-7FE1-05A7D0F43FE7}"/>
              </a:ext>
            </a:extLst>
          </p:cNvPr>
          <p:cNvSpPr txBox="1"/>
          <p:nvPr/>
        </p:nvSpPr>
        <p:spPr bwMode="auto">
          <a:xfrm>
            <a:off x="994122" y="3006775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 10000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平方米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2B7462F-AC97-416D-F765-9FCA3D1DE3F7}"/>
              </a:ext>
            </a:extLst>
          </p:cNvPr>
          <p:cNvSpPr txBox="1"/>
          <p:nvPr/>
        </p:nvSpPr>
        <p:spPr bwMode="auto">
          <a:xfrm>
            <a:off x="994122" y="3623975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10000÷1250 = 8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F1D735-6894-7D90-57A7-265F300A2927}"/>
              </a:ext>
            </a:extLst>
          </p:cNvPr>
          <p:cNvSpPr txBox="1"/>
          <p:nvPr/>
        </p:nvSpPr>
        <p:spPr bwMode="auto">
          <a:xfrm>
            <a:off x="933162" y="4241175"/>
            <a:ext cx="71973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个这样的游泳池的面积是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公顷。</a:t>
            </a:r>
          </a:p>
        </p:txBody>
      </p:sp>
    </p:spTree>
    <p:extLst>
      <p:ext uri="{BB962C8B-B14F-4D97-AF65-F5344CB8AC3E}">
        <p14:creationId xmlns:p14="http://schemas.microsoft.com/office/powerpoint/2010/main" val="85467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C3E1295-68E5-51E5-18DB-06751E209B14}"/>
              </a:ext>
            </a:extLst>
          </p:cNvPr>
          <p:cNvSpPr txBox="1"/>
          <p:nvPr/>
        </p:nvSpPr>
        <p:spPr bwMode="auto">
          <a:xfrm>
            <a:off x="1123089" y="1096963"/>
            <a:ext cx="739713" cy="62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2. </a:t>
            </a:r>
            <a:endParaRPr lang="zh-CN" altLang="en-US" sz="26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000B3ED-D452-5A7B-4B93-F16113110DDA}"/>
              </a:ext>
            </a:extLst>
          </p:cNvPr>
          <p:cNvSpPr txBox="1"/>
          <p:nvPr/>
        </p:nvSpPr>
        <p:spPr bwMode="auto">
          <a:xfrm>
            <a:off x="5099702" y="602799"/>
            <a:ext cx="274947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P76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3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8BDFFAE-D665-21BF-997B-7914199607E3}"/>
              </a:ext>
            </a:extLst>
          </p:cNvPr>
          <p:cNvSpPr txBox="1"/>
          <p:nvPr/>
        </p:nvSpPr>
        <p:spPr bwMode="auto">
          <a:xfrm>
            <a:off x="1763742" y="1100554"/>
            <a:ext cx="4191575" cy="61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7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= (              )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平方米</a:t>
            </a:r>
            <a:endParaRPr lang="zh-CN" altLang="en-US" sz="2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A4B51D-5710-998C-B5FC-A2B6ADE9C652}"/>
              </a:ext>
            </a:extLst>
          </p:cNvPr>
          <p:cNvSpPr txBox="1"/>
          <p:nvPr/>
        </p:nvSpPr>
        <p:spPr bwMode="auto">
          <a:xfrm>
            <a:off x="1752600" y="1786354"/>
            <a:ext cx="5082539" cy="61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80000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平方米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= (              )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</a:t>
            </a:r>
            <a:endParaRPr lang="zh-CN" altLang="en-US" sz="2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E48FE5C-C4B7-B3ED-7299-4AF4A9F622F7}"/>
              </a:ext>
            </a:extLst>
          </p:cNvPr>
          <p:cNvSpPr txBox="1"/>
          <p:nvPr/>
        </p:nvSpPr>
        <p:spPr bwMode="auto">
          <a:xfrm>
            <a:off x="1737360" y="2472763"/>
            <a:ext cx="4705635" cy="61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5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平方千米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= (              )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</a:t>
            </a:r>
            <a:endParaRPr lang="zh-CN" altLang="en-US" sz="2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F04D01-E958-FD95-8802-7FEA6F661351}"/>
              </a:ext>
            </a:extLst>
          </p:cNvPr>
          <p:cNvSpPr txBox="1"/>
          <p:nvPr/>
        </p:nvSpPr>
        <p:spPr bwMode="auto">
          <a:xfrm>
            <a:off x="1697211" y="3173803"/>
            <a:ext cx="6679221" cy="61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12000000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平方米 </a:t>
            </a:r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= (              ) </a:t>
            </a:r>
            <a:r>
              <a:rPr lang="zh-CN" altLang="en-US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公顷</a:t>
            </a:r>
            <a:endParaRPr lang="zh-CN" altLang="en-US" sz="2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59527F3-CDE3-554E-E71F-96476A1F6B22}"/>
              </a:ext>
            </a:extLst>
          </p:cNvPr>
          <p:cNvSpPr txBox="1"/>
          <p:nvPr/>
        </p:nvSpPr>
        <p:spPr bwMode="auto">
          <a:xfrm>
            <a:off x="4170192" y="3993489"/>
            <a:ext cx="403098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600" b="1" dirty="0">
                <a:solidFill>
                  <a:prstClr val="black"/>
                </a:solidFill>
                <a:latin typeface="Times New Roman"/>
                <a:ea typeface="黑体" panose="02010609060101010101" pitchFamily="49" charset="-122"/>
              </a:rPr>
              <a:t>= (              )</a:t>
            </a:r>
            <a:r>
              <a:rPr kumimoji="0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平方千米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5EE085-80F0-D19F-99B0-50B78137AC3E}"/>
              </a:ext>
            </a:extLst>
          </p:cNvPr>
          <p:cNvSpPr txBox="1"/>
          <p:nvPr/>
        </p:nvSpPr>
        <p:spPr bwMode="auto">
          <a:xfrm>
            <a:off x="3291840" y="1223973"/>
            <a:ext cx="13106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70000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45A603-1F26-DE03-8C27-2CEEAEB21D52}"/>
              </a:ext>
            </a:extLst>
          </p:cNvPr>
          <p:cNvSpPr txBox="1"/>
          <p:nvPr/>
        </p:nvSpPr>
        <p:spPr bwMode="auto">
          <a:xfrm>
            <a:off x="4642632" y="1909968"/>
            <a:ext cx="7066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8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305A6B-C933-B521-A507-D970A9DC5042}"/>
              </a:ext>
            </a:extLst>
          </p:cNvPr>
          <p:cNvSpPr txBox="1"/>
          <p:nvPr/>
        </p:nvSpPr>
        <p:spPr bwMode="auto">
          <a:xfrm>
            <a:off x="4114800" y="2600733"/>
            <a:ext cx="13106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500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C827D3-AB4F-E614-8276-67DE24DBFBDA}"/>
              </a:ext>
            </a:extLst>
          </p:cNvPr>
          <p:cNvSpPr txBox="1"/>
          <p:nvPr/>
        </p:nvSpPr>
        <p:spPr bwMode="auto">
          <a:xfrm>
            <a:off x="4795032" y="3292449"/>
            <a:ext cx="11679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1200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0CDDEC-D25B-C832-8D3B-D0B3D08F4623}"/>
              </a:ext>
            </a:extLst>
          </p:cNvPr>
          <p:cNvSpPr txBox="1"/>
          <p:nvPr/>
        </p:nvSpPr>
        <p:spPr bwMode="auto">
          <a:xfrm>
            <a:off x="4970292" y="3988410"/>
            <a:ext cx="9352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743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752936-6A70-86C7-27B3-700CF8C5E6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91363"/>
            <a:ext cx="2357437" cy="48740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AE738F1-4B85-957B-F2AD-C94F8E491A87}"/>
              </a:ext>
            </a:extLst>
          </p:cNvPr>
          <p:cNvSpPr txBox="1"/>
          <p:nvPr/>
        </p:nvSpPr>
        <p:spPr bwMode="auto">
          <a:xfrm>
            <a:off x="556260" y="1346538"/>
            <a:ext cx="8031480" cy="279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在两千多年前，我国劳动人民就会计算土地的面积了。我国古代曾使用“</a:t>
            </a:r>
            <a:r>
              <a:rPr lang="zh-CN" altLang="en-US" sz="2400" b="1" dirty="0">
                <a:highlight>
                  <a:srgbClr val="FF00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亩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”作土地面积单位，现在，“亩”已经不是我国的法定计量单位了，但仍在一些特定场合使用。例如，截至 2023 年，我国耕地面积约为 12860.88 万公顷，合 19.29 亿亩（现在的 1 亩约等于 667 m²）。</a:t>
            </a:r>
          </a:p>
        </p:txBody>
      </p:sp>
    </p:spTree>
    <p:extLst>
      <p:ext uri="{BB962C8B-B14F-4D97-AF65-F5344CB8AC3E}">
        <p14:creationId xmlns:p14="http://schemas.microsoft.com/office/powerpoint/2010/main" val="1745526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4">
            <a:extLst>
              <a:ext uri="{FF2B5EF4-FFF2-40B4-BE49-F238E27FC236}">
                <a16:creationId xmlns:a16="http://schemas.microsoft.com/office/drawing/2014/main" id="{60E76BF5-F1B7-45A7-939A-F1E655D32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19">
            <a:extLst>
              <a:ext uri="{FF2B5EF4-FFF2-40B4-BE49-F238E27FC236}">
                <a16:creationId xmlns:a16="http://schemas.microsoft.com/office/drawing/2014/main" id="{9ACD6BF4-EEDA-4A3F-B655-DAFB54BB3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>
            <a:extLst>
              <a:ext uri="{FF2B5EF4-FFF2-40B4-BE49-F238E27FC236}">
                <a16:creationId xmlns:a16="http://schemas.microsoft.com/office/drawing/2014/main" id="{4FDC8C5A-01CC-4102-A667-2FD27567B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>
            <a:extLst>
              <a:ext uri="{FF2B5EF4-FFF2-40B4-BE49-F238E27FC236}">
                <a16:creationId xmlns:a16="http://schemas.microsoft.com/office/drawing/2014/main" id="{8F801E4C-9200-4B09-A6DA-83EC13A8C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>
            <a:extLst>
              <a:ext uri="{FF2B5EF4-FFF2-40B4-BE49-F238E27FC236}">
                <a16:creationId xmlns:a16="http://schemas.microsoft.com/office/drawing/2014/main" id="{A0D2D0EE-EC16-42ED-9D9F-D4A6CD8A6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3" name="组合 12">
            <a:extLst>
              <a:ext uri="{FF2B5EF4-FFF2-40B4-BE49-F238E27FC236}">
                <a16:creationId xmlns:a16="http://schemas.microsoft.com/office/drawing/2014/main" id="{4E39A300-587C-461D-96A9-2A671E0C11B7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>
              <a:extLst>
                <a:ext uri="{FF2B5EF4-FFF2-40B4-BE49-F238E27FC236}">
                  <a16:creationId xmlns:a16="http://schemas.microsoft.com/office/drawing/2014/main" id="{954B7045-1525-49CA-8A13-252E3808A6CB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5" name="矩形 2">
              <a:extLst>
                <a:ext uri="{FF2B5EF4-FFF2-40B4-BE49-F238E27FC236}">
                  <a16:creationId xmlns:a16="http://schemas.microsoft.com/office/drawing/2014/main" id="{6FF21885-D7E8-46F4-BE9C-CAACAB47A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3035</TotalTime>
  <Words>393</Words>
  <Application>Microsoft Office PowerPoint</Application>
  <PresentationFormat>全屏显示(16:9)</PresentationFormat>
  <Paragraphs>45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黑体</vt:lpstr>
      <vt:lpstr>楷体</vt:lpstr>
      <vt:lpstr>微软雅黑</vt:lpstr>
      <vt:lpstr>Arial</vt:lpstr>
      <vt:lpstr>Calibri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ZhengYang</cp:lastModifiedBy>
  <cp:revision>738</cp:revision>
  <dcterms:created xsi:type="dcterms:W3CDTF">2016-01-14T07:05:12Z</dcterms:created>
  <dcterms:modified xsi:type="dcterms:W3CDTF">2026-06-24T02:11:07Z</dcterms:modified>
  <cp:category>状元成才路</cp:category>
</cp:coreProperties>
</file>