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367" r:id="rId4"/>
    <p:sldId id="368" r:id="rId5"/>
    <p:sldId id="373" r:id="rId6"/>
    <p:sldId id="366" r:id="rId7"/>
    <p:sldId id="372" r:id="rId8"/>
    <p:sldId id="370" r:id="rId9"/>
    <p:sldId id="369" r:id="rId10"/>
    <p:sldId id="371" r:id="rId11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83"/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984" y="82"/>
      </p:cViewPr>
      <p:guideLst>
        <p:guide orient="horz" pos="52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013B150-66CF-4670-9275-4B56C1B35DF9}" type="datetimeFigureOut">
              <a:rPr lang="zh-CN" altLang="en-US"/>
              <a:t>2026/7/14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二级</a:t>
            </a:r>
          </a:p>
          <a:p>
            <a:pPr lvl="2"/>
            <a:r>
              <a:rPr lang="zh-CN" altLang="en-US" noProof="0" dirty="0"/>
              <a:t>三级</a:t>
            </a:r>
          </a:p>
          <a:p>
            <a:pPr lvl="3"/>
            <a:r>
              <a:rPr lang="zh-CN" altLang="en-US" noProof="0" dirty="0"/>
              <a:t>四级</a:t>
            </a:r>
          </a:p>
          <a:p>
            <a:pPr lvl="4"/>
            <a:r>
              <a:rPr lang="zh-CN" altLang="en-US" noProof="0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A8E122BF-65B6-4AA1-841B-E98D685EDCA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9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10" name="图片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0F4E5C0-9D90-427E-93B0-C55B62BA041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1905372" y="1430973"/>
            <a:ext cx="5820936" cy="11080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设计图案</a:t>
            </a: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502992" y="2554288"/>
            <a:ext cx="4625696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P51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5"/>
          <p:cNvSpPr>
            <a:spLocks noChangeArrowheads="1"/>
          </p:cNvSpPr>
          <p:nvPr/>
        </p:nvSpPr>
        <p:spPr bwMode="auto">
          <a:xfrm>
            <a:off x="520355" y="845284"/>
            <a:ext cx="8164250" cy="1305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利用图形的平移对称和旋转，可以设计出许多美丽的图案。</a:t>
            </a:r>
          </a:p>
        </p:txBody>
      </p:sp>
      <p:pic>
        <p:nvPicPr>
          <p:cNvPr id="8" name="图片 10">
            <a:extLst>
              <a:ext uri="{FF2B5EF4-FFF2-40B4-BE49-F238E27FC236}">
                <a16:creationId xmlns:a16="http://schemas.microsoft.com/office/drawing/2014/main" id="{4DB907E2-4FEB-4E9D-EA91-4CA015559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09550"/>
            <a:ext cx="277177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9">
            <a:extLst>
              <a:ext uri="{FF2B5EF4-FFF2-40B4-BE49-F238E27FC236}">
                <a16:creationId xmlns:a16="http://schemas.microsoft.com/office/drawing/2014/main" id="{2707D76F-0C41-32DD-4CBE-6BE6D7C77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120650"/>
            <a:ext cx="284511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一、欣赏图案</a:t>
            </a:r>
            <a:endParaRPr lang="en-US" altLang="zh-CN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8F56E66-72A2-ACEB-1029-89E02B3D29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87" y="2282186"/>
            <a:ext cx="7557025" cy="23516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BA98D6C-7E87-6A5E-E965-505B0A0EB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73"/>
          <a:stretch>
            <a:fillRect/>
          </a:stretch>
        </p:blipFill>
        <p:spPr>
          <a:xfrm>
            <a:off x="793487" y="673917"/>
            <a:ext cx="7557026" cy="20502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A8AF06E-D994-2B16-A7D5-58EF2E5655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81" y="654080"/>
            <a:ext cx="903487" cy="1199321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307D54F5-77F9-F198-25D6-8EBA4A8315F4}"/>
              </a:ext>
            </a:extLst>
          </p:cNvPr>
          <p:cNvGrpSpPr/>
          <p:nvPr/>
        </p:nvGrpSpPr>
        <p:grpSpPr>
          <a:xfrm>
            <a:off x="556740" y="3607034"/>
            <a:ext cx="8099580" cy="1107828"/>
            <a:chOff x="556740" y="3454634"/>
            <a:chExt cx="8099580" cy="1107828"/>
          </a:xfrm>
        </p:grpSpPr>
        <p:sp>
          <p:nvSpPr>
            <p:cNvPr id="11" name="AutoShape 27">
              <a:extLst>
                <a:ext uri="{FF2B5EF4-FFF2-40B4-BE49-F238E27FC236}">
                  <a16:creationId xmlns:a16="http://schemas.microsoft.com/office/drawing/2014/main" id="{5F4F91CE-744D-90B4-60FA-16B12F012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740" y="3454634"/>
              <a:ext cx="6814580" cy="612934"/>
            </a:xfrm>
            <a:prstGeom prst="wedgeRoundRectCallout">
              <a:avLst>
                <a:gd name="adj1" fmla="val -54063"/>
                <a:gd name="adj2" fmla="val 3791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广缎上的纹样是通过</a:t>
              </a:r>
              <a:r>
                <a:rPr lang="zh-CN" altLang="en-US" sz="3000" b="1" dirty="0">
                  <a:solidFill>
                    <a:srgbClr val="E60083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连续平移</a:t>
              </a:r>
              <a:r>
                <a:rPr lang="zh-CN" altLang="en-US" sz="3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得到的。</a:t>
              </a:r>
              <a:endPara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2AA33E3-9F47-51F3-78C3-A1C36FF03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740" y="3572674"/>
              <a:ext cx="993088" cy="989788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8DB32826-C375-6C27-892E-0765C1F9ED5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0" t="81169" r="55041" b="-826"/>
          <a:stretch>
            <a:fillRect/>
          </a:stretch>
        </p:blipFill>
        <p:spPr>
          <a:xfrm>
            <a:off x="3573780" y="2785866"/>
            <a:ext cx="1996440" cy="46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68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94444E-6 1.48148E-6 L 0.09878 1.48148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78 1.48148E-6 L 0.19757 0.0006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69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57 0.00062 L 0.3092 -0.0021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3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B8CD183-981C-026F-442D-90D6592047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244" y="541430"/>
            <a:ext cx="2307025" cy="222463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518FD3C-30A8-B916-A439-A05481E373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66" t="83113"/>
          <a:stretch>
            <a:fillRect/>
          </a:stretch>
        </p:blipFill>
        <p:spPr>
          <a:xfrm>
            <a:off x="3281690" y="2766060"/>
            <a:ext cx="2262132" cy="397127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322C8320-2F2C-5A1F-163B-37DE4917A96B}"/>
              </a:ext>
            </a:extLst>
          </p:cNvPr>
          <p:cNvGrpSpPr/>
          <p:nvPr/>
        </p:nvGrpSpPr>
        <p:grpSpPr>
          <a:xfrm>
            <a:off x="4046298" y="762356"/>
            <a:ext cx="726470" cy="1797711"/>
            <a:chOff x="4046298" y="762356"/>
            <a:chExt cx="726470" cy="1797711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4B0BA1E2-3200-4F42-09BE-D4AFD3B049B7}"/>
                </a:ext>
              </a:extLst>
            </p:cNvPr>
            <p:cNvGrpSpPr/>
            <p:nvPr/>
          </p:nvGrpSpPr>
          <p:grpSpPr>
            <a:xfrm>
              <a:off x="4046298" y="762356"/>
              <a:ext cx="726470" cy="1797711"/>
              <a:chOff x="4046298" y="762356"/>
              <a:chExt cx="726470" cy="1797711"/>
            </a:xfrm>
          </p:grpSpPr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0B414E8A-7353-CA69-FA9B-AC3205BBCC88}"/>
                  </a:ext>
                </a:extLst>
              </p:cNvPr>
              <p:cNvGrpSpPr/>
              <p:nvPr/>
            </p:nvGrpSpPr>
            <p:grpSpPr>
              <a:xfrm>
                <a:off x="4046298" y="762356"/>
                <a:ext cx="633821" cy="406381"/>
                <a:chOff x="4046298" y="762356"/>
                <a:chExt cx="633821" cy="406381"/>
              </a:xfrm>
            </p:grpSpPr>
            <p:sp>
              <p:nvSpPr>
                <p:cNvPr id="7" name="平行四边形 6">
                  <a:extLst>
                    <a:ext uri="{FF2B5EF4-FFF2-40B4-BE49-F238E27FC236}">
                      <a16:creationId xmlns:a16="http://schemas.microsoft.com/office/drawing/2014/main" id="{E124F90C-B89B-EFF5-0A85-781C9C6D8ECC}"/>
                    </a:ext>
                  </a:extLst>
                </p:cNvPr>
                <p:cNvSpPr/>
                <p:nvPr/>
              </p:nvSpPr>
              <p:spPr>
                <a:xfrm rot="21036726" flipH="1">
                  <a:off x="4046298" y="948112"/>
                  <a:ext cx="142593" cy="220625"/>
                </a:xfrm>
                <a:prstGeom prst="parallelogram">
                  <a:avLst>
                    <a:gd name="adj" fmla="val 36096"/>
                  </a:avLst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" name="平行四边形 7">
                  <a:extLst>
                    <a:ext uri="{FF2B5EF4-FFF2-40B4-BE49-F238E27FC236}">
                      <a16:creationId xmlns:a16="http://schemas.microsoft.com/office/drawing/2014/main" id="{BF330665-B97E-970B-A697-E2C2BD42ED9A}"/>
                    </a:ext>
                  </a:extLst>
                </p:cNvPr>
                <p:cNvSpPr/>
                <p:nvPr/>
              </p:nvSpPr>
              <p:spPr>
                <a:xfrm rot="20387186" flipH="1">
                  <a:off x="4265889" y="762356"/>
                  <a:ext cx="126226" cy="398451"/>
                </a:xfrm>
                <a:prstGeom prst="parallelogram">
                  <a:avLst>
                    <a:gd name="adj" fmla="val 31497"/>
                  </a:avLst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平行四边形 8">
                  <a:extLst>
                    <a:ext uri="{FF2B5EF4-FFF2-40B4-BE49-F238E27FC236}">
                      <a16:creationId xmlns:a16="http://schemas.microsoft.com/office/drawing/2014/main" id="{F655043E-1F32-FE28-13F2-C913AB904645}"/>
                    </a:ext>
                  </a:extLst>
                </p:cNvPr>
                <p:cNvSpPr/>
                <p:nvPr/>
              </p:nvSpPr>
              <p:spPr>
                <a:xfrm rot="21138178" flipH="1">
                  <a:off x="4545915" y="932414"/>
                  <a:ext cx="134204" cy="227170"/>
                </a:xfrm>
                <a:prstGeom prst="parallelogram">
                  <a:avLst>
                    <a:gd name="adj" fmla="val 36096"/>
                  </a:avLst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D3C97E90-5CB0-3466-F0CA-B545499A9283}"/>
                  </a:ext>
                </a:extLst>
              </p:cNvPr>
              <p:cNvGrpSpPr/>
              <p:nvPr/>
            </p:nvGrpSpPr>
            <p:grpSpPr>
              <a:xfrm rot="10800000">
                <a:off x="4116519" y="2143612"/>
                <a:ext cx="656249" cy="416455"/>
                <a:chOff x="4045223" y="762356"/>
                <a:chExt cx="656249" cy="416455"/>
              </a:xfrm>
            </p:grpSpPr>
            <p:sp>
              <p:nvSpPr>
                <p:cNvPr id="19" name="平行四边形 18">
                  <a:extLst>
                    <a:ext uri="{FF2B5EF4-FFF2-40B4-BE49-F238E27FC236}">
                      <a16:creationId xmlns:a16="http://schemas.microsoft.com/office/drawing/2014/main" id="{EB5F11B5-F020-A246-C93D-E8B4D82646B9}"/>
                    </a:ext>
                  </a:extLst>
                </p:cNvPr>
                <p:cNvSpPr/>
                <p:nvPr/>
              </p:nvSpPr>
              <p:spPr>
                <a:xfrm rot="21036726" flipH="1">
                  <a:off x="4045223" y="948201"/>
                  <a:ext cx="142593" cy="207433"/>
                </a:xfrm>
                <a:prstGeom prst="parallelogram">
                  <a:avLst>
                    <a:gd name="adj" fmla="val 36096"/>
                  </a:avLst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平行四边形 19">
                  <a:extLst>
                    <a:ext uri="{FF2B5EF4-FFF2-40B4-BE49-F238E27FC236}">
                      <a16:creationId xmlns:a16="http://schemas.microsoft.com/office/drawing/2014/main" id="{1843FC85-74BB-34D1-DE3E-EE4CC2C54385}"/>
                    </a:ext>
                  </a:extLst>
                </p:cNvPr>
                <p:cNvSpPr/>
                <p:nvPr/>
              </p:nvSpPr>
              <p:spPr>
                <a:xfrm rot="20387186" flipH="1">
                  <a:off x="4265889" y="762356"/>
                  <a:ext cx="126226" cy="398451"/>
                </a:xfrm>
                <a:prstGeom prst="parallelogram">
                  <a:avLst>
                    <a:gd name="adj" fmla="val 31497"/>
                  </a:avLst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平行四边形 20">
                  <a:extLst>
                    <a:ext uri="{FF2B5EF4-FFF2-40B4-BE49-F238E27FC236}">
                      <a16:creationId xmlns:a16="http://schemas.microsoft.com/office/drawing/2014/main" id="{EA926A57-108E-C220-2287-48C201F4C684}"/>
                    </a:ext>
                  </a:extLst>
                </p:cNvPr>
                <p:cNvSpPr/>
                <p:nvPr/>
              </p:nvSpPr>
              <p:spPr>
                <a:xfrm rot="20908063" flipH="1">
                  <a:off x="4552266" y="930297"/>
                  <a:ext cx="134204" cy="227170"/>
                </a:xfrm>
                <a:prstGeom prst="parallelogram">
                  <a:avLst>
                    <a:gd name="adj" fmla="val 36096"/>
                  </a:avLst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3212DCE4-E598-599E-4007-2B51034414EB}"/>
                    </a:ext>
                  </a:extLst>
                </p:cNvPr>
                <p:cNvSpPr/>
                <p:nvPr/>
              </p:nvSpPr>
              <p:spPr>
                <a:xfrm>
                  <a:off x="4088553" y="1090084"/>
                  <a:ext cx="612919" cy="8872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5" name="平行四边形 24">
              <a:extLst>
                <a:ext uri="{FF2B5EF4-FFF2-40B4-BE49-F238E27FC236}">
                  <a16:creationId xmlns:a16="http://schemas.microsoft.com/office/drawing/2014/main" id="{6F0A4828-C5A2-0AD4-700E-45A7CE478F8C}"/>
                </a:ext>
              </a:extLst>
            </p:cNvPr>
            <p:cNvSpPr/>
            <p:nvPr/>
          </p:nvSpPr>
          <p:spPr>
            <a:xfrm flipV="1">
              <a:off x="4093505" y="1079264"/>
              <a:ext cx="610085" cy="88728"/>
            </a:xfrm>
            <a:prstGeom prst="parallelogram">
              <a:avLst>
                <a:gd name="adj" fmla="val 48856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E60083"/>
                </a:solidFill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ABB2D10-E59B-8491-6059-AA3387238140}"/>
              </a:ext>
            </a:extLst>
          </p:cNvPr>
          <p:cNvGrpSpPr/>
          <p:nvPr/>
        </p:nvGrpSpPr>
        <p:grpSpPr>
          <a:xfrm>
            <a:off x="1325880" y="3370763"/>
            <a:ext cx="7348648" cy="1123712"/>
            <a:chOff x="1325880" y="3370763"/>
            <a:chExt cx="7348648" cy="1123712"/>
          </a:xfrm>
        </p:grpSpPr>
        <p:sp>
          <p:nvSpPr>
            <p:cNvPr id="28" name="AutoShape 27">
              <a:extLst>
                <a:ext uri="{FF2B5EF4-FFF2-40B4-BE49-F238E27FC236}">
                  <a16:creationId xmlns:a16="http://schemas.microsoft.com/office/drawing/2014/main" id="{BAAE472B-7667-D8B8-B88F-258851E88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5880" y="3370763"/>
              <a:ext cx="5989320" cy="1123712"/>
            </a:xfrm>
            <a:prstGeom prst="wedgeRoundRectCallout">
              <a:avLst>
                <a:gd name="adj1" fmla="val 55743"/>
                <a:gd name="adj2" fmla="val -1158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铜镜中的“山”字图案通过</a:t>
              </a:r>
              <a:r>
                <a:rPr lang="zh-CN" altLang="en-US" sz="3000" b="1" dirty="0">
                  <a:solidFill>
                    <a:srgbClr val="E60083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zh-CN" altLang="en-US" sz="3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形成了“四山纹”</a:t>
              </a:r>
              <a:r>
                <a:rPr lang="en-US" altLang="zh-CN" sz="3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.…·</a:t>
              </a:r>
              <a:endPara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5D2C069E-B54A-AF47-7D31-4EEC47685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1273" y="3504687"/>
              <a:ext cx="983255" cy="9897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10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云形 4">
            <a:extLst>
              <a:ext uri="{FF2B5EF4-FFF2-40B4-BE49-F238E27FC236}">
                <a16:creationId xmlns:a16="http://schemas.microsoft.com/office/drawing/2014/main" id="{1A1D4CC2-4156-FFE3-8FC7-E92072D369E4}"/>
              </a:ext>
            </a:extLst>
          </p:cNvPr>
          <p:cNvSpPr/>
          <p:nvPr/>
        </p:nvSpPr>
        <p:spPr>
          <a:xfrm>
            <a:off x="99060" y="251460"/>
            <a:ext cx="8938260" cy="451866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5AF267C-DFFD-66F0-53A3-EF81618E9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843" y="1391636"/>
            <a:ext cx="7198677" cy="219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一些复杂、美丽的图案可以由一个简单的基本图案通过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平移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、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或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轴对称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得到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68ADEE6-6E7A-F69F-40C1-35AEF5ED2E9C}"/>
              </a:ext>
            </a:extLst>
          </p:cNvPr>
          <p:cNvSpPr txBox="1"/>
          <p:nvPr/>
        </p:nvSpPr>
        <p:spPr>
          <a:xfrm>
            <a:off x="1152843" y="905888"/>
            <a:ext cx="23523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归纳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zh-CN" altLang="en-US" sz="4000" dirty="0">
              <a:solidFill>
                <a:schemeClr val="accent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009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0">
            <a:extLst>
              <a:ext uri="{FF2B5EF4-FFF2-40B4-BE49-F238E27FC236}">
                <a16:creationId xmlns:a16="http://schemas.microsoft.com/office/drawing/2014/main" id="{D2D8AE2D-23D7-3144-E543-505A1FF30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09550"/>
            <a:ext cx="277177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9">
            <a:extLst>
              <a:ext uri="{FF2B5EF4-FFF2-40B4-BE49-F238E27FC236}">
                <a16:creationId xmlns:a16="http://schemas.microsoft.com/office/drawing/2014/main" id="{85F09DFE-FBBC-86E1-E920-AC9913E4C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120650"/>
            <a:ext cx="284511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二、设计图案</a:t>
            </a:r>
            <a:endParaRPr lang="en-US" altLang="zh-CN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96E9290-DAE9-36F4-02D1-0A4BF820098F}"/>
              </a:ext>
            </a:extLst>
          </p:cNvPr>
          <p:cNvSpPr txBox="1"/>
          <p:nvPr/>
        </p:nvSpPr>
        <p:spPr>
          <a:xfrm>
            <a:off x="656422" y="913226"/>
            <a:ext cx="57519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用图形运动的知识设计图案。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2868B6B7-1891-FC34-E976-DF892F648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588" y="1810480"/>
            <a:ext cx="4822823" cy="285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41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4DC63-40D9-806C-409B-6211D7FBA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0">
            <a:extLst>
              <a:ext uri="{FF2B5EF4-FFF2-40B4-BE49-F238E27FC236}">
                <a16:creationId xmlns:a16="http://schemas.microsoft.com/office/drawing/2014/main" id="{EB2B8AF6-4D50-F569-584C-B18C74B9A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09550"/>
            <a:ext cx="277177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9">
            <a:extLst>
              <a:ext uri="{FF2B5EF4-FFF2-40B4-BE49-F238E27FC236}">
                <a16:creationId xmlns:a16="http://schemas.microsoft.com/office/drawing/2014/main" id="{F28ACB75-6AF6-ADE4-E64C-61A244327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120650"/>
            <a:ext cx="284511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二、设计图案</a:t>
            </a:r>
            <a:endParaRPr lang="en-US" altLang="zh-CN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4AFF8C3-CEAB-4582-F824-B86896CCF9B9}"/>
              </a:ext>
            </a:extLst>
          </p:cNvPr>
          <p:cNvSpPr txBox="1"/>
          <p:nvPr/>
        </p:nvSpPr>
        <p:spPr>
          <a:xfrm>
            <a:off x="656422" y="913226"/>
            <a:ext cx="55614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用图形运动的知识设计图案。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088A38CA-E171-5FFA-9418-57B3A91F90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85251"/>
          <a:stretch>
            <a:fillRect/>
          </a:stretch>
        </p:blipFill>
        <p:spPr bwMode="auto">
          <a:xfrm rot="16200000">
            <a:off x="2959591" y="-859328"/>
            <a:ext cx="1078156" cy="6210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FF509972-8ADF-B391-BD96-9340B1259A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85251" b="66360"/>
          <a:stretch>
            <a:fillRect/>
          </a:stretch>
        </p:blipFill>
        <p:spPr bwMode="auto">
          <a:xfrm rot="16200000">
            <a:off x="7056155" y="1201337"/>
            <a:ext cx="1078155" cy="208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菱形 11">
            <a:extLst>
              <a:ext uri="{FF2B5EF4-FFF2-40B4-BE49-F238E27FC236}">
                <a16:creationId xmlns:a16="http://schemas.microsoft.com/office/drawing/2014/main" id="{F1A6F2D0-E7A3-28D3-4251-C3806ED3E54C}"/>
              </a:ext>
            </a:extLst>
          </p:cNvPr>
          <p:cNvSpPr/>
          <p:nvPr/>
        </p:nvSpPr>
        <p:spPr>
          <a:xfrm>
            <a:off x="439104" y="1738628"/>
            <a:ext cx="2029776" cy="1004572"/>
          </a:xfrm>
          <a:prstGeom prst="diamond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702BF07-773E-CBFC-9241-5DC7F12528FE}"/>
              </a:ext>
            </a:extLst>
          </p:cNvPr>
          <p:cNvGrpSpPr/>
          <p:nvPr/>
        </p:nvGrpSpPr>
        <p:grpSpPr>
          <a:xfrm>
            <a:off x="1588297" y="3278867"/>
            <a:ext cx="5238120" cy="1148679"/>
            <a:chOff x="582457" y="3233147"/>
            <a:chExt cx="5238120" cy="1148679"/>
          </a:xfrm>
        </p:grpSpPr>
        <p:sp>
          <p:nvSpPr>
            <p:cNvPr id="14" name="AutoShape 27">
              <a:extLst>
                <a:ext uri="{FF2B5EF4-FFF2-40B4-BE49-F238E27FC236}">
                  <a16:creationId xmlns:a16="http://schemas.microsoft.com/office/drawing/2014/main" id="{77AB9763-CB56-317E-93C8-4393EEBF4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963" y="3233147"/>
              <a:ext cx="4073614" cy="612934"/>
            </a:xfrm>
            <a:prstGeom prst="wedgeRoundRectCallout">
              <a:avLst>
                <a:gd name="adj1" fmla="val -54063"/>
                <a:gd name="adj2" fmla="val 3791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我把图形连续平移</a:t>
              </a:r>
              <a:r>
                <a:rPr lang="en-US" altLang="zh-CN" sz="3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格。</a:t>
              </a:r>
              <a:endPara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9D7DC617-7CFD-6192-F72E-0A0E2881D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457" y="3310336"/>
              <a:ext cx="993088" cy="1071490"/>
            </a:xfrm>
            <a:prstGeom prst="rect">
              <a:avLst/>
            </a:prstGeom>
          </p:spPr>
        </p:pic>
      </p:grpSp>
      <p:sp>
        <p:nvSpPr>
          <p:cNvPr id="22" name="菱形 21">
            <a:extLst>
              <a:ext uri="{FF2B5EF4-FFF2-40B4-BE49-F238E27FC236}">
                <a16:creationId xmlns:a16="http://schemas.microsoft.com/office/drawing/2014/main" id="{F62FCD02-3AD4-D2C1-CAE1-56F6F71B68FF}"/>
              </a:ext>
            </a:extLst>
          </p:cNvPr>
          <p:cNvSpPr/>
          <p:nvPr/>
        </p:nvSpPr>
        <p:spPr>
          <a:xfrm>
            <a:off x="1453992" y="1735074"/>
            <a:ext cx="2029776" cy="1004572"/>
          </a:xfrm>
          <a:prstGeom prst="diamond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>
            <a:extLst>
              <a:ext uri="{FF2B5EF4-FFF2-40B4-BE49-F238E27FC236}">
                <a16:creationId xmlns:a16="http://schemas.microsoft.com/office/drawing/2014/main" id="{B2000ADF-14E5-3DE4-75DA-10C47AA53093}"/>
              </a:ext>
            </a:extLst>
          </p:cNvPr>
          <p:cNvSpPr/>
          <p:nvPr/>
        </p:nvSpPr>
        <p:spPr>
          <a:xfrm>
            <a:off x="439104" y="1738628"/>
            <a:ext cx="2029776" cy="1004572"/>
          </a:xfrm>
          <a:prstGeom prst="diamond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菱形 25">
            <a:extLst>
              <a:ext uri="{FF2B5EF4-FFF2-40B4-BE49-F238E27FC236}">
                <a16:creationId xmlns:a16="http://schemas.microsoft.com/office/drawing/2014/main" id="{4DF86523-4508-43AF-5D74-837813DC608D}"/>
              </a:ext>
            </a:extLst>
          </p:cNvPr>
          <p:cNvSpPr/>
          <p:nvPr/>
        </p:nvSpPr>
        <p:spPr>
          <a:xfrm>
            <a:off x="2472351" y="1739140"/>
            <a:ext cx="2029776" cy="1004572"/>
          </a:xfrm>
          <a:prstGeom prst="diamond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菱形 26">
            <a:extLst>
              <a:ext uri="{FF2B5EF4-FFF2-40B4-BE49-F238E27FC236}">
                <a16:creationId xmlns:a16="http://schemas.microsoft.com/office/drawing/2014/main" id="{EB87FA44-BE2F-C8ED-F718-4B6B33158D10}"/>
              </a:ext>
            </a:extLst>
          </p:cNvPr>
          <p:cNvSpPr/>
          <p:nvPr/>
        </p:nvSpPr>
        <p:spPr>
          <a:xfrm>
            <a:off x="3502479" y="1735074"/>
            <a:ext cx="2029776" cy="1004572"/>
          </a:xfrm>
          <a:prstGeom prst="diamond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菱形 27">
            <a:extLst>
              <a:ext uri="{FF2B5EF4-FFF2-40B4-BE49-F238E27FC236}">
                <a16:creationId xmlns:a16="http://schemas.microsoft.com/office/drawing/2014/main" id="{051A5D5E-3702-20B8-A895-7C9C75EBEF6D}"/>
              </a:ext>
            </a:extLst>
          </p:cNvPr>
          <p:cNvSpPr/>
          <p:nvPr/>
        </p:nvSpPr>
        <p:spPr>
          <a:xfrm>
            <a:off x="4536078" y="1743669"/>
            <a:ext cx="2029776" cy="1004572"/>
          </a:xfrm>
          <a:prstGeom prst="diamond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菱形 28">
            <a:extLst>
              <a:ext uri="{FF2B5EF4-FFF2-40B4-BE49-F238E27FC236}">
                <a16:creationId xmlns:a16="http://schemas.microsoft.com/office/drawing/2014/main" id="{AC6110D8-B61B-BF2E-2D7A-DF5476E05D4A}"/>
              </a:ext>
            </a:extLst>
          </p:cNvPr>
          <p:cNvSpPr/>
          <p:nvPr/>
        </p:nvSpPr>
        <p:spPr>
          <a:xfrm>
            <a:off x="5566206" y="1743669"/>
            <a:ext cx="2029776" cy="1004572"/>
          </a:xfrm>
          <a:prstGeom prst="diamond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菱形 29">
            <a:extLst>
              <a:ext uri="{FF2B5EF4-FFF2-40B4-BE49-F238E27FC236}">
                <a16:creationId xmlns:a16="http://schemas.microsoft.com/office/drawing/2014/main" id="{C1F167C6-CE85-2ACA-9FEE-1B3210482A61}"/>
              </a:ext>
            </a:extLst>
          </p:cNvPr>
          <p:cNvSpPr/>
          <p:nvPr/>
        </p:nvSpPr>
        <p:spPr>
          <a:xfrm>
            <a:off x="6596334" y="1735074"/>
            <a:ext cx="2029776" cy="1004572"/>
          </a:xfrm>
          <a:prstGeom prst="diamond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95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82716E-6 L 0.11094 -3.82716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8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45679E-6 L 0.1125 0.003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18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46914E-6 L 0.1125 0.0037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18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45679E-6 L 0.1125 0.003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18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46914E-7 L 0.1125 0.003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185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0037 L 0.11111 -0.003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56" y="-37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2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CB4888A7-8AA8-2118-A757-DADC6EEE8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010070"/>
              </p:ext>
            </p:extLst>
          </p:nvPr>
        </p:nvGraphicFramePr>
        <p:xfrm>
          <a:off x="2153070" y="707390"/>
          <a:ext cx="4515336" cy="297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524">
                  <a:extLst>
                    <a:ext uri="{9D8B030D-6E8A-4147-A177-3AD203B41FA5}">
                      <a16:colId xmlns:a16="http://schemas.microsoft.com/office/drawing/2014/main" val="1092101624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2344842342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2134601910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81855841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2406061602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3260181097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1298268262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575087466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3029883312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4258078613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788938707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4219312189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741025350"/>
                    </a:ext>
                  </a:extLst>
                </a:gridCol>
                <a:gridCol w="322524">
                  <a:extLst>
                    <a:ext uri="{9D8B030D-6E8A-4147-A177-3AD203B41FA5}">
                      <a16:colId xmlns:a16="http://schemas.microsoft.com/office/drawing/2014/main" val="2362487515"/>
                    </a:ext>
                  </a:extLst>
                </a:gridCol>
              </a:tblGrid>
              <a:tr h="297344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8400630"/>
                  </a:ext>
                </a:extLst>
              </a:tr>
              <a:tr h="297344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7504625"/>
                  </a:ext>
                </a:extLst>
              </a:tr>
              <a:tr h="297344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539401"/>
                  </a:ext>
                </a:extLst>
              </a:tr>
              <a:tr h="297344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2670"/>
                  </a:ext>
                </a:extLst>
              </a:tr>
              <a:tr h="297344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452520"/>
                  </a:ext>
                </a:extLst>
              </a:tr>
              <a:tr h="297344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315633"/>
                  </a:ext>
                </a:extLst>
              </a:tr>
              <a:tr h="297344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7724515"/>
                  </a:ext>
                </a:extLst>
              </a:tr>
              <a:tr h="297344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472829"/>
                  </a:ext>
                </a:extLst>
              </a:tr>
              <a:tr h="297344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207092"/>
                  </a:ext>
                </a:extLst>
              </a:tr>
              <a:tr h="297344"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 marL="72567" marR="72567" marT="36284" marB="362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875226"/>
                  </a:ext>
                </a:extLst>
              </a:tr>
            </a:tbl>
          </a:graphicData>
        </a:graphic>
      </p:graphicFrame>
      <p:grpSp>
        <p:nvGrpSpPr>
          <p:cNvPr id="10" name="组合 9">
            <a:extLst>
              <a:ext uri="{FF2B5EF4-FFF2-40B4-BE49-F238E27FC236}">
                <a16:creationId xmlns:a16="http://schemas.microsoft.com/office/drawing/2014/main" id="{23D72077-2006-53F5-D00A-7801A637DD49}"/>
              </a:ext>
            </a:extLst>
          </p:cNvPr>
          <p:cNvGrpSpPr/>
          <p:nvPr/>
        </p:nvGrpSpPr>
        <p:grpSpPr>
          <a:xfrm>
            <a:off x="601980" y="3701979"/>
            <a:ext cx="7826563" cy="1071490"/>
            <a:chOff x="601980" y="3762939"/>
            <a:chExt cx="7826563" cy="1071490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CAE94E70-A6C8-4514-7B40-937EFB0B2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6389" y="3762939"/>
              <a:ext cx="842154" cy="1071490"/>
            </a:xfrm>
            <a:prstGeom prst="rect">
              <a:avLst/>
            </a:prstGeom>
          </p:spPr>
        </p:pic>
        <p:sp>
          <p:nvSpPr>
            <p:cNvPr id="8" name="AutoShape 27">
              <a:extLst>
                <a:ext uri="{FF2B5EF4-FFF2-40B4-BE49-F238E27FC236}">
                  <a16:creationId xmlns:a16="http://schemas.microsoft.com/office/drawing/2014/main" id="{98AD0142-5251-1606-499D-127E36D4B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980" y="3992217"/>
              <a:ext cx="6751320" cy="612934"/>
            </a:xfrm>
            <a:prstGeom prst="wedgeRoundRectCallout">
              <a:avLst>
                <a:gd name="adj1" fmla="val 53686"/>
                <a:gd name="adj2" fmla="val -62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通过轴对称，我设计出了漂亮的花边。</a:t>
              </a:r>
              <a:endPara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2090CC4-13B5-02CB-140F-1DC0849E97A1}"/>
              </a:ext>
            </a:extLst>
          </p:cNvPr>
          <p:cNvCxnSpPr>
            <a:cxnSpLocks/>
          </p:cNvCxnSpPr>
          <p:nvPr/>
        </p:nvCxnSpPr>
        <p:spPr>
          <a:xfrm flipV="1">
            <a:off x="1379220" y="2194110"/>
            <a:ext cx="6027420" cy="45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587B9203-367E-1C7D-4D21-0A72FBA24079}"/>
              </a:ext>
            </a:extLst>
          </p:cNvPr>
          <p:cNvCxnSpPr>
            <a:cxnSpLocks/>
          </p:cNvCxnSpPr>
          <p:nvPr/>
        </p:nvCxnSpPr>
        <p:spPr>
          <a:xfrm flipV="1">
            <a:off x="4411980" y="502920"/>
            <a:ext cx="0" cy="337499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2C8E8810-3196-2053-B998-FAA3E8EFEA26}"/>
              </a:ext>
            </a:extLst>
          </p:cNvPr>
          <p:cNvSpPr txBox="1"/>
          <p:nvPr/>
        </p:nvSpPr>
        <p:spPr>
          <a:xfrm>
            <a:off x="6800430" y="1786901"/>
            <a:ext cx="1150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6008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对称轴</a:t>
            </a:r>
            <a:endParaRPr lang="zh-CN" altLang="en-US" sz="2400" dirty="0">
              <a:solidFill>
                <a:srgbClr val="E60083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7753234-C7D5-3C1E-A183-0F30709B9BF8}"/>
              </a:ext>
            </a:extLst>
          </p:cNvPr>
          <p:cNvSpPr txBox="1"/>
          <p:nvPr/>
        </p:nvSpPr>
        <p:spPr>
          <a:xfrm>
            <a:off x="4339590" y="593608"/>
            <a:ext cx="1150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6008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对称轴</a:t>
            </a:r>
            <a:endParaRPr lang="zh-CN" altLang="en-US" sz="2400" dirty="0">
              <a:solidFill>
                <a:srgbClr val="E60083"/>
              </a:solidFill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0CA19BB5-A656-A3BF-2F81-2D84C186BFC5}"/>
              </a:ext>
            </a:extLst>
          </p:cNvPr>
          <p:cNvGrpSpPr/>
          <p:nvPr/>
        </p:nvGrpSpPr>
        <p:grpSpPr>
          <a:xfrm>
            <a:off x="2468880" y="971968"/>
            <a:ext cx="1943100" cy="1218450"/>
            <a:chOff x="2468880" y="971968"/>
            <a:chExt cx="1943100" cy="1218450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7179C017-E1B4-A39B-F02D-CE86E01077D1}"/>
                </a:ext>
              </a:extLst>
            </p:cNvPr>
            <p:cNvCxnSpPr/>
            <p:nvPr/>
          </p:nvCxnSpPr>
          <p:spPr>
            <a:xfrm flipV="1">
              <a:off x="2476500" y="1592580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C1761C0C-A8DD-11FE-CA52-4FDD3D18426D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592580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44180881-F502-2F9F-438C-7EA646A78D50}"/>
                </a:ext>
              </a:extLst>
            </p:cNvPr>
            <p:cNvCxnSpPr/>
            <p:nvPr/>
          </p:nvCxnSpPr>
          <p:spPr>
            <a:xfrm flipV="1">
              <a:off x="3124200" y="994742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50857820-9044-356A-0699-8E01A221BF48}"/>
                </a:ext>
              </a:extLst>
            </p:cNvPr>
            <p:cNvCxnSpPr>
              <a:cxnSpLocks/>
            </p:cNvCxnSpPr>
            <p:nvPr/>
          </p:nvCxnSpPr>
          <p:spPr>
            <a:xfrm>
              <a:off x="2476500" y="994742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6CE55604-2D64-C984-B571-21AF00DA11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500" y="971968"/>
              <a:ext cx="0" cy="331052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E974D121-54B8-348F-3CC2-B0033ED65472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303020"/>
              <a:ext cx="97536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92E4CB6F-AAFA-2173-FAF9-0ED383AD03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44240" y="994742"/>
              <a:ext cx="0" cy="30827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36094D1B-266D-F2DD-E77C-602C5CFB8A0C}"/>
                </a:ext>
              </a:extLst>
            </p:cNvPr>
            <p:cNvCxnSpPr>
              <a:cxnSpLocks/>
            </p:cNvCxnSpPr>
            <p:nvPr/>
          </p:nvCxnSpPr>
          <p:spPr>
            <a:xfrm>
              <a:off x="3444240" y="1002362"/>
              <a:ext cx="9677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F4746CD2-E718-F141-00FB-FAD330E22704}"/>
              </a:ext>
            </a:extLst>
          </p:cNvPr>
          <p:cNvGrpSpPr/>
          <p:nvPr/>
        </p:nvGrpSpPr>
        <p:grpSpPr>
          <a:xfrm rot="10800000">
            <a:off x="4403118" y="2190418"/>
            <a:ext cx="1943100" cy="1218450"/>
            <a:chOff x="2468880" y="971968"/>
            <a:chExt cx="1943100" cy="1218450"/>
          </a:xfrm>
        </p:grpSpPr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D66B5DB5-D24E-B93B-4480-C77264ACBB39}"/>
                </a:ext>
              </a:extLst>
            </p:cNvPr>
            <p:cNvCxnSpPr/>
            <p:nvPr/>
          </p:nvCxnSpPr>
          <p:spPr>
            <a:xfrm flipV="1">
              <a:off x="2476500" y="1592580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07917355-9357-3AA6-71AB-CC4EE7667865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592580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928BA185-A14D-7A96-A5E9-B7361E11DE49}"/>
                </a:ext>
              </a:extLst>
            </p:cNvPr>
            <p:cNvCxnSpPr/>
            <p:nvPr/>
          </p:nvCxnSpPr>
          <p:spPr>
            <a:xfrm flipV="1">
              <a:off x="3124200" y="994742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0E8AF068-5FE5-BE69-6BD8-810E840B7934}"/>
                </a:ext>
              </a:extLst>
            </p:cNvPr>
            <p:cNvCxnSpPr>
              <a:cxnSpLocks/>
            </p:cNvCxnSpPr>
            <p:nvPr/>
          </p:nvCxnSpPr>
          <p:spPr>
            <a:xfrm>
              <a:off x="2476500" y="994742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9C2345E9-71CA-5B08-6543-BDD36FE42C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500" y="971968"/>
              <a:ext cx="0" cy="331052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82B20C7D-9F89-E2EE-7223-169AF87C2486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303020"/>
              <a:ext cx="97536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7EE4F77E-DF67-6EEE-4BE5-00B4E672B9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44240" y="994742"/>
              <a:ext cx="0" cy="30827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127FAF64-09F5-EE8D-2E38-1BC54A4A1219}"/>
                </a:ext>
              </a:extLst>
            </p:cNvPr>
            <p:cNvCxnSpPr>
              <a:cxnSpLocks/>
            </p:cNvCxnSpPr>
            <p:nvPr/>
          </p:nvCxnSpPr>
          <p:spPr>
            <a:xfrm>
              <a:off x="3444240" y="1002362"/>
              <a:ext cx="9677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BF97C054-A593-3DC6-F2F3-76151FE26466}"/>
              </a:ext>
            </a:extLst>
          </p:cNvPr>
          <p:cNvGrpSpPr/>
          <p:nvPr/>
        </p:nvGrpSpPr>
        <p:grpSpPr>
          <a:xfrm flipH="1">
            <a:off x="4419598" y="971731"/>
            <a:ext cx="1926613" cy="1218450"/>
            <a:chOff x="2468880" y="971968"/>
            <a:chExt cx="1943100" cy="1218450"/>
          </a:xfrm>
        </p:grpSpPr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439D4579-1BC8-61BE-9AA7-3BE3E279D034}"/>
                </a:ext>
              </a:extLst>
            </p:cNvPr>
            <p:cNvCxnSpPr/>
            <p:nvPr/>
          </p:nvCxnSpPr>
          <p:spPr>
            <a:xfrm flipV="1">
              <a:off x="2476500" y="1592580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DE1A9C8D-A49E-14A0-CA6C-65466FC132B3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592580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DAB253FF-B29E-B68E-0066-75B4B6212AF9}"/>
                </a:ext>
              </a:extLst>
            </p:cNvPr>
            <p:cNvCxnSpPr/>
            <p:nvPr/>
          </p:nvCxnSpPr>
          <p:spPr>
            <a:xfrm flipV="1">
              <a:off x="3124200" y="994742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28E2F60C-CCC3-1AA5-7535-C697A3BBF320}"/>
                </a:ext>
              </a:extLst>
            </p:cNvPr>
            <p:cNvCxnSpPr>
              <a:cxnSpLocks/>
            </p:cNvCxnSpPr>
            <p:nvPr/>
          </p:nvCxnSpPr>
          <p:spPr>
            <a:xfrm>
              <a:off x="2476500" y="994742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1176A300-7057-6DB5-75F1-96309E6340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500" y="971968"/>
              <a:ext cx="0" cy="331052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6580FC16-7606-E9A2-60EB-242DE372EADA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303020"/>
              <a:ext cx="97536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F06AFAEE-3E49-500C-5027-CFCAC88DB9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44240" y="994742"/>
              <a:ext cx="0" cy="30827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588B84AA-4513-383F-860B-E4A3138CD300}"/>
                </a:ext>
              </a:extLst>
            </p:cNvPr>
            <p:cNvCxnSpPr>
              <a:cxnSpLocks/>
            </p:cNvCxnSpPr>
            <p:nvPr/>
          </p:nvCxnSpPr>
          <p:spPr>
            <a:xfrm>
              <a:off x="3444240" y="1002362"/>
              <a:ext cx="9677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155C1709-9A34-0FD1-EA60-D5D8BDDB42CD}"/>
              </a:ext>
            </a:extLst>
          </p:cNvPr>
          <p:cNvGrpSpPr/>
          <p:nvPr/>
        </p:nvGrpSpPr>
        <p:grpSpPr>
          <a:xfrm rot="10800000" flipH="1">
            <a:off x="2472690" y="2190257"/>
            <a:ext cx="1926613" cy="1218450"/>
            <a:chOff x="2468880" y="971968"/>
            <a:chExt cx="1943100" cy="1218450"/>
          </a:xfrm>
        </p:grpSpPr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30F3AB4B-4C40-2CF4-9751-4F7C647D544E}"/>
                </a:ext>
              </a:extLst>
            </p:cNvPr>
            <p:cNvCxnSpPr/>
            <p:nvPr/>
          </p:nvCxnSpPr>
          <p:spPr>
            <a:xfrm flipV="1">
              <a:off x="2476500" y="1592580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040427A5-215A-E268-33FA-49587ED7E6C2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592580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1FE460A3-6CB0-44E6-D776-50F5E8D53DF9}"/>
                </a:ext>
              </a:extLst>
            </p:cNvPr>
            <p:cNvCxnSpPr/>
            <p:nvPr/>
          </p:nvCxnSpPr>
          <p:spPr>
            <a:xfrm flipV="1">
              <a:off x="3124200" y="994742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AD8D95D6-417F-3C8F-DC05-1B8CDDCAF1F1}"/>
                </a:ext>
              </a:extLst>
            </p:cNvPr>
            <p:cNvCxnSpPr>
              <a:cxnSpLocks/>
            </p:cNvCxnSpPr>
            <p:nvPr/>
          </p:nvCxnSpPr>
          <p:spPr>
            <a:xfrm>
              <a:off x="2476500" y="994742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5F2976F0-EBFC-C1B9-DC4A-4E58146BFA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500" y="971968"/>
              <a:ext cx="0" cy="331052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id="{D2053170-2496-3319-5C1D-3246AF6FD377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303020"/>
              <a:ext cx="97536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id="{CFCC81F3-BF0E-4625-FB11-B1E10F6636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44240" y="994742"/>
              <a:ext cx="0" cy="30827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>
              <a:extLst>
                <a:ext uri="{FF2B5EF4-FFF2-40B4-BE49-F238E27FC236}">
                  <a16:creationId xmlns:a16="http://schemas.microsoft.com/office/drawing/2014/main" id="{42227994-2A3D-BB83-A2B9-F9715FF3CAA0}"/>
                </a:ext>
              </a:extLst>
            </p:cNvPr>
            <p:cNvCxnSpPr>
              <a:cxnSpLocks/>
            </p:cNvCxnSpPr>
            <p:nvPr/>
          </p:nvCxnSpPr>
          <p:spPr>
            <a:xfrm>
              <a:off x="3444240" y="1002362"/>
              <a:ext cx="9677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6B612A26-9AED-69C6-0756-AE4A3BDB5D2C}"/>
              </a:ext>
            </a:extLst>
          </p:cNvPr>
          <p:cNvGrpSpPr/>
          <p:nvPr/>
        </p:nvGrpSpPr>
        <p:grpSpPr>
          <a:xfrm>
            <a:off x="2468823" y="971731"/>
            <a:ext cx="1943100" cy="1218450"/>
            <a:chOff x="2468880" y="971968"/>
            <a:chExt cx="1943100" cy="1218450"/>
          </a:xfrm>
        </p:grpSpPr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9DD777C5-79D9-D447-6240-E130C4D28458}"/>
                </a:ext>
              </a:extLst>
            </p:cNvPr>
            <p:cNvCxnSpPr/>
            <p:nvPr/>
          </p:nvCxnSpPr>
          <p:spPr>
            <a:xfrm flipV="1">
              <a:off x="2476500" y="1592580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03FD1E12-2267-5D15-C19F-81BDCC3526E0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592580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id="{4796E90B-FB1D-66BB-EA0E-66A767122F0B}"/>
                </a:ext>
              </a:extLst>
            </p:cNvPr>
            <p:cNvCxnSpPr/>
            <p:nvPr/>
          </p:nvCxnSpPr>
          <p:spPr>
            <a:xfrm flipV="1">
              <a:off x="3124200" y="994742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12FCDD83-D9F6-CA5E-AB93-3B9ADDCD5A14}"/>
                </a:ext>
              </a:extLst>
            </p:cNvPr>
            <p:cNvCxnSpPr>
              <a:cxnSpLocks/>
            </p:cNvCxnSpPr>
            <p:nvPr/>
          </p:nvCxnSpPr>
          <p:spPr>
            <a:xfrm>
              <a:off x="2476500" y="994742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2A1B7696-5385-8683-6233-49087D4098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500" y="971968"/>
              <a:ext cx="0" cy="331052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>
              <a:extLst>
                <a:ext uri="{FF2B5EF4-FFF2-40B4-BE49-F238E27FC236}">
                  <a16:creationId xmlns:a16="http://schemas.microsoft.com/office/drawing/2014/main" id="{1264842B-F1C2-1BAC-445F-4FFDE38B644C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303020"/>
              <a:ext cx="97536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>
              <a:extLst>
                <a:ext uri="{FF2B5EF4-FFF2-40B4-BE49-F238E27FC236}">
                  <a16:creationId xmlns:a16="http://schemas.microsoft.com/office/drawing/2014/main" id="{797DAA8E-D0E2-E465-EFF5-D3F1020049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44240" y="994742"/>
              <a:ext cx="0" cy="30827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id="{B7A05180-A51D-BB67-2CE0-AEB454F18561}"/>
                </a:ext>
              </a:extLst>
            </p:cNvPr>
            <p:cNvCxnSpPr>
              <a:cxnSpLocks/>
            </p:cNvCxnSpPr>
            <p:nvPr/>
          </p:nvCxnSpPr>
          <p:spPr>
            <a:xfrm>
              <a:off x="3444240" y="1002362"/>
              <a:ext cx="9677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75086C92-8DD0-E1A5-63D0-021725EC9969}"/>
              </a:ext>
            </a:extLst>
          </p:cNvPr>
          <p:cNvGrpSpPr/>
          <p:nvPr/>
        </p:nvGrpSpPr>
        <p:grpSpPr>
          <a:xfrm flipH="1">
            <a:off x="4418765" y="975740"/>
            <a:ext cx="1926613" cy="1218450"/>
            <a:chOff x="2468880" y="971968"/>
            <a:chExt cx="1943100" cy="1218450"/>
          </a:xfrm>
        </p:grpSpPr>
        <p:cxnSp>
          <p:nvCxnSpPr>
            <p:cNvPr id="96" name="直接连接符 95">
              <a:extLst>
                <a:ext uri="{FF2B5EF4-FFF2-40B4-BE49-F238E27FC236}">
                  <a16:creationId xmlns:a16="http://schemas.microsoft.com/office/drawing/2014/main" id="{2F665DFE-C8AB-C53F-13C1-3CB74802B60A}"/>
                </a:ext>
              </a:extLst>
            </p:cNvPr>
            <p:cNvCxnSpPr/>
            <p:nvPr/>
          </p:nvCxnSpPr>
          <p:spPr>
            <a:xfrm flipV="1">
              <a:off x="2476500" y="1592580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>
              <a:extLst>
                <a:ext uri="{FF2B5EF4-FFF2-40B4-BE49-F238E27FC236}">
                  <a16:creationId xmlns:a16="http://schemas.microsoft.com/office/drawing/2014/main" id="{50721092-6789-F38A-8F32-F72D10A2D2A5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592580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>
              <a:extLst>
                <a:ext uri="{FF2B5EF4-FFF2-40B4-BE49-F238E27FC236}">
                  <a16:creationId xmlns:a16="http://schemas.microsoft.com/office/drawing/2014/main" id="{6DC7D8AF-DB8E-C21C-7C1B-3484A6DF06A4}"/>
                </a:ext>
              </a:extLst>
            </p:cNvPr>
            <p:cNvCxnSpPr/>
            <p:nvPr/>
          </p:nvCxnSpPr>
          <p:spPr>
            <a:xfrm flipV="1">
              <a:off x="3124200" y="994742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>
              <a:extLst>
                <a:ext uri="{FF2B5EF4-FFF2-40B4-BE49-F238E27FC236}">
                  <a16:creationId xmlns:a16="http://schemas.microsoft.com/office/drawing/2014/main" id="{6225D6C5-40C2-3C03-2B0B-B8BB33D168B1}"/>
                </a:ext>
              </a:extLst>
            </p:cNvPr>
            <p:cNvCxnSpPr>
              <a:cxnSpLocks/>
            </p:cNvCxnSpPr>
            <p:nvPr/>
          </p:nvCxnSpPr>
          <p:spPr>
            <a:xfrm>
              <a:off x="2476500" y="994742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>
              <a:extLst>
                <a:ext uri="{FF2B5EF4-FFF2-40B4-BE49-F238E27FC236}">
                  <a16:creationId xmlns:a16="http://schemas.microsoft.com/office/drawing/2014/main" id="{116D183E-D82F-7210-EA5A-C8BEC55F2C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500" y="971968"/>
              <a:ext cx="0" cy="331052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>
              <a:extLst>
                <a:ext uri="{FF2B5EF4-FFF2-40B4-BE49-F238E27FC236}">
                  <a16:creationId xmlns:a16="http://schemas.microsoft.com/office/drawing/2014/main" id="{8B3F7E88-B9D5-805B-B1E3-457FDFCE678C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303020"/>
              <a:ext cx="97536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>
              <a:extLst>
                <a:ext uri="{FF2B5EF4-FFF2-40B4-BE49-F238E27FC236}">
                  <a16:creationId xmlns:a16="http://schemas.microsoft.com/office/drawing/2014/main" id="{1E9F46A1-7548-24BF-B494-323E570263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44240" y="994742"/>
              <a:ext cx="0" cy="30827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>
              <a:extLst>
                <a:ext uri="{FF2B5EF4-FFF2-40B4-BE49-F238E27FC236}">
                  <a16:creationId xmlns:a16="http://schemas.microsoft.com/office/drawing/2014/main" id="{29D6C363-D350-EF75-C4E9-914556B6F198}"/>
                </a:ext>
              </a:extLst>
            </p:cNvPr>
            <p:cNvCxnSpPr>
              <a:cxnSpLocks/>
            </p:cNvCxnSpPr>
            <p:nvPr/>
          </p:nvCxnSpPr>
          <p:spPr>
            <a:xfrm>
              <a:off x="3444240" y="1002362"/>
              <a:ext cx="9677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A0371E18-8835-0E0D-8EE2-D22F0A36E1BC}"/>
              </a:ext>
            </a:extLst>
          </p:cNvPr>
          <p:cNvGrpSpPr/>
          <p:nvPr/>
        </p:nvGrpSpPr>
        <p:grpSpPr>
          <a:xfrm rot="10800000">
            <a:off x="4406744" y="2183076"/>
            <a:ext cx="1943100" cy="1218450"/>
            <a:chOff x="2468880" y="971968"/>
            <a:chExt cx="1943100" cy="1218450"/>
          </a:xfrm>
        </p:grpSpPr>
        <p:cxnSp>
          <p:nvCxnSpPr>
            <p:cNvPr id="105" name="直接连接符 104">
              <a:extLst>
                <a:ext uri="{FF2B5EF4-FFF2-40B4-BE49-F238E27FC236}">
                  <a16:creationId xmlns:a16="http://schemas.microsoft.com/office/drawing/2014/main" id="{858D6D93-C787-2F75-9CF0-11AB79458F75}"/>
                </a:ext>
              </a:extLst>
            </p:cNvPr>
            <p:cNvCxnSpPr/>
            <p:nvPr/>
          </p:nvCxnSpPr>
          <p:spPr>
            <a:xfrm flipV="1">
              <a:off x="2476500" y="1592580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>
              <a:extLst>
                <a:ext uri="{FF2B5EF4-FFF2-40B4-BE49-F238E27FC236}">
                  <a16:creationId xmlns:a16="http://schemas.microsoft.com/office/drawing/2014/main" id="{570B5445-FA2E-7B02-26C4-5F2752C24844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592580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>
              <a:extLst>
                <a:ext uri="{FF2B5EF4-FFF2-40B4-BE49-F238E27FC236}">
                  <a16:creationId xmlns:a16="http://schemas.microsoft.com/office/drawing/2014/main" id="{72E1493C-AF64-EBD1-5935-C8491B36053B}"/>
                </a:ext>
              </a:extLst>
            </p:cNvPr>
            <p:cNvCxnSpPr/>
            <p:nvPr/>
          </p:nvCxnSpPr>
          <p:spPr>
            <a:xfrm flipV="1">
              <a:off x="3124200" y="994742"/>
              <a:ext cx="0" cy="59783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>
              <a:extLst>
                <a:ext uri="{FF2B5EF4-FFF2-40B4-BE49-F238E27FC236}">
                  <a16:creationId xmlns:a16="http://schemas.microsoft.com/office/drawing/2014/main" id="{D2E91225-65FA-7E9F-7DF4-1428F2B85E0C}"/>
                </a:ext>
              </a:extLst>
            </p:cNvPr>
            <p:cNvCxnSpPr>
              <a:cxnSpLocks/>
            </p:cNvCxnSpPr>
            <p:nvPr/>
          </p:nvCxnSpPr>
          <p:spPr>
            <a:xfrm>
              <a:off x="2476500" y="994742"/>
              <a:ext cx="6629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>
              <a:extLst>
                <a:ext uri="{FF2B5EF4-FFF2-40B4-BE49-F238E27FC236}">
                  <a16:creationId xmlns:a16="http://schemas.microsoft.com/office/drawing/2014/main" id="{B7C9413E-3153-2B74-ADD3-DF34C4ECDC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6500" y="971968"/>
              <a:ext cx="0" cy="331052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>
              <a:extLst>
                <a:ext uri="{FF2B5EF4-FFF2-40B4-BE49-F238E27FC236}">
                  <a16:creationId xmlns:a16="http://schemas.microsoft.com/office/drawing/2014/main" id="{A3E5573E-AD46-B461-49FA-FE2B4883E983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1303020"/>
              <a:ext cx="97536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>
              <a:extLst>
                <a:ext uri="{FF2B5EF4-FFF2-40B4-BE49-F238E27FC236}">
                  <a16:creationId xmlns:a16="http://schemas.microsoft.com/office/drawing/2014/main" id="{7FEB4E2F-D581-2BE5-362F-35B2C6CEB8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44240" y="994742"/>
              <a:ext cx="0" cy="30827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>
              <a:extLst>
                <a:ext uri="{FF2B5EF4-FFF2-40B4-BE49-F238E27FC236}">
                  <a16:creationId xmlns:a16="http://schemas.microsoft.com/office/drawing/2014/main" id="{7720B7CD-1034-3F26-3C00-B1A201EE5E5E}"/>
                </a:ext>
              </a:extLst>
            </p:cNvPr>
            <p:cNvCxnSpPr>
              <a:cxnSpLocks/>
            </p:cNvCxnSpPr>
            <p:nvPr/>
          </p:nvCxnSpPr>
          <p:spPr>
            <a:xfrm>
              <a:off x="3444240" y="1002362"/>
              <a:ext cx="967740" cy="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023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>
            <a:off x="1084246" y="1759837"/>
            <a:ext cx="523106" cy="789013"/>
          </a:xfrm>
          <a:custGeom>
            <a:avLst/>
            <a:gdLst>
              <a:gd name="connsiteX0" fmla="*/ 362191 w 523106"/>
              <a:gd name="connsiteY0" fmla="*/ 788628 h 789013"/>
              <a:gd name="connsiteX1" fmla="*/ 426484 w 523106"/>
              <a:gd name="connsiteY1" fmla="*/ 698140 h 789013"/>
              <a:gd name="connsiteX2" fmla="*/ 481253 w 523106"/>
              <a:gd name="connsiteY2" fmla="*/ 579078 h 789013"/>
              <a:gd name="connsiteX3" fmla="*/ 521734 w 523106"/>
              <a:gd name="connsiteY3" fmla="*/ 419534 h 789013"/>
              <a:gd name="connsiteX4" fmla="*/ 505066 w 523106"/>
              <a:gd name="connsiteY4" fmla="*/ 229034 h 789013"/>
              <a:gd name="connsiteX5" fmla="*/ 424103 w 523106"/>
              <a:gd name="connsiteY5" fmla="*/ 95684 h 789013"/>
              <a:gd name="connsiteX6" fmla="*/ 283609 w 523106"/>
              <a:gd name="connsiteY6" fmla="*/ 5196 h 789013"/>
              <a:gd name="connsiteX7" fmla="*/ 152641 w 523106"/>
              <a:gd name="connsiteY7" fmla="*/ 14721 h 789013"/>
              <a:gd name="connsiteX8" fmla="*/ 145497 w 523106"/>
              <a:gd name="connsiteY8" fmla="*/ 45678 h 789013"/>
              <a:gd name="connsiteX9" fmla="*/ 135972 w 523106"/>
              <a:gd name="connsiteY9" fmla="*/ 76634 h 789013"/>
              <a:gd name="connsiteX10" fmla="*/ 97872 w 523106"/>
              <a:gd name="connsiteY10" fmla="*/ 83778 h 789013"/>
              <a:gd name="connsiteX11" fmla="*/ 78822 w 523106"/>
              <a:gd name="connsiteY11" fmla="*/ 98065 h 789013"/>
              <a:gd name="connsiteX12" fmla="*/ 55009 w 523106"/>
              <a:gd name="connsiteY12" fmla="*/ 129021 h 789013"/>
              <a:gd name="connsiteX13" fmla="*/ 2622 w 523106"/>
              <a:gd name="connsiteY13" fmla="*/ 136165 h 789013"/>
              <a:gd name="connsiteX14" fmla="*/ 9766 w 523106"/>
              <a:gd name="connsiteY14" fmla="*/ 245703 h 789013"/>
              <a:gd name="connsiteX15" fmla="*/ 26434 w 523106"/>
              <a:gd name="connsiteY15" fmla="*/ 317140 h 789013"/>
              <a:gd name="connsiteX16" fmla="*/ 83584 w 523106"/>
              <a:gd name="connsiteY16" fmla="*/ 412390 h 789013"/>
              <a:gd name="connsiteX17" fmla="*/ 190741 w 523106"/>
              <a:gd name="connsiteY17" fmla="*/ 488590 h 789013"/>
              <a:gd name="connsiteX18" fmla="*/ 269322 w 523106"/>
              <a:gd name="connsiteY18" fmla="*/ 564790 h 789013"/>
              <a:gd name="connsiteX19" fmla="*/ 316947 w 523106"/>
              <a:gd name="connsiteY19" fmla="*/ 621940 h 789013"/>
              <a:gd name="connsiteX20" fmla="*/ 345522 w 523106"/>
              <a:gd name="connsiteY20" fmla="*/ 726715 h 789013"/>
              <a:gd name="connsiteX21" fmla="*/ 362191 w 523106"/>
              <a:gd name="connsiteY21" fmla="*/ 788628 h 789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23106" h="789013">
                <a:moveTo>
                  <a:pt x="362191" y="788628"/>
                </a:moveTo>
                <a:cubicBezTo>
                  <a:pt x="375685" y="783865"/>
                  <a:pt x="406640" y="733065"/>
                  <a:pt x="426484" y="698140"/>
                </a:cubicBezTo>
                <a:cubicBezTo>
                  <a:pt x="446328" y="663215"/>
                  <a:pt x="465378" y="625512"/>
                  <a:pt x="481253" y="579078"/>
                </a:cubicBezTo>
                <a:cubicBezTo>
                  <a:pt x="497128" y="532644"/>
                  <a:pt x="517765" y="477875"/>
                  <a:pt x="521734" y="419534"/>
                </a:cubicBezTo>
                <a:cubicBezTo>
                  <a:pt x="525703" y="361193"/>
                  <a:pt x="521338" y="283009"/>
                  <a:pt x="505066" y="229034"/>
                </a:cubicBezTo>
                <a:cubicBezTo>
                  <a:pt x="488794" y="175059"/>
                  <a:pt x="461013" y="132990"/>
                  <a:pt x="424103" y="95684"/>
                </a:cubicBezTo>
                <a:cubicBezTo>
                  <a:pt x="387194" y="58378"/>
                  <a:pt x="328853" y="18690"/>
                  <a:pt x="283609" y="5196"/>
                </a:cubicBezTo>
                <a:cubicBezTo>
                  <a:pt x="238365" y="-8298"/>
                  <a:pt x="175659" y="7974"/>
                  <a:pt x="152641" y="14721"/>
                </a:cubicBezTo>
                <a:cubicBezTo>
                  <a:pt x="129623" y="21468"/>
                  <a:pt x="148275" y="35359"/>
                  <a:pt x="145497" y="45678"/>
                </a:cubicBezTo>
                <a:cubicBezTo>
                  <a:pt x="142719" y="55997"/>
                  <a:pt x="143909" y="70284"/>
                  <a:pt x="135972" y="76634"/>
                </a:cubicBezTo>
                <a:cubicBezTo>
                  <a:pt x="128035" y="82984"/>
                  <a:pt x="107397" y="80206"/>
                  <a:pt x="97872" y="83778"/>
                </a:cubicBezTo>
                <a:cubicBezTo>
                  <a:pt x="88347" y="87350"/>
                  <a:pt x="85966" y="90524"/>
                  <a:pt x="78822" y="98065"/>
                </a:cubicBezTo>
                <a:cubicBezTo>
                  <a:pt x="71678" y="105605"/>
                  <a:pt x="67709" y="122671"/>
                  <a:pt x="55009" y="129021"/>
                </a:cubicBezTo>
                <a:cubicBezTo>
                  <a:pt x="42309" y="135371"/>
                  <a:pt x="10162" y="116718"/>
                  <a:pt x="2622" y="136165"/>
                </a:cubicBezTo>
                <a:cubicBezTo>
                  <a:pt x="-4918" y="155612"/>
                  <a:pt x="5797" y="215541"/>
                  <a:pt x="9766" y="245703"/>
                </a:cubicBezTo>
                <a:cubicBezTo>
                  <a:pt x="13735" y="275865"/>
                  <a:pt x="14131" y="289359"/>
                  <a:pt x="26434" y="317140"/>
                </a:cubicBezTo>
                <a:cubicBezTo>
                  <a:pt x="38737" y="344921"/>
                  <a:pt x="56200" y="383815"/>
                  <a:pt x="83584" y="412390"/>
                </a:cubicBezTo>
                <a:cubicBezTo>
                  <a:pt x="110968" y="440965"/>
                  <a:pt x="159785" y="463190"/>
                  <a:pt x="190741" y="488590"/>
                </a:cubicBezTo>
                <a:cubicBezTo>
                  <a:pt x="221697" y="513990"/>
                  <a:pt x="248288" y="542565"/>
                  <a:pt x="269322" y="564790"/>
                </a:cubicBezTo>
                <a:cubicBezTo>
                  <a:pt x="290356" y="587015"/>
                  <a:pt x="304247" y="594953"/>
                  <a:pt x="316947" y="621940"/>
                </a:cubicBezTo>
                <a:cubicBezTo>
                  <a:pt x="329647" y="648927"/>
                  <a:pt x="338775" y="700521"/>
                  <a:pt x="345522" y="726715"/>
                </a:cubicBezTo>
                <a:cubicBezTo>
                  <a:pt x="352269" y="752909"/>
                  <a:pt x="348697" y="793391"/>
                  <a:pt x="362191" y="788628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/>
        </p:nvSpPr>
        <p:spPr>
          <a:xfrm>
            <a:off x="6835140" y="1729740"/>
            <a:ext cx="1615440" cy="1615440"/>
          </a:xfrm>
          <a:custGeom>
            <a:avLst/>
            <a:gdLst>
              <a:gd name="connsiteX0" fmla="*/ 807720 w 1615440"/>
              <a:gd name="connsiteY0" fmla="*/ 0 h 1615440"/>
              <a:gd name="connsiteX1" fmla="*/ 0 w 1615440"/>
              <a:gd name="connsiteY1" fmla="*/ 815340 h 1615440"/>
              <a:gd name="connsiteX2" fmla="*/ 807720 w 1615440"/>
              <a:gd name="connsiteY2" fmla="*/ 1615440 h 1615440"/>
              <a:gd name="connsiteX3" fmla="*/ 1615440 w 1615440"/>
              <a:gd name="connsiteY3" fmla="*/ 800100 h 1615440"/>
              <a:gd name="connsiteX4" fmla="*/ 807720 w 1615440"/>
              <a:gd name="connsiteY4" fmla="*/ 0 h 161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5440" h="1615440">
                <a:moveTo>
                  <a:pt x="807720" y="0"/>
                </a:moveTo>
                <a:lnTo>
                  <a:pt x="0" y="815340"/>
                </a:lnTo>
                <a:lnTo>
                  <a:pt x="807720" y="1615440"/>
                </a:lnTo>
                <a:lnTo>
                  <a:pt x="1615440" y="800100"/>
                </a:lnTo>
                <a:lnTo>
                  <a:pt x="80772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3979508" y="1720521"/>
            <a:ext cx="1016051" cy="1260734"/>
          </a:xfrm>
          <a:custGeom>
            <a:avLst/>
            <a:gdLst>
              <a:gd name="connsiteX0" fmla="*/ 487717 w 1016051"/>
              <a:gd name="connsiteY0" fmla="*/ 2869 h 1260734"/>
              <a:gd name="connsiteX1" fmla="*/ 446442 w 1016051"/>
              <a:gd name="connsiteY1" fmla="*/ 50494 h 1260734"/>
              <a:gd name="connsiteX2" fmla="*/ 290867 w 1016051"/>
              <a:gd name="connsiteY2" fmla="*/ 190194 h 1260734"/>
              <a:gd name="connsiteX3" fmla="*/ 106717 w 1016051"/>
              <a:gd name="connsiteY3" fmla="*/ 431494 h 1260734"/>
              <a:gd name="connsiteX4" fmla="*/ 17817 w 1016051"/>
              <a:gd name="connsiteY4" fmla="*/ 663269 h 1260734"/>
              <a:gd name="connsiteX5" fmla="*/ 8292 w 1016051"/>
              <a:gd name="connsiteY5" fmla="*/ 879169 h 1260734"/>
              <a:gd name="connsiteX6" fmla="*/ 113067 w 1016051"/>
              <a:gd name="connsiteY6" fmla="*/ 1104594 h 1260734"/>
              <a:gd name="connsiteX7" fmla="*/ 325792 w 1016051"/>
              <a:gd name="connsiteY7" fmla="*/ 1234769 h 1260734"/>
              <a:gd name="connsiteX8" fmla="*/ 595667 w 1016051"/>
              <a:gd name="connsiteY8" fmla="*/ 1256994 h 1260734"/>
              <a:gd name="connsiteX9" fmla="*/ 779817 w 1016051"/>
              <a:gd name="connsiteY9" fmla="*/ 1183969 h 1260734"/>
              <a:gd name="connsiteX10" fmla="*/ 929042 w 1016051"/>
              <a:gd name="connsiteY10" fmla="*/ 1053794 h 1260734"/>
              <a:gd name="connsiteX11" fmla="*/ 1014767 w 1016051"/>
              <a:gd name="connsiteY11" fmla="*/ 755344 h 1260734"/>
              <a:gd name="connsiteX12" fmla="*/ 865542 w 1016051"/>
              <a:gd name="connsiteY12" fmla="*/ 393394 h 1260734"/>
              <a:gd name="connsiteX13" fmla="*/ 624242 w 1016051"/>
              <a:gd name="connsiteY13" fmla="*/ 123519 h 1260734"/>
              <a:gd name="connsiteX14" fmla="*/ 487717 w 1016051"/>
              <a:gd name="connsiteY14" fmla="*/ 2869 h 126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6051" h="1260734">
                <a:moveTo>
                  <a:pt x="487717" y="2869"/>
                </a:moveTo>
                <a:cubicBezTo>
                  <a:pt x="458084" y="-9302"/>
                  <a:pt x="479250" y="19273"/>
                  <a:pt x="446442" y="50494"/>
                </a:cubicBezTo>
                <a:cubicBezTo>
                  <a:pt x="413634" y="81715"/>
                  <a:pt x="347488" y="126694"/>
                  <a:pt x="290867" y="190194"/>
                </a:cubicBezTo>
                <a:cubicBezTo>
                  <a:pt x="234246" y="253694"/>
                  <a:pt x="152225" y="352648"/>
                  <a:pt x="106717" y="431494"/>
                </a:cubicBezTo>
                <a:cubicBezTo>
                  <a:pt x="61209" y="510340"/>
                  <a:pt x="34221" y="588657"/>
                  <a:pt x="17817" y="663269"/>
                </a:cubicBezTo>
                <a:cubicBezTo>
                  <a:pt x="1413" y="737881"/>
                  <a:pt x="-7583" y="805615"/>
                  <a:pt x="8292" y="879169"/>
                </a:cubicBezTo>
                <a:cubicBezTo>
                  <a:pt x="24167" y="952723"/>
                  <a:pt x="60150" y="1045327"/>
                  <a:pt x="113067" y="1104594"/>
                </a:cubicBezTo>
                <a:cubicBezTo>
                  <a:pt x="165984" y="1163861"/>
                  <a:pt x="245359" y="1209369"/>
                  <a:pt x="325792" y="1234769"/>
                </a:cubicBezTo>
                <a:cubicBezTo>
                  <a:pt x="406225" y="1260169"/>
                  <a:pt x="519996" y="1265461"/>
                  <a:pt x="595667" y="1256994"/>
                </a:cubicBezTo>
                <a:cubicBezTo>
                  <a:pt x="671338" y="1248527"/>
                  <a:pt x="724255" y="1217836"/>
                  <a:pt x="779817" y="1183969"/>
                </a:cubicBezTo>
                <a:cubicBezTo>
                  <a:pt x="835379" y="1150102"/>
                  <a:pt x="889884" y="1125231"/>
                  <a:pt x="929042" y="1053794"/>
                </a:cubicBezTo>
                <a:cubicBezTo>
                  <a:pt x="968200" y="982357"/>
                  <a:pt x="1025350" y="865411"/>
                  <a:pt x="1014767" y="755344"/>
                </a:cubicBezTo>
                <a:cubicBezTo>
                  <a:pt x="1004184" y="645277"/>
                  <a:pt x="930629" y="498698"/>
                  <a:pt x="865542" y="393394"/>
                </a:cubicBezTo>
                <a:cubicBezTo>
                  <a:pt x="800455" y="288090"/>
                  <a:pt x="685625" y="185432"/>
                  <a:pt x="624242" y="123519"/>
                </a:cubicBezTo>
                <a:cubicBezTo>
                  <a:pt x="562859" y="61607"/>
                  <a:pt x="517350" y="15040"/>
                  <a:pt x="487717" y="2869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790" y="1596543"/>
            <a:ext cx="7944593" cy="188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8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">
            <a:extLst>
              <a:ext uri="{FF2B5EF4-FFF2-40B4-BE49-F238E27FC236}">
                <a16:creationId xmlns:a16="http://schemas.microsoft.com/office/drawing/2014/main" id="{B1AA5F43-1A8E-C583-3DA1-26BCA8EBC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09550"/>
            <a:ext cx="277177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9B556514-C396-4E3B-A473-498A34738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120650"/>
            <a:ext cx="284511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三、课堂小结</a:t>
            </a:r>
            <a:endParaRPr lang="en-US" altLang="zh-CN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4" name="矩形 1">
            <a:extLst>
              <a:ext uri="{FF2B5EF4-FFF2-40B4-BE49-F238E27FC236}">
                <a16:creationId xmlns:a16="http://schemas.microsoft.com/office/drawing/2014/main" id="{20CE4393-32AE-805E-7584-70F764FFD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83" y="1749776"/>
            <a:ext cx="6911975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1)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选择基本图形；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D57A828-3A8C-A830-B08C-1DEB7D911002}"/>
              </a:ext>
            </a:extLst>
          </p:cNvPr>
          <p:cNvSpPr txBox="1"/>
          <p:nvPr/>
        </p:nvSpPr>
        <p:spPr>
          <a:xfrm>
            <a:off x="495763" y="1088768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设计图案的步骤：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8E4E70B-172F-FC78-089B-3E4C9C2E2660}"/>
              </a:ext>
            </a:extLst>
          </p:cNvPr>
          <p:cNvSpPr txBox="1"/>
          <p:nvPr/>
        </p:nvSpPr>
        <p:spPr>
          <a:xfrm>
            <a:off x="274782" y="2625090"/>
            <a:ext cx="91341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确定设计方案，考虑利用哪些图形的运动；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848A6FA-E888-BE40-F539-383F6AACD5C4}"/>
              </a:ext>
            </a:extLst>
          </p:cNvPr>
          <p:cNvSpPr txBox="1"/>
          <p:nvPr/>
        </p:nvSpPr>
        <p:spPr>
          <a:xfrm>
            <a:off x="274782" y="341627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绘制图案。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349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157</Words>
  <Application>Microsoft Office PowerPoint</Application>
  <PresentationFormat>全屏显示(16:9)</PresentationFormat>
  <Paragraphs>21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等线 Light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66</cp:revision>
  <dcterms:created xsi:type="dcterms:W3CDTF">2017-10-14T09:05:00Z</dcterms:created>
  <dcterms:modified xsi:type="dcterms:W3CDTF">2026-07-14T03:58:24Z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5E978AC3C01741AC84382B07F36BD47C</vt:lpwstr>
  </property>
  <property fmtid="{D5CDD505-2E9C-101B-9397-08002B2CF9AE}" pid="3" name="KSOProductBuildVer">
    <vt:lpwstr>2052-11.8.2.11734</vt:lpwstr>
  </property>
</Properties>
</file>