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notesMasterIdLst>
    <p:notesMasterId r:id="rId10"/>
  </p:notesMasterIdLst>
  <p:sldIdLst>
    <p:sldId id="256" r:id="rId2"/>
    <p:sldId id="347" r:id="rId3"/>
    <p:sldId id="412" r:id="rId4"/>
    <p:sldId id="413" r:id="rId5"/>
    <p:sldId id="414" r:id="rId6"/>
    <p:sldId id="265" r:id="rId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013" indent="-1508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613" indent="-3032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813" indent="-608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>
          <p15:clr>
            <a:srgbClr val="A4A3A4"/>
          </p15:clr>
        </p15:guide>
        <p15:guide id="2" pos="39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BD1"/>
    <a:srgbClr val="F8CBAD"/>
    <a:srgbClr val="F4F7DA"/>
    <a:srgbClr val="D1D1D1"/>
    <a:srgbClr val="BAE0E3"/>
    <a:srgbClr val="E3986F"/>
    <a:srgbClr val="FFFFFF"/>
    <a:srgbClr val="FAF3E3"/>
    <a:srgbClr val="E5F8F9"/>
    <a:srgbClr val="F9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787" y="72"/>
      </p:cViewPr>
      <p:guideLst>
        <p:guide orient="horz" pos="2053"/>
        <p:guide pos="39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5F54C63-726E-478C-911C-3610DB27F3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0402187-F45F-477D-A2E5-32328C9F82B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039F59-D67F-4E3B-9E6C-3D1BB59345EF}" type="datetimeFigureOut">
              <a:rPr lang="zh-CN" altLang="en-US"/>
              <a:pPr>
                <a:defRPr/>
              </a:pPr>
              <a:t>2026/7/21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90A91358-BC36-4A26-92FC-167E281868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6B7183F-3B6D-44B0-986E-C709D882E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C6B7BB-0CC4-4A45-BB34-B4FA1888A9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AF22F7-3DE9-418B-B31F-A1609948D0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F2BAB0A-C445-4530-8382-93CA409E05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80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76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72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68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86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C9D203C8-0E5A-49A8-B593-7699789B87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1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0A6F628-C9F1-4620-9A2A-E8B70E04AB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4" b="27234"/>
          <a:stretch>
            <a:fillRect/>
          </a:stretch>
        </p:blipFill>
        <p:spPr bwMode="auto">
          <a:xfrm>
            <a:off x="4505325" y="1249363"/>
            <a:ext cx="6858000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>
            <a:extLst>
              <a:ext uri="{FF2B5EF4-FFF2-40B4-BE49-F238E27FC236}">
                <a16:creationId xmlns:a16="http://schemas.microsoft.com/office/drawing/2014/main" id="{D7F0D810-45B2-404A-B7A9-07C6B7252D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69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44969E85-3864-43A6-B29E-8EE337AB2E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C0D7E76-CDFF-4735-82DA-231ADA56A40C}"/>
              </a:ext>
            </a:extLst>
          </p:cNvPr>
          <p:cNvSpPr/>
          <p:nvPr userDrawn="1"/>
        </p:nvSpPr>
        <p:spPr>
          <a:xfrm>
            <a:off x="481013" y="425450"/>
            <a:ext cx="11250612" cy="6007100"/>
          </a:xfrm>
          <a:prstGeom prst="rect">
            <a:avLst/>
          </a:prstGeom>
          <a:solidFill>
            <a:schemeClr val="bg1"/>
          </a:solidFill>
          <a:ln w="19050">
            <a:solidFill>
              <a:srgbClr val="CE9F6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CBD52A-1FE6-4333-8FE8-D6C2B7157337}"/>
              </a:ext>
            </a:extLst>
          </p:cNvPr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8">
            <a:extLst>
              <a:ext uri="{FF2B5EF4-FFF2-40B4-BE49-F238E27FC236}">
                <a16:creationId xmlns:a16="http://schemas.microsoft.com/office/drawing/2014/main" id="{07296B47-5F9E-4487-BE09-5E126114AD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2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6" r:id="rId2"/>
    <p:sldLayoutId id="2147483877" r:id="rId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A9A25260-B18F-42FF-965C-B9F85003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1358265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7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339" name="标题 1">
            <a:extLst>
              <a:ext uri="{FF2B5EF4-FFF2-40B4-BE49-F238E27FC236}">
                <a16:creationId xmlns:a16="http://schemas.microsoft.com/office/drawing/2014/main" id="{10B29B52-3534-418D-A0C7-CE738EFBF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1900555"/>
            <a:ext cx="61436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设计密铺图案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930A82-F11E-4E8C-936B-95C71BEF9C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8032455" cy="988281"/>
          </a:xfrm>
          <a:prstGeom prst="rect">
            <a:avLst/>
          </a:prstGeom>
        </p:spPr>
      </p:pic>
      <p:sp>
        <p:nvSpPr>
          <p:cNvPr id="15369" name="Rectangle 16">
            <a:extLst>
              <a:ext uri="{FF2B5EF4-FFF2-40B4-BE49-F238E27FC236}">
                <a16:creationId xmlns:a16="http://schemas.microsoft.com/office/drawing/2014/main" id="{22ACD889-A09F-44FD-9949-3617B14D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一、图案欣赏，发现奥秘</a:t>
            </a:r>
          </a:p>
        </p:txBody>
      </p:sp>
      <p:sp>
        <p:nvSpPr>
          <p:cNvPr id="9" name="矩形 2">
            <a:extLst>
              <a:ext uri="{FF2B5EF4-FFF2-40B4-BE49-F238E27FC236}">
                <a16:creationId xmlns:a16="http://schemas.microsoft.com/office/drawing/2014/main" id="{9BF0E141-E23B-F9E3-35E6-56D8E4052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7736" y="1135749"/>
            <a:ext cx="3389543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图案欣赏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D35B81C-78FB-A66E-71FA-F750EF0AC2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82443" y="2128360"/>
            <a:ext cx="4881700" cy="384048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471B347-14AA-4DFB-3AB6-D2382167E614}"/>
              </a:ext>
            </a:extLst>
          </p:cNvPr>
          <p:cNvSpPr txBox="1"/>
          <p:nvPr/>
        </p:nvSpPr>
        <p:spPr>
          <a:xfrm>
            <a:off x="6660682" y="2212856"/>
            <a:ext cx="4997202" cy="3286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借助图形的运动，我们可以利用这些多边形设计出更多漂亮的密铺图案。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76D66CFA-1D87-C3CF-A52E-B6D43F198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653" y="405125"/>
            <a:ext cx="3898418" cy="79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发现奥秘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4EB34D-E2DD-8C71-0CB8-80A46B6A0451}"/>
              </a:ext>
            </a:extLst>
          </p:cNvPr>
          <p:cNvSpPr/>
          <p:nvPr/>
        </p:nvSpPr>
        <p:spPr>
          <a:xfrm>
            <a:off x="737930" y="1548597"/>
            <a:ext cx="1412240" cy="1412240"/>
          </a:xfrm>
          <a:prstGeom prst="rect">
            <a:avLst/>
          </a:prstGeom>
          <a:solidFill>
            <a:srgbClr val="F4F7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07D5A479-A480-B7B7-39FB-559CF34549F7}"/>
              </a:ext>
            </a:extLst>
          </p:cNvPr>
          <p:cNvSpPr/>
          <p:nvPr/>
        </p:nvSpPr>
        <p:spPr>
          <a:xfrm>
            <a:off x="737930" y="2595077"/>
            <a:ext cx="1412240" cy="355600"/>
          </a:xfrm>
          <a:prstGeom prst="triangl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43557F09-EBF1-B10F-FA58-F633858EAA10}"/>
              </a:ext>
            </a:extLst>
          </p:cNvPr>
          <p:cNvSpPr/>
          <p:nvPr/>
        </p:nvSpPr>
        <p:spPr>
          <a:xfrm>
            <a:off x="737930" y="2595077"/>
            <a:ext cx="1412240" cy="355600"/>
          </a:xfrm>
          <a:prstGeom prst="triangle">
            <a:avLst/>
          </a:prstGeom>
          <a:solidFill>
            <a:srgbClr val="F4F7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A8429836-F051-33E8-BBE3-1373E840F912}"/>
              </a:ext>
            </a:extLst>
          </p:cNvPr>
          <p:cNvSpPr/>
          <p:nvPr/>
        </p:nvSpPr>
        <p:spPr>
          <a:xfrm>
            <a:off x="2300425" y="2031197"/>
            <a:ext cx="518160" cy="447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15652C4-0C99-03F0-6A8B-89835D590033}"/>
              </a:ext>
            </a:extLst>
          </p:cNvPr>
          <p:cNvSpPr/>
          <p:nvPr/>
        </p:nvSpPr>
        <p:spPr>
          <a:xfrm>
            <a:off x="2950664" y="1548597"/>
            <a:ext cx="1412240" cy="1412240"/>
          </a:xfrm>
          <a:prstGeom prst="rect">
            <a:avLst/>
          </a:prstGeom>
          <a:solidFill>
            <a:srgbClr val="F4F7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5B83B951-43AF-1699-753A-FCF2FAF04821}"/>
              </a:ext>
            </a:extLst>
          </p:cNvPr>
          <p:cNvSpPr/>
          <p:nvPr/>
        </p:nvSpPr>
        <p:spPr>
          <a:xfrm>
            <a:off x="2950664" y="2595077"/>
            <a:ext cx="1412240" cy="355600"/>
          </a:xfrm>
          <a:prstGeom prst="triangl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326E410A-7E3A-3E8B-3402-BF7F1144D3CC}"/>
              </a:ext>
            </a:extLst>
          </p:cNvPr>
          <p:cNvSpPr/>
          <p:nvPr/>
        </p:nvSpPr>
        <p:spPr>
          <a:xfrm>
            <a:off x="2950664" y="2595077"/>
            <a:ext cx="1412240" cy="355600"/>
          </a:xfrm>
          <a:prstGeom prst="triangle">
            <a:avLst/>
          </a:prstGeom>
          <a:solidFill>
            <a:srgbClr val="F4F7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80C5FA-1BEE-05D6-D2B2-445395E66CEB}"/>
              </a:ext>
            </a:extLst>
          </p:cNvPr>
          <p:cNvSpPr/>
          <p:nvPr/>
        </p:nvSpPr>
        <p:spPr>
          <a:xfrm>
            <a:off x="5163398" y="1538437"/>
            <a:ext cx="1412240" cy="1412240"/>
          </a:xfrm>
          <a:prstGeom prst="rect">
            <a:avLst/>
          </a:prstGeom>
          <a:solidFill>
            <a:srgbClr val="F4F7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C65958BC-CD1C-1320-A7BE-0D2009763BCF}"/>
              </a:ext>
            </a:extLst>
          </p:cNvPr>
          <p:cNvSpPr/>
          <p:nvPr/>
        </p:nvSpPr>
        <p:spPr>
          <a:xfrm>
            <a:off x="5163398" y="2595077"/>
            <a:ext cx="1412240" cy="355600"/>
          </a:xfrm>
          <a:prstGeom prst="triangl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A2E3B079-4362-CAAB-9A4E-DBC93358CB51}"/>
              </a:ext>
            </a:extLst>
          </p:cNvPr>
          <p:cNvSpPr/>
          <p:nvPr/>
        </p:nvSpPr>
        <p:spPr>
          <a:xfrm rot="5400000">
            <a:off x="4642501" y="2061533"/>
            <a:ext cx="1412240" cy="355600"/>
          </a:xfrm>
          <a:prstGeom prst="triangl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89AEBFF5-9302-EAAD-1094-37006ED406FF}"/>
              </a:ext>
            </a:extLst>
          </p:cNvPr>
          <p:cNvSpPr/>
          <p:nvPr/>
        </p:nvSpPr>
        <p:spPr>
          <a:xfrm rot="5400000">
            <a:off x="4634625" y="2059983"/>
            <a:ext cx="1412240" cy="355600"/>
          </a:xfrm>
          <a:prstGeom prst="triangle">
            <a:avLst/>
          </a:prstGeom>
          <a:solidFill>
            <a:srgbClr val="F4F7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1BB5F0B-9C3A-68EC-9718-772F52EEF5B3}"/>
              </a:ext>
            </a:extLst>
          </p:cNvPr>
          <p:cNvSpPr/>
          <p:nvPr/>
        </p:nvSpPr>
        <p:spPr>
          <a:xfrm>
            <a:off x="7376132" y="1538437"/>
            <a:ext cx="1412240" cy="1412240"/>
          </a:xfrm>
          <a:prstGeom prst="rect">
            <a:avLst/>
          </a:prstGeom>
          <a:solidFill>
            <a:srgbClr val="F4F7D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94DD1967-34AF-D578-6678-8E676251E94C}"/>
              </a:ext>
            </a:extLst>
          </p:cNvPr>
          <p:cNvSpPr/>
          <p:nvPr/>
        </p:nvSpPr>
        <p:spPr>
          <a:xfrm>
            <a:off x="7376132" y="2595077"/>
            <a:ext cx="1412240" cy="355600"/>
          </a:xfrm>
          <a:prstGeom prst="triangl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EC7D2C4E-A92A-0EF2-62A3-AE4D576CD052}"/>
              </a:ext>
            </a:extLst>
          </p:cNvPr>
          <p:cNvSpPr/>
          <p:nvPr/>
        </p:nvSpPr>
        <p:spPr>
          <a:xfrm rot="5400000">
            <a:off x="6847812" y="2066757"/>
            <a:ext cx="1412240" cy="355600"/>
          </a:xfrm>
          <a:prstGeom prst="triangl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43ABDAFB-A85D-A792-F613-176655DE10EE}"/>
              </a:ext>
            </a:extLst>
          </p:cNvPr>
          <p:cNvSpPr/>
          <p:nvPr/>
        </p:nvSpPr>
        <p:spPr>
          <a:xfrm rot="5400000">
            <a:off x="6847812" y="2066757"/>
            <a:ext cx="1412240" cy="355600"/>
          </a:xfrm>
          <a:prstGeom prst="triangle">
            <a:avLst/>
          </a:prstGeom>
          <a:solidFill>
            <a:srgbClr val="F4F7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id="{3FBA6FD1-1961-D7FC-ADAC-5AF36AA4BA14}"/>
              </a:ext>
            </a:extLst>
          </p:cNvPr>
          <p:cNvSpPr/>
          <p:nvPr/>
        </p:nvSpPr>
        <p:spPr>
          <a:xfrm>
            <a:off x="5170623" y="1177613"/>
            <a:ext cx="1412240" cy="355600"/>
          </a:xfrm>
          <a:prstGeom prst="triangle">
            <a:avLst/>
          </a:prstGeom>
          <a:solidFill>
            <a:srgbClr val="F4F7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>
            <a:extLst>
              <a:ext uri="{FF2B5EF4-FFF2-40B4-BE49-F238E27FC236}">
                <a16:creationId xmlns:a16="http://schemas.microsoft.com/office/drawing/2014/main" id="{6C88196B-7C0C-4E63-DC96-F5FA8511FE23}"/>
              </a:ext>
            </a:extLst>
          </p:cNvPr>
          <p:cNvSpPr/>
          <p:nvPr/>
        </p:nvSpPr>
        <p:spPr>
          <a:xfrm>
            <a:off x="7376132" y="1177793"/>
            <a:ext cx="1412240" cy="355600"/>
          </a:xfrm>
          <a:prstGeom prst="triangle">
            <a:avLst/>
          </a:prstGeom>
          <a:solidFill>
            <a:srgbClr val="F4F7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右 27">
            <a:extLst>
              <a:ext uri="{FF2B5EF4-FFF2-40B4-BE49-F238E27FC236}">
                <a16:creationId xmlns:a16="http://schemas.microsoft.com/office/drawing/2014/main" id="{3E5189E4-EC3A-0E4C-DC61-CFCC1FD11302}"/>
              </a:ext>
            </a:extLst>
          </p:cNvPr>
          <p:cNvSpPr/>
          <p:nvPr/>
        </p:nvSpPr>
        <p:spPr>
          <a:xfrm>
            <a:off x="4504071" y="2031197"/>
            <a:ext cx="518160" cy="447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箭头: 右 29">
            <a:extLst>
              <a:ext uri="{FF2B5EF4-FFF2-40B4-BE49-F238E27FC236}">
                <a16:creationId xmlns:a16="http://schemas.microsoft.com/office/drawing/2014/main" id="{36265721-5C90-44FF-261E-1CD393B17EFB}"/>
              </a:ext>
            </a:extLst>
          </p:cNvPr>
          <p:cNvSpPr/>
          <p:nvPr/>
        </p:nvSpPr>
        <p:spPr>
          <a:xfrm>
            <a:off x="6713968" y="2031197"/>
            <a:ext cx="518160" cy="447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箭头: 右 30">
            <a:extLst>
              <a:ext uri="{FF2B5EF4-FFF2-40B4-BE49-F238E27FC236}">
                <a16:creationId xmlns:a16="http://schemas.microsoft.com/office/drawing/2014/main" id="{D81C3CB0-9241-A27A-DFD2-5CC9441F4786}"/>
              </a:ext>
            </a:extLst>
          </p:cNvPr>
          <p:cNvSpPr/>
          <p:nvPr/>
        </p:nvSpPr>
        <p:spPr>
          <a:xfrm>
            <a:off x="9322363" y="2031197"/>
            <a:ext cx="518160" cy="4470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98B331CA-D2D3-F04E-5202-34AEDAD35B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640" y="1163574"/>
            <a:ext cx="1785121" cy="184047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41C0EAC9-7A66-1AB0-0469-64411BFC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633" y="3381033"/>
            <a:ext cx="1127691" cy="116265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633239B3-05F3-748F-A972-1864F65CDA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757" y="3380734"/>
            <a:ext cx="1127691" cy="1162659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3605CAD0-36D1-FDDD-5E83-3F5875ECB53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881" y="3380734"/>
            <a:ext cx="1127691" cy="1162659"/>
          </a:xfrm>
          <a:prstGeom prst="rect">
            <a:avLst/>
          </a:prstGeom>
        </p:spPr>
      </p:pic>
      <p:grpSp>
        <p:nvGrpSpPr>
          <p:cNvPr id="45" name="组合 44">
            <a:extLst>
              <a:ext uri="{FF2B5EF4-FFF2-40B4-BE49-F238E27FC236}">
                <a16:creationId xmlns:a16="http://schemas.microsoft.com/office/drawing/2014/main" id="{09A4A13F-C1E1-A11A-CBD3-141614D92D9C}"/>
              </a:ext>
            </a:extLst>
          </p:cNvPr>
          <p:cNvGrpSpPr/>
          <p:nvPr/>
        </p:nvGrpSpPr>
        <p:grpSpPr>
          <a:xfrm>
            <a:off x="737930" y="3486058"/>
            <a:ext cx="5524040" cy="2226948"/>
            <a:chOff x="199603" y="1211746"/>
            <a:chExt cx="5524040" cy="2226948"/>
          </a:xfrm>
        </p:grpSpPr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40E9AD07-624E-724E-2D2A-E3111AC7E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03" y="1579869"/>
              <a:ext cx="1185606" cy="1188586"/>
            </a:xfrm>
            <a:prstGeom prst="rect">
              <a:avLst/>
            </a:prstGeom>
          </p:spPr>
        </p:pic>
        <p:sp>
          <p:nvSpPr>
            <p:cNvPr id="47" name="AutoShape 27">
              <a:extLst>
                <a:ext uri="{FF2B5EF4-FFF2-40B4-BE49-F238E27FC236}">
                  <a16:creationId xmlns:a16="http://schemas.microsoft.com/office/drawing/2014/main" id="{E80A2B78-77D9-6D1D-4109-8D88C03A5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673" y="1211746"/>
              <a:ext cx="4028970" cy="2226948"/>
            </a:xfrm>
            <a:prstGeom prst="wedgeRoundRectCallout">
              <a:avLst>
                <a:gd name="adj1" fmla="val -60697"/>
                <a:gd name="adj2" fmla="val -6918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把正方形的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下面和左面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各剪去一块，分别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补在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它的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上面和右面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，得到的图案可以密铺。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48" name="图片 47">
            <a:extLst>
              <a:ext uri="{FF2B5EF4-FFF2-40B4-BE49-F238E27FC236}">
                <a16:creationId xmlns:a16="http://schemas.microsoft.com/office/drawing/2014/main" id="{2B330B88-4DD0-6935-4B61-F3CE82CE022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633" y="4238415"/>
            <a:ext cx="1127691" cy="1162659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72564CDB-CAE8-2893-233E-457A5D5A39B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757" y="4228491"/>
            <a:ext cx="1127691" cy="1162659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CFA86CAB-4277-2282-C699-35B3258B1C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881" y="4228491"/>
            <a:ext cx="1127691" cy="1162659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05DBCF2F-5F2E-7367-59B7-2959F80C38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027" y="5083837"/>
            <a:ext cx="1127691" cy="1162659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72C6AD54-8916-C1BE-9056-C6DD9FE4C1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526" y="5073913"/>
            <a:ext cx="1127691" cy="116265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47CC614C-D6E5-5251-095D-BD32F4E9F8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650" y="5073913"/>
            <a:ext cx="1127691" cy="116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3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7 1.85185E-6 L 2.08333E-7 -0.2037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25E-6 -4.81481E-6 L 0.11602 -4.81481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  <p:bldP spid="7" grpId="3" animBg="1"/>
      <p:bldP spid="10" grpId="0" animBg="1"/>
      <p:bldP spid="11" grpId="0" animBg="1"/>
      <p:bldP spid="12" grpId="0" animBg="1"/>
      <p:bldP spid="13" grpId="0" animBg="1"/>
      <p:bldP spid="13" grpId="1" animBg="1"/>
      <p:bldP spid="14" grpId="0" animBg="1"/>
      <p:bldP spid="15" grpId="0" animBg="1"/>
      <p:bldP spid="19" grpId="0" animBg="1"/>
      <p:bldP spid="20" grpId="0" animBg="1"/>
      <p:bldP spid="20" grpId="1" animBg="1"/>
      <p:bldP spid="20" grpId="2" animBg="1"/>
      <p:bldP spid="20" grpId="3" animBg="1"/>
      <p:bldP spid="21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28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A9CF66-DDC3-8CFF-6230-9DC905B18E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8032455" cy="988281"/>
          </a:xfrm>
          <a:prstGeom prst="rect">
            <a:avLst/>
          </a:prstGeom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89A4E963-3065-6F2B-C4BC-DEAFF69E5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二、探究图案，自主设计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4316930-E2FA-4C5D-6023-8314B56995D1}"/>
              </a:ext>
            </a:extLst>
          </p:cNvPr>
          <p:cNvSpPr/>
          <p:nvPr/>
        </p:nvSpPr>
        <p:spPr>
          <a:xfrm>
            <a:off x="2874741" y="1833878"/>
            <a:ext cx="1412240" cy="1412240"/>
          </a:xfrm>
          <a:prstGeom prst="rect">
            <a:avLst/>
          </a:prstGeom>
          <a:solidFill>
            <a:srgbClr val="FDEB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2E68EE-4BF7-E4D1-A84F-E30CEBEF549B}"/>
              </a:ext>
            </a:extLst>
          </p:cNvPr>
          <p:cNvSpPr txBox="1"/>
          <p:nvPr/>
        </p:nvSpPr>
        <p:spPr>
          <a:xfrm>
            <a:off x="2460855" y="1342366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弦形 11">
            <a:extLst>
              <a:ext uri="{FF2B5EF4-FFF2-40B4-BE49-F238E27FC236}">
                <a16:creationId xmlns:a16="http://schemas.microsoft.com/office/drawing/2014/main" id="{7C5EEBCA-177E-B072-EC80-0B109DF57DAD}"/>
              </a:ext>
            </a:extLst>
          </p:cNvPr>
          <p:cNvSpPr/>
          <p:nvPr/>
        </p:nvSpPr>
        <p:spPr>
          <a:xfrm rot="13420126">
            <a:off x="2214296" y="1845895"/>
            <a:ext cx="1370510" cy="1400167"/>
          </a:xfrm>
          <a:prstGeom prst="chord">
            <a:avLst>
              <a:gd name="adj1" fmla="val 2700000"/>
              <a:gd name="adj2" fmla="val 13680434"/>
            </a:avLst>
          </a:prstGeom>
          <a:solidFill>
            <a:srgbClr val="FDEBD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F38B91E-A787-F536-139C-71812A703B41}"/>
              </a:ext>
            </a:extLst>
          </p:cNvPr>
          <p:cNvSpPr/>
          <p:nvPr/>
        </p:nvSpPr>
        <p:spPr>
          <a:xfrm>
            <a:off x="2826614" y="1785751"/>
            <a:ext cx="99468" cy="9946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99AA3B-42A8-A3C7-59A8-3AB756112D52}"/>
              </a:ext>
            </a:extLst>
          </p:cNvPr>
          <p:cNvSpPr/>
          <p:nvPr/>
        </p:nvSpPr>
        <p:spPr>
          <a:xfrm>
            <a:off x="5367089" y="1833878"/>
            <a:ext cx="1412240" cy="1412240"/>
          </a:xfrm>
          <a:prstGeom prst="rect">
            <a:avLst/>
          </a:prstGeom>
          <a:solidFill>
            <a:srgbClr val="FDEB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弦形 14">
            <a:extLst>
              <a:ext uri="{FF2B5EF4-FFF2-40B4-BE49-F238E27FC236}">
                <a16:creationId xmlns:a16="http://schemas.microsoft.com/office/drawing/2014/main" id="{B93959DE-F837-1398-52EF-EED7D94B4A27}"/>
              </a:ext>
            </a:extLst>
          </p:cNvPr>
          <p:cNvSpPr/>
          <p:nvPr/>
        </p:nvSpPr>
        <p:spPr>
          <a:xfrm rot="13420126">
            <a:off x="4703199" y="1841049"/>
            <a:ext cx="1370510" cy="1400167"/>
          </a:xfrm>
          <a:prstGeom prst="chord">
            <a:avLst>
              <a:gd name="adj1" fmla="val 2700000"/>
              <a:gd name="adj2" fmla="val 13680434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B6152C5-AE36-0D1D-EDFD-A0B889210E63}"/>
              </a:ext>
            </a:extLst>
          </p:cNvPr>
          <p:cNvGrpSpPr/>
          <p:nvPr/>
        </p:nvGrpSpPr>
        <p:grpSpPr>
          <a:xfrm>
            <a:off x="4640607" y="415076"/>
            <a:ext cx="1428318" cy="2852255"/>
            <a:chOff x="3548108" y="728389"/>
            <a:chExt cx="1428318" cy="2852255"/>
          </a:xfrm>
          <a:solidFill>
            <a:srgbClr val="FDEBD1"/>
          </a:solidFill>
        </p:grpSpPr>
        <p:sp>
          <p:nvSpPr>
            <p:cNvPr id="11" name="弦形 10">
              <a:extLst>
                <a:ext uri="{FF2B5EF4-FFF2-40B4-BE49-F238E27FC236}">
                  <a16:creationId xmlns:a16="http://schemas.microsoft.com/office/drawing/2014/main" id="{2B79FE13-8276-E726-0F0D-FE10704F7D96}"/>
                </a:ext>
              </a:extLst>
            </p:cNvPr>
            <p:cNvSpPr/>
            <p:nvPr/>
          </p:nvSpPr>
          <p:spPr>
            <a:xfrm rot="2614573">
              <a:off x="3548108" y="728389"/>
              <a:ext cx="1370510" cy="1400167"/>
            </a:xfrm>
            <a:prstGeom prst="chord">
              <a:avLst>
                <a:gd name="adj1" fmla="val 2700000"/>
                <a:gd name="adj2" fmla="val 13680434"/>
              </a:avLst>
            </a:prstGeom>
            <a:noFill/>
            <a:ln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弦形 15">
              <a:extLst>
                <a:ext uri="{FF2B5EF4-FFF2-40B4-BE49-F238E27FC236}">
                  <a16:creationId xmlns:a16="http://schemas.microsoft.com/office/drawing/2014/main" id="{6FD2D3C1-2345-2646-6043-1EC0CF00DB6A}"/>
                </a:ext>
              </a:extLst>
            </p:cNvPr>
            <p:cNvSpPr/>
            <p:nvPr/>
          </p:nvSpPr>
          <p:spPr>
            <a:xfrm rot="13420126">
              <a:off x="3605916" y="2138050"/>
              <a:ext cx="1370510" cy="1442594"/>
            </a:xfrm>
            <a:prstGeom prst="chord">
              <a:avLst>
                <a:gd name="adj1" fmla="val 2700000"/>
                <a:gd name="adj2" fmla="val 13680434"/>
              </a:avLst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箭头: 右 17">
            <a:extLst>
              <a:ext uri="{FF2B5EF4-FFF2-40B4-BE49-F238E27FC236}">
                <a16:creationId xmlns:a16="http://schemas.microsoft.com/office/drawing/2014/main" id="{648E2B0E-6BD9-44FB-A34A-5F26D8764273}"/>
              </a:ext>
            </a:extLst>
          </p:cNvPr>
          <p:cNvSpPr/>
          <p:nvPr/>
        </p:nvSpPr>
        <p:spPr>
          <a:xfrm>
            <a:off x="4589848" y="2316478"/>
            <a:ext cx="518160" cy="44704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3E4427E0-CF7C-F717-CBA5-626D73E40E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820" y="1063430"/>
            <a:ext cx="1613391" cy="2206441"/>
          </a:xfrm>
          <a:prstGeom prst="rect">
            <a:avLst/>
          </a:prstGeom>
        </p:spPr>
      </p:pic>
      <p:sp>
        <p:nvSpPr>
          <p:cNvPr id="23" name="箭头: 右 22">
            <a:extLst>
              <a:ext uri="{FF2B5EF4-FFF2-40B4-BE49-F238E27FC236}">
                <a16:creationId xmlns:a16="http://schemas.microsoft.com/office/drawing/2014/main" id="{40A70DC5-C156-F267-0AF1-CC3BDF356F70}"/>
              </a:ext>
            </a:extLst>
          </p:cNvPr>
          <p:cNvSpPr/>
          <p:nvPr/>
        </p:nvSpPr>
        <p:spPr>
          <a:xfrm>
            <a:off x="7031369" y="2316478"/>
            <a:ext cx="518160" cy="44704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9CCBF09E-DD2C-4C8E-CB90-1C28613C13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20121" y="3776085"/>
            <a:ext cx="1278899" cy="174899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89F4809-7ACB-4E46-6DC3-34339CD01FE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53429" y="3509825"/>
            <a:ext cx="1278899" cy="174899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7EBE504-7008-77A0-4A62-C8029D29C1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352" y="4345823"/>
            <a:ext cx="1278899" cy="174899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B002414-2582-7995-2A1E-46C84C7DAEF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84043" y="4612084"/>
            <a:ext cx="1278899" cy="1748996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86F43431-CB20-E1DF-36F4-D595CE4BE372}"/>
              </a:ext>
            </a:extLst>
          </p:cNvPr>
          <p:cNvGrpSpPr/>
          <p:nvPr/>
        </p:nvGrpSpPr>
        <p:grpSpPr>
          <a:xfrm>
            <a:off x="5108008" y="3851224"/>
            <a:ext cx="5975847" cy="2267574"/>
            <a:chOff x="5064761" y="2384982"/>
            <a:chExt cx="5975847" cy="2267574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CEB3670C-49D8-627B-DE6A-42636D65B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8762" y="3184341"/>
              <a:ext cx="1031846" cy="1048018"/>
            </a:xfrm>
            <a:prstGeom prst="rect">
              <a:avLst/>
            </a:prstGeom>
          </p:spPr>
        </p:pic>
        <p:sp>
          <p:nvSpPr>
            <p:cNvPr id="31" name="AutoShape 27">
              <a:extLst>
                <a:ext uri="{FF2B5EF4-FFF2-40B4-BE49-F238E27FC236}">
                  <a16:creationId xmlns:a16="http://schemas.microsoft.com/office/drawing/2014/main" id="{CDCF5011-9231-7D8A-C45D-33E2D2924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761" y="2384982"/>
              <a:ext cx="4438535" cy="2267574"/>
            </a:xfrm>
            <a:prstGeom prst="wedgeRoundRectCallout">
              <a:avLst>
                <a:gd name="adj1" fmla="val 61469"/>
                <a:gd name="adj2" fmla="val 12817"/>
                <a:gd name="adj3" fmla="val 16667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我把正方形的左面剪去一块，再把它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绕点 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 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逆时针旋转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补到上面，得到的图案也可以密铺。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98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-5400000"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2" grpId="3" animBg="1"/>
      <p:bldP spid="13" grpId="0" animBg="1"/>
      <p:bldP spid="15" grpId="0" animBg="1"/>
      <p:bldP spid="18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355BD17-3F14-3E3C-6502-641500B99B64}"/>
              </a:ext>
            </a:extLst>
          </p:cNvPr>
          <p:cNvSpPr txBox="1"/>
          <p:nvPr/>
        </p:nvSpPr>
        <p:spPr>
          <a:xfrm>
            <a:off x="1065196" y="2023791"/>
            <a:ext cx="5905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自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设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计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4E1CA34-234A-CB22-3B0B-561ACCDCC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0"/>
          <a:stretch>
            <a:fillRect/>
          </a:stretch>
        </p:blipFill>
        <p:spPr>
          <a:xfrm rot="16200000">
            <a:off x="2862349" y="570982"/>
            <a:ext cx="2836944" cy="26280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BA1E6D6-681C-5603-FDCF-952224875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57" y="604601"/>
            <a:ext cx="4504408" cy="257335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06D1B08-06D4-D879-7B88-DC5C523AC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7" t="4407" r="5544" b="3888"/>
          <a:stretch>
            <a:fillRect/>
          </a:stretch>
        </p:blipFill>
        <p:spPr>
          <a:xfrm>
            <a:off x="7384860" y="3345485"/>
            <a:ext cx="2964504" cy="282725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E47631B-47E2-696C-3032-FC1A6C45E7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" t="5240" r="5097" b="3129"/>
          <a:stretch>
            <a:fillRect/>
          </a:stretch>
        </p:blipFill>
        <p:spPr>
          <a:xfrm>
            <a:off x="2169536" y="3429000"/>
            <a:ext cx="4427621" cy="274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7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>
            <a:extLst>
              <a:ext uri="{FF2B5EF4-FFF2-40B4-BE49-F238E27FC236}">
                <a16:creationId xmlns:a16="http://schemas.microsoft.com/office/drawing/2014/main" id="{497A3993-AB19-45FF-9FA2-063D8C65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98" y="290513"/>
            <a:ext cx="7874482" cy="622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2">
            <a:extLst>
              <a:ext uri="{FF2B5EF4-FFF2-40B4-BE49-F238E27FC236}">
                <a16:creationId xmlns:a16="http://schemas.microsoft.com/office/drawing/2014/main" id="{1554E6B4-2D7F-4CB7-AC0C-00EEBAE87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259" y="1181100"/>
            <a:ext cx="3705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F1DA5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设计密铺图案</a:t>
            </a:r>
          </a:p>
        </p:txBody>
      </p:sp>
      <p:sp>
        <p:nvSpPr>
          <p:cNvPr id="28676" name="矩形 4">
            <a:extLst>
              <a:ext uri="{FF2B5EF4-FFF2-40B4-BE49-F238E27FC236}">
                <a16:creationId xmlns:a16="http://schemas.microsoft.com/office/drawing/2014/main" id="{E6E1FF2C-6D86-433F-925F-25254A14E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2735263"/>
            <a:ext cx="3425825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887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通过本节课的学习，你有哪些收获？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E91F25-8AAE-43CF-A5DA-5341DD8460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136185" y="147468"/>
            <a:ext cx="4587583" cy="988281"/>
          </a:xfrm>
          <a:prstGeom prst="rect">
            <a:avLst/>
          </a:prstGeom>
        </p:spPr>
      </p:pic>
      <p:sp>
        <p:nvSpPr>
          <p:cNvPr id="28678" name="Rectangle 16">
            <a:extLst>
              <a:ext uri="{FF2B5EF4-FFF2-40B4-BE49-F238E27FC236}">
                <a16:creationId xmlns:a16="http://schemas.microsoft.com/office/drawing/2014/main" id="{5C57AF6D-BA77-41C1-985C-98F1CBA8A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92" y="290513"/>
            <a:ext cx="3231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三、课堂小结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2363</TotalTime>
  <Pages>0</Pages>
  <Words>130</Words>
  <Characters>0</Characters>
  <Application>Microsoft Office PowerPoint</Application>
  <DocSecurity>0</DocSecurity>
  <PresentationFormat>宽屏</PresentationFormat>
  <Lines>0</Lines>
  <Paragraphs>17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 Light</vt:lpstr>
      <vt:lpstr>黑体</vt:lpstr>
      <vt:lpstr>楷体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212</cp:revision>
  <dcterms:created xsi:type="dcterms:W3CDTF">2016-01-14T07:05:12Z</dcterms:created>
  <dcterms:modified xsi:type="dcterms:W3CDTF">2026-07-21T00:49:53Z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