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结尾">
            <a:hlinkClick r:id="" action="ppaction://media"/>
            <a:extLst>
              <a:ext uri="{FF2B5EF4-FFF2-40B4-BE49-F238E27FC236}">
                <a16:creationId xmlns:a16="http://schemas.microsoft.com/office/drawing/2014/main" id="{47BB2822-9D22-32EF-D614-BA5BAC304535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9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511BA-AD22-D39E-3C35-8FE601EFD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CC1796B-9DB7-3633-8791-1280D8378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3D87D-D906-40EE-B748-50D9982BF760}" type="datetimeFigureOut">
              <a:rPr lang="zh-CN" altLang="en-US" smtClean="0"/>
              <a:t>2024/11/26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9A7CC1-EC30-65E5-996B-2AEA23686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EDDCBB2-D048-9E54-1DFE-77985F97C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76346-92B5-4BAE-89C6-9CA9BDDB0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41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EE949FC-3A85-B7F9-7571-F24238550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834D77-CD57-72A5-F62E-EEFE6465E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71CABB1-00D7-6B22-C987-4BB9B70878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3D87D-D906-40EE-B748-50D9982BF760}" type="datetimeFigureOut">
              <a:rPr lang="zh-CN" altLang="en-US" smtClean="0"/>
              <a:t>2024/11/26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6F0A33-B962-4B9C-8855-410E8EA991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7BEB8C-D9F7-8457-C837-A5E6B8E31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76346-92B5-4BAE-89C6-9CA9BDDB06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2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80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766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4346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0523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3201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1093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0220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950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3487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宽屏</PresentationFormat>
  <Paragraphs>0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5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3</cp:revision>
  <dcterms:created xsi:type="dcterms:W3CDTF">2024-11-26T03:00:46Z</dcterms:created>
  <dcterms:modified xsi:type="dcterms:W3CDTF">2024-11-26T07:19:38Z</dcterms:modified>
</cp:coreProperties>
</file>