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3"/>
    <p:sldId id="360" r:id="rId4"/>
    <p:sldId id="367" r:id="rId5"/>
    <p:sldId id="368" r:id="rId6"/>
    <p:sldId id="369" r:id="rId7"/>
    <p:sldId id="370" r:id="rId8"/>
    <p:sldId id="371" r:id="rId9"/>
    <p:sldId id="372" r:id="rId10"/>
    <p:sldId id="357" r:id="rId11"/>
    <p:sldId id="326" r:id="rId12"/>
    <p:sldId id="327" r:id="rId13"/>
    <p:sldId id="328" r:id="rId14"/>
    <p:sldId id="374" r:id="rId15"/>
    <p:sldId id="361" r:id="rId16"/>
    <p:sldId id="375" r:id="rId17"/>
    <p:sldId id="363" r:id="rId18"/>
  </p:sldIdLst>
  <p:sldSz cx="9144000" cy="5143500" type="screen16x9"/>
  <p:notesSz cx="6858000" cy="9144000"/>
  <p:embeddedFontLst>
    <p:embeddedFont>
      <p:font typeface="楷体" panose="02010609060101010101" pitchFamily="49" charset="-122"/>
      <p:regular r:id="rId27"/>
    </p:embeddedFont>
    <p:embeddedFont>
      <p:font typeface="黑体" panose="02010609060101010101" pitchFamily="49" charset="-122"/>
      <p:regular r:id="rId28"/>
    </p:embeddedFont>
    <p:embeddedFont>
      <p:font typeface="等线" panose="02010600030101010101" charset="-122"/>
      <p:regular r:id="rId29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微软中国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A01"/>
    <a:srgbClr val="D94545"/>
    <a:srgbClr val="680000"/>
    <a:srgbClr val="97FFFF"/>
    <a:srgbClr val="4DB3A2"/>
    <a:srgbClr val="FFFFFF"/>
    <a:srgbClr val="009ED6"/>
    <a:srgbClr val="FF5050"/>
    <a:srgbClr val="00B0F0"/>
    <a:srgbClr val="C4FC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24" autoAdjust="0"/>
    <p:restoredTop sz="96391" autoAdjust="0"/>
  </p:normalViewPr>
  <p:slideViewPr>
    <p:cSldViewPr snapToGrid="0">
      <p:cViewPr>
        <p:scale>
          <a:sx n="100" d="100"/>
          <a:sy n="100" d="100"/>
        </p:scale>
        <p:origin x="1062" y="774"/>
      </p:cViewPr>
      <p:guideLst>
        <p:guide orient="horz" pos="161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font" Target="fonts/font3.fntdata"/><Relationship Id="rId28" Type="http://schemas.openxmlformats.org/officeDocument/2006/relationships/font" Target="fonts/font2.fntdata"/><Relationship Id="rId27" Type="http://schemas.openxmlformats.org/officeDocument/2006/relationships/font" Target="fonts/font1.fntdata"/><Relationship Id="rId26" Type="http://schemas.openxmlformats.org/officeDocument/2006/relationships/commentAuthors" Target="commentAuthors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91F2D588-25DC-4C84-87EC-19E644D55858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6E301AE-304A-4049-ACF4-3E0B5AA71F5A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\Users\nk\Desktop\2.png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588" y="952"/>
            <a:ext cx="9140825" cy="5141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\Users\nk\Desktop\1.png1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\Users\nk\Desktop\3.png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40C53CA-F087-46EB-AAFB-26027082CE5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5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1112481" y="1618826"/>
            <a:ext cx="6723949" cy="12319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因数和倍数的认识（</a:t>
            </a:r>
            <a:r>
              <a:rPr lang="en-US" altLang="zh-CN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CN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</a:t>
            </a:r>
            <a:endParaRPr lang="zh-CN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1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649" y="535094"/>
            <a:ext cx="1096277" cy="1231900"/>
          </a:xfrm>
          <a:prstGeom prst="rect">
            <a:avLst/>
          </a:prstGeom>
          <a:noFill/>
          <a:ln>
            <a:noFill/>
          </a:ln>
        </p:spPr>
      </p:pic>
      <p:sp>
        <p:nvSpPr>
          <p:cNvPr id="9220" name="副标题 6"/>
          <p:cNvSpPr txBox="1">
            <a:spLocks noChangeArrowheads="1"/>
          </p:cNvSpPr>
          <p:nvPr/>
        </p:nvSpPr>
        <p:spPr bwMode="auto">
          <a:xfrm>
            <a:off x="1009968" y="3178069"/>
            <a:ext cx="21605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1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/>
          <a:stretch>
            <a:fillRect/>
          </a:stretch>
        </p:blipFill>
        <p:spPr bwMode="auto">
          <a:xfrm>
            <a:off x="-9525" y="0"/>
            <a:ext cx="6116638" cy="10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16"/>
          <p:cNvSpPr>
            <a:spLocks noChangeArrowheads="1"/>
          </p:cNvSpPr>
          <p:nvPr/>
        </p:nvSpPr>
        <p:spPr bwMode="auto">
          <a:xfrm>
            <a:off x="176213" y="255588"/>
            <a:ext cx="55403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一、谈话激趣，体会依存关系</a:t>
            </a:r>
            <a:endParaRPr lang="zh-CN" altLang="en-US" sz="32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11471" y="2237687"/>
            <a:ext cx="8248034" cy="66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今天我们来研究两个自然数之间的关系。</a:t>
            </a:r>
            <a:endParaRPr lang="zh-CN" altLang="en-US" sz="32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9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/>
          <a:stretch>
            <a:fillRect/>
          </a:stretch>
        </p:blipFill>
        <p:spPr bwMode="auto">
          <a:xfrm>
            <a:off x="-9525" y="-142875"/>
            <a:ext cx="7629525" cy="10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176213" y="112713"/>
            <a:ext cx="69834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二、探究体验</a:t>
            </a:r>
            <a:r>
              <a:rPr lang="en-US" altLang="zh-CN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理解因数和倍数的概念</a:t>
            </a:r>
            <a:endParaRPr lang="zh-CN" altLang="en-US" sz="32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30" name="组合 129"/>
          <p:cNvGrpSpPr/>
          <p:nvPr/>
        </p:nvGrpSpPr>
        <p:grpSpPr>
          <a:xfrm>
            <a:off x="3194537" y="1655967"/>
            <a:ext cx="2709346" cy="696830"/>
            <a:chOff x="237114" y="1234488"/>
            <a:chExt cx="2705531" cy="798383"/>
          </a:xfrm>
        </p:grpSpPr>
        <p:grpSp>
          <p:nvGrpSpPr>
            <p:cNvPr id="131" name="组合 130"/>
            <p:cNvGrpSpPr/>
            <p:nvPr/>
          </p:nvGrpSpPr>
          <p:grpSpPr>
            <a:xfrm>
              <a:off x="237114" y="1234488"/>
              <a:ext cx="2705531" cy="798383"/>
              <a:chOff x="237114" y="1234488"/>
              <a:chExt cx="2705531" cy="798383"/>
            </a:xfrm>
          </p:grpSpPr>
          <p:grpSp>
            <p:nvGrpSpPr>
              <p:cNvPr id="133" name="组合 132"/>
              <p:cNvGrpSpPr/>
              <p:nvPr/>
            </p:nvGrpSpPr>
            <p:grpSpPr>
              <a:xfrm>
                <a:off x="237114" y="1239249"/>
                <a:ext cx="2705531" cy="793622"/>
                <a:chOff x="237114" y="1239249"/>
                <a:chExt cx="2705531" cy="793622"/>
              </a:xfrm>
            </p:grpSpPr>
            <p:sp>
              <p:nvSpPr>
                <p:cNvPr id="181" name="任意多边形: 形状 180"/>
                <p:cNvSpPr/>
                <p:nvPr/>
              </p:nvSpPr>
              <p:spPr>
                <a:xfrm>
                  <a:off x="237114" y="1239249"/>
                  <a:ext cx="2705531" cy="793622"/>
                </a:xfrm>
                <a:custGeom>
                  <a:avLst/>
                  <a:gdLst>
                    <a:gd name="connsiteX0" fmla="*/ 3357 w 2710381"/>
                    <a:gd name="connsiteY0" fmla="*/ 429347 h 748913"/>
                    <a:gd name="connsiteX1" fmla="*/ 431982 w 2710381"/>
                    <a:gd name="connsiteY1" fmla="*/ 76922 h 748913"/>
                    <a:gd name="connsiteX2" fmla="*/ 1540057 w 2710381"/>
                    <a:gd name="connsiteY2" fmla="*/ 13422 h 748913"/>
                    <a:gd name="connsiteX3" fmla="*/ 2117907 w 2710381"/>
                    <a:gd name="connsiteY3" fmla="*/ 267422 h 748913"/>
                    <a:gd name="connsiteX4" fmla="*/ 2578282 w 2710381"/>
                    <a:gd name="connsiteY4" fmla="*/ 80097 h 748913"/>
                    <a:gd name="connsiteX5" fmla="*/ 2514782 w 2710381"/>
                    <a:gd name="connsiteY5" fmla="*/ 362672 h 748913"/>
                    <a:gd name="connsiteX6" fmla="*/ 2698932 w 2710381"/>
                    <a:gd name="connsiteY6" fmla="*/ 699222 h 748913"/>
                    <a:gd name="connsiteX7" fmla="*/ 2127432 w 2710381"/>
                    <a:gd name="connsiteY7" fmla="*/ 518247 h 748913"/>
                    <a:gd name="connsiteX8" fmla="*/ 1990907 w 2710381"/>
                    <a:gd name="connsiteY8" fmla="*/ 499197 h 748913"/>
                    <a:gd name="connsiteX9" fmla="*/ 1267007 w 2710381"/>
                    <a:gd name="connsiteY9" fmla="*/ 718272 h 748913"/>
                    <a:gd name="connsiteX10" fmla="*/ 625657 w 2710381"/>
                    <a:gd name="connsiteY10" fmla="*/ 718272 h 748913"/>
                    <a:gd name="connsiteX11" fmla="*/ 3357 w 2710381"/>
                    <a:gd name="connsiteY11" fmla="*/ 429347 h 748913"/>
                    <a:gd name="connsiteX0-1" fmla="*/ 3357 w 2710381"/>
                    <a:gd name="connsiteY0-2" fmla="*/ 429347 h 748913"/>
                    <a:gd name="connsiteX1-3" fmla="*/ 431982 w 2710381"/>
                    <a:gd name="connsiteY1-4" fmla="*/ 76922 h 748913"/>
                    <a:gd name="connsiteX2-5" fmla="*/ 1540057 w 2710381"/>
                    <a:gd name="connsiteY2-6" fmla="*/ 13422 h 748913"/>
                    <a:gd name="connsiteX3-7" fmla="*/ 2117907 w 2710381"/>
                    <a:gd name="connsiteY3-8" fmla="*/ 267422 h 748913"/>
                    <a:gd name="connsiteX4-9" fmla="*/ 2578282 w 2710381"/>
                    <a:gd name="connsiteY4-10" fmla="*/ 80097 h 748913"/>
                    <a:gd name="connsiteX5-11" fmla="*/ 2514782 w 2710381"/>
                    <a:gd name="connsiteY5-12" fmla="*/ 362672 h 748913"/>
                    <a:gd name="connsiteX6-13" fmla="*/ 2698932 w 2710381"/>
                    <a:gd name="connsiteY6-14" fmla="*/ 699222 h 748913"/>
                    <a:gd name="connsiteX7-15" fmla="*/ 2127432 w 2710381"/>
                    <a:gd name="connsiteY7-16" fmla="*/ 518247 h 748913"/>
                    <a:gd name="connsiteX8-17" fmla="*/ 1990907 w 2710381"/>
                    <a:gd name="connsiteY8-18" fmla="*/ 499197 h 748913"/>
                    <a:gd name="connsiteX9-19" fmla="*/ 1267007 w 2710381"/>
                    <a:gd name="connsiteY9-20" fmla="*/ 718272 h 748913"/>
                    <a:gd name="connsiteX10-21" fmla="*/ 625657 w 2710381"/>
                    <a:gd name="connsiteY10-22" fmla="*/ 718272 h 748913"/>
                    <a:gd name="connsiteX11-23" fmla="*/ 3357 w 2710381"/>
                    <a:gd name="connsiteY11-24" fmla="*/ 429347 h 748913"/>
                    <a:gd name="connsiteX0-25" fmla="*/ 3357 w 2710381"/>
                    <a:gd name="connsiteY0-26" fmla="*/ 429347 h 748913"/>
                    <a:gd name="connsiteX1-27" fmla="*/ 431982 w 2710381"/>
                    <a:gd name="connsiteY1-28" fmla="*/ 76922 h 748913"/>
                    <a:gd name="connsiteX2-29" fmla="*/ 1540057 w 2710381"/>
                    <a:gd name="connsiteY2-30" fmla="*/ 13422 h 748913"/>
                    <a:gd name="connsiteX3-31" fmla="*/ 2117907 w 2710381"/>
                    <a:gd name="connsiteY3-32" fmla="*/ 267422 h 748913"/>
                    <a:gd name="connsiteX4-33" fmla="*/ 2578282 w 2710381"/>
                    <a:gd name="connsiteY4-34" fmla="*/ 80097 h 748913"/>
                    <a:gd name="connsiteX5-35" fmla="*/ 2514782 w 2710381"/>
                    <a:gd name="connsiteY5-36" fmla="*/ 362672 h 748913"/>
                    <a:gd name="connsiteX6-37" fmla="*/ 2698932 w 2710381"/>
                    <a:gd name="connsiteY6-38" fmla="*/ 699222 h 748913"/>
                    <a:gd name="connsiteX7-39" fmla="*/ 2127432 w 2710381"/>
                    <a:gd name="connsiteY7-40" fmla="*/ 518247 h 748913"/>
                    <a:gd name="connsiteX8-41" fmla="*/ 1990907 w 2710381"/>
                    <a:gd name="connsiteY8-42" fmla="*/ 499197 h 748913"/>
                    <a:gd name="connsiteX9-43" fmla="*/ 1267007 w 2710381"/>
                    <a:gd name="connsiteY9-44" fmla="*/ 718272 h 748913"/>
                    <a:gd name="connsiteX10-45" fmla="*/ 625657 w 2710381"/>
                    <a:gd name="connsiteY10-46" fmla="*/ 718272 h 748913"/>
                    <a:gd name="connsiteX11-47" fmla="*/ 3357 w 2710381"/>
                    <a:gd name="connsiteY11-48" fmla="*/ 429347 h 748913"/>
                    <a:gd name="connsiteX0-49" fmla="*/ 3357 w 2707773"/>
                    <a:gd name="connsiteY0-50" fmla="*/ 429347 h 748913"/>
                    <a:gd name="connsiteX1-51" fmla="*/ 431982 w 2707773"/>
                    <a:gd name="connsiteY1-52" fmla="*/ 76922 h 748913"/>
                    <a:gd name="connsiteX2-53" fmla="*/ 1540057 w 2707773"/>
                    <a:gd name="connsiteY2-54" fmla="*/ 13422 h 748913"/>
                    <a:gd name="connsiteX3-55" fmla="*/ 2117907 w 2707773"/>
                    <a:gd name="connsiteY3-56" fmla="*/ 267422 h 748913"/>
                    <a:gd name="connsiteX4-57" fmla="*/ 2578282 w 2707773"/>
                    <a:gd name="connsiteY4-58" fmla="*/ 80097 h 748913"/>
                    <a:gd name="connsiteX5-59" fmla="*/ 2514782 w 2707773"/>
                    <a:gd name="connsiteY5-60" fmla="*/ 362672 h 748913"/>
                    <a:gd name="connsiteX6-61" fmla="*/ 2698932 w 2707773"/>
                    <a:gd name="connsiteY6-62" fmla="*/ 699222 h 748913"/>
                    <a:gd name="connsiteX7-63" fmla="*/ 2184582 w 2707773"/>
                    <a:gd name="connsiteY7-64" fmla="*/ 544441 h 748913"/>
                    <a:gd name="connsiteX8-65" fmla="*/ 1990907 w 2707773"/>
                    <a:gd name="connsiteY8-66" fmla="*/ 499197 h 748913"/>
                    <a:gd name="connsiteX9-67" fmla="*/ 1267007 w 2707773"/>
                    <a:gd name="connsiteY9-68" fmla="*/ 718272 h 748913"/>
                    <a:gd name="connsiteX10-69" fmla="*/ 625657 w 2707773"/>
                    <a:gd name="connsiteY10-70" fmla="*/ 718272 h 748913"/>
                    <a:gd name="connsiteX11-71" fmla="*/ 3357 w 2707773"/>
                    <a:gd name="connsiteY11-72" fmla="*/ 429347 h 748913"/>
                    <a:gd name="connsiteX0-73" fmla="*/ 3357 w 2707773"/>
                    <a:gd name="connsiteY0-74" fmla="*/ 429347 h 748913"/>
                    <a:gd name="connsiteX1-75" fmla="*/ 431982 w 2707773"/>
                    <a:gd name="connsiteY1-76" fmla="*/ 76922 h 748913"/>
                    <a:gd name="connsiteX2-77" fmla="*/ 1540057 w 2707773"/>
                    <a:gd name="connsiteY2-78" fmla="*/ 13422 h 748913"/>
                    <a:gd name="connsiteX3-79" fmla="*/ 2117907 w 2707773"/>
                    <a:gd name="connsiteY3-80" fmla="*/ 267422 h 748913"/>
                    <a:gd name="connsiteX4-81" fmla="*/ 2578282 w 2707773"/>
                    <a:gd name="connsiteY4-82" fmla="*/ 80097 h 748913"/>
                    <a:gd name="connsiteX5-83" fmla="*/ 2514782 w 2707773"/>
                    <a:gd name="connsiteY5-84" fmla="*/ 362672 h 748913"/>
                    <a:gd name="connsiteX6-85" fmla="*/ 2698932 w 2707773"/>
                    <a:gd name="connsiteY6-86" fmla="*/ 699222 h 748913"/>
                    <a:gd name="connsiteX7-87" fmla="*/ 2184582 w 2707773"/>
                    <a:gd name="connsiteY7-88" fmla="*/ 544441 h 748913"/>
                    <a:gd name="connsiteX8-89" fmla="*/ 1990907 w 2707773"/>
                    <a:gd name="connsiteY8-90" fmla="*/ 499197 h 748913"/>
                    <a:gd name="connsiteX9-91" fmla="*/ 1267007 w 2707773"/>
                    <a:gd name="connsiteY9-92" fmla="*/ 718272 h 748913"/>
                    <a:gd name="connsiteX10-93" fmla="*/ 625657 w 2707773"/>
                    <a:gd name="connsiteY10-94" fmla="*/ 718272 h 748913"/>
                    <a:gd name="connsiteX11-95" fmla="*/ 3357 w 2707773"/>
                    <a:gd name="connsiteY11-96" fmla="*/ 429347 h 748913"/>
                    <a:gd name="connsiteX0-97" fmla="*/ 3357 w 2707773"/>
                    <a:gd name="connsiteY0-98" fmla="*/ 458773 h 778339"/>
                    <a:gd name="connsiteX1-99" fmla="*/ 431982 w 2707773"/>
                    <a:gd name="connsiteY1-100" fmla="*/ 106348 h 778339"/>
                    <a:gd name="connsiteX2-101" fmla="*/ 1540057 w 2707773"/>
                    <a:gd name="connsiteY2-102" fmla="*/ 42848 h 778339"/>
                    <a:gd name="connsiteX3-103" fmla="*/ 2117907 w 2707773"/>
                    <a:gd name="connsiteY3-104" fmla="*/ 296848 h 778339"/>
                    <a:gd name="connsiteX4-105" fmla="*/ 2578282 w 2707773"/>
                    <a:gd name="connsiteY4-106" fmla="*/ 109523 h 778339"/>
                    <a:gd name="connsiteX5-107" fmla="*/ 2514782 w 2707773"/>
                    <a:gd name="connsiteY5-108" fmla="*/ 392098 h 778339"/>
                    <a:gd name="connsiteX6-109" fmla="*/ 2698932 w 2707773"/>
                    <a:gd name="connsiteY6-110" fmla="*/ 728648 h 778339"/>
                    <a:gd name="connsiteX7-111" fmla="*/ 2184582 w 2707773"/>
                    <a:gd name="connsiteY7-112" fmla="*/ 573867 h 778339"/>
                    <a:gd name="connsiteX8-113" fmla="*/ 1990907 w 2707773"/>
                    <a:gd name="connsiteY8-114" fmla="*/ 528623 h 778339"/>
                    <a:gd name="connsiteX9-115" fmla="*/ 1267007 w 2707773"/>
                    <a:gd name="connsiteY9-116" fmla="*/ 747698 h 778339"/>
                    <a:gd name="connsiteX10-117" fmla="*/ 625657 w 2707773"/>
                    <a:gd name="connsiteY10-118" fmla="*/ 747698 h 778339"/>
                    <a:gd name="connsiteX11-119" fmla="*/ 3357 w 2707773"/>
                    <a:gd name="connsiteY11-120" fmla="*/ 458773 h 778339"/>
                    <a:gd name="connsiteX0-121" fmla="*/ 3357 w 2707773"/>
                    <a:gd name="connsiteY0-122" fmla="*/ 446124 h 765690"/>
                    <a:gd name="connsiteX1-123" fmla="*/ 431982 w 2707773"/>
                    <a:gd name="connsiteY1-124" fmla="*/ 93699 h 765690"/>
                    <a:gd name="connsiteX2-125" fmla="*/ 1540057 w 2707773"/>
                    <a:gd name="connsiteY2-126" fmla="*/ 30199 h 765690"/>
                    <a:gd name="connsiteX3-127" fmla="*/ 2117907 w 2707773"/>
                    <a:gd name="connsiteY3-128" fmla="*/ 284199 h 765690"/>
                    <a:gd name="connsiteX4-129" fmla="*/ 2578282 w 2707773"/>
                    <a:gd name="connsiteY4-130" fmla="*/ 96874 h 765690"/>
                    <a:gd name="connsiteX5-131" fmla="*/ 2514782 w 2707773"/>
                    <a:gd name="connsiteY5-132" fmla="*/ 379449 h 765690"/>
                    <a:gd name="connsiteX6-133" fmla="*/ 2698932 w 2707773"/>
                    <a:gd name="connsiteY6-134" fmla="*/ 715999 h 765690"/>
                    <a:gd name="connsiteX7-135" fmla="*/ 2184582 w 2707773"/>
                    <a:gd name="connsiteY7-136" fmla="*/ 561218 h 765690"/>
                    <a:gd name="connsiteX8-137" fmla="*/ 1990907 w 2707773"/>
                    <a:gd name="connsiteY8-138" fmla="*/ 515974 h 765690"/>
                    <a:gd name="connsiteX9-139" fmla="*/ 1267007 w 2707773"/>
                    <a:gd name="connsiteY9-140" fmla="*/ 735049 h 765690"/>
                    <a:gd name="connsiteX10-141" fmla="*/ 625657 w 2707773"/>
                    <a:gd name="connsiteY10-142" fmla="*/ 735049 h 765690"/>
                    <a:gd name="connsiteX11-143" fmla="*/ 3357 w 2707773"/>
                    <a:gd name="connsiteY11-144" fmla="*/ 446124 h 765690"/>
                    <a:gd name="connsiteX0-145" fmla="*/ 3357 w 2707773"/>
                    <a:gd name="connsiteY0-146" fmla="*/ 449087 h 768653"/>
                    <a:gd name="connsiteX1-147" fmla="*/ 431982 w 2707773"/>
                    <a:gd name="connsiteY1-148" fmla="*/ 96662 h 768653"/>
                    <a:gd name="connsiteX2-149" fmla="*/ 1540057 w 2707773"/>
                    <a:gd name="connsiteY2-150" fmla="*/ 33162 h 768653"/>
                    <a:gd name="connsiteX3-151" fmla="*/ 2117907 w 2707773"/>
                    <a:gd name="connsiteY3-152" fmla="*/ 287162 h 768653"/>
                    <a:gd name="connsiteX4-153" fmla="*/ 2578282 w 2707773"/>
                    <a:gd name="connsiteY4-154" fmla="*/ 99837 h 768653"/>
                    <a:gd name="connsiteX5-155" fmla="*/ 2514782 w 2707773"/>
                    <a:gd name="connsiteY5-156" fmla="*/ 382412 h 768653"/>
                    <a:gd name="connsiteX6-157" fmla="*/ 2698932 w 2707773"/>
                    <a:gd name="connsiteY6-158" fmla="*/ 718962 h 768653"/>
                    <a:gd name="connsiteX7-159" fmla="*/ 2184582 w 2707773"/>
                    <a:gd name="connsiteY7-160" fmla="*/ 564181 h 768653"/>
                    <a:gd name="connsiteX8-161" fmla="*/ 1990907 w 2707773"/>
                    <a:gd name="connsiteY8-162" fmla="*/ 518937 h 768653"/>
                    <a:gd name="connsiteX9-163" fmla="*/ 1267007 w 2707773"/>
                    <a:gd name="connsiteY9-164" fmla="*/ 738012 h 768653"/>
                    <a:gd name="connsiteX10-165" fmla="*/ 625657 w 2707773"/>
                    <a:gd name="connsiteY10-166" fmla="*/ 738012 h 768653"/>
                    <a:gd name="connsiteX11-167" fmla="*/ 3357 w 2707773"/>
                    <a:gd name="connsiteY11-168" fmla="*/ 449087 h 768653"/>
                    <a:gd name="connsiteX0-169" fmla="*/ 1011 w 2705427"/>
                    <a:gd name="connsiteY0-170" fmla="*/ 459707 h 779273"/>
                    <a:gd name="connsiteX1-171" fmla="*/ 505836 w 2705427"/>
                    <a:gd name="connsiteY1-172" fmla="*/ 73944 h 779273"/>
                    <a:gd name="connsiteX2-173" fmla="*/ 1537711 w 2705427"/>
                    <a:gd name="connsiteY2-174" fmla="*/ 43782 h 779273"/>
                    <a:gd name="connsiteX3-175" fmla="*/ 2115561 w 2705427"/>
                    <a:gd name="connsiteY3-176" fmla="*/ 297782 h 779273"/>
                    <a:gd name="connsiteX4-177" fmla="*/ 2575936 w 2705427"/>
                    <a:gd name="connsiteY4-178" fmla="*/ 110457 h 779273"/>
                    <a:gd name="connsiteX5-179" fmla="*/ 2512436 w 2705427"/>
                    <a:gd name="connsiteY5-180" fmla="*/ 393032 h 779273"/>
                    <a:gd name="connsiteX6-181" fmla="*/ 2696586 w 2705427"/>
                    <a:gd name="connsiteY6-182" fmla="*/ 729582 h 779273"/>
                    <a:gd name="connsiteX7-183" fmla="*/ 2182236 w 2705427"/>
                    <a:gd name="connsiteY7-184" fmla="*/ 574801 h 779273"/>
                    <a:gd name="connsiteX8-185" fmla="*/ 1988561 w 2705427"/>
                    <a:gd name="connsiteY8-186" fmla="*/ 529557 h 779273"/>
                    <a:gd name="connsiteX9-187" fmla="*/ 1264661 w 2705427"/>
                    <a:gd name="connsiteY9-188" fmla="*/ 748632 h 779273"/>
                    <a:gd name="connsiteX10-189" fmla="*/ 623311 w 2705427"/>
                    <a:gd name="connsiteY10-190" fmla="*/ 748632 h 779273"/>
                    <a:gd name="connsiteX11-191" fmla="*/ 1011 w 2705427"/>
                    <a:gd name="connsiteY11-192" fmla="*/ 459707 h 779273"/>
                    <a:gd name="connsiteX0-193" fmla="*/ 1011 w 2705427"/>
                    <a:gd name="connsiteY0-194" fmla="*/ 459707 h 779273"/>
                    <a:gd name="connsiteX1-195" fmla="*/ 505836 w 2705427"/>
                    <a:gd name="connsiteY1-196" fmla="*/ 73944 h 779273"/>
                    <a:gd name="connsiteX2-197" fmla="*/ 1537711 w 2705427"/>
                    <a:gd name="connsiteY2-198" fmla="*/ 43782 h 779273"/>
                    <a:gd name="connsiteX3-199" fmla="*/ 2115561 w 2705427"/>
                    <a:gd name="connsiteY3-200" fmla="*/ 297782 h 779273"/>
                    <a:gd name="connsiteX4-201" fmla="*/ 2575936 w 2705427"/>
                    <a:gd name="connsiteY4-202" fmla="*/ 110457 h 779273"/>
                    <a:gd name="connsiteX5-203" fmla="*/ 2512436 w 2705427"/>
                    <a:gd name="connsiteY5-204" fmla="*/ 393032 h 779273"/>
                    <a:gd name="connsiteX6-205" fmla="*/ 2696586 w 2705427"/>
                    <a:gd name="connsiteY6-206" fmla="*/ 729582 h 779273"/>
                    <a:gd name="connsiteX7-207" fmla="*/ 2182236 w 2705427"/>
                    <a:gd name="connsiteY7-208" fmla="*/ 574801 h 779273"/>
                    <a:gd name="connsiteX8-209" fmla="*/ 1988561 w 2705427"/>
                    <a:gd name="connsiteY8-210" fmla="*/ 529557 h 779273"/>
                    <a:gd name="connsiteX9-211" fmla="*/ 1264661 w 2705427"/>
                    <a:gd name="connsiteY9-212" fmla="*/ 748632 h 779273"/>
                    <a:gd name="connsiteX10-213" fmla="*/ 623311 w 2705427"/>
                    <a:gd name="connsiteY10-214" fmla="*/ 748632 h 779273"/>
                    <a:gd name="connsiteX11-215" fmla="*/ 1011 w 2705427"/>
                    <a:gd name="connsiteY11-216" fmla="*/ 459707 h 779273"/>
                    <a:gd name="connsiteX0-217" fmla="*/ 1011 w 2705427"/>
                    <a:gd name="connsiteY0-218" fmla="*/ 459707 h 779273"/>
                    <a:gd name="connsiteX1-219" fmla="*/ 505836 w 2705427"/>
                    <a:gd name="connsiteY1-220" fmla="*/ 73944 h 779273"/>
                    <a:gd name="connsiteX2-221" fmla="*/ 1537711 w 2705427"/>
                    <a:gd name="connsiteY2-222" fmla="*/ 43782 h 779273"/>
                    <a:gd name="connsiteX3-223" fmla="*/ 2115561 w 2705427"/>
                    <a:gd name="connsiteY3-224" fmla="*/ 297782 h 779273"/>
                    <a:gd name="connsiteX4-225" fmla="*/ 2575936 w 2705427"/>
                    <a:gd name="connsiteY4-226" fmla="*/ 110457 h 779273"/>
                    <a:gd name="connsiteX5-227" fmla="*/ 2512436 w 2705427"/>
                    <a:gd name="connsiteY5-228" fmla="*/ 393032 h 779273"/>
                    <a:gd name="connsiteX6-229" fmla="*/ 2696586 w 2705427"/>
                    <a:gd name="connsiteY6-230" fmla="*/ 729582 h 779273"/>
                    <a:gd name="connsiteX7-231" fmla="*/ 2182236 w 2705427"/>
                    <a:gd name="connsiteY7-232" fmla="*/ 574801 h 779273"/>
                    <a:gd name="connsiteX8-233" fmla="*/ 1988561 w 2705427"/>
                    <a:gd name="connsiteY8-234" fmla="*/ 529557 h 779273"/>
                    <a:gd name="connsiteX9-235" fmla="*/ 1264661 w 2705427"/>
                    <a:gd name="connsiteY9-236" fmla="*/ 748632 h 779273"/>
                    <a:gd name="connsiteX10-237" fmla="*/ 623311 w 2705427"/>
                    <a:gd name="connsiteY10-238" fmla="*/ 748632 h 779273"/>
                    <a:gd name="connsiteX11-239" fmla="*/ 1011 w 2705427"/>
                    <a:gd name="connsiteY11-240" fmla="*/ 459707 h 779273"/>
                    <a:gd name="connsiteX0-241" fmla="*/ 1011 w 2705427"/>
                    <a:gd name="connsiteY0-242" fmla="*/ 459707 h 779273"/>
                    <a:gd name="connsiteX1-243" fmla="*/ 505836 w 2705427"/>
                    <a:gd name="connsiteY1-244" fmla="*/ 73944 h 779273"/>
                    <a:gd name="connsiteX2-245" fmla="*/ 1537711 w 2705427"/>
                    <a:gd name="connsiteY2-246" fmla="*/ 43782 h 779273"/>
                    <a:gd name="connsiteX3-247" fmla="*/ 2115561 w 2705427"/>
                    <a:gd name="connsiteY3-248" fmla="*/ 297782 h 779273"/>
                    <a:gd name="connsiteX4-249" fmla="*/ 2575936 w 2705427"/>
                    <a:gd name="connsiteY4-250" fmla="*/ 110457 h 779273"/>
                    <a:gd name="connsiteX5-251" fmla="*/ 2512436 w 2705427"/>
                    <a:gd name="connsiteY5-252" fmla="*/ 393032 h 779273"/>
                    <a:gd name="connsiteX6-253" fmla="*/ 2696586 w 2705427"/>
                    <a:gd name="connsiteY6-254" fmla="*/ 729582 h 779273"/>
                    <a:gd name="connsiteX7-255" fmla="*/ 2182236 w 2705427"/>
                    <a:gd name="connsiteY7-256" fmla="*/ 574801 h 779273"/>
                    <a:gd name="connsiteX8-257" fmla="*/ 1988561 w 2705427"/>
                    <a:gd name="connsiteY8-258" fmla="*/ 529557 h 779273"/>
                    <a:gd name="connsiteX9-259" fmla="*/ 1264661 w 2705427"/>
                    <a:gd name="connsiteY9-260" fmla="*/ 748632 h 779273"/>
                    <a:gd name="connsiteX10-261" fmla="*/ 623311 w 2705427"/>
                    <a:gd name="connsiteY10-262" fmla="*/ 748632 h 779273"/>
                    <a:gd name="connsiteX11-263" fmla="*/ 1011 w 2705427"/>
                    <a:gd name="connsiteY11-264" fmla="*/ 459707 h 779273"/>
                    <a:gd name="connsiteX0-265" fmla="*/ 1011 w 2705427"/>
                    <a:gd name="connsiteY0-266" fmla="*/ 459707 h 779273"/>
                    <a:gd name="connsiteX1-267" fmla="*/ 505836 w 2705427"/>
                    <a:gd name="connsiteY1-268" fmla="*/ 73944 h 779273"/>
                    <a:gd name="connsiteX2-269" fmla="*/ 1537711 w 2705427"/>
                    <a:gd name="connsiteY2-270" fmla="*/ 43782 h 779273"/>
                    <a:gd name="connsiteX3-271" fmla="*/ 2115561 w 2705427"/>
                    <a:gd name="connsiteY3-272" fmla="*/ 297782 h 779273"/>
                    <a:gd name="connsiteX4-273" fmla="*/ 2575936 w 2705427"/>
                    <a:gd name="connsiteY4-274" fmla="*/ 110457 h 779273"/>
                    <a:gd name="connsiteX5-275" fmla="*/ 2512436 w 2705427"/>
                    <a:gd name="connsiteY5-276" fmla="*/ 393032 h 779273"/>
                    <a:gd name="connsiteX6-277" fmla="*/ 2696586 w 2705427"/>
                    <a:gd name="connsiteY6-278" fmla="*/ 729582 h 779273"/>
                    <a:gd name="connsiteX7-279" fmla="*/ 2182236 w 2705427"/>
                    <a:gd name="connsiteY7-280" fmla="*/ 574801 h 779273"/>
                    <a:gd name="connsiteX8-281" fmla="*/ 1988561 w 2705427"/>
                    <a:gd name="connsiteY8-282" fmla="*/ 529557 h 779273"/>
                    <a:gd name="connsiteX9-283" fmla="*/ 1264661 w 2705427"/>
                    <a:gd name="connsiteY9-284" fmla="*/ 748632 h 779273"/>
                    <a:gd name="connsiteX10-285" fmla="*/ 623311 w 2705427"/>
                    <a:gd name="connsiteY10-286" fmla="*/ 748632 h 779273"/>
                    <a:gd name="connsiteX11-287" fmla="*/ 1011 w 2705427"/>
                    <a:gd name="connsiteY11-288" fmla="*/ 459707 h 779273"/>
                    <a:gd name="connsiteX0-289" fmla="*/ 1011 w 2705427"/>
                    <a:gd name="connsiteY0-290" fmla="*/ 468901 h 788467"/>
                    <a:gd name="connsiteX1-291" fmla="*/ 505836 w 2705427"/>
                    <a:gd name="connsiteY1-292" fmla="*/ 83138 h 788467"/>
                    <a:gd name="connsiteX2-293" fmla="*/ 1497230 w 2705427"/>
                    <a:gd name="connsiteY2-294" fmla="*/ 38688 h 788467"/>
                    <a:gd name="connsiteX3-295" fmla="*/ 2115561 w 2705427"/>
                    <a:gd name="connsiteY3-296" fmla="*/ 306976 h 788467"/>
                    <a:gd name="connsiteX4-297" fmla="*/ 2575936 w 2705427"/>
                    <a:gd name="connsiteY4-298" fmla="*/ 119651 h 788467"/>
                    <a:gd name="connsiteX5-299" fmla="*/ 2512436 w 2705427"/>
                    <a:gd name="connsiteY5-300" fmla="*/ 402226 h 788467"/>
                    <a:gd name="connsiteX6-301" fmla="*/ 2696586 w 2705427"/>
                    <a:gd name="connsiteY6-302" fmla="*/ 738776 h 788467"/>
                    <a:gd name="connsiteX7-303" fmla="*/ 2182236 w 2705427"/>
                    <a:gd name="connsiteY7-304" fmla="*/ 583995 h 788467"/>
                    <a:gd name="connsiteX8-305" fmla="*/ 1988561 w 2705427"/>
                    <a:gd name="connsiteY8-306" fmla="*/ 538751 h 788467"/>
                    <a:gd name="connsiteX9-307" fmla="*/ 1264661 w 2705427"/>
                    <a:gd name="connsiteY9-308" fmla="*/ 757826 h 788467"/>
                    <a:gd name="connsiteX10-309" fmla="*/ 623311 w 2705427"/>
                    <a:gd name="connsiteY10-310" fmla="*/ 757826 h 788467"/>
                    <a:gd name="connsiteX11-311" fmla="*/ 1011 w 2705427"/>
                    <a:gd name="connsiteY11-312" fmla="*/ 468901 h 788467"/>
                    <a:gd name="connsiteX0-313" fmla="*/ 1011 w 2705427"/>
                    <a:gd name="connsiteY0-314" fmla="*/ 468901 h 788467"/>
                    <a:gd name="connsiteX1-315" fmla="*/ 505836 w 2705427"/>
                    <a:gd name="connsiteY1-316" fmla="*/ 83138 h 788467"/>
                    <a:gd name="connsiteX2-317" fmla="*/ 1497230 w 2705427"/>
                    <a:gd name="connsiteY2-318" fmla="*/ 38688 h 788467"/>
                    <a:gd name="connsiteX3-319" fmla="*/ 2115561 w 2705427"/>
                    <a:gd name="connsiteY3-320" fmla="*/ 306976 h 788467"/>
                    <a:gd name="connsiteX4-321" fmla="*/ 2575936 w 2705427"/>
                    <a:gd name="connsiteY4-322" fmla="*/ 119651 h 788467"/>
                    <a:gd name="connsiteX5-323" fmla="*/ 2512436 w 2705427"/>
                    <a:gd name="connsiteY5-324" fmla="*/ 402226 h 788467"/>
                    <a:gd name="connsiteX6-325" fmla="*/ 2696586 w 2705427"/>
                    <a:gd name="connsiteY6-326" fmla="*/ 738776 h 788467"/>
                    <a:gd name="connsiteX7-327" fmla="*/ 2182236 w 2705427"/>
                    <a:gd name="connsiteY7-328" fmla="*/ 583995 h 788467"/>
                    <a:gd name="connsiteX8-329" fmla="*/ 1988561 w 2705427"/>
                    <a:gd name="connsiteY8-330" fmla="*/ 538751 h 788467"/>
                    <a:gd name="connsiteX9-331" fmla="*/ 1264661 w 2705427"/>
                    <a:gd name="connsiteY9-332" fmla="*/ 757826 h 788467"/>
                    <a:gd name="connsiteX10-333" fmla="*/ 623311 w 2705427"/>
                    <a:gd name="connsiteY10-334" fmla="*/ 757826 h 788467"/>
                    <a:gd name="connsiteX11-335" fmla="*/ 1011 w 2705427"/>
                    <a:gd name="connsiteY11-336" fmla="*/ 468901 h 788467"/>
                    <a:gd name="connsiteX0-337" fmla="*/ 1011 w 2705427"/>
                    <a:gd name="connsiteY0-338" fmla="*/ 468901 h 788467"/>
                    <a:gd name="connsiteX1-339" fmla="*/ 505836 w 2705427"/>
                    <a:gd name="connsiteY1-340" fmla="*/ 83138 h 788467"/>
                    <a:gd name="connsiteX2-341" fmla="*/ 1497230 w 2705427"/>
                    <a:gd name="connsiteY2-342" fmla="*/ 38688 h 788467"/>
                    <a:gd name="connsiteX3-343" fmla="*/ 2115561 w 2705427"/>
                    <a:gd name="connsiteY3-344" fmla="*/ 306976 h 788467"/>
                    <a:gd name="connsiteX4-345" fmla="*/ 2575936 w 2705427"/>
                    <a:gd name="connsiteY4-346" fmla="*/ 119651 h 788467"/>
                    <a:gd name="connsiteX5-347" fmla="*/ 2512436 w 2705427"/>
                    <a:gd name="connsiteY5-348" fmla="*/ 402226 h 788467"/>
                    <a:gd name="connsiteX6-349" fmla="*/ 2696586 w 2705427"/>
                    <a:gd name="connsiteY6-350" fmla="*/ 738776 h 788467"/>
                    <a:gd name="connsiteX7-351" fmla="*/ 2182236 w 2705427"/>
                    <a:gd name="connsiteY7-352" fmla="*/ 583995 h 788467"/>
                    <a:gd name="connsiteX8-353" fmla="*/ 1769486 w 2705427"/>
                    <a:gd name="connsiteY8-354" fmla="*/ 617332 h 788467"/>
                    <a:gd name="connsiteX9-355" fmla="*/ 1264661 w 2705427"/>
                    <a:gd name="connsiteY9-356" fmla="*/ 757826 h 788467"/>
                    <a:gd name="connsiteX10-357" fmla="*/ 623311 w 2705427"/>
                    <a:gd name="connsiteY10-358" fmla="*/ 757826 h 788467"/>
                    <a:gd name="connsiteX11-359" fmla="*/ 1011 w 2705427"/>
                    <a:gd name="connsiteY11-360" fmla="*/ 468901 h 788467"/>
                    <a:gd name="connsiteX0-361" fmla="*/ 1011 w 2705427"/>
                    <a:gd name="connsiteY0-362" fmla="*/ 468901 h 788467"/>
                    <a:gd name="connsiteX1-363" fmla="*/ 505836 w 2705427"/>
                    <a:gd name="connsiteY1-364" fmla="*/ 83138 h 788467"/>
                    <a:gd name="connsiteX2-365" fmla="*/ 1497230 w 2705427"/>
                    <a:gd name="connsiteY2-366" fmla="*/ 38688 h 788467"/>
                    <a:gd name="connsiteX3-367" fmla="*/ 2115561 w 2705427"/>
                    <a:gd name="connsiteY3-368" fmla="*/ 306976 h 788467"/>
                    <a:gd name="connsiteX4-369" fmla="*/ 2575936 w 2705427"/>
                    <a:gd name="connsiteY4-370" fmla="*/ 119651 h 788467"/>
                    <a:gd name="connsiteX5-371" fmla="*/ 2512436 w 2705427"/>
                    <a:gd name="connsiteY5-372" fmla="*/ 402226 h 788467"/>
                    <a:gd name="connsiteX6-373" fmla="*/ 2696586 w 2705427"/>
                    <a:gd name="connsiteY6-374" fmla="*/ 738776 h 788467"/>
                    <a:gd name="connsiteX7-375" fmla="*/ 2182236 w 2705427"/>
                    <a:gd name="connsiteY7-376" fmla="*/ 583995 h 788467"/>
                    <a:gd name="connsiteX8-377" fmla="*/ 1769486 w 2705427"/>
                    <a:gd name="connsiteY8-378" fmla="*/ 617332 h 788467"/>
                    <a:gd name="connsiteX9-379" fmla="*/ 1264661 w 2705427"/>
                    <a:gd name="connsiteY9-380" fmla="*/ 757826 h 788467"/>
                    <a:gd name="connsiteX10-381" fmla="*/ 623311 w 2705427"/>
                    <a:gd name="connsiteY10-382" fmla="*/ 757826 h 788467"/>
                    <a:gd name="connsiteX11-383" fmla="*/ 1011 w 2705427"/>
                    <a:gd name="connsiteY11-384" fmla="*/ 468901 h 788467"/>
                    <a:gd name="connsiteX0-385" fmla="*/ 1011 w 2705531"/>
                    <a:gd name="connsiteY0-386" fmla="*/ 468901 h 788467"/>
                    <a:gd name="connsiteX1-387" fmla="*/ 505836 w 2705531"/>
                    <a:gd name="connsiteY1-388" fmla="*/ 83138 h 788467"/>
                    <a:gd name="connsiteX2-389" fmla="*/ 1497230 w 2705531"/>
                    <a:gd name="connsiteY2-390" fmla="*/ 38688 h 788467"/>
                    <a:gd name="connsiteX3-391" fmla="*/ 2115561 w 2705531"/>
                    <a:gd name="connsiteY3-392" fmla="*/ 306976 h 788467"/>
                    <a:gd name="connsiteX4-393" fmla="*/ 2575936 w 2705531"/>
                    <a:gd name="connsiteY4-394" fmla="*/ 119651 h 788467"/>
                    <a:gd name="connsiteX5-395" fmla="*/ 2512436 w 2705531"/>
                    <a:gd name="connsiteY5-396" fmla="*/ 402226 h 788467"/>
                    <a:gd name="connsiteX6-397" fmla="*/ 2696586 w 2705531"/>
                    <a:gd name="connsiteY6-398" fmla="*/ 738776 h 788467"/>
                    <a:gd name="connsiteX7-399" fmla="*/ 2179854 w 2705531"/>
                    <a:gd name="connsiteY7-400" fmla="*/ 595902 h 788467"/>
                    <a:gd name="connsiteX8-401" fmla="*/ 1769486 w 2705531"/>
                    <a:gd name="connsiteY8-402" fmla="*/ 617332 h 788467"/>
                    <a:gd name="connsiteX9-403" fmla="*/ 1264661 w 2705531"/>
                    <a:gd name="connsiteY9-404" fmla="*/ 757826 h 788467"/>
                    <a:gd name="connsiteX10-405" fmla="*/ 623311 w 2705531"/>
                    <a:gd name="connsiteY10-406" fmla="*/ 757826 h 788467"/>
                    <a:gd name="connsiteX11-407" fmla="*/ 1011 w 2705531"/>
                    <a:gd name="connsiteY11-408" fmla="*/ 468901 h 788467"/>
                    <a:gd name="connsiteX0-409" fmla="*/ 1011 w 2705531"/>
                    <a:gd name="connsiteY0-410" fmla="*/ 468901 h 788467"/>
                    <a:gd name="connsiteX1-411" fmla="*/ 505836 w 2705531"/>
                    <a:gd name="connsiteY1-412" fmla="*/ 83138 h 788467"/>
                    <a:gd name="connsiteX2-413" fmla="*/ 1497230 w 2705531"/>
                    <a:gd name="connsiteY2-414" fmla="*/ 38688 h 788467"/>
                    <a:gd name="connsiteX3-415" fmla="*/ 2115561 w 2705531"/>
                    <a:gd name="connsiteY3-416" fmla="*/ 306976 h 788467"/>
                    <a:gd name="connsiteX4-417" fmla="*/ 2575936 w 2705531"/>
                    <a:gd name="connsiteY4-418" fmla="*/ 119651 h 788467"/>
                    <a:gd name="connsiteX5-419" fmla="*/ 2512436 w 2705531"/>
                    <a:gd name="connsiteY5-420" fmla="*/ 402226 h 788467"/>
                    <a:gd name="connsiteX6-421" fmla="*/ 2696586 w 2705531"/>
                    <a:gd name="connsiteY6-422" fmla="*/ 738776 h 788467"/>
                    <a:gd name="connsiteX7-423" fmla="*/ 2179854 w 2705531"/>
                    <a:gd name="connsiteY7-424" fmla="*/ 595902 h 788467"/>
                    <a:gd name="connsiteX8-425" fmla="*/ 1769486 w 2705531"/>
                    <a:gd name="connsiteY8-426" fmla="*/ 617332 h 788467"/>
                    <a:gd name="connsiteX9-427" fmla="*/ 1264661 w 2705531"/>
                    <a:gd name="connsiteY9-428" fmla="*/ 757826 h 788467"/>
                    <a:gd name="connsiteX10-429" fmla="*/ 623311 w 2705531"/>
                    <a:gd name="connsiteY10-430" fmla="*/ 757826 h 788467"/>
                    <a:gd name="connsiteX11-431" fmla="*/ 1011 w 2705531"/>
                    <a:gd name="connsiteY11-432" fmla="*/ 468901 h 788467"/>
                    <a:gd name="connsiteX0-433" fmla="*/ 1011 w 2705531"/>
                    <a:gd name="connsiteY0-434" fmla="*/ 468901 h 788467"/>
                    <a:gd name="connsiteX1-435" fmla="*/ 505836 w 2705531"/>
                    <a:gd name="connsiteY1-436" fmla="*/ 83138 h 788467"/>
                    <a:gd name="connsiteX2-437" fmla="*/ 1497230 w 2705531"/>
                    <a:gd name="connsiteY2-438" fmla="*/ 38688 h 788467"/>
                    <a:gd name="connsiteX3-439" fmla="*/ 2115561 w 2705531"/>
                    <a:gd name="connsiteY3-440" fmla="*/ 306976 h 788467"/>
                    <a:gd name="connsiteX4-441" fmla="*/ 2575936 w 2705531"/>
                    <a:gd name="connsiteY4-442" fmla="*/ 119651 h 788467"/>
                    <a:gd name="connsiteX5-443" fmla="*/ 2512436 w 2705531"/>
                    <a:gd name="connsiteY5-444" fmla="*/ 402226 h 788467"/>
                    <a:gd name="connsiteX6-445" fmla="*/ 2696586 w 2705531"/>
                    <a:gd name="connsiteY6-446" fmla="*/ 738776 h 788467"/>
                    <a:gd name="connsiteX7-447" fmla="*/ 2179854 w 2705531"/>
                    <a:gd name="connsiteY7-448" fmla="*/ 595902 h 788467"/>
                    <a:gd name="connsiteX8-449" fmla="*/ 1764724 w 2705531"/>
                    <a:gd name="connsiteY8-450" fmla="*/ 638763 h 788467"/>
                    <a:gd name="connsiteX9-451" fmla="*/ 1264661 w 2705531"/>
                    <a:gd name="connsiteY9-452" fmla="*/ 757826 h 788467"/>
                    <a:gd name="connsiteX10-453" fmla="*/ 623311 w 2705531"/>
                    <a:gd name="connsiteY10-454" fmla="*/ 757826 h 788467"/>
                    <a:gd name="connsiteX11-455" fmla="*/ 1011 w 2705531"/>
                    <a:gd name="connsiteY11-456" fmla="*/ 468901 h 788467"/>
                    <a:gd name="connsiteX0-457" fmla="*/ 1011 w 2705531"/>
                    <a:gd name="connsiteY0-458" fmla="*/ 468901 h 788467"/>
                    <a:gd name="connsiteX1-459" fmla="*/ 505836 w 2705531"/>
                    <a:gd name="connsiteY1-460" fmla="*/ 83138 h 788467"/>
                    <a:gd name="connsiteX2-461" fmla="*/ 1497230 w 2705531"/>
                    <a:gd name="connsiteY2-462" fmla="*/ 38688 h 788467"/>
                    <a:gd name="connsiteX3-463" fmla="*/ 2115561 w 2705531"/>
                    <a:gd name="connsiteY3-464" fmla="*/ 306976 h 788467"/>
                    <a:gd name="connsiteX4-465" fmla="*/ 2575936 w 2705531"/>
                    <a:gd name="connsiteY4-466" fmla="*/ 119651 h 788467"/>
                    <a:gd name="connsiteX5-467" fmla="*/ 2512436 w 2705531"/>
                    <a:gd name="connsiteY5-468" fmla="*/ 402226 h 788467"/>
                    <a:gd name="connsiteX6-469" fmla="*/ 2696586 w 2705531"/>
                    <a:gd name="connsiteY6-470" fmla="*/ 738776 h 788467"/>
                    <a:gd name="connsiteX7-471" fmla="*/ 2179854 w 2705531"/>
                    <a:gd name="connsiteY7-472" fmla="*/ 595902 h 788467"/>
                    <a:gd name="connsiteX8-473" fmla="*/ 1764724 w 2705531"/>
                    <a:gd name="connsiteY8-474" fmla="*/ 638763 h 788467"/>
                    <a:gd name="connsiteX9-475" fmla="*/ 1264661 w 2705531"/>
                    <a:gd name="connsiteY9-476" fmla="*/ 757826 h 788467"/>
                    <a:gd name="connsiteX10-477" fmla="*/ 623311 w 2705531"/>
                    <a:gd name="connsiteY10-478" fmla="*/ 757826 h 788467"/>
                    <a:gd name="connsiteX11-479" fmla="*/ 1011 w 2705531"/>
                    <a:gd name="connsiteY11-480" fmla="*/ 468901 h 788467"/>
                    <a:gd name="connsiteX0-481" fmla="*/ 1011 w 2705531"/>
                    <a:gd name="connsiteY0-482" fmla="*/ 468901 h 788467"/>
                    <a:gd name="connsiteX1-483" fmla="*/ 505836 w 2705531"/>
                    <a:gd name="connsiteY1-484" fmla="*/ 83138 h 788467"/>
                    <a:gd name="connsiteX2-485" fmla="*/ 1497230 w 2705531"/>
                    <a:gd name="connsiteY2-486" fmla="*/ 38688 h 788467"/>
                    <a:gd name="connsiteX3-487" fmla="*/ 2115561 w 2705531"/>
                    <a:gd name="connsiteY3-488" fmla="*/ 306976 h 788467"/>
                    <a:gd name="connsiteX4-489" fmla="*/ 2575936 w 2705531"/>
                    <a:gd name="connsiteY4-490" fmla="*/ 119651 h 788467"/>
                    <a:gd name="connsiteX5-491" fmla="*/ 2512436 w 2705531"/>
                    <a:gd name="connsiteY5-492" fmla="*/ 402226 h 788467"/>
                    <a:gd name="connsiteX6-493" fmla="*/ 2696586 w 2705531"/>
                    <a:gd name="connsiteY6-494" fmla="*/ 738776 h 788467"/>
                    <a:gd name="connsiteX7-495" fmla="*/ 2179854 w 2705531"/>
                    <a:gd name="connsiteY7-496" fmla="*/ 595902 h 788467"/>
                    <a:gd name="connsiteX8-497" fmla="*/ 1781392 w 2705531"/>
                    <a:gd name="connsiteY8-498" fmla="*/ 664957 h 788467"/>
                    <a:gd name="connsiteX9-499" fmla="*/ 1264661 w 2705531"/>
                    <a:gd name="connsiteY9-500" fmla="*/ 757826 h 788467"/>
                    <a:gd name="connsiteX10-501" fmla="*/ 623311 w 2705531"/>
                    <a:gd name="connsiteY10-502" fmla="*/ 757826 h 788467"/>
                    <a:gd name="connsiteX11-503" fmla="*/ 1011 w 2705531"/>
                    <a:gd name="connsiteY11-504" fmla="*/ 468901 h 788467"/>
                    <a:gd name="connsiteX0-505" fmla="*/ 1011 w 2705531"/>
                    <a:gd name="connsiteY0-506" fmla="*/ 468901 h 788467"/>
                    <a:gd name="connsiteX1-507" fmla="*/ 505836 w 2705531"/>
                    <a:gd name="connsiteY1-508" fmla="*/ 83138 h 788467"/>
                    <a:gd name="connsiteX2-509" fmla="*/ 1497230 w 2705531"/>
                    <a:gd name="connsiteY2-510" fmla="*/ 38688 h 788467"/>
                    <a:gd name="connsiteX3-511" fmla="*/ 2115561 w 2705531"/>
                    <a:gd name="connsiteY3-512" fmla="*/ 306976 h 788467"/>
                    <a:gd name="connsiteX4-513" fmla="*/ 2575936 w 2705531"/>
                    <a:gd name="connsiteY4-514" fmla="*/ 119651 h 788467"/>
                    <a:gd name="connsiteX5-515" fmla="*/ 2512436 w 2705531"/>
                    <a:gd name="connsiteY5-516" fmla="*/ 402226 h 788467"/>
                    <a:gd name="connsiteX6-517" fmla="*/ 2696586 w 2705531"/>
                    <a:gd name="connsiteY6-518" fmla="*/ 738776 h 788467"/>
                    <a:gd name="connsiteX7-519" fmla="*/ 2179854 w 2705531"/>
                    <a:gd name="connsiteY7-520" fmla="*/ 595902 h 788467"/>
                    <a:gd name="connsiteX8-521" fmla="*/ 1781392 w 2705531"/>
                    <a:gd name="connsiteY8-522" fmla="*/ 664957 h 788467"/>
                    <a:gd name="connsiteX9-523" fmla="*/ 1264661 w 2705531"/>
                    <a:gd name="connsiteY9-524" fmla="*/ 757826 h 788467"/>
                    <a:gd name="connsiteX10-525" fmla="*/ 623311 w 2705531"/>
                    <a:gd name="connsiteY10-526" fmla="*/ 757826 h 788467"/>
                    <a:gd name="connsiteX11-527" fmla="*/ 1011 w 2705531"/>
                    <a:gd name="connsiteY11-528" fmla="*/ 468901 h 788467"/>
                    <a:gd name="connsiteX0-529" fmla="*/ 1011 w 2705531"/>
                    <a:gd name="connsiteY0-530" fmla="*/ 468901 h 788467"/>
                    <a:gd name="connsiteX1-531" fmla="*/ 505836 w 2705531"/>
                    <a:gd name="connsiteY1-532" fmla="*/ 83138 h 788467"/>
                    <a:gd name="connsiteX2-533" fmla="*/ 1497230 w 2705531"/>
                    <a:gd name="connsiteY2-534" fmla="*/ 38688 h 788467"/>
                    <a:gd name="connsiteX3-535" fmla="*/ 2115561 w 2705531"/>
                    <a:gd name="connsiteY3-536" fmla="*/ 306976 h 788467"/>
                    <a:gd name="connsiteX4-537" fmla="*/ 2575936 w 2705531"/>
                    <a:gd name="connsiteY4-538" fmla="*/ 119651 h 788467"/>
                    <a:gd name="connsiteX5-539" fmla="*/ 2512436 w 2705531"/>
                    <a:gd name="connsiteY5-540" fmla="*/ 402226 h 788467"/>
                    <a:gd name="connsiteX6-541" fmla="*/ 2696586 w 2705531"/>
                    <a:gd name="connsiteY6-542" fmla="*/ 738776 h 788467"/>
                    <a:gd name="connsiteX7-543" fmla="*/ 2179854 w 2705531"/>
                    <a:gd name="connsiteY7-544" fmla="*/ 595902 h 788467"/>
                    <a:gd name="connsiteX8-545" fmla="*/ 1781392 w 2705531"/>
                    <a:gd name="connsiteY8-546" fmla="*/ 664957 h 788467"/>
                    <a:gd name="connsiteX9-547" fmla="*/ 1264661 w 2705531"/>
                    <a:gd name="connsiteY9-548" fmla="*/ 757826 h 788467"/>
                    <a:gd name="connsiteX10-549" fmla="*/ 623311 w 2705531"/>
                    <a:gd name="connsiteY10-550" fmla="*/ 757826 h 788467"/>
                    <a:gd name="connsiteX11-551" fmla="*/ 1011 w 2705531"/>
                    <a:gd name="connsiteY11-552" fmla="*/ 468901 h 788467"/>
                    <a:gd name="connsiteX0-553" fmla="*/ 1011 w 2705531"/>
                    <a:gd name="connsiteY0-554" fmla="*/ 468901 h 788467"/>
                    <a:gd name="connsiteX1-555" fmla="*/ 505836 w 2705531"/>
                    <a:gd name="connsiteY1-556" fmla="*/ 83138 h 788467"/>
                    <a:gd name="connsiteX2-557" fmla="*/ 1497230 w 2705531"/>
                    <a:gd name="connsiteY2-558" fmla="*/ 38688 h 788467"/>
                    <a:gd name="connsiteX3-559" fmla="*/ 2115561 w 2705531"/>
                    <a:gd name="connsiteY3-560" fmla="*/ 306976 h 788467"/>
                    <a:gd name="connsiteX4-561" fmla="*/ 2575936 w 2705531"/>
                    <a:gd name="connsiteY4-562" fmla="*/ 119651 h 788467"/>
                    <a:gd name="connsiteX5-563" fmla="*/ 2512436 w 2705531"/>
                    <a:gd name="connsiteY5-564" fmla="*/ 402226 h 788467"/>
                    <a:gd name="connsiteX6-565" fmla="*/ 2696586 w 2705531"/>
                    <a:gd name="connsiteY6-566" fmla="*/ 738776 h 788467"/>
                    <a:gd name="connsiteX7-567" fmla="*/ 2179854 w 2705531"/>
                    <a:gd name="connsiteY7-568" fmla="*/ 595902 h 788467"/>
                    <a:gd name="connsiteX8-569" fmla="*/ 1781392 w 2705531"/>
                    <a:gd name="connsiteY8-570" fmla="*/ 664957 h 788467"/>
                    <a:gd name="connsiteX9-571" fmla="*/ 1264661 w 2705531"/>
                    <a:gd name="connsiteY9-572" fmla="*/ 757826 h 788467"/>
                    <a:gd name="connsiteX10-573" fmla="*/ 623311 w 2705531"/>
                    <a:gd name="connsiteY10-574" fmla="*/ 757826 h 788467"/>
                    <a:gd name="connsiteX11-575" fmla="*/ 1011 w 2705531"/>
                    <a:gd name="connsiteY11-576" fmla="*/ 468901 h 788467"/>
                    <a:gd name="connsiteX0-577" fmla="*/ 1011 w 2705531"/>
                    <a:gd name="connsiteY0-578" fmla="*/ 468901 h 799337"/>
                    <a:gd name="connsiteX1-579" fmla="*/ 505836 w 2705531"/>
                    <a:gd name="connsiteY1-580" fmla="*/ 83138 h 799337"/>
                    <a:gd name="connsiteX2-581" fmla="*/ 1497230 w 2705531"/>
                    <a:gd name="connsiteY2-582" fmla="*/ 38688 h 799337"/>
                    <a:gd name="connsiteX3-583" fmla="*/ 2115561 w 2705531"/>
                    <a:gd name="connsiteY3-584" fmla="*/ 306976 h 799337"/>
                    <a:gd name="connsiteX4-585" fmla="*/ 2575936 w 2705531"/>
                    <a:gd name="connsiteY4-586" fmla="*/ 119651 h 799337"/>
                    <a:gd name="connsiteX5-587" fmla="*/ 2512436 w 2705531"/>
                    <a:gd name="connsiteY5-588" fmla="*/ 402226 h 799337"/>
                    <a:gd name="connsiteX6-589" fmla="*/ 2696586 w 2705531"/>
                    <a:gd name="connsiteY6-590" fmla="*/ 738776 h 799337"/>
                    <a:gd name="connsiteX7-591" fmla="*/ 2179854 w 2705531"/>
                    <a:gd name="connsiteY7-592" fmla="*/ 595902 h 799337"/>
                    <a:gd name="connsiteX8-593" fmla="*/ 1781392 w 2705531"/>
                    <a:gd name="connsiteY8-594" fmla="*/ 664957 h 799337"/>
                    <a:gd name="connsiteX9-595" fmla="*/ 1267042 w 2705531"/>
                    <a:gd name="connsiteY9-596" fmla="*/ 774495 h 799337"/>
                    <a:gd name="connsiteX10-597" fmla="*/ 623311 w 2705531"/>
                    <a:gd name="connsiteY10-598" fmla="*/ 757826 h 799337"/>
                    <a:gd name="connsiteX11-599" fmla="*/ 1011 w 2705531"/>
                    <a:gd name="connsiteY11-600" fmla="*/ 468901 h 799337"/>
                    <a:gd name="connsiteX0-601" fmla="*/ 1011 w 2705531"/>
                    <a:gd name="connsiteY0-602" fmla="*/ 468901 h 793622"/>
                    <a:gd name="connsiteX1-603" fmla="*/ 505836 w 2705531"/>
                    <a:gd name="connsiteY1-604" fmla="*/ 83138 h 793622"/>
                    <a:gd name="connsiteX2-605" fmla="*/ 1497230 w 2705531"/>
                    <a:gd name="connsiteY2-606" fmla="*/ 38688 h 793622"/>
                    <a:gd name="connsiteX3-607" fmla="*/ 2115561 w 2705531"/>
                    <a:gd name="connsiteY3-608" fmla="*/ 306976 h 793622"/>
                    <a:gd name="connsiteX4-609" fmla="*/ 2575936 w 2705531"/>
                    <a:gd name="connsiteY4-610" fmla="*/ 119651 h 793622"/>
                    <a:gd name="connsiteX5-611" fmla="*/ 2512436 w 2705531"/>
                    <a:gd name="connsiteY5-612" fmla="*/ 402226 h 793622"/>
                    <a:gd name="connsiteX6-613" fmla="*/ 2696586 w 2705531"/>
                    <a:gd name="connsiteY6-614" fmla="*/ 738776 h 793622"/>
                    <a:gd name="connsiteX7-615" fmla="*/ 2179854 w 2705531"/>
                    <a:gd name="connsiteY7-616" fmla="*/ 595902 h 793622"/>
                    <a:gd name="connsiteX8-617" fmla="*/ 1781392 w 2705531"/>
                    <a:gd name="connsiteY8-618" fmla="*/ 664957 h 793622"/>
                    <a:gd name="connsiteX9-619" fmla="*/ 1267042 w 2705531"/>
                    <a:gd name="connsiteY9-620" fmla="*/ 774495 h 793622"/>
                    <a:gd name="connsiteX10-621" fmla="*/ 623311 w 2705531"/>
                    <a:gd name="connsiteY10-622" fmla="*/ 757826 h 793622"/>
                    <a:gd name="connsiteX11-623" fmla="*/ 1011 w 2705531"/>
                    <a:gd name="connsiteY11-624" fmla="*/ 468901 h 793622"/>
                    <a:gd name="connsiteX0-625" fmla="*/ 1011 w 2705531"/>
                    <a:gd name="connsiteY0-626" fmla="*/ 468901 h 793622"/>
                    <a:gd name="connsiteX1-627" fmla="*/ 505836 w 2705531"/>
                    <a:gd name="connsiteY1-628" fmla="*/ 83138 h 793622"/>
                    <a:gd name="connsiteX2-629" fmla="*/ 1497230 w 2705531"/>
                    <a:gd name="connsiteY2-630" fmla="*/ 38688 h 793622"/>
                    <a:gd name="connsiteX3-631" fmla="*/ 2115561 w 2705531"/>
                    <a:gd name="connsiteY3-632" fmla="*/ 306976 h 793622"/>
                    <a:gd name="connsiteX4-633" fmla="*/ 2575936 w 2705531"/>
                    <a:gd name="connsiteY4-634" fmla="*/ 119651 h 793622"/>
                    <a:gd name="connsiteX5-635" fmla="*/ 2512436 w 2705531"/>
                    <a:gd name="connsiteY5-636" fmla="*/ 402226 h 793622"/>
                    <a:gd name="connsiteX6-637" fmla="*/ 2696586 w 2705531"/>
                    <a:gd name="connsiteY6-638" fmla="*/ 738776 h 793622"/>
                    <a:gd name="connsiteX7-639" fmla="*/ 2179854 w 2705531"/>
                    <a:gd name="connsiteY7-640" fmla="*/ 595902 h 793622"/>
                    <a:gd name="connsiteX8-641" fmla="*/ 1781392 w 2705531"/>
                    <a:gd name="connsiteY8-642" fmla="*/ 664957 h 793622"/>
                    <a:gd name="connsiteX9-643" fmla="*/ 1267042 w 2705531"/>
                    <a:gd name="connsiteY9-644" fmla="*/ 774495 h 793622"/>
                    <a:gd name="connsiteX10-645" fmla="*/ 623311 w 2705531"/>
                    <a:gd name="connsiteY10-646" fmla="*/ 757826 h 793622"/>
                    <a:gd name="connsiteX11-647" fmla="*/ 1011 w 2705531"/>
                    <a:gd name="connsiteY11-648" fmla="*/ 468901 h 79362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</a:cxnLst>
                  <a:rect l="l" t="t" r="r" b="b"/>
                  <a:pathLst>
                    <a:path w="2705531" h="793622">
                      <a:moveTo>
                        <a:pt x="1011" y="468901"/>
                      </a:moveTo>
                      <a:cubicBezTo>
                        <a:pt x="-18568" y="356453"/>
                        <a:pt x="249719" y="152459"/>
                        <a:pt x="505836" y="83138"/>
                      </a:cubicBezTo>
                      <a:cubicBezTo>
                        <a:pt x="790528" y="-471"/>
                        <a:pt x="956686" y="-31162"/>
                        <a:pt x="1497230" y="38688"/>
                      </a:cubicBezTo>
                      <a:cubicBezTo>
                        <a:pt x="1840130" y="115682"/>
                        <a:pt x="1968718" y="212521"/>
                        <a:pt x="2115561" y="306976"/>
                      </a:cubicBezTo>
                      <a:cubicBezTo>
                        <a:pt x="2248117" y="265700"/>
                        <a:pt x="2509790" y="103776"/>
                        <a:pt x="2575936" y="119651"/>
                      </a:cubicBezTo>
                      <a:cubicBezTo>
                        <a:pt x="2642082" y="135526"/>
                        <a:pt x="2492328" y="299039"/>
                        <a:pt x="2512436" y="402226"/>
                      </a:cubicBezTo>
                      <a:cubicBezTo>
                        <a:pt x="2532544" y="505413"/>
                        <a:pt x="2752016" y="706497"/>
                        <a:pt x="2696586" y="738776"/>
                      </a:cubicBezTo>
                      <a:cubicBezTo>
                        <a:pt x="2641156" y="771055"/>
                        <a:pt x="2295477" y="681627"/>
                        <a:pt x="2179854" y="595902"/>
                      </a:cubicBezTo>
                      <a:cubicBezTo>
                        <a:pt x="2111855" y="526846"/>
                        <a:pt x="1933924" y="618920"/>
                        <a:pt x="1781392" y="664957"/>
                      </a:cubicBezTo>
                      <a:cubicBezTo>
                        <a:pt x="1631242" y="703851"/>
                        <a:pt x="1506490" y="742745"/>
                        <a:pt x="1267042" y="774495"/>
                      </a:cubicBezTo>
                      <a:cubicBezTo>
                        <a:pt x="1034737" y="796720"/>
                        <a:pt x="834316" y="808758"/>
                        <a:pt x="623311" y="757826"/>
                      </a:cubicBezTo>
                      <a:cubicBezTo>
                        <a:pt x="412306" y="706894"/>
                        <a:pt x="20590" y="581349"/>
                        <a:pt x="1011" y="468901"/>
                      </a:cubicBezTo>
                      <a:close/>
                    </a:path>
                  </a:pathLst>
                </a:custGeom>
                <a:solidFill>
                  <a:srgbClr val="BDE4E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182" name="任意多边形: 形状 181"/>
                <p:cNvSpPr/>
                <p:nvPr/>
              </p:nvSpPr>
              <p:spPr>
                <a:xfrm>
                  <a:off x="238388" y="1369220"/>
                  <a:ext cx="371999" cy="554830"/>
                </a:xfrm>
                <a:custGeom>
                  <a:avLst/>
                  <a:gdLst>
                    <a:gd name="connsiteX0" fmla="*/ 391424 w 391424"/>
                    <a:gd name="connsiteY0" fmla="*/ 0 h 566666"/>
                    <a:gd name="connsiteX1" fmla="*/ 391424 w 391424"/>
                    <a:gd name="connsiteY1" fmla="*/ 566666 h 566666"/>
                    <a:gd name="connsiteX2" fmla="*/ 240376 w 391424"/>
                    <a:gd name="connsiteY2" fmla="*/ 513214 h 566666"/>
                    <a:gd name="connsiteX3" fmla="*/ 1011 w 391424"/>
                    <a:gd name="connsiteY3" fmla="*/ 345683 h 566666"/>
                    <a:gd name="connsiteX4" fmla="*/ 316155 w 391424"/>
                    <a:gd name="connsiteY4" fmla="*/ 33627 h 566666"/>
                    <a:gd name="connsiteX0-1" fmla="*/ 391424 w 391424"/>
                    <a:gd name="connsiteY0-2" fmla="*/ 0 h 566666"/>
                    <a:gd name="connsiteX1-3" fmla="*/ 391424 w 391424"/>
                    <a:gd name="connsiteY1-4" fmla="*/ 566666 h 566666"/>
                    <a:gd name="connsiteX2-5" fmla="*/ 240376 w 391424"/>
                    <a:gd name="connsiteY2-6" fmla="*/ 513214 h 566666"/>
                    <a:gd name="connsiteX3-7" fmla="*/ 1011 w 391424"/>
                    <a:gd name="connsiteY3-8" fmla="*/ 345683 h 566666"/>
                    <a:gd name="connsiteX4-9" fmla="*/ 316155 w 391424"/>
                    <a:gd name="connsiteY4-10" fmla="*/ 33627 h 566666"/>
                    <a:gd name="connsiteX5" fmla="*/ 391424 w 391424"/>
                    <a:gd name="connsiteY5" fmla="*/ 0 h 566666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1424" h="566666">
                      <a:moveTo>
                        <a:pt x="391424" y="0"/>
                      </a:moveTo>
                      <a:cubicBezTo>
                        <a:pt x="371379" y="317789"/>
                        <a:pt x="391424" y="377777"/>
                        <a:pt x="391424" y="566666"/>
                      </a:cubicBezTo>
                      <a:lnTo>
                        <a:pt x="240376" y="513214"/>
                      </a:lnTo>
                      <a:cubicBezTo>
                        <a:pt x="113624" y="461405"/>
                        <a:pt x="10801" y="401907"/>
                        <a:pt x="1011" y="345683"/>
                      </a:cubicBezTo>
                      <a:cubicBezTo>
                        <a:pt x="-13673" y="261347"/>
                        <a:pt x="133567" y="125516"/>
                        <a:pt x="316155" y="33627"/>
                      </a:cubicBezTo>
                      <a:lnTo>
                        <a:pt x="391424" y="0"/>
                      </a:lnTo>
                      <a:close/>
                    </a:path>
                  </a:pathLst>
                </a:custGeom>
                <a:solidFill>
                  <a:srgbClr val="3D393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183" name="椭圆 182"/>
                <p:cNvSpPr/>
                <p:nvPr/>
              </p:nvSpPr>
              <p:spPr>
                <a:xfrm>
                  <a:off x="427032" y="1547813"/>
                  <a:ext cx="114200" cy="82472"/>
                </a:xfrm>
                <a:prstGeom prst="ellipse">
                  <a:avLst/>
                </a:prstGeom>
                <a:solidFill>
                  <a:srgbClr val="3D3936"/>
                </a:solidFill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34" name="任意多边形: 形状 133"/>
              <p:cNvSpPr/>
              <p:nvPr/>
            </p:nvSpPr>
            <p:spPr>
              <a:xfrm>
                <a:off x="2627080" y="1563454"/>
                <a:ext cx="4544" cy="45073"/>
              </a:xfrm>
              <a:custGeom>
                <a:avLst/>
                <a:gdLst>
                  <a:gd name="connsiteX0" fmla="*/ 0 w 4544"/>
                  <a:gd name="connsiteY0" fmla="*/ 0 h 45073"/>
                  <a:gd name="connsiteX1" fmla="*/ 4544 w 4544"/>
                  <a:gd name="connsiteY1" fmla="*/ 0 h 45073"/>
                  <a:gd name="connsiteX2" fmla="*/ 4544 w 4544"/>
                  <a:gd name="connsiteY2" fmla="*/ 45073 h 45073"/>
                  <a:gd name="connsiteX3" fmla="*/ 0 w 4544"/>
                  <a:gd name="connsiteY3" fmla="*/ 0 h 45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44" h="45073">
                    <a:moveTo>
                      <a:pt x="0" y="0"/>
                    </a:moveTo>
                    <a:lnTo>
                      <a:pt x="4544" y="0"/>
                    </a:lnTo>
                    <a:lnTo>
                      <a:pt x="4544" y="4507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8D7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35" name="任意多边形: 形状 134"/>
              <p:cNvSpPr/>
              <p:nvPr/>
            </p:nvSpPr>
            <p:spPr>
              <a:xfrm>
                <a:off x="686589" y="1333500"/>
                <a:ext cx="27786" cy="619125"/>
              </a:xfrm>
              <a:custGeom>
                <a:avLst/>
                <a:gdLst>
                  <a:gd name="connsiteX0" fmla="*/ 27786 w 27786"/>
                  <a:gd name="connsiteY0" fmla="*/ 0 h 619125"/>
                  <a:gd name="connsiteX1" fmla="*/ 8736 w 27786"/>
                  <a:gd name="connsiteY1" fmla="*/ 619125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86" h="619125">
                    <a:moveTo>
                      <a:pt x="27786" y="0"/>
                    </a:moveTo>
                    <a:cubicBezTo>
                      <a:pt x="7942" y="231378"/>
                      <a:pt x="-11901" y="462756"/>
                      <a:pt x="8736" y="6191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36" name="任意多边形: 形状 135"/>
              <p:cNvSpPr/>
              <p:nvPr/>
            </p:nvSpPr>
            <p:spPr>
              <a:xfrm>
                <a:off x="752261" y="1309688"/>
                <a:ext cx="33552" cy="652462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任意多边形: 形状 136"/>
              <p:cNvSpPr/>
              <p:nvPr/>
            </p:nvSpPr>
            <p:spPr>
              <a:xfrm>
                <a:off x="823912" y="1279895"/>
                <a:ext cx="45719" cy="710830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任意多边形: 形状 137"/>
              <p:cNvSpPr/>
              <p:nvPr/>
            </p:nvSpPr>
            <p:spPr>
              <a:xfrm>
                <a:off x="857250" y="1271588"/>
                <a:ext cx="57150" cy="733425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9" name="任意多边形: 形状 138"/>
              <p:cNvSpPr/>
              <p:nvPr/>
            </p:nvSpPr>
            <p:spPr>
              <a:xfrm>
                <a:off x="912123" y="1271588"/>
                <a:ext cx="57150" cy="733425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任意多边形: 形状 139"/>
              <p:cNvSpPr/>
              <p:nvPr/>
            </p:nvSpPr>
            <p:spPr>
              <a:xfrm>
                <a:off x="981274" y="1253037"/>
                <a:ext cx="45719" cy="770526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任意多边形: 形状 140"/>
              <p:cNvSpPr/>
              <p:nvPr/>
            </p:nvSpPr>
            <p:spPr>
              <a:xfrm>
                <a:off x="1014625" y="1247774"/>
                <a:ext cx="62696" cy="780335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2" name="任意多边形: 形状 141"/>
              <p:cNvSpPr/>
              <p:nvPr/>
            </p:nvSpPr>
            <p:spPr>
              <a:xfrm>
                <a:off x="1071864" y="1240630"/>
                <a:ext cx="62696" cy="787479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43" name="任意多边形: 形状 142"/>
              <p:cNvSpPr/>
              <p:nvPr/>
            </p:nvSpPr>
            <p:spPr>
              <a:xfrm>
                <a:off x="1122192" y="1234488"/>
                <a:ext cx="62696" cy="793622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任意多边形: 形状 143"/>
              <p:cNvSpPr/>
              <p:nvPr/>
            </p:nvSpPr>
            <p:spPr>
              <a:xfrm>
                <a:off x="1168939" y="1242423"/>
                <a:ext cx="45719" cy="790447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5" name="任意多边形: 形状 144"/>
              <p:cNvSpPr/>
              <p:nvPr/>
            </p:nvSpPr>
            <p:spPr>
              <a:xfrm>
                <a:off x="1211394" y="1234488"/>
                <a:ext cx="62696" cy="793622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6" name="任意多边形: 形状 145"/>
              <p:cNvSpPr/>
              <p:nvPr/>
            </p:nvSpPr>
            <p:spPr>
              <a:xfrm>
                <a:off x="1249229" y="1234488"/>
                <a:ext cx="62696" cy="793622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7" name="任意多边形: 形状 146"/>
              <p:cNvSpPr/>
              <p:nvPr/>
            </p:nvSpPr>
            <p:spPr>
              <a:xfrm>
                <a:off x="1353391" y="1253037"/>
                <a:ext cx="62696" cy="770526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8" name="任意多边形: 形状 147"/>
              <p:cNvSpPr/>
              <p:nvPr/>
            </p:nvSpPr>
            <p:spPr>
              <a:xfrm>
                <a:off x="1306276" y="1239249"/>
                <a:ext cx="66335" cy="793621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9" name="任意多边形: 形状 148"/>
              <p:cNvSpPr/>
              <p:nvPr/>
            </p:nvSpPr>
            <p:spPr>
              <a:xfrm>
                <a:off x="1394857" y="1248990"/>
                <a:ext cx="62696" cy="779120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0" name="任意多边形: 形状 149"/>
              <p:cNvSpPr/>
              <p:nvPr/>
            </p:nvSpPr>
            <p:spPr>
              <a:xfrm>
                <a:off x="1444358" y="1253037"/>
                <a:ext cx="70549" cy="775788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任意多边形: 形状 150"/>
              <p:cNvSpPr/>
              <p:nvPr/>
            </p:nvSpPr>
            <p:spPr>
              <a:xfrm>
                <a:off x="1522734" y="1257301"/>
                <a:ext cx="45719" cy="759618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2" name="任意多边形: 形状 151"/>
              <p:cNvSpPr/>
              <p:nvPr/>
            </p:nvSpPr>
            <p:spPr>
              <a:xfrm>
                <a:off x="1534235" y="1266825"/>
                <a:ext cx="70548" cy="747714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53" name="任意多边形: 形状 152"/>
              <p:cNvSpPr/>
              <p:nvPr/>
            </p:nvSpPr>
            <p:spPr>
              <a:xfrm>
                <a:off x="1589398" y="1260180"/>
                <a:ext cx="45719" cy="744833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4" name="任意多边形: 形状 153"/>
              <p:cNvSpPr/>
              <p:nvPr/>
            </p:nvSpPr>
            <p:spPr>
              <a:xfrm>
                <a:off x="1629438" y="1279895"/>
                <a:ext cx="50376" cy="725118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5" name="任意多边形: 形状 154"/>
              <p:cNvSpPr/>
              <p:nvPr/>
            </p:nvSpPr>
            <p:spPr>
              <a:xfrm>
                <a:off x="1690410" y="1279895"/>
                <a:ext cx="45719" cy="703686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6" name="任意多边形: 形状 155"/>
              <p:cNvSpPr/>
              <p:nvPr/>
            </p:nvSpPr>
            <p:spPr>
              <a:xfrm>
                <a:off x="1741520" y="1287039"/>
                <a:ext cx="45719" cy="689398"/>
              </a:xfrm>
              <a:custGeom>
                <a:avLst/>
                <a:gdLst>
                  <a:gd name="connsiteX0" fmla="*/ 27786 w 27786"/>
                  <a:gd name="connsiteY0" fmla="*/ 0 h 619125"/>
                  <a:gd name="connsiteX1" fmla="*/ 8736 w 27786"/>
                  <a:gd name="connsiteY1" fmla="*/ 619125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86" h="619125">
                    <a:moveTo>
                      <a:pt x="27786" y="0"/>
                    </a:moveTo>
                    <a:cubicBezTo>
                      <a:pt x="7942" y="231378"/>
                      <a:pt x="-11901" y="462756"/>
                      <a:pt x="8736" y="6191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57" name="任意多边形: 形状 156"/>
              <p:cNvSpPr/>
              <p:nvPr/>
            </p:nvSpPr>
            <p:spPr>
              <a:xfrm>
                <a:off x="1767330" y="1316349"/>
                <a:ext cx="51815" cy="643901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8" name="任意多边形: 形状 157"/>
              <p:cNvSpPr/>
              <p:nvPr/>
            </p:nvSpPr>
            <p:spPr>
              <a:xfrm>
                <a:off x="782494" y="1297780"/>
                <a:ext cx="45719" cy="678657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9" name="任意多边形: 形状 158"/>
              <p:cNvSpPr/>
              <p:nvPr/>
            </p:nvSpPr>
            <p:spPr>
              <a:xfrm>
                <a:off x="1824072" y="1312069"/>
                <a:ext cx="28541" cy="638175"/>
              </a:xfrm>
              <a:custGeom>
                <a:avLst/>
                <a:gdLst>
                  <a:gd name="connsiteX0" fmla="*/ 28541 w 28541"/>
                  <a:gd name="connsiteY0" fmla="*/ 0 h 638175"/>
                  <a:gd name="connsiteX1" fmla="*/ 16634 w 28541"/>
                  <a:gd name="connsiteY1" fmla="*/ 638175 h 638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41" h="638175">
                    <a:moveTo>
                      <a:pt x="28541" y="0"/>
                    </a:moveTo>
                    <a:cubicBezTo>
                      <a:pt x="6117" y="257770"/>
                      <a:pt x="-16307" y="515541"/>
                      <a:pt x="16634" y="63817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0" name="任意多边形: 形状 159"/>
              <p:cNvSpPr/>
              <p:nvPr/>
            </p:nvSpPr>
            <p:spPr>
              <a:xfrm>
                <a:off x="1856398" y="1316831"/>
                <a:ext cx="27171" cy="638175"/>
              </a:xfrm>
              <a:custGeom>
                <a:avLst/>
                <a:gdLst>
                  <a:gd name="connsiteX0" fmla="*/ 27171 w 27171"/>
                  <a:gd name="connsiteY0" fmla="*/ 0 h 638175"/>
                  <a:gd name="connsiteX1" fmla="*/ 12883 w 27171"/>
                  <a:gd name="connsiteY1" fmla="*/ 638175 h 638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71" h="638175">
                    <a:moveTo>
                      <a:pt x="27171" y="0"/>
                    </a:moveTo>
                    <a:cubicBezTo>
                      <a:pt x="6533" y="260747"/>
                      <a:pt x="-14105" y="521494"/>
                      <a:pt x="12883" y="63817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1" name="任意多边形: 形状 160"/>
              <p:cNvSpPr/>
              <p:nvPr/>
            </p:nvSpPr>
            <p:spPr>
              <a:xfrm>
                <a:off x="1897856" y="1333500"/>
                <a:ext cx="20677" cy="602456"/>
              </a:xfrm>
              <a:custGeom>
                <a:avLst/>
                <a:gdLst>
                  <a:gd name="connsiteX0" fmla="*/ 14288 w 20677"/>
                  <a:gd name="connsiteY0" fmla="*/ 0 h 602456"/>
                  <a:gd name="connsiteX1" fmla="*/ 0 w 20677"/>
                  <a:gd name="connsiteY1" fmla="*/ 602456 h 602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677" h="602456">
                    <a:moveTo>
                      <a:pt x="14288" y="0"/>
                    </a:moveTo>
                    <a:cubicBezTo>
                      <a:pt x="21431" y="242689"/>
                      <a:pt x="28575" y="485378"/>
                      <a:pt x="0" y="602456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2" name="任意多边形: 形状 161"/>
              <p:cNvSpPr/>
              <p:nvPr/>
            </p:nvSpPr>
            <p:spPr>
              <a:xfrm>
                <a:off x="1924052" y="1331120"/>
                <a:ext cx="45719" cy="590550"/>
              </a:xfrm>
              <a:custGeom>
                <a:avLst/>
                <a:gdLst>
                  <a:gd name="connsiteX0" fmla="*/ 0 w 9889"/>
                  <a:gd name="connsiteY0" fmla="*/ 0 h 607219"/>
                  <a:gd name="connsiteX1" fmla="*/ 2382 w 9889"/>
                  <a:gd name="connsiteY1" fmla="*/ 607219 h 60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889" h="607219">
                    <a:moveTo>
                      <a:pt x="0" y="0"/>
                    </a:moveTo>
                    <a:cubicBezTo>
                      <a:pt x="8136" y="243284"/>
                      <a:pt x="16272" y="486569"/>
                      <a:pt x="2382" y="607219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63" name="任意多边形: 形状 162"/>
              <p:cNvSpPr/>
              <p:nvPr/>
            </p:nvSpPr>
            <p:spPr>
              <a:xfrm>
                <a:off x="1981200" y="1347788"/>
                <a:ext cx="14288" cy="552450"/>
              </a:xfrm>
              <a:custGeom>
                <a:avLst/>
                <a:gdLst>
                  <a:gd name="connsiteX0" fmla="*/ 0 w 14288"/>
                  <a:gd name="connsiteY0" fmla="*/ 0 h 552450"/>
                  <a:gd name="connsiteX1" fmla="*/ 14288 w 14288"/>
                  <a:gd name="connsiteY1" fmla="*/ 552450 h 552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288" h="552450">
                    <a:moveTo>
                      <a:pt x="0" y="0"/>
                    </a:moveTo>
                    <a:cubicBezTo>
                      <a:pt x="4564" y="229394"/>
                      <a:pt x="9129" y="458788"/>
                      <a:pt x="14288" y="55245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4" name="任意多边形: 形状 163"/>
              <p:cNvSpPr/>
              <p:nvPr/>
            </p:nvSpPr>
            <p:spPr>
              <a:xfrm>
                <a:off x="2011059" y="1364456"/>
                <a:ext cx="20147" cy="542925"/>
              </a:xfrm>
              <a:custGeom>
                <a:avLst/>
                <a:gdLst>
                  <a:gd name="connsiteX0" fmla="*/ 13004 w 20147"/>
                  <a:gd name="connsiteY0" fmla="*/ 0 h 542925"/>
                  <a:gd name="connsiteX1" fmla="*/ 20147 w 20147"/>
                  <a:gd name="connsiteY1" fmla="*/ 542925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47" h="542925">
                    <a:moveTo>
                      <a:pt x="13004" y="0"/>
                    </a:moveTo>
                    <a:cubicBezTo>
                      <a:pt x="700" y="225623"/>
                      <a:pt x="-11603" y="451247"/>
                      <a:pt x="20147" y="5429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5" name="任意多边形: 形状 164"/>
              <p:cNvSpPr/>
              <p:nvPr/>
            </p:nvSpPr>
            <p:spPr>
              <a:xfrm>
                <a:off x="2050962" y="1378744"/>
                <a:ext cx="13582" cy="514350"/>
              </a:xfrm>
              <a:custGeom>
                <a:avLst/>
                <a:gdLst>
                  <a:gd name="connsiteX0" fmla="*/ 8819 w 13582"/>
                  <a:gd name="connsiteY0" fmla="*/ 0 h 514350"/>
                  <a:gd name="connsiteX1" fmla="*/ 13582 w 13582"/>
                  <a:gd name="connsiteY1" fmla="*/ 514350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582" h="514350">
                    <a:moveTo>
                      <a:pt x="8819" y="0"/>
                    </a:moveTo>
                    <a:cubicBezTo>
                      <a:pt x="485" y="209550"/>
                      <a:pt x="-7849" y="419100"/>
                      <a:pt x="13582" y="51435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6" name="任意多边形: 形状 165"/>
              <p:cNvSpPr/>
              <p:nvPr/>
            </p:nvSpPr>
            <p:spPr>
              <a:xfrm>
                <a:off x="2088356" y="1393031"/>
                <a:ext cx="2382" cy="483394"/>
              </a:xfrm>
              <a:custGeom>
                <a:avLst/>
                <a:gdLst>
                  <a:gd name="connsiteX0" fmla="*/ 2382 w 2382"/>
                  <a:gd name="connsiteY0" fmla="*/ 0 h 483394"/>
                  <a:gd name="connsiteX1" fmla="*/ 0 w 2382"/>
                  <a:gd name="connsiteY1" fmla="*/ 483394 h 483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2" h="483394">
                    <a:moveTo>
                      <a:pt x="2382" y="0"/>
                    </a:moveTo>
                    <a:cubicBezTo>
                      <a:pt x="1786" y="187325"/>
                      <a:pt x="1191" y="374650"/>
                      <a:pt x="0" y="483394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7" name="任意多边形: 形状 166"/>
              <p:cNvSpPr/>
              <p:nvPr/>
            </p:nvSpPr>
            <p:spPr>
              <a:xfrm>
                <a:off x="2111722" y="1409700"/>
                <a:ext cx="14734" cy="464344"/>
              </a:xfrm>
              <a:custGeom>
                <a:avLst/>
                <a:gdLst>
                  <a:gd name="connsiteX0" fmla="*/ 7591 w 14734"/>
                  <a:gd name="connsiteY0" fmla="*/ 0 h 464344"/>
                  <a:gd name="connsiteX1" fmla="*/ 14734 w 14734"/>
                  <a:gd name="connsiteY1" fmla="*/ 464344 h 46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734" h="464344">
                    <a:moveTo>
                      <a:pt x="7591" y="0"/>
                    </a:moveTo>
                    <a:cubicBezTo>
                      <a:pt x="50" y="187325"/>
                      <a:pt x="-7491" y="374650"/>
                      <a:pt x="14734" y="464344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8" name="任意多边形: 形状 167"/>
              <p:cNvSpPr/>
              <p:nvPr/>
            </p:nvSpPr>
            <p:spPr>
              <a:xfrm>
                <a:off x="2138387" y="1419225"/>
                <a:ext cx="14263" cy="435769"/>
              </a:xfrm>
              <a:custGeom>
                <a:avLst/>
                <a:gdLst>
                  <a:gd name="connsiteX0" fmla="*/ 9501 w 14263"/>
                  <a:gd name="connsiteY0" fmla="*/ 0 h 435769"/>
                  <a:gd name="connsiteX1" fmla="*/ 14263 w 14263"/>
                  <a:gd name="connsiteY1" fmla="*/ 435769 h 435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263" h="435769">
                    <a:moveTo>
                      <a:pt x="9501" y="0"/>
                    </a:moveTo>
                    <a:cubicBezTo>
                      <a:pt x="571" y="171450"/>
                      <a:pt x="-8359" y="342900"/>
                      <a:pt x="14263" y="435769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9" name="任意多边形: 形状 168"/>
              <p:cNvSpPr/>
              <p:nvPr/>
            </p:nvSpPr>
            <p:spPr>
              <a:xfrm>
                <a:off x="2170133" y="1433513"/>
                <a:ext cx="15855" cy="416718"/>
              </a:xfrm>
              <a:custGeom>
                <a:avLst/>
                <a:gdLst>
                  <a:gd name="connsiteX0" fmla="*/ 11092 w 15855"/>
                  <a:gd name="connsiteY0" fmla="*/ 0 h 416718"/>
                  <a:gd name="connsiteX1" fmla="*/ 15855 w 15855"/>
                  <a:gd name="connsiteY1" fmla="*/ 416718 h 416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855" h="416718">
                    <a:moveTo>
                      <a:pt x="11092" y="0"/>
                    </a:moveTo>
                    <a:cubicBezTo>
                      <a:pt x="773" y="164901"/>
                      <a:pt x="-9545" y="329803"/>
                      <a:pt x="15855" y="416718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0" name="任意多边形: 形状 169"/>
              <p:cNvSpPr/>
              <p:nvPr/>
            </p:nvSpPr>
            <p:spPr>
              <a:xfrm>
                <a:off x="2214563" y="1450181"/>
                <a:ext cx="5798" cy="390525"/>
              </a:xfrm>
              <a:custGeom>
                <a:avLst/>
                <a:gdLst>
                  <a:gd name="connsiteX0" fmla="*/ 0 w 5798"/>
                  <a:gd name="connsiteY0" fmla="*/ 0 h 390525"/>
                  <a:gd name="connsiteX1" fmla="*/ 2381 w 5798"/>
                  <a:gd name="connsiteY1" fmla="*/ 390525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98" h="390525">
                    <a:moveTo>
                      <a:pt x="0" y="0"/>
                    </a:moveTo>
                    <a:cubicBezTo>
                      <a:pt x="4564" y="155972"/>
                      <a:pt x="9128" y="311944"/>
                      <a:pt x="2381" y="3905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1" name="任意多边形: 形状 170"/>
              <p:cNvSpPr/>
              <p:nvPr/>
            </p:nvSpPr>
            <p:spPr>
              <a:xfrm>
                <a:off x="2240756" y="1473994"/>
                <a:ext cx="18929" cy="357187"/>
              </a:xfrm>
              <a:custGeom>
                <a:avLst/>
                <a:gdLst>
                  <a:gd name="connsiteX0" fmla="*/ 0 w 18929"/>
                  <a:gd name="connsiteY0" fmla="*/ 0 h 357187"/>
                  <a:gd name="connsiteX1" fmla="*/ 9525 w 18929"/>
                  <a:gd name="connsiteY1" fmla="*/ 357187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929" h="357187">
                    <a:moveTo>
                      <a:pt x="0" y="0"/>
                    </a:moveTo>
                    <a:cubicBezTo>
                      <a:pt x="14486" y="133747"/>
                      <a:pt x="28972" y="267494"/>
                      <a:pt x="9525" y="357187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2" name="任意多边形: 形状 171"/>
              <p:cNvSpPr/>
              <p:nvPr/>
            </p:nvSpPr>
            <p:spPr>
              <a:xfrm>
                <a:off x="2343441" y="1539798"/>
                <a:ext cx="45719" cy="269952"/>
              </a:xfrm>
              <a:custGeom>
                <a:avLst/>
                <a:gdLst>
                  <a:gd name="connsiteX0" fmla="*/ 0 w 18929"/>
                  <a:gd name="connsiteY0" fmla="*/ 0 h 357187"/>
                  <a:gd name="connsiteX1" fmla="*/ 9525 w 18929"/>
                  <a:gd name="connsiteY1" fmla="*/ 357187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929" h="357187">
                    <a:moveTo>
                      <a:pt x="0" y="0"/>
                    </a:moveTo>
                    <a:cubicBezTo>
                      <a:pt x="14486" y="133747"/>
                      <a:pt x="28972" y="267494"/>
                      <a:pt x="9525" y="357187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3" name="任意多边形: 形状 172"/>
              <p:cNvSpPr/>
              <p:nvPr/>
            </p:nvSpPr>
            <p:spPr>
              <a:xfrm>
                <a:off x="2263676" y="1479946"/>
                <a:ext cx="45719" cy="340518"/>
              </a:xfrm>
              <a:custGeom>
                <a:avLst/>
                <a:gdLst>
                  <a:gd name="connsiteX0" fmla="*/ 0 w 5798"/>
                  <a:gd name="connsiteY0" fmla="*/ 0 h 390525"/>
                  <a:gd name="connsiteX1" fmla="*/ 2381 w 5798"/>
                  <a:gd name="connsiteY1" fmla="*/ 390525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98" h="390525">
                    <a:moveTo>
                      <a:pt x="0" y="0"/>
                    </a:moveTo>
                    <a:cubicBezTo>
                      <a:pt x="4564" y="155972"/>
                      <a:pt x="9128" y="311944"/>
                      <a:pt x="2381" y="3905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4" name="任意多边形: 形状 173"/>
              <p:cNvSpPr/>
              <p:nvPr/>
            </p:nvSpPr>
            <p:spPr>
              <a:xfrm>
                <a:off x="2312194" y="1514475"/>
                <a:ext cx="38501" cy="300038"/>
              </a:xfrm>
              <a:custGeom>
                <a:avLst/>
                <a:gdLst>
                  <a:gd name="connsiteX0" fmla="*/ 0 w 38501"/>
                  <a:gd name="connsiteY0" fmla="*/ 0 h 300038"/>
                  <a:gd name="connsiteX1" fmla="*/ 38100 w 38501"/>
                  <a:gd name="connsiteY1" fmla="*/ 176213 h 300038"/>
                  <a:gd name="connsiteX2" fmla="*/ 16669 w 38501"/>
                  <a:gd name="connsiteY2" fmla="*/ 300038 h 300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501" h="300038">
                    <a:moveTo>
                      <a:pt x="0" y="0"/>
                    </a:moveTo>
                    <a:cubicBezTo>
                      <a:pt x="17661" y="63103"/>
                      <a:pt x="35322" y="126207"/>
                      <a:pt x="38100" y="176213"/>
                    </a:cubicBezTo>
                    <a:cubicBezTo>
                      <a:pt x="40878" y="226219"/>
                      <a:pt x="28773" y="263128"/>
                      <a:pt x="16669" y="300038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5" name="任意多边形: 形状 174"/>
              <p:cNvSpPr/>
              <p:nvPr/>
            </p:nvSpPr>
            <p:spPr>
              <a:xfrm>
                <a:off x="2362202" y="1363725"/>
                <a:ext cx="577222" cy="621576"/>
              </a:xfrm>
              <a:custGeom>
                <a:avLst/>
                <a:gdLst>
                  <a:gd name="connsiteX0" fmla="*/ 17964 w 606632"/>
                  <a:gd name="connsiteY0" fmla="*/ 195721 h 637018"/>
                  <a:gd name="connsiteX1" fmla="*/ 451351 w 606632"/>
                  <a:gd name="connsiteY1" fmla="*/ 458 h 637018"/>
                  <a:gd name="connsiteX2" fmla="*/ 403726 w 606632"/>
                  <a:gd name="connsiteY2" fmla="*/ 255252 h 637018"/>
                  <a:gd name="connsiteX3" fmla="*/ 606133 w 606632"/>
                  <a:gd name="connsiteY3" fmla="*/ 598152 h 637018"/>
                  <a:gd name="connsiteX4" fmla="*/ 448970 w 606632"/>
                  <a:gd name="connsiteY4" fmla="*/ 617202 h 637018"/>
                  <a:gd name="connsiteX5" fmla="*/ 91783 w 606632"/>
                  <a:gd name="connsiteY5" fmla="*/ 490996 h 637018"/>
                  <a:gd name="connsiteX6" fmla="*/ 48920 w 606632"/>
                  <a:gd name="connsiteY6" fmla="*/ 457658 h 637018"/>
                  <a:gd name="connsiteX7" fmla="*/ 79876 w 606632"/>
                  <a:gd name="connsiteY7" fmla="*/ 307639 h 637018"/>
                  <a:gd name="connsiteX8" fmla="*/ 17964 w 606632"/>
                  <a:gd name="connsiteY8" fmla="*/ 195721 h 637018"/>
                  <a:gd name="connsiteX0-1" fmla="*/ 19211 w 607879"/>
                  <a:gd name="connsiteY0-2" fmla="*/ 181470 h 622767"/>
                  <a:gd name="connsiteX1-3" fmla="*/ 471648 w 607879"/>
                  <a:gd name="connsiteY1-4" fmla="*/ 495 h 622767"/>
                  <a:gd name="connsiteX2-5" fmla="*/ 404973 w 607879"/>
                  <a:gd name="connsiteY2-6" fmla="*/ 241001 h 622767"/>
                  <a:gd name="connsiteX3-7" fmla="*/ 607380 w 607879"/>
                  <a:gd name="connsiteY3-8" fmla="*/ 583901 h 622767"/>
                  <a:gd name="connsiteX4-9" fmla="*/ 450217 w 607879"/>
                  <a:gd name="connsiteY4-10" fmla="*/ 602951 h 622767"/>
                  <a:gd name="connsiteX5-11" fmla="*/ 93030 w 607879"/>
                  <a:gd name="connsiteY5-12" fmla="*/ 476745 h 622767"/>
                  <a:gd name="connsiteX6-13" fmla="*/ 50167 w 607879"/>
                  <a:gd name="connsiteY6-14" fmla="*/ 443407 h 622767"/>
                  <a:gd name="connsiteX7-15" fmla="*/ 81123 w 607879"/>
                  <a:gd name="connsiteY7-16" fmla="*/ 293388 h 622767"/>
                  <a:gd name="connsiteX8-17" fmla="*/ 19211 w 607879"/>
                  <a:gd name="connsiteY8-18" fmla="*/ 181470 h 622767"/>
                  <a:gd name="connsiteX0-19" fmla="*/ 19801 w 601325"/>
                  <a:gd name="connsiteY0-20" fmla="*/ 190834 h 622606"/>
                  <a:gd name="connsiteX1-21" fmla="*/ 465094 w 601325"/>
                  <a:gd name="connsiteY1-22" fmla="*/ 334 h 622606"/>
                  <a:gd name="connsiteX2-23" fmla="*/ 398419 w 601325"/>
                  <a:gd name="connsiteY2-24" fmla="*/ 240840 h 622606"/>
                  <a:gd name="connsiteX3-25" fmla="*/ 600826 w 601325"/>
                  <a:gd name="connsiteY3-26" fmla="*/ 583740 h 622606"/>
                  <a:gd name="connsiteX4-27" fmla="*/ 443663 w 601325"/>
                  <a:gd name="connsiteY4-28" fmla="*/ 602790 h 622606"/>
                  <a:gd name="connsiteX5-29" fmla="*/ 86476 w 601325"/>
                  <a:gd name="connsiteY5-30" fmla="*/ 476584 h 622606"/>
                  <a:gd name="connsiteX6-31" fmla="*/ 43613 w 601325"/>
                  <a:gd name="connsiteY6-32" fmla="*/ 443246 h 622606"/>
                  <a:gd name="connsiteX7-33" fmla="*/ 74569 w 601325"/>
                  <a:gd name="connsiteY7-34" fmla="*/ 293227 h 622606"/>
                  <a:gd name="connsiteX8-35" fmla="*/ 19801 w 601325"/>
                  <a:gd name="connsiteY8-36" fmla="*/ 190834 h 622606"/>
                  <a:gd name="connsiteX0-37" fmla="*/ 19801 w 601325"/>
                  <a:gd name="connsiteY0-38" fmla="*/ 190811 h 622583"/>
                  <a:gd name="connsiteX1-39" fmla="*/ 465094 w 601325"/>
                  <a:gd name="connsiteY1-40" fmla="*/ 311 h 622583"/>
                  <a:gd name="connsiteX2-41" fmla="*/ 398419 w 601325"/>
                  <a:gd name="connsiteY2-42" fmla="*/ 240817 h 622583"/>
                  <a:gd name="connsiteX3-43" fmla="*/ 600826 w 601325"/>
                  <a:gd name="connsiteY3-44" fmla="*/ 583717 h 622583"/>
                  <a:gd name="connsiteX4-45" fmla="*/ 443663 w 601325"/>
                  <a:gd name="connsiteY4-46" fmla="*/ 602767 h 622583"/>
                  <a:gd name="connsiteX5-47" fmla="*/ 86476 w 601325"/>
                  <a:gd name="connsiteY5-48" fmla="*/ 476561 h 622583"/>
                  <a:gd name="connsiteX6-49" fmla="*/ 43613 w 601325"/>
                  <a:gd name="connsiteY6-50" fmla="*/ 443223 h 622583"/>
                  <a:gd name="connsiteX7-51" fmla="*/ 74569 w 601325"/>
                  <a:gd name="connsiteY7-52" fmla="*/ 293204 h 622583"/>
                  <a:gd name="connsiteX8-53" fmla="*/ 19801 w 601325"/>
                  <a:gd name="connsiteY8-54" fmla="*/ 190811 h 622583"/>
                  <a:gd name="connsiteX0-55" fmla="*/ 10 w 581534"/>
                  <a:gd name="connsiteY0-56" fmla="*/ 190811 h 622583"/>
                  <a:gd name="connsiteX1-57" fmla="*/ 445303 w 581534"/>
                  <a:gd name="connsiteY1-58" fmla="*/ 311 h 622583"/>
                  <a:gd name="connsiteX2-59" fmla="*/ 378628 w 581534"/>
                  <a:gd name="connsiteY2-60" fmla="*/ 240817 h 622583"/>
                  <a:gd name="connsiteX3-61" fmla="*/ 581035 w 581534"/>
                  <a:gd name="connsiteY3-62" fmla="*/ 583717 h 622583"/>
                  <a:gd name="connsiteX4-63" fmla="*/ 423872 w 581534"/>
                  <a:gd name="connsiteY4-64" fmla="*/ 602767 h 622583"/>
                  <a:gd name="connsiteX5-65" fmla="*/ 66685 w 581534"/>
                  <a:gd name="connsiteY5-66" fmla="*/ 476561 h 622583"/>
                  <a:gd name="connsiteX6-67" fmla="*/ 23822 w 581534"/>
                  <a:gd name="connsiteY6-68" fmla="*/ 443223 h 622583"/>
                  <a:gd name="connsiteX7-69" fmla="*/ 54778 w 581534"/>
                  <a:gd name="connsiteY7-70" fmla="*/ 293204 h 622583"/>
                  <a:gd name="connsiteX8-71" fmla="*/ 10 w 581534"/>
                  <a:gd name="connsiteY8-72" fmla="*/ 190811 h 622583"/>
                  <a:gd name="connsiteX0-73" fmla="*/ 22 w 581546"/>
                  <a:gd name="connsiteY0-74" fmla="*/ 190811 h 622583"/>
                  <a:gd name="connsiteX1-75" fmla="*/ 445315 w 581546"/>
                  <a:gd name="connsiteY1-76" fmla="*/ 311 h 622583"/>
                  <a:gd name="connsiteX2-77" fmla="*/ 378640 w 581546"/>
                  <a:gd name="connsiteY2-78" fmla="*/ 240817 h 622583"/>
                  <a:gd name="connsiteX3-79" fmla="*/ 581047 w 581546"/>
                  <a:gd name="connsiteY3-80" fmla="*/ 583717 h 622583"/>
                  <a:gd name="connsiteX4-81" fmla="*/ 423884 w 581546"/>
                  <a:gd name="connsiteY4-82" fmla="*/ 602767 h 622583"/>
                  <a:gd name="connsiteX5-83" fmla="*/ 66697 w 581546"/>
                  <a:gd name="connsiteY5-84" fmla="*/ 476561 h 622583"/>
                  <a:gd name="connsiteX6-85" fmla="*/ 23834 w 581546"/>
                  <a:gd name="connsiteY6-86" fmla="*/ 443223 h 622583"/>
                  <a:gd name="connsiteX7-87" fmla="*/ 23834 w 581546"/>
                  <a:gd name="connsiteY7-88" fmla="*/ 297966 h 622583"/>
                  <a:gd name="connsiteX8-89" fmla="*/ 22 w 581546"/>
                  <a:gd name="connsiteY8-90" fmla="*/ 190811 h 622583"/>
                  <a:gd name="connsiteX0-91" fmla="*/ 21 w 581545"/>
                  <a:gd name="connsiteY0-92" fmla="*/ 190811 h 622583"/>
                  <a:gd name="connsiteX1-93" fmla="*/ 445314 w 581545"/>
                  <a:gd name="connsiteY1-94" fmla="*/ 311 h 622583"/>
                  <a:gd name="connsiteX2-95" fmla="*/ 378639 w 581545"/>
                  <a:gd name="connsiteY2-96" fmla="*/ 240817 h 622583"/>
                  <a:gd name="connsiteX3-97" fmla="*/ 581046 w 581545"/>
                  <a:gd name="connsiteY3-98" fmla="*/ 583717 h 622583"/>
                  <a:gd name="connsiteX4-99" fmla="*/ 423883 w 581545"/>
                  <a:gd name="connsiteY4-100" fmla="*/ 602767 h 622583"/>
                  <a:gd name="connsiteX5-101" fmla="*/ 66696 w 581545"/>
                  <a:gd name="connsiteY5-102" fmla="*/ 476561 h 622583"/>
                  <a:gd name="connsiteX6-103" fmla="*/ 11926 w 581545"/>
                  <a:gd name="connsiteY6-104" fmla="*/ 443223 h 622583"/>
                  <a:gd name="connsiteX7-105" fmla="*/ 23833 w 581545"/>
                  <a:gd name="connsiteY7-106" fmla="*/ 297966 h 622583"/>
                  <a:gd name="connsiteX8-107" fmla="*/ 21 w 581545"/>
                  <a:gd name="connsiteY8-108" fmla="*/ 190811 h 622583"/>
                  <a:gd name="connsiteX0-109" fmla="*/ 21 w 581545"/>
                  <a:gd name="connsiteY0-110" fmla="*/ 190811 h 622583"/>
                  <a:gd name="connsiteX1-111" fmla="*/ 445314 w 581545"/>
                  <a:gd name="connsiteY1-112" fmla="*/ 311 h 622583"/>
                  <a:gd name="connsiteX2-113" fmla="*/ 378639 w 581545"/>
                  <a:gd name="connsiteY2-114" fmla="*/ 240817 h 622583"/>
                  <a:gd name="connsiteX3-115" fmla="*/ 581046 w 581545"/>
                  <a:gd name="connsiteY3-116" fmla="*/ 583717 h 622583"/>
                  <a:gd name="connsiteX4-117" fmla="*/ 423883 w 581545"/>
                  <a:gd name="connsiteY4-118" fmla="*/ 602767 h 622583"/>
                  <a:gd name="connsiteX5-119" fmla="*/ 66696 w 581545"/>
                  <a:gd name="connsiteY5-120" fmla="*/ 476561 h 622583"/>
                  <a:gd name="connsiteX6-121" fmla="*/ 11926 w 581545"/>
                  <a:gd name="connsiteY6-122" fmla="*/ 443223 h 622583"/>
                  <a:gd name="connsiteX7-123" fmla="*/ 23833 w 581545"/>
                  <a:gd name="connsiteY7-124" fmla="*/ 297966 h 622583"/>
                  <a:gd name="connsiteX8-125" fmla="*/ 21 w 581545"/>
                  <a:gd name="connsiteY8-126" fmla="*/ 190811 h 622583"/>
                  <a:gd name="connsiteX0-127" fmla="*/ 12 w 581536"/>
                  <a:gd name="connsiteY0-128" fmla="*/ 190811 h 622583"/>
                  <a:gd name="connsiteX1-129" fmla="*/ 445305 w 581536"/>
                  <a:gd name="connsiteY1-130" fmla="*/ 311 h 622583"/>
                  <a:gd name="connsiteX2-131" fmla="*/ 378630 w 581536"/>
                  <a:gd name="connsiteY2-132" fmla="*/ 240817 h 622583"/>
                  <a:gd name="connsiteX3-133" fmla="*/ 581037 w 581536"/>
                  <a:gd name="connsiteY3-134" fmla="*/ 583717 h 622583"/>
                  <a:gd name="connsiteX4-135" fmla="*/ 423874 w 581536"/>
                  <a:gd name="connsiteY4-136" fmla="*/ 602767 h 622583"/>
                  <a:gd name="connsiteX5-137" fmla="*/ 66687 w 581536"/>
                  <a:gd name="connsiteY5-138" fmla="*/ 476561 h 622583"/>
                  <a:gd name="connsiteX6-139" fmla="*/ 11917 w 581536"/>
                  <a:gd name="connsiteY6-140" fmla="*/ 443223 h 622583"/>
                  <a:gd name="connsiteX7-141" fmla="*/ 23824 w 581536"/>
                  <a:gd name="connsiteY7-142" fmla="*/ 297966 h 622583"/>
                  <a:gd name="connsiteX8-143" fmla="*/ 12 w 581536"/>
                  <a:gd name="connsiteY8-144" fmla="*/ 190811 h 622583"/>
                  <a:gd name="connsiteX0-145" fmla="*/ 0 w 581524"/>
                  <a:gd name="connsiteY0-146" fmla="*/ 190811 h 622583"/>
                  <a:gd name="connsiteX1-147" fmla="*/ 445293 w 581524"/>
                  <a:gd name="connsiteY1-148" fmla="*/ 311 h 622583"/>
                  <a:gd name="connsiteX2-149" fmla="*/ 378618 w 581524"/>
                  <a:gd name="connsiteY2-150" fmla="*/ 240817 h 622583"/>
                  <a:gd name="connsiteX3-151" fmla="*/ 581025 w 581524"/>
                  <a:gd name="connsiteY3-152" fmla="*/ 583717 h 622583"/>
                  <a:gd name="connsiteX4-153" fmla="*/ 423862 w 581524"/>
                  <a:gd name="connsiteY4-154" fmla="*/ 602767 h 622583"/>
                  <a:gd name="connsiteX5-155" fmla="*/ 66675 w 581524"/>
                  <a:gd name="connsiteY5-156" fmla="*/ 476561 h 622583"/>
                  <a:gd name="connsiteX6-157" fmla="*/ 11905 w 581524"/>
                  <a:gd name="connsiteY6-158" fmla="*/ 443223 h 622583"/>
                  <a:gd name="connsiteX7-159" fmla="*/ 23812 w 581524"/>
                  <a:gd name="connsiteY7-160" fmla="*/ 297966 h 622583"/>
                  <a:gd name="connsiteX8-161" fmla="*/ 0 w 581524"/>
                  <a:gd name="connsiteY8-162" fmla="*/ 190811 h 622583"/>
                  <a:gd name="connsiteX0-163" fmla="*/ 0 w 581524"/>
                  <a:gd name="connsiteY0-164" fmla="*/ 190811 h 622583"/>
                  <a:gd name="connsiteX1-165" fmla="*/ 445293 w 581524"/>
                  <a:gd name="connsiteY1-166" fmla="*/ 311 h 622583"/>
                  <a:gd name="connsiteX2-167" fmla="*/ 378618 w 581524"/>
                  <a:gd name="connsiteY2-168" fmla="*/ 240817 h 622583"/>
                  <a:gd name="connsiteX3-169" fmla="*/ 581025 w 581524"/>
                  <a:gd name="connsiteY3-170" fmla="*/ 583717 h 622583"/>
                  <a:gd name="connsiteX4-171" fmla="*/ 423862 w 581524"/>
                  <a:gd name="connsiteY4-172" fmla="*/ 602767 h 622583"/>
                  <a:gd name="connsiteX5-173" fmla="*/ 66675 w 581524"/>
                  <a:gd name="connsiteY5-174" fmla="*/ 476561 h 622583"/>
                  <a:gd name="connsiteX6-175" fmla="*/ 11905 w 581524"/>
                  <a:gd name="connsiteY6-176" fmla="*/ 443223 h 622583"/>
                  <a:gd name="connsiteX7-177" fmla="*/ 23812 w 581524"/>
                  <a:gd name="connsiteY7-178" fmla="*/ 297966 h 622583"/>
                  <a:gd name="connsiteX8-179" fmla="*/ 0 w 581524"/>
                  <a:gd name="connsiteY8-180" fmla="*/ 190811 h 622583"/>
                  <a:gd name="connsiteX0-181" fmla="*/ 0 w 581524"/>
                  <a:gd name="connsiteY0-182" fmla="*/ 190811 h 622583"/>
                  <a:gd name="connsiteX1-183" fmla="*/ 445293 w 581524"/>
                  <a:gd name="connsiteY1-184" fmla="*/ 311 h 622583"/>
                  <a:gd name="connsiteX2-185" fmla="*/ 378618 w 581524"/>
                  <a:gd name="connsiteY2-186" fmla="*/ 240817 h 622583"/>
                  <a:gd name="connsiteX3-187" fmla="*/ 581025 w 581524"/>
                  <a:gd name="connsiteY3-188" fmla="*/ 583717 h 622583"/>
                  <a:gd name="connsiteX4-189" fmla="*/ 423862 w 581524"/>
                  <a:gd name="connsiteY4-190" fmla="*/ 602767 h 622583"/>
                  <a:gd name="connsiteX5-191" fmla="*/ 66675 w 581524"/>
                  <a:gd name="connsiteY5-192" fmla="*/ 476561 h 622583"/>
                  <a:gd name="connsiteX6-193" fmla="*/ 16668 w 581524"/>
                  <a:gd name="connsiteY6-194" fmla="*/ 433698 h 622583"/>
                  <a:gd name="connsiteX7-195" fmla="*/ 23812 w 581524"/>
                  <a:gd name="connsiteY7-196" fmla="*/ 297966 h 622583"/>
                  <a:gd name="connsiteX8-197" fmla="*/ 0 w 581524"/>
                  <a:gd name="connsiteY8-198" fmla="*/ 190811 h 622583"/>
                  <a:gd name="connsiteX0-199" fmla="*/ 0 w 581524"/>
                  <a:gd name="connsiteY0-200" fmla="*/ 190811 h 622583"/>
                  <a:gd name="connsiteX1-201" fmla="*/ 445293 w 581524"/>
                  <a:gd name="connsiteY1-202" fmla="*/ 311 h 622583"/>
                  <a:gd name="connsiteX2-203" fmla="*/ 378618 w 581524"/>
                  <a:gd name="connsiteY2-204" fmla="*/ 240817 h 622583"/>
                  <a:gd name="connsiteX3-205" fmla="*/ 581025 w 581524"/>
                  <a:gd name="connsiteY3-206" fmla="*/ 583717 h 622583"/>
                  <a:gd name="connsiteX4-207" fmla="*/ 423862 w 581524"/>
                  <a:gd name="connsiteY4-208" fmla="*/ 602767 h 622583"/>
                  <a:gd name="connsiteX5-209" fmla="*/ 66675 w 581524"/>
                  <a:gd name="connsiteY5-210" fmla="*/ 476561 h 622583"/>
                  <a:gd name="connsiteX6-211" fmla="*/ 16668 w 581524"/>
                  <a:gd name="connsiteY6-212" fmla="*/ 433698 h 622583"/>
                  <a:gd name="connsiteX7-213" fmla="*/ 23812 w 581524"/>
                  <a:gd name="connsiteY7-214" fmla="*/ 297966 h 622583"/>
                  <a:gd name="connsiteX8-215" fmla="*/ 0 w 581524"/>
                  <a:gd name="connsiteY8-216" fmla="*/ 190811 h 622583"/>
                  <a:gd name="connsiteX0-217" fmla="*/ 0 w 581524"/>
                  <a:gd name="connsiteY0-218" fmla="*/ 190811 h 622583"/>
                  <a:gd name="connsiteX1-219" fmla="*/ 445293 w 581524"/>
                  <a:gd name="connsiteY1-220" fmla="*/ 311 h 622583"/>
                  <a:gd name="connsiteX2-221" fmla="*/ 378618 w 581524"/>
                  <a:gd name="connsiteY2-222" fmla="*/ 240817 h 622583"/>
                  <a:gd name="connsiteX3-223" fmla="*/ 581025 w 581524"/>
                  <a:gd name="connsiteY3-224" fmla="*/ 583717 h 622583"/>
                  <a:gd name="connsiteX4-225" fmla="*/ 423862 w 581524"/>
                  <a:gd name="connsiteY4-226" fmla="*/ 602767 h 622583"/>
                  <a:gd name="connsiteX5-227" fmla="*/ 66675 w 581524"/>
                  <a:gd name="connsiteY5-228" fmla="*/ 476561 h 622583"/>
                  <a:gd name="connsiteX6-229" fmla="*/ 16668 w 581524"/>
                  <a:gd name="connsiteY6-230" fmla="*/ 433698 h 622583"/>
                  <a:gd name="connsiteX7-231" fmla="*/ 23812 w 581524"/>
                  <a:gd name="connsiteY7-232" fmla="*/ 297966 h 622583"/>
                  <a:gd name="connsiteX8-233" fmla="*/ 0 w 581524"/>
                  <a:gd name="connsiteY8-234" fmla="*/ 190811 h 622583"/>
                  <a:gd name="connsiteX0-235" fmla="*/ 0 w 581524"/>
                  <a:gd name="connsiteY0-236" fmla="*/ 190811 h 622583"/>
                  <a:gd name="connsiteX1-237" fmla="*/ 445293 w 581524"/>
                  <a:gd name="connsiteY1-238" fmla="*/ 311 h 622583"/>
                  <a:gd name="connsiteX2-239" fmla="*/ 378618 w 581524"/>
                  <a:gd name="connsiteY2-240" fmla="*/ 240817 h 622583"/>
                  <a:gd name="connsiteX3-241" fmla="*/ 581025 w 581524"/>
                  <a:gd name="connsiteY3-242" fmla="*/ 583717 h 622583"/>
                  <a:gd name="connsiteX4-243" fmla="*/ 423862 w 581524"/>
                  <a:gd name="connsiteY4-244" fmla="*/ 602767 h 622583"/>
                  <a:gd name="connsiteX5-245" fmla="*/ 66675 w 581524"/>
                  <a:gd name="connsiteY5-246" fmla="*/ 476561 h 622583"/>
                  <a:gd name="connsiteX6-247" fmla="*/ 16668 w 581524"/>
                  <a:gd name="connsiteY6-248" fmla="*/ 433698 h 622583"/>
                  <a:gd name="connsiteX7-249" fmla="*/ 23812 w 581524"/>
                  <a:gd name="connsiteY7-250" fmla="*/ 297966 h 622583"/>
                  <a:gd name="connsiteX8-251" fmla="*/ 0 w 581524"/>
                  <a:gd name="connsiteY8-252" fmla="*/ 190811 h 622583"/>
                  <a:gd name="connsiteX0-253" fmla="*/ 0 w 581524"/>
                  <a:gd name="connsiteY0-254" fmla="*/ 190811 h 622583"/>
                  <a:gd name="connsiteX1-255" fmla="*/ 445293 w 581524"/>
                  <a:gd name="connsiteY1-256" fmla="*/ 311 h 622583"/>
                  <a:gd name="connsiteX2-257" fmla="*/ 378618 w 581524"/>
                  <a:gd name="connsiteY2-258" fmla="*/ 240817 h 622583"/>
                  <a:gd name="connsiteX3-259" fmla="*/ 581025 w 581524"/>
                  <a:gd name="connsiteY3-260" fmla="*/ 583717 h 622583"/>
                  <a:gd name="connsiteX4-261" fmla="*/ 423862 w 581524"/>
                  <a:gd name="connsiteY4-262" fmla="*/ 602767 h 622583"/>
                  <a:gd name="connsiteX5-263" fmla="*/ 83344 w 581524"/>
                  <a:gd name="connsiteY5-264" fmla="*/ 476561 h 622583"/>
                  <a:gd name="connsiteX6-265" fmla="*/ 16668 w 581524"/>
                  <a:gd name="connsiteY6-266" fmla="*/ 433698 h 622583"/>
                  <a:gd name="connsiteX7-267" fmla="*/ 23812 w 581524"/>
                  <a:gd name="connsiteY7-268" fmla="*/ 297966 h 622583"/>
                  <a:gd name="connsiteX8-269" fmla="*/ 0 w 581524"/>
                  <a:gd name="connsiteY8-270" fmla="*/ 190811 h 622583"/>
                  <a:gd name="connsiteX0-271" fmla="*/ 0 w 581524"/>
                  <a:gd name="connsiteY0-272" fmla="*/ 190811 h 622583"/>
                  <a:gd name="connsiteX1-273" fmla="*/ 445293 w 581524"/>
                  <a:gd name="connsiteY1-274" fmla="*/ 311 h 622583"/>
                  <a:gd name="connsiteX2-275" fmla="*/ 378618 w 581524"/>
                  <a:gd name="connsiteY2-276" fmla="*/ 240817 h 622583"/>
                  <a:gd name="connsiteX3-277" fmla="*/ 581025 w 581524"/>
                  <a:gd name="connsiteY3-278" fmla="*/ 583717 h 622583"/>
                  <a:gd name="connsiteX4-279" fmla="*/ 423862 w 581524"/>
                  <a:gd name="connsiteY4-280" fmla="*/ 602767 h 622583"/>
                  <a:gd name="connsiteX5-281" fmla="*/ 83344 w 581524"/>
                  <a:gd name="connsiteY5-282" fmla="*/ 476561 h 622583"/>
                  <a:gd name="connsiteX6-283" fmla="*/ 16668 w 581524"/>
                  <a:gd name="connsiteY6-284" fmla="*/ 433698 h 622583"/>
                  <a:gd name="connsiteX7-285" fmla="*/ 23812 w 581524"/>
                  <a:gd name="connsiteY7-286" fmla="*/ 297966 h 622583"/>
                  <a:gd name="connsiteX8-287" fmla="*/ 0 w 581524"/>
                  <a:gd name="connsiteY8-288" fmla="*/ 190811 h 622583"/>
                  <a:gd name="connsiteX0-289" fmla="*/ 0 w 581524"/>
                  <a:gd name="connsiteY0-290" fmla="*/ 190811 h 622583"/>
                  <a:gd name="connsiteX1-291" fmla="*/ 445293 w 581524"/>
                  <a:gd name="connsiteY1-292" fmla="*/ 311 h 622583"/>
                  <a:gd name="connsiteX2-293" fmla="*/ 378618 w 581524"/>
                  <a:gd name="connsiteY2-294" fmla="*/ 240817 h 622583"/>
                  <a:gd name="connsiteX3-295" fmla="*/ 581025 w 581524"/>
                  <a:gd name="connsiteY3-296" fmla="*/ 583717 h 622583"/>
                  <a:gd name="connsiteX4-297" fmla="*/ 423862 w 581524"/>
                  <a:gd name="connsiteY4-298" fmla="*/ 602767 h 622583"/>
                  <a:gd name="connsiteX5-299" fmla="*/ 83344 w 581524"/>
                  <a:gd name="connsiteY5-300" fmla="*/ 476561 h 622583"/>
                  <a:gd name="connsiteX6-301" fmla="*/ 16668 w 581524"/>
                  <a:gd name="connsiteY6-302" fmla="*/ 433698 h 622583"/>
                  <a:gd name="connsiteX7-303" fmla="*/ 23812 w 581524"/>
                  <a:gd name="connsiteY7-304" fmla="*/ 297966 h 622583"/>
                  <a:gd name="connsiteX8-305" fmla="*/ 0 w 581524"/>
                  <a:gd name="connsiteY8-306" fmla="*/ 190811 h 622583"/>
                  <a:gd name="connsiteX0-307" fmla="*/ 0 w 562614"/>
                  <a:gd name="connsiteY0-308" fmla="*/ 190811 h 626529"/>
                  <a:gd name="connsiteX1-309" fmla="*/ 445293 w 562614"/>
                  <a:gd name="connsiteY1-310" fmla="*/ 311 h 626529"/>
                  <a:gd name="connsiteX2-311" fmla="*/ 378618 w 562614"/>
                  <a:gd name="connsiteY2-312" fmla="*/ 240817 h 626529"/>
                  <a:gd name="connsiteX3-313" fmla="*/ 561975 w 562614"/>
                  <a:gd name="connsiteY3-314" fmla="*/ 590860 h 626529"/>
                  <a:gd name="connsiteX4-315" fmla="*/ 423862 w 562614"/>
                  <a:gd name="connsiteY4-316" fmla="*/ 602767 h 626529"/>
                  <a:gd name="connsiteX5-317" fmla="*/ 83344 w 562614"/>
                  <a:gd name="connsiteY5-318" fmla="*/ 476561 h 626529"/>
                  <a:gd name="connsiteX6-319" fmla="*/ 16668 w 562614"/>
                  <a:gd name="connsiteY6-320" fmla="*/ 433698 h 626529"/>
                  <a:gd name="connsiteX7-321" fmla="*/ 23812 w 562614"/>
                  <a:gd name="connsiteY7-322" fmla="*/ 297966 h 626529"/>
                  <a:gd name="connsiteX8-323" fmla="*/ 0 w 562614"/>
                  <a:gd name="connsiteY8-324" fmla="*/ 190811 h 626529"/>
                  <a:gd name="connsiteX0-325" fmla="*/ 0 w 562872"/>
                  <a:gd name="connsiteY0-326" fmla="*/ 191190 h 625124"/>
                  <a:gd name="connsiteX1-327" fmla="*/ 445293 w 562872"/>
                  <a:gd name="connsiteY1-328" fmla="*/ 690 h 625124"/>
                  <a:gd name="connsiteX2-329" fmla="*/ 369093 w 562872"/>
                  <a:gd name="connsiteY2-330" fmla="*/ 267389 h 625124"/>
                  <a:gd name="connsiteX3-331" fmla="*/ 561975 w 562872"/>
                  <a:gd name="connsiteY3-332" fmla="*/ 591239 h 625124"/>
                  <a:gd name="connsiteX4-333" fmla="*/ 423862 w 562872"/>
                  <a:gd name="connsiteY4-334" fmla="*/ 603146 h 625124"/>
                  <a:gd name="connsiteX5-335" fmla="*/ 83344 w 562872"/>
                  <a:gd name="connsiteY5-336" fmla="*/ 476940 h 625124"/>
                  <a:gd name="connsiteX6-337" fmla="*/ 16668 w 562872"/>
                  <a:gd name="connsiteY6-338" fmla="*/ 434077 h 625124"/>
                  <a:gd name="connsiteX7-339" fmla="*/ 23812 w 562872"/>
                  <a:gd name="connsiteY7-340" fmla="*/ 298345 h 625124"/>
                  <a:gd name="connsiteX8-341" fmla="*/ 0 w 562872"/>
                  <a:gd name="connsiteY8-342" fmla="*/ 191190 h 625124"/>
                  <a:gd name="connsiteX0-343" fmla="*/ 0 w 558173"/>
                  <a:gd name="connsiteY0-344" fmla="*/ 191190 h 617997"/>
                  <a:gd name="connsiteX1-345" fmla="*/ 445293 w 558173"/>
                  <a:gd name="connsiteY1-346" fmla="*/ 690 h 617997"/>
                  <a:gd name="connsiteX2-347" fmla="*/ 369093 w 558173"/>
                  <a:gd name="connsiteY2-348" fmla="*/ 267389 h 617997"/>
                  <a:gd name="connsiteX3-349" fmla="*/ 557212 w 558173"/>
                  <a:gd name="connsiteY3-350" fmla="*/ 576951 h 617997"/>
                  <a:gd name="connsiteX4-351" fmla="*/ 423862 w 558173"/>
                  <a:gd name="connsiteY4-352" fmla="*/ 603146 h 617997"/>
                  <a:gd name="connsiteX5-353" fmla="*/ 83344 w 558173"/>
                  <a:gd name="connsiteY5-354" fmla="*/ 476940 h 617997"/>
                  <a:gd name="connsiteX6-355" fmla="*/ 16668 w 558173"/>
                  <a:gd name="connsiteY6-356" fmla="*/ 434077 h 617997"/>
                  <a:gd name="connsiteX7-357" fmla="*/ 23812 w 558173"/>
                  <a:gd name="connsiteY7-358" fmla="*/ 298345 h 617997"/>
                  <a:gd name="connsiteX8-359" fmla="*/ 0 w 558173"/>
                  <a:gd name="connsiteY8-360" fmla="*/ 191190 h 617997"/>
                  <a:gd name="connsiteX0-361" fmla="*/ 0 w 558173"/>
                  <a:gd name="connsiteY0-362" fmla="*/ 191190 h 615092"/>
                  <a:gd name="connsiteX1-363" fmla="*/ 445293 w 558173"/>
                  <a:gd name="connsiteY1-364" fmla="*/ 690 h 615092"/>
                  <a:gd name="connsiteX2-365" fmla="*/ 369093 w 558173"/>
                  <a:gd name="connsiteY2-366" fmla="*/ 267389 h 615092"/>
                  <a:gd name="connsiteX3-367" fmla="*/ 557212 w 558173"/>
                  <a:gd name="connsiteY3-368" fmla="*/ 576951 h 615092"/>
                  <a:gd name="connsiteX4-369" fmla="*/ 423862 w 558173"/>
                  <a:gd name="connsiteY4-370" fmla="*/ 598384 h 615092"/>
                  <a:gd name="connsiteX5-371" fmla="*/ 83344 w 558173"/>
                  <a:gd name="connsiteY5-372" fmla="*/ 476940 h 615092"/>
                  <a:gd name="connsiteX6-373" fmla="*/ 16668 w 558173"/>
                  <a:gd name="connsiteY6-374" fmla="*/ 434077 h 615092"/>
                  <a:gd name="connsiteX7-375" fmla="*/ 23812 w 558173"/>
                  <a:gd name="connsiteY7-376" fmla="*/ 298345 h 615092"/>
                  <a:gd name="connsiteX8-377" fmla="*/ 0 w 558173"/>
                  <a:gd name="connsiteY8-378" fmla="*/ 191190 h 615092"/>
                  <a:gd name="connsiteX0-379" fmla="*/ 0 w 559456"/>
                  <a:gd name="connsiteY0-380" fmla="*/ 191190 h 616968"/>
                  <a:gd name="connsiteX1-381" fmla="*/ 445293 w 559456"/>
                  <a:gd name="connsiteY1-382" fmla="*/ 690 h 616968"/>
                  <a:gd name="connsiteX2-383" fmla="*/ 369093 w 559456"/>
                  <a:gd name="connsiteY2-384" fmla="*/ 267389 h 616968"/>
                  <a:gd name="connsiteX3-385" fmla="*/ 557212 w 559456"/>
                  <a:gd name="connsiteY3-386" fmla="*/ 576951 h 616968"/>
                  <a:gd name="connsiteX4-387" fmla="*/ 423862 w 559456"/>
                  <a:gd name="connsiteY4-388" fmla="*/ 598384 h 616968"/>
                  <a:gd name="connsiteX5-389" fmla="*/ 83344 w 559456"/>
                  <a:gd name="connsiteY5-390" fmla="*/ 476940 h 616968"/>
                  <a:gd name="connsiteX6-391" fmla="*/ 16668 w 559456"/>
                  <a:gd name="connsiteY6-392" fmla="*/ 434077 h 616968"/>
                  <a:gd name="connsiteX7-393" fmla="*/ 23812 w 559456"/>
                  <a:gd name="connsiteY7-394" fmla="*/ 298345 h 616968"/>
                  <a:gd name="connsiteX8-395" fmla="*/ 0 w 559456"/>
                  <a:gd name="connsiteY8-396" fmla="*/ 191190 h 616968"/>
                  <a:gd name="connsiteX0-397" fmla="*/ 0 w 568493"/>
                  <a:gd name="connsiteY0-398" fmla="*/ 191190 h 618066"/>
                  <a:gd name="connsiteX1-399" fmla="*/ 445293 w 568493"/>
                  <a:gd name="connsiteY1-400" fmla="*/ 690 h 618066"/>
                  <a:gd name="connsiteX2-401" fmla="*/ 369093 w 568493"/>
                  <a:gd name="connsiteY2-402" fmla="*/ 267389 h 618066"/>
                  <a:gd name="connsiteX3-403" fmla="*/ 566737 w 568493"/>
                  <a:gd name="connsiteY3-404" fmla="*/ 579333 h 618066"/>
                  <a:gd name="connsiteX4-405" fmla="*/ 423862 w 568493"/>
                  <a:gd name="connsiteY4-406" fmla="*/ 598384 h 618066"/>
                  <a:gd name="connsiteX5-407" fmla="*/ 83344 w 568493"/>
                  <a:gd name="connsiteY5-408" fmla="*/ 476940 h 618066"/>
                  <a:gd name="connsiteX6-409" fmla="*/ 16668 w 568493"/>
                  <a:gd name="connsiteY6-410" fmla="*/ 434077 h 618066"/>
                  <a:gd name="connsiteX7-411" fmla="*/ 23812 w 568493"/>
                  <a:gd name="connsiteY7-412" fmla="*/ 298345 h 618066"/>
                  <a:gd name="connsiteX8-413" fmla="*/ 0 w 568493"/>
                  <a:gd name="connsiteY8-414" fmla="*/ 191190 h 618066"/>
                  <a:gd name="connsiteX0-415" fmla="*/ 0 w 566216"/>
                  <a:gd name="connsiteY0-416" fmla="*/ 191190 h 615927"/>
                  <a:gd name="connsiteX1-417" fmla="*/ 445293 w 566216"/>
                  <a:gd name="connsiteY1-418" fmla="*/ 690 h 615927"/>
                  <a:gd name="connsiteX2-419" fmla="*/ 369093 w 566216"/>
                  <a:gd name="connsiteY2-420" fmla="*/ 267389 h 615927"/>
                  <a:gd name="connsiteX3-421" fmla="*/ 564356 w 566216"/>
                  <a:gd name="connsiteY3-422" fmla="*/ 574571 h 615927"/>
                  <a:gd name="connsiteX4-423" fmla="*/ 423862 w 566216"/>
                  <a:gd name="connsiteY4-424" fmla="*/ 598384 h 615927"/>
                  <a:gd name="connsiteX5-425" fmla="*/ 83344 w 566216"/>
                  <a:gd name="connsiteY5-426" fmla="*/ 476940 h 615927"/>
                  <a:gd name="connsiteX6-427" fmla="*/ 16668 w 566216"/>
                  <a:gd name="connsiteY6-428" fmla="*/ 434077 h 615927"/>
                  <a:gd name="connsiteX7-429" fmla="*/ 23812 w 566216"/>
                  <a:gd name="connsiteY7-430" fmla="*/ 298345 h 615927"/>
                  <a:gd name="connsiteX8-431" fmla="*/ 0 w 566216"/>
                  <a:gd name="connsiteY8-432" fmla="*/ 191190 h 615927"/>
                  <a:gd name="connsiteX0-433" fmla="*/ 0 w 566216"/>
                  <a:gd name="connsiteY0-434" fmla="*/ 191190 h 615927"/>
                  <a:gd name="connsiteX1-435" fmla="*/ 445293 w 566216"/>
                  <a:gd name="connsiteY1-436" fmla="*/ 690 h 615927"/>
                  <a:gd name="connsiteX2-437" fmla="*/ 369093 w 566216"/>
                  <a:gd name="connsiteY2-438" fmla="*/ 267389 h 615927"/>
                  <a:gd name="connsiteX3-439" fmla="*/ 564356 w 566216"/>
                  <a:gd name="connsiteY3-440" fmla="*/ 574571 h 615927"/>
                  <a:gd name="connsiteX4-441" fmla="*/ 423862 w 566216"/>
                  <a:gd name="connsiteY4-442" fmla="*/ 598384 h 615927"/>
                  <a:gd name="connsiteX5-443" fmla="*/ 83344 w 566216"/>
                  <a:gd name="connsiteY5-444" fmla="*/ 476940 h 615927"/>
                  <a:gd name="connsiteX6-445" fmla="*/ 16668 w 566216"/>
                  <a:gd name="connsiteY6-446" fmla="*/ 434077 h 615927"/>
                  <a:gd name="connsiteX7-447" fmla="*/ 23812 w 566216"/>
                  <a:gd name="connsiteY7-448" fmla="*/ 298345 h 615927"/>
                  <a:gd name="connsiteX8-449" fmla="*/ 0 w 566216"/>
                  <a:gd name="connsiteY8-450" fmla="*/ 191190 h 615927"/>
                  <a:gd name="connsiteX0-451" fmla="*/ 0 w 565654"/>
                  <a:gd name="connsiteY0-452" fmla="*/ 191231 h 615836"/>
                  <a:gd name="connsiteX1-453" fmla="*/ 445293 w 565654"/>
                  <a:gd name="connsiteY1-454" fmla="*/ 731 h 615836"/>
                  <a:gd name="connsiteX2-455" fmla="*/ 381000 w 565654"/>
                  <a:gd name="connsiteY2-456" fmla="*/ 269811 h 615836"/>
                  <a:gd name="connsiteX3-457" fmla="*/ 564356 w 565654"/>
                  <a:gd name="connsiteY3-458" fmla="*/ 574612 h 615836"/>
                  <a:gd name="connsiteX4-459" fmla="*/ 423862 w 565654"/>
                  <a:gd name="connsiteY4-460" fmla="*/ 598425 h 615836"/>
                  <a:gd name="connsiteX5-461" fmla="*/ 83344 w 565654"/>
                  <a:gd name="connsiteY5-462" fmla="*/ 476981 h 615836"/>
                  <a:gd name="connsiteX6-463" fmla="*/ 16668 w 565654"/>
                  <a:gd name="connsiteY6-464" fmla="*/ 434118 h 615836"/>
                  <a:gd name="connsiteX7-465" fmla="*/ 23812 w 565654"/>
                  <a:gd name="connsiteY7-466" fmla="*/ 298386 h 615836"/>
                  <a:gd name="connsiteX8-467" fmla="*/ 0 w 565654"/>
                  <a:gd name="connsiteY8-468" fmla="*/ 191231 h 615836"/>
                  <a:gd name="connsiteX0-469" fmla="*/ 0 w 565654"/>
                  <a:gd name="connsiteY0-470" fmla="*/ 191231 h 615836"/>
                  <a:gd name="connsiteX1-471" fmla="*/ 445293 w 565654"/>
                  <a:gd name="connsiteY1-472" fmla="*/ 731 h 615836"/>
                  <a:gd name="connsiteX2-473" fmla="*/ 381000 w 565654"/>
                  <a:gd name="connsiteY2-474" fmla="*/ 269811 h 615836"/>
                  <a:gd name="connsiteX3-475" fmla="*/ 564356 w 565654"/>
                  <a:gd name="connsiteY3-476" fmla="*/ 574612 h 615836"/>
                  <a:gd name="connsiteX4-477" fmla="*/ 423862 w 565654"/>
                  <a:gd name="connsiteY4-478" fmla="*/ 598425 h 615836"/>
                  <a:gd name="connsiteX5-479" fmla="*/ 83344 w 565654"/>
                  <a:gd name="connsiteY5-480" fmla="*/ 476981 h 615836"/>
                  <a:gd name="connsiteX6-481" fmla="*/ 16668 w 565654"/>
                  <a:gd name="connsiteY6-482" fmla="*/ 434118 h 615836"/>
                  <a:gd name="connsiteX7-483" fmla="*/ 23812 w 565654"/>
                  <a:gd name="connsiteY7-484" fmla="*/ 298386 h 615836"/>
                  <a:gd name="connsiteX8-485" fmla="*/ 0 w 565654"/>
                  <a:gd name="connsiteY8-486" fmla="*/ 191231 h 615836"/>
                  <a:gd name="connsiteX0-487" fmla="*/ 0 w 577222"/>
                  <a:gd name="connsiteY0-488" fmla="*/ 191231 h 621576"/>
                  <a:gd name="connsiteX1-489" fmla="*/ 445293 w 577222"/>
                  <a:gd name="connsiteY1-490" fmla="*/ 731 h 621576"/>
                  <a:gd name="connsiteX2-491" fmla="*/ 381000 w 577222"/>
                  <a:gd name="connsiteY2-492" fmla="*/ 269811 h 621576"/>
                  <a:gd name="connsiteX3-493" fmla="*/ 576262 w 577222"/>
                  <a:gd name="connsiteY3-494" fmla="*/ 586519 h 621576"/>
                  <a:gd name="connsiteX4-495" fmla="*/ 423862 w 577222"/>
                  <a:gd name="connsiteY4-496" fmla="*/ 598425 h 621576"/>
                  <a:gd name="connsiteX5-497" fmla="*/ 83344 w 577222"/>
                  <a:gd name="connsiteY5-498" fmla="*/ 476981 h 621576"/>
                  <a:gd name="connsiteX6-499" fmla="*/ 16668 w 577222"/>
                  <a:gd name="connsiteY6-500" fmla="*/ 434118 h 621576"/>
                  <a:gd name="connsiteX7-501" fmla="*/ 23812 w 577222"/>
                  <a:gd name="connsiteY7-502" fmla="*/ 298386 h 621576"/>
                  <a:gd name="connsiteX8-503" fmla="*/ 0 w 577222"/>
                  <a:gd name="connsiteY8-504" fmla="*/ 191231 h 62157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577222" h="621576">
                    <a:moveTo>
                      <a:pt x="0" y="191231"/>
                    </a:moveTo>
                    <a:cubicBezTo>
                      <a:pt x="96044" y="154322"/>
                      <a:pt x="381793" y="-12366"/>
                      <a:pt x="445293" y="731"/>
                    </a:cubicBezTo>
                    <a:cubicBezTo>
                      <a:pt x="508793" y="13828"/>
                      <a:pt x="365919" y="186070"/>
                      <a:pt x="381000" y="269811"/>
                    </a:cubicBezTo>
                    <a:cubicBezTo>
                      <a:pt x="400844" y="365458"/>
                      <a:pt x="569118" y="531750"/>
                      <a:pt x="576262" y="586519"/>
                    </a:cubicBezTo>
                    <a:cubicBezTo>
                      <a:pt x="583406" y="641288"/>
                      <a:pt x="552450" y="621046"/>
                      <a:pt x="423862" y="598425"/>
                    </a:cubicBezTo>
                    <a:cubicBezTo>
                      <a:pt x="233362" y="556753"/>
                      <a:pt x="151210" y="517065"/>
                      <a:pt x="83344" y="476981"/>
                    </a:cubicBezTo>
                    <a:cubicBezTo>
                      <a:pt x="36910" y="446422"/>
                      <a:pt x="42465" y="467059"/>
                      <a:pt x="16668" y="434118"/>
                    </a:cubicBezTo>
                    <a:cubicBezTo>
                      <a:pt x="50402" y="398795"/>
                      <a:pt x="25796" y="340455"/>
                      <a:pt x="23812" y="298386"/>
                    </a:cubicBezTo>
                    <a:cubicBezTo>
                      <a:pt x="17066" y="263461"/>
                      <a:pt x="15875" y="273384"/>
                      <a:pt x="0" y="191231"/>
                    </a:cubicBezTo>
                    <a:close/>
                  </a:path>
                </a:pathLst>
              </a:custGeom>
              <a:solidFill>
                <a:srgbClr val="3D3936"/>
              </a:solidFill>
              <a:ln>
                <a:solidFill>
                  <a:srgbClr val="3D393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76" name="任意多边形: 形状 175"/>
              <p:cNvSpPr/>
              <p:nvPr/>
            </p:nvSpPr>
            <p:spPr>
              <a:xfrm rot="21228121">
                <a:off x="2432050" y="1510640"/>
                <a:ext cx="260350" cy="45719"/>
              </a:xfrm>
              <a:custGeom>
                <a:avLst/>
                <a:gdLst>
                  <a:gd name="connsiteX0" fmla="*/ 0 w 260717"/>
                  <a:gd name="connsiteY0" fmla="*/ 39650 h 39904"/>
                  <a:gd name="connsiteX1" fmla="*/ 260716 w 260717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0717" h="39904" extrusionOk="0">
                    <a:moveTo>
                      <a:pt x="0" y="39650"/>
                    </a:moveTo>
                    <a:cubicBezTo>
                      <a:pt x="78484" y="34579"/>
                      <a:pt x="137338" y="54385"/>
                      <a:pt x="260716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7" name="任意多边形: 形状 176"/>
              <p:cNvSpPr/>
              <p:nvPr/>
            </p:nvSpPr>
            <p:spPr>
              <a:xfrm rot="1462462">
                <a:off x="2427987" y="1808321"/>
                <a:ext cx="389224" cy="45719"/>
              </a:xfrm>
              <a:custGeom>
                <a:avLst/>
                <a:gdLst>
                  <a:gd name="connsiteX0" fmla="*/ 0 w 389773"/>
                  <a:gd name="connsiteY0" fmla="*/ 39650 h 39904"/>
                  <a:gd name="connsiteX1" fmla="*/ 389773 w 389773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9773" h="39904" extrusionOk="0">
                    <a:moveTo>
                      <a:pt x="0" y="39650"/>
                    </a:moveTo>
                    <a:cubicBezTo>
                      <a:pt x="116313" y="32447"/>
                      <a:pt x="206818" y="56658"/>
                      <a:pt x="389773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8" name="任意多边形: 形状 177"/>
              <p:cNvSpPr/>
              <p:nvPr/>
            </p:nvSpPr>
            <p:spPr>
              <a:xfrm rot="563873">
                <a:off x="2433562" y="1606939"/>
                <a:ext cx="260350" cy="45719"/>
              </a:xfrm>
              <a:custGeom>
                <a:avLst/>
                <a:gdLst>
                  <a:gd name="connsiteX0" fmla="*/ 0 w 260717"/>
                  <a:gd name="connsiteY0" fmla="*/ 39650 h 39904"/>
                  <a:gd name="connsiteX1" fmla="*/ 260716 w 260717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0717" h="39904" extrusionOk="0">
                    <a:moveTo>
                      <a:pt x="0" y="39650"/>
                    </a:moveTo>
                    <a:cubicBezTo>
                      <a:pt x="78484" y="34579"/>
                      <a:pt x="137338" y="54385"/>
                      <a:pt x="260716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9" name="任意多边形: 形状 178"/>
              <p:cNvSpPr/>
              <p:nvPr/>
            </p:nvSpPr>
            <p:spPr>
              <a:xfrm rot="1367567">
                <a:off x="2435727" y="1702842"/>
                <a:ext cx="329948" cy="45719"/>
              </a:xfrm>
              <a:custGeom>
                <a:avLst/>
                <a:gdLst>
                  <a:gd name="connsiteX0" fmla="*/ 0 w 330413"/>
                  <a:gd name="connsiteY0" fmla="*/ 39650 h 39904"/>
                  <a:gd name="connsiteX1" fmla="*/ 330413 w 330413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413" h="39904" extrusionOk="0">
                    <a:moveTo>
                      <a:pt x="0" y="39650"/>
                    </a:moveTo>
                    <a:cubicBezTo>
                      <a:pt x="103101" y="30095"/>
                      <a:pt x="177676" y="47805"/>
                      <a:pt x="330413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0" name="任意多边形: 形状 179"/>
              <p:cNvSpPr/>
              <p:nvPr/>
            </p:nvSpPr>
            <p:spPr>
              <a:xfrm>
                <a:off x="634324" y="1343025"/>
                <a:ext cx="45719" cy="585788"/>
              </a:xfrm>
              <a:custGeom>
                <a:avLst/>
                <a:gdLst>
                  <a:gd name="connsiteX0" fmla="*/ 27786 w 27786"/>
                  <a:gd name="connsiteY0" fmla="*/ 0 h 619125"/>
                  <a:gd name="connsiteX1" fmla="*/ 8736 w 27786"/>
                  <a:gd name="connsiteY1" fmla="*/ 619125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86" h="619125">
                    <a:moveTo>
                      <a:pt x="27786" y="0"/>
                    </a:moveTo>
                    <a:cubicBezTo>
                      <a:pt x="7942" y="231378"/>
                      <a:pt x="-11901" y="462756"/>
                      <a:pt x="8736" y="6191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132" name="任意多边形: 形状 131"/>
            <p:cNvSpPr/>
            <p:nvPr/>
          </p:nvSpPr>
          <p:spPr>
            <a:xfrm>
              <a:off x="588905" y="1247775"/>
              <a:ext cx="1793046" cy="783431"/>
            </a:xfrm>
            <a:custGeom>
              <a:avLst/>
              <a:gdLst>
                <a:gd name="connsiteX0" fmla="*/ 761352 w 1751316"/>
                <a:gd name="connsiteY0" fmla="*/ 0 h 778672"/>
                <a:gd name="connsiteX1" fmla="*/ 1751316 w 1751316"/>
                <a:gd name="connsiteY1" fmla="*/ 389336 h 778672"/>
                <a:gd name="connsiteX2" fmla="*/ 761352 w 1751316"/>
                <a:gd name="connsiteY2" fmla="*/ 778672 h 778672"/>
                <a:gd name="connsiteX3" fmla="*/ 61342 w 1751316"/>
                <a:gd name="connsiteY3" fmla="*/ 664638 h 778672"/>
                <a:gd name="connsiteX4" fmla="*/ 19754 w 1751316"/>
                <a:gd name="connsiteY4" fmla="*/ 644815 h 778672"/>
                <a:gd name="connsiteX5" fmla="*/ 12936 w 1751316"/>
                <a:gd name="connsiteY5" fmla="*/ 606138 h 778672"/>
                <a:gd name="connsiteX6" fmla="*/ 12936 w 1751316"/>
                <a:gd name="connsiteY6" fmla="*/ 160630 h 778672"/>
                <a:gd name="connsiteX7" fmla="*/ 17463 w 1751316"/>
                <a:gd name="connsiteY7" fmla="*/ 134949 h 778672"/>
                <a:gd name="connsiteX8" fmla="*/ 61342 w 1751316"/>
                <a:gd name="connsiteY8" fmla="*/ 114034 h 778672"/>
                <a:gd name="connsiteX9" fmla="*/ 761352 w 1751316"/>
                <a:gd name="connsiteY9" fmla="*/ 0 h 778672"/>
                <a:gd name="connsiteX0-1" fmla="*/ 761352 w 1772747"/>
                <a:gd name="connsiteY0-2" fmla="*/ 0 h 789370"/>
                <a:gd name="connsiteX1-3" fmla="*/ 1772747 w 1772747"/>
                <a:gd name="connsiteY1-4" fmla="*/ 419463 h 789370"/>
                <a:gd name="connsiteX2-5" fmla="*/ 761352 w 1772747"/>
                <a:gd name="connsiteY2-6" fmla="*/ 778672 h 789370"/>
                <a:gd name="connsiteX3-7" fmla="*/ 61342 w 1772747"/>
                <a:gd name="connsiteY3-8" fmla="*/ 664638 h 789370"/>
                <a:gd name="connsiteX4-9" fmla="*/ 19754 w 1772747"/>
                <a:gd name="connsiteY4-10" fmla="*/ 644815 h 789370"/>
                <a:gd name="connsiteX5-11" fmla="*/ 12936 w 1772747"/>
                <a:gd name="connsiteY5-12" fmla="*/ 606138 h 789370"/>
                <a:gd name="connsiteX6-13" fmla="*/ 12936 w 1772747"/>
                <a:gd name="connsiteY6-14" fmla="*/ 160630 h 789370"/>
                <a:gd name="connsiteX7-15" fmla="*/ 17463 w 1772747"/>
                <a:gd name="connsiteY7-16" fmla="*/ 134949 h 789370"/>
                <a:gd name="connsiteX8-17" fmla="*/ 61342 w 1772747"/>
                <a:gd name="connsiteY8-18" fmla="*/ 114034 h 789370"/>
                <a:gd name="connsiteX9-19" fmla="*/ 761352 w 1772747"/>
                <a:gd name="connsiteY9-20" fmla="*/ 0 h 789370"/>
                <a:gd name="connsiteX0-21" fmla="*/ 761352 w 1776726"/>
                <a:gd name="connsiteY0-22" fmla="*/ 0 h 789370"/>
                <a:gd name="connsiteX1-23" fmla="*/ 1772747 w 1776726"/>
                <a:gd name="connsiteY1-24" fmla="*/ 419463 h 789370"/>
                <a:gd name="connsiteX2-25" fmla="*/ 761352 w 1776726"/>
                <a:gd name="connsiteY2-26" fmla="*/ 778672 h 789370"/>
                <a:gd name="connsiteX3-27" fmla="*/ 61342 w 1776726"/>
                <a:gd name="connsiteY3-28" fmla="*/ 664638 h 789370"/>
                <a:gd name="connsiteX4-29" fmla="*/ 19754 w 1776726"/>
                <a:gd name="connsiteY4-30" fmla="*/ 644815 h 789370"/>
                <a:gd name="connsiteX5-31" fmla="*/ 12936 w 1776726"/>
                <a:gd name="connsiteY5-32" fmla="*/ 606138 h 789370"/>
                <a:gd name="connsiteX6-33" fmla="*/ 12936 w 1776726"/>
                <a:gd name="connsiteY6-34" fmla="*/ 160630 h 789370"/>
                <a:gd name="connsiteX7-35" fmla="*/ 17463 w 1776726"/>
                <a:gd name="connsiteY7-36" fmla="*/ 134949 h 789370"/>
                <a:gd name="connsiteX8-37" fmla="*/ 61342 w 1776726"/>
                <a:gd name="connsiteY8-38" fmla="*/ 114034 h 789370"/>
                <a:gd name="connsiteX9-39" fmla="*/ 761352 w 1776726"/>
                <a:gd name="connsiteY9-40" fmla="*/ 0 h 789370"/>
                <a:gd name="connsiteX0-41" fmla="*/ 761352 w 1776742"/>
                <a:gd name="connsiteY0-42" fmla="*/ 0 h 789370"/>
                <a:gd name="connsiteX1-43" fmla="*/ 1772747 w 1776742"/>
                <a:gd name="connsiteY1-44" fmla="*/ 419463 h 789370"/>
                <a:gd name="connsiteX2-45" fmla="*/ 761352 w 1776742"/>
                <a:gd name="connsiteY2-46" fmla="*/ 778672 h 789370"/>
                <a:gd name="connsiteX3-47" fmla="*/ 61342 w 1776742"/>
                <a:gd name="connsiteY3-48" fmla="*/ 664638 h 789370"/>
                <a:gd name="connsiteX4-49" fmla="*/ 19754 w 1776742"/>
                <a:gd name="connsiteY4-50" fmla="*/ 644815 h 789370"/>
                <a:gd name="connsiteX5-51" fmla="*/ 12936 w 1776742"/>
                <a:gd name="connsiteY5-52" fmla="*/ 606138 h 789370"/>
                <a:gd name="connsiteX6-53" fmla="*/ 12936 w 1776742"/>
                <a:gd name="connsiteY6-54" fmla="*/ 160630 h 789370"/>
                <a:gd name="connsiteX7-55" fmla="*/ 17463 w 1776742"/>
                <a:gd name="connsiteY7-56" fmla="*/ 134949 h 789370"/>
                <a:gd name="connsiteX8-57" fmla="*/ 61342 w 1776742"/>
                <a:gd name="connsiteY8-58" fmla="*/ 114034 h 789370"/>
                <a:gd name="connsiteX9-59" fmla="*/ 761352 w 1776742"/>
                <a:gd name="connsiteY9-60" fmla="*/ 0 h 789370"/>
                <a:gd name="connsiteX0-61" fmla="*/ 761352 w 1776710"/>
                <a:gd name="connsiteY0-62" fmla="*/ 0 h 789370"/>
                <a:gd name="connsiteX1-63" fmla="*/ 1772747 w 1776710"/>
                <a:gd name="connsiteY1-64" fmla="*/ 419463 h 789370"/>
                <a:gd name="connsiteX2-65" fmla="*/ 761352 w 1776710"/>
                <a:gd name="connsiteY2-66" fmla="*/ 778672 h 789370"/>
                <a:gd name="connsiteX3-67" fmla="*/ 61342 w 1776710"/>
                <a:gd name="connsiteY3-68" fmla="*/ 664638 h 789370"/>
                <a:gd name="connsiteX4-69" fmla="*/ 19754 w 1776710"/>
                <a:gd name="connsiteY4-70" fmla="*/ 644815 h 789370"/>
                <a:gd name="connsiteX5-71" fmla="*/ 12936 w 1776710"/>
                <a:gd name="connsiteY5-72" fmla="*/ 606138 h 789370"/>
                <a:gd name="connsiteX6-73" fmla="*/ 12936 w 1776710"/>
                <a:gd name="connsiteY6-74" fmla="*/ 160630 h 789370"/>
                <a:gd name="connsiteX7-75" fmla="*/ 17463 w 1776710"/>
                <a:gd name="connsiteY7-76" fmla="*/ 134949 h 789370"/>
                <a:gd name="connsiteX8-77" fmla="*/ 61342 w 1776710"/>
                <a:gd name="connsiteY8-78" fmla="*/ 114034 h 789370"/>
                <a:gd name="connsiteX9-79" fmla="*/ 761352 w 1776710"/>
                <a:gd name="connsiteY9-80" fmla="*/ 0 h 789370"/>
                <a:gd name="connsiteX0-81" fmla="*/ 761352 w 1776710"/>
                <a:gd name="connsiteY0-82" fmla="*/ 0 h 789370"/>
                <a:gd name="connsiteX1-83" fmla="*/ 1772747 w 1776710"/>
                <a:gd name="connsiteY1-84" fmla="*/ 419463 h 789370"/>
                <a:gd name="connsiteX2-85" fmla="*/ 761352 w 1776710"/>
                <a:gd name="connsiteY2-86" fmla="*/ 778672 h 789370"/>
                <a:gd name="connsiteX3-87" fmla="*/ 61342 w 1776710"/>
                <a:gd name="connsiteY3-88" fmla="*/ 664638 h 789370"/>
                <a:gd name="connsiteX4-89" fmla="*/ 19754 w 1776710"/>
                <a:gd name="connsiteY4-90" fmla="*/ 644815 h 789370"/>
                <a:gd name="connsiteX5-91" fmla="*/ 12936 w 1776710"/>
                <a:gd name="connsiteY5-92" fmla="*/ 606138 h 789370"/>
                <a:gd name="connsiteX6-93" fmla="*/ 12936 w 1776710"/>
                <a:gd name="connsiteY6-94" fmla="*/ 160630 h 789370"/>
                <a:gd name="connsiteX7-95" fmla="*/ 17463 w 1776710"/>
                <a:gd name="connsiteY7-96" fmla="*/ 134949 h 789370"/>
                <a:gd name="connsiteX8-97" fmla="*/ 61342 w 1776710"/>
                <a:gd name="connsiteY8-98" fmla="*/ 114034 h 789370"/>
                <a:gd name="connsiteX9-99" fmla="*/ 761352 w 1776710"/>
                <a:gd name="connsiteY9-100" fmla="*/ 0 h 789370"/>
                <a:gd name="connsiteX0-101" fmla="*/ 761352 w 1776710"/>
                <a:gd name="connsiteY0-102" fmla="*/ 0 h 778672"/>
                <a:gd name="connsiteX1-103" fmla="*/ 1772747 w 1776710"/>
                <a:gd name="connsiteY1-104" fmla="*/ 419463 h 778672"/>
                <a:gd name="connsiteX2-105" fmla="*/ 761352 w 1776710"/>
                <a:gd name="connsiteY2-106" fmla="*/ 778672 h 778672"/>
                <a:gd name="connsiteX3-107" fmla="*/ 61342 w 1776710"/>
                <a:gd name="connsiteY3-108" fmla="*/ 664638 h 778672"/>
                <a:gd name="connsiteX4-109" fmla="*/ 19754 w 1776710"/>
                <a:gd name="connsiteY4-110" fmla="*/ 644815 h 778672"/>
                <a:gd name="connsiteX5-111" fmla="*/ 12936 w 1776710"/>
                <a:gd name="connsiteY5-112" fmla="*/ 606138 h 778672"/>
                <a:gd name="connsiteX6-113" fmla="*/ 12936 w 1776710"/>
                <a:gd name="connsiteY6-114" fmla="*/ 160630 h 778672"/>
                <a:gd name="connsiteX7-115" fmla="*/ 17463 w 1776710"/>
                <a:gd name="connsiteY7-116" fmla="*/ 134949 h 778672"/>
                <a:gd name="connsiteX8-117" fmla="*/ 61342 w 1776710"/>
                <a:gd name="connsiteY8-118" fmla="*/ 114034 h 778672"/>
                <a:gd name="connsiteX9-119" fmla="*/ 761352 w 1776710"/>
                <a:gd name="connsiteY9-120" fmla="*/ 0 h 778672"/>
                <a:gd name="connsiteX0-121" fmla="*/ 761352 w 1776710"/>
                <a:gd name="connsiteY0-122" fmla="*/ 0 h 778672"/>
                <a:gd name="connsiteX1-123" fmla="*/ 1772747 w 1776710"/>
                <a:gd name="connsiteY1-124" fmla="*/ 419463 h 778672"/>
                <a:gd name="connsiteX2-125" fmla="*/ 761352 w 1776710"/>
                <a:gd name="connsiteY2-126" fmla="*/ 778672 h 778672"/>
                <a:gd name="connsiteX3-127" fmla="*/ 61342 w 1776710"/>
                <a:gd name="connsiteY3-128" fmla="*/ 664638 h 778672"/>
                <a:gd name="connsiteX4-129" fmla="*/ 19754 w 1776710"/>
                <a:gd name="connsiteY4-130" fmla="*/ 644815 h 778672"/>
                <a:gd name="connsiteX5-131" fmla="*/ 12936 w 1776710"/>
                <a:gd name="connsiteY5-132" fmla="*/ 606138 h 778672"/>
                <a:gd name="connsiteX6-133" fmla="*/ 12936 w 1776710"/>
                <a:gd name="connsiteY6-134" fmla="*/ 160630 h 778672"/>
                <a:gd name="connsiteX7-135" fmla="*/ 17463 w 1776710"/>
                <a:gd name="connsiteY7-136" fmla="*/ 134949 h 778672"/>
                <a:gd name="connsiteX8-137" fmla="*/ 61342 w 1776710"/>
                <a:gd name="connsiteY8-138" fmla="*/ 114034 h 778672"/>
                <a:gd name="connsiteX9-139" fmla="*/ 761352 w 1776710"/>
                <a:gd name="connsiteY9-140" fmla="*/ 0 h 778672"/>
                <a:gd name="connsiteX0-141" fmla="*/ 761352 w 1776710"/>
                <a:gd name="connsiteY0-142" fmla="*/ 0 h 764768"/>
                <a:gd name="connsiteX1-143" fmla="*/ 1772747 w 1776710"/>
                <a:gd name="connsiteY1-144" fmla="*/ 419463 h 764768"/>
                <a:gd name="connsiteX2-145" fmla="*/ 751827 w 1776710"/>
                <a:gd name="connsiteY2-146" fmla="*/ 764768 h 764768"/>
                <a:gd name="connsiteX3-147" fmla="*/ 61342 w 1776710"/>
                <a:gd name="connsiteY3-148" fmla="*/ 664638 h 764768"/>
                <a:gd name="connsiteX4-149" fmla="*/ 19754 w 1776710"/>
                <a:gd name="connsiteY4-150" fmla="*/ 644815 h 764768"/>
                <a:gd name="connsiteX5-151" fmla="*/ 12936 w 1776710"/>
                <a:gd name="connsiteY5-152" fmla="*/ 606138 h 764768"/>
                <a:gd name="connsiteX6-153" fmla="*/ 12936 w 1776710"/>
                <a:gd name="connsiteY6-154" fmla="*/ 160630 h 764768"/>
                <a:gd name="connsiteX7-155" fmla="*/ 17463 w 1776710"/>
                <a:gd name="connsiteY7-156" fmla="*/ 134949 h 764768"/>
                <a:gd name="connsiteX8-157" fmla="*/ 61342 w 1776710"/>
                <a:gd name="connsiteY8-158" fmla="*/ 114034 h 764768"/>
                <a:gd name="connsiteX9-159" fmla="*/ 761352 w 1776710"/>
                <a:gd name="connsiteY9-160" fmla="*/ 0 h 764768"/>
                <a:gd name="connsiteX0-161" fmla="*/ 761352 w 1776710"/>
                <a:gd name="connsiteY0-162" fmla="*/ 0 h 767776"/>
                <a:gd name="connsiteX1-163" fmla="*/ 1772747 w 1776710"/>
                <a:gd name="connsiteY1-164" fmla="*/ 419463 h 767776"/>
                <a:gd name="connsiteX2-165" fmla="*/ 751827 w 1776710"/>
                <a:gd name="connsiteY2-166" fmla="*/ 764768 h 767776"/>
                <a:gd name="connsiteX3-167" fmla="*/ 61342 w 1776710"/>
                <a:gd name="connsiteY3-168" fmla="*/ 664638 h 767776"/>
                <a:gd name="connsiteX4-169" fmla="*/ 19754 w 1776710"/>
                <a:gd name="connsiteY4-170" fmla="*/ 644815 h 767776"/>
                <a:gd name="connsiteX5-171" fmla="*/ 12936 w 1776710"/>
                <a:gd name="connsiteY5-172" fmla="*/ 606138 h 767776"/>
                <a:gd name="connsiteX6-173" fmla="*/ 12936 w 1776710"/>
                <a:gd name="connsiteY6-174" fmla="*/ 160630 h 767776"/>
                <a:gd name="connsiteX7-175" fmla="*/ 17463 w 1776710"/>
                <a:gd name="connsiteY7-176" fmla="*/ 134949 h 767776"/>
                <a:gd name="connsiteX8-177" fmla="*/ 61342 w 1776710"/>
                <a:gd name="connsiteY8-178" fmla="*/ 114034 h 767776"/>
                <a:gd name="connsiteX9-179" fmla="*/ 761352 w 1776710"/>
                <a:gd name="connsiteY9-180" fmla="*/ 0 h 767776"/>
                <a:gd name="connsiteX0-181" fmla="*/ 761352 w 1777138"/>
                <a:gd name="connsiteY0-182" fmla="*/ 0 h 767776"/>
                <a:gd name="connsiteX1-183" fmla="*/ 1772747 w 1777138"/>
                <a:gd name="connsiteY1-184" fmla="*/ 419463 h 767776"/>
                <a:gd name="connsiteX2-185" fmla="*/ 751827 w 1777138"/>
                <a:gd name="connsiteY2-186" fmla="*/ 764768 h 767776"/>
                <a:gd name="connsiteX3-187" fmla="*/ 61342 w 1777138"/>
                <a:gd name="connsiteY3-188" fmla="*/ 664638 h 767776"/>
                <a:gd name="connsiteX4-189" fmla="*/ 19754 w 1777138"/>
                <a:gd name="connsiteY4-190" fmla="*/ 644815 h 767776"/>
                <a:gd name="connsiteX5-191" fmla="*/ 12936 w 1777138"/>
                <a:gd name="connsiteY5-192" fmla="*/ 606138 h 767776"/>
                <a:gd name="connsiteX6-193" fmla="*/ 12936 w 1777138"/>
                <a:gd name="connsiteY6-194" fmla="*/ 160630 h 767776"/>
                <a:gd name="connsiteX7-195" fmla="*/ 17463 w 1777138"/>
                <a:gd name="connsiteY7-196" fmla="*/ 134949 h 767776"/>
                <a:gd name="connsiteX8-197" fmla="*/ 61342 w 1777138"/>
                <a:gd name="connsiteY8-198" fmla="*/ 114034 h 767776"/>
                <a:gd name="connsiteX9-199" fmla="*/ 761352 w 1777138"/>
                <a:gd name="connsiteY9-200" fmla="*/ 0 h 767776"/>
                <a:gd name="connsiteX0-201" fmla="*/ 761352 w 1774777"/>
                <a:gd name="connsiteY0-202" fmla="*/ 0 h 767776"/>
                <a:gd name="connsiteX1-203" fmla="*/ 1770366 w 1774777"/>
                <a:gd name="connsiteY1-204" fmla="*/ 424097 h 767776"/>
                <a:gd name="connsiteX2-205" fmla="*/ 751827 w 1774777"/>
                <a:gd name="connsiteY2-206" fmla="*/ 764768 h 767776"/>
                <a:gd name="connsiteX3-207" fmla="*/ 61342 w 1774777"/>
                <a:gd name="connsiteY3-208" fmla="*/ 664638 h 767776"/>
                <a:gd name="connsiteX4-209" fmla="*/ 19754 w 1774777"/>
                <a:gd name="connsiteY4-210" fmla="*/ 644815 h 767776"/>
                <a:gd name="connsiteX5-211" fmla="*/ 12936 w 1774777"/>
                <a:gd name="connsiteY5-212" fmla="*/ 606138 h 767776"/>
                <a:gd name="connsiteX6-213" fmla="*/ 12936 w 1774777"/>
                <a:gd name="connsiteY6-214" fmla="*/ 160630 h 767776"/>
                <a:gd name="connsiteX7-215" fmla="*/ 17463 w 1774777"/>
                <a:gd name="connsiteY7-216" fmla="*/ 134949 h 767776"/>
                <a:gd name="connsiteX8-217" fmla="*/ 61342 w 1774777"/>
                <a:gd name="connsiteY8-218" fmla="*/ 114034 h 767776"/>
                <a:gd name="connsiteX9-219" fmla="*/ 761352 w 1774777"/>
                <a:gd name="connsiteY9-220" fmla="*/ 0 h 767776"/>
                <a:gd name="connsiteX0-221" fmla="*/ 761352 w 1878416"/>
                <a:gd name="connsiteY0-222" fmla="*/ 0 h 767776"/>
                <a:gd name="connsiteX1-223" fmla="*/ 1770366 w 1878416"/>
                <a:gd name="connsiteY1-224" fmla="*/ 424097 h 767776"/>
                <a:gd name="connsiteX2-225" fmla="*/ 1735195 w 1878416"/>
                <a:gd name="connsiteY2-226" fmla="*/ 522007 h 767776"/>
                <a:gd name="connsiteX3-227" fmla="*/ 751827 w 1878416"/>
                <a:gd name="connsiteY3-228" fmla="*/ 764768 h 767776"/>
                <a:gd name="connsiteX4-229" fmla="*/ 61342 w 1878416"/>
                <a:gd name="connsiteY4-230" fmla="*/ 664638 h 767776"/>
                <a:gd name="connsiteX5-231" fmla="*/ 19754 w 1878416"/>
                <a:gd name="connsiteY5-232" fmla="*/ 644815 h 767776"/>
                <a:gd name="connsiteX6-233" fmla="*/ 12936 w 1878416"/>
                <a:gd name="connsiteY6-234" fmla="*/ 606138 h 767776"/>
                <a:gd name="connsiteX7-235" fmla="*/ 12936 w 1878416"/>
                <a:gd name="connsiteY7-236" fmla="*/ 160630 h 767776"/>
                <a:gd name="connsiteX8-237" fmla="*/ 17463 w 1878416"/>
                <a:gd name="connsiteY8-238" fmla="*/ 134949 h 767776"/>
                <a:gd name="connsiteX9-239" fmla="*/ 61342 w 1878416"/>
                <a:gd name="connsiteY9-240" fmla="*/ 114034 h 767776"/>
                <a:gd name="connsiteX10" fmla="*/ 761352 w 1878416"/>
                <a:gd name="connsiteY10" fmla="*/ 0 h 767776"/>
                <a:gd name="connsiteX0-241" fmla="*/ 761352 w 1878416"/>
                <a:gd name="connsiteY0-242" fmla="*/ 0 h 767776"/>
                <a:gd name="connsiteX1-243" fmla="*/ 1770366 w 1878416"/>
                <a:gd name="connsiteY1-244" fmla="*/ 424097 h 767776"/>
                <a:gd name="connsiteX2-245" fmla="*/ 1735195 w 1878416"/>
                <a:gd name="connsiteY2-246" fmla="*/ 522007 h 767776"/>
                <a:gd name="connsiteX3-247" fmla="*/ 751827 w 1878416"/>
                <a:gd name="connsiteY3-248" fmla="*/ 764768 h 767776"/>
                <a:gd name="connsiteX4-249" fmla="*/ 61342 w 1878416"/>
                <a:gd name="connsiteY4-250" fmla="*/ 664638 h 767776"/>
                <a:gd name="connsiteX5-251" fmla="*/ 19754 w 1878416"/>
                <a:gd name="connsiteY5-252" fmla="*/ 644815 h 767776"/>
                <a:gd name="connsiteX6-253" fmla="*/ 12936 w 1878416"/>
                <a:gd name="connsiteY6-254" fmla="*/ 606138 h 767776"/>
                <a:gd name="connsiteX7-255" fmla="*/ 12936 w 1878416"/>
                <a:gd name="connsiteY7-256" fmla="*/ 160630 h 767776"/>
                <a:gd name="connsiteX8-257" fmla="*/ 17463 w 1878416"/>
                <a:gd name="connsiteY8-258" fmla="*/ 134949 h 767776"/>
                <a:gd name="connsiteX9-259" fmla="*/ 61342 w 1878416"/>
                <a:gd name="connsiteY9-260" fmla="*/ 114034 h 767776"/>
                <a:gd name="connsiteX10-261" fmla="*/ 761352 w 1878416"/>
                <a:gd name="connsiteY10-262" fmla="*/ 0 h 767776"/>
                <a:gd name="connsiteX0-263" fmla="*/ 761352 w 1877399"/>
                <a:gd name="connsiteY0-264" fmla="*/ 0 h 767776"/>
                <a:gd name="connsiteX1-265" fmla="*/ 1770366 w 1877399"/>
                <a:gd name="connsiteY1-266" fmla="*/ 424097 h 767776"/>
                <a:gd name="connsiteX2-267" fmla="*/ 1732814 w 1877399"/>
                <a:gd name="connsiteY2-268" fmla="*/ 528960 h 767776"/>
                <a:gd name="connsiteX3-269" fmla="*/ 751827 w 1877399"/>
                <a:gd name="connsiteY3-270" fmla="*/ 764768 h 767776"/>
                <a:gd name="connsiteX4-271" fmla="*/ 61342 w 1877399"/>
                <a:gd name="connsiteY4-272" fmla="*/ 664638 h 767776"/>
                <a:gd name="connsiteX5-273" fmla="*/ 19754 w 1877399"/>
                <a:gd name="connsiteY5-274" fmla="*/ 644815 h 767776"/>
                <a:gd name="connsiteX6-275" fmla="*/ 12936 w 1877399"/>
                <a:gd name="connsiteY6-276" fmla="*/ 606138 h 767776"/>
                <a:gd name="connsiteX7-277" fmla="*/ 12936 w 1877399"/>
                <a:gd name="connsiteY7-278" fmla="*/ 160630 h 767776"/>
                <a:gd name="connsiteX8-279" fmla="*/ 17463 w 1877399"/>
                <a:gd name="connsiteY8-280" fmla="*/ 134949 h 767776"/>
                <a:gd name="connsiteX9-281" fmla="*/ 61342 w 1877399"/>
                <a:gd name="connsiteY9-282" fmla="*/ 114034 h 767776"/>
                <a:gd name="connsiteX10-283" fmla="*/ 761352 w 1877399"/>
                <a:gd name="connsiteY10-284" fmla="*/ 0 h 767776"/>
                <a:gd name="connsiteX0-285" fmla="*/ 761352 w 1877399"/>
                <a:gd name="connsiteY0-286" fmla="*/ 0 h 767776"/>
                <a:gd name="connsiteX1-287" fmla="*/ 1770366 w 1877399"/>
                <a:gd name="connsiteY1-288" fmla="*/ 424097 h 767776"/>
                <a:gd name="connsiteX2-289" fmla="*/ 1732814 w 1877399"/>
                <a:gd name="connsiteY2-290" fmla="*/ 528960 h 767776"/>
                <a:gd name="connsiteX3-291" fmla="*/ 751827 w 1877399"/>
                <a:gd name="connsiteY3-292" fmla="*/ 764768 h 767776"/>
                <a:gd name="connsiteX4-293" fmla="*/ 61342 w 1877399"/>
                <a:gd name="connsiteY4-294" fmla="*/ 664638 h 767776"/>
                <a:gd name="connsiteX5-295" fmla="*/ 19754 w 1877399"/>
                <a:gd name="connsiteY5-296" fmla="*/ 644815 h 767776"/>
                <a:gd name="connsiteX6-297" fmla="*/ 12936 w 1877399"/>
                <a:gd name="connsiteY6-298" fmla="*/ 606138 h 767776"/>
                <a:gd name="connsiteX7-299" fmla="*/ 12936 w 1877399"/>
                <a:gd name="connsiteY7-300" fmla="*/ 160630 h 767776"/>
                <a:gd name="connsiteX8-301" fmla="*/ 17463 w 1877399"/>
                <a:gd name="connsiteY8-302" fmla="*/ 134949 h 767776"/>
                <a:gd name="connsiteX9-303" fmla="*/ 61342 w 1877399"/>
                <a:gd name="connsiteY9-304" fmla="*/ 114034 h 767776"/>
                <a:gd name="connsiteX10-305" fmla="*/ 761352 w 1877399"/>
                <a:gd name="connsiteY10-306" fmla="*/ 0 h 767776"/>
                <a:gd name="connsiteX0-307" fmla="*/ 761352 w 1877399"/>
                <a:gd name="connsiteY0-308" fmla="*/ 0 h 767776"/>
                <a:gd name="connsiteX1-309" fmla="*/ 1770366 w 1877399"/>
                <a:gd name="connsiteY1-310" fmla="*/ 424097 h 767776"/>
                <a:gd name="connsiteX2-311" fmla="*/ 1732814 w 1877399"/>
                <a:gd name="connsiteY2-312" fmla="*/ 528960 h 767776"/>
                <a:gd name="connsiteX3-313" fmla="*/ 751827 w 1877399"/>
                <a:gd name="connsiteY3-314" fmla="*/ 764768 h 767776"/>
                <a:gd name="connsiteX4-315" fmla="*/ 61342 w 1877399"/>
                <a:gd name="connsiteY4-316" fmla="*/ 664638 h 767776"/>
                <a:gd name="connsiteX5-317" fmla="*/ 19754 w 1877399"/>
                <a:gd name="connsiteY5-318" fmla="*/ 644815 h 767776"/>
                <a:gd name="connsiteX6-319" fmla="*/ 12936 w 1877399"/>
                <a:gd name="connsiteY6-320" fmla="*/ 606138 h 767776"/>
                <a:gd name="connsiteX7-321" fmla="*/ 12936 w 1877399"/>
                <a:gd name="connsiteY7-322" fmla="*/ 160630 h 767776"/>
                <a:gd name="connsiteX8-323" fmla="*/ 17463 w 1877399"/>
                <a:gd name="connsiteY8-324" fmla="*/ 134949 h 767776"/>
                <a:gd name="connsiteX9-325" fmla="*/ 61342 w 1877399"/>
                <a:gd name="connsiteY9-326" fmla="*/ 114034 h 767776"/>
                <a:gd name="connsiteX10-327" fmla="*/ 761352 w 1877399"/>
                <a:gd name="connsiteY10-328" fmla="*/ 0 h 767776"/>
                <a:gd name="connsiteX0-329" fmla="*/ 761352 w 1893977"/>
                <a:gd name="connsiteY0-330" fmla="*/ 0 h 767776"/>
                <a:gd name="connsiteX1-331" fmla="*/ 1770366 w 1893977"/>
                <a:gd name="connsiteY1-332" fmla="*/ 424097 h 767776"/>
                <a:gd name="connsiteX2-333" fmla="*/ 1768533 w 1893977"/>
                <a:gd name="connsiteY2-334" fmla="*/ 549817 h 767776"/>
                <a:gd name="connsiteX3-335" fmla="*/ 751827 w 1893977"/>
                <a:gd name="connsiteY3-336" fmla="*/ 764768 h 767776"/>
                <a:gd name="connsiteX4-337" fmla="*/ 61342 w 1893977"/>
                <a:gd name="connsiteY4-338" fmla="*/ 664638 h 767776"/>
                <a:gd name="connsiteX5-339" fmla="*/ 19754 w 1893977"/>
                <a:gd name="connsiteY5-340" fmla="*/ 644815 h 767776"/>
                <a:gd name="connsiteX6-341" fmla="*/ 12936 w 1893977"/>
                <a:gd name="connsiteY6-342" fmla="*/ 606138 h 767776"/>
                <a:gd name="connsiteX7-343" fmla="*/ 12936 w 1893977"/>
                <a:gd name="connsiteY7-344" fmla="*/ 160630 h 767776"/>
                <a:gd name="connsiteX8-345" fmla="*/ 17463 w 1893977"/>
                <a:gd name="connsiteY8-346" fmla="*/ 134949 h 767776"/>
                <a:gd name="connsiteX9-347" fmla="*/ 61342 w 1893977"/>
                <a:gd name="connsiteY9-348" fmla="*/ 114034 h 767776"/>
                <a:gd name="connsiteX10-349" fmla="*/ 761352 w 1893977"/>
                <a:gd name="connsiteY10-350" fmla="*/ 0 h 767776"/>
                <a:gd name="connsiteX0-351" fmla="*/ 761352 w 1893977"/>
                <a:gd name="connsiteY0-352" fmla="*/ 0 h 767776"/>
                <a:gd name="connsiteX1-353" fmla="*/ 1770366 w 1893977"/>
                <a:gd name="connsiteY1-354" fmla="*/ 424097 h 767776"/>
                <a:gd name="connsiteX2-355" fmla="*/ 1768533 w 1893977"/>
                <a:gd name="connsiteY2-356" fmla="*/ 549817 h 767776"/>
                <a:gd name="connsiteX3-357" fmla="*/ 751827 w 1893977"/>
                <a:gd name="connsiteY3-358" fmla="*/ 764768 h 767776"/>
                <a:gd name="connsiteX4-359" fmla="*/ 61342 w 1893977"/>
                <a:gd name="connsiteY4-360" fmla="*/ 664638 h 767776"/>
                <a:gd name="connsiteX5-361" fmla="*/ 19754 w 1893977"/>
                <a:gd name="connsiteY5-362" fmla="*/ 644815 h 767776"/>
                <a:gd name="connsiteX6-363" fmla="*/ 12936 w 1893977"/>
                <a:gd name="connsiteY6-364" fmla="*/ 606138 h 767776"/>
                <a:gd name="connsiteX7-365" fmla="*/ 12936 w 1893977"/>
                <a:gd name="connsiteY7-366" fmla="*/ 160630 h 767776"/>
                <a:gd name="connsiteX8-367" fmla="*/ 17463 w 1893977"/>
                <a:gd name="connsiteY8-368" fmla="*/ 134949 h 767776"/>
                <a:gd name="connsiteX9-369" fmla="*/ 61342 w 1893977"/>
                <a:gd name="connsiteY9-370" fmla="*/ 114034 h 767776"/>
                <a:gd name="connsiteX10-371" fmla="*/ 761352 w 1893977"/>
                <a:gd name="connsiteY10-372" fmla="*/ 0 h 767776"/>
                <a:gd name="connsiteX0-373" fmla="*/ 761352 w 1893977"/>
                <a:gd name="connsiteY0-374" fmla="*/ 0 h 767776"/>
                <a:gd name="connsiteX1-375" fmla="*/ 1770366 w 1893977"/>
                <a:gd name="connsiteY1-376" fmla="*/ 424097 h 767776"/>
                <a:gd name="connsiteX2-377" fmla="*/ 1768533 w 1893977"/>
                <a:gd name="connsiteY2-378" fmla="*/ 549817 h 767776"/>
                <a:gd name="connsiteX3-379" fmla="*/ 751827 w 1893977"/>
                <a:gd name="connsiteY3-380" fmla="*/ 764768 h 767776"/>
                <a:gd name="connsiteX4-381" fmla="*/ 61342 w 1893977"/>
                <a:gd name="connsiteY4-382" fmla="*/ 664638 h 767776"/>
                <a:gd name="connsiteX5-383" fmla="*/ 19754 w 1893977"/>
                <a:gd name="connsiteY5-384" fmla="*/ 644815 h 767776"/>
                <a:gd name="connsiteX6-385" fmla="*/ 12936 w 1893977"/>
                <a:gd name="connsiteY6-386" fmla="*/ 606138 h 767776"/>
                <a:gd name="connsiteX7-387" fmla="*/ 12936 w 1893977"/>
                <a:gd name="connsiteY7-388" fmla="*/ 160630 h 767776"/>
                <a:gd name="connsiteX8-389" fmla="*/ 17463 w 1893977"/>
                <a:gd name="connsiteY8-390" fmla="*/ 134949 h 767776"/>
                <a:gd name="connsiteX9-391" fmla="*/ 61342 w 1893977"/>
                <a:gd name="connsiteY9-392" fmla="*/ 114034 h 767776"/>
                <a:gd name="connsiteX10-393" fmla="*/ 761352 w 1893977"/>
                <a:gd name="connsiteY10-394" fmla="*/ 0 h 767776"/>
                <a:gd name="connsiteX0-395" fmla="*/ 761352 w 1848313"/>
                <a:gd name="connsiteY0-396" fmla="*/ 0 h 767776"/>
                <a:gd name="connsiteX1-397" fmla="*/ 1770366 w 1848313"/>
                <a:gd name="connsiteY1-398" fmla="*/ 424097 h 767776"/>
                <a:gd name="connsiteX2-399" fmla="*/ 1768533 w 1848313"/>
                <a:gd name="connsiteY2-400" fmla="*/ 549817 h 767776"/>
                <a:gd name="connsiteX3-401" fmla="*/ 751827 w 1848313"/>
                <a:gd name="connsiteY3-402" fmla="*/ 764768 h 767776"/>
                <a:gd name="connsiteX4-403" fmla="*/ 61342 w 1848313"/>
                <a:gd name="connsiteY4-404" fmla="*/ 664638 h 767776"/>
                <a:gd name="connsiteX5-405" fmla="*/ 19754 w 1848313"/>
                <a:gd name="connsiteY5-406" fmla="*/ 644815 h 767776"/>
                <a:gd name="connsiteX6-407" fmla="*/ 12936 w 1848313"/>
                <a:gd name="connsiteY6-408" fmla="*/ 606138 h 767776"/>
                <a:gd name="connsiteX7-409" fmla="*/ 12936 w 1848313"/>
                <a:gd name="connsiteY7-410" fmla="*/ 160630 h 767776"/>
                <a:gd name="connsiteX8-411" fmla="*/ 17463 w 1848313"/>
                <a:gd name="connsiteY8-412" fmla="*/ 134949 h 767776"/>
                <a:gd name="connsiteX9-413" fmla="*/ 61342 w 1848313"/>
                <a:gd name="connsiteY9-414" fmla="*/ 114034 h 767776"/>
                <a:gd name="connsiteX10-415" fmla="*/ 761352 w 1848313"/>
                <a:gd name="connsiteY10-416" fmla="*/ 0 h 767776"/>
                <a:gd name="connsiteX0-417" fmla="*/ 761352 w 1848313"/>
                <a:gd name="connsiteY0-418" fmla="*/ 0 h 767776"/>
                <a:gd name="connsiteX1-419" fmla="*/ 1770366 w 1848313"/>
                <a:gd name="connsiteY1-420" fmla="*/ 424097 h 767776"/>
                <a:gd name="connsiteX2-421" fmla="*/ 1768533 w 1848313"/>
                <a:gd name="connsiteY2-422" fmla="*/ 549817 h 767776"/>
                <a:gd name="connsiteX3-423" fmla="*/ 751827 w 1848313"/>
                <a:gd name="connsiteY3-424" fmla="*/ 764768 h 767776"/>
                <a:gd name="connsiteX4-425" fmla="*/ 61342 w 1848313"/>
                <a:gd name="connsiteY4-426" fmla="*/ 664638 h 767776"/>
                <a:gd name="connsiteX5-427" fmla="*/ 19754 w 1848313"/>
                <a:gd name="connsiteY5-428" fmla="*/ 644815 h 767776"/>
                <a:gd name="connsiteX6-429" fmla="*/ 12936 w 1848313"/>
                <a:gd name="connsiteY6-430" fmla="*/ 606138 h 767776"/>
                <a:gd name="connsiteX7-431" fmla="*/ 12936 w 1848313"/>
                <a:gd name="connsiteY7-432" fmla="*/ 160630 h 767776"/>
                <a:gd name="connsiteX8-433" fmla="*/ 17463 w 1848313"/>
                <a:gd name="connsiteY8-434" fmla="*/ 134949 h 767776"/>
                <a:gd name="connsiteX9-435" fmla="*/ 61342 w 1848313"/>
                <a:gd name="connsiteY9-436" fmla="*/ 114034 h 767776"/>
                <a:gd name="connsiteX10-437" fmla="*/ 761352 w 1848313"/>
                <a:gd name="connsiteY10-438" fmla="*/ 0 h 767776"/>
                <a:gd name="connsiteX0-439" fmla="*/ 761352 w 1838454"/>
                <a:gd name="connsiteY0-440" fmla="*/ 0 h 767776"/>
                <a:gd name="connsiteX1-441" fmla="*/ 1756079 w 1838454"/>
                <a:gd name="connsiteY1-442" fmla="*/ 345304 h 767776"/>
                <a:gd name="connsiteX2-443" fmla="*/ 1768533 w 1838454"/>
                <a:gd name="connsiteY2-444" fmla="*/ 549817 h 767776"/>
                <a:gd name="connsiteX3-445" fmla="*/ 751827 w 1838454"/>
                <a:gd name="connsiteY3-446" fmla="*/ 764768 h 767776"/>
                <a:gd name="connsiteX4-447" fmla="*/ 61342 w 1838454"/>
                <a:gd name="connsiteY4-448" fmla="*/ 664638 h 767776"/>
                <a:gd name="connsiteX5-449" fmla="*/ 19754 w 1838454"/>
                <a:gd name="connsiteY5-450" fmla="*/ 644815 h 767776"/>
                <a:gd name="connsiteX6-451" fmla="*/ 12936 w 1838454"/>
                <a:gd name="connsiteY6-452" fmla="*/ 606138 h 767776"/>
                <a:gd name="connsiteX7-453" fmla="*/ 12936 w 1838454"/>
                <a:gd name="connsiteY7-454" fmla="*/ 160630 h 767776"/>
                <a:gd name="connsiteX8-455" fmla="*/ 17463 w 1838454"/>
                <a:gd name="connsiteY8-456" fmla="*/ 134949 h 767776"/>
                <a:gd name="connsiteX9-457" fmla="*/ 61342 w 1838454"/>
                <a:gd name="connsiteY9-458" fmla="*/ 114034 h 767776"/>
                <a:gd name="connsiteX10-459" fmla="*/ 761352 w 1838454"/>
                <a:gd name="connsiteY10-460" fmla="*/ 0 h 767776"/>
                <a:gd name="connsiteX0-461" fmla="*/ 761352 w 1794924"/>
                <a:gd name="connsiteY0-462" fmla="*/ 0 h 767776"/>
                <a:gd name="connsiteX1-463" fmla="*/ 1756079 w 1794924"/>
                <a:gd name="connsiteY1-464" fmla="*/ 345304 h 767776"/>
                <a:gd name="connsiteX2-465" fmla="*/ 1768533 w 1794924"/>
                <a:gd name="connsiteY2-466" fmla="*/ 549817 h 767776"/>
                <a:gd name="connsiteX3-467" fmla="*/ 751827 w 1794924"/>
                <a:gd name="connsiteY3-468" fmla="*/ 764768 h 767776"/>
                <a:gd name="connsiteX4-469" fmla="*/ 61342 w 1794924"/>
                <a:gd name="connsiteY4-470" fmla="*/ 664638 h 767776"/>
                <a:gd name="connsiteX5-471" fmla="*/ 19754 w 1794924"/>
                <a:gd name="connsiteY5-472" fmla="*/ 644815 h 767776"/>
                <a:gd name="connsiteX6-473" fmla="*/ 12936 w 1794924"/>
                <a:gd name="connsiteY6-474" fmla="*/ 606138 h 767776"/>
                <a:gd name="connsiteX7-475" fmla="*/ 12936 w 1794924"/>
                <a:gd name="connsiteY7-476" fmla="*/ 160630 h 767776"/>
                <a:gd name="connsiteX8-477" fmla="*/ 17463 w 1794924"/>
                <a:gd name="connsiteY8-478" fmla="*/ 134949 h 767776"/>
                <a:gd name="connsiteX9-479" fmla="*/ 61342 w 1794924"/>
                <a:gd name="connsiteY9-480" fmla="*/ 114034 h 767776"/>
                <a:gd name="connsiteX10-481" fmla="*/ 761352 w 1794924"/>
                <a:gd name="connsiteY10-482" fmla="*/ 0 h 767776"/>
                <a:gd name="connsiteX0-483" fmla="*/ 761352 w 1794924"/>
                <a:gd name="connsiteY0-484" fmla="*/ 0 h 767776"/>
                <a:gd name="connsiteX1-485" fmla="*/ 1756079 w 1794924"/>
                <a:gd name="connsiteY1-486" fmla="*/ 345304 h 767776"/>
                <a:gd name="connsiteX2-487" fmla="*/ 1768533 w 1794924"/>
                <a:gd name="connsiteY2-488" fmla="*/ 549817 h 767776"/>
                <a:gd name="connsiteX3-489" fmla="*/ 751827 w 1794924"/>
                <a:gd name="connsiteY3-490" fmla="*/ 764768 h 767776"/>
                <a:gd name="connsiteX4-491" fmla="*/ 61342 w 1794924"/>
                <a:gd name="connsiteY4-492" fmla="*/ 664638 h 767776"/>
                <a:gd name="connsiteX5-493" fmla="*/ 19754 w 1794924"/>
                <a:gd name="connsiteY5-494" fmla="*/ 644815 h 767776"/>
                <a:gd name="connsiteX6-495" fmla="*/ 12936 w 1794924"/>
                <a:gd name="connsiteY6-496" fmla="*/ 606138 h 767776"/>
                <a:gd name="connsiteX7-497" fmla="*/ 12936 w 1794924"/>
                <a:gd name="connsiteY7-498" fmla="*/ 160630 h 767776"/>
                <a:gd name="connsiteX8-499" fmla="*/ 17463 w 1794924"/>
                <a:gd name="connsiteY8-500" fmla="*/ 134949 h 767776"/>
                <a:gd name="connsiteX9-501" fmla="*/ 61342 w 1794924"/>
                <a:gd name="connsiteY9-502" fmla="*/ 114034 h 767776"/>
                <a:gd name="connsiteX10-503" fmla="*/ 761352 w 1794924"/>
                <a:gd name="connsiteY10-504" fmla="*/ 0 h 767776"/>
                <a:gd name="connsiteX0-505" fmla="*/ 761352 w 1794924"/>
                <a:gd name="connsiteY0-506" fmla="*/ 0 h 767776"/>
                <a:gd name="connsiteX1-507" fmla="*/ 1756079 w 1794924"/>
                <a:gd name="connsiteY1-508" fmla="*/ 345304 h 767776"/>
                <a:gd name="connsiteX2-509" fmla="*/ 1768533 w 1794924"/>
                <a:gd name="connsiteY2-510" fmla="*/ 549817 h 767776"/>
                <a:gd name="connsiteX3-511" fmla="*/ 751827 w 1794924"/>
                <a:gd name="connsiteY3-512" fmla="*/ 764768 h 767776"/>
                <a:gd name="connsiteX4-513" fmla="*/ 61342 w 1794924"/>
                <a:gd name="connsiteY4-514" fmla="*/ 664638 h 767776"/>
                <a:gd name="connsiteX5-515" fmla="*/ 19754 w 1794924"/>
                <a:gd name="connsiteY5-516" fmla="*/ 644815 h 767776"/>
                <a:gd name="connsiteX6-517" fmla="*/ 12936 w 1794924"/>
                <a:gd name="connsiteY6-518" fmla="*/ 606138 h 767776"/>
                <a:gd name="connsiteX7-519" fmla="*/ 12936 w 1794924"/>
                <a:gd name="connsiteY7-520" fmla="*/ 160630 h 767776"/>
                <a:gd name="connsiteX8-521" fmla="*/ 17463 w 1794924"/>
                <a:gd name="connsiteY8-522" fmla="*/ 134949 h 767776"/>
                <a:gd name="connsiteX9-523" fmla="*/ 61342 w 1794924"/>
                <a:gd name="connsiteY9-524" fmla="*/ 114034 h 767776"/>
                <a:gd name="connsiteX10-525" fmla="*/ 761352 w 1794924"/>
                <a:gd name="connsiteY10-526" fmla="*/ 0 h 767776"/>
                <a:gd name="connsiteX0-527" fmla="*/ 761352 w 1796220"/>
                <a:gd name="connsiteY0-528" fmla="*/ 0 h 767776"/>
                <a:gd name="connsiteX1-529" fmla="*/ 1758460 w 1796220"/>
                <a:gd name="connsiteY1-530" fmla="*/ 322129 h 767776"/>
                <a:gd name="connsiteX2-531" fmla="*/ 1768533 w 1796220"/>
                <a:gd name="connsiteY2-532" fmla="*/ 549817 h 767776"/>
                <a:gd name="connsiteX3-533" fmla="*/ 751827 w 1796220"/>
                <a:gd name="connsiteY3-534" fmla="*/ 764768 h 767776"/>
                <a:gd name="connsiteX4-535" fmla="*/ 61342 w 1796220"/>
                <a:gd name="connsiteY4-536" fmla="*/ 664638 h 767776"/>
                <a:gd name="connsiteX5-537" fmla="*/ 19754 w 1796220"/>
                <a:gd name="connsiteY5-538" fmla="*/ 644815 h 767776"/>
                <a:gd name="connsiteX6-539" fmla="*/ 12936 w 1796220"/>
                <a:gd name="connsiteY6-540" fmla="*/ 606138 h 767776"/>
                <a:gd name="connsiteX7-541" fmla="*/ 12936 w 1796220"/>
                <a:gd name="connsiteY7-542" fmla="*/ 160630 h 767776"/>
                <a:gd name="connsiteX8-543" fmla="*/ 17463 w 1796220"/>
                <a:gd name="connsiteY8-544" fmla="*/ 134949 h 767776"/>
                <a:gd name="connsiteX9-545" fmla="*/ 61342 w 1796220"/>
                <a:gd name="connsiteY9-546" fmla="*/ 114034 h 767776"/>
                <a:gd name="connsiteX10-547" fmla="*/ 761352 w 1796220"/>
                <a:gd name="connsiteY10-548" fmla="*/ 0 h 767776"/>
                <a:gd name="connsiteX0-549" fmla="*/ 761352 w 1796220"/>
                <a:gd name="connsiteY0-550" fmla="*/ 0 h 767776"/>
                <a:gd name="connsiteX1-551" fmla="*/ 1758460 w 1796220"/>
                <a:gd name="connsiteY1-552" fmla="*/ 322129 h 767776"/>
                <a:gd name="connsiteX2-553" fmla="*/ 1768533 w 1796220"/>
                <a:gd name="connsiteY2-554" fmla="*/ 549817 h 767776"/>
                <a:gd name="connsiteX3-555" fmla="*/ 751827 w 1796220"/>
                <a:gd name="connsiteY3-556" fmla="*/ 764768 h 767776"/>
                <a:gd name="connsiteX4-557" fmla="*/ 61342 w 1796220"/>
                <a:gd name="connsiteY4-558" fmla="*/ 664638 h 767776"/>
                <a:gd name="connsiteX5-559" fmla="*/ 19754 w 1796220"/>
                <a:gd name="connsiteY5-560" fmla="*/ 644815 h 767776"/>
                <a:gd name="connsiteX6-561" fmla="*/ 12936 w 1796220"/>
                <a:gd name="connsiteY6-562" fmla="*/ 606138 h 767776"/>
                <a:gd name="connsiteX7-563" fmla="*/ 12936 w 1796220"/>
                <a:gd name="connsiteY7-564" fmla="*/ 160630 h 767776"/>
                <a:gd name="connsiteX8-565" fmla="*/ 17463 w 1796220"/>
                <a:gd name="connsiteY8-566" fmla="*/ 134949 h 767776"/>
                <a:gd name="connsiteX9-567" fmla="*/ 61342 w 1796220"/>
                <a:gd name="connsiteY9-568" fmla="*/ 114034 h 767776"/>
                <a:gd name="connsiteX10-569" fmla="*/ 761352 w 1796220"/>
                <a:gd name="connsiteY10-570" fmla="*/ 0 h 767776"/>
                <a:gd name="connsiteX0-571" fmla="*/ 761352 w 1796220"/>
                <a:gd name="connsiteY0-572" fmla="*/ 0 h 767776"/>
                <a:gd name="connsiteX1-573" fmla="*/ 1758460 w 1796220"/>
                <a:gd name="connsiteY1-574" fmla="*/ 322129 h 767776"/>
                <a:gd name="connsiteX2-575" fmla="*/ 1768533 w 1796220"/>
                <a:gd name="connsiteY2-576" fmla="*/ 549817 h 767776"/>
                <a:gd name="connsiteX3-577" fmla="*/ 751827 w 1796220"/>
                <a:gd name="connsiteY3-578" fmla="*/ 764768 h 767776"/>
                <a:gd name="connsiteX4-579" fmla="*/ 61342 w 1796220"/>
                <a:gd name="connsiteY4-580" fmla="*/ 664638 h 767776"/>
                <a:gd name="connsiteX5-581" fmla="*/ 19754 w 1796220"/>
                <a:gd name="connsiteY5-582" fmla="*/ 644815 h 767776"/>
                <a:gd name="connsiteX6-583" fmla="*/ 12936 w 1796220"/>
                <a:gd name="connsiteY6-584" fmla="*/ 606138 h 767776"/>
                <a:gd name="connsiteX7-585" fmla="*/ 12936 w 1796220"/>
                <a:gd name="connsiteY7-586" fmla="*/ 160630 h 767776"/>
                <a:gd name="connsiteX8-587" fmla="*/ 17463 w 1796220"/>
                <a:gd name="connsiteY8-588" fmla="*/ 134949 h 767776"/>
                <a:gd name="connsiteX9-589" fmla="*/ 61342 w 1796220"/>
                <a:gd name="connsiteY9-590" fmla="*/ 114034 h 767776"/>
                <a:gd name="connsiteX10-591" fmla="*/ 761352 w 1796220"/>
                <a:gd name="connsiteY10-592" fmla="*/ 0 h 767776"/>
                <a:gd name="connsiteX0-593" fmla="*/ 761352 w 1793046"/>
                <a:gd name="connsiteY0-594" fmla="*/ 0 h 767776"/>
                <a:gd name="connsiteX1-595" fmla="*/ 1758460 w 1793046"/>
                <a:gd name="connsiteY1-596" fmla="*/ 322129 h 767776"/>
                <a:gd name="connsiteX2-597" fmla="*/ 1768533 w 1793046"/>
                <a:gd name="connsiteY2-598" fmla="*/ 549817 h 767776"/>
                <a:gd name="connsiteX3-599" fmla="*/ 751827 w 1793046"/>
                <a:gd name="connsiteY3-600" fmla="*/ 764768 h 767776"/>
                <a:gd name="connsiteX4-601" fmla="*/ 61342 w 1793046"/>
                <a:gd name="connsiteY4-602" fmla="*/ 664638 h 767776"/>
                <a:gd name="connsiteX5-603" fmla="*/ 19754 w 1793046"/>
                <a:gd name="connsiteY5-604" fmla="*/ 644815 h 767776"/>
                <a:gd name="connsiteX6-605" fmla="*/ 12936 w 1793046"/>
                <a:gd name="connsiteY6-606" fmla="*/ 606138 h 767776"/>
                <a:gd name="connsiteX7-607" fmla="*/ 12936 w 1793046"/>
                <a:gd name="connsiteY7-608" fmla="*/ 160630 h 767776"/>
                <a:gd name="connsiteX8-609" fmla="*/ 17463 w 1793046"/>
                <a:gd name="connsiteY8-610" fmla="*/ 134949 h 767776"/>
                <a:gd name="connsiteX9-611" fmla="*/ 61342 w 1793046"/>
                <a:gd name="connsiteY9-612" fmla="*/ 114034 h 767776"/>
                <a:gd name="connsiteX10-613" fmla="*/ 761352 w 1793046"/>
                <a:gd name="connsiteY10-614" fmla="*/ 0 h 767776"/>
                <a:gd name="connsiteX0-615" fmla="*/ 761352 w 1793046"/>
                <a:gd name="connsiteY0-616" fmla="*/ 0 h 767776"/>
                <a:gd name="connsiteX1-617" fmla="*/ 1758460 w 1793046"/>
                <a:gd name="connsiteY1-618" fmla="*/ 322129 h 767776"/>
                <a:gd name="connsiteX2-619" fmla="*/ 1768533 w 1793046"/>
                <a:gd name="connsiteY2-620" fmla="*/ 549817 h 767776"/>
                <a:gd name="connsiteX3-621" fmla="*/ 751827 w 1793046"/>
                <a:gd name="connsiteY3-622" fmla="*/ 764768 h 767776"/>
                <a:gd name="connsiteX4-623" fmla="*/ 61342 w 1793046"/>
                <a:gd name="connsiteY4-624" fmla="*/ 664638 h 767776"/>
                <a:gd name="connsiteX5-625" fmla="*/ 19754 w 1793046"/>
                <a:gd name="connsiteY5-626" fmla="*/ 644815 h 767776"/>
                <a:gd name="connsiteX6-627" fmla="*/ 12936 w 1793046"/>
                <a:gd name="connsiteY6-628" fmla="*/ 606138 h 767776"/>
                <a:gd name="connsiteX7-629" fmla="*/ 12936 w 1793046"/>
                <a:gd name="connsiteY7-630" fmla="*/ 160630 h 767776"/>
                <a:gd name="connsiteX8-631" fmla="*/ 17463 w 1793046"/>
                <a:gd name="connsiteY8-632" fmla="*/ 134949 h 767776"/>
                <a:gd name="connsiteX9-633" fmla="*/ 61342 w 1793046"/>
                <a:gd name="connsiteY9-634" fmla="*/ 114034 h 767776"/>
                <a:gd name="connsiteX10-635" fmla="*/ 761352 w 1793046"/>
                <a:gd name="connsiteY10-636" fmla="*/ 0 h 767776"/>
                <a:gd name="connsiteX0-637" fmla="*/ 761352 w 1793046"/>
                <a:gd name="connsiteY0-638" fmla="*/ 0 h 767776"/>
                <a:gd name="connsiteX1-639" fmla="*/ 1758460 w 1793046"/>
                <a:gd name="connsiteY1-640" fmla="*/ 322129 h 767776"/>
                <a:gd name="connsiteX2-641" fmla="*/ 1768533 w 1793046"/>
                <a:gd name="connsiteY2-642" fmla="*/ 549817 h 767776"/>
                <a:gd name="connsiteX3-643" fmla="*/ 751827 w 1793046"/>
                <a:gd name="connsiteY3-644" fmla="*/ 764768 h 767776"/>
                <a:gd name="connsiteX4-645" fmla="*/ 61342 w 1793046"/>
                <a:gd name="connsiteY4-646" fmla="*/ 664638 h 767776"/>
                <a:gd name="connsiteX5-647" fmla="*/ 19754 w 1793046"/>
                <a:gd name="connsiteY5-648" fmla="*/ 644815 h 767776"/>
                <a:gd name="connsiteX6-649" fmla="*/ 12936 w 1793046"/>
                <a:gd name="connsiteY6-650" fmla="*/ 606138 h 767776"/>
                <a:gd name="connsiteX7-651" fmla="*/ 12936 w 1793046"/>
                <a:gd name="connsiteY7-652" fmla="*/ 160630 h 767776"/>
                <a:gd name="connsiteX8-653" fmla="*/ 17463 w 1793046"/>
                <a:gd name="connsiteY8-654" fmla="*/ 134949 h 767776"/>
                <a:gd name="connsiteX9-655" fmla="*/ 61342 w 1793046"/>
                <a:gd name="connsiteY9-656" fmla="*/ 114034 h 767776"/>
                <a:gd name="connsiteX10-657" fmla="*/ 761352 w 1793046"/>
                <a:gd name="connsiteY10-658" fmla="*/ 0 h 767776"/>
                <a:gd name="connsiteX0-659" fmla="*/ 761352 w 1793046"/>
                <a:gd name="connsiteY0-660" fmla="*/ 0 h 767776"/>
                <a:gd name="connsiteX1-661" fmla="*/ 1758460 w 1793046"/>
                <a:gd name="connsiteY1-662" fmla="*/ 322129 h 767776"/>
                <a:gd name="connsiteX2-663" fmla="*/ 1768533 w 1793046"/>
                <a:gd name="connsiteY2-664" fmla="*/ 549817 h 767776"/>
                <a:gd name="connsiteX3-665" fmla="*/ 751827 w 1793046"/>
                <a:gd name="connsiteY3-666" fmla="*/ 764768 h 767776"/>
                <a:gd name="connsiteX4-667" fmla="*/ 61342 w 1793046"/>
                <a:gd name="connsiteY4-668" fmla="*/ 664638 h 767776"/>
                <a:gd name="connsiteX5-669" fmla="*/ 19754 w 1793046"/>
                <a:gd name="connsiteY5-670" fmla="*/ 644815 h 767776"/>
                <a:gd name="connsiteX6-671" fmla="*/ 12936 w 1793046"/>
                <a:gd name="connsiteY6-672" fmla="*/ 606138 h 767776"/>
                <a:gd name="connsiteX7-673" fmla="*/ 12936 w 1793046"/>
                <a:gd name="connsiteY7-674" fmla="*/ 160630 h 767776"/>
                <a:gd name="connsiteX8-675" fmla="*/ 17463 w 1793046"/>
                <a:gd name="connsiteY8-676" fmla="*/ 134949 h 767776"/>
                <a:gd name="connsiteX9-677" fmla="*/ 61342 w 1793046"/>
                <a:gd name="connsiteY9-678" fmla="*/ 114034 h 767776"/>
                <a:gd name="connsiteX10-679" fmla="*/ 761352 w 1793046"/>
                <a:gd name="connsiteY10-680" fmla="*/ 0 h 767776"/>
                <a:gd name="connsiteX0-681" fmla="*/ 761352 w 1793046"/>
                <a:gd name="connsiteY0-682" fmla="*/ 0 h 767776"/>
                <a:gd name="connsiteX1-683" fmla="*/ 1758460 w 1793046"/>
                <a:gd name="connsiteY1-684" fmla="*/ 322129 h 767776"/>
                <a:gd name="connsiteX2-685" fmla="*/ 1768533 w 1793046"/>
                <a:gd name="connsiteY2-686" fmla="*/ 549817 h 767776"/>
                <a:gd name="connsiteX3-687" fmla="*/ 751827 w 1793046"/>
                <a:gd name="connsiteY3-688" fmla="*/ 764768 h 767776"/>
                <a:gd name="connsiteX4-689" fmla="*/ 61342 w 1793046"/>
                <a:gd name="connsiteY4-690" fmla="*/ 664638 h 767776"/>
                <a:gd name="connsiteX5-691" fmla="*/ 19754 w 1793046"/>
                <a:gd name="connsiteY5-692" fmla="*/ 644815 h 767776"/>
                <a:gd name="connsiteX6-693" fmla="*/ 12936 w 1793046"/>
                <a:gd name="connsiteY6-694" fmla="*/ 606138 h 767776"/>
                <a:gd name="connsiteX7-695" fmla="*/ 12936 w 1793046"/>
                <a:gd name="connsiteY7-696" fmla="*/ 160630 h 767776"/>
                <a:gd name="connsiteX8-697" fmla="*/ 17463 w 1793046"/>
                <a:gd name="connsiteY8-698" fmla="*/ 134949 h 767776"/>
                <a:gd name="connsiteX9-699" fmla="*/ 61342 w 1793046"/>
                <a:gd name="connsiteY9-700" fmla="*/ 114034 h 767776"/>
                <a:gd name="connsiteX10-701" fmla="*/ 761352 w 1793046"/>
                <a:gd name="connsiteY10-702" fmla="*/ 0 h 76777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61" y="connsiteY10-262"/>
                </a:cxn>
              </a:cxnLst>
              <a:rect l="l" t="t" r="r" b="b"/>
              <a:pathLst>
                <a:path w="1793046" h="767776">
                  <a:moveTo>
                    <a:pt x="761352" y="0"/>
                  </a:moveTo>
                  <a:cubicBezTo>
                    <a:pt x="1289044" y="9270"/>
                    <a:pt x="1710835" y="225298"/>
                    <a:pt x="1758460" y="322129"/>
                  </a:cubicBezTo>
                  <a:cubicBezTo>
                    <a:pt x="1818373" y="418400"/>
                    <a:pt x="1785890" y="495358"/>
                    <a:pt x="1768533" y="549817"/>
                  </a:cubicBezTo>
                  <a:cubicBezTo>
                    <a:pt x="1620342" y="541092"/>
                    <a:pt x="1365885" y="710625"/>
                    <a:pt x="751827" y="764768"/>
                  </a:cubicBezTo>
                  <a:cubicBezTo>
                    <a:pt x="430875" y="780137"/>
                    <a:pt x="240490" y="735094"/>
                    <a:pt x="61342" y="664638"/>
                  </a:cubicBezTo>
                  <a:lnTo>
                    <a:pt x="19754" y="644815"/>
                  </a:lnTo>
                  <a:lnTo>
                    <a:pt x="12936" y="606138"/>
                  </a:lnTo>
                  <a:cubicBezTo>
                    <a:pt x="-4312" y="458212"/>
                    <a:pt x="-4312" y="308556"/>
                    <a:pt x="12936" y="160630"/>
                  </a:cubicBezTo>
                  <a:lnTo>
                    <a:pt x="17463" y="134949"/>
                  </a:lnTo>
                  <a:lnTo>
                    <a:pt x="61342" y="114034"/>
                  </a:lnTo>
                  <a:cubicBezTo>
                    <a:pt x="240490" y="43578"/>
                    <a:pt x="487981" y="0"/>
                    <a:pt x="761352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567112" y="1811375"/>
            <a:ext cx="1661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</a:rPr>
              <a:t>8÷3</a:t>
            </a:r>
            <a:r>
              <a:rPr lang="zh-CN" altLang="en-US" sz="2400" b="1" dirty="0">
                <a:latin typeface="+mn-lt"/>
              </a:rPr>
              <a:t>＝</a:t>
            </a:r>
            <a:endParaRPr lang="zh-CN" altLang="en-US" sz="2400" b="1" dirty="0">
              <a:latin typeface="+mn-lt"/>
            </a:endParaRPr>
          </a:p>
        </p:txBody>
      </p:sp>
      <p:grpSp>
        <p:nvGrpSpPr>
          <p:cNvPr id="129" name="组合 128"/>
          <p:cNvGrpSpPr/>
          <p:nvPr/>
        </p:nvGrpSpPr>
        <p:grpSpPr>
          <a:xfrm>
            <a:off x="286343" y="1655967"/>
            <a:ext cx="2709346" cy="696830"/>
            <a:chOff x="237114" y="1234488"/>
            <a:chExt cx="2705531" cy="798383"/>
          </a:xfrm>
        </p:grpSpPr>
        <p:grpSp>
          <p:nvGrpSpPr>
            <p:cNvPr id="123" name="组合 122"/>
            <p:cNvGrpSpPr/>
            <p:nvPr/>
          </p:nvGrpSpPr>
          <p:grpSpPr>
            <a:xfrm>
              <a:off x="237114" y="1234488"/>
              <a:ext cx="2705531" cy="798383"/>
              <a:chOff x="237114" y="1234488"/>
              <a:chExt cx="2705531" cy="798383"/>
            </a:xfrm>
          </p:grpSpPr>
          <p:grpSp>
            <p:nvGrpSpPr>
              <p:cNvPr id="59" name="组合 58"/>
              <p:cNvGrpSpPr/>
              <p:nvPr/>
            </p:nvGrpSpPr>
            <p:grpSpPr>
              <a:xfrm>
                <a:off x="237114" y="1239249"/>
                <a:ext cx="2705531" cy="793622"/>
                <a:chOff x="237114" y="1239249"/>
                <a:chExt cx="2705531" cy="793622"/>
              </a:xfrm>
            </p:grpSpPr>
            <p:sp>
              <p:nvSpPr>
                <p:cNvPr id="52" name="任意多边形: 形状 51"/>
                <p:cNvSpPr/>
                <p:nvPr/>
              </p:nvSpPr>
              <p:spPr>
                <a:xfrm>
                  <a:off x="237114" y="1239249"/>
                  <a:ext cx="2705531" cy="793622"/>
                </a:xfrm>
                <a:custGeom>
                  <a:avLst/>
                  <a:gdLst>
                    <a:gd name="connsiteX0" fmla="*/ 3357 w 2710381"/>
                    <a:gd name="connsiteY0" fmla="*/ 429347 h 748913"/>
                    <a:gd name="connsiteX1" fmla="*/ 431982 w 2710381"/>
                    <a:gd name="connsiteY1" fmla="*/ 76922 h 748913"/>
                    <a:gd name="connsiteX2" fmla="*/ 1540057 w 2710381"/>
                    <a:gd name="connsiteY2" fmla="*/ 13422 h 748913"/>
                    <a:gd name="connsiteX3" fmla="*/ 2117907 w 2710381"/>
                    <a:gd name="connsiteY3" fmla="*/ 267422 h 748913"/>
                    <a:gd name="connsiteX4" fmla="*/ 2578282 w 2710381"/>
                    <a:gd name="connsiteY4" fmla="*/ 80097 h 748913"/>
                    <a:gd name="connsiteX5" fmla="*/ 2514782 w 2710381"/>
                    <a:gd name="connsiteY5" fmla="*/ 362672 h 748913"/>
                    <a:gd name="connsiteX6" fmla="*/ 2698932 w 2710381"/>
                    <a:gd name="connsiteY6" fmla="*/ 699222 h 748913"/>
                    <a:gd name="connsiteX7" fmla="*/ 2127432 w 2710381"/>
                    <a:gd name="connsiteY7" fmla="*/ 518247 h 748913"/>
                    <a:gd name="connsiteX8" fmla="*/ 1990907 w 2710381"/>
                    <a:gd name="connsiteY8" fmla="*/ 499197 h 748913"/>
                    <a:gd name="connsiteX9" fmla="*/ 1267007 w 2710381"/>
                    <a:gd name="connsiteY9" fmla="*/ 718272 h 748913"/>
                    <a:gd name="connsiteX10" fmla="*/ 625657 w 2710381"/>
                    <a:gd name="connsiteY10" fmla="*/ 718272 h 748913"/>
                    <a:gd name="connsiteX11" fmla="*/ 3357 w 2710381"/>
                    <a:gd name="connsiteY11" fmla="*/ 429347 h 748913"/>
                    <a:gd name="connsiteX0-1" fmla="*/ 3357 w 2710381"/>
                    <a:gd name="connsiteY0-2" fmla="*/ 429347 h 748913"/>
                    <a:gd name="connsiteX1-3" fmla="*/ 431982 w 2710381"/>
                    <a:gd name="connsiteY1-4" fmla="*/ 76922 h 748913"/>
                    <a:gd name="connsiteX2-5" fmla="*/ 1540057 w 2710381"/>
                    <a:gd name="connsiteY2-6" fmla="*/ 13422 h 748913"/>
                    <a:gd name="connsiteX3-7" fmla="*/ 2117907 w 2710381"/>
                    <a:gd name="connsiteY3-8" fmla="*/ 267422 h 748913"/>
                    <a:gd name="connsiteX4-9" fmla="*/ 2578282 w 2710381"/>
                    <a:gd name="connsiteY4-10" fmla="*/ 80097 h 748913"/>
                    <a:gd name="connsiteX5-11" fmla="*/ 2514782 w 2710381"/>
                    <a:gd name="connsiteY5-12" fmla="*/ 362672 h 748913"/>
                    <a:gd name="connsiteX6-13" fmla="*/ 2698932 w 2710381"/>
                    <a:gd name="connsiteY6-14" fmla="*/ 699222 h 748913"/>
                    <a:gd name="connsiteX7-15" fmla="*/ 2127432 w 2710381"/>
                    <a:gd name="connsiteY7-16" fmla="*/ 518247 h 748913"/>
                    <a:gd name="connsiteX8-17" fmla="*/ 1990907 w 2710381"/>
                    <a:gd name="connsiteY8-18" fmla="*/ 499197 h 748913"/>
                    <a:gd name="connsiteX9-19" fmla="*/ 1267007 w 2710381"/>
                    <a:gd name="connsiteY9-20" fmla="*/ 718272 h 748913"/>
                    <a:gd name="connsiteX10-21" fmla="*/ 625657 w 2710381"/>
                    <a:gd name="connsiteY10-22" fmla="*/ 718272 h 748913"/>
                    <a:gd name="connsiteX11-23" fmla="*/ 3357 w 2710381"/>
                    <a:gd name="connsiteY11-24" fmla="*/ 429347 h 748913"/>
                    <a:gd name="connsiteX0-25" fmla="*/ 3357 w 2710381"/>
                    <a:gd name="connsiteY0-26" fmla="*/ 429347 h 748913"/>
                    <a:gd name="connsiteX1-27" fmla="*/ 431982 w 2710381"/>
                    <a:gd name="connsiteY1-28" fmla="*/ 76922 h 748913"/>
                    <a:gd name="connsiteX2-29" fmla="*/ 1540057 w 2710381"/>
                    <a:gd name="connsiteY2-30" fmla="*/ 13422 h 748913"/>
                    <a:gd name="connsiteX3-31" fmla="*/ 2117907 w 2710381"/>
                    <a:gd name="connsiteY3-32" fmla="*/ 267422 h 748913"/>
                    <a:gd name="connsiteX4-33" fmla="*/ 2578282 w 2710381"/>
                    <a:gd name="connsiteY4-34" fmla="*/ 80097 h 748913"/>
                    <a:gd name="connsiteX5-35" fmla="*/ 2514782 w 2710381"/>
                    <a:gd name="connsiteY5-36" fmla="*/ 362672 h 748913"/>
                    <a:gd name="connsiteX6-37" fmla="*/ 2698932 w 2710381"/>
                    <a:gd name="connsiteY6-38" fmla="*/ 699222 h 748913"/>
                    <a:gd name="connsiteX7-39" fmla="*/ 2127432 w 2710381"/>
                    <a:gd name="connsiteY7-40" fmla="*/ 518247 h 748913"/>
                    <a:gd name="connsiteX8-41" fmla="*/ 1990907 w 2710381"/>
                    <a:gd name="connsiteY8-42" fmla="*/ 499197 h 748913"/>
                    <a:gd name="connsiteX9-43" fmla="*/ 1267007 w 2710381"/>
                    <a:gd name="connsiteY9-44" fmla="*/ 718272 h 748913"/>
                    <a:gd name="connsiteX10-45" fmla="*/ 625657 w 2710381"/>
                    <a:gd name="connsiteY10-46" fmla="*/ 718272 h 748913"/>
                    <a:gd name="connsiteX11-47" fmla="*/ 3357 w 2710381"/>
                    <a:gd name="connsiteY11-48" fmla="*/ 429347 h 748913"/>
                    <a:gd name="connsiteX0-49" fmla="*/ 3357 w 2707773"/>
                    <a:gd name="connsiteY0-50" fmla="*/ 429347 h 748913"/>
                    <a:gd name="connsiteX1-51" fmla="*/ 431982 w 2707773"/>
                    <a:gd name="connsiteY1-52" fmla="*/ 76922 h 748913"/>
                    <a:gd name="connsiteX2-53" fmla="*/ 1540057 w 2707773"/>
                    <a:gd name="connsiteY2-54" fmla="*/ 13422 h 748913"/>
                    <a:gd name="connsiteX3-55" fmla="*/ 2117907 w 2707773"/>
                    <a:gd name="connsiteY3-56" fmla="*/ 267422 h 748913"/>
                    <a:gd name="connsiteX4-57" fmla="*/ 2578282 w 2707773"/>
                    <a:gd name="connsiteY4-58" fmla="*/ 80097 h 748913"/>
                    <a:gd name="connsiteX5-59" fmla="*/ 2514782 w 2707773"/>
                    <a:gd name="connsiteY5-60" fmla="*/ 362672 h 748913"/>
                    <a:gd name="connsiteX6-61" fmla="*/ 2698932 w 2707773"/>
                    <a:gd name="connsiteY6-62" fmla="*/ 699222 h 748913"/>
                    <a:gd name="connsiteX7-63" fmla="*/ 2184582 w 2707773"/>
                    <a:gd name="connsiteY7-64" fmla="*/ 544441 h 748913"/>
                    <a:gd name="connsiteX8-65" fmla="*/ 1990907 w 2707773"/>
                    <a:gd name="connsiteY8-66" fmla="*/ 499197 h 748913"/>
                    <a:gd name="connsiteX9-67" fmla="*/ 1267007 w 2707773"/>
                    <a:gd name="connsiteY9-68" fmla="*/ 718272 h 748913"/>
                    <a:gd name="connsiteX10-69" fmla="*/ 625657 w 2707773"/>
                    <a:gd name="connsiteY10-70" fmla="*/ 718272 h 748913"/>
                    <a:gd name="connsiteX11-71" fmla="*/ 3357 w 2707773"/>
                    <a:gd name="connsiteY11-72" fmla="*/ 429347 h 748913"/>
                    <a:gd name="connsiteX0-73" fmla="*/ 3357 w 2707773"/>
                    <a:gd name="connsiteY0-74" fmla="*/ 429347 h 748913"/>
                    <a:gd name="connsiteX1-75" fmla="*/ 431982 w 2707773"/>
                    <a:gd name="connsiteY1-76" fmla="*/ 76922 h 748913"/>
                    <a:gd name="connsiteX2-77" fmla="*/ 1540057 w 2707773"/>
                    <a:gd name="connsiteY2-78" fmla="*/ 13422 h 748913"/>
                    <a:gd name="connsiteX3-79" fmla="*/ 2117907 w 2707773"/>
                    <a:gd name="connsiteY3-80" fmla="*/ 267422 h 748913"/>
                    <a:gd name="connsiteX4-81" fmla="*/ 2578282 w 2707773"/>
                    <a:gd name="connsiteY4-82" fmla="*/ 80097 h 748913"/>
                    <a:gd name="connsiteX5-83" fmla="*/ 2514782 w 2707773"/>
                    <a:gd name="connsiteY5-84" fmla="*/ 362672 h 748913"/>
                    <a:gd name="connsiteX6-85" fmla="*/ 2698932 w 2707773"/>
                    <a:gd name="connsiteY6-86" fmla="*/ 699222 h 748913"/>
                    <a:gd name="connsiteX7-87" fmla="*/ 2184582 w 2707773"/>
                    <a:gd name="connsiteY7-88" fmla="*/ 544441 h 748913"/>
                    <a:gd name="connsiteX8-89" fmla="*/ 1990907 w 2707773"/>
                    <a:gd name="connsiteY8-90" fmla="*/ 499197 h 748913"/>
                    <a:gd name="connsiteX9-91" fmla="*/ 1267007 w 2707773"/>
                    <a:gd name="connsiteY9-92" fmla="*/ 718272 h 748913"/>
                    <a:gd name="connsiteX10-93" fmla="*/ 625657 w 2707773"/>
                    <a:gd name="connsiteY10-94" fmla="*/ 718272 h 748913"/>
                    <a:gd name="connsiteX11-95" fmla="*/ 3357 w 2707773"/>
                    <a:gd name="connsiteY11-96" fmla="*/ 429347 h 748913"/>
                    <a:gd name="connsiteX0-97" fmla="*/ 3357 w 2707773"/>
                    <a:gd name="connsiteY0-98" fmla="*/ 458773 h 778339"/>
                    <a:gd name="connsiteX1-99" fmla="*/ 431982 w 2707773"/>
                    <a:gd name="connsiteY1-100" fmla="*/ 106348 h 778339"/>
                    <a:gd name="connsiteX2-101" fmla="*/ 1540057 w 2707773"/>
                    <a:gd name="connsiteY2-102" fmla="*/ 42848 h 778339"/>
                    <a:gd name="connsiteX3-103" fmla="*/ 2117907 w 2707773"/>
                    <a:gd name="connsiteY3-104" fmla="*/ 296848 h 778339"/>
                    <a:gd name="connsiteX4-105" fmla="*/ 2578282 w 2707773"/>
                    <a:gd name="connsiteY4-106" fmla="*/ 109523 h 778339"/>
                    <a:gd name="connsiteX5-107" fmla="*/ 2514782 w 2707773"/>
                    <a:gd name="connsiteY5-108" fmla="*/ 392098 h 778339"/>
                    <a:gd name="connsiteX6-109" fmla="*/ 2698932 w 2707773"/>
                    <a:gd name="connsiteY6-110" fmla="*/ 728648 h 778339"/>
                    <a:gd name="connsiteX7-111" fmla="*/ 2184582 w 2707773"/>
                    <a:gd name="connsiteY7-112" fmla="*/ 573867 h 778339"/>
                    <a:gd name="connsiteX8-113" fmla="*/ 1990907 w 2707773"/>
                    <a:gd name="connsiteY8-114" fmla="*/ 528623 h 778339"/>
                    <a:gd name="connsiteX9-115" fmla="*/ 1267007 w 2707773"/>
                    <a:gd name="connsiteY9-116" fmla="*/ 747698 h 778339"/>
                    <a:gd name="connsiteX10-117" fmla="*/ 625657 w 2707773"/>
                    <a:gd name="connsiteY10-118" fmla="*/ 747698 h 778339"/>
                    <a:gd name="connsiteX11-119" fmla="*/ 3357 w 2707773"/>
                    <a:gd name="connsiteY11-120" fmla="*/ 458773 h 778339"/>
                    <a:gd name="connsiteX0-121" fmla="*/ 3357 w 2707773"/>
                    <a:gd name="connsiteY0-122" fmla="*/ 446124 h 765690"/>
                    <a:gd name="connsiteX1-123" fmla="*/ 431982 w 2707773"/>
                    <a:gd name="connsiteY1-124" fmla="*/ 93699 h 765690"/>
                    <a:gd name="connsiteX2-125" fmla="*/ 1540057 w 2707773"/>
                    <a:gd name="connsiteY2-126" fmla="*/ 30199 h 765690"/>
                    <a:gd name="connsiteX3-127" fmla="*/ 2117907 w 2707773"/>
                    <a:gd name="connsiteY3-128" fmla="*/ 284199 h 765690"/>
                    <a:gd name="connsiteX4-129" fmla="*/ 2578282 w 2707773"/>
                    <a:gd name="connsiteY4-130" fmla="*/ 96874 h 765690"/>
                    <a:gd name="connsiteX5-131" fmla="*/ 2514782 w 2707773"/>
                    <a:gd name="connsiteY5-132" fmla="*/ 379449 h 765690"/>
                    <a:gd name="connsiteX6-133" fmla="*/ 2698932 w 2707773"/>
                    <a:gd name="connsiteY6-134" fmla="*/ 715999 h 765690"/>
                    <a:gd name="connsiteX7-135" fmla="*/ 2184582 w 2707773"/>
                    <a:gd name="connsiteY7-136" fmla="*/ 561218 h 765690"/>
                    <a:gd name="connsiteX8-137" fmla="*/ 1990907 w 2707773"/>
                    <a:gd name="connsiteY8-138" fmla="*/ 515974 h 765690"/>
                    <a:gd name="connsiteX9-139" fmla="*/ 1267007 w 2707773"/>
                    <a:gd name="connsiteY9-140" fmla="*/ 735049 h 765690"/>
                    <a:gd name="connsiteX10-141" fmla="*/ 625657 w 2707773"/>
                    <a:gd name="connsiteY10-142" fmla="*/ 735049 h 765690"/>
                    <a:gd name="connsiteX11-143" fmla="*/ 3357 w 2707773"/>
                    <a:gd name="connsiteY11-144" fmla="*/ 446124 h 765690"/>
                    <a:gd name="connsiteX0-145" fmla="*/ 3357 w 2707773"/>
                    <a:gd name="connsiteY0-146" fmla="*/ 449087 h 768653"/>
                    <a:gd name="connsiteX1-147" fmla="*/ 431982 w 2707773"/>
                    <a:gd name="connsiteY1-148" fmla="*/ 96662 h 768653"/>
                    <a:gd name="connsiteX2-149" fmla="*/ 1540057 w 2707773"/>
                    <a:gd name="connsiteY2-150" fmla="*/ 33162 h 768653"/>
                    <a:gd name="connsiteX3-151" fmla="*/ 2117907 w 2707773"/>
                    <a:gd name="connsiteY3-152" fmla="*/ 287162 h 768653"/>
                    <a:gd name="connsiteX4-153" fmla="*/ 2578282 w 2707773"/>
                    <a:gd name="connsiteY4-154" fmla="*/ 99837 h 768653"/>
                    <a:gd name="connsiteX5-155" fmla="*/ 2514782 w 2707773"/>
                    <a:gd name="connsiteY5-156" fmla="*/ 382412 h 768653"/>
                    <a:gd name="connsiteX6-157" fmla="*/ 2698932 w 2707773"/>
                    <a:gd name="connsiteY6-158" fmla="*/ 718962 h 768653"/>
                    <a:gd name="connsiteX7-159" fmla="*/ 2184582 w 2707773"/>
                    <a:gd name="connsiteY7-160" fmla="*/ 564181 h 768653"/>
                    <a:gd name="connsiteX8-161" fmla="*/ 1990907 w 2707773"/>
                    <a:gd name="connsiteY8-162" fmla="*/ 518937 h 768653"/>
                    <a:gd name="connsiteX9-163" fmla="*/ 1267007 w 2707773"/>
                    <a:gd name="connsiteY9-164" fmla="*/ 738012 h 768653"/>
                    <a:gd name="connsiteX10-165" fmla="*/ 625657 w 2707773"/>
                    <a:gd name="connsiteY10-166" fmla="*/ 738012 h 768653"/>
                    <a:gd name="connsiteX11-167" fmla="*/ 3357 w 2707773"/>
                    <a:gd name="connsiteY11-168" fmla="*/ 449087 h 768653"/>
                    <a:gd name="connsiteX0-169" fmla="*/ 1011 w 2705427"/>
                    <a:gd name="connsiteY0-170" fmla="*/ 459707 h 779273"/>
                    <a:gd name="connsiteX1-171" fmla="*/ 505836 w 2705427"/>
                    <a:gd name="connsiteY1-172" fmla="*/ 73944 h 779273"/>
                    <a:gd name="connsiteX2-173" fmla="*/ 1537711 w 2705427"/>
                    <a:gd name="connsiteY2-174" fmla="*/ 43782 h 779273"/>
                    <a:gd name="connsiteX3-175" fmla="*/ 2115561 w 2705427"/>
                    <a:gd name="connsiteY3-176" fmla="*/ 297782 h 779273"/>
                    <a:gd name="connsiteX4-177" fmla="*/ 2575936 w 2705427"/>
                    <a:gd name="connsiteY4-178" fmla="*/ 110457 h 779273"/>
                    <a:gd name="connsiteX5-179" fmla="*/ 2512436 w 2705427"/>
                    <a:gd name="connsiteY5-180" fmla="*/ 393032 h 779273"/>
                    <a:gd name="connsiteX6-181" fmla="*/ 2696586 w 2705427"/>
                    <a:gd name="connsiteY6-182" fmla="*/ 729582 h 779273"/>
                    <a:gd name="connsiteX7-183" fmla="*/ 2182236 w 2705427"/>
                    <a:gd name="connsiteY7-184" fmla="*/ 574801 h 779273"/>
                    <a:gd name="connsiteX8-185" fmla="*/ 1988561 w 2705427"/>
                    <a:gd name="connsiteY8-186" fmla="*/ 529557 h 779273"/>
                    <a:gd name="connsiteX9-187" fmla="*/ 1264661 w 2705427"/>
                    <a:gd name="connsiteY9-188" fmla="*/ 748632 h 779273"/>
                    <a:gd name="connsiteX10-189" fmla="*/ 623311 w 2705427"/>
                    <a:gd name="connsiteY10-190" fmla="*/ 748632 h 779273"/>
                    <a:gd name="connsiteX11-191" fmla="*/ 1011 w 2705427"/>
                    <a:gd name="connsiteY11-192" fmla="*/ 459707 h 779273"/>
                    <a:gd name="connsiteX0-193" fmla="*/ 1011 w 2705427"/>
                    <a:gd name="connsiteY0-194" fmla="*/ 459707 h 779273"/>
                    <a:gd name="connsiteX1-195" fmla="*/ 505836 w 2705427"/>
                    <a:gd name="connsiteY1-196" fmla="*/ 73944 h 779273"/>
                    <a:gd name="connsiteX2-197" fmla="*/ 1537711 w 2705427"/>
                    <a:gd name="connsiteY2-198" fmla="*/ 43782 h 779273"/>
                    <a:gd name="connsiteX3-199" fmla="*/ 2115561 w 2705427"/>
                    <a:gd name="connsiteY3-200" fmla="*/ 297782 h 779273"/>
                    <a:gd name="connsiteX4-201" fmla="*/ 2575936 w 2705427"/>
                    <a:gd name="connsiteY4-202" fmla="*/ 110457 h 779273"/>
                    <a:gd name="connsiteX5-203" fmla="*/ 2512436 w 2705427"/>
                    <a:gd name="connsiteY5-204" fmla="*/ 393032 h 779273"/>
                    <a:gd name="connsiteX6-205" fmla="*/ 2696586 w 2705427"/>
                    <a:gd name="connsiteY6-206" fmla="*/ 729582 h 779273"/>
                    <a:gd name="connsiteX7-207" fmla="*/ 2182236 w 2705427"/>
                    <a:gd name="connsiteY7-208" fmla="*/ 574801 h 779273"/>
                    <a:gd name="connsiteX8-209" fmla="*/ 1988561 w 2705427"/>
                    <a:gd name="connsiteY8-210" fmla="*/ 529557 h 779273"/>
                    <a:gd name="connsiteX9-211" fmla="*/ 1264661 w 2705427"/>
                    <a:gd name="connsiteY9-212" fmla="*/ 748632 h 779273"/>
                    <a:gd name="connsiteX10-213" fmla="*/ 623311 w 2705427"/>
                    <a:gd name="connsiteY10-214" fmla="*/ 748632 h 779273"/>
                    <a:gd name="connsiteX11-215" fmla="*/ 1011 w 2705427"/>
                    <a:gd name="connsiteY11-216" fmla="*/ 459707 h 779273"/>
                    <a:gd name="connsiteX0-217" fmla="*/ 1011 w 2705427"/>
                    <a:gd name="connsiteY0-218" fmla="*/ 459707 h 779273"/>
                    <a:gd name="connsiteX1-219" fmla="*/ 505836 w 2705427"/>
                    <a:gd name="connsiteY1-220" fmla="*/ 73944 h 779273"/>
                    <a:gd name="connsiteX2-221" fmla="*/ 1537711 w 2705427"/>
                    <a:gd name="connsiteY2-222" fmla="*/ 43782 h 779273"/>
                    <a:gd name="connsiteX3-223" fmla="*/ 2115561 w 2705427"/>
                    <a:gd name="connsiteY3-224" fmla="*/ 297782 h 779273"/>
                    <a:gd name="connsiteX4-225" fmla="*/ 2575936 w 2705427"/>
                    <a:gd name="connsiteY4-226" fmla="*/ 110457 h 779273"/>
                    <a:gd name="connsiteX5-227" fmla="*/ 2512436 w 2705427"/>
                    <a:gd name="connsiteY5-228" fmla="*/ 393032 h 779273"/>
                    <a:gd name="connsiteX6-229" fmla="*/ 2696586 w 2705427"/>
                    <a:gd name="connsiteY6-230" fmla="*/ 729582 h 779273"/>
                    <a:gd name="connsiteX7-231" fmla="*/ 2182236 w 2705427"/>
                    <a:gd name="connsiteY7-232" fmla="*/ 574801 h 779273"/>
                    <a:gd name="connsiteX8-233" fmla="*/ 1988561 w 2705427"/>
                    <a:gd name="connsiteY8-234" fmla="*/ 529557 h 779273"/>
                    <a:gd name="connsiteX9-235" fmla="*/ 1264661 w 2705427"/>
                    <a:gd name="connsiteY9-236" fmla="*/ 748632 h 779273"/>
                    <a:gd name="connsiteX10-237" fmla="*/ 623311 w 2705427"/>
                    <a:gd name="connsiteY10-238" fmla="*/ 748632 h 779273"/>
                    <a:gd name="connsiteX11-239" fmla="*/ 1011 w 2705427"/>
                    <a:gd name="connsiteY11-240" fmla="*/ 459707 h 779273"/>
                    <a:gd name="connsiteX0-241" fmla="*/ 1011 w 2705427"/>
                    <a:gd name="connsiteY0-242" fmla="*/ 459707 h 779273"/>
                    <a:gd name="connsiteX1-243" fmla="*/ 505836 w 2705427"/>
                    <a:gd name="connsiteY1-244" fmla="*/ 73944 h 779273"/>
                    <a:gd name="connsiteX2-245" fmla="*/ 1537711 w 2705427"/>
                    <a:gd name="connsiteY2-246" fmla="*/ 43782 h 779273"/>
                    <a:gd name="connsiteX3-247" fmla="*/ 2115561 w 2705427"/>
                    <a:gd name="connsiteY3-248" fmla="*/ 297782 h 779273"/>
                    <a:gd name="connsiteX4-249" fmla="*/ 2575936 w 2705427"/>
                    <a:gd name="connsiteY4-250" fmla="*/ 110457 h 779273"/>
                    <a:gd name="connsiteX5-251" fmla="*/ 2512436 w 2705427"/>
                    <a:gd name="connsiteY5-252" fmla="*/ 393032 h 779273"/>
                    <a:gd name="connsiteX6-253" fmla="*/ 2696586 w 2705427"/>
                    <a:gd name="connsiteY6-254" fmla="*/ 729582 h 779273"/>
                    <a:gd name="connsiteX7-255" fmla="*/ 2182236 w 2705427"/>
                    <a:gd name="connsiteY7-256" fmla="*/ 574801 h 779273"/>
                    <a:gd name="connsiteX8-257" fmla="*/ 1988561 w 2705427"/>
                    <a:gd name="connsiteY8-258" fmla="*/ 529557 h 779273"/>
                    <a:gd name="connsiteX9-259" fmla="*/ 1264661 w 2705427"/>
                    <a:gd name="connsiteY9-260" fmla="*/ 748632 h 779273"/>
                    <a:gd name="connsiteX10-261" fmla="*/ 623311 w 2705427"/>
                    <a:gd name="connsiteY10-262" fmla="*/ 748632 h 779273"/>
                    <a:gd name="connsiteX11-263" fmla="*/ 1011 w 2705427"/>
                    <a:gd name="connsiteY11-264" fmla="*/ 459707 h 779273"/>
                    <a:gd name="connsiteX0-265" fmla="*/ 1011 w 2705427"/>
                    <a:gd name="connsiteY0-266" fmla="*/ 459707 h 779273"/>
                    <a:gd name="connsiteX1-267" fmla="*/ 505836 w 2705427"/>
                    <a:gd name="connsiteY1-268" fmla="*/ 73944 h 779273"/>
                    <a:gd name="connsiteX2-269" fmla="*/ 1537711 w 2705427"/>
                    <a:gd name="connsiteY2-270" fmla="*/ 43782 h 779273"/>
                    <a:gd name="connsiteX3-271" fmla="*/ 2115561 w 2705427"/>
                    <a:gd name="connsiteY3-272" fmla="*/ 297782 h 779273"/>
                    <a:gd name="connsiteX4-273" fmla="*/ 2575936 w 2705427"/>
                    <a:gd name="connsiteY4-274" fmla="*/ 110457 h 779273"/>
                    <a:gd name="connsiteX5-275" fmla="*/ 2512436 w 2705427"/>
                    <a:gd name="connsiteY5-276" fmla="*/ 393032 h 779273"/>
                    <a:gd name="connsiteX6-277" fmla="*/ 2696586 w 2705427"/>
                    <a:gd name="connsiteY6-278" fmla="*/ 729582 h 779273"/>
                    <a:gd name="connsiteX7-279" fmla="*/ 2182236 w 2705427"/>
                    <a:gd name="connsiteY7-280" fmla="*/ 574801 h 779273"/>
                    <a:gd name="connsiteX8-281" fmla="*/ 1988561 w 2705427"/>
                    <a:gd name="connsiteY8-282" fmla="*/ 529557 h 779273"/>
                    <a:gd name="connsiteX9-283" fmla="*/ 1264661 w 2705427"/>
                    <a:gd name="connsiteY9-284" fmla="*/ 748632 h 779273"/>
                    <a:gd name="connsiteX10-285" fmla="*/ 623311 w 2705427"/>
                    <a:gd name="connsiteY10-286" fmla="*/ 748632 h 779273"/>
                    <a:gd name="connsiteX11-287" fmla="*/ 1011 w 2705427"/>
                    <a:gd name="connsiteY11-288" fmla="*/ 459707 h 779273"/>
                    <a:gd name="connsiteX0-289" fmla="*/ 1011 w 2705427"/>
                    <a:gd name="connsiteY0-290" fmla="*/ 468901 h 788467"/>
                    <a:gd name="connsiteX1-291" fmla="*/ 505836 w 2705427"/>
                    <a:gd name="connsiteY1-292" fmla="*/ 83138 h 788467"/>
                    <a:gd name="connsiteX2-293" fmla="*/ 1497230 w 2705427"/>
                    <a:gd name="connsiteY2-294" fmla="*/ 38688 h 788467"/>
                    <a:gd name="connsiteX3-295" fmla="*/ 2115561 w 2705427"/>
                    <a:gd name="connsiteY3-296" fmla="*/ 306976 h 788467"/>
                    <a:gd name="connsiteX4-297" fmla="*/ 2575936 w 2705427"/>
                    <a:gd name="connsiteY4-298" fmla="*/ 119651 h 788467"/>
                    <a:gd name="connsiteX5-299" fmla="*/ 2512436 w 2705427"/>
                    <a:gd name="connsiteY5-300" fmla="*/ 402226 h 788467"/>
                    <a:gd name="connsiteX6-301" fmla="*/ 2696586 w 2705427"/>
                    <a:gd name="connsiteY6-302" fmla="*/ 738776 h 788467"/>
                    <a:gd name="connsiteX7-303" fmla="*/ 2182236 w 2705427"/>
                    <a:gd name="connsiteY7-304" fmla="*/ 583995 h 788467"/>
                    <a:gd name="connsiteX8-305" fmla="*/ 1988561 w 2705427"/>
                    <a:gd name="connsiteY8-306" fmla="*/ 538751 h 788467"/>
                    <a:gd name="connsiteX9-307" fmla="*/ 1264661 w 2705427"/>
                    <a:gd name="connsiteY9-308" fmla="*/ 757826 h 788467"/>
                    <a:gd name="connsiteX10-309" fmla="*/ 623311 w 2705427"/>
                    <a:gd name="connsiteY10-310" fmla="*/ 757826 h 788467"/>
                    <a:gd name="connsiteX11-311" fmla="*/ 1011 w 2705427"/>
                    <a:gd name="connsiteY11-312" fmla="*/ 468901 h 788467"/>
                    <a:gd name="connsiteX0-313" fmla="*/ 1011 w 2705427"/>
                    <a:gd name="connsiteY0-314" fmla="*/ 468901 h 788467"/>
                    <a:gd name="connsiteX1-315" fmla="*/ 505836 w 2705427"/>
                    <a:gd name="connsiteY1-316" fmla="*/ 83138 h 788467"/>
                    <a:gd name="connsiteX2-317" fmla="*/ 1497230 w 2705427"/>
                    <a:gd name="connsiteY2-318" fmla="*/ 38688 h 788467"/>
                    <a:gd name="connsiteX3-319" fmla="*/ 2115561 w 2705427"/>
                    <a:gd name="connsiteY3-320" fmla="*/ 306976 h 788467"/>
                    <a:gd name="connsiteX4-321" fmla="*/ 2575936 w 2705427"/>
                    <a:gd name="connsiteY4-322" fmla="*/ 119651 h 788467"/>
                    <a:gd name="connsiteX5-323" fmla="*/ 2512436 w 2705427"/>
                    <a:gd name="connsiteY5-324" fmla="*/ 402226 h 788467"/>
                    <a:gd name="connsiteX6-325" fmla="*/ 2696586 w 2705427"/>
                    <a:gd name="connsiteY6-326" fmla="*/ 738776 h 788467"/>
                    <a:gd name="connsiteX7-327" fmla="*/ 2182236 w 2705427"/>
                    <a:gd name="connsiteY7-328" fmla="*/ 583995 h 788467"/>
                    <a:gd name="connsiteX8-329" fmla="*/ 1988561 w 2705427"/>
                    <a:gd name="connsiteY8-330" fmla="*/ 538751 h 788467"/>
                    <a:gd name="connsiteX9-331" fmla="*/ 1264661 w 2705427"/>
                    <a:gd name="connsiteY9-332" fmla="*/ 757826 h 788467"/>
                    <a:gd name="connsiteX10-333" fmla="*/ 623311 w 2705427"/>
                    <a:gd name="connsiteY10-334" fmla="*/ 757826 h 788467"/>
                    <a:gd name="connsiteX11-335" fmla="*/ 1011 w 2705427"/>
                    <a:gd name="connsiteY11-336" fmla="*/ 468901 h 788467"/>
                    <a:gd name="connsiteX0-337" fmla="*/ 1011 w 2705427"/>
                    <a:gd name="connsiteY0-338" fmla="*/ 468901 h 788467"/>
                    <a:gd name="connsiteX1-339" fmla="*/ 505836 w 2705427"/>
                    <a:gd name="connsiteY1-340" fmla="*/ 83138 h 788467"/>
                    <a:gd name="connsiteX2-341" fmla="*/ 1497230 w 2705427"/>
                    <a:gd name="connsiteY2-342" fmla="*/ 38688 h 788467"/>
                    <a:gd name="connsiteX3-343" fmla="*/ 2115561 w 2705427"/>
                    <a:gd name="connsiteY3-344" fmla="*/ 306976 h 788467"/>
                    <a:gd name="connsiteX4-345" fmla="*/ 2575936 w 2705427"/>
                    <a:gd name="connsiteY4-346" fmla="*/ 119651 h 788467"/>
                    <a:gd name="connsiteX5-347" fmla="*/ 2512436 w 2705427"/>
                    <a:gd name="connsiteY5-348" fmla="*/ 402226 h 788467"/>
                    <a:gd name="connsiteX6-349" fmla="*/ 2696586 w 2705427"/>
                    <a:gd name="connsiteY6-350" fmla="*/ 738776 h 788467"/>
                    <a:gd name="connsiteX7-351" fmla="*/ 2182236 w 2705427"/>
                    <a:gd name="connsiteY7-352" fmla="*/ 583995 h 788467"/>
                    <a:gd name="connsiteX8-353" fmla="*/ 1769486 w 2705427"/>
                    <a:gd name="connsiteY8-354" fmla="*/ 617332 h 788467"/>
                    <a:gd name="connsiteX9-355" fmla="*/ 1264661 w 2705427"/>
                    <a:gd name="connsiteY9-356" fmla="*/ 757826 h 788467"/>
                    <a:gd name="connsiteX10-357" fmla="*/ 623311 w 2705427"/>
                    <a:gd name="connsiteY10-358" fmla="*/ 757826 h 788467"/>
                    <a:gd name="connsiteX11-359" fmla="*/ 1011 w 2705427"/>
                    <a:gd name="connsiteY11-360" fmla="*/ 468901 h 788467"/>
                    <a:gd name="connsiteX0-361" fmla="*/ 1011 w 2705427"/>
                    <a:gd name="connsiteY0-362" fmla="*/ 468901 h 788467"/>
                    <a:gd name="connsiteX1-363" fmla="*/ 505836 w 2705427"/>
                    <a:gd name="connsiteY1-364" fmla="*/ 83138 h 788467"/>
                    <a:gd name="connsiteX2-365" fmla="*/ 1497230 w 2705427"/>
                    <a:gd name="connsiteY2-366" fmla="*/ 38688 h 788467"/>
                    <a:gd name="connsiteX3-367" fmla="*/ 2115561 w 2705427"/>
                    <a:gd name="connsiteY3-368" fmla="*/ 306976 h 788467"/>
                    <a:gd name="connsiteX4-369" fmla="*/ 2575936 w 2705427"/>
                    <a:gd name="connsiteY4-370" fmla="*/ 119651 h 788467"/>
                    <a:gd name="connsiteX5-371" fmla="*/ 2512436 w 2705427"/>
                    <a:gd name="connsiteY5-372" fmla="*/ 402226 h 788467"/>
                    <a:gd name="connsiteX6-373" fmla="*/ 2696586 w 2705427"/>
                    <a:gd name="connsiteY6-374" fmla="*/ 738776 h 788467"/>
                    <a:gd name="connsiteX7-375" fmla="*/ 2182236 w 2705427"/>
                    <a:gd name="connsiteY7-376" fmla="*/ 583995 h 788467"/>
                    <a:gd name="connsiteX8-377" fmla="*/ 1769486 w 2705427"/>
                    <a:gd name="connsiteY8-378" fmla="*/ 617332 h 788467"/>
                    <a:gd name="connsiteX9-379" fmla="*/ 1264661 w 2705427"/>
                    <a:gd name="connsiteY9-380" fmla="*/ 757826 h 788467"/>
                    <a:gd name="connsiteX10-381" fmla="*/ 623311 w 2705427"/>
                    <a:gd name="connsiteY10-382" fmla="*/ 757826 h 788467"/>
                    <a:gd name="connsiteX11-383" fmla="*/ 1011 w 2705427"/>
                    <a:gd name="connsiteY11-384" fmla="*/ 468901 h 788467"/>
                    <a:gd name="connsiteX0-385" fmla="*/ 1011 w 2705531"/>
                    <a:gd name="connsiteY0-386" fmla="*/ 468901 h 788467"/>
                    <a:gd name="connsiteX1-387" fmla="*/ 505836 w 2705531"/>
                    <a:gd name="connsiteY1-388" fmla="*/ 83138 h 788467"/>
                    <a:gd name="connsiteX2-389" fmla="*/ 1497230 w 2705531"/>
                    <a:gd name="connsiteY2-390" fmla="*/ 38688 h 788467"/>
                    <a:gd name="connsiteX3-391" fmla="*/ 2115561 w 2705531"/>
                    <a:gd name="connsiteY3-392" fmla="*/ 306976 h 788467"/>
                    <a:gd name="connsiteX4-393" fmla="*/ 2575936 w 2705531"/>
                    <a:gd name="connsiteY4-394" fmla="*/ 119651 h 788467"/>
                    <a:gd name="connsiteX5-395" fmla="*/ 2512436 w 2705531"/>
                    <a:gd name="connsiteY5-396" fmla="*/ 402226 h 788467"/>
                    <a:gd name="connsiteX6-397" fmla="*/ 2696586 w 2705531"/>
                    <a:gd name="connsiteY6-398" fmla="*/ 738776 h 788467"/>
                    <a:gd name="connsiteX7-399" fmla="*/ 2179854 w 2705531"/>
                    <a:gd name="connsiteY7-400" fmla="*/ 595902 h 788467"/>
                    <a:gd name="connsiteX8-401" fmla="*/ 1769486 w 2705531"/>
                    <a:gd name="connsiteY8-402" fmla="*/ 617332 h 788467"/>
                    <a:gd name="connsiteX9-403" fmla="*/ 1264661 w 2705531"/>
                    <a:gd name="connsiteY9-404" fmla="*/ 757826 h 788467"/>
                    <a:gd name="connsiteX10-405" fmla="*/ 623311 w 2705531"/>
                    <a:gd name="connsiteY10-406" fmla="*/ 757826 h 788467"/>
                    <a:gd name="connsiteX11-407" fmla="*/ 1011 w 2705531"/>
                    <a:gd name="connsiteY11-408" fmla="*/ 468901 h 788467"/>
                    <a:gd name="connsiteX0-409" fmla="*/ 1011 w 2705531"/>
                    <a:gd name="connsiteY0-410" fmla="*/ 468901 h 788467"/>
                    <a:gd name="connsiteX1-411" fmla="*/ 505836 w 2705531"/>
                    <a:gd name="connsiteY1-412" fmla="*/ 83138 h 788467"/>
                    <a:gd name="connsiteX2-413" fmla="*/ 1497230 w 2705531"/>
                    <a:gd name="connsiteY2-414" fmla="*/ 38688 h 788467"/>
                    <a:gd name="connsiteX3-415" fmla="*/ 2115561 w 2705531"/>
                    <a:gd name="connsiteY3-416" fmla="*/ 306976 h 788467"/>
                    <a:gd name="connsiteX4-417" fmla="*/ 2575936 w 2705531"/>
                    <a:gd name="connsiteY4-418" fmla="*/ 119651 h 788467"/>
                    <a:gd name="connsiteX5-419" fmla="*/ 2512436 w 2705531"/>
                    <a:gd name="connsiteY5-420" fmla="*/ 402226 h 788467"/>
                    <a:gd name="connsiteX6-421" fmla="*/ 2696586 w 2705531"/>
                    <a:gd name="connsiteY6-422" fmla="*/ 738776 h 788467"/>
                    <a:gd name="connsiteX7-423" fmla="*/ 2179854 w 2705531"/>
                    <a:gd name="connsiteY7-424" fmla="*/ 595902 h 788467"/>
                    <a:gd name="connsiteX8-425" fmla="*/ 1769486 w 2705531"/>
                    <a:gd name="connsiteY8-426" fmla="*/ 617332 h 788467"/>
                    <a:gd name="connsiteX9-427" fmla="*/ 1264661 w 2705531"/>
                    <a:gd name="connsiteY9-428" fmla="*/ 757826 h 788467"/>
                    <a:gd name="connsiteX10-429" fmla="*/ 623311 w 2705531"/>
                    <a:gd name="connsiteY10-430" fmla="*/ 757826 h 788467"/>
                    <a:gd name="connsiteX11-431" fmla="*/ 1011 w 2705531"/>
                    <a:gd name="connsiteY11-432" fmla="*/ 468901 h 788467"/>
                    <a:gd name="connsiteX0-433" fmla="*/ 1011 w 2705531"/>
                    <a:gd name="connsiteY0-434" fmla="*/ 468901 h 788467"/>
                    <a:gd name="connsiteX1-435" fmla="*/ 505836 w 2705531"/>
                    <a:gd name="connsiteY1-436" fmla="*/ 83138 h 788467"/>
                    <a:gd name="connsiteX2-437" fmla="*/ 1497230 w 2705531"/>
                    <a:gd name="connsiteY2-438" fmla="*/ 38688 h 788467"/>
                    <a:gd name="connsiteX3-439" fmla="*/ 2115561 w 2705531"/>
                    <a:gd name="connsiteY3-440" fmla="*/ 306976 h 788467"/>
                    <a:gd name="connsiteX4-441" fmla="*/ 2575936 w 2705531"/>
                    <a:gd name="connsiteY4-442" fmla="*/ 119651 h 788467"/>
                    <a:gd name="connsiteX5-443" fmla="*/ 2512436 w 2705531"/>
                    <a:gd name="connsiteY5-444" fmla="*/ 402226 h 788467"/>
                    <a:gd name="connsiteX6-445" fmla="*/ 2696586 w 2705531"/>
                    <a:gd name="connsiteY6-446" fmla="*/ 738776 h 788467"/>
                    <a:gd name="connsiteX7-447" fmla="*/ 2179854 w 2705531"/>
                    <a:gd name="connsiteY7-448" fmla="*/ 595902 h 788467"/>
                    <a:gd name="connsiteX8-449" fmla="*/ 1764724 w 2705531"/>
                    <a:gd name="connsiteY8-450" fmla="*/ 638763 h 788467"/>
                    <a:gd name="connsiteX9-451" fmla="*/ 1264661 w 2705531"/>
                    <a:gd name="connsiteY9-452" fmla="*/ 757826 h 788467"/>
                    <a:gd name="connsiteX10-453" fmla="*/ 623311 w 2705531"/>
                    <a:gd name="connsiteY10-454" fmla="*/ 757826 h 788467"/>
                    <a:gd name="connsiteX11-455" fmla="*/ 1011 w 2705531"/>
                    <a:gd name="connsiteY11-456" fmla="*/ 468901 h 788467"/>
                    <a:gd name="connsiteX0-457" fmla="*/ 1011 w 2705531"/>
                    <a:gd name="connsiteY0-458" fmla="*/ 468901 h 788467"/>
                    <a:gd name="connsiteX1-459" fmla="*/ 505836 w 2705531"/>
                    <a:gd name="connsiteY1-460" fmla="*/ 83138 h 788467"/>
                    <a:gd name="connsiteX2-461" fmla="*/ 1497230 w 2705531"/>
                    <a:gd name="connsiteY2-462" fmla="*/ 38688 h 788467"/>
                    <a:gd name="connsiteX3-463" fmla="*/ 2115561 w 2705531"/>
                    <a:gd name="connsiteY3-464" fmla="*/ 306976 h 788467"/>
                    <a:gd name="connsiteX4-465" fmla="*/ 2575936 w 2705531"/>
                    <a:gd name="connsiteY4-466" fmla="*/ 119651 h 788467"/>
                    <a:gd name="connsiteX5-467" fmla="*/ 2512436 w 2705531"/>
                    <a:gd name="connsiteY5-468" fmla="*/ 402226 h 788467"/>
                    <a:gd name="connsiteX6-469" fmla="*/ 2696586 w 2705531"/>
                    <a:gd name="connsiteY6-470" fmla="*/ 738776 h 788467"/>
                    <a:gd name="connsiteX7-471" fmla="*/ 2179854 w 2705531"/>
                    <a:gd name="connsiteY7-472" fmla="*/ 595902 h 788467"/>
                    <a:gd name="connsiteX8-473" fmla="*/ 1764724 w 2705531"/>
                    <a:gd name="connsiteY8-474" fmla="*/ 638763 h 788467"/>
                    <a:gd name="connsiteX9-475" fmla="*/ 1264661 w 2705531"/>
                    <a:gd name="connsiteY9-476" fmla="*/ 757826 h 788467"/>
                    <a:gd name="connsiteX10-477" fmla="*/ 623311 w 2705531"/>
                    <a:gd name="connsiteY10-478" fmla="*/ 757826 h 788467"/>
                    <a:gd name="connsiteX11-479" fmla="*/ 1011 w 2705531"/>
                    <a:gd name="connsiteY11-480" fmla="*/ 468901 h 788467"/>
                    <a:gd name="connsiteX0-481" fmla="*/ 1011 w 2705531"/>
                    <a:gd name="connsiteY0-482" fmla="*/ 468901 h 788467"/>
                    <a:gd name="connsiteX1-483" fmla="*/ 505836 w 2705531"/>
                    <a:gd name="connsiteY1-484" fmla="*/ 83138 h 788467"/>
                    <a:gd name="connsiteX2-485" fmla="*/ 1497230 w 2705531"/>
                    <a:gd name="connsiteY2-486" fmla="*/ 38688 h 788467"/>
                    <a:gd name="connsiteX3-487" fmla="*/ 2115561 w 2705531"/>
                    <a:gd name="connsiteY3-488" fmla="*/ 306976 h 788467"/>
                    <a:gd name="connsiteX4-489" fmla="*/ 2575936 w 2705531"/>
                    <a:gd name="connsiteY4-490" fmla="*/ 119651 h 788467"/>
                    <a:gd name="connsiteX5-491" fmla="*/ 2512436 w 2705531"/>
                    <a:gd name="connsiteY5-492" fmla="*/ 402226 h 788467"/>
                    <a:gd name="connsiteX6-493" fmla="*/ 2696586 w 2705531"/>
                    <a:gd name="connsiteY6-494" fmla="*/ 738776 h 788467"/>
                    <a:gd name="connsiteX7-495" fmla="*/ 2179854 w 2705531"/>
                    <a:gd name="connsiteY7-496" fmla="*/ 595902 h 788467"/>
                    <a:gd name="connsiteX8-497" fmla="*/ 1781392 w 2705531"/>
                    <a:gd name="connsiteY8-498" fmla="*/ 664957 h 788467"/>
                    <a:gd name="connsiteX9-499" fmla="*/ 1264661 w 2705531"/>
                    <a:gd name="connsiteY9-500" fmla="*/ 757826 h 788467"/>
                    <a:gd name="connsiteX10-501" fmla="*/ 623311 w 2705531"/>
                    <a:gd name="connsiteY10-502" fmla="*/ 757826 h 788467"/>
                    <a:gd name="connsiteX11-503" fmla="*/ 1011 w 2705531"/>
                    <a:gd name="connsiteY11-504" fmla="*/ 468901 h 788467"/>
                    <a:gd name="connsiteX0-505" fmla="*/ 1011 w 2705531"/>
                    <a:gd name="connsiteY0-506" fmla="*/ 468901 h 788467"/>
                    <a:gd name="connsiteX1-507" fmla="*/ 505836 w 2705531"/>
                    <a:gd name="connsiteY1-508" fmla="*/ 83138 h 788467"/>
                    <a:gd name="connsiteX2-509" fmla="*/ 1497230 w 2705531"/>
                    <a:gd name="connsiteY2-510" fmla="*/ 38688 h 788467"/>
                    <a:gd name="connsiteX3-511" fmla="*/ 2115561 w 2705531"/>
                    <a:gd name="connsiteY3-512" fmla="*/ 306976 h 788467"/>
                    <a:gd name="connsiteX4-513" fmla="*/ 2575936 w 2705531"/>
                    <a:gd name="connsiteY4-514" fmla="*/ 119651 h 788467"/>
                    <a:gd name="connsiteX5-515" fmla="*/ 2512436 w 2705531"/>
                    <a:gd name="connsiteY5-516" fmla="*/ 402226 h 788467"/>
                    <a:gd name="connsiteX6-517" fmla="*/ 2696586 w 2705531"/>
                    <a:gd name="connsiteY6-518" fmla="*/ 738776 h 788467"/>
                    <a:gd name="connsiteX7-519" fmla="*/ 2179854 w 2705531"/>
                    <a:gd name="connsiteY7-520" fmla="*/ 595902 h 788467"/>
                    <a:gd name="connsiteX8-521" fmla="*/ 1781392 w 2705531"/>
                    <a:gd name="connsiteY8-522" fmla="*/ 664957 h 788467"/>
                    <a:gd name="connsiteX9-523" fmla="*/ 1264661 w 2705531"/>
                    <a:gd name="connsiteY9-524" fmla="*/ 757826 h 788467"/>
                    <a:gd name="connsiteX10-525" fmla="*/ 623311 w 2705531"/>
                    <a:gd name="connsiteY10-526" fmla="*/ 757826 h 788467"/>
                    <a:gd name="connsiteX11-527" fmla="*/ 1011 w 2705531"/>
                    <a:gd name="connsiteY11-528" fmla="*/ 468901 h 788467"/>
                    <a:gd name="connsiteX0-529" fmla="*/ 1011 w 2705531"/>
                    <a:gd name="connsiteY0-530" fmla="*/ 468901 h 788467"/>
                    <a:gd name="connsiteX1-531" fmla="*/ 505836 w 2705531"/>
                    <a:gd name="connsiteY1-532" fmla="*/ 83138 h 788467"/>
                    <a:gd name="connsiteX2-533" fmla="*/ 1497230 w 2705531"/>
                    <a:gd name="connsiteY2-534" fmla="*/ 38688 h 788467"/>
                    <a:gd name="connsiteX3-535" fmla="*/ 2115561 w 2705531"/>
                    <a:gd name="connsiteY3-536" fmla="*/ 306976 h 788467"/>
                    <a:gd name="connsiteX4-537" fmla="*/ 2575936 w 2705531"/>
                    <a:gd name="connsiteY4-538" fmla="*/ 119651 h 788467"/>
                    <a:gd name="connsiteX5-539" fmla="*/ 2512436 w 2705531"/>
                    <a:gd name="connsiteY5-540" fmla="*/ 402226 h 788467"/>
                    <a:gd name="connsiteX6-541" fmla="*/ 2696586 w 2705531"/>
                    <a:gd name="connsiteY6-542" fmla="*/ 738776 h 788467"/>
                    <a:gd name="connsiteX7-543" fmla="*/ 2179854 w 2705531"/>
                    <a:gd name="connsiteY7-544" fmla="*/ 595902 h 788467"/>
                    <a:gd name="connsiteX8-545" fmla="*/ 1781392 w 2705531"/>
                    <a:gd name="connsiteY8-546" fmla="*/ 664957 h 788467"/>
                    <a:gd name="connsiteX9-547" fmla="*/ 1264661 w 2705531"/>
                    <a:gd name="connsiteY9-548" fmla="*/ 757826 h 788467"/>
                    <a:gd name="connsiteX10-549" fmla="*/ 623311 w 2705531"/>
                    <a:gd name="connsiteY10-550" fmla="*/ 757826 h 788467"/>
                    <a:gd name="connsiteX11-551" fmla="*/ 1011 w 2705531"/>
                    <a:gd name="connsiteY11-552" fmla="*/ 468901 h 788467"/>
                    <a:gd name="connsiteX0-553" fmla="*/ 1011 w 2705531"/>
                    <a:gd name="connsiteY0-554" fmla="*/ 468901 h 788467"/>
                    <a:gd name="connsiteX1-555" fmla="*/ 505836 w 2705531"/>
                    <a:gd name="connsiteY1-556" fmla="*/ 83138 h 788467"/>
                    <a:gd name="connsiteX2-557" fmla="*/ 1497230 w 2705531"/>
                    <a:gd name="connsiteY2-558" fmla="*/ 38688 h 788467"/>
                    <a:gd name="connsiteX3-559" fmla="*/ 2115561 w 2705531"/>
                    <a:gd name="connsiteY3-560" fmla="*/ 306976 h 788467"/>
                    <a:gd name="connsiteX4-561" fmla="*/ 2575936 w 2705531"/>
                    <a:gd name="connsiteY4-562" fmla="*/ 119651 h 788467"/>
                    <a:gd name="connsiteX5-563" fmla="*/ 2512436 w 2705531"/>
                    <a:gd name="connsiteY5-564" fmla="*/ 402226 h 788467"/>
                    <a:gd name="connsiteX6-565" fmla="*/ 2696586 w 2705531"/>
                    <a:gd name="connsiteY6-566" fmla="*/ 738776 h 788467"/>
                    <a:gd name="connsiteX7-567" fmla="*/ 2179854 w 2705531"/>
                    <a:gd name="connsiteY7-568" fmla="*/ 595902 h 788467"/>
                    <a:gd name="connsiteX8-569" fmla="*/ 1781392 w 2705531"/>
                    <a:gd name="connsiteY8-570" fmla="*/ 664957 h 788467"/>
                    <a:gd name="connsiteX9-571" fmla="*/ 1264661 w 2705531"/>
                    <a:gd name="connsiteY9-572" fmla="*/ 757826 h 788467"/>
                    <a:gd name="connsiteX10-573" fmla="*/ 623311 w 2705531"/>
                    <a:gd name="connsiteY10-574" fmla="*/ 757826 h 788467"/>
                    <a:gd name="connsiteX11-575" fmla="*/ 1011 w 2705531"/>
                    <a:gd name="connsiteY11-576" fmla="*/ 468901 h 788467"/>
                    <a:gd name="connsiteX0-577" fmla="*/ 1011 w 2705531"/>
                    <a:gd name="connsiteY0-578" fmla="*/ 468901 h 799337"/>
                    <a:gd name="connsiteX1-579" fmla="*/ 505836 w 2705531"/>
                    <a:gd name="connsiteY1-580" fmla="*/ 83138 h 799337"/>
                    <a:gd name="connsiteX2-581" fmla="*/ 1497230 w 2705531"/>
                    <a:gd name="connsiteY2-582" fmla="*/ 38688 h 799337"/>
                    <a:gd name="connsiteX3-583" fmla="*/ 2115561 w 2705531"/>
                    <a:gd name="connsiteY3-584" fmla="*/ 306976 h 799337"/>
                    <a:gd name="connsiteX4-585" fmla="*/ 2575936 w 2705531"/>
                    <a:gd name="connsiteY4-586" fmla="*/ 119651 h 799337"/>
                    <a:gd name="connsiteX5-587" fmla="*/ 2512436 w 2705531"/>
                    <a:gd name="connsiteY5-588" fmla="*/ 402226 h 799337"/>
                    <a:gd name="connsiteX6-589" fmla="*/ 2696586 w 2705531"/>
                    <a:gd name="connsiteY6-590" fmla="*/ 738776 h 799337"/>
                    <a:gd name="connsiteX7-591" fmla="*/ 2179854 w 2705531"/>
                    <a:gd name="connsiteY7-592" fmla="*/ 595902 h 799337"/>
                    <a:gd name="connsiteX8-593" fmla="*/ 1781392 w 2705531"/>
                    <a:gd name="connsiteY8-594" fmla="*/ 664957 h 799337"/>
                    <a:gd name="connsiteX9-595" fmla="*/ 1267042 w 2705531"/>
                    <a:gd name="connsiteY9-596" fmla="*/ 774495 h 799337"/>
                    <a:gd name="connsiteX10-597" fmla="*/ 623311 w 2705531"/>
                    <a:gd name="connsiteY10-598" fmla="*/ 757826 h 799337"/>
                    <a:gd name="connsiteX11-599" fmla="*/ 1011 w 2705531"/>
                    <a:gd name="connsiteY11-600" fmla="*/ 468901 h 799337"/>
                    <a:gd name="connsiteX0-601" fmla="*/ 1011 w 2705531"/>
                    <a:gd name="connsiteY0-602" fmla="*/ 468901 h 793622"/>
                    <a:gd name="connsiteX1-603" fmla="*/ 505836 w 2705531"/>
                    <a:gd name="connsiteY1-604" fmla="*/ 83138 h 793622"/>
                    <a:gd name="connsiteX2-605" fmla="*/ 1497230 w 2705531"/>
                    <a:gd name="connsiteY2-606" fmla="*/ 38688 h 793622"/>
                    <a:gd name="connsiteX3-607" fmla="*/ 2115561 w 2705531"/>
                    <a:gd name="connsiteY3-608" fmla="*/ 306976 h 793622"/>
                    <a:gd name="connsiteX4-609" fmla="*/ 2575936 w 2705531"/>
                    <a:gd name="connsiteY4-610" fmla="*/ 119651 h 793622"/>
                    <a:gd name="connsiteX5-611" fmla="*/ 2512436 w 2705531"/>
                    <a:gd name="connsiteY5-612" fmla="*/ 402226 h 793622"/>
                    <a:gd name="connsiteX6-613" fmla="*/ 2696586 w 2705531"/>
                    <a:gd name="connsiteY6-614" fmla="*/ 738776 h 793622"/>
                    <a:gd name="connsiteX7-615" fmla="*/ 2179854 w 2705531"/>
                    <a:gd name="connsiteY7-616" fmla="*/ 595902 h 793622"/>
                    <a:gd name="connsiteX8-617" fmla="*/ 1781392 w 2705531"/>
                    <a:gd name="connsiteY8-618" fmla="*/ 664957 h 793622"/>
                    <a:gd name="connsiteX9-619" fmla="*/ 1267042 w 2705531"/>
                    <a:gd name="connsiteY9-620" fmla="*/ 774495 h 793622"/>
                    <a:gd name="connsiteX10-621" fmla="*/ 623311 w 2705531"/>
                    <a:gd name="connsiteY10-622" fmla="*/ 757826 h 793622"/>
                    <a:gd name="connsiteX11-623" fmla="*/ 1011 w 2705531"/>
                    <a:gd name="connsiteY11-624" fmla="*/ 468901 h 793622"/>
                    <a:gd name="connsiteX0-625" fmla="*/ 1011 w 2705531"/>
                    <a:gd name="connsiteY0-626" fmla="*/ 468901 h 793622"/>
                    <a:gd name="connsiteX1-627" fmla="*/ 505836 w 2705531"/>
                    <a:gd name="connsiteY1-628" fmla="*/ 83138 h 793622"/>
                    <a:gd name="connsiteX2-629" fmla="*/ 1497230 w 2705531"/>
                    <a:gd name="connsiteY2-630" fmla="*/ 38688 h 793622"/>
                    <a:gd name="connsiteX3-631" fmla="*/ 2115561 w 2705531"/>
                    <a:gd name="connsiteY3-632" fmla="*/ 306976 h 793622"/>
                    <a:gd name="connsiteX4-633" fmla="*/ 2575936 w 2705531"/>
                    <a:gd name="connsiteY4-634" fmla="*/ 119651 h 793622"/>
                    <a:gd name="connsiteX5-635" fmla="*/ 2512436 w 2705531"/>
                    <a:gd name="connsiteY5-636" fmla="*/ 402226 h 793622"/>
                    <a:gd name="connsiteX6-637" fmla="*/ 2696586 w 2705531"/>
                    <a:gd name="connsiteY6-638" fmla="*/ 738776 h 793622"/>
                    <a:gd name="connsiteX7-639" fmla="*/ 2179854 w 2705531"/>
                    <a:gd name="connsiteY7-640" fmla="*/ 595902 h 793622"/>
                    <a:gd name="connsiteX8-641" fmla="*/ 1781392 w 2705531"/>
                    <a:gd name="connsiteY8-642" fmla="*/ 664957 h 793622"/>
                    <a:gd name="connsiteX9-643" fmla="*/ 1267042 w 2705531"/>
                    <a:gd name="connsiteY9-644" fmla="*/ 774495 h 793622"/>
                    <a:gd name="connsiteX10-645" fmla="*/ 623311 w 2705531"/>
                    <a:gd name="connsiteY10-646" fmla="*/ 757826 h 793622"/>
                    <a:gd name="connsiteX11-647" fmla="*/ 1011 w 2705531"/>
                    <a:gd name="connsiteY11-648" fmla="*/ 468901 h 79362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</a:cxnLst>
                  <a:rect l="l" t="t" r="r" b="b"/>
                  <a:pathLst>
                    <a:path w="2705531" h="793622">
                      <a:moveTo>
                        <a:pt x="1011" y="468901"/>
                      </a:moveTo>
                      <a:cubicBezTo>
                        <a:pt x="-18568" y="356453"/>
                        <a:pt x="249719" y="152459"/>
                        <a:pt x="505836" y="83138"/>
                      </a:cubicBezTo>
                      <a:cubicBezTo>
                        <a:pt x="790528" y="-471"/>
                        <a:pt x="956686" y="-31162"/>
                        <a:pt x="1497230" y="38688"/>
                      </a:cubicBezTo>
                      <a:cubicBezTo>
                        <a:pt x="1840130" y="115682"/>
                        <a:pt x="1968718" y="212521"/>
                        <a:pt x="2115561" y="306976"/>
                      </a:cubicBezTo>
                      <a:cubicBezTo>
                        <a:pt x="2248117" y="265700"/>
                        <a:pt x="2509790" y="103776"/>
                        <a:pt x="2575936" y="119651"/>
                      </a:cubicBezTo>
                      <a:cubicBezTo>
                        <a:pt x="2642082" y="135526"/>
                        <a:pt x="2492328" y="299039"/>
                        <a:pt x="2512436" y="402226"/>
                      </a:cubicBezTo>
                      <a:cubicBezTo>
                        <a:pt x="2532544" y="505413"/>
                        <a:pt x="2752016" y="706497"/>
                        <a:pt x="2696586" y="738776"/>
                      </a:cubicBezTo>
                      <a:cubicBezTo>
                        <a:pt x="2641156" y="771055"/>
                        <a:pt x="2295477" y="681627"/>
                        <a:pt x="2179854" y="595902"/>
                      </a:cubicBezTo>
                      <a:cubicBezTo>
                        <a:pt x="2111855" y="526846"/>
                        <a:pt x="1933924" y="618920"/>
                        <a:pt x="1781392" y="664957"/>
                      </a:cubicBezTo>
                      <a:cubicBezTo>
                        <a:pt x="1631242" y="703851"/>
                        <a:pt x="1506490" y="742745"/>
                        <a:pt x="1267042" y="774495"/>
                      </a:cubicBezTo>
                      <a:cubicBezTo>
                        <a:pt x="1034737" y="796720"/>
                        <a:pt x="834316" y="808758"/>
                        <a:pt x="623311" y="757826"/>
                      </a:cubicBezTo>
                      <a:cubicBezTo>
                        <a:pt x="412306" y="706894"/>
                        <a:pt x="20590" y="581349"/>
                        <a:pt x="1011" y="468901"/>
                      </a:cubicBezTo>
                      <a:close/>
                    </a:path>
                  </a:pathLst>
                </a:custGeom>
                <a:solidFill>
                  <a:srgbClr val="BDE4E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57" name="任意多边形: 形状 56"/>
                <p:cNvSpPr/>
                <p:nvPr/>
              </p:nvSpPr>
              <p:spPr>
                <a:xfrm>
                  <a:off x="238389" y="1369220"/>
                  <a:ext cx="371999" cy="554829"/>
                </a:xfrm>
                <a:custGeom>
                  <a:avLst/>
                  <a:gdLst>
                    <a:gd name="connsiteX0" fmla="*/ 391424 w 391424"/>
                    <a:gd name="connsiteY0" fmla="*/ 0 h 566666"/>
                    <a:gd name="connsiteX1" fmla="*/ 391424 w 391424"/>
                    <a:gd name="connsiteY1" fmla="*/ 566666 h 566666"/>
                    <a:gd name="connsiteX2" fmla="*/ 240376 w 391424"/>
                    <a:gd name="connsiteY2" fmla="*/ 513214 h 566666"/>
                    <a:gd name="connsiteX3" fmla="*/ 1011 w 391424"/>
                    <a:gd name="connsiteY3" fmla="*/ 345683 h 566666"/>
                    <a:gd name="connsiteX4" fmla="*/ 316155 w 391424"/>
                    <a:gd name="connsiteY4" fmla="*/ 33627 h 566666"/>
                    <a:gd name="connsiteX0-1" fmla="*/ 391424 w 391424"/>
                    <a:gd name="connsiteY0-2" fmla="*/ 0 h 566666"/>
                    <a:gd name="connsiteX1-3" fmla="*/ 391424 w 391424"/>
                    <a:gd name="connsiteY1-4" fmla="*/ 566666 h 566666"/>
                    <a:gd name="connsiteX2-5" fmla="*/ 240376 w 391424"/>
                    <a:gd name="connsiteY2-6" fmla="*/ 513214 h 566666"/>
                    <a:gd name="connsiteX3-7" fmla="*/ 1011 w 391424"/>
                    <a:gd name="connsiteY3-8" fmla="*/ 345683 h 566666"/>
                    <a:gd name="connsiteX4-9" fmla="*/ 316155 w 391424"/>
                    <a:gd name="connsiteY4-10" fmla="*/ 33627 h 566666"/>
                    <a:gd name="connsiteX5" fmla="*/ 391424 w 391424"/>
                    <a:gd name="connsiteY5" fmla="*/ 0 h 566666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1424" h="566666">
                      <a:moveTo>
                        <a:pt x="391424" y="0"/>
                      </a:moveTo>
                      <a:cubicBezTo>
                        <a:pt x="371379" y="317789"/>
                        <a:pt x="391424" y="377777"/>
                        <a:pt x="391424" y="566666"/>
                      </a:cubicBezTo>
                      <a:lnTo>
                        <a:pt x="240376" y="513214"/>
                      </a:lnTo>
                      <a:cubicBezTo>
                        <a:pt x="113624" y="461405"/>
                        <a:pt x="10801" y="401907"/>
                        <a:pt x="1011" y="345683"/>
                      </a:cubicBezTo>
                      <a:cubicBezTo>
                        <a:pt x="-13673" y="261347"/>
                        <a:pt x="133567" y="125516"/>
                        <a:pt x="316155" y="33627"/>
                      </a:cubicBezTo>
                      <a:lnTo>
                        <a:pt x="391424" y="0"/>
                      </a:lnTo>
                      <a:close/>
                    </a:path>
                  </a:pathLst>
                </a:custGeom>
                <a:solidFill>
                  <a:srgbClr val="3D393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58" name="椭圆 57"/>
                <p:cNvSpPr/>
                <p:nvPr/>
              </p:nvSpPr>
              <p:spPr>
                <a:xfrm>
                  <a:off x="427032" y="1547813"/>
                  <a:ext cx="114200" cy="82472"/>
                </a:xfrm>
                <a:prstGeom prst="ellipse">
                  <a:avLst/>
                </a:prstGeom>
                <a:solidFill>
                  <a:srgbClr val="3D3936"/>
                </a:solidFill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8" name="任意多边形: 形状 37"/>
              <p:cNvSpPr/>
              <p:nvPr/>
            </p:nvSpPr>
            <p:spPr>
              <a:xfrm>
                <a:off x="2627080" y="1563454"/>
                <a:ext cx="4544" cy="45073"/>
              </a:xfrm>
              <a:custGeom>
                <a:avLst/>
                <a:gdLst>
                  <a:gd name="connsiteX0" fmla="*/ 0 w 4544"/>
                  <a:gd name="connsiteY0" fmla="*/ 0 h 45073"/>
                  <a:gd name="connsiteX1" fmla="*/ 4544 w 4544"/>
                  <a:gd name="connsiteY1" fmla="*/ 0 h 45073"/>
                  <a:gd name="connsiteX2" fmla="*/ 4544 w 4544"/>
                  <a:gd name="connsiteY2" fmla="*/ 45073 h 45073"/>
                  <a:gd name="connsiteX3" fmla="*/ 0 w 4544"/>
                  <a:gd name="connsiteY3" fmla="*/ 0 h 45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44" h="45073">
                    <a:moveTo>
                      <a:pt x="0" y="0"/>
                    </a:moveTo>
                    <a:lnTo>
                      <a:pt x="4544" y="0"/>
                    </a:lnTo>
                    <a:lnTo>
                      <a:pt x="4544" y="4507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8D7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任意多边形: 形状 59"/>
              <p:cNvSpPr/>
              <p:nvPr/>
            </p:nvSpPr>
            <p:spPr>
              <a:xfrm>
                <a:off x="686589" y="1333500"/>
                <a:ext cx="27786" cy="619125"/>
              </a:xfrm>
              <a:custGeom>
                <a:avLst/>
                <a:gdLst>
                  <a:gd name="connsiteX0" fmla="*/ 27786 w 27786"/>
                  <a:gd name="connsiteY0" fmla="*/ 0 h 619125"/>
                  <a:gd name="connsiteX1" fmla="*/ 8736 w 27786"/>
                  <a:gd name="connsiteY1" fmla="*/ 619125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86" h="619125">
                    <a:moveTo>
                      <a:pt x="27786" y="0"/>
                    </a:moveTo>
                    <a:cubicBezTo>
                      <a:pt x="7942" y="231378"/>
                      <a:pt x="-11901" y="462756"/>
                      <a:pt x="8736" y="6191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62" name="任意多边形: 形状 61"/>
              <p:cNvSpPr/>
              <p:nvPr/>
            </p:nvSpPr>
            <p:spPr>
              <a:xfrm>
                <a:off x="752261" y="1309688"/>
                <a:ext cx="33552" cy="652462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任意多边形: 形状 63"/>
              <p:cNvSpPr/>
              <p:nvPr/>
            </p:nvSpPr>
            <p:spPr>
              <a:xfrm>
                <a:off x="823912" y="1279895"/>
                <a:ext cx="45719" cy="710830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任意多边形: 形状 64"/>
              <p:cNvSpPr/>
              <p:nvPr/>
            </p:nvSpPr>
            <p:spPr>
              <a:xfrm>
                <a:off x="857250" y="1271588"/>
                <a:ext cx="57150" cy="733425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任意多边形: 形状 66"/>
              <p:cNvSpPr/>
              <p:nvPr/>
            </p:nvSpPr>
            <p:spPr>
              <a:xfrm>
                <a:off x="912123" y="1271588"/>
                <a:ext cx="57150" cy="733425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任意多边形: 形状 67"/>
              <p:cNvSpPr/>
              <p:nvPr/>
            </p:nvSpPr>
            <p:spPr>
              <a:xfrm>
                <a:off x="981274" y="1253037"/>
                <a:ext cx="45719" cy="770526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任意多边形: 形状 68"/>
              <p:cNvSpPr/>
              <p:nvPr/>
            </p:nvSpPr>
            <p:spPr>
              <a:xfrm>
                <a:off x="1014625" y="1247774"/>
                <a:ext cx="62696" cy="780335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任意多边形: 形状 69"/>
              <p:cNvSpPr/>
              <p:nvPr/>
            </p:nvSpPr>
            <p:spPr>
              <a:xfrm>
                <a:off x="1071864" y="1240630"/>
                <a:ext cx="62696" cy="787479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71" name="任意多边形: 形状 70"/>
              <p:cNvSpPr/>
              <p:nvPr/>
            </p:nvSpPr>
            <p:spPr>
              <a:xfrm>
                <a:off x="1122192" y="1234488"/>
                <a:ext cx="62696" cy="793622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任意多边形: 形状 71"/>
              <p:cNvSpPr/>
              <p:nvPr/>
            </p:nvSpPr>
            <p:spPr>
              <a:xfrm>
                <a:off x="1168939" y="1242423"/>
                <a:ext cx="45719" cy="790447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任意多边形: 形状 72"/>
              <p:cNvSpPr/>
              <p:nvPr/>
            </p:nvSpPr>
            <p:spPr>
              <a:xfrm>
                <a:off x="1211394" y="1234488"/>
                <a:ext cx="62696" cy="793622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任意多边形: 形状 73"/>
              <p:cNvSpPr/>
              <p:nvPr/>
            </p:nvSpPr>
            <p:spPr>
              <a:xfrm>
                <a:off x="1249229" y="1234488"/>
                <a:ext cx="62696" cy="793622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任意多边形: 形状 74"/>
              <p:cNvSpPr/>
              <p:nvPr/>
            </p:nvSpPr>
            <p:spPr>
              <a:xfrm>
                <a:off x="1353391" y="1253037"/>
                <a:ext cx="62696" cy="770526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任意多边形: 形状 75"/>
              <p:cNvSpPr/>
              <p:nvPr/>
            </p:nvSpPr>
            <p:spPr>
              <a:xfrm>
                <a:off x="1306276" y="1239249"/>
                <a:ext cx="66335" cy="793621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任意多边形: 形状 81"/>
              <p:cNvSpPr/>
              <p:nvPr/>
            </p:nvSpPr>
            <p:spPr>
              <a:xfrm>
                <a:off x="1394857" y="1248990"/>
                <a:ext cx="62696" cy="779120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任意多边形: 形状 87"/>
              <p:cNvSpPr/>
              <p:nvPr/>
            </p:nvSpPr>
            <p:spPr>
              <a:xfrm>
                <a:off x="1444358" y="1253037"/>
                <a:ext cx="70549" cy="775788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任意多边形: 形状 88"/>
              <p:cNvSpPr/>
              <p:nvPr/>
            </p:nvSpPr>
            <p:spPr>
              <a:xfrm>
                <a:off x="1522734" y="1257301"/>
                <a:ext cx="45719" cy="759618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任意多边形: 形状 89"/>
              <p:cNvSpPr/>
              <p:nvPr/>
            </p:nvSpPr>
            <p:spPr>
              <a:xfrm>
                <a:off x="1534235" y="1266825"/>
                <a:ext cx="70548" cy="747714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1" name="任意多边形: 形状 90"/>
              <p:cNvSpPr/>
              <p:nvPr/>
            </p:nvSpPr>
            <p:spPr>
              <a:xfrm>
                <a:off x="1589398" y="1260180"/>
                <a:ext cx="45719" cy="744833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任意多边形: 形状 91"/>
              <p:cNvSpPr/>
              <p:nvPr/>
            </p:nvSpPr>
            <p:spPr>
              <a:xfrm>
                <a:off x="1629438" y="1279895"/>
                <a:ext cx="50376" cy="725118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任意多边形: 形状 92"/>
              <p:cNvSpPr/>
              <p:nvPr/>
            </p:nvSpPr>
            <p:spPr>
              <a:xfrm>
                <a:off x="1690410" y="1279895"/>
                <a:ext cx="45719" cy="703686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任意多边形: 形状 98"/>
              <p:cNvSpPr/>
              <p:nvPr/>
            </p:nvSpPr>
            <p:spPr>
              <a:xfrm>
                <a:off x="1741520" y="1287039"/>
                <a:ext cx="45719" cy="689398"/>
              </a:xfrm>
              <a:custGeom>
                <a:avLst/>
                <a:gdLst>
                  <a:gd name="connsiteX0" fmla="*/ 27786 w 27786"/>
                  <a:gd name="connsiteY0" fmla="*/ 0 h 619125"/>
                  <a:gd name="connsiteX1" fmla="*/ 8736 w 27786"/>
                  <a:gd name="connsiteY1" fmla="*/ 619125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86" h="619125">
                    <a:moveTo>
                      <a:pt x="27786" y="0"/>
                    </a:moveTo>
                    <a:cubicBezTo>
                      <a:pt x="7942" y="231378"/>
                      <a:pt x="-11901" y="462756"/>
                      <a:pt x="8736" y="6191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0" name="任意多边形: 形状 99"/>
              <p:cNvSpPr/>
              <p:nvPr/>
            </p:nvSpPr>
            <p:spPr>
              <a:xfrm>
                <a:off x="1767330" y="1316349"/>
                <a:ext cx="51815" cy="643901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1" name="任意多边形: 形状 100"/>
              <p:cNvSpPr/>
              <p:nvPr/>
            </p:nvSpPr>
            <p:spPr>
              <a:xfrm>
                <a:off x="782494" y="1297780"/>
                <a:ext cx="45719" cy="678657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任意多边形: 形状 101"/>
              <p:cNvSpPr/>
              <p:nvPr/>
            </p:nvSpPr>
            <p:spPr>
              <a:xfrm>
                <a:off x="1824072" y="1312069"/>
                <a:ext cx="28541" cy="638175"/>
              </a:xfrm>
              <a:custGeom>
                <a:avLst/>
                <a:gdLst>
                  <a:gd name="connsiteX0" fmla="*/ 28541 w 28541"/>
                  <a:gd name="connsiteY0" fmla="*/ 0 h 638175"/>
                  <a:gd name="connsiteX1" fmla="*/ 16634 w 28541"/>
                  <a:gd name="connsiteY1" fmla="*/ 638175 h 638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41" h="638175">
                    <a:moveTo>
                      <a:pt x="28541" y="0"/>
                    </a:moveTo>
                    <a:cubicBezTo>
                      <a:pt x="6117" y="257770"/>
                      <a:pt x="-16307" y="515541"/>
                      <a:pt x="16634" y="63817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任意多边形: 形状 102"/>
              <p:cNvSpPr/>
              <p:nvPr/>
            </p:nvSpPr>
            <p:spPr>
              <a:xfrm>
                <a:off x="1856398" y="1316831"/>
                <a:ext cx="27171" cy="638175"/>
              </a:xfrm>
              <a:custGeom>
                <a:avLst/>
                <a:gdLst>
                  <a:gd name="connsiteX0" fmla="*/ 27171 w 27171"/>
                  <a:gd name="connsiteY0" fmla="*/ 0 h 638175"/>
                  <a:gd name="connsiteX1" fmla="*/ 12883 w 27171"/>
                  <a:gd name="connsiteY1" fmla="*/ 638175 h 638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71" h="638175">
                    <a:moveTo>
                      <a:pt x="27171" y="0"/>
                    </a:moveTo>
                    <a:cubicBezTo>
                      <a:pt x="6533" y="260747"/>
                      <a:pt x="-14105" y="521494"/>
                      <a:pt x="12883" y="63817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任意多边形: 形状 103"/>
              <p:cNvSpPr/>
              <p:nvPr/>
            </p:nvSpPr>
            <p:spPr>
              <a:xfrm>
                <a:off x="1897856" y="1333500"/>
                <a:ext cx="20677" cy="602456"/>
              </a:xfrm>
              <a:custGeom>
                <a:avLst/>
                <a:gdLst>
                  <a:gd name="connsiteX0" fmla="*/ 14288 w 20677"/>
                  <a:gd name="connsiteY0" fmla="*/ 0 h 602456"/>
                  <a:gd name="connsiteX1" fmla="*/ 0 w 20677"/>
                  <a:gd name="connsiteY1" fmla="*/ 602456 h 602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677" h="602456">
                    <a:moveTo>
                      <a:pt x="14288" y="0"/>
                    </a:moveTo>
                    <a:cubicBezTo>
                      <a:pt x="21431" y="242689"/>
                      <a:pt x="28575" y="485378"/>
                      <a:pt x="0" y="602456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任意多边形: 形状 104"/>
              <p:cNvSpPr/>
              <p:nvPr/>
            </p:nvSpPr>
            <p:spPr>
              <a:xfrm>
                <a:off x="1924052" y="1331120"/>
                <a:ext cx="45719" cy="590550"/>
              </a:xfrm>
              <a:custGeom>
                <a:avLst/>
                <a:gdLst>
                  <a:gd name="connsiteX0" fmla="*/ 0 w 9889"/>
                  <a:gd name="connsiteY0" fmla="*/ 0 h 607219"/>
                  <a:gd name="connsiteX1" fmla="*/ 2382 w 9889"/>
                  <a:gd name="connsiteY1" fmla="*/ 607219 h 60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889" h="607219">
                    <a:moveTo>
                      <a:pt x="0" y="0"/>
                    </a:moveTo>
                    <a:cubicBezTo>
                      <a:pt x="8136" y="243284"/>
                      <a:pt x="16272" y="486569"/>
                      <a:pt x="2382" y="607219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6" name="任意多边形: 形状 105"/>
              <p:cNvSpPr/>
              <p:nvPr/>
            </p:nvSpPr>
            <p:spPr>
              <a:xfrm>
                <a:off x="1981200" y="1347788"/>
                <a:ext cx="14288" cy="552450"/>
              </a:xfrm>
              <a:custGeom>
                <a:avLst/>
                <a:gdLst>
                  <a:gd name="connsiteX0" fmla="*/ 0 w 14288"/>
                  <a:gd name="connsiteY0" fmla="*/ 0 h 552450"/>
                  <a:gd name="connsiteX1" fmla="*/ 14288 w 14288"/>
                  <a:gd name="connsiteY1" fmla="*/ 552450 h 552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288" h="552450">
                    <a:moveTo>
                      <a:pt x="0" y="0"/>
                    </a:moveTo>
                    <a:cubicBezTo>
                      <a:pt x="4564" y="229394"/>
                      <a:pt x="9129" y="458788"/>
                      <a:pt x="14288" y="55245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" name="任意多边形: 形状 106"/>
              <p:cNvSpPr/>
              <p:nvPr/>
            </p:nvSpPr>
            <p:spPr>
              <a:xfrm>
                <a:off x="2011059" y="1364456"/>
                <a:ext cx="20147" cy="542925"/>
              </a:xfrm>
              <a:custGeom>
                <a:avLst/>
                <a:gdLst>
                  <a:gd name="connsiteX0" fmla="*/ 13004 w 20147"/>
                  <a:gd name="connsiteY0" fmla="*/ 0 h 542925"/>
                  <a:gd name="connsiteX1" fmla="*/ 20147 w 20147"/>
                  <a:gd name="connsiteY1" fmla="*/ 542925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47" h="542925">
                    <a:moveTo>
                      <a:pt x="13004" y="0"/>
                    </a:moveTo>
                    <a:cubicBezTo>
                      <a:pt x="700" y="225623"/>
                      <a:pt x="-11603" y="451247"/>
                      <a:pt x="20147" y="5429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" name="任意多边形: 形状 107"/>
              <p:cNvSpPr/>
              <p:nvPr/>
            </p:nvSpPr>
            <p:spPr>
              <a:xfrm>
                <a:off x="2050962" y="1378744"/>
                <a:ext cx="13582" cy="514350"/>
              </a:xfrm>
              <a:custGeom>
                <a:avLst/>
                <a:gdLst>
                  <a:gd name="connsiteX0" fmla="*/ 8819 w 13582"/>
                  <a:gd name="connsiteY0" fmla="*/ 0 h 514350"/>
                  <a:gd name="connsiteX1" fmla="*/ 13582 w 13582"/>
                  <a:gd name="connsiteY1" fmla="*/ 514350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582" h="514350">
                    <a:moveTo>
                      <a:pt x="8819" y="0"/>
                    </a:moveTo>
                    <a:cubicBezTo>
                      <a:pt x="485" y="209550"/>
                      <a:pt x="-7849" y="419100"/>
                      <a:pt x="13582" y="51435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任意多边形: 形状 108"/>
              <p:cNvSpPr/>
              <p:nvPr/>
            </p:nvSpPr>
            <p:spPr>
              <a:xfrm>
                <a:off x="2088356" y="1393031"/>
                <a:ext cx="2382" cy="483394"/>
              </a:xfrm>
              <a:custGeom>
                <a:avLst/>
                <a:gdLst>
                  <a:gd name="connsiteX0" fmla="*/ 2382 w 2382"/>
                  <a:gd name="connsiteY0" fmla="*/ 0 h 483394"/>
                  <a:gd name="connsiteX1" fmla="*/ 0 w 2382"/>
                  <a:gd name="connsiteY1" fmla="*/ 483394 h 483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2" h="483394">
                    <a:moveTo>
                      <a:pt x="2382" y="0"/>
                    </a:moveTo>
                    <a:cubicBezTo>
                      <a:pt x="1786" y="187325"/>
                      <a:pt x="1191" y="374650"/>
                      <a:pt x="0" y="483394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" name="任意多边形: 形状 109"/>
              <p:cNvSpPr/>
              <p:nvPr/>
            </p:nvSpPr>
            <p:spPr>
              <a:xfrm>
                <a:off x="2111722" y="1409700"/>
                <a:ext cx="14734" cy="464344"/>
              </a:xfrm>
              <a:custGeom>
                <a:avLst/>
                <a:gdLst>
                  <a:gd name="connsiteX0" fmla="*/ 7591 w 14734"/>
                  <a:gd name="connsiteY0" fmla="*/ 0 h 464344"/>
                  <a:gd name="connsiteX1" fmla="*/ 14734 w 14734"/>
                  <a:gd name="connsiteY1" fmla="*/ 464344 h 46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734" h="464344">
                    <a:moveTo>
                      <a:pt x="7591" y="0"/>
                    </a:moveTo>
                    <a:cubicBezTo>
                      <a:pt x="50" y="187325"/>
                      <a:pt x="-7491" y="374650"/>
                      <a:pt x="14734" y="464344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任意多边形: 形状 110"/>
              <p:cNvSpPr/>
              <p:nvPr/>
            </p:nvSpPr>
            <p:spPr>
              <a:xfrm>
                <a:off x="2138387" y="1419225"/>
                <a:ext cx="14263" cy="435769"/>
              </a:xfrm>
              <a:custGeom>
                <a:avLst/>
                <a:gdLst>
                  <a:gd name="connsiteX0" fmla="*/ 9501 w 14263"/>
                  <a:gd name="connsiteY0" fmla="*/ 0 h 435769"/>
                  <a:gd name="connsiteX1" fmla="*/ 14263 w 14263"/>
                  <a:gd name="connsiteY1" fmla="*/ 435769 h 435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263" h="435769">
                    <a:moveTo>
                      <a:pt x="9501" y="0"/>
                    </a:moveTo>
                    <a:cubicBezTo>
                      <a:pt x="571" y="171450"/>
                      <a:pt x="-8359" y="342900"/>
                      <a:pt x="14263" y="435769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" name="任意多边形: 形状 111"/>
              <p:cNvSpPr/>
              <p:nvPr/>
            </p:nvSpPr>
            <p:spPr>
              <a:xfrm>
                <a:off x="2170133" y="1433513"/>
                <a:ext cx="15855" cy="416718"/>
              </a:xfrm>
              <a:custGeom>
                <a:avLst/>
                <a:gdLst>
                  <a:gd name="connsiteX0" fmla="*/ 11092 w 15855"/>
                  <a:gd name="connsiteY0" fmla="*/ 0 h 416718"/>
                  <a:gd name="connsiteX1" fmla="*/ 15855 w 15855"/>
                  <a:gd name="connsiteY1" fmla="*/ 416718 h 416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855" h="416718">
                    <a:moveTo>
                      <a:pt x="11092" y="0"/>
                    </a:moveTo>
                    <a:cubicBezTo>
                      <a:pt x="773" y="164901"/>
                      <a:pt x="-9545" y="329803"/>
                      <a:pt x="15855" y="416718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3" name="任意多边形: 形状 112"/>
              <p:cNvSpPr/>
              <p:nvPr/>
            </p:nvSpPr>
            <p:spPr>
              <a:xfrm>
                <a:off x="2214563" y="1450181"/>
                <a:ext cx="5798" cy="390525"/>
              </a:xfrm>
              <a:custGeom>
                <a:avLst/>
                <a:gdLst>
                  <a:gd name="connsiteX0" fmla="*/ 0 w 5798"/>
                  <a:gd name="connsiteY0" fmla="*/ 0 h 390525"/>
                  <a:gd name="connsiteX1" fmla="*/ 2381 w 5798"/>
                  <a:gd name="connsiteY1" fmla="*/ 390525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98" h="390525">
                    <a:moveTo>
                      <a:pt x="0" y="0"/>
                    </a:moveTo>
                    <a:cubicBezTo>
                      <a:pt x="4564" y="155972"/>
                      <a:pt x="9128" y="311944"/>
                      <a:pt x="2381" y="3905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4" name="任意多边形: 形状 113"/>
              <p:cNvSpPr/>
              <p:nvPr/>
            </p:nvSpPr>
            <p:spPr>
              <a:xfrm>
                <a:off x="2240756" y="1473994"/>
                <a:ext cx="18929" cy="357187"/>
              </a:xfrm>
              <a:custGeom>
                <a:avLst/>
                <a:gdLst>
                  <a:gd name="connsiteX0" fmla="*/ 0 w 18929"/>
                  <a:gd name="connsiteY0" fmla="*/ 0 h 357187"/>
                  <a:gd name="connsiteX1" fmla="*/ 9525 w 18929"/>
                  <a:gd name="connsiteY1" fmla="*/ 357187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929" h="357187">
                    <a:moveTo>
                      <a:pt x="0" y="0"/>
                    </a:moveTo>
                    <a:cubicBezTo>
                      <a:pt x="14486" y="133747"/>
                      <a:pt x="28972" y="267494"/>
                      <a:pt x="9525" y="357187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任意多边形: 形状 114"/>
              <p:cNvSpPr/>
              <p:nvPr/>
            </p:nvSpPr>
            <p:spPr>
              <a:xfrm>
                <a:off x="2343441" y="1539798"/>
                <a:ext cx="45719" cy="269952"/>
              </a:xfrm>
              <a:custGeom>
                <a:avLst/>
                <a:gdLst>
                  <a:gd name="connsiteX0" fmla="*/ 0 w 18929"/>
                  <a:gd name="connsiteY0" fmla="*/ 0 h 357187"/>
                  <a:gd name="connsiteX1" fmla="*/ 9525 w 18929"/>
                  <a:gd name="connsiteY1" fmla="*/ 357187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929" h="357187">
                    <a:moveTo>
                      <a:pt x="0" y="0"/>
                    </a:moveTo>
                    <a:cubicBezTo>
                      <a:pt x="14486" y="133747"/>
                      <a:pt x="28972" y="267494"/>
                      <a:pt x="9525" y="357187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6" name="任意多边形: 形状 115"/>
              <p:cNvSpPr/>
              <p:nvPr/>
            </p:nvSpPr>
            <p:spPr>
              <a:xfrm>
                <a:off x="2263676" y="1479946"/>
                <a:ext cx="45719" cy="340518"/>
              </a:xfrm>
              <a:custGeom>
                <a:avLst/>
                <a:gdLst>
                  <a:gd name="connsiteX0" fmla="*/ 0 w 5798"/>
                  <a:gd name="connsiteY0" fmla="*/ 0 h 390525"/>
                  <a:gd name="connsiteX1" fmla="*/ 2381 w 5798"/>
                  <a:gd name="connsiteY1" fmla="*/ 390525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98" h="390525">
                    <a:moveTo>
                      <a:pt x="0" y="0"/>
                    </a:moveTo>
                    <a:cubicBezTo>
                      <a:pt x="4564" y="155972"/>
                      <a:pt x="9128" y="311944"/>
                      <a:pt x="2381" y="3905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任意多边形: 形状 116"/>
              <p:cNvSpPr/>
              <p:nvPr/>
            </p:nvSpPr>
            <p:spPr>
              <a:xfrm>
                <a:off x="2312194" y="1514475"/>
                <a:ext cx="38501" cy="300038"/>
              </a:xfrm>
              <a:custGeom>
                <a:avLst/>
                <a:gdLst>
                  <a:gd name="connsiteX0" fmla="*/ 0 w 38501"/>
                  <a:gd name="connsiteY0" fmla="*/ 0 h 300038"/>
                  <a:gd name="connsiteX1" fmla="*/ 38100 w 38501"/>
                  <a:gd name="connsiteY1" fmla="*/ 176213 h 300038"/>
                  <a:gd name="connsiteX2" fmla="*/ 16669 w 38501"/>
                  <a:gd name="connsiteY2" fmla="*/ 300038 h 300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501" h="300038">
                    <a:moveTo>
                      <a:pt x="0" y="0"/>
                    </a:moveTo>
                    <a:cubicBezTo>
                      <a:pt x="17661" y="63103"/>
                      <a:pt x="35322" y="126207"/>
                      <a:pt x="38100" y="176213"/>
                    </a:cubicBezTo>
                    <a:cubicBezTo>
                      <a:pt x="40878" y="226219"/>
                      <a:pt x="28773" y="263128"/>
                      <a:pt x="16669" y="300038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任意多边形: 形状 117"/>
              <p:cNvSpPr/>
              <p:nvPr/>
            </p:nvSpPr>
            <p:spPr>
              <a:xfrm>
                <a:off x="2362202" y="1363725"/>
                <a:ext cx="577222" cy="621576"/>
              </a:xfrm>
              <a:custGeom>
                <a:avLst/>
                <a:gdLst>
                  <a:gd name="connsiteX0" fmla="*/ 17964 w 606632"/>
                  <a:gd name="connsiteY0" fmla="*/ 195721 h 637018"/>
                  <a:gd name="connsiteX1" fmla="*/ 451351 w 606632"/>
                  <a:gd name="connsiteY1" fmla="*/ 458 h 637018"/>
                  <a:gd name="connsiteX2" fmla="*/ 403726 w 606632"/>
                  <a:gd name="connsiteY2" fmla="*/ 255252 h 637018"/>
                  <a:gd name="connsiteX3" fmla="*/ 606133 w 606632"/>
                  <a:gd name="connsiteY3" fmla="*/ 598152 h 637018"/>
                  <a:gd name="connsiteX4" fmla="*/ 448970 w 606632"/>
                  <a:gd name="connsiteY4" fmla="*/ 617202 h 637018"/>
                  <a:gd name="connsiteX5" fmla="*/ 91783 w 606632"/>
                  <a:gd name="connsiteY5" fmla="*/ 490996 h 637018"/>
                  <a:gd name="connsiteX6" fmla="*/ 48920 w 606632"/>
                  <a:gd name="connsiteY6" fmla="*/ 457658 h 637018"/>
                  <a:gd name="connsiteX7" fmla="*/ 79876 w 606632"/>
                  <a:gd name="connsiteY7" fmla="*/ 307639 h 637018"/>
                  <a:gd name="connsiteX8" fmla="*/ 17964 w 606632"/>
                  <a:gd name="connsiteY8" fmla="*/ 195721 h 637018"/>
                  <a:gd name="connsiteX0-1" fmla="*/ 19211 w 607879"/>
                  <a:gd name="connsiteY0-2" fmla="*/ 181470 h 622767"/>
                  <a:gd name="connsiteX1-3" fmla="*/ 471648 w 607879"/>
                  <a:gd name="connsiteY1-4" fmla="*/ 495 h 622767"/>
                  <a:gd name="connsiteX2-5" fmla="*/ 404973 w 607879"/>
                  <a:gd name="connsiteY2-6" fmla="*/ 241001 h 622767"/>
                  <a:gd name="connsiteX3-7" fmla="*/ 607380 w 607879"/>
                  <a:gd name="connsiteY3-8" fmla="*/ 583901 h 622767"/>
                  <a:gd name="connsiteX4-9" fmla="*/ 450217 w 607879"/>
                  <a:gd name="connsiteY4-10" fmla="*/ 602951 h 622767"/>
                  <a:gd name="connsiteX5-11" fmla="*/ 93030 w 607879"/>
                  <a:gd name="connsiteY5-12" fmla="*/ 476745 h 622767"/>
                  <a:gd name="connsiteX6-13" fmla="*/ 50167 w 607879"/>
                  <a:gd name="connsiteY6-14" fmla="*/ 443407 h 622767"/>
                  <a:gd name="connsiteX7-15" fmla="*/ 81123 w 607879"/>
                  <a:gd name="connsiteY7-16" fmla="*/ 293388 h 622767"/>
                  <a:gd name="connsiteX8-17" fmla="*/ 19211 w 607879"/>
                  <a:gd name="connsiteY8-18" fmla="*/ 181470 h 622767"/>
                  <a:gd name="connsiteX0-19" fmla="*/ 19801 w 601325"/>
                  <a:gd name="connsiteY0-20" fmla="*/ 190834 h 622606"/>
                  <a:gd name="connsiteX1-21" fmla="*/ 465094 w 601325"/>
                  <a:gd name="connsiteY1-22" fmla="*/ 334 h 622606"/>
                  <a:gd name="connsiteX2-23" fmla="*/ 398419 w 601325"/>
                  <a:gd name="connsiteY2-24" fmla="*/ 240840 h 622606"/>
                  <a:gd name="connsiteX3-25" fmla="*/ 600826 w 601325"/>
                  <a:gd name="connsiteY3-26" fmla="*/ 583740 h 622606"/>
                  <a:gd name="connsiteX4-27" fmla="*/ 443663 w 601325"/>
                  <a:gd name="connsiteY4-28" fmla="*/ 602790 h 622606"/>
                  <a:gd name="connsiteX5-29" fmla="*/ 86476 w 601325"/>
                  <a:gd name="connsiteY5-30" fmla="*/ 476584 h 622606"/>
                  <a:gd name="connsiteX6-31" fmla="*/ 43613 w 601325"/>
                  <a:gd name="connsiteY6-32" fmla="*/ 443246 h 622606"/>
                  <a:gd name="connsiteX7-33" fmla="*/ 74569 w 601325"/>
                  <a:gd name="connsiteY7-34" fmla="*/ 293227 h 622606"/>
                  <a:gd name="connsiteX8-35" fmla="*/ 19801 w 601325"/>
                  <a:gd name="connsiteY8-36" fmla="*/ 190834 h 622606"/>
                  <a:gd name="connsiteX0-37" fmla="*/ 19801 w 601325"/>
                  <a:gd name="connsiteY0-38" fmla="*/ 190811 h 622583"/>
                  <a:gd name="connsiteX1-39" fmla="*/ 465094 w 601325"/>
                  <a:gd name="connsiteY1-40" fmla="*/ 311 h 622583"/>
                  <a:gd name="connsiteX2-41" fmla="*/ 398419 w 601325"/>
                  <a:gd name="connsiteY2-42" fmla="*/ 240817 h 622583"/>
                  <a:gd name="connsiteX3-43" fmla="*/ 600826 w 601325"/>
                  <a:gd name="connsiteY3-44" fmla="*/ 583717 h 622583"/>
                  <a:gd name="connsiteX4-45" fmla="*/ 443663 w 601325"/>
                  <a:gd name="connsiteY4-46" fmla="*/ 602767 h 622583"/>
                  <a:gd name="connsiteX5-47" fmla="*/ 86476 w 601325"/>
                  <a:gd name="connsiteY5-48" fmla="*/ 476561 h 622583"/>
                  <a:gd name="connsiteX6-49" fmla="*/ 43613 w 601325"/>
                  <a:gd name="connsiteY6-50" fmla="*/ 443223 h 622583"/>
                  <a:gd name="connsiteX7-51" fmla="*/ 74569 w 601325"/>
                  <a:gd name="connsiteY7-52" fmla="*/ 293204 h 622583"/>
                  <a:gd name="connsiteX8-53" fmla="*/ 19801 w 601325"/>
                  <a:gd name="connsiteY8-54" fmla="*/ 190811 h 622583"/>
                  <a:gd name="connsiteX0-55" fmla="*/ 10 w 581534"/>
                  <a:gd name="connsiteY0-56" fmla="*/ 190811 h 622583"/>
                  <a:gd name="connsiteX1-57" fmla="*/ 445303 w 581534"/>
                  <a:gd name="connsiteY1-58" fmla="*/ 311 h 622583"/>
                  <a:gd name="connsiteX2-59" fmla="*/ 378628 w 581534"/>
                  <a:gd name="connsiteY2-60" fmla="*/ 240817 h 622583"/>
                  <a:gd name="connsiteX3-61" fmla="*/ 581035 w 581534"/>
                  <a:gd name="connsiteY3-62" fmla="*/ 583717 h 622583"/>
                  <a:gd name="connsiteX4-63" fmla="*/ 423872 w 581534"/>
                  <a:gd name="connsiteY4-64" fmla="*/ 602767 h 622583"/>
                  <a:gd name="connsiteX5-65" fmla="*/ 66685 w 581534"/>
                  <a:gd name="connsiteY5-66" fmla="*/ 476561 h 622583"/>
                  <a:gd name="connsiteX6-67" fmla="*/ 23822 w 581534"/>
                  <a:gd name="connsiteY6-68" fmla="*/ 443223 h 622583"/>
                  <a:gd name="connsiteX7-69" fmla="*/ 54778 w 581534"/>
                  <a:gd name="connsiteY7-70" fmla="*/ 293204 h 622583"/>
                  <a:gd name="connsiteX8-71" fmla="*/ 10 w 581534"/>
                  <a:gd name="connsiteY8-72" fmla="*/ 190811 h 622583"/>
                  <a:gd name="connsiteX0-73" fmla="*/ 22 w 581546"/>
                  <a:gd name="connsiteY0-74" fmla="*/ 190811 h 622583"/>
                  <a:gd name="connsiteX1-75" fmla="*/ 445315 w 581546"/>
                  <a:gd name="connsiteY1-76" fmla="*/ 311 h 622583"/>
                  <a:gd name="connsiteX2-77" fmla="*/ 378640 w 581546"/>
                  <a:gd name="connsiteY2-78" fmla="*/ 240817 h 622583"/>
                  <a:gd name="connsiteX3-79" fmla="*/ 581047 w 581546"/>
                  <a:gd name="connsiteY3-80" fmla="*/ 583717 h 622583"/>
                  <a:gd name="connsiteX4-81" fmla="*/ 423884 w 581546"/>
                  <a:gd name="connsiteY4-82" fmla="*/ 602767 h 622583"/>
                  <a:gd name="connsiteX5-83" fmla="*/ 66697 w 581546"/>
                  <a:gd name="connsiteY5-84" fmla="*/ 476561 h 622583"/>
                  <a:gd name="connsiteX6-85" fmla="*/ 23834 w 581546"/>
                  <a:gd name="connsiteY6-86" fmla="*/ 443223 h 622583"/>
                  <a:gd name="connsiteX7-87" fmla="*/ 23834 w 581546"/>
                  <a:gd name="connsiteY7-88" fmla="*/ 297966 h 622583"/>
                  <a:gd name="connsiteX8-89" fmla="*/ 22 w 581546"/>
                  <a:gd name="connsiteY8-90" fmla="*/ 190811 h 622583"/>
                  <a:gd name="connsiteX0-91" fmla="*/ 21 w 581545"/>
                  <a:gd name="connsiteY0-92" fmla="*/ 190811 h 622583"/>
                  <a:gd name="connsiteX1-93" fmla="*/ 445314 w 581545"/>
                  <a:gd name="connsiteY1-94" fmla="*/ 311 h 622583"/>
                  <a:gd name="connsiteX2-95" fmla="*/ 378639 w 581545"/>
                  <a:gd name="connsiteY2-96" fmla="*/ 240817 h 622583"/>
                  <a:gd name="connsiteX3-97" fmla="*/ 581046 w 581545"/>
                  <a:gd name="connsiteY3-98" fmla="*/ 583717 h 622583"/>
                  <a:gd name="connsiteX4-99" fmla="*/ 423883 w 581545"/>
                  <a:gd name="connsiteY4-100" fmla="*/ 602767 h 622583"/>
                  <a:gd name="connsiteX5-101" fmla="*/ 66696 w 581545"/>
                  <a:gd name="connsiteY5-102" fmla="*/ 476561 h 622583"/>
                  <a:gd name="connsiteX6-103" fmla="*/ 11926 w 581545"/>
                  <a:gd name="connsiteY6-104" fmla="*/ 443223 h 622583"/>
                  <a:gd name="connsiteX7-105" fmla="*/ 23833 w 581545"/>
                  <a:gd name="connsiteY7-106" fmla="*/ 297966 h 622583"/>
                  <a:gd name="connsiteX8-107" fmla="*/ 21 w 581545"/>
                  <a:gd name="connsiteY8-108" fmla="*/ 190811 h 622583"/>
                  <a:gd name="connsiteX0-109" fmla="*/ 21 w 581545"/>
                  <a:gd name="connsiteY0-110" fmla="*/ 190811 h 622583"/>
                  <a:gd name="connsiteX1-111" fmla="*/ 445314 w 581545"/>
                  <a:gd name="connsiteY1-112" fmla="*/ 311 h 622583"/>
                  <a:gd name="connsiteX2-113" fmla="*/ 378639 w 581545"/>
                  <a:gd name="connsiteY2-114" fmla="*/ 240817 h 622583"/>
                  <a:gd name="connsiteX3-115" fmla="*/ 581046 w 581545"/>
                  <a:gd name="connsiteY3-116" fmla="*/ 583717 h 622583"/>
                  <a:gd name="connsiteX4-117" fmla="*/ 423883 w 581545"/>
                  <a:gd name="connsiteY4-118" fmla="*/ 602767 h 622583"/>
                  <a:gd name="connsiteX5-119" fmla="*/ 66696 w 581545"/>
                  <a:gd name="connsiteY5-120" fmla="*/ 476561 h 622583"/>
                  <a:gd name="connsiteX6-121" fmla="*/ 11926 w 581545"/>
                  <a:gd name="connsiteY6-122" fmla="*/ 443223 h 622583"/>
                  <a:gd name="connsiteX7-123" fmla="*/ 23833 w 581545"/>
                  <a:gd name="connsiteY7-124" fmla="*/ 297966 h 622583"/>
                  <a:gd name="connsiteX8-125" fmla="*/ 21 w 581545"/>
                  <a:gd name="connsiteY8-126" fmla="*/ 190811 h 622583"/>
                  <a:gd name="connsiteX0-127" fmla="*/ 12 w 581536"/>
                  <a:gd name="connsiteY0-128" fmla="*/ 190811 h 622583"/>
                  <a:gd name="connsiteX1-129" fmla="*/ 445305 w 581536"/>
                  <a:gd name="connsiteY1-130" fmla="*/ 311 h 622583"/>
                  <a:gd name="connsiteX2-131" fmla="*/ 378630 w 581536"/>
                  <a:gd name="connsiteY2-132" fmla="*/ 240817 h 622583"/>
                  <a:gd name="connsiteX3-133" fmla="*/ 581037 w 581536"/>
                  <a:gd name="connsiteY3-134" fmla="*/ 583717 h 622583"/>
                  <a:gd name="connsiteX4-135" fmla="*/ 423874 w 581536"/>
                  <a:gd name="connsiteY4-136" fmla="*/ 602767 h 622583"/>
                  <a:gd name="connsiteX5-137" fmla="*/ 66687 w 581536"/>
                  <a:gd name="connsiteY5-138" fmla="*/ 476561 h 622583"/>
                  <a:gd name="connsiteX6-139" fmla="*/ 11917 w 581536"/>
                  <a:gd name="connsiteY6-140" fmla="*/ 443223 h 622583"/>
                  <a:gd name="connsiteX7-141" fmla="*/ 23824 w 581536"/>
                  <a:gd name="connsiteY7-142" fmla="*/ 297966 h 622583"/>
                  <a:gd name="connsiteX8-143" fmla="*/ 12 w 581536"/>
                  <a:gd name="connsiteY8-144" fmla="*/ 190811 h 622583"/>
                  <a:gd name="connsiteX0-145" fmla="*/ 0 w 581524"/>
                  <a:gd name="connsiteY0-146" fmla="*/ 190811 h 622583"/>
                  <a:gd name="connsiteX1-147" fmla="*/ 445293 w 581524"/>
                  <a:gd name="connsiteY1-148" fmla="*/ 311 h 622583"/>
                  <a:gd name="connsiteX2-149" fmla="*/ 378618 w 581524"/>
                  <a:gd name="connsiteY2-150" fmla="*/ 240817 h 622583"/>
                  <a:gd name="connsiteX3-151" fmla="*/ 581025 w 581524"/>
                  <a:gd name="connsiteY3-152" fmla="*/ 583717 h 622583"/>
                  <a:gd name="connsiteX4-153" fmla="*/ 423862 w 581524"/>
                  <a:gd name="connsiteY4-154" fmla="*/ 602767 h 622583"/>
                  <a:gd name="connsiteX5-155" fmla="*/ 66675 w 581524"/>
                  <a:gd name="connsiteY5-156" fmla="*/ 476561 h 622583"/>
                  <a:gd name="connsiteX6-157" fmla="*/ 11905 w 581524"/>
                  <a:gd name="connsiteY6-158" fmla="*/ 443223 h 622583"/>
                  <a:gd name="connsiteX7-159" fmla="*/ 23812 w 581524"/>
                  <a:gd name="connsiteY7-160" fmla="*/ 297966 h 622583"/>
                  <a:gd name="connsiteX8-161" fmla="*/ 0 w 581524"/>
                  <a:gd name="connsiteY8-162" fmla="*/ 190811 h 622583"/>
                  <a:gd name="connsiteX0-163" fmla="*/ 0 w 581524"/>
                  <a:gd name="connsiteY0-164" fmla="*/ 190811 h 622583"/>
                  <a:gd name="connsiteX1-165" fmla="*/ 445293 w 581524"/>
                  <a:gd name="connsiteY1-166" fmla="*/ 311 h 622583"/>
                  <a:gd name="connsiteX2-167" fmla="*/ 378618 w 581524"/>
                  <a:gd name="connsiteY2-168" fmla="*/ 240817 h 622583"/>
                  <a:gd name="connsiteX3-169" fmla="*/ 581025 w 581524"/>
                  <a:gd name="connsiteY3-170" fmla="*/ 583717 h 622583"/>
                  <a:gd name="connsiteX4-171" fmla="*/ 423862 w 581524"/>
                  <a:gd name="connsiteY4-172" fmla="*/ 602767 h 622583"/>
                  <a:gd name="connsiteX5-173" fmla="*/ 66675 w 581524"/>
                  <a:gd name="connsiteY5-174" fmla="*/ 476561 h 622583"/>
                  <a:gd name="connsiteX6-175" fmla="*/ 11905 w 581524"/>
                  <a:gd name="connsiteY6-176" fmla="*/ 443223 h 622583"/>
                  <a:gd name="connsiteX7-177" fmla="*/ 23812 w 581524"/>
                  <a:gd name="connsiteY7-178" fmla="*/ 297966 h 622583"/>
                  <a:gd name="connsiteX8-179" fmla="*/ 0 w 581524"/>
                  <a:gd name="connsiteY8-180" fmla="*/ 190811 h 622583"/>
                  <a:gd name="connsiteX0-181" fmla="*/ 0 w 581524"/>
                  <a:gd name="connsiteY0-182" fmla="*/ 190811 h 622583"/>
                  <a:gd name="connsiteX1-183" fmla="*/ 445293 w 581524"/>
                  <a:gd name="connsiteY1-184" fmla="*/ 311 h 622583"/>
                  <a:gd name="connsiteX2-185" fmla="*/ 378618 w 581524"/>
                  <a:gd name="connsiteY2-186" fmla="*/ 240817 h 622583"/>
                  <a:gd name="connsiteX3-187" fmla="*/ 581025 w 581524"/>
                  <a:gd name="connsiteY3-188" fmla="*/ 583717 h 622583"/>
                  <a:gd name="connsiteX4-189" fmla="*/ 423862 w 581524"/>
                  <a:gd name="connsiteY4-190" fmla="*/ 602767 h 622583"/>
                  <a:gd name="connsiteX5-191" fmla="*/ 66675 w 581524"/>
                  <a:gd name="connsiteY5-192" fmla="*/ 476561 h 622583"/>
                  <a:gd name="connsiteX6-193" fmla="*/ 16668 w 581524"/>
                  <a:gd name="connsiteY6-194" fmla="*/ 433698 h 622583"/>
                  <a:gd name="connsiteX7-195" fmla="*/ 23812 w 581524"/>
                  <a:gd name="connsiteY7-196" fmla="*/ 297966 h 622583"/>
                  <a:gd name="connsiteX8-197" fmla="*/ 0 w 581524"/>
                  <a:gd name="connsiteY8-198" fmla="*/ 190811 h 622583"/>
                  <a:gd name="connsiteX0-199" fmla="*/ 0 w 581524"/>
                  <a:gd name="connsiteY0-200" fmla="*/ 190811 h 622583"/>
                  <a:gd name="connsiteX1-201" fmla="*/ 445293 w 581524"/>
                  <a:gd name="connsiteY1-202" fmla="*/ 311 h 622583"/>
                  <a:gd name="connsiteX2-203" fmla="*/ 378618 w 581524"/>
                  <a:gd name="connsiteY2-204" fmla="*/ 240817 h 622583"/>
                  <a:gd name="connsiteX3-205" fmla="*/ 581025 w 581524"/>
                  <a:gd name="connsiteY3-206" fmla="*/ 583717 h 622583"/>
                  <a:gd name="connsiteX4-207" fmla="*/ 423862 w 581524"/>
                  <a:gd name="connsiteY4-208" fmla="*/ 602767 h 622583"/>
                  <a:gd name="connsiteX5-209" fmla="*/ 66675 w 581524"/>
                  <a:gd name="connsiteY5-210" fmla="*/ 476561 h 622583"/>
                  <a:gd name="connsiteX6-211" fmla="*/ 16668 w 581524"/>
                  <a:gd name="connsiteY6-212" fmla="*/ 433698 h 622583"/>
                  <a:gd name="connsiteX7-213" fmla="*/ 23812 w 581524"/>
                  <a:gd name="connsiteY7-214" fmla="*/ 297966 h 622583"/>
                  <a:gd name="connsiteX8-215" fmla="*/ 0 w 581524"/>
                  <a:gd name="connsiteY8-216" fmla="*/ 190811 h 622583"/>
                  <a:gd name="connsiteX0-217" fmla="*/ 0 w 581524"/>
                  <a:gd name="connsiteY0-218" fmla="*/ 190811 h 622583"/>
                  <a:gd name="connsiteX1-219" fmla="*/ 445293 w 581524"/>
                  <a:gd name="connsiteY1-220" fmla="*/ 311 h 622583"/>
                  <a:gd name="connsiteX2-221" fmla="*/ 378618 w 581524"/>
                  <a:gd name="connsiteY2-222" fmla="*/ 240817 h 622583"/>
                  <a:gd name="connsiteX3-223" fmla="*/ 581025 w 581524"/>
                  <a:gd name="connsiteY3-224" fmla="*/ 583717 h 622583"/>
                  <a:gd name="connsiteX4-225" fmla="*/ 423862 w 581524"/>
                  <a:gd name="connsiteY4-226" fmla="*/ 602767 h 622583"/>
                  <a:gd name="connsiteX5-227" fmla="*/ 66675 w 581524"/>
                  <a:gd name="connsiteY5-228" fmla="*/ 476561 h 622583"/>
                  <a:gd name="connsiteX6-229" fmla="*/ 16668 w 581524"/>
                  <a:gd name="connsiteY6-230" fmla="*/ 433698 h 622583"/>
                  <a:gd name="connsiteX7-231" fmla="*/ 23812 w 581524"/>
                  <a:gd name="connsiteY7-232" fmla="*/ 297966 h 622583"/>
                  <a:gd name="connsiteX8-233" fmla="*/ 0 w 581524"/>
                  <a:gd name="connsiteY8-234" fmla="*/ 190811 h 622583"/>
                  <a:gd name="connsiteX0-235" fmla="*/ 0 w 581524"/>
                  <a:gd name="connsiteY0-236" fmla="*/ 190811 h 622583"/>
                  <a:gd name="connsiteX1-237" fmla="*/ 445293 w 581524"/>
                  <a:gd name="connsiteY1-238" fmla="*/ 311 h 622583"/>
                  <a:gd name="connsiteX2-239" fmla="*/ 378618 w 581524"/>
                  <a:gd name="connsiteY2-240" fmla="*/ 240817 h 622583"/>
                  <a:gd name="connsiteX3-241" fmla="*/ 581025 w 581524"/>
                  <a:gd name="connsiteY3-242" fmla="*/ 583717 h 622583"/>
                  <a:gd name="connsiteX4-243" fmla="*/ 423862 w 581524"/>
                  <a:gd name="connsiteY4-244" fmla="*/ 602767 h 622583"/>
                  <a:gd name="connsiteX5-245" fmla="*/ 66675 w 581524"/>
                  <a:gd name="connsiteY5-246" fmla="*/ 476561 h 622583"/>
                  <a:gd name="connsiteX6-247" fmla="*/ 16668 w 581524"/>
                  <a:gd name="connsiteY6-248" fmla="*/ 433698 h 622583"/>
                  <a:gd name="connsiteX7-249" fmla="*/ 23812 w 581524"/>
                  <a:gd name="connsiteY7-250" fmla="*/ 297966 h 622583"/>
                  <a:gd name="connsiteX8-251" fmla="*/ 0 w 581524"/>
                  <a:gd name="connsiteY8-252" fmla="*/ 190811 h 622583"/>
                  <a:gd name="connsiteX0-253" fmla="*/ 0 w 581524"/>
                  <a:gd name="connsiteY0-254" fmla="*/ 190811 h 622583"/>
                  <a:gd name="connsiteX1-255" fmla="*/ 445293 w 581524"/>
                  <a:gd name="connsiteY1-256" fmla="*/ 311 h 622583"/>
                  <a:gd name="connsiteX2-257" fmla="*/ 378618 w 581524"/>
                  <a:gd name="connsiteY2-258" fmla="*/ 240817 h 622583"/>
                  <a:gd name="connsiteX3-259" fmla="*/ 581025 w 581524"/>
                  <a:gd name="connsiteY3-260" fmla="*/ 583717 h 622583"/>
                  <a:gd name="connsiteX4-261" fmla="*/ 423862 w 581524"/>
                  <a:gd name="connsiteY4-262" fmla="*/ 602767 h 622583"/>
                  <a:gd name="connsiteX5-263" fmla="*/ 83344 w 581524"/>
                  <a:gd name="connsiteY5-264" fmla="*/ 476561 h 622583"/>
                  <a:gd name="connsiteX6-265" fmla="*/ 16668 w 581524"/>
                  <a:gd name="connsiteY6-266" fmla="*/ 433698 h 622583"/>
                  <a:gd name="connsiteX7-267" fmla="*/ 23812 w 581524"/>
                  <a:gd name="connsiteY7-268" fmla="*/ 297966 h 622583"/>
                  <a:gd name="connsiteX8-269" fmla="*/ 0 w 581524"/>
                  <a:gd name="connsiteY8-270" fmla="*/ 190811 h 622583"/>
                  <a:gd name="connsiteX0-271" fmla="*/ 0 w 581524"/>
                  <a:gd name="connsiteY0-272" fmla="*/ 190811 h 622583"/>
                  <a:gd name="connsiteX1-273" fmla="*/ 445293 w 581524"/>
                  <a:gd name="connsiteY1-274" fmla="*/ 311 h 622583"/>
                  <a:gd name="connsiteX2-275" fmla="*/ 378618 w 581524"/>
                  <a:gd name="connsiteY2-276" fmla="*/ 240817 h 622583"/>
                  <a:gd name="connsiteX3-277" fmla="*/ 581025 w 581524"/>
                  <a:gd name="connsiteY3-278" fmla="*/ 583717 h 622583"/>
                  <a:gd name="connsiteX4-279" fmla="*/ 423862 w 581524"/>
                  <a:gd name="connsiteY4-280" fmla="*/ 602767 h 622583"/>
                  <a:gd name="connsiteX5-281" fmla="*/ 83344 w 581524"/>
                  <a:gd name="connsiteY5-282" fmla="*/ 476561 h 622583"/>
                  <a:gd name="connsiteX6-283" fmla="*/ 16668 w 581524"/>
                  <a:gd name="connsiteY6-284" fmla="*/ 433698 h 622583"/>
                  <a:gd name="connsiteX7-285" fmla="*/ 23812 w 581524"/>
                  <a:gd name="connsiteY7-286" fmla="*/ 297966 h 622583"/>
                  <a:gd name="connsiteX8-287" fmla="*/ 0 w 581524"/>
                  <a:gd name="connsiteY8-288" fmla="*/ 190811 h 622583"/>
                  <a:gd name="connsiteX0-289" fmla="*/ 0 w 581524"/>
                  <a:gd name="connsiteY0-290" fmla="*/ 190811 h 622583"/>
                  <a:gd name="connsiteX1-291" fmla="*/ 445293 w 581524"/>
                  <a:gd name="connsiteY1-292" fmla="*/ 311 h 622583"/>
                  <a:gd name="connsiteX2-293" fmla="*/ 378618 w 581524"/>
                  <a:gd name="connsiteY2-294" fmla="*/ 240817 h 622583"/>
                  <a:gd name="connsiteX3-295" fmla="*/ 581025 w 581524"/>
                  <a:gd name="connsiteY3-296" fmla="*/ 583717 h 622583"/>
                  <a:gd name="connsiteX4-297" fmla="*/ 423862 w 581524"/>
                  <a:gd name="connsiteY4-298" fmla="*/ 602767 h 622583"/>
                  <a:gd name="connsiteX5-299" fmla="*/ 83344 w 581524"/>
                  <a:gd name="connsiteY5-300" fmla="*/ 476561 h 622583"/>
                  <a:gd name="connsiteX6-301" fmla="*/ 16668 w 581524"/>
                  <a:gd name="connsiteY6-302" fmla="*/ 433698 h 622583"/>
                  <a:gd name="connsiteX7-303" fmla="*/ 23812 w 581524"/>
                  <a:gd name="connsiteY7-304" fmla="*/ 297966 h 622583"/>
                  <a:gd name="connsiteX8-305" fmla="*/ 0 w 581524"/>
                  <a:gd name="connsiteY8-306" fmla="*/ 190811 h 622583"/>
                  <a:gd name="connsiteX0-307" fmla="*/ 0 w 562614"/>
                  <a:gd name="connsiteY0-308" fmla="*/ 190811 h 626529"/>
                  <a:gd name="connsiteX1-309" fmla="*/ 445293 w 562614"/>
                  <a:gd name="connsiteY1-310" fmla="*/ 311 h 626529"/>
                  <a:gd name="connsiteX2-311" fmla="*/ 378618 w 562614"/>
                  <a:gd name="connsiteY2-312" fmla="*/ 240817 h 626529"/>
                  <a:gd name="connsiteX3-313" fmla="*/ 561975 w 562614"/>
                  <a:gd name="connsiteY3-314" fmla="*/ 590860 h 626529"/>
                  <a:gd name="connsiteX4-315" fmla="*/ 423862 w 562614"/>
                  <a:gd name="connsiteY4-316" fmla="*/ 602767 h 626529"/>
                  <a:gd name="connsiteX5-317" fmla="*/ 83344 w 562614"/>
                  <a:gd name="connsiteY5-318" fmla="*/ 476561 h 626529"/>
                  <a:gd name="connsiteX6-319" fmla="*/ 16668 w 562614"/>
                  <a:gd name="connsiteY6-320" fmla="*/ 433698 h 626529"/>
                  <a:gd name="connsiteX7-321" fmla="*/ 23812 w 562614"/>
                  <a:gd name="connsiteY7-322" fmla="*/ 297966 h 626529"/>
                  <a:gd name="connsiteX8-323" fmla="*/ 0 w 562614"/>
                  <a:gd name="connsiteY8-324" fmla="*/ 190811 h 626529"/>
                  <a:gd name="connsiteX0-325" fmla="*/ 0 w 562872"/>
                  <a:gd name="connsiteY0-326" fmla="*/ 191190 h 625124"/>
                  <a:gd name="connsiteX1-327" fmla="*/ 445293 w 562872"/>
                  <a:gd name="connsiteY1-328" fmla="*/ 690 h 625124"/>
                  <a:gd name="connsiteX2-329" fmla="*/ 369093 w 562872"/>
                  <a:gd name="connsiteY2-330" fmla="*/ 267389 h 625124"/>
                  <a:gd name="connsiteX3-331" fmla="*/ 561975 w 562872"/>
                  <a:gd name="connsiteY3-332" fmla="*/ 591239 h 625124"/>
                  <a:gd name="connsiteX4-333" fmla="*/ 423862 w 562872"/>
                  <a:gd name="connsiteY4-334" fmla="*/ 603146 h 625124"/>
                  <a:gd name="connsiteX5-335" fmla="*/ 83344 w 562872"/>
                  <a:gd name="connsiteY5-336" fmla="*/ 476940 h 625124"/>
                  <a:gd name="connsiteX6-337" fmla="*/ 16668 w 562872"/>
                  <a:gd name="connsiteY6-338" fmla="*/ 434077 h 625124"/>
                  <a:gd name="connsiteX7-339" fmla="*/ 23812 w 562872"/>
                  <a:gd name="connsiteY7-340" fmla="*/ 298345 h 625124"/>
                  <a:gd name="connsiteX8-341" fmla="*/ 0 w 562872"/>
                  <a:gd name="connsiteY8-342" fmla="*/ 191190 h 625124"/>
                  <a:gd name="connsiteX0-343" fmla="*/ 0 w 558173"/>
                  <a:gd name="connsiteY0-344" fmla="*/ 191190 h 617997"/>
                  <a:gd name="connsiteX1-345" fmla="*/ 445293 w 558173"/>
                  <a:gd name="connsiteY1-346" fmla="*/ 690 h 617997"/>
                  <a:gd name="connsiteX2-347" fmla="*/ 369093 w 558173"/>
                  <a:gd name="connsiteY2-348" fmla="*/ 267389 h 617997"/>
                  <a:gd name="connsiteX3-349" fmla="*/ 557212 w 558173"/>
                  <a:gd name="connsiteY3-350" fmla="*/ 576951 h 617997"/>
                  <a:gd name="connsiteX4-351" fmla="*/ 423862 w 558173"/>
                  <a:gd name="connsiteY4-352" fmla="*/ 603146 h 617997"/>
                  <a:gd name="connsiteX5-353" fmla="*/ 83344 w 558173"/>
                  <a:gd name="connsiteY5-354" fmla="*/ 476940 h 617997"/>
                  <a:gd name="connsiteX6-355" fmla="*/ 16668 w 558173"/>
                  <a:gd name="connsiteY6-356" fmla="*/ 434077 h 617997"/>
                  <a:gd name="connsiteX7-357" fmla="*/ 23812 w 558173"/>
                  <a:gd name="connsiteY7-358" fmla="*/ 298345 h 617997"/>
                  <a:gd name="connsiteX8-359" fmla="*/ 0 w 558173"/>
                  <a:gd name="connsiteY8-360" fmla="*/ 191190 h 617997"/>
                  <a:gd name="connsiteX0-361" fmla="*/ 0 w 558173"/>
                  <a:gd name="connsiteY0-362" fmla="*/ 191190 h 615092"/>
                  <a:gd name="connsiteX1-363" fmla="*/ 445293 w 558173"/>
                  <a:gd name="connsiteY1-364" fmla="*/ 690 h 615092"/>
                  <a:gd name="connsiteX2-365" fmla="*/ 369093 w 558173"/>
                  <a:gd name="connsiteY2-366" fmla="*/ 267389 h 615092"/>
                  <a:gd name="connsiteX3-367" fmla="*/ 557212 w 558173"/>
                  <a:gd name="connsiteY3-368" fmla="*/ 576951 h 615092"/>
                  <a:gd name="connsiteX4-369" fmla="*/ 423862 w 558173"/>
                  <a:gd name="connsiteY4-370" fmla="*/ 598384 h 615092"/>
                  <a:gd name="connsiteX5-371" fmla="*/ 83344 w 558173"/>
                  <a:gd name="connsiteY5-372" fmla="*/ 476940 h 615092"/>
                  <a:gd name="connsiteX6-373" fmla="*/ 16668 w 558173"/>
                  <a:gd name="connsiteY6-374" fmla="*/ 434077 h 615092"/>
                  <a:gd name="connsiteX7-375" fmla="*/ 23812 w 558173"/>
                  <a:gd name="connsiteY7-376" fmla="*/ 298345 h 615092"/>
                  <a:gd name="connsiteX8-377" fmla="*/ 0 w 558173"/>
                  <a:gd name="connsiteY8-378" fmla="*/ 191190 h 615092"/>
                  <a:gd name="connsiteX0-379" fmla="*/ 0 w 559456"/>
                  <a:gd name="connsiteY0-380" fmla="*/ 191190 h 616968"/>
                  <a:gd name="connsiteX1-381" fmla="*/ 445293 w 559456"/>
                  <a:gd name="connsiteY1-382" fmla="*/ 690 h 616968"/>
                  <a:gd name="connsiteX2-383" fmla="*/ 369093 w 559456"/>
                  <a:gd name="connsiteY2-384" fmla="*/ 267389 h 616968"/>
                  <a:gd name="connsiteX3-385" fmla="*/ 557212 w 559456"/>
                  <a:gd name="connsiteY3-386" fmla="*/ 576951 h 616968"/>
                  <a:gd name="connsiteX4-387" fmla="*/ 423862 w 559456"/>
                  <a:gd name="connsiteY4-388" fmla="*/ 598384 h 616968"/>
                  <a:gd name="connsiteX5-389" fmla="*/ 83344 w 559456"/>
                  <a:gd name="connsiteY5-390" fmla="*/ 476940 h 616968"/>
                  <a:gd name="connsiteX6-391" fmla="*/ 16668 w 559456"/>
                  <a:gd name="connsiteY6-392" fmla="*/ 434077 h 616968"/>
                  <a:gd name="connsiteX7-393" fmla="*/ 23812 w 559456"/>
                  <a:gd name="connsiteY7-394" fmla="*/ 298345 h 616968"/>
                  <a:gd name="connsiteX8-395" fmla="*/ 0 w 559456"/>
                  <a:gd name="connsiteY8-396" fmla="*/ 191190 h 616968"/>
                  <a:gd name="connsiteX0-397" fmla="*/ 0 w 568493"/>
                  <a:gd name="connsiteY0-398" fmla="*/ 191190 h 618066"/>
                  <a:gd name="connsiteX1-399" fmla="*/ 445293 w 568493"/>
                  <a:gd name="connsiteY1-400" fmla="*/ 690 h 618066"/>
                  <a:gd name="connsiteX2-401" fmla="*/ 369093 w 568493"/>
                  <a:gd name="connsiteY2-402" fmla="*/ 267389 h 618066"/>
                  <a:gd name="connsiteX3-403" fmla="*/ 566737 w 568493"/>
                  <a:gd name="connsiteY3-404" fmla="*/ 579333 h 618066"/>
                  <a:gd name="connsiteX4-405" fmla="*/ 423862 w 568493"/>
                  <a:gd name="connsiteY4-406" fmla="*/ 598384 h 618066"/>
                  <a:gd name="connsiteX5-407" fmla="*/ 83344 w 568493"/>
                  <a:gd name="connsiteY5-408" fmla="*/ 476940 h 618066"/>
                  <a:gd name="connsiteX6-409" fmla="*/ 16668 w 568493"/>
                  <a:gd name="connsiteY6-410" fmla="*/ 434077 h 618066"/>
                  <a:gd name="connsiteX7-411" fmla="*/ 23812 w 568493"/>
                  <a:gd name="connsiteY7-412" fmla="*/ 298345 h 618066"/>
                  <a:gd name="connsiteX8-413" fmla="*/ 0 w 568493"/>
                  <a:gd name="connsiteY8-414" fmla="*/ 191190 h 618066"/>
                  <a:gd name="connsiteX0-415" fmla="*/ 0 w 566216"/>
                  <a:gd name="connsiteY0-416" fmla="*/ 191190 h 615927"/>
                  <a:gd name="connsiteX1-417" fmla="*/ 445293 w 566216"/>
                  <a:gd name="connsiteY1-418" fmla="*/ 690 h 615927"/>
                  <a:gd name="connsiteX2-419" fmla="*/ 369093 w 566216"/>
                  <a:gd name="connsiteY2-420" fmla="*/ 267389 h 615927"/>
                  <a:gd name="connsiteX3-421" fmla="*/ 564356 w 566216"/>
                  <a:gd name="connsiteY3-422" fmla="*/ 574571 h 615927"/>
                  <a:gd name="connsiteX4-423" fmla="*/ 423862 w 566216"/>
                  <a:gd name="connsiteY4-424" fmla="*/ 598384 h 615927"/>
                  <a:gd name="connsiteX5-425" fmla="*/ 83344 w 566216"/>
                  <a:gd name="connsiteY5-426" fmla="*/ 476940 h 615927"/>
                  <a:gd name="connsiteX6-427" fmla="*/ 16668 w 566216"/>
                  <a:gd name="connsiteY6-428" fmla="*/ 434077 h 615927"/>
                  <a:gd name="connsiteX7-429" fmla="*/ 23812 w 566216"/>
                  <a:gd name="connsiteY7-430" fmla="*/ 298345 h 615927"/>
                  <a:gd name="connsiteX8-431" fmla="*/ 0 w 566216"/>
                  <a:gd name="connsiteY8-432" fmla="*/ 191190 h 615927"/>
                  <a:gd name="connsiteX0-433" fmla="*/ 0 w 566216"/>
                  <a:gd name="connsiteY0-434" fmla="*/ 191190 h 615927"/>
                  <a:gd name="connsiteX1-435" fmla="*/ 445293 w 566216"/>
                  <a:gd name="connsiteY1-436" fmla="*/ 690 h 615927"/>
                  <a:gd name="connsiteX2-437" fmla="*/ 369093 w 566216"/>
                  <a:gd name="connsiteY2-438" fmla="*/ 267389 h 615927"/>
                  <a:gd name="connsiteX3-439" fmla="*/ 564356 w 566216"/>
                  <a:gd name="connsiteY3-440" fmla="*/ 574571 h 615927"/>
                  <a:gd name="connsiteX4-441" fmla="*/ 423862 w 566216"/>
                  <a:gd name="connsiteY4-442" fmla="*/ 598384 h 615927"/>
                  <a:gd name="connsiteX5-443" fmla="*/ 83344 w 566216"/>
                  <a:gd name="connsiteY5-444" fmla="*/ 476940 h 615927"/>
                  <a:gd name="connsiteX6-445" fmla="*/ 16668 w 566216"/>
                  <a:gd name="connsiteY6-446" fmla="*/ 434077 h 615927"/>
                  <a:gd name="connsiteX7-447" fmla="*/ 23812 w 566216"/>
                  <a:gd name="connsiteY7-448" fmla="*/ 298345 h 615927"/>
                  <a:gd name="connsiteX8-449" fmla="*/ 0 w 566216"/>
                  <a:gd name="connsiteY8-450" fmla="*/ 191190 h 615927"/>
                  <a:gd name="connsiteX0-451" fmla="*/ 0 w 565654"/>
                  <a:gd name="connsiteY0-452" fmla="*/ 191231 h 615836"/>
                  <a:gd name="connsiteX1-453" fmla="*/ 445293 w 565654"/>
                  <a:gd name="connsiteY1-454" fmla="*/ 731 h 615836"/>
                  <a:gd name="connsiteX2-455" fmla="*/ 381000 w 565654"/>
                  <a:gd name="connsiteY2-456" fmla="*/ 269811 h 615836"/>
                  <a:gd name="connsiteX3-457" fmla="*/ 564356 w 565654"/>
                  <a:gd name="connsiteY3-458" fmla="*/ 574612 h 615836"/>
                  <a:gd name="connsiteX4-459" fmla="*/ 423862 w 565654"/>
                  <a:gd name="connsiteY4-460" fmla="*/ 598425 h 615836"/>
                  <a:gd name="connsiteX5-461" fmla="*/ 83344 w 565654"/>
                  <a:gd name="connsiteY5-462" fmla="*/ 476981 h 615836"/>
                  <a:gd name="connsiteX6-463" fmla="*/ 16668 w 565654"/>
                  <a:gd name="connsiteY6-464" fmla="*/ 434118 h 615836"/>
                  <a:gd name="connsiteX7-465" fmla="*/ 23812 w 565654"/>
                  <a:gd name="connsiteY7-466" fmla="*/ 298386 h 615836"/>
                  <a:gd name="connsiteX8-467" fmla="*/ 0 w 565654"/>
                  <a:gd name="connsiteY8-468" fmla="*/ 191231 h 615836"/>
                  <a:gd name="connsiteX0-469" fmla="*/ 0 w 565654"/>
                  <a:gd name="connsiteY0-470" fmla="*/ 191231 h 615836"/>
                  <a:gd name="connsiteX1-471" fmla="*/ 445293 w 565654"/>
                  <a:gd name="connsiteY1-472" fmla="*/ 731 h 615836"/>
                  <a:gd name="connsiteX2-473" fmla="*/ 381000 w 565654"/>
                  <a:gd name="connsiteY2-474" fmla="*/ 269811 h 615836"/>
                  <a:gd name="connsiteX3-475" fmla="*/ 564356 w 565654"/>
                  <a:gd name="connsiteY3-476" fmla="*/ 574612 h 615836"/>
                  <a:gd name="connsiteX4-477" fmla="*/ 423862 w 565654"/>
                  <a:gd name="connsiteY4-478" fmla="*/ 598425 h 615836"/>
                  <a:gd name="connsiteX5-479" fmla="*/ 83344 w 565654"/>
                  <a:gd name="connsiteY5-480" fmla="*/ 476981 h 615836"/>
                  <a:gd name="connsiteX6-481" fmla="*/ 16668 w 565654"/>
                  <a:gd name="connsiteY6-482" fmla="*/ 434118 h 615836"/>
                  <a:gd name="connsiteX7-483" fmla="*/ 23812 w 565654"/>
                  <a:gd name="connsiteY7-484" fmla="*/ 298386 h 615836"/>
                  <a:gd name="connsiteX8-485" fmla="*/ 0 w 565654"/>
                  <a:gd name="connsiteY8-486" fmla="*/ 191231 h 615836"/>
                  <a:gd name="connsiteX0-487" fmla="*/ 0 w 577222"/>
                  <a:gd name="connsiteY0-488" fmla="*/ 191231 h 621576"/>
                  <a:gd name="connsiteX1-489" fmla="*/ 445293 w 577222"/>
                  <a:gd name="connsiteY1-490" fmla="*/ 731 h 621576"/>
                  <a:gd name="connsiteX2-491" fmla="*/ 381000 w 577222"/>
                  <a:gd name="connsiteY2-492" fmla="*/ 269811 h 621576"/>
                  <a:gd name="connsiteX3-493" fmla="*/ 576262 w 577222"/>
                  <a:gd name="connsiteY3-494" fmla="*/ 586519 h 621576"/>
                  <a:gd name="connsiteX4-495" fmla="*/ 423862 w 577222"/>
                  <a:gd name="connsiteY4-496" fmla="*/ 598425 h 621576"/>
                  <a:gd name="connsiteX5-497" fmla="*/ 83344 w 577222"/>
                  <a:gd name="connsiteY5-498" fmla="*/ 476981 h 621576"/>
                  <a:gd name="connsiteX6-499" fmla="*/ 16668 w 577222"/>
                  <a:gd name="connsiteY6-500" fmla="*/ 434118 h 621576"/>
                  <a:gd name="connsiteX7-501" fmla="*/ 23812 w 577222"/>
                  <a:gd name="connsiteY7-502" fmla="*/ 298386 h 621576"/>
                  <a:gd name="connsiteX8-503" fmla="*/ 0 w 577222"/>
                  <a:gd name="connsiteY8-504" fmla="*/ 191231 h 62157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577222" h="621576">
                    <a:moveTo>
                      <a:pt x="0" y="191231"/>
                    </a:moveTo>
                    <a:cubicBezTo>
                      <a:pt x="96044" y="154322"/>
                      <a:pt x="381793" y="-12366"/>
                      <a:pt x="445293" y="731"/>
                    </a:cubicBezTo>
                    <a:cubicBezTo>
                      <a:pt x="508793" y="13828"/>
                      <a:pt x="365919" y="186070"/>
                      <a:pt x="381000" y="269811"/>
                    </a:cubicBezTo>
                    <a:cubicBezTo>
                      <a:pt x="400844" y="365458"/>
                      <a:pt x="569118" y="531750"/>
                      <a:pt x="576262" y="586519"/>
                    </a:cubicBezTo>
                    <a:cubicBezTo>
                      <a:pt x="583406" y="641288"/>
                      <a:pt x="552450" y="621046"/>
                      <a:pt x="423862" y="598425"/>
                    </a:cubicBezTo>
                    <a:cubicBezTo>
                      <a:pt x="233362" y="556753"/>
                      <a:pt x="151210" y="517065"/>
                      <a:pt x="83344" y="476981"/>
                    </a:cubicBezTo>
                    <a:cubicBezTo>
                      <a:pt x="36910" y="446422"/>
                      <a:pt x="42465" y="467059"/>
                      <a:pt x="16668" y="434118"/>
                    </a:cubicBezTo>
                    <a:cubicBezTo>
                      <a:pt x="50402" y="398795"/>
                      <a:pt x="25796" y="340455"/>
                      <a:pt x="23812" y="298386"/>
                    </a:cubicBezTo>
                    <a:cubicBezTo>
                      <a:pt x="17066" y="263461"/>
                      <a:pt x="15875" y="273384"/>
                      <a:pt x="0" y="191231"/>
                    </a:cubicBezTo>
                    <a:close/>
                  </a:path>
                </a:pathLst>
              </a:custGeom>
              <a:solidFill>
                <a:srgbClr val="3D3936"/>
              </a:solidFill>
              <a:ln>
                <a:solidFill>
                  <a:srgbClr val="3D393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19" name="任意多边形: 形状 118"/>
              <p:cNvSpPr/>
              <p:nvPr/>
            </p:nvSpPr>
            <p:spPr>
              <a:xfrm rot="21228121">
                <a:off x="2432050" y="1510640"/>
                <a:ext cx="260350" cy="45719"/>
              </a:xfrm>
              <a:custGeom>
                <a:avLst/>
                <a:gdLst>
                  <a:gd name="connsiteX0" fmla="*/ 0 w 260717"/>
                  <a:gd name="connsiteY0" fmla="*/ 39650 h 39904"/>
                  <a:gd name="connsiteX1" fmla="*/ 260716 w 260717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0717" h="39904" extrusionOk="0">
                    <a:moveTo>
                      <a:pt x="0" y="39650"/>
                    </a:moveTo>
                    <a:cubicBezTo>
                      <a:pt x="78484" y="34579"/>
                      <a:pt x="137338" y="54385"/>
                      <a:pt x="260716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0" name="任意多边形: 形状 119"/>
              <p:cNvSpPr/>
              <p:nvPr/>
            </p:nvSpPr>
            <p:spPr>
              <a:xfrm rot="1462462">
                <a:off x="2427987" y="1808321"/>
                <a:ext cx="389224" cy="45719"/>
              </a:xfrm>
              <a:custGeom>
                <a:avLst/>
                <a:gdLst>
                  <a:gd name="connsiteX0" fmla="*/ 0 w 389773"/>
                  <a:gd name="connsiteY0" fmla="*/ 39650 h 39904"/>
                  <a:gd name="connsiteX1" fmla="*/ 389773 w 389773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9773" h="39904" extrusionOk="0">
                    <a:moveTo>
                      <a:pt x="0" y="39650"/>
                    </a:moveTo>
                    <a:cubicBezTo>
                      <a:pt x="116313" y="32447"/>
                      <a:pt x="206818" y="56658"/>
                      <a:pt x="389773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1" name="任意多边形: 形状 120"/>
              <p:cNvSpPr/>
              <p:nvPr/>
            </p:nvSpPr>
            <p:spPr>
              <a:xfrm rot="563873">
                <a:off x="2433562" y="1606939"/>
                <a:ext cx="260350" cy="45719"/>
              </a:xfrm>
              <a:custGeom>
                <a:avLst/>
                <a:gdLst>
                  <a:gd name="connsiteX0" fmla="*/ 0 w 260717"/>
                  <a:gd name="connsiteY0" fmla="*/ 39650 h 39904"/>
                  <a:gd name="connsiteX1" fmla="*/ 260716 w 260717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0717" h="39904" extrusionOk="0">
                    <a:moveTo>
                      <a:pt x="0" y="39650"/>
                    </a:moveTo>
                    <a:cubicBezTo>
                      <a:pt x="78484" y="34579"/>
                      <a:pt x="137338" y="54385"/>
                      <a:pt x="260716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2" name="任意多边形: 形状 121"/>
              <p:cNvSpPr/>
              <p:nvPr/>
            </p:nvSpPr>
            <p:spPr>
              <a:xfrm rot="1367567">
                <a:off x="2435727" y="1702842"/>
                <a:ext cx="329948" cy="45719"/>
              </a:xfrm>
              <a:custGeom>
                <a:avLst/>
                <a:gdLst>
                  <a:gd name="connsiteX0" fmla="*/ 0 w 330413"/>
                  <a:gd name="connsiteY0" fmla="*/ 39650 h 39904"/>
                  <a:gd name="connsiteX1" fmla="*/ 330413 w 330413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413" h="39904" extrusionOk="0">
                    <a:moveTo>
                      <a:pt x="0" y="39650"/>
                    </a:moveTo>
                    <a:cubicBezTo>
                      <a:pt x="103101" y="30095"/>
                      <a:pt x="177676" y="47805"/>
                      <a:pt x="330413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4" name="任意多边形: 形状 123"/>
              <p:cNvSpPr/>
              <p:nvPr/>
            </p:nvSpPr>
            <p:spPr>
              <a:xfrm>
                <a:off x="634324" y="1343025"/>
                <a:ext cx="45719" cy="585788"/>
              </a:xfrm>
              <a:custGeom>
                <a:avLst/>
                <a:gdLst>
                  <a:gd name="connsiteX0" fmla="*/ 27786 w 27786"/>
                  <a:gd name="connsiteY0" fmla="*/ 0 h 619125"/>
                  <a:gd name="connsiteX1" fmla="*/ 8736 w 27786"/>
                  <a:gd name="connsiteY1" fmla="*/ 619125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86" h="619125">
                    <a:moveTo>
                      <a:pt x="27786" y="0"/>
                    </a:moveTo>
                    <a:cubicBezTo>
                      <a:pt x="7942" y="231378"/>
                      <a:pt x="-11901" y="462756"/>
                      <a:pt x="8736" y="6191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128" name="任意多边形: 形状 127"/>
            <p:cNvSpPr/>
            <p:nvPr/>
          </p:nvSpPr>
          <p:spPr>
            <a:xfrm>
              <a:off x="588905" y="1247775"/>
              <a:ext cx="1793046" cy="783431"/>
            </a:xfrm>
            <a:custGeom>
              <a:avLst/>
              <a:gdLst>
                <a:gd name="connsiteX0" fmla="*/ 761352 w 1751316"/>
                <a:gd name="connsiteY0" fmla="*/ 0 h 778672"/>
                <a:gd name="connsiteX1" fmla="*/ 1751316 w 1751316"/>
                <a:gd name="connsiteY1" fmla="*/ 389336 h 778672"/>
                <a:gd name="connsiteX2" fmla="*/ 761352 w 1751316"/>
                <a:gd name="connsiteY2" fmla="*/ 778672 h 778672"/>
                <a:gd name="connsiteX3" fmla="*/ 61342 w 1751316"/>
                <a:gd name="connsiteY3" fmla="*/ 664638 h 778672"/>
                <a:gd name="connsiteX4" fmla="*/ 19754 w 1751316"/>
                <a:gd name="connsiteY4" fmla="*/ 644815 h 778672"/>
                <a:gd name="connsiteX5" fmla="*/ 12936 w 1751316"/>
                <a:gd name="connsiteY5" fmla="*/ 606138 h 778672"/>
                <a:gd name="connsiteX6" fmla="*/ 12936 w 1751316"/>
                <a:gd name="connsiteY6" fmla="*/ 160630 h 778672"/>
                <a:gd name="connsiteX7" fmla="*/ 17463 w 1751316"/>
                <a:gd name="connsiteY7" fmla="*/ 134949 h 778672"/>
                <a:gd name="connsiteX8" fmla="*/ 61342 w 1751316"/>
                <a:gd name="connsiteY8" fmla="*/ 114034 h 778672"/>
                <a:gd name="connsiteX9" fmla="*/ 761352 w 1751316"/>
                <a:gd name="connsiteY9" fmla="*/ 0 h 778672"/>
                <a:gd name="connsiteX0-1" fmla="*/ 761352 w 1772747"/>
                <a:gd name="connsiteY0-2" fmla="*/ 0 h 789370"/>
                <a:gd name="connsiteX1-3" fmla="*/ 1772747 w 1772747"/>
                <a:gd name="connsiteY1-4" fmla="*/ 419463 h 789370"/>
                <a:gd name="connsiteX2-5" fmla="*/ 761352 w 1772747"/>
                <a:gd name="connsiteY2-6" fmla="*/ 778672 h 789370"/>
                <a:gd name="connsiteX3-7" fmla="*/ 61342 w 1772747"/>
                <a:gd name="connsiteY3-8" fmla="*/ 664638 h 789370"/>
                <a:gd name="connsiteX4-9" fmla="*/ 19754 w 1772747"/>
                <a:gd name="connsiteY4-10" fmla="*/ 644815 h 789370"/>
                <a:gd name="connsiteX5-11" fmla="*/ 12936 w 1772747"/>
                <a:gd name="connsiteY5-12" fmla="*/ 606138 h 789370"/>
                <a:gd name="connsiteX6-13" fmla="*/ 12936 w 1772747"/>
                <a:gd name="connsiteY6-14" fmla="*/ 160630 h 789370"/>
                <a:gd name="connsiteX7-15" fmla="*/ 17463 w 1772747"/>
                <a:gd name="connsiteY7-16" fmla="*/ 134949 h 789370"/>
                <a:gd name="connsiteX8-17" fmla="*/ 61342 w 1772747"/>
                <a:gd name="connsiteY8-18" fmla="*/ 114034 h 789370"/>
                <a:gd name="connsiteX9-19" fmla="*/ 761352 w 1772747"/>
                <a:gd name="connsiteY9-20" fmla="*/ 0 h 789370"/>
                <a:gd name="connsiteX0-21" fmla="*/ 761352 w 1776726"/>
                <a:gd name="connsiteY0-22" fmla="*/ 0 h 789370"/>
                <a:gd name="connsiteX1-23" fmla="*/ 1772747 w 1776726"/>
                <a:gd name="connsiteY1-24" fmla="*/ 419463 h 789370"/>
                <a:gd name="connsiteX2-25" fmla="*/ 761352 w 1776726"/>
                <a:gd name="connsiteY2-26" fmla="*/ 778672 h 789370"/>
                <a:gd name="connsiteX3-27" fmla="*/ 61342 w 1776726"/>
                <a:gd name="connsiteY3-28" fmla="*/ 664638 h 789370"/>
                <a:gd name="connsiteX4-29" fmla="*/ 19754 w 1776726"/>
                <a:gd name="connsiteY4-30" fmla="*/ 644815 h 789370"/>
                <a:gd name="connsiteX5-31" fmla="*/ 12936 w 1776726"/>
                <a:gd name="connsiteY5-32" fmla="*/ 606138 h 789370"/>
                <a:gd name="connsiteX6-33" fmla="*/ 12936 w 1776726"/>
                <a:gd name="connsiteY6-34" fmla="*/ 160630 h 789370"/>
                <a:gd name="connsiteX7-35" fmla="*/ 17463 w 1776726"/>
                <a:gd name="connsiteY7-36" fmla="*/ 134949 h 789370"/>
                <a:gd name="connsiteX8-37" fmla="*/ 61342 w 1776726"/>
                <a:gd name="connsiteY8-38" fmla="*/ 114034 h 789370"/>
                <a:gd name="connsiteX9-39" fmla="*/ 761352 w 1776726"/>
                <a:gd name="connsiteY9-40" fmla="*/ 0 h 789370"/>
                <a:gd name="connsiteX0-41" fmla="*/ 761352 w 1776742"/>
                <a:gd name="connsiteY0-42" fmla="*/ 0 h 789370"/>
                <a:gd name="connsiteX1-43" fmla="*/ 1772747 w 1776742"/>
                <a:gd name="connsiteY1-44" fmla="*/ 419463 h 789370"/>
                <a:gd name="connsiteX2-45" fmla="*/ 761352 w 1776742"/>
                <a:gd name="connsiteY2-46" fmla="*/ 778672 h 789370"/>
                <a:gd name="connsiteX3-47" fmla="*/ 61342 w 1776742"/>
                <a:gd name="connsiteY3-48" fmla="*/ 664638 h 789370"/>
                <a:gd name="connsiteX4-49" fmla="*/ 19754 w 1776742"/>
                <a:gd name="connsiteY4-50" fmla="*/ 644815 h 789370"/>
                <a:gd name="connsiteX5-51" fmla="*/ 12936 w 1776742"/>
                <a:gd name="connsiteY5-52" fmla="*/ 606138 h 789370"/>
                <a:gd name="connsiteX6-53" fmla="*/ 12936 w 1776742"/>
                <a:gd name="connsiteY6-54" fmla="*/ 160630 h 789370"/>
                <a:gd name="connsiteX7-55" fmla="*/ 17463 w 1776742"/>
                <a:gd name="connsiteY7-56" fmla="*/ 134949 h 789370"/>
                <a:gd name="connsiteX8-57" fmla="*/ 61342 w 1776742"/>
                <a:gd name="connsiteY8-58" fmla="*/ 114034 h 789370"/>
                <a:gd name="connsiteX9-59" fmla="*/ 761352 w 1776742"/>
                <a:gd name="connsiteY9-60" fmla="*/ 0 h 789370"/>
                <a:gd name="connsiteX0-61" fmla="*/ 761352 w 1776710"/>
                <a:gd name="connsiteY0-62" fmla="*/ 0 h 789370"/>
                <a:gd name="connsiteX1-63" fmla="*/ 1772747 w 1776710"/>
                <a:gd name="connsiteY1-64" fmla="*/ 419463 h 789370"/>
                <a:gd name="connsiteX2-65" fmla="*/ 761352 w 1776710"/>
                <a:gd name="connsiteY2-66" fmla="*/ 778672 h 789370"/>
                <a:gd name="connsiteX3-67" fmla="*/ 61342 w 1776710"/>
                <a:gd name="connsiteY3-68" fmla="*/ 664638 h 789370"/>
                <a:gd name="connsiteX4-69" fmla="*/ 19754 w 1776710"/>
                <a:gd name="connsiteY4-70" fmla="*/ 644815 h 789370"/>
                <a:gd name="connsiteX5-71" fmla="*/ 12936 w 1776710"/>
                <a:gd name="connsiteY5-72" fmla="*/ 606138 h 789370"/>
                <a:gd name="connsiteX6-73" fmla="*/ 12936 w 1776710"/>
                <a:gd name="connsiteY6-74" fmla="*/ 160630 h 789370"/>
                <a:gd name="connsiteX7-75" fmla="*/ 17463 w 1776710"/>
                <a:gd name="connsiteY7-76" fmla="*/ 134949 h 789370"/>
                <a:gd name="connsiteX8-77" fmla="*/ 61342 w 1776710"/>
                <a:gd name="connsiteY8-78" fmla="*/ 114034 h 789370"/>
                <a:gd name="connsiteX9-79" fmla="*/ 761352 w 1776710"/>
                <a:gd name="connsiteY9-80" fmla="*/ 0 h 789370"/>
                <a:gd name="connsiteX0-81" fmla="*/ 761352 w 1776710"/>
                <a:gd name="connsiteY0-82" fmla="*/ 0 h 789370"/>
                <a:gd name="connsiteX1-83" fmla="*/ 1772747 w 1776710"/>
                <a:gd name="connsiteY1-84" fmla="*/ 419463 h 789370"/>
                <a:gd name="connsiteX2-85" fmla="*/ 761352 w 1776710"/>
                <a:gd name="connsiteY2-86" fmla="*/ 778672 h 789370"/>
                <a:gd name="connsiteX3-87" fmla="*/ 61342 w 1776710"/>
                <a:gd name="connsiteY3-88" fmla="*/ 664638 h 789370"/>
                <a:gd name="connsiteX4-89" fmla="*/ 19754 w 1776710"/>
                <a:gd name="connsiteY4-90" fmla="*/ 644815 h 789370"/>
                <a:gd name="connsiteX5-91" fmla="*/ 12936 w 1776710"/>
                <a:gd name="connsiteY5-92" fmla="*/ 606138 h 789370"/>
                <a:gd name="connsiteX6-93" fmla="*/ 12936 w 1776710"/>
                <a:gd name="connsiteY6-94" fmla="*/ 160630 h 789370"/>
                <a:gd name="connsiteX7-95" fmla="*/ 17463 w 1776710"/>
                <a:gd name="connsiteY7-96" fmla="*/ 134949 h 789370"/>
                <a:gd name="connsiteX8-97" fmla="*/ 61342 w 1776710"/>
                <a:gd name="connsiteY8-98" fmla="*/ 114034 h 789370"/>
                <a:gd name="connsiteX9-99" fmla="*/ 761352 w 1776710"/>
                <a:gd name="connsiteY9-100" fmla="*/ 0 h 789370"/>
                <a:gd name="connsiteX0-101" fmla="*/ 761352 w 1776710"/>
                <a:gd name="connsiteY0-102" fmla="*/ 0 h 778672"/>
                <a:gd name="connsiteX1-103" fmla="*/ 1772747 w 1776710"/>
                <a:gd name="connsiteY1-104" fmla="*/ 419463 h 778672"/>
                <a:gd name="connsiteX2-105" fmla="*/ 761352 w 1776710"/>
                <a:gd name="connsiteY2-106" fmla="*/ 778672 h 778672"/>
                <a:gd name="connsiteX3-107" fmla="*/ 61342 w 1776710"/>
                <a:gd name="connsiteY3-108" fmla="*/ 664638 h 778672"/>
                <a:gd name="connsiteX4-109" fmla="*/ 19754 w 1776710"/>
                <a:gd name="connsiteY4-110" fmla="*/ 644815 h 778672"/>
                <a:gd name="connsiteX5-111" fmla="*/ 12936 w 1776710"/>
                <a:gd name="connsiteY5-112" fmla="*/ 606138 h 778672"/>
                <a:gd name="connsiteX6-113" fmla="*/ 12936 w 1776710"/>
                <a:gd name="connsiteY6-114" fmla="*/ 160630 h 778672"/>
                <a:gd name="connsiteX7-115" fmla="*/ 17463 w 1776710"/>
                <a:gd name="connsiteY7-116" fmla="*/ 134949 h 778672"/>
                <a:gd name="connsiteX8-117" fmla="*/ 61342 w 1776710"/>
                <a:gd name="connsiteY8-118" fmla="*/ 114034 h 778672"/>
                <a:gd name="connsiteX9-119" fmla="*/ 761352 w 1776710"/>
                <a:gd name="connsiteY9-120" fmla="*/ 0 h 778672"/>
                <a:gd name="connsiteX0-121" fmla="*/ 761352 w 1776710"/>
                <a:gd name="connsiteY0-122" fmla="*/ 0 h 778672"/>
                <a:gd name="connsiteX1-123" fmla="*/ 1772747 w 1776710"/>
                <a:gd name="connsiteY1-124" fmla="*/ 419463 h 778672"/>
                <a:gd name="connsiteX2-125" fmla="*/ 761352 w 1776710"/>
                <a:gd name="connsiteY2-126" fmla="*/ 778672 h 778672"/>
                <a:gd name="connsiteX3-127" fmla="*/ 61342 w 1776710"/>
                <a:gd name="connsiteY3-128" fmla="*/ 664638 h 778672"/>
                <a:gd name="connsiteX4-129" fmla="*/ 19754 w 1776710"/>
                <a:gd name="connsiteY4-130" fmla="*/ 644815 h 778672"/>
                <a:gd name="connsiteX5-131" fmla="*/ 12936 w 1776710"/>
                <a:gd name="connsiteY5-132" fmla="*/ 606138 h 778672"/>
                <a:gd name="connsiteX6-133" fmla="*/ 12936 w 1776710"/>
                <a:gd name="connsiteY6-134" fmla="*/ 160630 h 778672"/>
                <a:gd name="connsiteX7-135" fmla="*/ 17463 w 1776710"/>
                <a:gd name="connsiteY7-136" fmla="*/ 134949 h 778672"/>
                <a:gd name="connsiteX8-137" fmla="*/ 61342 w 1776710"/>
                <a:gd name="connsiteY8-138" fmla="*/ 114034 h 778672"/>
                <a:gd name="connsiteX9-139" fmla="*/ 761352 w 1776710"/>
                <a:gd name="connsiteY9-140" fmla="*/ 0 h 778672"/>
                <a:gd name="connsiteX0-141" fmla="*/ 761352 w 1776710"/>
                <a:gd name="connsiteY0-142" fmla="*/ 0 h 764768"/>
                <a:gd name="connsiteX1-143" fmla="*/ 1772747 w 1776710"/>
                <a:gd name="connsiteY1-144" fmla="*/ 419463 h 764768"/>
                <a:gd name="connsiteX2-145" fmla="*/ 751827 w 1776710"/>
                <a:gd name="connsiteY2-146" fmla="*/ 764768 h 764768"/>
                <a:gd name="connsiteX3-147" fmla="*/ 61342 w 1776710"/>
                <a:gd name="connsiteY3-148" fmla="*/ 664638 h 764768"/>
                <a:gd name="connsiteX4-149" fmla="*/ 19754 w 1776710"/>
                <a:gd name="connsiteY4-150" fmla="*/ 644815 h 764768"/>
                <a:gd name="connsiteX5-151" fmla="*/ 12936 w 1776710"/>
                <a:gd name="connsiteY5-152" fmla="*/ 606138 h 764768"/>
                <a:gd name="connsiteX6-153" fmla="*/ 12936 w 1776710"/>
                <a:gd name="connsiteY6-154" fmla="*/ 160630 h 764768"/>
                <a:gd name="connsiteX7-155" fmla="*/ 17463 w 1776710"/>
                <a:gd name="connsiteY7-156" fmla="*/ 134949 h 764768"/>
                <a:gd name="connsiteX8-157" fmla="*/ 61342 w 1776710"/>
                <a:gd name="connsiteY8-158" fmla="*/ 114034 h 764768"/>
                <a:gd name="connsiteX9-159" fmla="*/ 761352 w 1776710"/>
                <a:gd name="connsiteY9-160" fmla="*/ 0 h 764768"/>
                <a:gd name="connsiteX0-161" fmla="*/ 761352 w 1776710"/>
                <a:gd name="connsiteY0-162" fmla="*/ 0 h 767776"/>
                <a:gd name="connsiteX1-163" fmla="*/ 1772747 w 1776710"/>
                <a:gd name="connsiteY1-164" fmla="*/ 419463 h 767776"/>
                <a:gd name="connsiteX2-165" fmla="*/ 751827 w 1776710"/>
                <a:gd name="connsiteY2-166" fmla="*/ 764768 h 767776"/>
                <a:gd name="connsiteX3-167" fmla="*/ 61342 w 1776710"/>
                <a:gd name="connsiteY3-168" fmla="*/ 664638 h 767776"/>
                <a:gd name="connsiteX4-169" fmla="*/ 19754 w 1776710"/>
                <a:gd name="connsiteY4-170" fmla="*/ 644815 h 767776"/>
                <a:gd name="connsiteX5-171" fmla="*/ 12936 w 1776710"/>
                <a:gd name="connsiteY5-172" fmla="*/ 606138 h 767776"/>
                <a:gd name="connsiteX6-173" fmla="*/ 12936 w 1776710"/>
                <a:gd name="connsiteY6-174" fmla="*/ 160630 h 767776"/>
                <a:gd name="connsiteX7-175" fmla="*/ 17463 w 1776710"/>
                <a:gd name="connsiteY7-176" fmla="*/ 134949 h 767776"/>
                <a:gd name="connsiteX8-177" fmla="*/ 61342 w 1776710"/>
                <a:gd name="connsiteY8-178" fmla="*/ 114034 h 767776"/>
                <a:gd name="connsiteX9-179" fmla="*/ 761352 w 1776710"/>
                <a:gd name="connsiteY9-180" fmla="*/ 0 h 767776"/>
                <a:gd name="connsiteX0-181" fmla="*/ 761352 w 1777138"/>
                <a:gd name="connsiteY0-182" fmla="*/ 0 h 767776"/>
                <a:gd name="connsiteX1-183" fmla="*/ 1772747 w 1777138"/>
                <a:gd name="connsiteY1-184" fmla="*/ 419463 h 767776"/>
                <a:gd name="connsiteX2-185" fmla="*/ 751827 w 1777138"/>
                <a:gd name="connsiteY2-186" fmla="*/ 764768 h 767776"/>
                <a:gd name="connsiteX3-187" fmla="*/ 61342 w 1777138"/>
                <a:gd name="connsiteY3-188" fmla="*/ 664638 h 767776"/>
                <a:gd name="connsiteX4-189" fmla="*/ 19754 w 1777138"/>
                <a:gd name="connsiteY4-190" fmla="*/ 644815 h 767776"/>
                <a:gd name="connsiteX5-191" fmla="*/ 12936 w 1777138"/>
                <a:gd name="connsiteY5-192" fmla="*/ 606138 h 767776"/>
                <a:gd name="connsiteX6-193" fmla="*/ 12936 w 1777138"/>
                <a:gd name="connsiteY6-194" fmla="*/ 160630 h 767776"/>
                <a:gd name="connsiteX7-195" fmla="*/ 17463 w 1777138"/>
                <a:gd name="connsiteY7-196" fmla="*/ 134949 h 767776"/>
                <a:gd name="connsiteX8-197" fmla="*/ 61342 w 1777138"/>
                <a:gd name="connsiteY8-198" fmla="*/ 114034 h 767776"/>
                <a:gd name="connsiteX9-199" fmla="*/ 761352 w 1777138"/>
                <a:gd name="connsiteY9-200" fmla="*/ 0 h 767776"/>
                <a:gd name="connsiteX0-201" fmla="*/ 761352 w 1774777"/>
                <a:gd name="connsiteY0-202" fmla="*/ 0 h 767776"/>
                <a:gd name="connsiteX1-203" fmla="*/ 1770366 w 1774777"/>
                <a:gd name="connsiteY1-204" fmla="*/ 424097 h 767776"/>
                <a:gd name="connsiteX2-205" fmla="*/ 751827 w 1774777"/>
                <a:gd name="connsiteY2-206" fmla="*/ 764768 h 767776"/>
                <a:gd name="connsiteX3-207" fmla="*/ 61342 w 1774777"/>
                <a:gd name="connsiteY3-208" fmla="*/ 664638 h 767776"/>
                <a:gd name="connsiteX4-209" fmla="*/ 19754 w 1774777"/>
                <a:gd name="connsiteY4-210" fmla="*/ 644815 h 767776"/>
                <a:gd name="connsiteX5-211" fmla="*/ 12936 w 1774777"/>
                <a:gd name="connsiteY5-212" fmla="*/ 606138 h 767776"/>
                <a:gd name="connsiteX6-213" fmla="*/ 12936 w 1774777"/>
                <a:gd name="connsiteY6-214" fmla="*/ 160630 h 767776"/>
                <a:gd name="connsiteX7-215" fmla="*/ 17463 w 1774777"/>
                <a:gd name="connsiteY7-216" fmla="*/ 134949 h 767776"/>
                <a:gd name="connsiteX8-217" fmla="*/ 61342 w 1774777"/>
                <a:gd name="connsiteY8-218" fmla="*/ 114034 h 767776"/>
                <a:gd name="connsiteX9-219" fmla="*/ 761352 w 1774777"/>
                <a:gd name="connsiteY9-220" fmla="*/ 0 h 767776"/>
                <a:gd name="connsiteX0-221" fmla="*/ 761352 w 1878416"/>
                <a:gd name="connsiteY0-222" fmla="*/ 0 h 767776"/>
                <a:gd name="connsiteX1-223" fmla="*/ 1770366 w 1878416"/>
                <a:gd name="connsiteY1-224" fmla="*/ 424097 h 767776"/>
                <a:gd name="connsiteX2-225" fmla="*/ 1735195 w 1878416"/>
                <a:gd name="connsiteY2-226" fmla="*/ 522007 h 767776"/>
                <a:gd name="connsiteX3-227" fmla="*/ 751827 w 1878416"/>
                <a:gd name="connsiteY3-228" fmla="*/ 764768 h 767776"/>
                <a:gd name="connsiteX4-229" fmla="*/ 61342 w 1878416"/>
                <a:gd name="connsiteY4-230" fmla="*/ 664638 h 767776"/>
                <a:gd name="connsiteX5-231" fmla="*/ 19754 w 1878416"/>
                <a:gd name="connsiteY5-232" fmla="*/ 644815 h 767776"/>
                <a:gd name="connsiteX6-233" fmla="*/ 12936 w 1878416"/>
                <a:gd name="connsiteY6-234" fmla="*/ 606138 h 767776"/>
                <a:gd name="connsiteX7-235" fmla="*/ 12936 w 1878416"/>
                <a:gd name="connsiteY7-236" fmla="*/ 160630 h 767776"/>
                <a:gd name="connsiteX8-237" fmla="*/ 17463 w 1878416"/>
                <a:gd name="connsiteY8-238" fmla="*/ 134949 h 767776"/>
                <a:gd name="connsiteX9-239" fmla="*/ 61342 w 1878416"/>
                <a:gd name="connsiteY9-240" fmla="*/ 114034 h 767776"/>
                <a:gd name="connsiteX10" fmla="*/ 761352 w 1878416"/>
                <a:gd name="connsiteY10" fmla="*/ 0 h 767776"/>
                <a:gd name="connsiteX0-241" fmla="*/ 761352 w 1878416"/>
                <a:gd name="connsiteY0-242" fmla="*/ 0 h 767776"/>
                <a:gd name="connsiteX1-243" fmla="*/ 1770366 w 1878416"/>
                <a:gd name="connsiteY1-244" fmla="*/ 424097 h 767776"/>
                <a:gd name="connsiteX2-245" fmla="*/ 1735195 w 1878416"/>
                <a:gd name="connsiteY2-246" fmla="*/ 522007 h 767776"/>
                <a:gd name="connsiteX3-247" fmla="*/ 751827 w 1878416"/>
                <a:gd name="connsiteY3-248" fmla="*/ 764768 h 767776"/>
                <a:gd name="connsiteX4-249" fmla="*/ 61342 w 1878416"/>
                <a:gd name="connsiteY4-250" fmla="*/ 664638 h 767776"/>
                <a:gd name="connsiteX5-251" fmla="*/ 19754 w 1878416"/>
                <a:gd name="connsiteY5-252" fmla="*/ 644815 h 767776"/>
                <a:gd name="connsiteX6-253" fmla="*/ 12936 w 1878416"/>
                <a:gd name="connsiteY6-254" fmla="*/ 606138 h 767776"/>
                <a:gd name="connsiteX7-255" fmla="*/ 12936 w 1878416"/>
                <a:gd name="connsiteY7-256" fmla="*/ 160630 h 767776"/>
                <a:gd name="connsiteX8-257" fmla="*/ 17463 w 1878416"/>
                <a:gd name="connsiteY8-258" fmla="*/ 134949 h 767776"/>
                <a:gd name="connsiteX9-259" fmla="*/ 61342 w 1878416"/>
                <a:gd name="connsiteY9-260" fmla="*/ 114034 h 767776"/>
                <a:gd name="connsiteX10-261" fmla="*/ 761352 w 1878416"/>
                <a:gd name="connsiteY10-262" fmla="*/ 0 h 767776"/>
                <a:gd name="connsiteX0-263" fmla="*/ 761352 w 1877399"/>
                <a:gd name="connsiteY0-264" fmla="*/ 0 h 767776"/>
                <a:gd name="connsiteX1-265" fmla="*/ 1770366 w 1877399"/>
                <a:gd name="connsiteY1-266" fmla="*/ 424097 h 767776"/>
                <a:gd name="connsiteX2-267" fmla="*/ 1732814 w 1877399"/>
                <a:gd name="connsiteY2-268" fmla="*/ 528960 h 767776"/>
                <a:gd name="connsiteX3-269" fmla="*/ 751827 w 1877399"/>
                <a:gd name="connsiteY3-270" fmla="*/ 764768 h 767776"/>
                <a:gd name="connsiteX4-271" fmla="*/ 61342 w 1877399"/>
                <a:gd name="connsiteY4-272" fmla="*/ 664638 h 767776"/>
                <a:gd name="connsiteX5-273" fmla="*/ 19754 w 1877399"/>
                <a:gd name="connsiteY5-274" fmla="*/ 644815 h 767776"/>
                <a:gd name="connsiteX6-275" fmla="*/ 12936 w 1877399"/>
                <a:gd name="connsiteY6-276" fmla="*/ 606138 h 767776"/>
                <a:gd name="connsiteX7-277" fmla="*/ 12936 w 1877399"/>
                <a:gd name="connsiteY7-278" fmla="*/ 160630 h 767776"/>
                <a:gd name="connsiteX8-279" fmla="*/ 17463 w 1877399"/>
                <a:gd name="connsiteY8-280" fmla="*/ 134949 h 767776"/>
                <a:gd name="connsiteX9-281" fmla="*/ 61342 w 1877399"/>
                <a:gd name="connsiteY9-282" fmla="*/ 114034 h 767776"/>
                <a:gd name="connsiteX10-283" fmla="*/ 761352 w 1877399"/>
                <a:gd name="connsiteY10-284" fmla="*/ 0 h 767776"/>
                <a:gd name="connsiteX0-285" fmla="*/ 761352 w 1877399"/>
                <a:gd name="connsiteY0-286" fmla="*/ 0 h 767776"/>
                <a:gd name="connsiteX1-287" fmla="*/ 1770366 w 1877399"/>
                <a:gd name="connsiteY1-288" fmla="*/ 424097 h 767776"/>
                <a:gd name="connsiteX2-289" fmla="*/ 1732814 w 1877399"/>
                <a:gd name="connsiteY2-290" fmla="*/ 528960 h 767776"/>
                <a:gd name="connsiteX3-291" fmla="*/ 751827 w 1877399"/>
                <a:gd name="connsiteY3-292" fmla="*/ 764768 h 767776"/>
                <a:gd name="connsiteX4-293" fmla="*/ 61342 w 1877399"/>
                <a:gd name="connsiteY4-294" fmla="*/ 664638 h 767776"/>
                <a:gd name="connsiteX5-295" fmla="*/ 19754 w 1877399"/>
                <a:gd name="connsiteY5-296" fmla="*/ 644815 h 767776"/>
                <a:gd name="connsiteX6-297" fmla="*/ 12936 w 1877399"/>
                <a:gd name="connsiteY6-298" fmla="*/ 606138 h 767776"/>
                <a:gd name="connsiteX7-299" fmla="*/ 12936 w 1877399"/>
                <a:gd name="connsiteY7-300" fmla="*/ 160630 h 767776"/>
                <a:gd name="connsiteX8-301" fmla="*/ 17463 w 1877399"/>
                <a:gd name="connsiteY8-302" fmla="*/ 134949 h 767776"/>
                <a:gd name="connsiteX9-303" fmla="*/ 61342 w 1877399"/>
                <a:gd name="connsiteY9-304" fmla="*/ 114034 h 767776"/>
                <a:gd name="connsiteX10-305" fmla="*/ 761352 w 1877399"/>
                <a:gd name="connsiteY10-306" fmla="*/ 0 h 767776"/>
                <a:gd name="connsiteX0-307" fmla="*/ 761352 w 1877399"/>
                <a:gd name="connsiteY0-308" fmla="*/ 0 h 767776"/>
                <a:gd name="connsiteX1-309" fmla="*/ 1770366 w 1877399"/>
                <a:gd name="connsiteY1-310" fmla="*/ 424097 h 767776"/>
                <a:gd name="connsiteX2-311" fmla="*/ 1732814 w 1877399"/>
                <a:gd name="connsiteY2-312" fmla="*/ 528960 h 767776"/>
                <a:gd name="connsiteX3-313" fmla="*/ 751827 w 1877399"/>
                <a:gd name="connsiteY3-314" fmla="*/ 764768 h 767776"/>
                <a:gd name="connsiteX4-315" fmla="*/ 61342 w 1877399"/>
                <a:gd name="connsiteY4-316" fmla="*/ 664638 h 767776"/>
                <a:gd name="connsiteX5-317" fmla="*/ 19754 w 1877399"/>
                <a:gd name="connsiteY5-318" fmla="*/ 644815 h 767776"/>
                <a:gd name="connsiteX6-319" fmla="*/ 12936 w 1877399"/>
                <a:gd name="connsiteY6-320" fmla="*/ 606138 h 767776"/>
                <a:gd name="connsiteX7-321" fmla="*/ 12936 w 1877399"/>
                <a:gd name="connsiteY7-322" fmla="*/ 160630 h 767776"/>
                <a:gd name="connsiteX8-323" fmla="*/ 17463 w 1877399"/>
                <a:gd name="connsiteY8-324" fmla="*/ 134949 h 767776"/>
                <a:gd name="connsiteX9-325" fmla="*/ 61342 w 1877399"/>
                <a:gd name="connsiteY9-326" fmla="*/ 114034 h 767776"/>
                <a:gd name="connsiteX10-327" fmla="*/ 761352 w 1877399"/>
                <a:gd name="connsiteY10-328" fmla="*/ 0 h 767776"/>
                <a:gd name="connsiteX0-329" fmla="*/ 761352 w 1893977"/>
                <a:gd name="connsiteY0-330" fmla="*/ 0 h 767776"/>
                <a:gd name="connsiteX1-331" fmla="*/ 1770366 w 1893977"/>
                <a:gd name="connsiteY1-332" fmla="*/ 424097 h 767776"/>
                <a:gd name="connsiteX2-333" fmla="*/ 1768533 w 1893977"/>
                <a:gd name="connsiteY2-334" fmla="*/ 549817 h 767776"/>
                <a:gd name="connsiteX3-335" fmla="*/ 751827 w 1893977"/>
                <a:gd name="connsiteY3-336" fmla="*/ 764768 h 767776"/>
                <a:gd name="connsiteX4-337" fmla="*/ 61342 w 1893977"/>
                <a:gd name="connsiteY4-338" fmla="*/ 664638 h 767776"/>
                <a:gd name="connsiteX5-339" fmla="*/ 19754 w 1893977"/>
                <a:gd name="connsiteY5-340" fmla="*/ 644815 h 767776"/>
                <a:gd name="connsiteX6-341" fmla="*/ 12936 w 1893977"/>
                <a:gd name="connsiteY6-342" fmla="*/ 606138 h 767776"/>
                <a:gd name="connsiteX7-343" fmla="*/ 12936 w 1893977"/>
                <a:gd name="connsiteY7-344" fmla="*/ 160630 h 767776"/>
                <a:gd name="connsiteX8-345" fmla="*/ 17463 w 1893977"/>
                <a:gd name="connsiteY8-346" fmla="*/ 134949 h 767776"/>
                <a:gd name="connsiteX9-347" fmla="*/ 61342 w 1893977"/>
                <a:gd name="connsiteY9-348" fmla="*/ 114034 h 767776"/>
                <a:gd name="connsiteX10-349" fmla="*/ 761352 w 1893977"/>
                <a:gd name="connsiteY10-350" fmla="*/ 0 h 767776"/>
                <a:gd name="connsiteX0-351" fmla="*/ 761352 w 1893977"/>
                <a:gd name="connsiteY0-352" fmla="*/ 0 h 767776"/>
                <a:gd name="connsiteX1-353" fmla="*/ 1770366 w 1893977"/>
                <a:gd name="connsiteY1-354" fmla="*/ 424097 h 767776"/>
                <a:gd name="connsiteX2-355" fmla="*/ 1768533 w 1893977"/>
                <a:gd name="connsiteY2-356" fmla="*/ 549817 h 767776"/>
                <a:gd name="connsiteX3-357" fmla="*/ 751827 w 1893977"/>
                <a:gd name="connsiteY3-358" fmla="*/ 764768 h 767776"/>
                <a:gd name="connsiteX4-359" fmla="*/ 61342 w 1893977"/>
                <a:gd name="connsiteY4-360" fmla="*/ 664638 h 767776"/>
                <a:gd name="connsiteX5-361" fmla="*/ 19754 w 1893977"/>
                <a:gd name="connsiteY5-362" fmla="*/ 644815 h 767776"/>
                <a:gd name="connsiteX6-363" fmla="*/ 12936 w 1893977"/>
                <a:gd name="connsiteY6-364" fmla="*/ 606138 h 767776"/>
                <a:gd name="connsiteX7-365" fmla="*/ 12936 w 1893977"/>
                <a:gd name="connsiteY7-366" fmla="*/ 160630 h 767776"/>
                <a:gd name="connsiteX8-367" fmla="*/ 17463 w 1893977"/>
                <a:gd name="connsiteY8-368" fmla="*/ 134949 h 767776"/>
                <a:gd name="connsiteX9-369" fmla="*/ 61342 w 1893977"/>
                <a:gd name="connsiteY9-370" fmla="*/ 114034 h 767776"/>
                <a:gd name="connsiteX10-371" fmla="*/ 761352 w 1893977"/>
                <a:gd name="connsiteY10-372" fmla="*/ 0 h 767776"/>
                <a:gd name="connsiteX0-373" fmla="*/ 761352 w 1893977"/>
                <a:gd name="connsiteY0-374" fmla="*/ 0 h 767776"/>
                <a:gd name="connsiteX1-375" fmla="*/ 1770366 w 1893977"/>
                <a:gd name="connsiteY1-376" fmla="*/ 424097 h 767776"/>
                <a:gd name="connsiteX2-377" fmla="*/ 1768533 w 1893977"/>
                <a:gd name="connsiteY2-378" fmla="*/ 549817 h 767776"/>
                <a:gd name="connsiteX3-379" fmla="*/ 751827 w 1893977"/>
                <a:gd name="connsiteY3-380" fmla="*/ 764768 h 767776"/>
                <a:gd name="connsiteX4-381" fmla="*/ 61342 w 1893977"/>
                <a:gd name="connsiteY4-382" fmla="*/ 664638 h 767776"/>
                <a:gd name="connsiteX5-383" fmla="*/ 19754 w 1893977"/>
                <a:gd name="connsiteY5-384" fmla="*/ 644815 h 767776"/>
                <a:gd name="connsiteX6-385" fmla="*/ 12936 w 1893977"/>
                <a:gd name="connsiteY6-386" fmla="*/ 606138 h 767776"/>
                <a:gd name="connsiteX7-387" fmla="*/ 12936 w 1893977"/>
                <a:gd name="connsiteY7-388" fmla="*/ 160630 h 767776"/>
                <a:gd name="connsiteX8-389" fmla="*/ 17463 w 1893977"/>
                <a:gd name="connsiteY8-390" fmla="*/ 134949 h 767776"/>
                <a:gd name="connsiteX9-391" fmla="*/ 61342 w 1893977"/>
                <a:gd name="connsiteY9-392" fmla="*/ 114034 h 767776"/>
                <a:gd name="connsiteX10-393" fmla="*/ 761352 w 1893977"/>
                <a:gd name="connsiteY10-394" fmla="*/ 0 h 767776"/>
                <a:gd name="connsiteX0-395" fmla="*/ 761352 w 1848313"/>
                <a:gd name="connsiteY0-396" fmla="*/ 0 h 767776"/>
                <a:gd name="connsiteX1-397" fmla="*/ 1770366 w 1848313"/>
                <a:gd name="connsiteY1-398" fmla="*/ 424097 h 767776"/>
                <a:gd name="connsiteX2-399" fmla="*/ 1768533 w 1848313"/>
                <a:gd name="connsiteY2-400" fmla="*/ 549817 h 767776"/>
                <a:gd name="connsiteX3-401" fmla="*/ 751827 w 1848313"/>
                <a:gd name="connsiteY3-402" fmla="*/ 764768 h 767776"/>
                <a:gd name="connsiteX4-403" fmla="*/ 61342 w 1848313"/>
                <a:gd name="connsiteY4-404" fmla="*/ 664638 h 767776"/>
                <a:gd name="connsiteX5-405" fmla="*/ 19754 w 1848313"/>
                <a:gd name="connsiteY5-406" fmla="*/ 644815 h 767776"/>
                <a:gd name="connsiteX6-407" fmla="*/ 12936 w 1848313"/>
                <a:gd name="connsiteY6-408" fmla="*/ 606138 h 767776"/>
                <a:gd name="connsiteX7-409" fmla="*/ 12936 w 1848313"/>
                <a:gd name="connsiteY7-410" fmla="*/ 160630 h 767776"/>
                <a:gd name="connsiteX8-411" fmla="*/ 17463 w 1848313"/>
                <a:gd name="connsiteY8-412" fmla="*/ 134949 h 767776"/>
                <a:gd name="connsiteX9-413" fmla="*/ 61342 w 1848313"/>
                <a:gd name="connsiteY9-414" fmla="*/ 114034 h 767776"/>
                <a:gd name="connsiteX10-415" fmla="*/ 761352 w 1848313"/>
                <a:gd name="connsiteY10-416" fmla="*/ 0 h 767776"/>
                <a:gd name="connsiteX0-417" fmla="*/ 761352 w 1848313"/>
                <a:gd name="connsiteY0-418" fmla="*/ 0 h 767776"/>
                <a:gd name="connsiteX1-419" fmla="*/ 1770366 w 1848313"/>
                <a:gd name="connsiteY1-420" fmla="*/ 424097 h 767776"/>
                <a:gd name="connsiteX2-421" fmla="*/ 1768533 w 1848313"/>
                <a:gd name="connsiteY2-422" fmla="*/ 549817 h 767776"/>
                <a:gd name="connsiteX3-423" fmla="*/ 751827 w 1848313"/>
                <a:gd name="connsiteY3-424" fmla="*/ 764768 h 767776"/>
                <a:gd name="connsiteX4-425" fmla="*/ 61342 w 1848313"/>
                <a:gd name="connsiteY4-426" fmla="*/ 664638 h 767776"/>
                <a:gd name="connsiteX5-427" fmla="*/ 19754 w 1848313"/>
                <a:gd name="connsiteY5-428" fmla="*/ 644815 h 767776"/>
                <a:gd name="connsiteX6-429" fmla="*/ 12936 w 1848313"/>
                <a:gd name="connsiteY6-430" fmla="*/ 606138 h 767776"/>
                <a:gd name="connsiteX7-431" fmla="*/ 12936 w 1848313"/>
                <a:gd name="connsiteY7-432" fmla="*/ 160630 h 767776"/>
                <a:gd name="connsiteX8-433" fmla="*/ 17463 w 1848313"/>
                <a:gd name="connsiteY8-434" fmla="*/ 134949 h 767776"/>
                <a:gd name="connsiteX9-435" fmla="*/ 61342 w 1848313"/>
                <a:gd name="connsiteY9-436" fmla="*/ 114034 h 767776"/>
                <a:gd name="connsiteX10-437" fmla="*/ 761352 w 1848313"/>
                <a:gd name="connsiteY10-438" fmla="*/ 0 h 767776"/>
                <a:gd name="connsiteX0-439" fmla="*/ 761352 w 1838454"/>
                <a:gd name="connsiteY0-440" fmla="*/ 0 h 767776"/>
                <a:gd name="connsiteX1-441" fmla="*/ 1756079 w 1838454"/>
                <a:gd name="connsiteY1-442" fmla="*/ 345304 h 767776"/>
                <a:gd name="connsiteX2-443" fmla="*/ 1768533 w 1838454"/>
                <a:gd name="connsiteY2-444" fmla="*/ 549817 h 767776"/>
                <a:gd name="connsiteX3-445" fmla="*/ 751827 w 1838454"/>
                <a:gd name="connsiteY3-446" fmla="*/ 764768 h 767776"/>
                <a:gd name="connsiteX4-447" fmla="*/ 61342 w 1838454"/>
                <a:gd name="connsiteY4-448" fmla="*/ 664638 h 767776"/>
                <a:gd name="connsiteX5-449" fmla="*/ 19754 w 1838454"/>
                <a:gd name="connsiteY5-450" fmla="*/ 644815 h 767776"/>
                <a:gd name="connsiteX6-451" fmla="*/ 12936 w 1838454"/>
                <a:gd name="connsiteY6-452" fmla="*/ 606138 h 767776"/>
                <a:gd name="connsiteX7-453" fmla="*/ 12936 w 1838454"/>
                <a:gd name="connsiteY7-454" fmla="*/ 160630 h 767776"/>
                <a:gd name="connsiteX8-455" fmla="*/ 17463 w 1838454"/>
                <a:gd name="connsiteY8-456" fmla="*/ 134949 h 767776"/>
                <a:gd name="connsiteX9-457" fmla="*/ 61342 w 1838454"/>
                <a:gd name="connsiteY9-458" fmla="*/ 114034 h 767776"/>
                <a:gd name="connsiteX10-459" fmla="*/ 761352 w 1838454"/>
                <a:gd name="connsiteY10-460" fmla="*/ 0 h 767776"/>
                <a:gd name="connsiteX0-461" fmla="*/ 761352 w 1794924"/>
                <a:gd name="connsiteY0-462" fmla="*/ 0 h 767776"/>
                <a:gd name="connsiteX1-463" fmla="*/ 1756079 w 1794924"/>
                <a:gd name="connsiteY1-464" fmla="*/ 345304 h 767776"/>
                <a:gd name="connsiteX2-465" fmla="*/ 1768533 w 1794924"/>
                <a:gd name="connsiteY2-466" fmla="*/ 549817 h 767776"/>
                <a:gd name="connsiteX3-467" fmla="*/ 751827 w 1794924"/>
                <a:gd name="connsiteY3-468" fmla="*/ 764768 h 767776"/>
                <a:gd name="connsiteX4-469" fmla="*/ 61342 w 1794924"/>
                <a:gd name="connsiteY4-470" fmla="*/ 664638 h 767776"/>
                <a:gd name="connsiteX5-471" fmla="*/ 19754 w 1794924"/>
                <a:gd name="connsiteY5-472" fmla="*/ 644815 h 767776"/>
                <a:gd name="connsiteX6-473" fmla="*/ 12936 w 1794924"/>
                <a:gd name="connsiteY6-474" fmla="*/ 606138 h 767776"/>
                <a:gd name="connsiteX7-475" fmla="*/ 12936 w 1794924"/>
                <a:gd name="connsiteY7-476" fmla="*/ 160630 h 767776"/>
                <a:gd name="connsiteX8-477" fmla="*/ 17463 w 1794924"/>
                <a:gd name="connsiteY8-478" fmla="*/ 134949 h 767776"/>
                <a:gd name="connsiteX9-479" fmla="*/ 61342 w 1794924"/>
                <a:gd name="connsiteY9-480" fmla="*/ 114034 h 767776"/>
                <a:gd name="connsiteX10-481" fmla="*/ 761352 w 1794924"/>
                <a:gd name="connsiteY10-482" fmla="*/ 0 h 767776"/>
                <a:gd name="connsiteX0-483" fmla="*/ 761352 w 1794924"/>
                <a:gd name="connsiteY0-484" fmla="*/ 0 h 767776"/>
                <a:gd name="connsiteX1-485" fmla="*/ 1756079 w 1794924"/>
                <a:gd name="connsiteY1-486" fmla="*/ 345304 h 767776"/>
                <a:gd name="connsiteX2-487" fmla="*/ 1768533 w 1794924"/>
                <a:gd name="connsiteY2-488" fmla="*/ 549817 h 767776"/>
                <a:gd name="connsiteX3-489" fmla="*/ 751827 w 1794924"/>
                <a:gd name="connsiteY3-490" fmla="*/ 764768 h 767776"/>
                <a:gd name="connsiteX4-491" fmla="*/ 61342 w 1794924"/>
                <a:gd name="connsiteY4-492" fmla="*/ 664638 h 767776"/>
                <a:gd name="connsiteX5-493" fmla="*/ 19754 w 1794924"/>
                <a:gd name="connsiteY5-494" fmla="*/ 644815 h 767776"/>
                <a:gd name="connsiteX6-495" fmla="*/ 12936 w 1794924"/>
                <a:gd name="connsiteY6-496" fmla="*/ 606138 h 767776"/>
                <a:gd name="connsiteX7-497" fmla="*/ 12936 w 1794924"/>
                <a:gd name="connsiteY7-498" fmla="*/ 160630 h 767776"/>
                <a:gd name="connsiteX8-499" fmla="*/ 17463 w 1794924"/>
                <a:gd name="connsiteY8-500" fmla="*/ 134949 h 767776"/>
                <a:gd name="connsiteX9-501" fmla="*/ 61342 w 1794924"/>
                <a:gd name="connsiteY9-502" fmla="*/ 114034 h 767776"/>
                <a:gd name="connsiteX10-503" fmla="*/ 761352 w 1794924"/>
                <a:gd name="connsiteY10-504" fmla="*/ 0 h 767776"/>
                <a:gd name="connsiteX0-505" fmla="*/ 761352 w 1794924"/>
                <a:gd name="connsiteY0-506" fmla="*/ 0 h 767776"/>
                <a:gd name="connsiteX1-507" fmla="*/ 1756079 w 1794924"/>
                <a:gd name="connsiteY1-508" fmla="*/ 345304 h 767776"/>
                <a:gd name="connsiteX2-509" fmla="*/ 1768533 w 1794924"/>
                <a:gd name="connsiteY2-510" fmla="*/ 549817 h 767776"/>
                <a:gd name="connsiteX3-511" fmla="*/ 751827 w 1794924"/>
                <a:gd name="connsiteY3-512" fmla="*/ 764768 h 767776"/>
                <a:gd name="connsiteX4-513" fmla="*/ 61342 w 1794924"/>
                <a:gd name="connsiteY4-514" fmla="*/ 664638 h 767776"/>
                <a:gd name="connsiteX5-515" fmla="*/ 19754 w 1794924"/>
                <a:gd name="connsiteY5-516" fmla="*/ 644815 h 767776"/>
                <a:gd name="connsiteX6-517" fmla="*/ 12936 w 1794924"/>
                <a:gd name="connsiteY6-518" fmla="*/ 606138 h 767776"/>
                <a:gd name="connsiteX7-519" fmla="*/ 12936 w 1794924"/>
                <a:gd name="connsiteY7-520" fmla="*/ 160630 h 767776"/>
                <a:gd name="connsiteX8-521" fmla="*/ 17463 w 1794924"/>
                <a:gd name="connsiteY8-522" fmla="*/ 134949 h 767776"/>
                <a:gd name="connsiteX9-523" fmla="*/ 61342 w 1794924"/>
                <a:gd name="connsiteY9-524" fmla="*/ 114034 h 767776"/>
                <a:gd name="connsiteX10-525" fmla="*/ 761352 w 1794924"/>
                <a:gd name="connsiteY10-526" fmla="*/ 0 h 767776"/>
                <a:gd name="connsiteX0-527" fmla="*/ 761352 w 1796220"/>
                <a:gd name="connsiteY0-528" fmla="*/ 0 h 767776"/>
                <a:gd name="connsiteX1-529" fmla="*/ 1758460 w 1796220"/>
                <a:gd name="connsiteY1-530" fmla="*/ 322129 h 767776"/>
                <a:gd name="connsiteX2-531" fmla="*/ 1768533 w 1796220"/>
                <a:gd name="connsiteY2-532" fmla="*/ 549817 h 767776"/>
                <a:gd name="connsiteX3-533" fmla="*/ 751827 w 1796220"/>
                <a:gd name="connsiteY3-534" fmla="*/ 764768 h 767776"/>
                <a:gd name="connsiteX4-535" fmla="*/ 61342 w 1796220"/>
                <a:gd name="connsiteY4-536" fmla="*/ 664638 h 767776"/>
                <a:gd name="connsiteX5-537" fmla="*/ 19754 w 1796220"/>
                <a:gd name="connsiteY5-538" fmla="*/ 644815 h 767776"/>
                <a:gd name="connsiteX6-539" fmla="*/ 12936 w 1796220"/>
                <a:gd name="connsiteY6-540" fmla="*/ 606138 h 767776"/>
                <a:gd name="connsiteX7-541" fmla="*/ 12936 w 1796220"/>
                <a:gd name="connsiteY7-542" fmla="*/ 160630 h 767776"/>
                <a:gd name="connsiteX8-543" fmla="*/ 17463 w 1796220"/>
                <a:gd name="connsiteY8-544" fmla="*/ 134949 h 767776"/>
                <a:gd name="connsiteX9-545" fmla="*/ 61342 w 1796220"/>
                <a:gd name="connsiteY9-546" fmla="*/ 114034 h 767776"/>
                <a:gd name="connsiteX10-547" fmla="*/ 761352 w 1796220"/>
                <a:gd name="connsiteY10-548" fmla="*/ 0 h 767776"/>
                <a:gd name="connsiteX0-549" fmla="*/ 761352 w 1796220"/>
                <a:gd name="connsiteY0-550" fmla="*/ 0 h 767776"/>
                <a:gd name="connsiteX1-551" fmla="*/ 1758460 w 1796220"/>
                <a:gd name="connsiteY1-552" fmla="*/ 322129 h 767776"/>
                <a:gd name="connsiteX2-553" fmla="*/ 1768533 w 1796220"/>
                <a:gd name="connsiteY2-554" fmla="*/ 549817 h 767776"/>
                <a:gd name="connsiteX3-555" fmla="*/ 751827 w 1796220"/>
                <a:gd name="connsiteY3-556" fmla="*/ 764768 h 767776"/>
                <a:gd name="connsiteX4-557" fmla="*/ 61342 w 1796220"/>
                <a:gd name="connsiteY4-558" fmla="*/ 664638 h 767776"/>
                <a:gd name="connsiteX5-559" fmla="*/ 19754 w 1796220"/>
                <a:gd name="connsiteY5-560" fmla="*/ 644815 h 767776"/>
                <a:gd name="connsiteX6-561" fmla="*/ 12936 w 1796220"/>
                <a:gd name="connsiteY6-562" fmla="*/ 606138 h 767776"/>
                <a:gd name="connsiteX7-563" fmla="*/ 12936 w 1796220"/>
                <a:gd name="connsiteY7-564" fmla="*/ 160630 h 767776"/>
                <a:gd name="connsiteX8-565" fmla="*/ 17463 w 1796220"/>
                <a:gd name="connsiteY8-566" fmla="*/ 134949 h 767776"/>
                <a:gd name="connsiteX9-567" fmla="*/ 61342 w 1796220"/>
                <a:gd name="connsiteY9-568" fmla="*/ 114034 h 767776"/>
                <a:gd name="connsiteX10-569" fmla="*/ 761352 w 1796220"/>
                <a:gd name="connsiteY10-570" fmla="*/ 0 h 767776"/>
                <a:gd name="connsiteX0-571" fmla="*/ 761352 w 1796220"/>
                <a:gd name="connsiteY0-572" fmla="*/ 0 h 767776"/>
                <a:gd name="connsiteX1-573" fmla="*/ 1758460 w 1796220"/>
                <a:gd name="connsiteY1-574" fmla="*/ 322129 h 767776"/>
                <a:gd name="connsiteX2-575" fmla="*/ 1768533 w 1796220"/>
                <a:gd name="connsiteY2-576" fmla="*/ 549817 h 767776"/>
                <a:gd name="connsiteX3-577" fmla="*/ 751827 w 1796220"/>
                <a:gd name="connsiteY3-578" fmla="*/ 764768 h 767776"/>
                <a:gd name="connsiteX4-579" fmla="*/ 61342 w 1796220"/>
                <a:gd name="connsiteY4-580" fmla="*/ 664638 h 767776"/>
                <a:gd name="connsiteX5-581" fmla="*/ 19754 w 1796220"/>
                <a:gd name="connsiteY5-582" fmla="*/ 644815 h 767776"/>
                <a:gd name="connsiteX6-583" fmla="*/ 12936 w 1796220"/>
                <a:gd name="connsiteY6-584" fmla="*/ 606138 h 767776"/>
                <a:gd name="connsiteX7-585" fmla="*/ 12936 w 1796220"/>
                <a:gd name="connsiteY7-586" fmla="*/ 160630 h 767776"/>
                <a:gd name="connsiteX8-587" fmla="*/ 17463 w 1796220"/>
                <a:gd name="connsiteY8-588" fmla="*/ 134949 h 767776"/>
                <a:gd name="connsiteX9-589" fmla="*/ 61342 w 1796220"/>
                <a:gd name="connsiteY9-590" fmla="*/ 114034 h 767776"/>
                <a:gd name="connsiteX10-591" fmla="*/ 761352 w 1796220"/>
                <a:gd name="connsiteY10-592" fmla="*/ 0 h 767776"/>
                <a:gd name="connsiteX0-593" fmla="*/ 761352 w 1793046"/>
                <a:gd name="connsiteY0-594" fmla="*/ 0 h 767776"/>
                <a:gd name="connsiteX1-595" fmla="*/ 1758460 w 1793046"/>
                <a:gd name="connsiteY1-596" fmla="*/ 322129 h 767776"/>
                <a:gd name="connsiteX2-597" fmla="*/ 1768533 w 1793046"/>
                <a:gd name="connsiteY2-598" fmla="*/ 549817 h 767776"/>
                <a:gd name="connsiteX3-599" fmla="*/ 751827 w 1793046"/>
                <a:gd name="connsiteY3-600" fmla="*/ 764768 h 767776"/>
                <a:gd name="connsiteX4-601" fmla="*/ 61342 w 1793046"/>
                <a:gd name="connsiteY4-602" fmla="*/ 664638 h 767776"/>
                <a:gd name="connsiteX5-603" fmla="*/ 19754 w 1793046"/>
                <a:gd name="connsiteY5-604" fmla="*/ 644815 h 767776"/>
                <a:gd name="connsiteX6-605" fmla="*/ 12936 w 1793046"/>
                <a:gd name="connsiteY6-606" fmla="*/ 606138 h 767776"/>
                <a:gd name="connsiteX7-607" fmla="*/ 12936 w 1793046"/>
                <a:gd name="connsiteY7-608" fmla="*/ 160630 h 767776"/>
                <a:gd name="connsiteX8-609" fmla="*/ 17463 w 1793046"/>
                <a:gd name="connsiteY8-610" fmla="*/ 134949 h 767776"/>
                <a:gd name="connsiteX9-611" fmla="*/ 61342 w 1793046"/>
                <a:gd name="connsiteY9-612" fmla="*/ 114034 h 767776"/>
                <a:gd name="connsiteX10-613" fmla="*/ 761352 w 1793046"/>
                <a:gd name="connsiteY10-614" fmla="*/ 0 h 767776"/>
                <a:gd name="connsiteX0-615" fmla="*/ 761352 w 1793046"/>
                <a:gd name="connsiteY0-616" fmla="*/ 0 h 767776"/>
                <a:gd name="connsiteX1-617" fmla="*/ 1758460 w 1793046"/>
                <a:gd name="connsiteY1-618" fmla="*/ 322129 h 767776"/>
                <a:gd name="connsiteX2-619" fmla="*/ 1768533 w 1793046"/>
                <a:gd name="connsiteY2-620" fmla="*/ 549817 h 767776"/>
                <a:gd name="connsiteX3-621" fmla="*/ 751827 w 1793046"/>
                <a:gd name="connsiteY3-622" fmla="*/ 764768 h 767776"/>
                <a:gd name="connsiteX4-623" fmla="*/ 61342 w 1793046"/>
                <a:gd name="connsiteY4-624" fmla="*/ 664638 h 767776"/>
                <a:gd name="connsiteX5-625" fmla="*/ 19754 w 1793046"/>
                <a:gd name="connsiteY5-626" fmla="*/ 644815 h 767776"/>
                <a:gd name="connsiteX6-627" fmla="*/ 12936 w 1793046"/>
                <a:gd name="connsiteY6-628" fmla="*/ 606138 h 767776"/>
                <a:gd name="connsiteX7-629" fmla="*/ 12936 w 1793046"/>
                <a:gd name="connsiteY7-630" fmla="*/ 160630 h 767776"/>
                <a:gd name="connsiteX8-631" fmla="*/ 17463 w 1793046"/>
                <a:gd name="connsiteY8-632" fmla="*/ 134949 h 767776"/>
                <a:gd name="connsiteX9-633" fmla="*/ 61342 w 1793046"/>
                <a:gd name="connsiteY9-634" fmla="*/ 114034 h 767776"/>
                <a:gd name="connsiteX10-635" fmla="*/ 761352 w 1793046"/>
                <a:gd name="connsiteY10-636" fmla="*/ 0 h 767776"/>
                <a:gd name="connsiteX0-637" fmla="*/ 761352 w 1793046"/>
                <a:gd name="connsiteY0-638" fmla="*/ 0 h 767776"/>
                <a:gd name="connsiteX1-639" fmla="*/ 1758460 w 1793046"/>
                <a:gd name="connsiteY1-640" fmla="*/ 322129 h 767776"/>
                <a:gd name="connsiteX2-641" fmla="*/ 1768533 w 1793046"/>
                <a:gd name="connsiteY2-642" fmla="*/ 549817 h 767776"/>
                <a:gd name="connsiteX3-643" fmla="*/ 751827 w 1793046"/>
                <a:gd name="connsiteY3-644" fmla="*/ 764768 h 767776"/>
                <a:gd name="connsiteX4-645" fmla="*/ 61342 w 1793046"/>
                <a:gd name="connsiteY4-646" fmla="*/ 664638 h 767776"/>
                <a:gd name="connsiteX5-647" fmla="*/ 19754 w 1793046"/>
                <a:gd name="connsiteY5-648" fmla="*/ 644815 h 767776"/>
                <a:gd name="connsiteX6-649" fmla="*/ 12936 w 1793046"/>
                <a:gd name="connsiteY6-650" fmla="*/ 606138 h 767776"/>
                <a:gd name="connsiteX7-651" fmla="*/ 12936 w 1793046"/>
                <a:gd name="connsiteY7-652" fmla="*/ 160630 h 767776"/>
                <a:gd name="connsiteX8-653" fmla="*/ 17463 w 1793046"/>
                <a:gd name="connsiteY8-654" fmla="*/ 134949 h 767776"/>
                <a:gd name="connsiteX9-655" fmla="*/ 61342 w 1793046"/>
                <a:gd name="connsiteY9-656" fmla="*/ 114034 h 767776"/>
                <a:gd name="connsiteX10-657" fmla="*/ 761352 w 1793046"/>
                <a:gd name="connsiteY10-658" fmla="*/ 0 h 767776"/>
                <a:gd name="connsiteX0-659" fmla="*/ 761352 w 1793046"/>
                <a:gd name="connsiteY0-660" fmla="*/ 0 h 767776"/>
                <a:gd name="connsiteX1-661" fmla="*/ 1758460 w 1793046"/>
                <a:gd name="connsiteY1-662" fmla="*/ 322129 h 767776"/>
                <a:gd name="connsiteX2-663" fmla="*/ 1768533 w 1793046"/>
                <a:gd name="connsiteY2-664" fmla="*/ 549817 h 767776"/>
                <a:gd name="connsiteX3-665" fmla="*/ 751827 w 1793046"/>
                <a:gd name="connsiteY3-666" fmla="*/ 764768 h 767776"/>
                <a:gd name="connsiteX4-667" fmla="*/ 61342 w 1793046"/>
                <a:gd name="connsiteY4-668" fmla="*/ 664638 h 767776"/>
                <a:gd name="connsiteX5-669" fmla="*/ 19754 w 1793046"/>
                <a:gd name="connsiteY5-670" fmla="*/ 644815 h 767776"/>
                <a:gd name="connsiteX6-671" fmla="*/ 12936 w 1793046"/>
                <a:gd name="connsiteY6-672" fmla="*/ 606138 h 767776"/>
                <a:gd name="connsiteX7-673" fmla="*/ 12936 w 1793046"/>
                <a:gd name="connsiteY7-674" fmla="*/ 160630 h 767776"/>
                <a:gd name="connsiteX8-675" fmla="*/ 17463 w 1793046"/>
                <a:gd name="connsiteY8-676" fmla="*/ 134949 h 767776"/>
                <a:gd name="connsiteX9-677" fmla="*/ 61342 w 1793046"/>
                <a:gd name="connsiteY9-678" fmla="*/ 114034 h 767776"/>
                <a:gd name="connsiteX10-679" fmla="*/ 761352 w 1793046"/>
                <a:gd name="connsiteY10-680" fmla="*/ 0 h 767776"/>
                <a:gd name="connsiteX0-681" fmla="*/ 761352 w 1793046"/>
                <a:gd name="connsiteY0-682" fmla="*/ 0 h 767776"/>
                <a:gd name="connsiteX1-683" fmla="*/ 1758460 w 1793046"/>
                <a:gd name="connsiteY1-684" fmla="*/ 322129 h 767776"/>
                <a:gd name="connsiteX2-685" fmla="*/ 1768533 w 1793046"/>
                <a:gd name="connsiteY2-686" fmla="*/ 549817 h 767776"/>
                <a:gd name="connsiteX3-687" fmla="*/ 751827 w 1793046"/>
                <a:gd name="connsiteY3-688" fmla="*/ 764768 h 767776"/>
                <a:gd name="connsiteX4-689" fmla="*/ 61342 w 1793046"/>
                <a:gd name="connsiteY4-690" fmla="*/ 664638 h 767776"/>
                <a:gd name="connsiteX5-691" fmla="*/ 19754 w 1793046"/>
                <a:gd name="connsiteY5-692" fmla="*/ 644815 h 767776"/>
                <a:gd name="connsiteX6-693" fmla="*/ 12936 w 1793046"/>
                <a:gd name="connsiteY6-694" fmla="*/ 606138 h 767776"/>
                <a:gd name="connsiteX7-695" fmla="*/ 12936 w 1793046"/>
                <a:gd name="connsiteY7-696" fmla="*/ 160630 h 767776"/>
                <a:gd name="connsiteX8-697" fmla="*/ 17463 w 1793046"/>
                <a:gd name="connsiteY8-698" fmla="*/ 134949 h 767776"/>
                <a:gd name="connsiteX9-699" fmla="*/ 61342 w 1793046"/>
                <a:gd name="connsiteY9-700" fmla="*/ 114034 h 767776"/>
                <a:gd name="connsiteX10-701" fmla="*/ 761352 w 1793046"/>
                <a:gd name="connsiteY10-702" fmla="*/ 0 h 76777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61" y="connsiteY10-262"/>
                </a:cxn>
              </a:cxnLst>
              <a:rect l="l" t="t" r="r" b="b"/>
              <a:pathLst>
                <a:path w="1793046" h="767776">
                  <a:moveTo>
                    <a:pt x="761352" y="0"/>
                  </a:moveTo>
                  <a:cubicBezTo>
                    <a:pt x="1289044" y="9270"/>
                    <a:pt x="1710835" y="225298"/>
                    <a:pt x="1758460" y="322129"/>
                  </a:cubicBezTo>
                  <a:cubicBezTo>
                    <a:pt x="1818373" y="418400"/>
                    <a:pt x="1785890" y="495358"/>
                    <a:pt x="1768533" y="549817"/>
                  </a:cubicBezTo>
                  <a:cubicBezTo>
                    <a:pt x="1620342" y="541092"/>
                    <a:pt x="1365885" y="710625"/>
                    <a:pt x="751827" y="764768"/>
                  </a:cubicBezTo>
                  <a:cubicBezTo>
                    <a:pt x="430875" y="780137"/>
                    <a:pt x="240490" y="735094"/>
                    <a:pt x="61342" y="664638"/>
                  </a:cubicBezTo>
                  <a:lnTo>
                    <a:pt x="19754" y="644815"/>
                  </a:lnTo>
                  <a:lnTo>
                    <a:pt x="12936" y="606138"/>
                  </a:lnTo>
                  <a:cubicBezTo>
                    <a:pt x="-4312" y="458212"/>
                    <a:pt x="-4312" y="308556"/>
                    <a:pt x="12936" y="160630"/>
                  </a:cubicBezTo>
                  <a:lnTo>
                    <a:pt x="17463" y="134949"/>
                  </a:lnTo>
                  <a:lnTo>
                    <a:pt x="61342" y="114034"/>
                  </a:lnTo>
                  <a:cubicBezTo>
                    <a:pt x="240490" y="43578"/>
                    <a:pt x="487981" y="0"/>
                    <a:pt x="761352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26" name="文本框 125"/>
          <p:cNvSpPr txBox="1"/>
          <p:nvPr/>
        </p:nvSpPr>
        <p:spPr>
          <a:xfrm>
            <a:off x="597041" y="1802734"/>
            <a:ext cx="1661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</a:rPr>
              <a:t>12÷2</a:t>
            </a:r>
            <a:r>
              <a:rPr lang="zh-CN" altLang="en-US" sz="2400" b="1" dirty="0">
                <a:latin typeface="+mn-lt"/>
              </a:rPr>
              <a:t>＝</a:t>
            </a:r>
            <a:endParaRPr lang="zh-CN" altLang="en-US" sz="2400" b="1" dirty="0">
              <a:latin typeface="+mn-lt"/>
            </a:endParaRPr>
          </a:p>
        </p:txBody>
      </p:sp>
      <p:grpSp>
        <p:nvGrpSpPr>
          <p:cNvPr id="184" name="组合 183"/>
          <p:cNvGrpSpPr/>
          <p:nvPr/>
        </p:nvGrpSpPr>
        <p:grpSpPr>
          <a:xfrm>
            <a:off x="6132465" y="1655967"/>
            <a:ext cx="2709346" cy="696830"/>
            <a:chOff x="237114" y="1234488"/>
            <a:chExt cx="2705531" cy="798383"/>
          </a:xfrm>
        </p:grpSpPr>
        <p:grpSp>
          <p:nvGrpSpPr>
            <p:cNvPr id="185" name="组合 184"/>
            <p:cNvGrpSpPr/>
            <p:nvPr/>
          </p:nvGrpSpPr>
          <p:grpSpPr>
            <a:xfrm>
              <a:off x="237114" y="1234488"/>
              <a:ext cx="2705531" cy="798383"/>
              <a:chOff x="237114" y="1234488"/>
              <a:chExt cx="2705531" cy="798383"/>
            </a:xfrm>
          </p:grpSpPr>
          <p:grpSp>
            <p:nvGrpSpPr>
              <p:cNvPr id="187" name="组合 186"/>
              <p:cNvGrpSpPr/>
              <p:nvPr/>
            </p:nvGrpSpPr>
            <p:grpSpPr>
              <a:xfrm>
                <a:off x="237114" y="1239249"/>
                <a:ext cx="2705531" cy="793622"/>
                <a:chOff x="237114" y="1239249"/>
                <a:chExt cx="2705531" cy="793622"/>
              </a:xfrm>
            </p:grpSpPr>
            <p:sp>
              <p:nvSpPr>
                <p:cNvPr id="235" name="任意多边形: 形状 234"/>
                <p:cNvSpPr/>
                <p:nvPr/>
              </p:nvSpPr>
              <p:spPr>
                <a:xfrm>
                  <a:off x="237114" y="1239249"/>
                  <a:ext cx="2705531" cy="793622"/>
                </a:xfrm>
                <a:custGeom>
                  <a:avLst/>
                  <a:gdLst>
                    <a:gd name="connsiteX0" fmla="*/ 3357 w 2710381"/>
                    <a:gd name="connsiteY0" fmla="*/ 429347 h 748913"/>
                    <a:gd name="connsiteX1" fmla="*/ 431982 w 2710381"/>
                    <a:gd name="connsiteY1" fmla="*/ 76922 h 748913"/>
                    <a:gd name="connsiteX2" fmla="*/ 1540057 w 2710381"/>
                    <a:gd name="connsiteY2" fmla="*/ 13422 h 748913"/>
                    <a:gd name="connsiteX3" fmla="*/ 2117907 w 2710381"/>
                    <a:gd name="connsiteY3" fmla="*/ 267422 h 748913"/>
                    <a:gd name="connsiteX4" fmla="*/ 2578282 w 2710381"/>
                    <a:gd name="connsiteY4" fmla="*/ 80097 h 748913"/>
                    <a:gd name="connsiteX5" fmla="*/ 2514782 w 2710381"/>
                    <a:gd name="connsiteY5" fmla="*/ 362672 h 748913"/>
                    <a:gd name="connsiteX6" fmla="*/ 2698932 w 2710381"/>
                    <a:gd name="connsiteY6" fmla="*/ 699222 h 748913"/>
                    <a:gd name="connsiteX7" fmla="*/ 2127432 w 2710381"/>
                    <a:gd name="connsiteY7" fmla="*/ 518247 h 748913"/>
                    <a:gd name="connsiteX8" fmla="*/ 1990907 w 2710381"/>
                    <a:gd name="connsiteY8" fmla="*/ 499197 h 748913"/>
                    <a:gd name="connsiteX9" fmla="*/ 1267007 w 2710381"/>
                    <a:gd name="connsiteY9" fmla="*/ 718272 h 748913"/>
                    <a:gd name="connsiteX10" fmla="*/ 625657 w 2710381"/>
                    <a:gd name="connsiteY10" fmla="*/ 718272 h 748913"/>
                    <a:gd name="connsiteX11" fmla="*/ 3357 w 2710381"/>
                    <a:gd name="connsiteY11" fmla="*/ 429347 h 748913"/>
                    <a:gd name="connsiteX0-1" fmla="*/ 3357 w 2710381"/>
                    <a:gd name="connsiteY0-2" fmla="*/ 429347 h 748913"/>
                    <a:gd name="connsiteX1-3" fmla="*/ 431982 w 2710381"/>
                    <a:gd name="connsiteY1-4" fmla="*/ 76922 h 748913"/>
                    <a:gd name="connsiteX2-5" fmla="*/ 1540057 w 2710381"/>
                    <a:gd name="connsiteY2-6" fmla="*/ 13422 h 748913"/>
                    <a:gd name="connsiteX3-7" fmla="*/ 2117907 w 2710381"/>
                    <a:gd name="connsiteY3-8" fmla="*/ 267422 h 748913"/>
                    <a:gd name="connsiteX4-9" fmla="*/ 2578282 w 2710381"/>
                    <a:gd name="connsiteY4-10" fmla="*/ 80097 h 748913"/>
                    <a:gd name="connsiteX5-11" fmla="*/ 2514782 w 2710381"/>
                    <a:gd name="connsiteY5-12" fmla="*/ 362672 h 748913"/>
                    <a:gd name="connsiteX6-13" fmla="*/ 2698932 w 2710381"/>
                    <a:gd name="connsiteY6-14" fmla="*/ 699222 h 748913"/>
                    <a:gd name="connsiteX7-15" fmla="*/ 2127432 w 2710381"/>
                    <a:gd name="connsiteY7-16" fmla="*/ 518247 h 748913"/>
                    <a:gd name="connsiteX8-17" fmla="*/ 1990907 w 2710381"/>
                    <a:gd name="connsiteY8-18" fmla="*/ 499197 h 748913"/>
                    <a:gd name="connsiteX9-19" fmla="*/ 1267007 w 2710381"/>
                    <a:gd name="connsiteY9-20" fmla="*/ 718272 h 748913"/>
                    <a:gd name="connsiteX10-21" fmla="*/ 625657 w 2710381"/>
                    <a:gd name="connsiteY10-22" fmla="*/ 718272 h 748913"/>
                    <a:gd name="connsiteX11-23" fmla="*/ 3357 w 2710381"/>
                    <a:gd name="connsiteY11-24" fmla="*/ 429347 h 748913"/>
                    <a:gd name="connsiteX0-25" fmla="*/ 3357 w 2710381"/>
                    <a:gd name="connsiteY0-26" fmla="*/ 429347 h 748913"/>
                    <a:gd name="connsiteX1-27" fmla="*/ 431982 w 2710381"/>
                    <a:gd name="connsiteY1-28" fmla="*/ 76922 h 748913"/>
                    <a:gd name="connsiteX2-29" fmla="*/ 1540057 w 2710381"/>
                    <a:gd name="connsiteY2-30" fmla="*/ 13422 h 748913"/>
                    <a:gd name="connsiteX3-31" fmla="*/ 2117907 w 2710381"/>
                    <a:gd name="connsiteY3-32" fmla="*/ 267422 h 748913"/>
                    <a:gd name="connsiteX4-33" fmla="*/ 2578282 w 2710381"/>
                    <a:gd name="connsiteY4-34" fmla="*/ 80097 h 748913"/>
                    <a:gd name="connsiteX5-35" fmla="*/ 2514782 w 2710381"/>
                    <a:gd name="connsiteY5-36" fmla="*/ 362672 h 748913"/>
                    <a:gd name="connsiteX6-37" fmla="*/ 2698932 w 2710381"/>
                    <a:gd name="connsiteY6-38" fmla="*/ 699222 h 748913"/>
                    <a:gd name="connsiteX7-39" fmla="*/ 2127432 w 2710381"/>
                    <a:gd name="connsiteY7-40" fmla="*/ 518247 h 748913"/>
                    <a:gd name="connsiteX8-41" fmla="*/ 1990907 w 2710381"/>
                    <a:gd name="connsiteY8-42" fmla="*/ 499197 h 748913"/>
                    <a:gd name="connsiteX9-43" fmla="*/ 1267007 w 2710381"/>
                    <a:gd name="connsiteY9-44" fmla="*/ 718272 h 748913"/>
                    <a:gd name="connsiteX10-45" fmla="*/ 625657 w 2710381"/>
                    <a:gd name="connsiteY10-46" fmla="*/ 718272 h 748913"/>
                    <a:gd name="connsiteX11-47" fmla="*/ 3357 w 2710381"/>
                    <a:gd name="connsiteY11-48" fmla="*/ 429347 h 748913"/>
                    <a:gd name="connsiteX0-49" fmla="*/ 3357 w 2707773"/>
                    <a:gd name="connsiteY0-50" fmla="*/ 429347 h 748913"/>
                    <a:gd name="connsiteX1-51" fmla="*/ 431982 w 2707773"/>
                    <a:gd name="connsiteY1-52" fmla="*/ 76922 h 748913"/>
                    <a:gd name="connsiteX2-53" fmla="*/ 1540057 w 2707773"/>
                    <a:gd name="connsiteY2-54" fmla="*/ 13422 h 748913"/>
                    <a:gd name="connsiteX3-55" fmla="*/ 2117907 w 2707773"/>
                    <a:gd name="connsiteY3-56" fmla="*/ 267422 h 748913"/>
                    <a:gd name="connsiteX4-57" fmla="*/ 2578282 w 2707773"/>
                    <a:gd name="connsiteY4-58" fmla="*/ 80097 h 748913"/>
                    <a:gd name="connsiteX5-59" fmla="*/ 2514782 w 2707773"/>
                    <a:gd name="connsiteY5-60" fmla="*/ 362672 h 748913"/>
                    <a:gd name="connsiteX6-61" fmla="*/ 2698932 w 2707773"/>
                    <a:gd name="connsiteY6-62" fmla="*/ 699222 h 748913"/>
                    <a:gd name="connsiteX7-63" fmla="*/ 2184582 w 2707773"/>
                    <a:gd name="connsiteY7-64" fmla="*/ 544441 h 748913"/>
                    <a:gd name="connsiteX8-65" fmla="*/ 1990907 w 2707773"/>
                    <a:gd name="connsiteY8-66" fmla="*/ 499197 h 748913"/>
                    <a:gd name="connsiteX9-67" fmla="*/ 1267007 w 2707773"/>
                    <a:gd name="connsiteY9-68" fmla="*/ 718272 h 748913"/>
                    <a:gd name="connsiteX10-69" fmla="*/ 625657 w 2707773"/>
                    <a:gd name="connsiteY10-70" fmla="*/ 718272 h 748913"/>
                    <a:gd name="connsiteX11-71" fmla="*/ 3357 w 2707773"/>
                    <a:gd name="connsiteY11-72" fmla="*/ 429347 h 748913"/>
                    <a:gd name="connsiteX0-73" fmla="*/ 3357 w 2707773"/>
                    <a:gd name="connsiteY0-74" fmla="*/ 429347 h 748913"/>
                    <a:gd name="connsiteX1-75" fmla="*/ 431982 w 2707773"/>
                    <a:gd name="connsiteY1-76" fmla="*/ 76922 h 748913"/>
                    <a:gd name="connsiteX2-77" fmla="*/ 1540057 w 2707773"/>
                    <a:gd name="connsiteY2-78" fmla="*/ 13422 h 748913"/>
                    <a:gd name="connsiteX3-79" fmla="*/ 2117907 w 2707773"/>
                    <a:gd name="connsiteY3-80" fmla="*/ 267422 h 748913"/>
                    <a:gd name="connsiteX4-81" fmla="*/ 2578282 w 2707773"/>
                    <a:gd name="connsiteY4-82" fmla="*/ 80097 h 748913"/>
                    <a:gd name="connsiteX5-83" fmla="*/ 2514782 w 2707773"/>
                    <a:gd name="connsiteY5-84" fmla="*/ 362672 h 748913"/>
                    <a:gd name="connsiteX6-85" fmla="*/ 2698932 w 2707773"/>
                    <a:gd name="connsiteY6-86" fmla="*/ 699222 h 748913"/>
                    <a:gd name="connsiteX7-87" fmla="*/ 2184582 w 2707773"/>
                    <a:gd name="connsiteY7-88" fmla="*/ 544441 h 748913"/>
                    <a:gd name="connsiteX8-89" fmla="*/ 1990907 w 2707773"/>
                    <a:gd name="connsiteY8-90" fmla="*/ 499197 h 748913"/>
                    <a:gd name="connsiteX9-91" fmla="*/ 1267007 w 2707773"/>
                    <a:gd name="connsiteY9-92" fmla="*/ 718272 h 748913"/>
                    <a:gd name="connsiteX10-93" fmla="*/ 625657 w 2707773"/>
                    <a:gd name="connsiteY10-94" fmla="*/ 718272 h 748913"/>
                    <a:gd name="connsiteX11-95" fmla="*/ 3357 w 2707773"/>
                    <a:gd name="connsiteY11-96" fmla="*/ 429347 h 748913"/>
                    <a:gd name="connsiteX0-97" fmla="*/ 3357 w 2707773"/>
                    <a:gd name="connsiteY0-98" fmla="*/ 458773 h 778339"/>
                    <a:gd name="connsiteX1-99" fmla="*/ 431982 w 2707773"/>
                    <a:gd name="connsiteY1-100" fmla="*/ 106348 h 778339"/>
                    <a:gd name="connsiteX2-101" fmla="*/ 1540057 w 2707773"/>
                    <a:gd name="connsiteY2-102" fmla="*/ 42848 h 778339"/>
                    <a:gd name="connsiteX3-103" fmla="*/ 2117907 w 2707773"/>
                    <a:gd name="connsiteY3-104" fmla="*/ 296848 h 778339"/>
                    <a:gd name="connsiteX4-105" fmla="*/ 2578282 w 2707773"/>
                    <a:gd name="connsiteY4-106" fmla="*/ 109523 h 778339"/>
                    <a:gd name="connsiteX5-107" fmla="*/ 2514782 w 2707773"/>
                    <a:gd name="connsiteY5-108" fmla="*/ 392098 h 778339"/>
                    <a:gd name="connsiteX6-109" fmla="*/ 2698932 w 2707773"/>
                    <a:gd name="connsiteY6-110" fmla="*/ 728648 h 778339"/>
                    <a:gd name="connsiteX7-111" fmla="*/ 2184582 w 2707773"/>
                    <a:gd name="connsiteY7-112" fmla="*/ 573867 h 778339"/>
                    <a:gd name="connsiteX8-113" fmla="*/ 1990907 w 2707773"/>
                    <a:gd name="connsiteY8-114" fmla="*/ 528623 h 778339"/>
                    <a:gd name="connsiteX9-115" fmla="*/ 1267007 w 2707773"/>
                    <a:gd name="connsiteY9-116" fmla="*/ 747698 h 778339"/>
                    <a:gd name="connsiteX10-117" fmla="*/ 625657 w 2707773"/>
                    <a:gd name="connsiteY10-118" fmla="*/ 747698 h 778339"/>
                    <a:gd name="connsiteX11-119" fmla="*/ 3357 w 2707773"/>
                    <a:gd name="connsiteY11-120" fmla="*/ 458773 h 778339"/>
                    <a:gd name="connsiteX0-121" fmla="*/ 3357 w 2707773"/>
                    <a:gd name="connsiteY0-122" fmla="*/ 446124 h 765690"/>
                    <a:gd name="connsiteX1-123" fmla="*/ 431982 w 2707773"/>
                    <a:gd name="connsiteY1-124" fmla="*/ 93699 h 765690"/>
                    <a:gd name="connsiteX2-125" fmla="*/ 1540057 w 2707773"/>
                    <a:gd name="connsiteY2-126" fmla="*/ 30199 h 765690"/>
                    <a:gd name="connsiteX3-127" fmla="*/ 2117907 w 2707773"/>
                    <a:gd name="connsiteY3-128" fmla="*/ 284199 h 765690"/>
                    <a:gd name="connsiteX4-129" fmla="*/ 2578282 w 2707773"/>
                    <a:gd name="connsiteY4-130" fmla="*/ 96874 h 765690"/>
                    <a:gd name="connsiteX5-131" fmla="*/ 2514782 w 2707773"/>
                    <a:gd name="connsiteY5-132" fmla="*/ 379449 h 765690"/>
                    <a:gd name="connsiteX6-133" fmla="*/ 2698932 w 2707773"/>
                    <a:gd name="connsiteY6-134" fmla="*/ 715999 h 765690"/>
                    <a:gd name="connsiteX7-135" fmla="*/ 2184582 w 2707773"/>
                    <a:gd name="connsiteY7-136" fmla="*/ 561218 h 765690"/>
                    <a:gd name="connsiteX8-137" fmla="*/ 1990907 w 2707773"/>
                    <a:gd name="connsiteY8-138" fmla="*/ 515974 h 765690"/>
                    <a:gd name="connsiteX9-139" fmla="*/ 1267007 w 2707773"/>
                    <a:gd name="connsiteY9-140" fmla="*/ 735049 h 765690"/>
                    <a:gd name="connsiteX10-141" fmla="*/ 625657 w 2707773"/>
                    <a:gd name="connsiteY10-142" fmla="*/ 735049 h 765690"/>
                    <a:gd name="connsiteX11-143" fmla="*/ 3357 w 2707773"/>
                    <a:gd name="connsiteY11-144" fmla="*/ 446124 h 765690"/>
                    <a:gd name="connsiteX0-145" fmla="*/ 3357 w 2707773"/>
                    <a:gd name="connsiteY0-146" fmla="*/ 449087 h 768653"/>
                    <a:gd name="connsiteX1-147" fmla="*/ 431982 w 2707773"/>
                    <a:gd name="connsiteY1-148" fmla="*/ 96662 h 768653"/>
                    <a:gd name="connsiteX2-149" fmla="*/ 1540057 w 2707773"/>
                    <a:gd name="connsiteY2-150" fmla="*/ 33162 h 768653"/>
                    <a:gd name="connsiteX3-151" fmla="*/ 2117907 w 2707773"/>
                    <a:gd name="connsiteY3-152" fmla="*/ 287162 h 768653"/>
                    <a:gd name="connsiteX4-153" fmla="*/ 2578282 w 2707773"/>
                    <a:gd name="connsiteY4-154" fmla="*/ 99837 h 768653"/>
                    <a:gd name="connsiteX5-155" fmla="*/ 2514782 w 2707773"/>
                    <a:gd name="connsiteY5-156" fmla="*/ 382412 h 768653"/>
                    <a:gd name="connsiteX6-157" fmla="*/ 2698932 w 2707773"/>
                    <a:gd name="connsiteY6-158" fmla="*/ 718962 h 768653"/>
                    <a:gd name="connsiteX7-159" fmla="*/ 2184582 w 2707773"/>
                    <a:gd name="connsiteY7-160" fmla="*/ 564181 h 768653"/>
                    <a:gd name="connsiteX8-161" fmla="*/ 1990907 w 2707773"/>
                    <a:gd name="connsiteY8-162" fmla="*/ 518937 h 768653"/>
                    <a:gd name="connsiteX9-163" fmla="*/ 1267007 w 2707773"/>
                    <a:gd name="connsiteY9-164" fmla="*/ 738012 h 768653"/>
                    <a:gd name="connsiteX10-165" fmla="*/ 625657 w 2707773"/>
                    <a:gd name="connsiteY10-166" fmla="*/ 738012 h 768653"/>
                    <a:gd name="connsiteX11-167" fmla="*/ 3357 w 2707773"/>
                    <a:gd name="connsiteY11-168" fmla="*/ 449087 h 768653"/>
                    <a:gd name="connsiteX0-169" fmla="*/ 1011 w 2705427"/>
                    <a:gd name="connsiteY0-170" fmla="*/ 459707 h 779273"/>
                    <a:gd name="connsiteX1-171" fmla="*/ 505836 w 2705427"/>
                    <a:gd name="connsiteY1-172" fmla="*/ 73944 h 779273"/>
                    <a:gd name="connsiteX2-173" fmla="*/ 1537711 w 2705427"/>
                    <a:gd name="connsiteY2-174" fmla="*/ 43782 h 779273"/>
                    <a:gd name="connsiteX3-175" fmla="*/ 2115561 w 2705427"/>
                    <a:gd name="connsiteY3-176" fmla="*/ 297782 h 779273"/>
                    <a:gd name="connsiteX4-177" fmla="*/ 2575936 w 2705427"/>
                    <a:gd name="connsiteY4-178" fmla="*/ 110457 h 779273"/>
                    <a:gd name="connsiteX5-179" fmla="*/ 2512436 w 2705427"/>
                    <a:gd name="connsiteY5-180" fmla="*/ 393032 h 779273"/>
                    <a:gd name="connsiteX6-181" fmla="*/ 2696586 w 2705427"/>
                    <a:gd name="connsiteY6-182" fmla="*/ 729582 h 779273"/>
                    <a:gd name="connsiteX7-183" fmla="*/ 2182236 w 2705427"/>
                    <a:gd name="connsiteY7-184" fmla="*/ 574801 h 779273"/>
                    <a:gd name="connsiteX8-185" fmla="*/ 1988561 w 2705427"/>
                    <a:gd name="connsiteY8-186" fmla="*/ 529557 h 779273"/>
                    <a:gd name="connsiteX9-187" fmla="*/ 1264661 w 2705427"/>
                    <a:gd name="connsiteY9-188" fmla="*/ 748632 h 779273"/>
                    <a:gd name="connsiteX10-189" fmla="*/ 623311 w 2705427"/>
                    <a:gd name="connsiteY10-190" fmla="*/ 748632 h 779273"/>
                    <a:gd name="connsiteX11-191" fmla="*/ 1011 w 2705427"/>
                    <a:gd name="connsiteY11-192" fmla="*/ 459707 h 779273"/>
                    <a:gd name="connsiteX0-193" fmla="*/ 1011 w 2705427"/>
                    <a:gd name="connsiteY0-194" fmla="*/ 459707 h 779273"/>
                    <a:gd name="connsiteX1-195" fmla="*/ 505836 w 2705427"/>
                    <a:gd name="connsiteY1-196" fmla="*/ 73944 h 779273"/>
                    <a:gd name="connsiteX2-197" fmla="*/ 1537711 w 2705427"/>
                    <a:gd name="connsiteY2-198" fmla="*/ 43782 h 779273"/>
                    <a:gd name="connsiteX3-199" fmla="*/ 2115561 w 2705427"/>
                    <a:gd name="connsiteY3-200" fmla="*/ 297782 h 779273"/>
                    <a:gd name="connsiteX4-201" fmla="*/ 2575936 w 2705427"/>
                    <a:gd name="connsiteY4-202" fmla="*/ 110457 h 779273"/>
                    <a:gd name="connsiteX5-203" fmla="*/ 2512436 w 2705427"/>
                    <a:gd name="connsiteY5-204" fmla="*/ 393032 h 779273"/>
                    <a:gd name="connsiteX6-205" fmla="*/ 2696586 w 2705427"/>
                    <a:gd name="connsiteY6-206" fmla="*/ 729582 h 779273"/>
                    <a:gd name="connsiteX7-207" fmla="*/ 2182236 w 2705427"/>
                    <a:gd name="connsiteY7-208" fmla="*/ 574801 h 779273"/>
                    <a:gd name="connsiteX8-209" fmla="*/ 1988561 w 2705427"/>
                    <a:gd name="connsiteY8-210" fmla="*/ 529557 h 779273"/>
                    <a:gd name="connsiteX9-211" fmla="*/ 1264661 w 2705427"/>
                    <a:gd name="connsiteY9-212" fmla="*/ 748632 h 779273"/>
                    <a:gd name="connsiteX10-213" fmla="*/ 623311 w 2705427"/>
                    <a:gd name="connsiteY10-214" fmla="*/ 748632 h 779273"/>
                    <a:gd name="connsiteX11-215" fmla="*/ 1011 w 2705427"/>
                    <a:gd name="connsiteY11-216" fmla="*/ 459707 h 779273"/>
                    <a:gd name="connsiteX0-217" fmla="*/ 1011 w 2705427"/>
                    <a:gd name="connsiteY0-218" fmla="*/ 459707 h 779273"/>
                    <a:gd name="connsiteX1-219" fmla="*/ 505836 w 2705427"/>
                    <a:gd name="connsiteY1-220" fmla="*/ 73944 h 779273"/>
                    <a:gd name="connsiteX2-221" fmla="*/ 1537711 w 2705427"/>
                    <a:gd name="connsiteY2-222" fmla="*/ 43782 h 779273"/>
                    <a:gd name="connsiteX3-223" fmla="*/ 2115561 w 2705427"/>
                    <a:gd name="connsiteY3-224" fmla="*/ 297782 h 779273"/>
                    <a:gd name="connsiteX4-225" fmla="*/ 2575936 w 2705427"/>
                    <a:gd name="connsiteY4-226" fmla="*/ 110457 h 779273"/>
                    <a:gd name="connsiteX5-227" fmla="*/ 2512436 w 2705427"/>
                    <a:gd name="connsiteY5-228" fmla="*/ 393032 h 779273"/>
                    <a:gd name="connsiteX6-229" fmla="*/ 2696586 w 2705427"/>
                    <a:gd name="connsiteY6-230" fmla="*/ 729582 h 779273"/>
                    <a:gd name="connsiteX7-231" fmla="*/ 2182236 w 2705427"/>
                    <a:gd name="connsiteY7-232" fmla="*/ 574801 h 779273"/>
                    <a:gd name="connsiteX8-233" fmla="*/ 1988561 w 2705427"/>
                    <a:gd name="connsiteY8-234" fmla="*/ 529557 h 779273"/>
                    <a:gd name="connsiteX9-235" fmla="*/ 1264661 w 2705427"/>
                    <a:gd name="connsiteY9-236" fmla="*/ 748632 h 779273"/>
                    <a:gd name="connsiteX10-237" fmla="*/ 623311 w 2705427"/>
                    <a:gd name="connsiteY10-238" fmla="*/ 748632 h 779273"/>
                    <a:gd name="connsiteX11-239" fmla="*/ 1011 w 2705427"/>
                    <a:gd name="connsiteY11-240" fmla="*/ 459707 h 779273"/>
                    <a:gd name="connsiteX0-241" fmla="*/ 1011 w 2705427"/>
                    <a:gd name="connsiteY0-242" fmla="*/ 459707 h 779273"/>
                    <a:gd name="connsiteX1-243" fmla="*/ 505836 w 2705427"/>
                    <a:gd name="connsiteY1-244" fmla="*/ 73944 h 779273"/>
                    <a:gd name="connsiteX2-245" fmla="*/ 1537711 w 2705427"/>
                    <a:gd name="connsiteY2-246" fmla="*/ 43782 h 779273"/>
                    <a:gd name="connsiteX3-247" fmla="*/ 2115561 w 2705427"/>
                    <a:gd name="connsiteY3-248" fmla="*/ 297782 h 779273"/>
                    <a:gd name="connsiteX4-249" fmla="*/ 2575936 w 2705427"/>
                    <a:gd name="connsiteY4-250" fmla="*/ 110457 h 779273"/>
                    <a:gd name="connsiteX5-251" fmla="*/ 2512436 w 2705427"/>
                    <a:gd name="connsiteY5-252" fmla="*/ 393032 h 779273"/>
                    <a:gd name="connsiteX6-253" fmla="*/ 2696586 w 2705427"/>
                    <a:gd name="connsiteY6-254" fmla="*/ 729582 h 779273"/>
                    <a:gd name="connsiteX7-255" fmla="*/ 2182236 w 2705427"/>
                    <a:gd name="connsiteY7-256" fmla="*/ 574801 h 779273"/>
                    <a:gd name="connsiteX8-257" fmla="*/ 1988561 w 2705427"/>
                    <a:gd name="connsiteY8-258" fmla="*/ 529557 h 779273"/>
                    <a:gd name="connsiteX9-259" fmla="*/ 1264661 w 2705427"/>
                    <a:gd name="connsiteY9-260" fmla="*/ 748632 h 779273"/>
                    <a:gd name="connsiteX10-261" fmla="*/ 623311 w 2705427"/>
                    <a:gd name="connsiteY10-262" fmla="*/ 748632 h 779273"/>
                    <a:gd name="connsiteX11-263" fmla="*/ 1011 w 2705427"/>
                    <a:gd name="connsiteY11-264" fmla="*/ 459707 h 779273"/>
                    <a:gd name="connsiteX0-265" fmla="*/ 1011 w 2705427"/>
                    <a:gd name="connsiteY0-266" fmla="*/ 459707 h 779273"/>
                    <a:gd name="connsiteX1-267" fmla="*/ 505836 w 2705427"/>
                    <a:gd name="connsiteY1-268" fmla="*/ 73944 h 779273"/>
                    <a:gd name="connsiteX2-269" fmla="*/ 1537711 w 2705427"/>
                    <a:gd name="connsiteY2-270" fmla="*/ 43782 h 779273"/>
                    <a:gd name="connsiteX3-271" fmla="*/ 2115561 w 2705427"/>
                    <a:gd name="connsiteY3-272" fmla="*/ 297782 h 779273"/>
                    <a:gd name="connsiteX4-273" fmla="*/ 2575936 w 2705427"/>
                    <a:gd name="connsiteY4-274" fmla="*/ 110457 h 779273"/>
                    <a:gd name="connsiteX5-275" fmla="*/ 2512436 w 2705427"/>
                    <a:gd name="connsiteY5-276" fmla="*/ 393032 h 779273"/>
                    <a:gd name="connsiteX6-277" fmla="*/ 2696586 w 2705427"/>
                    <a:gd name="connsiteY6-278" fmla="*/ 729582 h 779273"/>
                    <a:gd name="connsiteX7-279" fmla="*/ 2182236 w 2705427"/>
                    <a:gd name="connsiteY7-280" fmla="*/ 574801 h 779273"/>
                    <a:gd name="connsiteX8-281" fmla="*/ 1988561 w 2705427"/>
                    <a:gd name="connsiteY8-282" fmla="*/ 529557 h 779273"/>
                    <a:gd name="connsiteX9-283" fmla="*/ 1264661 w 2705427"/>
                    <a:gd name="connsiteY9-284" fmla="*/ 748632 h 779273"/>
                    <a:gd name="connsiteX10-285" fmla="*/ 623311 w 2705427"/>
                    <a:gd name="connsiteY10-286" fmla="*/ 748632 h 779273"/>
                    <a:gd name="connsiteX11-287" fmla="*/ 1011 w 2705427"/>
                    <a:gd name="connsiteY11-288" fmla="*/ 459707 h 779273"/>
                    <a:gd name="connsiteX0-289" fmla="*/ 1011 w 2705427"/>
                    <a:gd name="connsiteY0-290" fmla="*/ 468901 h 788467"/>
                    <a:gd name="connsiteX1-291" fmla="*/ 505836 w 2705427"/>
                    <a:gd name="connsiteY1-292" fmla="*/ 83138 h 788467"/>
                    <a:gd name="connsiteX2-293" fmla="*/ 1497230 w 2705427"/>
                    <a:gd name="connsiteY2-294" fmla="*/ 38688 h 788467"/>
                    <a:gd name="connsiteX3-295" fmla="*/ 2115561 w 2705427"/>
                    <a:gd name="connsiteY3-296" fmla="*/ 306976 h 788467"/>
                    <a:gd name="connsiteX4-297" fmla="*/ 2575936 w 2705427"/>
                    <a:gd name="connsiteY4-298" fmla="*/ 119651 h 788467"/>
                    <a:gd name="connsiteX5-299" fmla="*/ 2512436 w 2705427"/>
                    <a:gd name="connsiteY5-300" fmla="*/ 402226 h 788467"/>
                    <a:gd name="connsiteX6-301" fmla="*/ 2696586 w 2705427"/>
                    <a:gd name="connsiteY6-302" fmla="*/ 738776 h 788467"/>
                    <a:gd name="connsiteX7-303" fmla="*/ 2182236 w 2705427"/>
                    <a:gd name="connsiteY7-304" fmla="*/ 583995 h 788467"/>
                    <a:gd name="connsiteX8-305" fmla="*/ 1988561 w 2705427"/>
                    <a:gd name="connsiteY8-306" fmla="*/ 538751 h 788467"/>
                    <a:gd name="connsiteX9-307" fmla="*/ 1264661 w 2705427"/>
                    <a:gd name="connsiteY9-308" fmla="*/ 757826 h 788467"/>
                    <a:gd name="connsiteX10-309" fmla="*/ 623311 w 2705427"/>
                    <a:gd name="connsiteY10-310" fmla="*/ 757826 h 788467"/>
                    <a:gd name="connsiteX11-311" fmla="*/ 1011 w 2705427"/>
                    <a:gd name="connsiteY11-312" fmla="*/ 468901 h 788467"/>
                    <a:gd name="connsiteX0-313" fmla="*/ 1011 w 2705427"/>
                    <a:gd name="connsiteY0-314" fmla="*/ 468901 h 788467"/>
                    <a:gd name="connsiteX1-315" fmla="*/ 505836 w 2705427"/>
                    <a:gd name="connsiteY1-316" fmla="*/ 83138 h 788467"/>
                    <a:gd name="connsiteX2-317" fmla="*/ 1497230 w 2705427"/>
                    <a:gd name="connsiteY2-318" fmla="*/ 38688 h 788467"/>
                    <a:gd name="connsiteX3-319" fmla="*/ 2115561 w 2705427"/>
                    <a:gd name="connsiteY3-320" fmla="*/ 306976 h 788467"/>
                    <a:gd name="connsiteX4-321" fmla="*/ 2575936 w 2705427"/>
                    <a:gd name="connsiteY4-322" fmla="*/ 119651 h 788467"/>
                    <a:gd name="connsiteX5-323" fmla="*/ 2512436 w 2705427"/>
                    <a:gd name="connsiteY5-324" fmla="*/ 402226 h 788467"/>
                    <a:gd name="connsiteX6-325" fmla="*/ 2696586 w 2705427"/>
                    <a:gd name="connsiteY6-326" fmla="*/ 738776 h 788467"/>
                    <a:gd name="connsiteX7-327" fmla="*/ 2182236 w 2705427"/>
                    <a:gd name="connsiteY7-328" fmla="*/ 583995 h 788467"/>
                    <a:gd name="connsiteX8-329" fmla="*/ 1988561 w 2705427"/>
                    <a:gd name="connsiteY8-330" fmla="*/ 538751 h 788467"/>
                    <a:gd name="connsiteX9-331" fmla="*/ 1264661 w 2705427"/>
                    <a:gd name="connsiteY9-332" fmla="*/ 757826 h 788467"/>
                    <a:gd name="connsiteX10-333" fmla="*/ 623311 w 2705427"/>
                    <a:gd name="connsiteY10-334" fmla="*/ 757826 h 788467"/>
                    <a:gd name="connsiteX11-335" fmla="*/ 1011 w 2705427"/>
                    <a:gd name="connsiteY11-336" fmla="*/ 468901 h 788467"/>
                    <a:gd name="connsiteX0-337" fmla="*/ 1011 w 2705427"/>
                    <a:gd name="connsiteY0-338" fmla="*/ 468901 h 788467"/>
                    <a:gd name="connsiteX1-339" fmla="*/ 505836 w 2705427"/>
                    <a:gd name="connsiteY1-340" fmla="*/ 83138 h 788467"/>
                    <a:gd name="connsiteX2-341" fmla="*/ 1497230 w 2705427"/>
                    <a:gd name="connsiteY2-342" fmla="*/ 38688 h 788467"/>
                    <a:gd name="connsiteX3-343" fmla="*/ 2115561 w 2705427"/>
                    <a:gd name="connsiteY3-344" fmla="*/ 306976 h 788467"/>
                    <a:gd name="connsiteX4-345" fmla="*/ 2575936 w 2705427"/>
                    <a:gd name="connsiteY4-346" fmla="*/ 119651 h 788467"/>
                    <a:gd name="connsiteX5-347" fmla="*/ 2512436 w 2705427"/>
                    <a:gd name="connsiteY5-348" fmla="*/ 402226 h 788467"/>
                    <a:gd name="connsiteX6-349" fmla="*/ 2696586 w 2705427"/>
                    <a:gd name="connsiteY6-350" fmla="*/ 738776 h 788467"/>
                    <a:gd name="connsiteX7-351" fmla="*/ 2182236 w 2705427"/>
                    <a:gd name="connsiteY7-352" fmla="*/ 583995 h 788467"/>
                    <a:gd name="connsiteX8-353" fmla="*/ 1769486 w 2705427"/>
                    <a:gd name="connsiteY8-354" fmla="*/ 617332 h 788467"/>
                    <a:gd name="connsiteX9-355" fmla="*/ 1264661 w 2705427"/>
                    <a:gd name="connsiteY9-356" fmla="*/ 757826 h 788467"/>
                    <a:gd name="connsiteX10-357" fmla="*/ 623311 w 2705427"/>
                    <a:gd name="connsiteY10-358" fmla="*/ 757826 h 788467"/>
                    <a:gd name="connsiteX11-359" fmla="*/ 1011 w 2705427"/>
                    <a:gd name="connsiteY11-360" fmla="*/ 468901 h 788467"/>
                    <a:gd name="connsiteX0-361" fmla="*/ 1011 w 2705427"/>
                    <a:gd name="connsiteY0-362" fmla="*/ 468901 h 788467"/>
                    <a:gd name="connsiteX1-363" fmla="*/ 505836 w 2705427"/>
                    <a:gd name="connsiteY1-364" fmla="*/ 83138 h 788467"/>
                    <a:gd name="connsiteX2-365" fmla="*/ 1497230 w 2705427"/>
                    <a:gd name="connsiteY2-366" fmla="*/ 38688 h 788467"/>
                    <a:gd name="connsiteX3-367" fmla="*/ 2115561 w 2705427"/>
                    <a:gd name="connsiteY3-368" fmla="*/ 306976 h 788467"/>
                    <a:gd name="connsiteX4-369" fmla="*/ 2575936 w 2705427"/>
                    <a:gd name="connsiteY4-370" fmla="*/ 119651 h 788467"/>
                    <a:gd name="connsiteX5-371" fmla="*/ 2512436 w 2705427"/>
                    <a:gd name="connsiteY5-372" fmla="*/ 402226 h 788467"/>
                    <a:gd name="connsiteX6-373" fmla="*/ 2696586 w 2705427"/>
                    <a:gd name="connsiteY6-374" fmla="*/ 738776 h 788467"/>
                    <a:gd name="connsiteX7-375" fmla="*/ 2182236 w 2705427"/>
                    <a:gd name="connsiteY7-376" fmla="*/ 583995 h 788467"/>
                    <a:gd name="connsiteX8-377" fmla="*/ 1769486 w 2705427"/>
                    <a:gd name="connsiteY8-378" fmla="*/ 617332 h 788467"/>
                    <a:gd name="connsiteX9-379" fmla="*/ 1264661 w 2705427"/>
                    <a:gd name="connsiteY9-380" fmla="*/ 757826 h 788467"/>
                    <a:gd name="connsiteX10-381" fmla="*/ 623311 w 2705427"/>
                    <a:gd name="connsiteY10-382" fmla="*/ 757826 h 788467"/>
                    <a:gd name="connsiteX11-383" fmla="*/ 1011 w 2705427"/>
                    <a:gd name="connsiteY11-384" fmla="*/ 468901 h 788467"/>
                    <a:gd name="connsiteX0-385" fmla="*/ 1011 w 2705531"/>
                    <a:gd name="connsiteY0-386" fmla="*/ 468901 h 788467"/>
                    <a:gd name="connsiteX1-387" fmla="*/ 505836 w 2705531"/>
                    <a:gd name="connsiteY1-388" fmla="*/ 83138 h 788467"/>
                    <a:gd name="connsiteX2-389" fmla="*/ 1497230 w 2705531"/>
                    <a:gd name="connsiteY2-390" fmla="*/ 38688 h 788467"/>
                    <a:gd name="connsiteX3-391" fmla="*/ 2115561 w 2705531"/>
                    <a:gd name="connsiteY3-392" fmla="*/ 306976 h 788467"/>
                    <a:gd name="connsiteX4-393" fmla="*/ 2575936 w 2705531"/>
                    <a:gd name="connsiteY4-394" fmla="*/ 119651 h 788467"/>
                    <a:gd name="connsiteX5-395" fmla="*/ 2512436 w 2705531"/>
                    <a:gd name="connsiteY5-396" fmla="*/ 402226 h 788467"/>
                    <a:gd name="connsiteX6-397" fmla="*/ 2696586 w 2705531"/>
                    <a:gd name="connsiteY6-398" fmla="*/ 738776 h 788467"/>
                    <a:gd name="connsiteX7-399" fmla="*/ 2179854 w 2705531"/>
                    <a:gd name="connsiteY7-400" fmla="*/ 595902 h 788467"/>
                    <a:gd name="connsiteX8-401" fmla="*/ 1769486 w 2705531"/>
                    <a:gd name="connsiteY8-402" fmla="*/ 617332 h 788467"/>
                    <a:gd name="connsiteX9-403" fmla="*/ 1264661 w 2705531"/>
                    <a:gd name="connsiteY9-404" fmla="*/ 757826 h 788467"/>
                    <a:gd name="connsiteX10-405" fmla="*/ 623311 w 2705531"/>
                    <a:gd name="connsiteY10-406" fmla="*/ 757826 h 788467"/>
                    <a:gd name="connsiteX11-407" fmla="*/ 1011 w 2705531"/>
                    <a:gd name="connsiteY11-408" fmla="*/ 468901 h 788467"/>
                    <a:gd name="connsiteX0-409" fmla="*/ 1011 w 2705531"/>
                    <a:gd name="connsiteY0-410" fmla="*/ 468901 h 788467"/>
                    <a:gd name="connsiteX1-411" fmla="*/ 505836 w 2705531"/>
                    <a:gd name="connsiteY1-412" fmla="*/ 83138 h 788467"/>
                    <a:gd name="connsiteX2-413" fmla="*/ 1497230 w 2705531"/>
                    <a:gd name="connsiteY2-414" fmla="*/ 38688 h 788467"/>
                    <a:gd name="connsiteX3-415" fmla="*/ 2115561 w 2705531"/>
                    <a:gd name="connsiteY3-416" fmla="*/ 306976 h 788467"/>
                    <a:gd name="connsiteX4-417" fmla="*/ 2575936 w 2705531"/>
                    <a:gd name="connsiteY4-418" fmla="*/ 119651 h 788467"/>
                    <a:gd name="connsiteX5-419" fmla="*/ 2512436 w 2705531"/>
                    <a:gd name="connsiteY5-420" fmla="*/ 402226 h 788467"/>
                    <a:gd name="connsiteX6-421" fmla="*/ 2696586 w 2705531"/>
                    <a:gd name="connsiteY6-422" fmla="*/ 738776 h 788467"/>
                    <a:gd name="connsiteX7-423" fmla="*/ 2179854 w 2705531"/>
                    <a:gd name="connsiteY7-424" fmla="*/ 595902 h 788467"/>
                    <a:gd name="connsiteX8-425" fmla="*/ 1769486 w 2705531"/>
                    <a:gd name="connsiteY8-426" fmla="*/ 617332 h 788467"/>
                    <a:gd name="connsiteX9-427" fmla="*/ 1264661 w 2705531"/>
                    <a:gd name="connsiteY9-428" fmla="*/ 757826 h 788467"/>
                    <a:gd name="connsiteX10-429" fmla="*/ 623311 w 2705531"/>
                    <a:gd name="connsiteY10-430" fmla="*/ 757826 h 788467"/>
                    <a:gd name="connsiteX11-431" fmla="*/ 1011 w 2705531"/>
                    <a:gd name="connsiteY11-432" fmla="*/ 468901 h 788467"/>
                    <a:gd name="connsiteX0-433" fmla="*/ 1011 w 2705531"/>
                    <a:gd name="connsiteY0-434" fmla="*/ 468901 h 788467"/>
                    <a:gd name="connsiteX1-435" fmla="*/ 505836 w 2705531"/>
                    <a:gd name="connsiteY1-436" fmla="*/ 83138 h 788467"/>
                    <a:gd name="connsiteX2-437" fmla="*/ 1497230 w 2705531"/>
                    <a:gd name="connsiteY2-438" fmla="*/ 38688 h 788467"/>
                    <a:gd name="connsiteX3-439" fmla="*/ 2115561 w 2705531"/>
                    <a:gd name="connsiteY3-440" fmla="*/ 306976 h 788467"/>
                    <a:gd name="connsiteX4-441" fmla="*/ 2575936 w 2705531"/>
                    <a:gd name="connsiteY4-442" fmla="*/ 119651 h 788467"/>
                    <a:gd name="connsiteX5-443" fmla="*/ 2512436 w 2705531"/>
                    <a:gd name="connsiteY5-444" fmla="*/ 402226 h 788467"/>
                    <a:gd name="connsiteX6-445" fmla="*/ 2696586 w 2705531"/>
                    <a:gd name="connsiteY6-446" fmla="*/ 738776 h 788467"/>
                    <a:gd name="connsiteX7-447" fmla="*/ 2179854 w 2705531"/>
                    <a:gd name="connsiteY7-448" fmla="*/ 595902 h 788467"/>
                    <a:gd name="connsiteX8-449" fmla="*/ 1764724 w 2705531"/>
                    <a:gd name="connsiteY8-450" fmla="*/ 638763 h 788467"/>
                    <a:gd name="connsiteX9-451" fmla="*/ 1264661 w 2705531"/>
                    <a:gd name="connsiteY9-452" fmla="*/ 757826 h 788467"/>
                    <a:gd name="connsiteX10-453" fmla="*/ 623311 w 2705531"/>
                    <a:gd name="connsiteY10-454" fmla="*/ 757826 h 788467"/>
                    <a:gd name="connsiteX11-455" fmla="*/ 1011 w 2705531"/>
                    <a:gd name="connsiteY11-456" fmla="*/ 468901 h 788467"/>
                    <a:gd name="connsiteX0-457" fmla="*/ 1011 w 2705531"/>
                    <a:gd name="connsiteY0-458" fmla="*/ 468901 h 788467"/>
                    <a:gd name="connsiteX1-459" fmla="*/ 505836 w 2705531"/>
                    <a:gd name="connsiteY1-460" fmla="*/ 83138 h 788467"/>
                    <a:gd name="connsiteX2-461" fmla="*/ 1497230 w 2705531"/>
                    <a:gd name="connsiteY2-462" fmla="*/ 38688 h 788467"/>
                    <a:gd name="connsiteX3-463" fmla="*/ 2115561 w 2705531"/>
                    <a:gd name="connsiteY3-464" fmla="*/ 306976 h 788467"/>
                    <a:gd name="connsiteX4-465" fmla="*/ 2575936 w 2705531"/>
                    <a:gd name="connsiteY4-466" fmla="*/ 119651 h 788467"/>
                    <a:gd name="connsiteX5-467" fmla="*/ 2512436 w 2705531"/>
                    <a:gd name="connsiteY5-468" fmla="*/ 402226 h 788467"/>
                    <a:gd name="connsiteX6-469" fmla="*/ 2696586 w 2705531"/>
                    <a:gd name="connsiteY6-470" fmla="*/ 738776 h 788467"/>
                    <a:gd name="connsiteX7-471" fmla="*/ 2179854 w 2705531"/>
                    <a:gd name="connsiteY7-472" fmla="*/ 595902 h 788467"/>
                    <a:gd name="connsiteX8-473" fmla="*/ 1764724 w 2705531"/>
                    <a:gd name="connsiteY8-474" fmla="*/ 638763 h 788467"/>
                    <a:gd name="connsiteX9-475" fmla="*/ 1264661 w 2705531"/>
                    <a:gd name="connsiteY9-476" fmla="*/ 757826 h 788467"/>
                    <a:gd name="connsiteX10-477" fmla="*/ 623311 w 2705531"/>
                    <a:gd name="connsiteY10-478" fmla="*/ 757826 h 788467"/>
                    <a:gd name="connsiteX11-479" fmla="*/ 1011 w 2705531"/>
                    <a:gd name="connsiteY11-480" fmla="*/ 468901 h 788467"/>
                    <a:gd name="connsiteX0-481" fmla="*/ 1011 w 2705531"/>
                    <a:gd name="connsiteY0-482" fmla="*/ 468901 h 788467"/>
                    <a:gd name="connsiteX1-483" fmla="*/ 505836 w 2705531"/>
                    <a:gd name="connsiteY1-484" fmla="*/ 83138 h 788467"/>
                    <a:gd name="connsiteX2-485" fmla="*/ 1497230 w 2705531"/>
                    <a:gd name="connsiteY2-486" fmla="*/ 38688 h 788467"/>
                    <a:gd name="connsiteX3-487" fmla="*/ 2115561 w 2705531"/>
                    <a:gd name="connsiteY3-488" fmla="*/ 306976 h 788467"/>
                    <a:gd name="connsiteX4-489" fmla="*/ 2575936 w 2705531"/>
                    <a:gd name="connsiteY4-490" fmla="*/ 119651 h 788467"/>
                    <a:gd name="connsiteX5-491" fmla="*/ 2512436 w 2705531"/>
                    <a:gd name="connsiteY5-492" fmla="*/ 402226 h 788467"/>
                    <a:gd name="connsiteX6-493" fmla="*/ 2696586 w 2705531"/>
                    <a:gd name="connsiteY6-494" fmla="*/ 738776 h 788467"/>
                    <a:gd name="connsiteX7-495" fmla="*/ 2179854 w 2705531"/>
                    <a:gd name="connsiteY7-496" fmla="*/ 595902 h 788467"/>
                    <a:gd name="connsiteX8-497" fmla="*/ 1781392 w 2705531"/>
                    <a:gd name="connsiteY8-498" fmla="*/ 664957 h 788467"/>
                    <a:gd name="connsiteX9-499" fmla="*/ 1264661 w 2705531"/>
                    <a:gd name="connsiteY9-500" fmla="*/ 757826 h 788467"/>
                    <a:gd name="connsiteX10-501" fmla="*/ 623311 w 2705531"/>
                    <a:gd name="connsiteY10-502" fmla="*/ 757826 h 788467"/>
                    <a:gd name="connsiteX11-503" fmla="*/ 1011 w 2705531"/>
                    <a:gd name="connsiteY11-504" fmla="*/ 468901 h 788467"/>
                    <a:gd name="connsiteX0-505" fmla="*/ 1011 w 2705531"/>
                    <a:gd name="connsiteY0-506" fmla="*/ 468901 h 788467"/>
                    <a:gd name="connsiteX1-507" fmla="*/ 505836 w 2705531"/>
                    <a:gd name="connsiteY1-508" fmla="*/ 83138 h 788467"/>
                    <a:gd name="connsiteX2-509" fmla="*/ 1497230 w 2705531"/>
                    <a:gd name="connsiteY2-510" fmla="*/ 38688 h 788467"/>
                    <a:gd name="connsiteX3-511" fmla="*/ 2115561 w 2705531"/>
                    <a:gd name="connsiteY3-512" fmla="*/ 306976 h 788467"/>
                    <a:gd name="connsiteX4-513" fmla="*/ 2575936 w 2705531"/>
                    <a:gd name="connsiteY4-514" fmla="*/ 119651 h 788467"/>
                    <a:gd name="connsiteX5-515" fmla="*/ 2512436 w 2705531"/>
                    <a:gd name="connsiteY5-516" fmla="*/ 402226 h 788467"/>
                    <a:gd name="connsiteX6-517" fmla="*/ 2696586 w 2705531"/>
                    <a:gd name="connsiteY6-518" fmla="*/ 738776 h 788467"/>
                    <a:gd name="connsiteX7-519" fmla="*/ 2179854 w 2705531"/>
                    <a:gd name="connsiteY7-520" fmla="*/ 595902 h 788467"/>
                    <a:gd name="connsiteX8-521" fmla="*/ 1781392 w 2705531"/>
                    <a:gd name="connsiteY8-522" fmla="*/ 664957 h 788467"/>
                    <a:gd name="connsiteX9-523" fmla="*/ 1264661 w 2705531"/>
                    <a:gd name="connsiteY9-524" fmla="*/ 757826 h 788467"/>
                    <a:gd name="connsiteX10-525" fmla="*/ 623311 w 2705531"/>
                    <a:gd name="connsiteY10-526" fmla="*/ 757826 h 788467"/>
                    <a:gd name="connsiteX11-527" fmla="*/ 1011 w 2705531"/>
                    <a:gd name="connsiteY11-528" fmla="*/ 468901 h 788467"/>
                    <a:gd name="connsiteX0-529" fmla="*/ 1011 w 2705531"/>
                    <a:gd name="connsiteY0-530" fmla="*/ 468901 h 788467"/>
                    <a:gd name="connsiteX1-531" fmla="*/ 505836 w 2705531"/>
                    <a:gd name="connsiteY1-532" fmla="*/ 83138 h 788467"/>
                    <a:gd name="connsiteX2-533" fmla="*/ 1497230 w 2705531"/>
                    <a:gd name="connsiteY2-534" fmla="*/ 38688 h 788467"/>
                    <a:gd name="connsiteX3-535" fmla="*/ 2115561 w 2705531"/>
                    <a:gd name="connsiteY3-536" fmla="*/ 306976 h 788467"/>
                    <a:gd name="connsiteX4-537" fmla="*/ 2575936 w 2705531"/>
                    <a:gd name="connsiteY4-538" fmla="*/ 119651 h 788467"/>
                    <a:gd name="connsiteX5-539" fmla="*/ 2512436 w 2705531"/>
                    <a:gd name="connsiteY5-540" fmla="*/ 402226 h 788467"/>
                    <a:gd name="connsiteX6-541" fmla="*/ 2696586 w 2705531"/>
                    <a:gd name="connsiteY6-542" fmla="*/ 738776 h 788467"/>
                    <a:gd name="connsiteX7-543" fmla="*/ 2179854 w 2705531"/>
                    <a:gd name="connsiteY7-544" fmla="*/ 595902 h 788467"/>
                    <a:gd name="connsiteX8-545" fmla="*/ 1781392 w 2705531"/>
                    <a:gd name="connsiteY8-546" fmla="*/ 664957 h 788467"/>
                    <a:gd name="connsiteX9-547" fmla="*/ 1264661 w 2705531"/>
                    <a:gd name="connsiteY9-548" fmla="*/ 757826 h 788467"/>
                    <a:gd name="connsiteX10-549" fmla="*/ 623311 w 2705531"/>
                    <a:gd name="connsiteY10-550" fmla="*/ 757826 h 788467"/>
                    <a:gd name="connsiteX11-551" fmla="*/ 1011 w 2705531"/>
                    <a:gd name="connsiteY11-552" fmla="*/ 468901 h 788467"/>
                    <a:gd name="connsiteX0-553" fmla="*/ 1011 w 2705531"/>
                    <a:gd name="connsiteY0-554" fmla="*/ 468901 h 788467"/>
                    <a:gd name="connsiteX1-555" fmla="*/ 505836 w 2705531"/>
                    <a:gd name="connsiteY1-556" fmla="*/ 83138 h 788467"/>
                    <a:gd name="connsiteX2-557" fmla="*/ 1497230 w 2705531"/>
                    <a:gd name="connsiteY2-558" fmla="*/ 38688 h 788467"/>
                    <a:gd name="connsiteX3-559" fmla="*/ 2115561 w 2705531"/>
                    <a:gd name="connsiteY3-560" fmla="*/ 306976 h 788467"/>
                    <a:gd name="connsiteX4-561" fmla="*/ 2575936 w 2705531"/>
                    <a:gd name="connsiteY4-562" fmla="*/ 119651 h 788467"/>
                    <a:gd name="connsiteX5-563" fmla="*/ 2512436 w 2705531"/>
                    <a:gd name="connsiteY5-564" fmla="*/ 402226 h 788467"/>
                    <a:gd name="connsiteX6-565" fmla="*/ 2696586 w 2705531"/>
                    <a:gd name="connsiteY6-566" fmla="*/ 738776 h 788467"/>
                    <a:gd name="connsiteX7-567" fmla="*/ 2179854 w 2705531"/>
                    <a:gd name="connsiteY7-568" fmla="*/ 595902 h 788467"/>
                    <a:gd name="connsiteX8-569" fmla="*/ 1781392 w 2705531"/>
                    <a:gd name="connsiteY8-570" fmla="*/ 664957 h 788467"/>
                    <a:gd name="connsiteX9-571" fmla="*/ 1264661 w 2705531"/>
                    <a:gd name="connsiteY9-572" fmla="*/ 757826 h 788467"/>
                    <a:gd name="connsiteX10-573" fmla="*/ 623311 w 2705531"/>
                    <a:gd name="connsiteY10-574" fmla="*/ 757826 h 788467"/>
                    <a:gd name="connsiteX11-575" fmla="*/ 1011 w 2705531"/>
                    <a:gd name="connsiteY11-576" fmla="*/ 468901 h 788467"/>
                    <a:gd name="connsiteX0-577" fmla="*/ 1011 w 2705531"/>
                    <a:gd name="connsiteY0-578" fmla="*/ 468901 h 799337"/>
                    <a:gd name="connsiteX1-579" fmla="*/ 505836 w 2705531"/>
                    <a:gd name="connsiteY1-580" fmla="*/ 83138 h 799337"/>
                    <a:gd name="connsiteX2-581" fmla="*/ 1497230 w 2705531"/>
                    <a:gd name="connsiteY2-582" fmla="*/ 38688 h 799337"/>
                    <a:gd name="connsiteX3-583" fmla="*/ 2115561 w 2705531"/>
                    <a:gd name="connsiteY3-584" fmla="*/ 306976 h 799337"/>
                    <a:gd name="connsiteX4-585" fmla="*/ 2575936 w 2705531"/>
                    <a:gd name="connsiteY4-586" fmla="*/ 119651 h 799337"/>
                    <a:gd name="connsiteX5-587" fmla="*/ 2512436 w 2705531"/>
                    <a:gd name="connsiteY5-588" fmla="*/ 402226 h 799337"/>
                    <a:gd name="connsiteX6-589" fmla="*/ 2696586 w 2705531"/>
                    <a:gd name="connsiteY6-590" fmla="*/ 738776 h 799337"/>
                    <a:gd name="connsiteX7-591" fmla="*/ 2179854 w 2705531"/>
                    <a:gd name="connsiteY7-592" fmla="*/ 595902 h 799337"/>
                    <a:gd name="connsiteX8-593" fmla="*/ 1781392 w 2705531"/>
                    <a:gd name="connsiteY8-594" fmla="*/ 664957 h 799337"/>
                    <a:gd name="connsiteX9-595" fmla="*/ 1267042 w 2705531"/>
                    <a:gd name="connsiteY9-596" fmla="*/ 774495 h 799337"/>
                    <a:gd name="connsiteX10-597" fmla="*/ 623311 w 2705531"/>
                    <a:gd name="connsiteY10-598" fmla="*/ 757826 h 799337"/>
                    <a:gd name="connsiteX11-599" fmla="*/ 1011 w 2705531"/>
                    <a:gd name="connsiteY11-600" fmla="*/ 468901 h 799337"/>
                    <a:gd name="connsiteX0-601" fmla="*/ 1011 w 2705531"/>
                    <a:gd name="connsiteY0-602" fmla="*/ 468901 h 793622"/>
                    <a:gd name="connsiteX1-603" fmla="*/ 505836 w 2705531"/>
                    <a:gd name="connsiteY1-604" fmla="*/ 83138 h 793622"/>
                    <a:gd name="connsiteX2-605" fmla="*/ 1497230 w 2705531"/>
                    <a:gd name="connsiteY2-606" fmla="*/ 38688 h 793622"/>
                    <a:gd name="connsiteX3-607" fmla="*/ 2115561 w 2705531"/>
                    <a:gd name="connsiteY3-608" fmla="*/ 306976 h 793622"/>
                    <a:gd name="connsiteX4-609" fmla="*/ 2575936 w 2705531"/>
                    <a:gd name="connsiteY4-610" fmla="*/ 119651 h 793622"/>
                    <a:gd name="connsiteX5-611" fmla="*/ 2512436 w 2705531"/>
                    <a:gd name="connsiteY5-612" fmla="*/ 402226 h 793622"/>
                    <a:gd name="connsiteX6-613" fmla="*/ 2696586 w 2705531"/>
                    <a:gd name="connsiteY6-614" fmla="*/ 738776 h 793622"/>
                    <a:gd name="connsiteX7-615" fmla="*/ 2179854 w 2705531"/>
                    <a:gd name="connsiteY7-616" fmla="*/ 595902 h 793622"/>
                    <a:gd name="connsiteX8-617" fmla="*/ 1781392 w 2705531"/>
                    <a:gd name="connsiteY8-618" fmla="*/ 664957 h 793622"/>
                    <a:gd name="connsiteX9-619" fmla="*/ 1267042 w 2705531"/>
                    <a:gd name="connsiteY9-620" fmla="*/ 774495 h 793622"/>
                    <a:gd name="connsiteX10-621" fmla="*/ 623311 w 2705531"/>
                    <a:gd name="connsiteY10-622" fmla="*/ 757826 h 793622"/>
                    <a:gd name="connsiteX11-623" fmla="*/ 1011 w 2705531"/>
                    <a:gd name="connsiteY11-624" fmla="*/ 468901 h 793622"/>
                    <a:gd name="connsiteX0-625" fmla="*/ 1011 w 2705531"/>
                    <a:gd name="connsiteY0-626" fmla="*/ 468901 h 793622"/>
                    <a:gd name="connsiteX1-627" fmla="*/ 505836 w 2705531"/>
                    <a:gd name="connsiteY1-628" fmla="*/ 83138 h 793622"/>
                    <a:gd name="connsiteX2-629" fmla="*/ 1497230 w 2705531"/>
                    <a:gd name="connsiteY2-630" fmla="*/ 38688 h 793622"/>
                    <a:gd name="connsiteX3-631" fmla="*/ 2115561 w 2705531"/>
                    <a:gd name="connsiteY3-632" fmla="*/ 306976 h 793622"/>
                    <a:gd name="connsiteX4-633" fmla="*/ 2575936 w 2705531"/>
                    <a:gd name="connsiteY4-634" fmla="*/ 119651 h 793622"/>
                    <a:gd name="connsiteX5-635" fmla="*/ 2512436 w 2705531"/>
                    <a:gd name="connsiteY5-636" fmla="*/ 402226 h 793622"/>
                    <a:gd name="connsiteX6-637" fmla="*/ 2696586 w 2705531"/>
                    <a:gd name="connsiteY6-638" fmla="*/ 738776 h 793622"/>
                    <a:gd name="connsiteX7-639" fmla="*/ 2179854 w 2705531"/>
                    <a:gd name="connsiteY7-640" fmla="*/ 595902 h 793622"/>
                    <a:gd name="connsiteX8-641" fmla="*/ 1781392 w 2705531"/>
                    <a:gd name="connsiteY8-642" fmla="*/ 664957 h 793622"/>
                    <a:gd name="connsiteX9-643" fmla="*/ 1267042 w 2705531"/>
                    <a:gd name="connsiteY9-644" fmla="*/ 774495 h 793622"/>
                    <a:gd name="connsiteX10-645" fmla="*/ 623311 w 2705531"/>
                    <a:gd name="connsiteY10-646" fmla="*/ 757826 h 793622"/>
                    <a:gd name="connsiteX11-647" fmla="*/ 1011 w 2705531"/>
                    <a:gd name="connsiteY11-648" fmla="*/ 468901 h 79362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</a:cxnLst>
                  <a:rect l="l" t="t" r="r" b="b"/>
                  <a:pathLst>
                    <a:path w="2705531" h="793622">
                      <a:moveTo>
                        <a:pt x="1011" y="468901"/>
                      </a:moveTo>
                      <a:cubicBezTo>
                        <a:pt x="-18568" y="356453"/>
                        <a:pt x="249719" y="152459"/>
                        <a:pt x="505836" y="83138"/>
                      </a:cubicBezTo>
                      <a:cubicBezTo>
                        <a:pt x="790528" y="-471"/>
                        <a:pt x="956686" y="-31162"/>
                        <a:pt x="1497230" y="38688"/>
                      </a:cubicBezTo>
                      <a:cubicBezTo>
                        <a:pt x="1840130" y="115682"/>
                        <a:pt x="1968718" y="212521"/>
                        <a:pt x="2115561" y="306976"/>
                      </a:cubicBezTo>
                      <a:cubicBezTo>
                        <a:pt x="2248117" y="265700"/>
                        <a:pt x="2509790" y="103776"/>
                        <a:pt x="2575936" y="119651"/>
                      </a:cubicBezTo>
                      <a:cubicBezTo>
                        <a:pt x="2642082" y="135526"/>
                        <a:pt x="2492328" y="299039"/>
                        <a:pt x="2512436" y="402226"/>
                      </a:cubicBezTo>
                      <a:cubicBezTo>
                        <a:pt x="2532544" y="505413"/>
                        <a:pt x="2752016" y="706497"/>
                        <a:pt x="2696586" y="738776"/>
                      </a:cubicBezTo>
                      <a:cubicBezTo>
                        <a:pt x="2641156" y="771055"/>
                        <a:pt x="2295477" y="681627"/>
                        <a:pt x="2179854" y="595902"/>
                      </a:cubicBezTo>
                      <a:cubicBezTo>
                        <a:pt x="2111855" y="526846"/>
                        <a:pt x="1933924" y="618920"/>
                        <a:pt x="1781392" y="664957"/>
                      </a:cubicBezTo>
                      <a:cubicBezTo>
                        <a:pt x="1631242" y="703851"/>
                        <a:pt x="1506490" y="742745"/>
                        <a:pt x="1267042" y="774495"/>
                      </a:cubicBezTo>
                      <a:cubicBezTo>
                        <a:pt x="1034737" y="796720"/>
                        <a:pt x="834316" y="808758"/>
                        <a:pt x="623311" y="757826"/>
                      </a:cubicBezTo>
                      <a:cubicBezTo>
                        <a:pt x="412306" y="706894"/>
                        <a:pt x="20590" y="581349"/>
                        <a:pt x="1011" y="468901"/>
                      </a:cubicBezTo>
                      <a:close/>
                    </a:path>
                  </a:pathLst>
                </a:custGeom>
                <a:solidFill>
                  <a:srgbClr val="BDE4E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236" name="任意多边形: 形状 235"/>
                <p:cNvSpPr/>
                <p:nvPr/>
              </p:nvSpPr>
              <p:spPr>
                <a:xfrm>
                  <a:off x="238388" y="1369220"/>
                  <a:ext cx="371999" cy="554830"/>
                </a:xfrm>
                <a:custGeom>
                  <a:avLst/>
                  <a:gdLst>
                    <a:gd name="connsiteX0" fmla="*/ 391424 w 391424"/>
                    <a:gd name="connsiteY0" fmla="*/ 0 h 566666"/>
                    <a:gd name="connsiteX1" fmla="*/ 391424 w 391424"/>
                    <a:gd name="connsiteY1" fmla="*/ 566666 h 566666"/>
                    <a:gd name="connsiteX2" fmla="*/ 240376 w 391424"/>
                    <a:gd name="connsiteY2" fmla="*/ 513214 h 566666"/>
                    <a:gd name="connsiteX3" fmla="*/ 1011 w 391424"/>
                    <a:gd name="connsiteY3" fmla="*/ 345683 h 566666"/>
                    <a:gd name="connsiteX4" fmla="*/ 316155 w 391424"/>
                    <a:gd name="connsiteY4" fmla="*/ 33627 h 566666"/>
                    <a:gd name="connsiteX0-1" fmla="*/ 391424 w 391424"/>
                    <a:gd name="connsiteY0-2" fmla="*/ 0 h 566666"/>
                    <a:gd name="connsiteX1-3" fmla="*/ 391424 w 391424"/>
                    <a:gd name="connsiteY1-4" fmla="*/ 566666 h 566666"/>
                    <a:gd name="connsiteX2-5" fmla="*/ 240376 w 391424"/>
                    <a:gd name="connsiteY2-6" fmla="*/ 513214 h 566666"/>
                    <a:gd name="connsiteX3-7" fmla="*/ 1011 w 391424"/>
                    <a:gd name="connsiteY3-8" fmla="*/ 345683 h 566666"/>
                    <a:gd name="connsiteX4-9" fmla="*/ 316155 w 391424"/>
                    <a:gd name="connsiteY4-10" fmla="*/ 33627 h 566666"/>
                    <a:gd name="connsiteX5" fmla="*/ 391424 w 391424"/>
                    <a:gd name="connsiteY5" fmla="*/ 0 h 566666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1424" h="566666">
                      <a:moveTo>
                        <a:pt x="391424" y="0"/>
                      </a:moveTo>
                      <a:cubicBezTo>
                        <a:pt x="371379" y="317789"/>
                        <a:pt x="391424" y="377777"/>
                        <a:pt x="391424" y="566666"/>
                      </a:cubicBezTo>
                      <a:lnTo>
                        <a:pt x="240376" y="513214"/>
                      </a:lnTo>
                      <a:cubicBezTo>
                        <a:pt x="113624" y="461405"/>
                        <a:pt x="10801" y="401907"/>
                        <a:pt x="1011" y="345683"/>
                      </a:cubicBezTo>
                      <a:cubicBezTo>
                        <a:pt x="-13673" y="261347"/>
                        <a:pt x="133567" y="125516"/>
                        <a:pt x="316155" y="33627"/>
                      </a:cubicBezTo>
                      <a:lnTo>
                        <a:pt x="391424" y="0"/>
                      </a:lnTo>
                      <a:close/>
                    </a:path>
                  </a:pathLst>
                </a:custGeom>
                <a:solidFill>
                  <a:srgbClr val="3D393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237" name="椭圆 236"/>
                <p:cNvSpPr/>
                <p:nvPr/>
              </p:nvSpPr>
              <p:spPr>
                <a:xfrm>
                  <a:off x="427032" y="1547813"/>
                  <a:ext cx="114200" cy="82472"/>
                </a:xfrm>
                <a:prstGeom prst="ellipse">
                  <a:avLst/>
                </a:prstGeom>
                <a:solidFill>
                  <a:srgbClr val="3D3936"/>
                </a:solidFill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88" name="任意多边形: 形状 187"/>
              <p:cNvSpPr/>
              <p:nvPr/>
            </p:nvSpPr>
            <p:spPr>
              <a:xfrm>
                <a:off x="2627080" y="1563454"/>
                <a:ext cx="4544" cy="45073"/>
              </a:xfrm>
              <a:custGeom>
                <a:avLst/>
                <a:gdLst>
                  <a:gd name="connsiteX0" fmla="*/ 0 w 4544"/>
                  <a:gd name="connsiteY0" fmla="*/ 0 h 45073"/>
                  <a:gd name="connsiteX1" fmla="*/ 4544 w 4544"/>
                  <a:gd name="connsiteY1" fmla="*/ 0 h 45073"/>
                  <a:gd name="connsiteX2" fmla="*/ 4544 w 4544"/>
                  <a:gd name="connsiteY2" fmla="*/ 45073 h 45073"/>
                  <a:gd name="connsiteX3" fmla="*/ 0 w 4544"/>
                  <a:gd name="connsiteY3" fmla="*/ 0 h 45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44" h="45073">
                    <a:moveTo>
                      <a:pt x="0" y="0"/>
                    </a:moveTo>
                    <a:lnTo>
                      <a:pt x="4544" y="0"/>
                    </a:lnTo>
                    <a:lnTo>
                      <a:pt x="4544" y="4507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8D7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89" name="任意多边形: 形状 188"/>
              <p:cNvSpPr/>
              <p:nvPr/>
            </p:nvSpPr>
            <p:spPr>
              <a:xfrm>
                <a:off x="686589" y="1333500"/>
                <a:ext cx="27786" cy="619125"/>
              </a:xfrm>
              <a:custGeom>
                <a:avLst/>
                <a:gdLst>
                  <a:gd name="connsiteX0" fmla="*/ 27786 w 27786"/>
                  <a:gd name="connsiteY0" fmla="*/ 0 h 619125"/>
                  <a:gd name="connsiteX1" fmla="*/ 8736 w 27786"/>
                  <a:gd name="connsiteY1" fmla="*/ 619125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86" h="619125">
                    <a:moveTo>
                      <a:pt x="27786" y="0"/>
                    </a:moveTo>
                    <a:cubicBezTo>
                      <a:pt x="7942" y="231378"/>
                      <a:pt x="-11901" y="462756"/>
                      <a:pt x="8736" y="6191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90" name="任意多边形: 形状 189"/>
              <p:cNvSpPr/>
              <p:nvPr/>
            </p:nvSpPr>
            <p:spPr>
              <a:xfrm>
                <a:off x="752261" y="1309688"/>
                <a:ext cx="33552" cy="652462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1" name="任意多边形: 形状 190"/>
              <p:cNvSpPr/>
              <p:nvPr/>
            </p:nvSpPr>
            <p:spPr>
              <a:xfrm>
                <a:off x="823912" y="1279895"/>
                <a:ext cx="45719" cy="710830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2" name="任意多边形: 形状 191"/>
              <p:cNvSpPr/>
              <p:nvPr/>
            </p:nvSpPr>
            <p:spPr>
              <a:xfrm>
                <a:off x="857250" y="1271588"/>
                <a:ext cx="57150" cy="733425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3" name="任意多边形: 形状 192"/>
              <p:cNvSpPr/>
              <p:nvPr/>
            </p:nvSpPr>
            <p:spPr>
              <a:xfrm>
                <a:off x="912123" y="1271588"/>
                <a:ext cx="57150" cy="733425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4" name="任意多边形: 形状 193"/>
              <p:cNvSpPr/>
              <p:nvPr/>
            </p:nvSpPr>
            <p:spPr>
              <a:xfrm>
                <a:off x="981274" y="1253037"/>
                <a:ext cx="45719" cy="770526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5" name="任意多边形: 形状 194"/>
              <p:cNvSpPr/>
              <p:nvPr/>
            </p:nvSpPr>
            <p:spPr>
              <a:xfrm>
                <a:off x="1014625" y="1247774"/>
                <a:ext cx="62696" cy="780335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6" name="任意多边形: 形状 195"/>
              <p:cNvSpPr/>
              <p:nvPr/>
            </p:nvSpPr>
            <p:spPr>
              <a:xfrm>
                <a:off x="1071864" y="1240630"/>
                <a:ext cx="62696" cy="787479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97" name="任意多边形: 形状 196"/>
              <p:cNvSpPr/>
              <p:nvPr/>
            </p:nvSpPr>
            <p:spPr>
              <a:xfrm>
                <a:off x="1122192" y="1234488"/>
                <a:ext cx="62696" cy="793622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8" name="任意多边形: 形状 197"/>
              <p:cNvSpPr/>
              <p:nvPr/>
            </p:nvSpPr>
            <p:spPr>
              <a:xfrm>
                <a:off x="1168939" y="1242423"/>
                <a:ext cx="45719" cy="790447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9" name="任意多边形: 形状 198"/>
              <p:cNvSpPr/>
              <p:nvPr/>
            </p:nvSpPr>
            <p:spPr>
              <a:xfrm>
                <a:off x="1211394" y="1234488"/>
                <a:ext cx="62696" cy="793622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0" name="任意多边形: 形状 199"/>
              <p:cNvSpPr/>
              <p:nvPr/>
            </p:nvSpPr>
            <p:spPr>
              <a:xfrm>
                <a:off x="1249229" y="1234488"/>
                <a:ext cx="62696" cy="793622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1" name="任意多边形: 形状 200"/>
              <p:cNvSpPr/>
              <p:nvPr/>
            </p:nvSpPr>
            <p:spPr>
              <a:xfrm>
                <a:off x="1353391" y="1253037"/>
                <a:ext cx="62696" cy="770526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2" name="任意多边形: 形状 201"/>
              <p:cNvSpPr/>
              <p:nvPr/>
            </p:nvSpPr>
            <p:spPr>
              <a:xfrm>
                <a:off x="1306276" y="1239249"/>
                <a:ext cx="66335" cy="793621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3" name="任意多边形: 形状 202"/>
              <p:cNvSpPr/>
              <p:nvPr/>
            </p:nvSpPr>
            <p:spPr>
              <a:xfrm>
                <a:off x="1394857" y="1248990"/>
                <a:ext cx="62696" cy="779120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4" name="任意多边形: 形状 203"/>
              <p:cNvSpPr/>
              <p:nvPr/>
            </p:nvSpPr>
            <p:spPr>
              <a:xfrm>
                <a:off x="1444358" y="1253037"/>
                <a:ext cx="70549" cy="775788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5" name="任意多边形: 形状 204"/>
              <p:cNvSpPr/>
              <p:nvPr/>
            </p:nvSpPr>
            <p:spPr>
              <a:xfrm>
                <a:off x="1522734" y="1257301"/>
                <a:ext cx="45719" cy="759618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6" name="任意多边形: 形状 205"/>
              <p:cNvSpPr/>
              <p:nvPr/>
            </p:nvSpPr>
            <p:spPr>
              <a:xfrm>
                <a:off x="1534235" y="1266825"/>
                <a:ext cx="70548" cy="747714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07" name="任意多边形: 形状 206"/>
              <p:cNvSpPr/>
              <p:nvPr/>
            </p:nvSpPr>
            <p:spPr>
              <a:xfrm>
                <a:off x="1589398" y="1260180"/>
                <a:ext cx="45719" cy="744833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8" name="任意多边形: 形状 207"/>
              <p:cNvSpPr/>
              <p:nvPr/>
            </p:nvSpPr>
            <p:spPr>
              <a:xfrm>
                <a:off x="1629438" y="1279895"/>
                <a:ext cx="50376" cy="725118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9" name="任意多边形: 形状 208"/>
              <p:cNvSpPr/>
              <p:nvPr/>
            </p:nvSpPr>
            <p:spPr>
              <a:xfrm>
                <a:off x="1690410" y="1279895"/>
                <a:ext cx="45719" cy="703686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0" name="任意多边形: 形状 209"/>
              <p:cNvSpPr/>
              <p:nvPr/>
            </p:nvSpPr>
            <p:spPr>
              <a:xfrm>
                <a:off x="1741520" y="1287039"/>
                <a:ext cx="45719" cy="689398"/>
              </a:xfrm>
              <a:custGeom>
                <a:avLst/>
                <a:gdLst>
                  <a:gd name="connsiteX0" fmla="*/ 27786 w 27786"/>
                  <a:gd name="connsiteY0" fmla="*/ 0 h 619125"/>
                  <a:gd name="connsiteX1" fmla="*/ 8736 w 27786"/>
                  <a:gd name="connsiteY1" fmla="*/ 619125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86" h="619125">
                    <a:moveTo>
                      <a:pt x="27786" y="0"/>
                    </a:moveTo>
                    <a:cubicBezTo>
                      <a:pt x="7942" y="231378"/>
                      <a:pt x="-11901" y="462756"/>
                      <a:pt x="8736" y="6191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11" name="任意多边形: 形状 210"/>
              <p:cNvSpPr/>
              <p:nvPr/>
            </p:nvSpPr>
            <p:spPr>
              <a:xfrm>
                <a:off x="1767330" y="1316349"/>
                <a:ext cx="51815" cy="643901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2" name="任意多边形: 形状 211"/>
              <p:cNvSpPr/>
              <p:nvPr/>
            </p:nvSpPr>
            <p:spPr>
              <a:xfrm>
                <a:off x="782494" y="1297780"/>
                <a:ext cx="45719" cy="678657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3" name="任意多边形: 形状 212"/>
              <p:cNvSpPr/>
              <p:nvPr/>
            </p:nvSpPr>
            <p:spPr>
              <a:xfrm>
                <a:off x="1824072" y="1312069"/>
                <a:ext cx="28541" cy="638175"/>
              </a:xfrm>
              <a:custGeom>
                <a:avLst/>
                <a:gdLst>
                  <a:gd name="connsiteX0" fmla="*/ 28541 w 28541"/>
                  <a:gd name="connsiteY0" fmla="*/ 0 h 638175"/>
                  <a:gd name="connsiteX1" fmla="*/ 16634 w 28541"/>
                  <a:gd name="connsiteY1" fmla="*/ 638175 h 638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41" h="638175">
                    <a:moveTo>
                      <a:pt x="28541" y="0"/>
                    </a:moveTo>
                    <a:cubicBezTo>
                      <a:pt x="6117" y="257770"/>
                      <a:pt x="-16307" y="515541"/>
                      <a:pt x="16634" y="63817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4" name="任意多边形: 形状 213"/>
              <p:cNvSpPr/>
              <p:nvPr/>
            </p:nvSpPr>
            <p:spPr>
              <a:xfrm>
                <a:off x="1856398" y="1316831"/>
                <a:ext cx="27171" cy="638175"/>
              </a:xfrm>
              <a:custGeom>
                <a:avLst/>
                <a:gdLst>
                  <a:gd name="connsiteX0" fmla="*/ 27171 w 27171"/>
                  <a:gd name="connsiteY0" fmla="*/ 0 h 638175"/>
                  <a:gd name="connsiteX1" fmla="*/ 12883 w 27171"/>
                  <a:gd name="connsiteY1" fmla="*/ 638175 h 638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71" h="638175">
                    <a:moveTo>
                      <a:pt x="27171" y="0"/>
                    </a:moveTo>
                    <a:cubicBezTo>
                      <a:pt x="6533" y="260747"/>
                      <a:pt x="-14105" y="521494"/>
                      <a:pt x="12883" y="63817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5" name="任意多边形: 形状 214"/>
              <p:cNvSpPr/>
              <p:nvPr/>
            </p:nvSpPr>
            <p:spPr>
              <a:xfrm>
                <a:off x="1897856" y="1333500"/>
                <a:ext cx="20677" cy="602456"/>
              </a:xfrm>
              <a:custGeom>
                <a:avLst/>
                <a:gdLst>
                  <a:gd name="connsiteX0" fmla="*/ 14288 w 20677"/>
                  <a:gd name="connsiteY0" fmla="*/ 0 h 602456"/>
                  <a:gd name="connsiteX1" fmla="*/ 0 w 20677"/>
                  <a:gd name="connsiteY1" fmla="*/ 602456 h 602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677" h="602456">
                    <a:moveTo>
                      <a:pt x="14288" y="0"/>
                    </a:moveTo>
                    <a:cubicBezTo>
                      <a:pt x="21431" y="242689"/>
                      <a:pt x="28575" y="485378"/>
                      <a:pt x="0" y="602456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6" name="任意多边形: 形状 215"/>
              <p:cNvSpPr/>
              <p:nvPr/>
            </p:nvSpPr>
            <p:spPr>
              <a:xfrm>
                <a:off x="1924052" y="1331120"/>
                <a:ext cx="45719" cy="590550"/>
              </a:xfrm>
              <a:custGeom>
                <a:avLst/>
                <a:gdLst>
                  <a:gd name="connsiteX0" fmla="*/ 0 w 9889"/>
                  <a:gd name="connsiteY0" fmla="*/ 0 h 607219"/>
                  <a:gd name="connsiteX1" fmla="*/ 2382 w 9889"/>
                  <a:gd name="connsiteY1" fmla="*/ 607219 h 60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889" h="607219">
                    <a:moveTo>
                      <a:pt x="0" y="0"/>
                    </a:moveTo>
                    <a:cubicBezTo>
                      <a:pt x="8136" y="243284"/>
                      <a:pt x="16272" y="486569"/>
                      <a:pt x="2382" y="607219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17" name="任意多边形: 形状 216"/>
              <p:cNvSpPr/>
              <p:nvPr/>
            </p:nvSpPr>
            <p:spPr>
              <a:xfrm>
                <a:off x="1981200" y="1347788"/>
                <a:ext cx="14288" cy="552450"/>
              </a:xfrm>
              <a:custGeom>
                <a:avLst/>
                <a:gdLst>
                  <a:gd name="connsiteX0" fmla="*/ 0 w 14288"/>
                  <a:gd name="connsiteY0" fmla="*/ 0 h 552450"/>
                  <a:gd name="connsiteX1" fmla="*/ 14288 w 14288"/>
                  <a:gd name="connsiteY1" fmla="*/ 552450 h 552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288" h="552450">
                    <a:moveTo>
                      <a:pt x="0" y="0"/>
                    </a:moveTo>
                    <a:cubicBezTo>
                      <a:pt x="4564" y="229394"/>
                      <a:pt x="9129" y="458788"/>
                      <a:pt x="14288" y="55245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8" name="任意多边形: 形状 217"/>
              <p:cNvSpPr/>
              <p:nvPr/>
            </p:nvSpPr>
            <p:spPr>
              <a:xfrm>
                <a:off x="2011059" y="1364456"/>
                <a:ext cx="20147" cy="542925"/>
              </a:xfrm>
              <a:custGeom>
                <a:avLst/>
                <a:gdLst>
                  <a:gd name="connsiteX0" fmla="*/ 13004 w 20147"/>
                  <a:gd name="connsiteY0" fmla="*/ 0 h 542925"/>
                  <a:gd name="connsiteX1" fmla="*/ 20147 w 20147"/>
                  <a:gd name="connsiteY1" fmla="*/ 542925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47" h="542925">
                    <a:moveTo>
                      <a:pt x="13004" y="0"/>
                    </a:moveTo>
                    <a:cubicBezTo>
                      <a:pt x="700" y="225623"/>
                      <a:pt x="-11603" y="451247"/>
                      <a:pt x="20147" y="5429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9" name="任意多边形: 形状 218"/>
              <p:cNvSpPr/>
              <p:nvPr/>
            </p:nvSpPr>
            <p:spPr>
              <a:xfrm>
                <a:off x="2050962" y="1378744"/>
                <a:ext cx="13582" cy="514350"/>
              </a:xfrm>
              <a:custGeom>
                <a:avLst/>
                <a:gdLst>
                  <a:gd name="connsiteX0" fmla="*/ 8819 w 13582"/>
                  <a:gd name="connsiteY0" fmla="*/ 0 h 514350"/>
                  <a:gd name="connsiteX1" fmla="*/ 13582 w 13582"/>
                  <a:gd name="connsiteY1" fmla="*/ 514350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582" h="514350">
                    <a:moveTo>
                      <a:pt x="8819" y="0"/>
                    </a:moveTo>
                    <a:cubicBezTo>
                      <a:pt x="485" y="209550"/>
                      <a:pt x="-7849" y="419100"/>
                      <a:pt x="13582" y="51435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0" name="任意多边形: 形状 219"/>
              <p:cNvSpPr/>
              <p:nvPr/>
            </p:nvSpPr>
            <p:spPr>
              <a:xfrm>
                <a:off x="2088356" y="1393031"/>
                <a:ext cx="2382" cy="483394"/>
              </a:xfrm>
              <a:custGeom>
                <a:avLst/>
                <a:gdLst>
                  <a:gd name="connsiteX0" fmla="*/ 2382 w 2382"/>
                  <a:gd name="connsiteY0" fmla="*/ 0 h 483394"/>
                  <a:gd name="connsiteX1" fmla="*/ 0 w 2382"/>
                  <a:gd name="connsiteY1" fmla="*/ 483394 h 483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2" h="483394">
                    <a:moveTo>
                      <a:pt x="2382" y="0"/>
                    </a:moveTo>
                    <a:cubicBezTo>
                      <a:pt x="1786" y="187325"/>
                      <a:pt x="1191" y="374650"/>
                      <a:pt x="0" y="483394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1" name="任意多边形: 形状 220"/>
              <p:cNvSpPr/>
              <p:nvPr/>
            </p:nvSpPr>
            <p:spPr>
              <a:xfrm>
                <a:off x="2111722" y="1409700"/>
                <a:ext cx="14734" cy="464344"/>
              </a:xfrm>
              <a:custGeom>
                <a:avLst/>
                <a:gdLst>
                  <a:gd name="connsiteX0" fmla="*/ 7591 w 14734"/>
                  <a:gd name="connsiteY0" fmla="*/ 0 h 464344"/>
                  <a:gd name="connsiteX1" fmla="*/ 14734 w 14734"/>
                  <a:gd name="connsiteY1" fmla="*/ 464344 h 46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734" h="464344">
                    <a:moveTo>
                      <a:pt x="7591" y="0"/>
                    </a:moveTo>
                    <a:cubicBezTo>
                      <a:pt x="50" y="187325"/>
                      <a:pt x="-7491" y="374650"/>
                      <a:pt x="14734" y="464344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2" name="任意多边形: 形状 221"/>
              <p:cNvSpPr/>
              <p:nvPr/>
            </p:nvSpPr>
            <p:spPr>
              <a:xfrm>
                <a:off x="2138387" y="1419225"/>
                <a:ext cx="14263" cy="435769"/>
              </a:xfrm>
              <a:custGeom>
                <a:avLst/>
                <a:gdLst>
                  <a:gd name="connsiteX0" fmla="*/ 9501 w 14263"/>
                  <a:gd name="connsiteY0" fmla="*/ 0 h 435769"/>
                  <a:gd name="connsiteX1" fmla="*/ 14263 w 14263"/>
                  <a:gd name="connsiteY1" fmla="*/ 435769 h 435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263" h="435769">
                    <a:moveTo>
                      <a:pt x="9501" y="0"/>
                    </a:moveTo>
                    <a:cubicBezTo>
                      <a:pt x="571" y="171450"/>
                      <a:pt x="-8359" y="342900"/>
                      <a:pt x="14263" y="435769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3" name="任意多边形: 形状 222"/>
              <p:cNvSpPr/>
              <p:nvPr/>
            </p:nvSpPr>
            <p:spPr>
              <a:xfrm>
                <a:off x="2170133" y="1433513"/>
                <a:ext cx="15855" cy="416718"/>
              </a:xfrm>
              <a:custGeom>
                <a:avLst/>
                <a:gdLst>
                  <a:gd name="connsiteX0" fmla="*/ 11092 w 15855"/>
                  <a:gd name="connsiteY0" fmla="*/ 0 h 416718"/>
                  <a:gd name="connsiteX1" fmla="*/ 15855 w 15855"/>
                  <a:gd name="connsiteY1" fmla="*/ 416718 h 416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855" h="416718">
                    <a:moveTo>
                      <a:pt x="11092" y="0"/>
                    </a:moveTo>
                    <a:cubicBezTo>
                      <a:pt x="773" y="164901"/>
                      <a:pt x="-9545" y="329803"/>
                      <a:pt x="15855" y="416718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4" name="任意多边形: 形状 223"/>
              <p:cNvSpPr/>
              <p:nvPr/>
            </p:nvSpPr>
            <p:spPr>
              <a:xfrm>
                <a:off x="2214563" y="1450181"/>
                <a:ext cx="5798" cy="390525"/>
              </a:xfrm>
              <a:custGeom>
                <a:avLst/>
                <a:gdLst>
                  <a:gd name="connsiteX0" fmla="*/ 0 w 5798"/>
                  <a:gd name="connsiteY0" fmla="*/ 0 h 390525"/>
                  <a:gd name="connsiteX1" fmla="*/ 2381 w 5798"/>
                  <a:gd name="connsiteY1" fmla="*/ 390525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98" h="390525">
                    <a:moveTo>
                      <a:pt x="0" y="0"/>
                    </a:moveTo>
                    <a:cubicBezTo>
                      <a:pt x="4564" y="155972"/>
                      <a:pt x="9128" y="311944"/>
                      <a:pt x="2381" y="3905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5" name="任意多边形: 形状 224"/>
              <p:cNvSpPr/>
              <p:nvPr/>
            </p:nvSpPr>
            <p:spPr>
              <a:xfrm>
                <a:off x="2240756" y="1473994"/>
                <a:ext cx="18929" cy="357187"/>
              </a:xfrm>
              <a:custGeom>
                <a:avLst/>
                <a:gdLst>
                  <a:gd name="connsiteX0" fmla="*/ 0 w 18929"/>
                  <a:gd name="connsiteY0" fmla="*/ 0 h 357187"/>
                  <a:gd name="connsiteX1" fmla="*/ 9525 w 18929"/>
                  <a:gd name="connsiteY1" fmla="*/ 357187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929" h="357187">
                    <a:moveTo>
                      <a:pt x="0" y="0"/>
                    </a:moveTo>
                    <a:cubicBezTo>
                      <a:pt x="14486" y="133747"/>
                      <a:pt x="28972" y="267494"/>
                      <a:pt x="9525" y="357187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6" name="任意多边形: 形状 225"/>
              <p:cNvSpPr/>
              <p:nvPr/>
            </p:nvSpPr>
            <p:spPr>
              <a:xfrm>
                <a:off x="2343441" y="1539798"/>
                <a:ext cx="45719" cy="269952"/>
              </a:xfrm>
              <a:custGeom>
                <a:avLst/>
                <a:gdLst>
                  <a:gd name="connsiteX0" fmla="*/ 0 w 18929"/>
                  <a:gd name="connsiteY0" fmla="*/ 0 h 357187"/>
                  <a:gd name="connsiteX1" fmla="*/ 9525 w 18929"/>
                  <a:gd name="connsiteY1" fmla="*/ 357187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929" h="357187">
                    <a:moveTo>
                      <a:pt x="0" y="0"/>
                    </a:moveTo>
                    <a:cubicBezTo>
                      <a:pt x="14486" y="133747"/>
                      <a:pt x="28972" y="267494"/>
                      <a:pt x="9525" y="357187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7" name="任意多边形: 形状 226"/>
              <p:cNvSpPr/>
              <p:nvPr/>
            </p:nvSpPr>
            <p:spPr>
              <a:xfrm>
                <a:off x="2263676" y="1479946"/>
                <a:ext cx="45719" cy="340518"/>
              </a:xfrm>
              <a:custGeom>
                <a:avLst/>
                <a:gdLst>
                  <a:gd name="connsiteX0" fmla="*/ 0 w 5798"/>
                  <a:gd name="connsiteY0" fmla="*/ 0 h 390525"/>
                  <a:gd name="connsiteX1" fmla="*/ 2381 w 5798"/>
                  <a:gd name="connsiteY1" fmla="*/ 390525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98" h="390525">
                    <a:moveTo>
                      <a:pt x="0" y="0"/>
                    </a:moveTo>
                    <a:cubicBezTo>
                      <a:pt x="4564" y="155972"/>
                      <a:pt x="9128" y="311944"/>
                      <a:pt x="2381" y="3905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8" name="任意多边形: 形状 227"/>
              <p:cNvSpPr/>
              <p:nvPr/>
            </p:nvSpPr>
            <p:spPr>
              <a:xfrm>
                <a:off x="2312194" y="1514475"/>
                <a:ext cx="38501" cy="300038"/>
              </a:xfrm>
              <a:custGeom>
                <a:avLst/>
                <a:gdLst>
                  <a:gd name="connsiteX0" fmla="*/ 0 w 38501"/>
                  <a:gd name="connsiteY0" fmla="*/ 0 h 300038"/>
                  <a:gd name="connsiteX1" fmla="*/ 38100 w 38501"/>
                  <a:gd name="connsiteY1" fmla="*/ 176213 h 300038"/>
                  <a:gd name="connsiteX2" fmla="*/ 16669 w 38501"/>
                  <a:gd name="connsiteY2" fmla="*/ 300038 h 300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501" h="300038">
                    <a:moveTo>
                      <a:pt x="0" y="0"/>
                    </a:moveTo>
                    <a:cubicBezTo>
                      <a:pt x="17661" y="63103"/>
                      <a:pt x="35322" y="126207"/>
                      <a:pt x="38100" y="176213"/>
                    </a:cubicBezTo>
                    <a:cubicBezTo>
                      <a:pt x="40878" y="226219"/>
                      <a:pt x="28773" y="263128"/>
                      <a:pt x="16669" y="300038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9" name="任意多边形: 形状 228"/>
              <p:cNvSpPr/>
              <p:nvPr/>
            </p:nvSpPr>
            <p:spPr>
              <a:xfrm>
                <a:off x="2362202" y="1363725"/>
                <a:ext cx="577222" cy="621576"/>
              </a:xfrm>
              <a:custGeom>
                <a:avLst/>
                <a:gdLst>
                  <a:gd name="connsiteX0" fmla="*/ 17964 w 606632"/>
                  <a:gd name="connsiteY0" fmla="*/ 195721 h 637018"/>
                  <a:gd name="connsiteX1" fmla="*/ 451351 w 606632"/>
                  <a:gd name="connsiteY1" fmla="*/ 458 h 637018"/>
                  <a:gd name="connsiteX2" fmla="*/ 403726 w 606632"/>
                  <a:gd name="connsiteY2" fmla="*/ 255252 h 637018"/>
                  <a:gd name="connsiteX3" fmla="*/ 606133 w 606632"/>
                  <a:gd name="connsiteY3" fmla="*/ 598152 h 637018"/>
                  <a:gd name="connsiteX4" fmla="*/ 448970 w 606632"/>
                  <a:gd name="connsiteY4" fmla="*/ 617202 h 637018"/>
                  <a:gd name="connsiteX5" fmla="*/ 91783 w 606632"/>
                  <a:gd name="connsiteY5" fmla="*/ 490996 h 637018"/>
                  <a:gd name="connsiteX6" fmla="*/ 48920 w 606632"/>
                  <a:gd name="connsiteY6" fmla="*/ 457658 h 637018"/>
                  <a:gd name="connsiteX7" fmla="*/ 79876 w 606632"/>
                  <a:gd name="connsiteY7" fmla="*/ 307639 h 637018"/>
                  <a:gd name="connsiteX8" fmla="*/ 17964 w 606632"/>
                  <a:gd name="connsiteY8" fmla="*/ 195721 h 637018"/>
                  <a:gd name="connsiteX0-1" fmla="*/ 19211 w 607879"/>
                  <a:gd name="connsiteY0-2" fmla="*/ 181470 h 622767"/>
                  <a:gd name="connsiteX1-3" fmla="*/ 471648 w 607879"/>
                  <a:gd name="connsiteY1-4" fmla="*/ 495 h 622767"/>
                  <a:gd name="connsiteX2-5" fmla="*/ 404973 w 607879"/>
                  <a:gd name="connsiteY2-6" fmla="*/ 241001 h 622767"/>
                  <a:gd name="connsiteX3-7" fmla="*/ 607380 w 607879"/>
                  <a:gd name="connsiteY3-8" fmla="*/ 583901 h 622767"/>
                  <a:gd name="connsiteX4-9" fmla="*/ 450217 w 607879"/>
                  <a:gd name="connsiteY4-10" fmla="*/ 602951 h 622767"/>
                  <a:gd name="connsiteX5-11" fmla="*/ 93030 w 607879"/>
                  <a:gd name="connsiteY5-12" fmla="*/ 476745 h 622767"/>
                  <a:gd name="connsiteX6-13" fmla="*/ 50167 w 607879"/>
                  <a:gd name="connsiteY6-14" fmla="*/ 443407 h 622767"/>
                  <a:gd name="connsiteX7-15" fmla="*/ 81123 w 607879"/>
                  <a:gd name="connsiteY7-16" fmla="*/ 293388 h 622767"/>
                  <a:gd name="connsiteX8-17" fmla="*/ 19211 w 607879"/>
                  <a:gd name="connsiteY8-18" fmla="*/ 181470 h 622767"/>
                  <a:gd name="connsiteX0-19" fmla="*/ 19801 w 601325"/>
                  <a:gd name="connsiteY0-20" fmla="*/ 190834 h 622606"/>
                  <a:gd name="connsiteX1-21" fmla="*/ 465094 w 601325"/>
                  <a:gd name="connsiteY1-22" fmla="*/ 334 h 622606"/>
                  <a:gd name="connsiteX2-23" fmla="*/ 398419 w 601325"/>
                  <a:gd name="connsiteY2-24" fmla="*/ 240840 h 622606"/>
                  <a:gd name="connsiteX3-25" fmla="*/ 600826 w 601325"/>
                  <a:gd name="connsiteY3-26" fmla="*/ 583740 h 622606"/>
                  <a:gd name="connsiteX4-27" fmla="*/ 443663 w 601325"/>
                  <a:gd name="connsiteY4-28" fmla="*/ 602790 h 622606"/>
                  <a:gd name="connsiteX5-29" fmla="*/ 86476 w 601325"/>
                  <a:gd name="connsiteY5-30" fmla="*/ 476584 h 622606"/>
                  <a:gd name="connsiteX6-31" fmla="*/ 43613 w 601325"/>
                  <a:gd name="connsiteY6-32" fmla="*/ 443246 h 622606"/>
                  <a:gd name="connsiteX7-33" fmla="*/ 74569 w 601325"/>
                  <a:gd name="connsiteY7-34" fmla="*/ 293227 h 622606"/>
                  <a:gd name="connsiteX8-35" fmla="*/ 19801 w 601325"/>
                  <a:gd name="connsiteY8-36" fmla="*/ 190834 h 622606"/>
                  <a:gd name="connsiteX0-37" fmla="*/ 19801 w 601325"/>
                  <a:gd name="connsiteY0-38" fmla="*/ 190811 h 622583"/>
                  <a:gd name="connsiteX1-39" fmla="*/ 465094 w 601325"/>
                  <a:gd name="connsiteY1-40" fmla="*/ 311 h 622583"/>
                  <a:gd name="connsiteX2-41" fmla="*/ 398419 w 601325"/>
                  <a:gd name="connsiteY2-42" fmla="*/ 240817 h 622583"/>
                  <a:gd name="connsiteX3-43" fmla="*/ 600826 w 601325"/>
                  <a:gd name="connsiteY3-44" fmla="*/ 583717 h 622583"/>
                  <a:gd name="connsiteX4-45" fmla="*/ 443663 w 601325"/>
                  <a:gd name="connsiteY4-46" fmla="*/ 602767 h 622583"/>
                  <a:gd name="connsiteX5-47" fmla="*/ 86476 w 601325"/>
                  <a:gd name="connsiteY5-48" fmla="*/ 476561 h 622583"/>
                  <a:gd name="connsiteX6-49" fmla="*/ 43613 w 601325"/>
                  <a:gd name="connsiteY6-50" fmla="*/ 443223 h 622583"/>
                  <a:gd name="connsiteX7-51" fmla="*/ 74569 w 601325"/>
                  <a:gd name="connsiteY7-52" fmla="*/ 293204 h 622583"/>
                  <a:gd name="connsiteX8-53" fmla="*/ 19801 w 601325"/>
                  <a:gd name="connsiteY8-54" fmla="*/ 190811 h 622583"/>
                  <a:gd name="connsiteX0-55" fmla="*/ 10 w 581534"/>
                  <a:gd name="connsiteY0-56" fmla="*/ 190811 h 622583"/>
                  <a:gd name="connsiteX1-57" fmla="*/ 445303 w 581534"/>
                  <a:gd name="connsiteY1-58" fmla="*/ 311 h 622583"/>
                  <a:gd name="connsiteX2-59" fmla="*/ 378628 w 581534"/>
                  <a:gd name="connsiteY2-60" fmla="*/ 240817 h 622583"/>
                  <a:gd name="connsiteX3-61" fmla="*/ 581035 w 581534"/>
                  <a:gd name="connsiteY3-62" fmla="*/ 583717 h 622583"/>
                  <a:gd name="connsiteX4-63" fmla="*/ 423872 w 581534"/>
                  <a:gd name="connsiteY4-64" fmla="*/ 602767 h 622583"/>
                  <a:gd name="connsiteX5-65" fmla="*/ 66685 w 581534"/>
                  <a:gd name="connsiteY5-66" fmla="*/ 476561 h 622583"/>
                  <a:gd name="connsiteX6-67" fmla="*/ 23822 w 581534"/>
                  <a:gd name="connsiteY6-68" fmla="*/ 443223 h 622583"/>
                  <a:gd name="connsiteX7-69" fmla="*/ 54778 w 581534"/>
                  <a:gd name="connsiteY7-70" fmla="*/ 293204 h 622583"/>
                  <a:gd name="connsiteX8-71" fmla="*/ 10 w 581534"/>
                  <a:gd name="connsiteY8-72" fmla="*/ 190811 h 622583"/>
                  <a:gd name="connsiteX0-73" fmla="*/ 22 w 581546"/>
                  <a:gd name="connsiteY0-74" fmla="*/ 190811 h 622583"/>
                  <a:gd name="connsiteX1-75" fmla="*/ 445315 w 581546"/>
                  <a:gd name="connsiteY1-76" fmla="*/ 311 h 622583"/>
                  <a:gd name="connsiteX2-77" fmla="*/ 378640 w 581546"/>
                  <a:gd name="connsiteY2-78" fmla="*/ 240817 h 622583"/>
                  <a:gd name="connsiteX3-79" fmla="*/ 581047 w 581546"/>
                  <a:gd name="connsiteY3-80" fmla="*/ 583717 h 622583"/>
                  <a:gd name="connsiteX4-81" fmla="*/ 423884 w 581546"/>
                  <a:gd name="connsiteY4-82" fmla="*/ 602767 h 622583"/>
                  <a:gd name="connsiteX5-83" fmla="*/ 66697 w 581546"/>
                  <a:gd name="connsiteY5-84" fmla="*/ 476561 h 622583"/>
                  <a:gd name="connsiteX6-85" fmla="*/ 23834 w 581546"/>
                  <a:gd name="connsiteY6-86" fmla="*/ 443223 h 622583"/>
                  <a:gd name="connsiteX7-87" fmla="*/ 23834 w 581546"/>
                  <a:gd name="connsiteY7-88" fmla="*/ 297966 h 622583"/>
                  <a:gd name="connsiteX8-89" fmla="*/ 22 w 581546"/>
                  <a:gd name="connsiteY8-90" fmla="*/ 190811 h 622583"/>
                  <a:gd name="connsiteX0-91" fmla="*/ 21 w 581545"/>
                  <a:gd name="connsiteY0-92" fmla="*/ 190811 h 622583"/>
                  <a:gd name="connsiteX1-93" fmla="*/ 445314 w 581545"/>
                  <a:gd name="connsiteY1-94" fmla="*/ 311 h 622583"/>
                  <a:gd name="connsiteX2-95" fmla="*/ 378639 w 581545"/>
                  <a:gd name="connsiteY2-96" fmla="*/ 240817 h 622583"/>
                  <a:gd name="connsiteX3-97" fmla="*/ 581046 w 581545"/>
                  <a:gd name="connsiteY3-98" fmla="*/ 583717 h 622583"/>
                  <a:gd name="connsiteX4-99" fmla="*/ 423883 w 581545"/>
                  <a:gd name="connsiteY4-100" fmla="*/ 602767 h 622583"/>
                  <a:gd name="connsiteX5-101" fmla="*/ 66696 w 581545"/>
                  <a:gd name="connsiteY5-102" fmla="*/ 476561 h 622583"/>
                  <a:gd name="connsiteX6-103" fmla="*/ 11926 w 581545"/>
                  <a:gd name="connsiteY6-104" fmla="*/ 443223 h 622583"/>
                  <a:gd name="connsiteX7-105" fmla="*/ 23833 w 581545"/>
                  <a:gd name="connsiteY7-106" fmla="*/ 297966 h 622583"/>
                  <a:gd name="connsiteX8-107" fmla="*/ 21 w 581545"/>
                  <a:gd name="connsiteY8-108" fmla="*/ 190811 h 622583"/>
                  <a:gd name="connsiteX0-109" fmla="*/ 21 w 581545"/>
                  <a:gd name="connsiteY0-110" fmla="*/ 190811 h 622583"/>
                  <a:gd name="connsiteX1-111" fmla="*/ 445314 w 581545"/>
                  <a:gd name="connsiteY1-112" fmla="*/ 311 h 622583"/>
                  <a:gd name="connsiteX2-113" fmla="*/ 378639 w 581545"/>
                  <a:gd name="connsiteY2-114" fmla="*/ 240817 h 622583"/>
                  <a:gd name="connsiteX3-115" fmla="*/ 581046 w 581545"/>
                  <a:gd name="connsiteY3-116" fmla="*/ 583717 h 622583"/>
                  <a:gd name="connsiteX4-117" fmla="*/ 423883 w 581545"/>
                  <a:gd name="connsiteY4-118" fmla="*/ 602767 h 622583"/>
                  <a:gd name="connsiteX5-119" fmla="*/ 66696 w 581545"/>
                  <a:gd name="connsiteY5-120" fmla="*/ 476561 h 622583"/>
                  <a:gd name="connsiteX6-121" fmla="*/ 11926 w 581545"/>
                  <a:gd name="connsiteY6-122" fmla="*/ 443223 h 622583"/>
                  <a:gd name="connsiteX7-123" fmla="*/ 23833 w 581545"/>
                  <a:gd name="connsiteY7-124" fmla="*/ 297966 h 622583"/>
                  <a:gd name="connsiteX8-125" fmla="*/ 21 w 581545"/>
                  <a:gd name="connsiteY8-126" fmla="*/ 190811 h 622583"/>
                  <a:gd name="connsiteX0-127" fmla="*/ 12 w 581536"/>
                  <a:gd name="connsiteY0-128" fmla="*/ 190811 h 622583"/>
                  <a:gd name="connsiteX1-129" fmla="*/ 445305 w 581536"/>
                  <a:gd name="connsiteY1-130" fmla="*/ 311 h 622583"/>
                  <a:gd name="connsiteX2-131" fmla="*/ 378630 w 581536"/>
                  <a:gd name="connsiteY2-132" fmla="*/ 240817 h 622583"/>
                  <a:gd name="connsiteX3-133" fmla="*/ 581037 w 581536"/>
                  <a:gd name="connsiteY3-134" fmla="*/ 583717 h 622583"/>
                  <a:gd name="connsiteX4-135" fmla="*/ 423874 w 581536"/>
                  <a:gd name="connsiteY4-136" fmla="*/ 602767 h 622583"/>
                  <a:gd name="connsiteX5-137" fmla="*/ 66687 w 581536"/>
                  <a:gd name="connsiteY5-138" fmla="*/ 476561 h 622583"/>
                  <a:gd name="connsiteX6-139" fmla="*/ 11917 w 581536"/>
                  <a:gd name="connsiteY6-140" fmla="*/ 443223 h 622583"/>
                  <a:gd name="connsiteX7-141" fmla="*/ 23824 w 581536"/>
                  <a:gd name="connsiteY7-142" fmla="*/ 297966 h 622583"/>
                  <a:gd name="connsiteX8-143" fmla="*/ 12 w 581536"/>
                  <a:gd name="connsiteY8-144" fmla="*/ 190811 h 622583"/>
                  <a:gd name="connsiteX0-145" fmla="*/ 0 w 581524"/>
                  <a:gd name="connsiteY0-146" fmla="*/ 190811 h 622583"/>
                  <a:gd name="connsiteX1-147" fmla="*/ 445293 w 581524"/>
                  <a:gd name="connsiteY1-148" fmla="*/ 311 h 622583"/>
                  <a:gd name="connsiteX2-149" fmla="*/ 378618 w 581524"/>
                  <a:gd name="connsiteY2-150" fmla="*/ 240817 h 622583"/>
                  <a:gd name="connsiteX3-151" fmla="*/ 581025 w 581524"/>
                  <a:gd name="connsiteY3-152" fmla="*/ 583717 h 622583"/>
                  <a:gd name="connsiteX4-153" fmla="*/ 423862 w 581524"/>
                  <a:gd name="connsiteY4-154" fmla="*/ 602767 h 622583"/>
                  <a:gd name="connsiteX5-155" fmla="*/ 66675 w 581524"/>
                  <a:gd name="connsiteY5-156" fmla="*/ 476561 h 622583"/>
                  <a:gd name="connsiteX6-157" fmla="*/ 11905 w 581524"/>
                  <a:gd name="connsiteY6-158" fmla="*/ 443223 h 622583"/>
                  <a:gd name="connsiteX7-159" fmla="*/ 23812 w 581524"/>
                  <a:gd name="connsiteY7-160" fmla="*/ 297966 h 622583"/>
                  <a:gd name="connsiteX8-161" fmla="*/ 0 w 581524"/>
                  <a:gd name="connsiteY8-162" fmla="*/ 190811 h 622583"/>
                  <a:gd name="connsiteX0-163" fmla="*/ 0 w 581524"/>
                  <a:gd name="connsiteY0-164" fmla="*/ 190811 h 622583"/>
                  <a:gd name="connsiteX1-165" fmla="*/ 445293 w 581524"/>
                  <a:gd name="connsiteY1-166" fmla="*/ 311 h 622583"/>
                  <a:gd name="connsiteX2-167" fmla="*/ 378618 w 581524"/>
                  <a:gd name="connsiteY2-168" fmla="*/ 240817 h 622583"/>
                  <a:gd name="connsiteX3-169" fmla="*/ 581025 w 581524"/>
                  <a:gd name="connsiteY3-170" fmla="*/ 583717 h 622583"/>
                  <a:gd name="connsiteX4-171" fmla="*/ 423862 w 581524"/>
                  <a:gd name="connsiteY4-172" fmla="*/ 602767 h 622583"/>
                  <a:gd name="connsiteX5-173" fmla="*/ 66675 w 581524"/>
                  <a:gd name="connsiteY5-174" fmla="*/ 476561 h 622583"/>
                  <a:gd name="connsiteX6-175" fmla="*/ 11905 w 581524"/>
                  <a:gd name="connsiteY6-176" fmla="*/ 443223 h 622583"/>
                  <a:gd name="connsiteX7-177" fmla="*/ 23812 w 581524"/>
                  <a:gd name="connsiteY7-178" fmla="*/ 297966 h 622583"/>
                  <a:gd name="connsiteX8-179" fmla="*/ 0 w 581524"/>
                  <a:gd name="connsiteY8-180" fmla="*/ 190811 h 622583"/>
                  <a:gd name="connsiteX0-181" fmla="*/ 0 w 581524"/>
                  <a:gd name="connsiteY0-182" fmla="*/ 190811 h 622583"/>
                  <a:gd name="connsiteX1-183" fmla="*/ 445293 w 581524"/>
                  <a:gd name="connsiteY1-184" fmla="*/ 311 h 622583"/>
                  <a:gd name="connsiteX2-185" fmla="*/ 378618 w 581524"/>
                  <a:gd name="connsiteY2-186" fmla="*/ 240817 h 622583"/>
                  <a:gd name="connsiteX3-187" fmla="*/ 581025 w 581524"/>
                  <a:gd name="connsiteY3-188" fmla="*/ 583717 h 622583"/>
                  <a:gd name="connsiteX4-189" fmla="*/ 423862 w 581524"/>
                  <a:gd name="connsiteY4-190" fmla="*/ 602767 h 622583"/>
                  <a:gd name="connsiteX5-191" fmla="*/ 66675 w 581524"/>
                  <a:gd name="connsiteY5-192" fmla="*/ 476561 h 622583"/>
                  <a:gd name="connsiteX6-193" fmla="*/ 16668 w 581524"/>
                  <a:gd name="connsiteY6-194" fmla="*/ 433698 h 622583"/>
                  <a:gd name="connsiteX7-195" fmla="*/ 23812 w 581524"/>
                  <a:gd name="connsiteY7-196" fmla="*/ 297966 h 622583"/>
                  <a:gd name="connsiteX8-197" fmla="*/ 0 w 581524"/>
                  <a:gd name="connsiteY8-198" fmla="*/ 190811 h 622583"/>
                  <a:gd name="connsiteX0-199" fmla="*/ 0 w 581524"/>
                  <a:gd name="connsiteY0-200" fmla="*/ 190811 h 622583"/>
                  <a:gd name="connsiteX1-201" fmla="*/ 445293 w 581524"/>
                  <a:gd name="connsiteY1-202" fmla="*/ 311 h 622583"/>
                  <a:gd name="connsiteX2-203" fmla="*/ 378618 w 581524"/>
                  <a:gd name="connsiteY2-204" fmla="*/ 240817 h 622583"/>
                  <a:gd name="connsiteX3-205" fmla="*/ 581025 w 581524"/>
                  <a:gd name="connsiteY3-206" fmla="*/ 583717 h 622583"/>
                  <a:gd name="connsiteX4-207" fmla="*/ 423862 w 581524"/>
                  <a:gd name="connsiteY4-208" fmla="*/ 602767 h 622583"/>
                  <a:gd name="connsiteX5-209" fmla="*/ 66675 w 581524"/>
                  <a:gd name="connsiteY5-210" fmla="*/ 476561 h 622583"/>
                  <a:gd name="connsiteX6-211" fmla="*/ 16668 w 581524"/>
                  <a:gd name="connsiteY6-212" fmla="*/ 433698 h 622583"/>
                  <a:gd name="connsiteX7-213" fmla="*/ 23812 w 581524"/>
                  <a:gd name="connsiteY7-214" fmla="*/ 297966 h 622583"/>
                  <a:gd name="connsiteX8-215" fmla="*/ 0 w 581524"/>
                  <a:gd name="connsiteY8-216" fmla="*/ 190811 h 622583"/>
                  <a:gd name="connsiteX0-217" fmla="*/ 0 w 581524"/>
                  <a:gd name="connsiteY0-218" fmla="*/ 190811 h 622583"/>
                  <a:gd name="connsiteX1-219" fmla="*/ 445293 w 581524"/>
                  <a:gd name="connsiteY1-220" fmla="*/ 311 h 622583"/>
                  <a:gd name="connsiteX2-221" fmla="*/ 378618 w 581524"/>
                  <a:gd name="connsiteY2-222" fmla="*/ 240817 h 622583"/>
                  <a:gd name="connsiteX3-223" fmla="*/ 581025 w 581524"/>
                  <a:gd name="connsiteY3-224" fmla="*/ 583717 h 622583"/>
                  <a:gd name="connsiteX4-225" fmla="*/ 423862 w 581524"/>
                  <a:gd name="connsiteY4-226" fmla="*/ 602767 h 622583"/>
                  <a:gd name="connsiteX5-227" fmla="*/ 66675 w 581524"/>
                  <a:gd name="connsiteY5-228" fmla="*/ 476561 h 622583"/>
                  <a:gd name="connsiteX6-229" fmla="*/ 16668 w 581524"/>
                  <a:gd name="connsiteY6-230" fmla="*/ 433698 h 622583"/>
                  <a:gd name="connsiteX7-231" fmla="*/ 23812 w 581524"/>
                  <a:gd name="connsiteY7-232" fmla="*/ 297966 h 622583"/>
                  <a:gd name="connsiteX8-233" fmla="*/ 0 w 581524"/>
                  <a:gd name="connsiteY8-234" fmla="*/ 190811 h 622583"/>
                  <a:gd name="connsiteX0-235" fmla="*/ 0 w 581524"/>
                  <a:gd name="connsiteY0-236" fmla="*/ 190811 h 622583"/>
                  <a:gd name="connsiteX1-237" fmla="*/ 445293 w 581524"/>
                  <a:gd name="connsiteY1-238" fmla="*/ 311 h 622583"/>
                  <a:gd name="connsiteX2-239" fmla="*/ 378618 w 581524"/>
                  <a:gd name="connsiteY2-240" fmla="*/ 240817 h 622583"/>
                  <a:gd name="connsiteX3-241" fmla="*/ 581025 w 581524"/>
                  <a:gd name="connsiteY3-242" fmla="*/ 583717 h 622583"/>
                  <a:gd name="connsiteX4-243" fmla="*/ 423862 w 581524"/>
                  <a:gd name="connsiteY4-244" fmla="*/ 602767 h 622583"/>
                  <a:gd name="connsiteX5-245" fmla="*/ 66675 w 581524"/>
                  <a:gd name="connsiteY5-246" fmla="*/ 476561 h 622583"/>
                  <a:gd name="connsiteX6-247" fmla="*/ 16668 w 581524"/>
                  <a:gd name="connsiteY6-248" fmla="*/ 433698 h 622583"/>
                  <a:gd name="connsiteX7-249" fmla="*/ 23812 w 581524"/>
                  <a:gd name="connsiteY7-250" fmla="*/ 297966 h 622583"/>
                  <a:gd name="connsiteX8-251" fmla="*/ 0 w 581524"/>
                  <a:gd name="connsiteY8-252" fmla="*/ 190811 h 622583"/>
                  <a:gd name="connsiteX0-253" fmla="*/ 0 w 581524"/>
                  <a:gd name="connsiteY0-254" fmla="*/ 190811 h 622583"/>
                  <a:gd name="connsiteX1-255" fmla="*/ 445293 w 581524"/>
                  <a:gd name="connsiteY1-256" fmla="*/ 311 h 622583"/>
                  <a:gd name="connsiteX2-257" fmla="*/ 378618 w 581524"/>
                  <a:gd name="connsiteY2-258" fmla="*/ 240817 h 622583"/>
                  <a:gd name="connsiteX3-259" fmla="*/ 581025 w 581524"/>
                  <a:gd name="connsiteY3-260" fmla="*/ 583717 h 622583"/>
                  <a:gd name="connsiteX4-261" fmla="*/ 423862 w 581524"/>
                  <a:gd name="connsiteY4-262" fmla="*/ 602767 h 622583"/>
                  <a:gd name="connsiteX5-263" fmla="*/ 83344 w 581524"/>
                  <a:gd name="connsiteY5-264" fmla="*/ 476561 h 622583"/>
                  <a:gd name="connsiteX6-265" fmla="*/ 16668 w 581524"/>
                  <a:gd name="connsiteY6-266" fmla="*/ 433698 h 622583"/>
                  <a:gd name="connsiteX7-267" fmla="*/ 23812 w 581524"/>
                  <a:gd name="connsiteY7-268" fmla="*/ 297966 h 622583"/>
                  <a:gd name="connsiteX8-269" fmla="*/ 0 w 581524"/>
                  <a:gd name="connsiteY8-270" fmla="*/ 190811 h 622583"/>
                  <a:gd name="connsiteX0-271" fmla="*/ 0 w 581524"/>
                  <a:gd name="connsiteY0-272" fmla="*/ 190811 h 622583"/>
                  <a:gd name="connsiteX1-273" fmla="*/ 445293 w 581524"/>
                  <a:gd name="connsiteY1-274" fmla="*/ 311 h 622583"/>
                  <a:gd name="connsiteX2-275" fmla="*/ 378618 w 581524"/>
                  <a:gd name="connsiteY2-276" fmla="*/ 240817 h 622583"/>
                  <a:gd name="connsiteX3-277" fmla="*/ 581025 w 581524"/>
                  <a:gd name="connsiteY3-278" fmla="*/ 583717 h 622583"/>
                  <a:gd name="connsiteX4-279" fmla="*/ 423862 w 581524"/>
                  <a:gd name="connsiteY4-280" fmla="*/ 602767 h 622583"/>
                  <a:gd name="connsiteX5-281" fmla="*/ 83344 w 581524"/>
                  <a:gd name="connsiteY5-282" fmla="*/ 476561 h 622583"/>
                  <a:gd name="connsiteX6-283" fmla="*/ 16668 w 581524"/>
                  <a:gd name="connsiteY6-284" fmla="*/ 433698 h 622583"/>
                  <a:gd name="connsiteX7-285" fmla="*/ 23812 w 581524"/>
                  <a:gd name="connsiteY7-286" fmla="*/ 297966 h 622583"/>
                  <a:gd name="connsiteX8-287" fmla="*/ 0 w 581524"/>
                  <a:gd name="connsiteY8-288" fmla="*/ 190811 h 622583"/>
                  <a:gd name="connsiteX0-289" fmla="*/ 0 w 581524"/>
                  <a:gd name="connsiteY0-290" fmla="*/ 190811 h 622583"/>
                  <a:gd name="connsiteX1-291" fmla="*/ 445293 w 581524"/>
                  <a:gd name="connsiteY1-292" fmla="*/ 311 h 622583"/>
                  <a:gd name="connsiteX2-293" fmla="*/ 378618 w 581524"/>
                  <a:gd name="connsiteY2-294" fmla="*/ 240817 h 622583"/>
                  <a:gd name="connsiteX3-295" fmla="*/ 581025 w 581524"/>
                  <a:gd name="connsiteY3-296" fmla="*/ 583717 h 622583"/>
                  <a:gd name="connsiteX4-297" fmla="*/ 423862 w 581524"/>
                  <a:gd name="connsiteY4-298" fmla="*/ 602767 h 622583"/>
                  <a:gd name="connsiteX5-299" fmla="*/ 83344 w 581524"/>
                  <a:gd name="connsiteY5-300" fmla="*/ 476561 h 622583"/>
                  <a:gd name="connsiteX6-301" fmla="*/ 16668 w 581524"/>
                  <a:gd name="connsiteY6-302" fmla="*/ 433698 h 622583"/>
                  <a:gd name="connsiteX7-303" fmla="*/ 23812 w 581524"/>
                  <a:gd name="connsiteY7-304" fmla="*/ 297966 h 622583"/>
                  <a:gd name="connsiteX8-305" fmla="*/ 0 w 581524"/>
                  <a:gd name="connsiteY8-306" fmla="*/ 190811 h 622583"/>
                  <a:gd name="connsiteX0-307" fmla="*/ 0 w 562614"/>
                  <a:gd name="connsiteY0-308" fmla="*/ 190811 h 626529"/>
                  <a:gd name="connsiteX1-309" fmla="*/ 445293 w 562614"/>
                  <a:gd name="connsiteY1-310" fmla="*/ 311 h 626529"/>
                  <a:gd name="connsiteX2-311" fmla="*/ 378618 w 562614"/>
                  <a:gd name="connsiteY2-312" fmla="*/ 240817 h 626529"/>
                  <a:gd name="connsiteX3-313" fmla="*/ 561975 w 562614"/>
                  <a:gd name="connsiteY3-314" fmla="*/ 590860 h 626529"/>
                  <a:gd name="connsiteX4-315" fmla="*/ 423862 w 562614"/>
                  <a:gd name="connsiteY4-316" fmla="*/ 602767 h 626529"/>
                  <a:gd name="connsiteX5-317" fmla="*/ 83344 w 562614"/>
                  <a:gd name="connsiteY5-318" fmla="*/ 476561 h 626529"/>
                  <a:gd name="connsiteX6-319" fmla="*/ 16668 w 562614"/>
                  <a:gd name="connsiteY6-320" fmla="*/ 433698 h 626529"/>
                  <a:gd name="connsiteX7-321" fmla="*/ 23812 w 562614"/>
                  <a:gd name="connsiteY7-322" fmla="*/ 297966 h 626529"/>
                  <a:gd name="connsiteX8-323" fmla="*/ 0 w 562614"/>
                  <a:gd name="connsiteY8-324" fmla="*/ 190811 h 626529"/>
                  <a:gd name="connsiteX0-325" fmla="*/ 0 w 562872"/>
                  <a:gd name="connsiteY0-326" fmla="*/ 191190 h 625124"/>
                  <a:gd name="connsiteX1-327" fmla="*/ 445293 w 562872"/>
                  <a:gd name="connsiteY1-328" fmla="*/ 690 h 625124"/>
                  <a:gd name="connsiteX2-329" fmla="*/ 369093 w 562872"/>
                  <a:gd name="connsiteY2-330" fmla="*/ 267389 h 625124"/>
                  <a:gd name="connsiteX3-331" fmla="*/ 561975 w 562872"/>
                  <a:gd name="connsiteY3-332" fmla="*/ 591239 h 625124"/>
                  <a:gd name="connsiteX4-333" fmla="*/ 423862 w 562872"/>
                  <a:gd name="connsiteY4-334" fmla="*/ 603146 h 625124"/>
                  <a:gd name="connsiteX5-335" fmla="*/ 83344 w 562872"/>
                  <a:gd name="connsiteY5-336" fmla="*/ 476940 h 625124"/>
                  <a:gd name="connsiteX6-337" fmla="*/ 16668 w 562872"/>
                  <a:gd name="connsiteY6-338" fmla="*/ 434077 h 625124"/>
                  <a:gd name="connsiteX7-339" fmla="*/ 23812 w 562872"/>
                  <a:gd name="connsiteY7-340" fmla="*/ 298345 h 625124"/>
                  <a:gd name="connsiteX8-341" fmla="*/ 0 w 562872"/>
                  <a:gd name="connsiteY8-342" fmla="*/ 191190 h 625124"/>
                  <a:gd name="connsiteX0-343" fmla="*/ 0 w 558173"/>
                  <a:gd name="connsiteY0-344" fmla="*/ 191190 h 617997"/>
                  <a:gd name="connsiteX1-345" fmla="*/ 445293 w 558173"/>
                  <a:gd name="connsiteY1-346" fmla="*/ 690 h 617997"/>
                  <a:gd name="connsiteX2-347" fmla="*/ 369093 w 558173"/>
                  <a:gd name="connsiteY2-348" fmla="*/ 267389 h 617997"/>
                  <a:gd name="connsiteX3-349" fmla="*/ 557212 w 558173"/>
                  <a:gd name="connsiteY3-350" fmla="*/ 576951 h 617997"/>
                  <a:gd name="connsiteX4-351" fmla="*/ 423862 w 558173"/>
                  <a:gd name="connsiteY4-352" fmla="*/ 603146 h 617997"/>
                  <a:gd name="connsiteX5-353" fmla="*/ 83344 w 558173"/>
                  <a:gd name="connsiteY5-354" fmla="*/ 476940 h 617997"/>
                  <a:gd name="connsiteX6-355" fmla="*/ 16668 w 558173"/>
                  <a:gd name="connsiteY6-356" fmla="*/ 434077 h 617997"/>
                  <a:gd name="connsiteX7-357" fmla="*/ 23812 w 558173"/>
                  <a:gd name="connsiteY7-358" fmla="*/ 298345 h 617997"/>
                  <a:gd name="connsiteX8-359" fmla="*/ 0 w 558173"/>
                  <a:gd name="connsiteY8-360" fmla="*/ 191190 h 617997"/>
                  <a:gd name="connsiteX0-361" fmla="*/ 0 w 558173"/>
                  <a:gd name="connsiteY0-362" fmla="*/ 191190 h 615092"/>
                  <a:gd name="connsiteX1-363" fmla="*/ 445293 w 558173"/>
                  <a:gd name="connsiteY1-364" fmla="*/ 690 h 615092"/>
                  <a:gd name="connsiteX2-365" fmla="*/ 369093 w 558173"/>
                  <a:gd name="connsiteY2-366" fmla="*/ 267389 h 615092"/>
                  <a:gd name="connsiteX3-367" fmla="*/ 557212 w 558173"/>
                  <a:gd name="connsiteY3-368" fmla="*/ 576951 h 615092"/>
                  <a:gd name="connsiteX4-369" fmla="*/ 423862 w 558173"/>
                  <a:gd name="connsiteY4-370" fmla="*/ 598384 h 615092"/>
                  <a:gd name="connsiteX5-371" fmla="*/ 83344 w 558173"/>
                  <a:gd name="connsiteY5-372" fmla="*/ 476940 h 615092"/>
                  <a:gd name="connsiteX6-373" fmla="*/ 16668 w 558173"/>
                  <a:gd name="connsiteY6-374" fmla="*/ 434077 h 615092"/>
                  <a:gd name="connsiteX7-375" fmla="*/ 23812 w 558173"/>
                  <a:gd name="connsiteY7-376" fmla="*/ 298345 h 615092"/>
                  <a:gd name="connsiteX8-377" fmla="*/ 0 w 558173"/>
                  <a:gd name="connsiteY8-378" fmla="*/ 191190 h 615092"/>
                  <a:gd name="connsiteX0-379" fmla="*/ 0 w 559456"/>
                  <a:gd name="connsiteY0-380" fmla="*/ 191190 h 616968"/>
                  <a:gd name="connsiteX1-381" fmla="*/ 445293 w 559456"/>
                  <a:gd name="connsiteY1-382" fmla="*/ 690 h 616968"/>
                  <a:gd name="connsiteX2-383" fmla="*/ 369093 w 559456"/>
                  <a:gd name="connsiteY2-384" fmla="*/ 267389 h 616968"/>
                  <a:gd name="connsiteX3-385" fmla="*/ 557212 w 559456"/>
                  <a:gd name="connsiteY3-386" fmla="*/ 576951 h 616968"/>
                  <a:gd name="connsiteX4-387" fmla="*/ 423862 w 559456"/>
                  <a:gd name="connsiteY4-388" fmla="*/ 598384 h 616968"/>
                  <a:gd name="connsiteX5-389" fmla="*/ 83344 w 559456"/>
                  <a:gd name="connsiteY5-390" fmla="*/ 476940 h 616968"/>
                  <a:gd name="connsiteX6-391" fmla="*/ 16668 w 559456"/>
                  <a:gd name="connsiteY6-392" fmla="*/ 434077 h 616968"/>
                  <a:gd name="connsiteX7-393" fmla="*/ 23812 w 559456"/>
                  <a:gd name="connsiteY7-394" fmla="*/ 298345 h 616968"/>
                  <a:gd name="connsiteX8-395" fmla="*/ 0 w 559456"/>
                  <a:gd name="connsiteY8-396" fmla="*/ 191190 h 616968"/>
                  <a:gd name="connsiteX0-397" fmla="*/ 0 w 568493"/>
                  <a:gd name="connsiteY0-398" fmla="*/ 191190 h 618066"/>
                  <a:gd name="connsiteX1-399" fmla="*/ 445293 w 568493"/>
                  <a:gd name="connsiteY1-400" fmla="*/ 690 h 618066"/>
                  <a:gd name="connsiteX2-401" fmla="*/ 369093 w 568493"/>
                  <a:gd name="connsiteY2-402" fmla="*/ 267389 h 618066"/>
                  <a:gd name="connsiteX3-403" fmla="*/ 566737 w 568493"/>
                  <a:gd name="connsiteY3-404" fmla="*/ 579333 h 618066"/>
                  <a:gd name="connsiteX4-405" fmla="*/ 423862 w 568493"/>
                  <a:gd name="connsiteY4-406" fmla="*/ 598384 h 618066"/>
                  <a:gd name="connsiteX5-407" fmla="*/ 83344 w 568493"/>
                  <a:gd name="connsiteY5-408" fmla="*/ 476940 h 618066"/>
                  <a:gd name="connsiteX6-409" fmla="*/ 16668 w 568493"/>
                  <a:gd name="connsiteY6-410" fmla="*/ 434077 h 618066"/>
                  <a:gd name="connsiteX7-411" fmla="*/ 23812 w 568493"/>
                  <a:gd name="connsiteY7-412" fmla="*/ 298345 h 618066"/>
                  <a:gd name="connsiteX8-413" fmla="*/ 0 w 568493"/>
                  <a:gd name="connsiteY8-414" fmla="*/ 191190 h 618066"/>
                  <a:gd name="connsiteX0-415" fmla="*/ 0 w 566216"/>
                  <a:gd name="connsiteY0-416" fmla="*/ 191190 h 615927"/>
                  <a:gd name="connsiteX1-417" fmla="*/ 445293 w 566216"/>
                  <a:gd name="connsiteY1-418" fmla="*/ 690 h 615927"/>
                  <a:gd name="connsiteX2-419" fmla="*/ 369093 w 566216"/>
                  <a:gd name="connsiteY2-420" fmla="*/ 267389 h 615927"/>
                  <a:gd name="connsiteX3-421" fmla="*/ 564356 w 566216"/>
                  <a:gd name="connsiteY3-422" fmla="*/ 574571 h 615927"/>
                  <a:gd name="connsiteX4-423" fmla="*/ 423862 w 566216"/>
                  <a:gd name="connsiteY4-424" fmla="*/ 598384 h 615927"/>
                  <a:gd name="connsiteX5-425" fmla="*/ 83344 w 566216"/>
                  <a:gd name="connsiteY5-426" fmla="*/ 476940 h 615927"/>
                  <a:gd name="connsiteX6-427" fmla="*/ 16668 w 566216"/>
                  <a:gd name="connsiteY6-428" fmla="*/ 434077 h 615927"/>
                  <a:gd name="connsiteX7-429" fmla="*/ 23812 w 566216"/>
                  <a:gd name="connsiteY7-430" fmla="*/ 298345 h 615927"/>
                  <a:gd name="connsiteX8-431" fmla="*/ 0 w 566216"/>
                  <a:gd name="connsiteY8-432" fmla="*/ 191190 h 615927"/>
                  <a:gd name="connsiteX0-433" fmla="*/ 0 w 566216"/>
                  <a:gd name="connsiteY0-434" fmla="*/ 191190 h 615927"/>
                  <a:gd name="connsiteX1-435" fmla="*/ 445293 w 566216"/>
                  <a:gd name="connsiteY1-436" fmla="*/ 690 h 615927"/>
                  <a:gd name="connsiteX2-437" fmla="*/ 369093 w 566216"/>
                  <a:gd name="connsiteY2-438" fmla="*/ 267389 h 615927"/>
                  <a:gd name="connsiteX3-439" fmla="*/ 564356 w 566216"/>
                  <a:gd name="connsiteY3-440" fmla="*/ 574571 h 615927"/>
                  <a:gd name="connsiteX4-441" fmla="*/ 423862 w 566216"/>
                  <a:gd name="connsiteY4-442" fmla="*/ 598384 h 615927"/>
                  <a:gd name="connsiteX5-443" fmla="*/ 83344 w 566216"/>
                  <a:gd name="connsiteY5-444" fmla="*/ 476940 h 615927"/>
                  <a:gd name="connsiteX6-445" fmla="*/ 16668 w 566216"/>
                  <a:gd name="connsiteY6-446" fmla="*/ 434077 h 615927"/>
                  <a:gd name="connsiteX7-447" fmla="*/ 23812 w 566216"/>
                  <a:gd name="connsiteY7-448" fmla="*/ 298345 h 615927"/>
                  <a:gd name="connsiteX8-449" fmla="*/ 0 w 566216"/>
                  <a:gd name="connsiteY8-450" fmla="*/ 191190 h 615927"/>
                  <a:gd name="connsiteX0-451" fmla="*/ 0 w 565654"/>
                  <a:gd name="connsiteY0-452" fmla="*/ 191231 h 615836"/>
                  <a:gd name="connsiteX1-453" fmla="*/ 445293 w 565654"/>
                  <a:gd name="connsiteY1-454" fmla="*/ 731 h 615836"/>
                  <a:gd name="connsiteX2-455" fmla="*/ 381000 w 565654"/>
                  <a:gd name="connsiteY2-456" fmla="*/ 269811 h 615836"/>
                  <a:gd name="connsiteX3-457" fmla="*/ 564356 w 565654"/>
                  <a:gd name="connsiteY3-458" fmla="*/ 574612 h 615836"/>
                  <a:gd name="connsiteX4-459" fmla="*/ 423862 w 565654"/>
                  <a:gd name="connsiteY4-460" fmla="*/ 598425 h 615836"/>
                  <a:gd name="connsiteX5-461" fmla="*/ 83344 w 565654"/>
                  <a:gd name="connsiteY5-462" fmla="*/ 476981 h 615836"/>
                  <a:gd name="connsiteX6-463" fmla="*/ 16668 w 565654"/>
                  <a:gd name="connsiteY6-464" fmla="*/ 434118 h 615836"/>
                  <a:gd name="connsiteX7-465" fmla="*/ 23812 w 565654"/>
                  <a:gd name="connsiteY7-466" fmla="*/ 298386 h 615836"/>
                  <a:gd name="connsiteX8-467" fmla="*/ 0 w 565654"/>
                  <a:gd name="connsiteY8-468" fmla="*/ 191231 h 615836"/>
                  <a:gd name="connsiteX0-469" fmla="*/ 0 w 565654"/>
                  <a:gd name="connsiteY0-470" fmla="*/ 191231 h 615836"/>
                  <a:gd name="connsiteX1-471" fmla="*/ 445293 w 565654"/>
                  <a:gd name="connsiteY1-472" fmla="*/ 731 h 615836"/>
                  <a:gd name="connsiteX2-473" fmla="*/ 381000 w 565654"/>
                  <a:gd name="connsiteY2-474" fmla="*/ 269811 h 615836"/>
                  <a:gd name="connsiteX3-475" fmla="*/ 564356 w 565654"/>
                  <a:gd name="connsiteY3-476" fmla="*/ 574612 h 615836"/>
                  <a:gd name="connsiteX4-477" fmla="*/ 423862 w 565654"/>
                  <a:gd name="connsiteY4-478" fmla="*/ 598425 h 615836"/>
                  <a:gd name="connsiteX5-479" fmla="*/ 83344 w 565654"/>
                  <a:gd name="connsiteY5-480" fmla="*/ 476981 h 615836"/>
                  <a:gd name="connsiteX6-481" fmla="*/ 16668 w 565654"/>
                  <a:gd name="connsiteY6-482" fmla="*/ 434118 h 615836"/>
                  <a:gd name="connsiteX7-483" fmla="*/ 23812 w 565654"/>
                  <a:gd name="connsiteY7-484" fmla="*/ 298386 h 615836"/>
                  <a:gd name="connsiteX8-485" fmla="*/ 0 w 565654"/>
                  <a:gd name="connsiteY8-486" fmla="*/ 191231 h 615836"/>
                  <a:gd name="connsiteX0-487" fmla="*/ 0 w 577222"/>
                  <a:gd name="connsiteY0-488" fmla="*/ 191231 h 621576"/>
                  <a:gd name="connsiteX1-489" fmla="*/ 445293 w 577222"/>
                  <a:gd name="connsiteY1-490" fmla="*/ 731 h 621576"/>
                  <a:gd name="connsiteX2-491" fmla="*/ 381000 w 577222"/>
                  <a:gd name="connsiteY2-492" fmla="*/ 269811 h 621576"/>
                  <a:gd name="connsiteX3-493" fmla="*/ 576262 w 577222"/>
                  <a:gd name="connsiteY3-494" fmla="*/ 586519 h 621576"/>
                  <a:gd name="connsiteX4-495" fmla="*/ 423862 w 577222"/>
                  <a:gd name="connsiteY4-496" fmla="*/ 598425 h 621576"/>
                  <a:gd name="connsiteX5-497" fmla="*/ 83344 w 577222"/>
                  <a:gd name="connsiteY5-498" fmla="*/ 476981 h 621576"/>
                  <a:gd name="connsiteX6-499" fmla="*/ 16668 w 577222"/>
                  <a:gd name="connsiteY6-500" fmla="*/ 434118 h 621576"/>
                  <a:gd name="connsiteX7-501" fmla="*/ 23812 w 577222"/>
                  <a:gd name="connsiteY7-502" fmla="*/ 298386 h 621576"/>
                  <a:gd name="connsiteX8-503" fmla="*/ 0 w 577222"/>
                  <a:gd name="connsiteY8-504" fmla="*/ 191231 h 62157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577222" h="621576">
                    <a:moveTo>
                      <a:pt x="0" y="191231"/>
                    </a:moveTo>
                    <a:cubicBezTo>
                      <a:pt x="96044" y="154322"/>
                      <a:pt x="381793" y="-12366"/>
                      <a:pt x="445293" y="731"/>
                    </a:cubicBezTo>
                    <a:cubicBezTo>
                      <a:pt x="508793" y="13828"/>
                      <a:pt x="365919" y="186070"/>
                      <a:pt x="381000" y="269811"/>
                    </a:cubicBezTo>
                    <a:cubicBezTo>
                      <a:pt x="400844" y="365458"/>
                      <a:pt x="569118" y="531750"/>
                      <a:pt x="576262" y="586519"/>
                    </a:cubicBezTo>
                    <a:cubicBezTo>
                      <a:pt x="583406" y="641288"/>
                      <a:pt x="552450" y="621046"/>
                      <a:pt x="423862" y="598425"/>
                    </a:cubicBezTo>
                    <a:cubicBezTo>
                      <a:pt x="233362" y="556753"/>
                      <a:pt x="151210" y="517065"/>
                      <a:pt x="83344" y="476981"/>
                    </a:cubicBezTo>
                    <a:cubicBezTo>
                      <a:pt x="36910" y="446422"/>
                      <a:pt x="42465" y="467059"/>
                      <a:pt x="16668" y="434118"/>
                    </a:cubicBezTo>
                    <a:cubicBezTo>
                      <a:pt x="50402" y="398795"/>
                      <a:pt x="25796" y="340455"/>
                      <a:pt x="23812" y="298386"/>
                    </a:cubicBezTo>
                    <a:cubicBezTo>
                      <a:pt x="17066" y="263461"/>
                      <a:pt x="15875" y="273384"/>
                      <a:pt x="0" y="191231"/>
                    </a:cubicBezTo>
                    <a:close/>
                  </a:path>
                </a:pathLst>
              </a:custGeom>
              <a:solidFill>
                <a:srgbClr val="3D3936"/>
              </a:solidFill>
              <a:ln>
                <a:solidFill>
                  <a:srgbClr val="3D393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30" name="任意多边形: 形状 229"/>
              <p:cNvSpPr/>
              <p:nvPr/>
            </p:nvSpPr>
            <p:spPr>
              <a:xfrm rot="21228121">
                <a:off x="2432050" y="1510640"/>
                <a:ext cx="260350" cy="45719"/>
              </a:xfrm>
              <a:custGeom>
                <a:avLst/>
                <a:gdLst>
                  <a:gd name="connsiteX0" fmla="*/ 0 w 260717"/>
                  <a:gd name="connsiteY0" fmla="*/ 39650 h 39904"/>
                  <a:gd name="connsiteX1" fmla="*/ 260716 w 260717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0717" h="39904" extrusionOk="0">
                    <a:moveTo>
                      <a:pt x="0" y="39650"/>
                    </a:moveTo>
                    <a:cubicBezTo>
                      <a:pt x="78484" y="34579"/>
                      <a:pt x="137338" y="54385"/>
                      <a:pt x="260716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1" name="任意多边形: 形状 230"/>
              <p:cNvSpPr/>
              <p:nvPr/>
            </p:nvSpPr>
            <p:spPr>
              <a:xfrm rot="1462462">
                <a:off x="2427987" y="1808321"/>
                <a:ext cx="389224" cy="45719"/>
              </a:xfrm>
              <a:custGeom>
                <a:avLst/>
                <a:gdLst>
                  <a:gd name="connsiteX0" fmla="*/ 0 w 389773"/>
                  <a:gd name="connsiteY0" fmla="*/ 39650 h 39904"/>
                  <a:gd name="connsiteX1" fmla="*/ 389773 w 389773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9773" h="39904" extrusionOk="0">
                    <a:moveTo>
                      <a:pt x="0" y="39650"/>
                    </a:moveTo>
                    <a:cubicBezTo>
                      <a:pt x="116313" y="32447"/>
                      <a:pt x="206818" y="56658"/>
                      <a:pt x="389773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2" name="任意多边形: 形状 231"/>
              <p:cNvSpPr/>
              <p:nvPr/>
            </p:nvSpPr>
            <p:spPr>
              <a:xfrm rot="563873">
                <a:off x="2433562" y="1606939"/>
                <a:ext cx="260350" cy="45719"/>
              </a:xfrm>
              <a:custGeom>
                <a:avLst/>
                <a:gdLst>
                  <a:gd name="connsiteX0" fmla="*/ 0 w 260717"/>
                  <a:gd name="connsiteY0" fmla="*/ 39650 h 39904"/>
                  <a:gd name="connsiteX1" fmla="*/ 260716 w 260717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0717" h="39904" extrusionOk="0">
                    <a:moveTo>
                      <a:pt x="0" y="39650"/>
                    </a:moveTo>
                    <a:cubicBezTo>
                      <a:pt x="78484" y="34579"/>
                      <a:pt x="137338" y="54385"/>
                      <a:pt x="260716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3" name="任意多边形: 形状 232"/>
              <p:cNvSpPr/>
              <p:nvPr/>
            </p:nvSpPr>
            <p:spPr>
              <a:xfrm rot="1367567">
                <a:off x="2435727" y="1702842"/>
                <a:ext cx="329948" cy="45719"/>
              </a:xfrm>
              <a:custGeom>
                <a:avLst/>
                <a:gdLst>
                  <a:gd name="connsiteX0" fmla="*/ 0 w 330413"/>
                  <a:gd name="connsiteY0" fmla="*/ 39650 h 39904"/>
                  <a:gd name="connsiteX1" fmla="*/ 330413 w 330413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413" h="39904" extrusionOk="0">
                    <a:moveTo>
                      <a:pt x="0" y="39650"/>
                    </a:moveTo>
                    <a:cubicBezTo>
                      <a:pt x="103101" y="30095"/>
                      <a:pt x="177676" y="47805"/>
                      <a:pt x="330413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4" name="任意多边形: 形状 233"/>
              <p:cNvSpPr/>
              <p:nvPr/>
            </p:nvSpPr>
            <p:spPr>
              <a:xfrm>
                <a:off x="634324" y="1343025"/>
                <a:ext cx="45719" cy="585788"/>
              </a:xfrm>
              <a:custGeom>
                <a:avLst/>
                <a:gdLst>
                  <a:gd name="connsiteX0" fmla="*/ 27786 w 27786"/>
                  <a:gd name="connsiteY0" fmla="*/ 0 h 619125"/>
                  <a:gd name="connsiteX1" fmla="*/ 8736 w 27786"/>
                  <a:gd name="connsiteY1" fmla="*/ 619125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86" h="619125">
                    <a:moveTo>
                      <a:pt x="27786" y="0"/>
                    </a:moveTo>
                    <a:cubicBezTo>
                      <a:pt x="7942" y="231378"/>
                      <a:pt x="-11901" y="462756"/>
                      <a:pt x="8736" y="6191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186" name="任意多边形: 形状 185"/>
            <p:cNvSpPr/>
            <p:nvPr/>
          </p:nvSpPr>
          <p:spPr>
            <a:xfrm>
              <a:off x="588905" y="1247775"/>
              <a:ext cx="1793046" cy="783431"/>
            </a:xfrm>
            <a:custGeom>
              <a:avLst/>
              <a:gdLst>
                <a:gd name="connsiteX0" fmla="*/ 761352 w 1751316"/>
                <a:gd name="connsiteY0" fmla="*/ 0 h 778672"/>
                <a:gd name="connsiteX1" fmla="*/ 1751316 w 1751316"/>
                <a:gd name="connsiteY1" fmla="*/ 389336 h 778672"/>
                <a:gd name="connsiteX2" fmla="*/ 761352 w 1751316"/>
                <a:gd name="connsiteY2" fmla="*/ 778672 h 778672"/>
                <a:gd name="connsiteX3" fmla="*/ 61342 w 1751316"/>
                <a:gd name="connsiteY3" fmla="*/ 664638 h 778672"/>
                <a:gd name="connsiteX4" fmla="*/ 19754 w 1751316"/>
                <a:gd name="connsiteY4" fmla="*/ 644815 h 778672"/>
                <a:gd name="connsiteX5" fmla="*/ 12936 w 1751316"/>
                <a:gd name="connsiteY5" fmla="*/ 606138 h 778672"/>
                <a:gd name="connsiteX6" fmla="*/ 12936 w 1751316"/>
                <a:gd name="connsiteY6" fmla="*/ 160630 h 778672"/>
                <a:gd name="connsiteX7" fmla="*/ 17463 w 1751316"/>
                <a:gd name="connsiteY7" fmla="*/ 134949 h 778672"/>
                <a:gd name="connsiteX8" fmla="*/ 61342 w 1751316"/>
                <a:gd name="connsiteY8" fmla="*/ 114034 h 778672"/>
                <a:gd name="connsiteX9" fmla="*/ 761352 w 1751316"/>
                <a:gd name="connsiteY9" fmla="*/ 0 h 778672"/>
                <a:gd name="connsiteX0-1" fmla="*/ 761352 w 1772747"/>
                <a:gd name="connsiteY0-2" fmla="*/ 0 h 789370"/>
                <a:gd name="connsiteX1-3" fmla="*/ 1772747 w 1772747"/>
                <a:gd name="connsiteY1-4" fmla="*/ 419463 h 789370"/>
                <a:gd name="connsiteX2-5" fmla="*/ 761352 w 1772747"/>
                <a:gd name="connsiteY2-6" fmla="*/ 778672 h 789370"/>
                <a:gd name="connsiteX3-7" fmla="*/ 61342 w 1772747"/>
                <a:gd name="connsiteY3-8" fmla="*/ 664638 h 789370"/>
                <a:gd name="connsiteX4-9" fmla="*/ 19754 w 1772747"/>
                <a:gd name="connsiteY4-10" fmla="*/ 644815 h 789370"/>
                <a:gd name="connsiteX5-11" fmla="*/ 12936 w 1772747"/>
                <a:gd name="connsiteY5-12" fmla="*/ 606138 h 789370"/>
                <a:gd name="connsiteX6-13" fmla="*/ 12936 w 1772747"/>
                <a:gd name="connsiteY6-14" fmla="*/ 160630 h 789370"/>
                <a:gd name="connsiteX7-15" fmla="*/ 17463 w 1772747"/>
                <a:gd name="connsiteY7-16" fmla="*/ 134949 h 789370"/>
                <a:gd name="connsiteX8-17" fmla="*/ 61342 w 1772747"/>
                <a:gd name="connsiteY8-18" fmla="*/ 114034 h 789370"/>
                <a:gd name="connsiteX9-19" fmla="*/ 761352 w 1772747"/>
                <a:gd name="connsiteY9-20" fmla="*/ 0 h 789370"/>
                <a:gd name="connsiteX0-21" fmla="*/ 761352 w 1776726"/>
                <a:gd name="connsiteY0-22" fmla="*/ 0 h 789370"/>
                <a:gd name="connsiteX1-23" fmla="*/ 1772747 w 1776726"/>
                <a:gd name="connsiteY1-24" fmla="*/ 419463 h 789370"/>
                <a:gd name="connsiteX2-25" fmla="*/ 761352 w 1776726"/>
                <a:gd name="connsiteY2-26" fmla="*/ 778672 h 789370"/>
                <a:gd name="connsiteX3-27" fmla="*/ 61342 w 1776726"/>
                <a:gd name="connsiteY3-28" fmla="*/ 664638 h 789370"/>
                <a:gd name="connsiteX4-29" fmla="*/ 19754 w 1776726"/>
                <a:gd name="connsiteY4-30" fmla="*/ 644815 h 789370"/>
                <a:gd name="connsiteX5-31" fmla="*/ 12936 w 1776726"/>
                <a:gd name="connsiteY5-32" fmla="*/ 606138 h 789370"/>
                <a:gd name="connsiteX6-33" fmla="*/ 12936 w 1776726"/>
                <a:gd name="connsiteY6-34" fmla="*/ 160630 h 789370"/>
                <a:gd name="connsiteX7-35" fmla="*/ 17463 w 1776726"/>
                <a:gd name="connsiteY7-36" fmla="*/ 134949 h 789370"/>
                <a:gd name="connsiteX8-37" fmla="*/ 61342 w 1776726"/>
                <a:gd name="connsiteY8-38" fmla="*/ 114034 h 789370"/>
                <a:gd name="connsiteX9-39" fmla="*/ 761352 w 1776726"/>
                <a:gd name="connsiteY9-40" fmla="*/ 0 h 789370"/>
                <a:gd name="connsiteX0-41" fmla="*/ 761352 w 1776742"/>
                <a:gd name="connsiteY0-42" fmla="*/ 0 h 789370"/>
                <a:gd name="connsiteX1-43" fmla="*/ 1772747 w 1776742"/>
                <a:gd name="connsiteY1-44" fmla="*/ 419463 h 789370"/>
                <a:gd name="connsiteX2-45" fmla="*/ 761352 w 1776742"/>
                <a:gd name="connsiteY2-46" fmla="*/ 778672 h 789370"/>
                <a:gd name="connsiteX3-47" fmla="*/ 61342 w 1776742"/>
                <a:gd name="connsiteY3-48" fmla="*/ 664638 h 789370"/>
                <a:gd name="connsiteX4-49" fmla="*/ 19754 w 1776742"/>
                <a:gd name="connsiteY4-50" fmla="*/ 644815 h 789370"/>
                <a:gd name="connsiteX5-51" fmla="*/ 12936 w 1776742"/>
                <a:gd name="connsiteY5-52" fmla="*/ 606138 h 789370"/>
                <a:gd name="connsiteX6-53" fmla="*/ 12936 w 1776742"/>
                <a:gd name="connsiteY6-54" fmla="*/ 160630 h 789370"/>
                <a:gd name="connsiteX7-55" fmla="*/ 17463 w 1776742"/>
                <a:gd name="connsiteY7-56" fmla="*/ 134949 h 789370"/>
                <a:gd name="connsiteX8-57" fmla="*/ 61342 w 1776742"/>
                <a:gd name="connsiteY8-58" fmla="*/ 114034 h 789370"/>
                <a:gd name="connsiteX9-59" fmla="*/ 761352 w 1776742"/>
                <a:gd name="connsiteY9-60" fmla="*/ 0 h 789370"/>
                <a:gd name="connsiteX0-61" fmla="*/ 761352 w 1776710"/>
                <a:gd name="connsiteY0-62" fmla="*/ 0 h 789370"/>
                <a:gd name="connsiteX1-63" fmla="*/ 1772747 w 1776710"/>
                <a:gd name="connsiteY1-64" fmla="*/ 419463 h 789370"/>
                <a:gd name="connsiteX2-65" fmla="*/ 761352 w 1776710"/>
                <a:gd name="connsiteY2-66" fmla="*/ 778672 h 789370"/>
                <a:gd name="connsiteX3-67" fmla="*/ 61342 w 1776710"/>
                <a:gd name="connsiteY3-68" fmla="*/ 664638 h 789370"/>
                <a:gd name="connsiteX4-69" fmla="*/ 19754 w 1776710"/>
                <a:gd name="connsiteY4-70" fmla="*/ 644815 h 789370"/>
                <a:gd name="connsiteX5-71" fmla="*/ 12936 w 1776710"/>
                <a:gd name="connsiteY5-72" fmla="*/ 606138 h 789370"/>
                <a:gd name="connsiteX6-73" fmla="*/ 12936 w 1776710"/>
                <a:gd name="connsiteY6-74" fmla="*/ 160630 h 789370"/>
                <a:gd name="connsiteX7-75" fmla="*/ 17463 w 1776710"/>
                <a:gd name="connsiteY7-76" fmla="*/ 134949 h 789370"/>
                <a:gd name="connsiteX8-77" fmla="*/ 61342 w 1776710"/>
                <a:gd name="connsiteY8-78" fmla="*/ 114034 h 789370"/>
                <a:gd name="connsiteX9-79" fmla="*/ 761352 w 1776710"/>
                <a:gd name="connsiteY9-80" fmla="*/ 0 h 789370"/>
                <a:gd name="connsiteX0-81" fmla="*/ 761352 w 1776710"/>
                <a:gd name="connsiteY0-82" fmla="*/ 0 h 789370"/>
                <a:gd name="connsiteX1-83" fmla="*/ 1772747 w 1776710"/>
                <a:gd name="connsiteY1-84" fmla="*/ 419463 h 789370"/>
                <a:gd name="connsiteX2-85" fmla="*/ 761352 w 1776710"/>
                <a:gd name="connsiteY2-86" fmla="*/ 778672 h 789370"/>
                <a:gd name="connsiteX3-87" fmla="*/ 61342 w 1776710"/>
                <a:gd name="connsiteY3-88" fmla="*/ 664638 h 789370"/>
                <a:gd name="connsiteX4-89" fmla="*/ 19754 w 1776710"/>
                <a:gd name="connsiteY4-90" fmla="*/ 644815 h 789370"/>
                <a:gd name="connsiteX5-91" fmla="*/ 12936 w 1776710"/>
                <a:gd name="connsiteY5-92" fmla="*/ 606138 h 789370"/>
                <a:gd name="connsiteX6-93" fmla="*/ 12936 w 1776710"/>
                <a:gd name="connsiteY6-94" fmla="*/ 160630 h 789370"/>
                <a:gd name="connsiteX7-95" fmla="*/ 17463 w 1776710"/>
                <a:gd name="connsiteY7-96" fmla="*/ 134949 h 789370"/>
                <a:gd name="connsiteX8-97" fmla="*/ 61342 w 1776710"/>
                <a:gd name="connsiteY8-98" fmla="*/ 114034 h 789370"/>
                <a:gd name="connsiteX9-99" fmla="*/ 761352 w 1776710"/>
                <a:gd name="connsiteY9-100" fmla="*/ 0 h 789370"/>
                <a:gd name="connsiteX0-101" fmla="*/ 761352 w 1776710"/>
                <a:gd name="connsiteY0-102" fmla="*/ 0 h 778672"/>
                <a:gd name="connsiteX1-103" fmla="*/ 1772747 w 1776710"/>
                <a:gd name="connsiteY1-104" fmla="*/ 419463 h 778672"/>
                <a:gd name="connsiteX2-105" fmla="*/ 761352 w 1776710"/>
                <a:gd name="connsiteY2-106" fmla="*/ 778672 h 778672"/>
                <a:gd name="connsiteX3-107" fmla="*/ 61342 w 1776710"/>
                <a:gd name="connsiteY3-108" fmla="*/ 664638 h 778672"/>
                <a:gd name="connsiteX4-109" fmla="*/ 19754 w 1776710"/>
                <a:gd name="connsiteY4-110" fmla="*/ 644815 h 778672"/>
                <a:gd name="connsiteX5-111" fmla="*/ 12936 w 1776710"/>
                <a:gd name="connsiteY5-112" fmla="*/ 606138 h 778672"/>
                <a:gd name="connsiteX6-113" fmla="*/ 12936 w 1776710"/>
                <a:gd name="connsiteY6-114" fmla="*/ 160630 h 778672"/>
                <a:gd name="connsiteX7-115" fmla="*/ 17463 w 1776710"/>
                <a:gd name="connsiteY7-116" fmla="*/ 134949 h 778672"/>
                <a:gd name="connsiteX8-117" fmla="*/ 61342 w 1776710"/>
                <a:gd name="connsiteY8-118" fmla="*/ 114034 h 778672"/>
                <a:gd name="connsiteX9-119" fmla="*/ 761352 w 1776710"/>
                <a:gd name="connsiteY9-120" fmla="*/ 0 h 778672"/>
                <a:gd name="connsiteX0-121" fmla="*/ 761352 w 1776710"/>
                <a:gd name="connsiteY0-122" fmla="*/ 0 h 778672"/>
                <a:gd name="connsiteX1-123" fmla="*/ 1772747 w 1776710"/>
                <a:gd name="connsiteY1-124" fmla="*/ 419463 h 778672"/>
                <a:gd name="connsiteX2-125" fmla="*/ 761352 w 1776710"/>
                <a:gd name="connsiteY2-126" fmla="*/ 778672 h 778672"/>
                <a:gd name="connsiteX3-127" fmla="*/ 61342 w 1776710"/>
                <a:gd name="connsiteY3-128" fmla="*/ 664638 h 778672"/>
                <a:gd name="connsiteX4-129" fmla="*/ 19754 w 1776710"/>
                <a:gd name="connsiteY4-130" fmla="*/ 644815 h 778672"/>
                <a:gd name="connsiteX5-131" fmla="*/ 12936 w 1776710"/>
                <a:gd name="connsiteY5-132" fmla="*/ 606138 h 778672"/>
                <a:gd name="connsiteX6-133" fmla="*/ 12936 w 1776710"/>
                <a:gd name="connsiteY6-134" fmla="*/ 160630 h 778672"/>
                <a:gd name="connsiteX7-135" fmla="*/ 17463 w 1776710"/>
                <a:gd name="connsiteY7-136" fmla="*/ 134949 h 778672"/>
                <a:gd name="connsiteX8-137" fmla="*/ 61342 w 1776710"/>
                <a:gd name="connsiteY8-138" fmla="*/ 114034 h 778672"/>
                <a:gd name="connsiteX9-139" fmla="*/ 761352 w 1776710"/>
                <a:gd name="connsiteY9-140" fmla="*/ 0 h 778672"/>
                <a:gd name="connsiteX0-141" fmla="*/ 761352 w 1776710"/>
                <a:gd name="connsiteY0-142" fmla="*/ 0 h 764768"/>
                <a:gd name="connsiteX1-143" fmla="*/ 1772747 w 1776710"/>
                <a:gd name="connsiteY1-144" fmla="*/ 419463 h 764768"/>
                <a:gd name="connsiteX2-145" fmla="*/ 751827 w 1776710"/>
                <a:gd name="connsiteY2-146" fmla="*/ 764768 h 764768"/>
                <a:gd name="connsiteX3-147" fmla="*/ 61342 w 1776710"/>
                <a:gd name="connsiteY3-148" fmla="*/ 664638 h 764768"/>
                <a:gd name="connsiteX4-149" fmla="*/ 19754 w 1776710"/>
                <a:gd name="connsiteY4-150" fmla="*/ 644815 h 764768"/>
                <a:gd name="connsiteX5-151" fmla="*/ 12936 w 1776710"/>
                <a:gd name="connsiteY5-152" fmla="*/ 606138 h 764768"/>
                <a:gd name="connsiteX6-153" fmla="*/ 12936 w 1776710"/>
                <a:gd name="connsiteY6-154" fmla="*/ 160630 h 764768"/>
                <a:gd name="connsiteX7-155" fmla="*/ 17463 w 1776710"/>
                <a:gd name="connsiteY7-156" fmla="*/ 134949 h 764768"/>
                <a:gd name="connsiteX8-157" fmla="*/ 61342 w 1776710"/>
                <a:gd name="connsiteY8-158" fmla="*/ 114034 h 764768"/>
                <a:gd name="connsiteX9-159" fmla="*/ 761352 w 1776710"/>
                <a:gd name="connsiteY9-160" fmla="*/ 0 h 764768"/>
                <a:gd name="connsiteX0-161" fmla="*/ 761352 w 1776710"/>
                <a:gd name="connsiteY0-162" fmla="*/ 0 h 767776"/>
                <a:gd name="connsiteX1-163" fmla="*/ 1772747 w 1776710"/>
                <a:gd name="connsiteY1-164" fmla="*/ 419463 h 767776"/>
                <a:gd name="connsiteX2-165" fmla="*/ 751827 w 1776710"/>
                <a:gd name="connsiteY2-166" fmla="*/ 764768 h 767776"/>
                <a:gd name="connsiteX3-167" fmla="*/ 61342 w 1776710"/>
                <a:gd name="connsiteY3-168" fmla="*/ 664638 h 767776"/>
                <a:gd name="connsiteX4-169" fmla="*/ 19754 w 1776710"/>
                <a:gd name="connsiteY4-170" fmla="*/ 644815 h 767776"/>
                <a:gd name="connsiteX5-171" fmla="*/ 12936 w 1776710"/>
                <a:gd name="connsiteY5-172" fmla="*/ 606138 h 767776"/>
                <a:gd name="connsiteX6-173" fmla="*/ 12936 w 1776710"/>
                <a:gd name="connsiteY6-174" fmla="*/ 160630 h 767776"/>
                <a:gd name="connsiteX7-175" fmla="*/ 17463 w 1776710"/>
                <a:gd name="connsiteY7-176" fmla="*/ 134949 h 767776"/>
                <a:gd name="connsiteX8-177" fmla="*/ 61342 w 1776710"/>
                <a:gd name="connsiteY8-178" fmla="*/ 114034 h 767776"/>
                <a:gd name="connsiteX9-179" fmla="*/ 761352 w 1776710"/>
                <a:gd name="connsiteY9-180" fmla="*/ 0 h 767776"/>
                <a:gd name="connsiteX0-181" fmla="*/ 761352 w 1777138"/>
                <a:gd name="connsiteY0-182" fmla="*/ 0 h 767776"/>
                <a:gd name="connsiteX1-183" fmla="*/ 1772747 w 1777138"/>
                <a:gd name="connsiteY1-184" fmla="*/ 419463 h 767776"/>
                <a:gd name="connsiteX2-185" fmla="*/ 751827 w 1777138"/>
                <a:gd name="connsiteY2-186" fmla="*/ 764768 h 767776"/>
                <a:gd name="connsiteX3-187" fmla="*/ 61342 w 1777138"/>
                <a:gd name="connsiteY3-188" fmla="*/ 664638 h 767776"/>
                <a:gd name="connsiteX4-189" fmla="*/ 19754 w 1777138"/>
                <a:gd name="connsiteY4-190" fmla="*/ 644815 h 767776"/>
                <a:gd name="connsiteX5-191" fmla="*/ 12936 w 1777138"/>
                <a:gd name="connsiteY5-192" fmla="*/ 606138 h 767776"/>
                <a:gd name="connsiteX6-193" fmla="*/ 12936 w 1777138"/>
                <a:gd name="connsiteY6-194" fmla="*/ 160630 h 767776"/>
                <a:gd name="connsiteX7-195" fmla="*/ 17463 w 1777138"/>
                <a:gd name="connsiteY7-196" fmla="*/ 134949 h 767776"/>
                <a:gd name="connsiteX8-197" fmla="*/ 61342 w 1777138"/>
                <a:gd name="connsiteY8-198" fmla="*/ 114034 h 767776"/>
                <a:gd name="connsiteX9-199" fmla="*/ 761352 w 1777138"/>
                <a:gd name="connsiteY9-200" fmla="*/ 0 h 767776"/>
                <a:gd name="connsiteX0-201" fmla="*/ 761352 w 1774777"/>
                <a:gd name="connsiteY0-202" fmla="*/ 0 h 767776"/>
                <a:gd name="connsiteX1-203" fmla="*/ 1770366 w 1774777"/>
                <a:gd name="connsiteY1-204" fmla="*/ 424097 h 767776"/>
                <a:gd name="connsiteX2-205" fmla="*/ 751827 w 1774777"/>
                <a:gd name="connsiteY2-206" fmla="*/ 764768 h 767776"/>
                <a:gd name="connsiteX3-207" fmla="*/ 61342 w 1774777"/>
                <a:gd name="connsiteY3-208" fmla="*/ 664638 h 767776"/>
                <a:gd name="connsiteX4-209" fmla="*/ 19754 w 1774777"/>
                <a:gd name="connsiteY4-210" fmla="*/ 644815 h 767776"/>
                <a:gd name="connsiteX5-211" fmla="*/ 12936 w 1774777"/>
                <a:gd name="connsiteY5-212" fmla="*/ 606138 h 767776"/>
                <a:gd name="connsiteX6-213" fmla="*/ 12936 w 1774777"/>
                <a:gd name="connsiteY6-214" fmla="*/ 160630 h 767776"/>
                <a:gd name="connsiteX7-215" fmla="*/ 17463 w 1774777"/>
                <a:gd name="connsiteY7-216" fmla="*/ 134949 h 767776"/>
                <a:gd name="connsiteX8-217" fmla="*/ 61342 w 1774777"/>
                <a:gd name="connsiteY8-218" fmla="*/ 114034 h 767776"/>
                <a:gd name="connsiteX9-219" fmla="*/ 761352 w 1774777"/>
                <a:gd name="connsiteY9-220" fmla="*/ 0 h 767776"/>
                <a:gd name="connsiteX0-221" fmla="*/ 761352 w 1878416"/>
                <a:gd name="connsiteY0-222" fmla="*/ 0 h 767776"/>
                <a:gd name="connsiteX1-223" fmla="*/ 1770366 w 1878416"/>
                <a:gd name="connsiteY1-224" fmla="*/ 424097 h 767776"/>
                <a:gd name="connsiteX2-225" fmla="*/ 1735195 w 1878416"/>
                <a:gd name="connsiteY2-226" fmla="*/ 522007 h 767776"/>
                <a:gd name="connsiteX3-227" fmla="*/ 751827 w 1878416"/>
                <a:gd name="connsiteY3-228" fmla="*/ 764768 h 767776"/>
                <a:gd name="connsiteX4-229" fmla="*/ 61342 w 1878416"/>
                <a:gd name="connsiteY4-230" fmla="*/ 664638 h 767776"/>
                <a:gd name="connsiteX5-231" fmla="*/ 19754 w 1878416"/>
                <a:gd name="connsiteY5-232" fmla="*/ 644815 h 767776"/>
                <a:gd name="connsiteX6-233" fmla="*/ 12936 w 1878416"/>
                <a:gd name="connsiteY6-234" fmla="*/ 606138 h 767776"/>
                <a:gd name="connsiteX7-235" fmla="*/ 12936 w 1878416"/>
                <a:gd name="connsiteY7-236" fmla="*/ 160630 h 767776"/>
                <a:gd name="connsiteX8-237" fmla="*/ 17463 w 1878416"/>
                <a:gd name="connsiteY8-238" fmla="*/ 134949 h 767776"/>
                <a:gd name="connsiteX9-239" fmla="*/ 61342 w 1878416"/>
                <a:gd name="connsiteY9-240" fmla="*/ 114034 h 767776"/>
                <a:gd name="connsiteX10" fmla="*/ 761352 w 1878416"/>
                <a:gd name="connsiteY10" fmla="*/ 0 h 767776"/>
                <a:gd name="connsiteX0-241" fmla="*/ 761352 w 1878416"/>
                <a:gd name="connsiteY0-242" fmla="*/ 0 h 767776"/>
                <a:gd name="connsiteX1-243" fmla="*/ 1770366 w 1878416"/>
                <a:gd name="connsiteY1-244" fmla="*/ 424097 h 767776"/>
                <a:gd name="connsiteX2-245" fmla="*/ 1735195 w 1878416"/>
                <a:gd name="connsiteY2-246" fmla="*/ 522007 h 767776"/>
                <a:gd name="connsiteX3-247" fmla="*/ 751827 w 1878416"/>
                <a:gd name="connsiteY3-248" fmla="*/ 764768 h 767776"/>
                <a:gd name="connsiteX4-249" fmla="*/ 61342 w 1878416"/>
                <a:gd name="connsiteY4-250" fmla="*/ 664638 h 767776"/>
                <a:gd name="connsiteX5-251" fmla="*/ 19754 w 1878416"/>
                <a:gd name="connsiteY5-252" fmla="*/ 644815 h 767776"/>
                <a:gd name="connsiteX6-253" fmla="*/ 12936 w 1878416"/>
                <a:gd name="connsiteY6-254" fmla="*/ 606138 h 767776"/>
                <a:gd name="connsiteX7-255" fmla="*/ 12936 w 1878416"/>
                <a:gd name="connsiteY7-256" fmla="*/ 160630 h 767776"/>
                <a:gd name="connsiteX8-257" fmla="*/ 17463 w 1878416"/>
                <a:gd name="connsiteY8-258" fmla="*/ 134949 h 767776"/>
                <a:gd name="connsiteX9-259" fmla="*/ 61342 w 1878416"/>
                <a:gd name="connsiteY9-260" fmla="*/ 114034 h 767776"/>
                <a:gd name="connsiteX10-261" fmla="*/ 761352 w 1878416"/>
                <a:gd name="connsiteY10-262" fmla="*/ 0 h 767776"/>
                <a:gd name="connsiteX0-263" fmla="*/ 761352 w 1877399"/>
                <a:gd name="connsiteY0-264" fmla="*/ 0 h 767776"/>
                <a:gd name="connsiteX1-265" fmla="*/ 1770366 w 1877399"/>
                <a:gd name="connsiteY1-266" fmla="*/ 424097 h 767776"/>
                <a:gd name="connsiteX2-267" fmla="*/ 1732814 w 1877399"/>
                <a:gd name="connsiteY2-268" fmla="*/ 528960 h 767776"/>
                <a:gd name="connsiteX3-269" fmla="*/ 751827 w 1877399"/>
                <a:gd name="connsiteY3-270" fmla="*/ 764768 h 767776"/>
                <a:gd name="connsiteX4-271" fmla="*/ 61342 w 1877399"/>
                <a:gd name="connsiteY4-272" fmla="*/ 664638 h 767776"/>
                <a:gd name="connsiteX5-273" fmla="*/ 19754 w 1877399"/>
                <a:gd name="connsiteY5-274" fmla="*/ 644815 h 767776"/>
                <a:gd name="connsiteX6-275" fmla="*/ 12936 w 1877399"/>
                <a:gd name="connsiteY6-276" fmla="*/ 606138 h 767776"/>
                <a:gd name="connsiteX7-277" fmla="*/ 12936 w 1877399"/>
                <a:gd name="connsiteY7-278" fmla="*/ 160630 h 767776"/>
                <a:gd name="connsiteX8-279" fmla="*/ 17463 w 1877399"/>
                <a:gd name="connsiteY8-280" fmla="*/ 134949 h 767776"/>
                <a:gd name="connsiteX9-281" fmla="*/ 61342 w 1877399"/>
                <a:gd name="connsiteY9-282" fmla="*/ 114034 h 767776"/>
                <a:gd name="connsiteX10-283" fmla="*/ 761352 w 1877399"/>
                <a:gd name="connsiteY10-284" fmla="*/ 0 h 767776"/>
                <a:gd name="connsiteX0-285" fmla="*/ 761352 w 1877399"/>
                <a:gd name="connsiteY0-286" fmla="*/ 0 h 767776"/>
                <a:gd name="connsiteX1-287" fmla="*/ 1770366 w 1877399"/>
                <a:gd name="connsiteY1-288" fmla="*/ 424097 h 767776"/>
                <a:gd name="connsiteX2-289" fmla="*/ 1732814 w 1877399"/>
                <a:gd name="connsiteY2-290" fmla="*/ 528960 h 767776"/>
                <a:gd name="connsiteX3-291" fmla="*/ 751827 w 1877399"/>
                <a:gd name="connsiteY3-292" fmla="*/ 764768 h 767776"/>
                <a:gd name="connsiteX4-293" fmla="*/ 61342 w 1877399"/>
                <a:gd name="connsiteY4-294" fmla="*/ 664638 h 767776"/>
                <a:gd name="connsiteX5-295" fmla="*/ 19754 w 1877399"/>
                <a:gd name="connsiteY5-296" fmla="*/ 644815 h 767776"/>
                <a:gd name="connsiteX6-297" fmla="*/ 12936 w 1877399"/>
                <a:gd name="connsiteY6-298" fmla="*/ 606138 h 767776"/>
                <a:gd name="connsiteX7-299" fmla="*/ 12936 w 1877399"/>
                <a:gd name="connsiteY7-300" fmla="*/ 160630 h 767776"/>
                <a:gd name="connsiteX8-301" fmla="*/ 17463 w 1877399"/>
                <a:gd name="connsiteY8-302" fmla="*/ 134949 h 767776"/>
                <a:gd name="connsiteX9-303" fmla="*/ 61342 w 1877399"/>
                <a:gd name="connsiteY9-304" fmla="*/ 114034 h 767776"/>
                <a:gd name="connsiteX10-305" fmla="*/ 761352 w 1877399"/>
                <a:gd name="connsiteY10-306" fmla="*/ 0 h 767776"/>
                <a:gd name="connsiteX0-307" fmla="*/ 761352 w 1877399"/>
                <a:gd name="connsiteY0-308" fmla="*/ 0 h 767776"/>
                <a:gd name="connsiteX1-309" fmla="*/ 1770366 w 1877399"/>
                <a:gd name="connsiteY1-310" fmla="*/ 424097 h 767776"/>
                <a:gd name="connsiteX2-311" fmla="*/ 1732814 w 1877399"/>
                <a:gd name="connsiteY2-312" fmla="*/ 528960 h 767776"/>
                <a:gd name="connsiteX3-313" fmla="*/ 751827 w 1877399"/>
                <a:gd name="connsiteY3-314" fmla="*/ 764768 h 767776"/>
                <a:gd name="connsiteX4-315" fmla="*/ 61342 w 1877399"/>
                <a:gd name="connsiteY4-316" fmla="*/ 664638 h 767776"/>
                <a:gd name="connsiteX5-317" fmla="*/ 19754 w 1877399"/>
                <a:gd name="connsiteY5-318" fmla="*/ 644815 h 767776"/>
                <a:gd name="connsiteX6-319" fmla="*/ 12936 w 1877399"/>
                <a:gd name="connsiteY6-320" fmla="*/ 606138 h 767776"/>
                <a:gd name="connsiteX7-321" fmla="*/ 12936 w 1877399"/>
                <a:gd name="connsiteY7-322" fmla="*/ 160630 h 767776"/>
                <a:gd name="connsiteX8-323" fmla="*/ 17463 w 1877399"/>
                <a:gd name="connsiteY8-324" fmla="*/ 134949 h 767776"/>
                <a:gd name="connsiteX9-325" fmla="*/ 61342 w 1877399"/>
                <a:gd name="connsiteY9-326" fmla="*/ 114034 h 767776"/>
                <a:gd name="connsiteX10-327" fmla="*/ 761352 w 1877399"/>
                <a:gd name="connsiteY10-328" fmla="*/ 0 h 767776"/>
                <a:gd name="connsiteX0-329" fmla="*/ 761352 w 1893977"/>
                <a:gd name="connsiteY0-330" fmla="*/ 0 h 767776"/>
                <a:gd name="connsiteX1-331" fmla="*/ 1770366 w 1893977"/>
                <a:gd name="connsiteY1-332" fmla="*/ 424097 h 767776"/>
                <a:gd name="connsiteX2-333" fmla="*/ 1768533 w 1893977"/>
                <a:gd name="connsiteY2-334" fmla="*/ 549817 h 767776"/>
                <a:gd name="connsiteX3-335" fmla="*/ 751827 w 1893977"/>
                <a:gd name="connsiteY3-336" fmla="*/ 764768 h 767776"/>
                <a:gd name="connsiteX4-337" fmla="*/ 61342 w 1893977"/>
                <a:gd name="connsiteY4-338" fmla="*/ 664638 h 767776"/>
                <a:gd name="connsiteX5-339" fmla="*/ 19754 w 1893977"/>
                <a:gd name="connsiteY5-340" fmla="*/ 644815 h 767776"/>
                <a:gd name="connsiteX6-341" fmla="*/ 12936 w 1893977"/>
                <a:gd name="connsiteY6-342" fmla="*/ 606138 h 767776"/>
                <a:gd name="connsiteX7-343" fmla="*/ 12936 w 1893977"/>
                <a:gd name="connsiteY7-344" fmla="*/ 160630 h 767776"/>
                <a:gd name="connsiteX8-345" fmla="*/ 17463 w 1893977"/>
                <a:gd name="connsiteY8-346" fmla="*/ 134949 h 767776"/>
                <a:gd name="connsiteX9-347" fmla="*/ 61342 w 1893977"/>
                <a:gd name="connsiteY9-348" fmla="*/ 114034 h 767776"/>
                <a:gd name="connsiteX10-349" fmla="*/ 761352 w 1893977"/>
                <a:gd name="connsiteY10-350" fmla="*/ 0 h 767776"/>
                <a:gd name="connsiteX0-351" fmla="*/ 761352 w 1893977"/>
                <a:gd name="connsiteY0-352" fmla="*/ 0 h 767776"/>
                <a:gd name="connsiteX1-353" fmla="*/ 1770366 w 1893977"/>
                <a:gd name="connsiteY1-354" fmla="*/ 424097 h 767776"/>
                <a:gd name="connsiteX2-355" fmla="*/ 1768533 w 1893977"/>
                <a:gd name="connsiteY2-356" fmla="*/ 549817 h 767776"/>
                <a:gd name="connsiteX3-357" fmla="*/ 751827 w 1893977"/>
                <a:gd name="connsiteY3-358" fmla="*/ 764768 h 767776"/>
                <a:gd name="connsiteX4-359" fmla="*/ 61342 w 1893977"/>
                <a:gd name="connsiteY4-360" fmla="*/ 664638 h 767776"/>
                <a:gd name="connsiteX5-361" fmla="*/ 19754 w 1893977"/>
                <a:gd name="connsiteY5-362" fmla="*/ 644815 h 767776"/>
                <a:gd name="connsiteX6-363" fmla="*/ 12936 w 1893977"/>
                <a:gd name="connsiteY6-364" fmla="*/ 606138 h 767776"/>
                <a:gd name="connsiteX7-365" fmla="*/ 12936 w 1893977"/>
                <a:gd name="connsiteY7-366" fmla="*/ 160630 h 767776"/>
                <a:gd name="connsiteX8-367" fmla="*/ 17463 w 1893977"/>
                <a:gd name="connsiteY8-368" fmla="*/ 134949 h 767776"/>
                <a:gd name="connsiteX9-369" fmla="*/ 61342 w 1893977"/>
                <a:gd name="connsiteY9-370" fmla="*/ 114034 h 767776"/>
                <a:gd name="connsiteX10-371" fmla="*/ 761352 w 1893977"/>
                <a:gd name="connsiteY10-372" fmla="*/ 0 h 767776"/>
                <a:gd name="connsiteX0-373" fmla="*/ 761352 w 1893977"/>
                <a:gd name="connsiteY0-374" fmla="*/ 0 h 767776"/>
                <a:gd name="connsiteX1-375" fmla="*/ 1770366 w 1893977"/>
                <a:gd name="connsiteY1-376" fmla="*/ 424097 h 767776"/>
                <a:gd name="connsiteX2-377" fmla="*/ 1768533 w 1893977"/>
                <a:gd name="connsiteY2-378" fmla="*/ 549817 h 767776"/>
                <a:gd name="connsiteX3-379" fmla="*/ 751827 w 1893977"/>
                <a:gd name="connsiteY3-380" fmla="*/ 764768 h 767776"/>
                <a:gd name="connsiteX4-381" fmla="*/ 61342 w 1893977"/>
                <a:gd name="connsiteY4-382" fmla="*/ 664638 h 767776"/>
                <a:gd name="connsiteX5-383" fmla="*/ 19754 w 1893977"/>
                <a:gd name="connsiteY5-384" fmla="*/ 644815 h 767776"/>
                <a:gd name="connsiteX6-385" fmla="*/ 12936 w 1893977"/>
                <a:gd name="connsiteY6-386" fmla="*/ 606138 h 767776"/>
                <a:gd name="connsiteX7-387" fmla="*/ 12936 w 1893977"/>
                <a:gd name="connsiteY7-388" fmla="*/ 160630 h 767776"/>
                <a:gd name="connsiteX8-389" fmla="*/ 17463 w 1893977"/>
                <a:gd name="connsiteY8-390" fmla="*/ 134949 h 767776"/>
                <a:gd name="connsiteX9-391" fmla="*/ 61342 w 1893977"/>
                <a:gd name="connsiteY9-392" fmla="*/ 114034 h 767776"/>
                <a:gd name="connsiteX10-393" fmla="*/ 761352 w 1893977"/>
                <a:gd name="connsiteY10-394" fmla="*/ 0 h 767776"/>
                <a:gd name="connsiteX0-395" fmla="*/ 761352 w 1848313"/>
                <a:gd name="connsiteY0-396" fmla="*/ 0 h 767776"/>
                <a:gd name="connsiteX1-397" fmla="*/ 1770366 w 1848313"/>
                <a:gd name="connsiteY1-398" fmla="*/ 424097 h 767776"/>
                <a:gd name="connsiteX2-399" fmla="*/ 1768533 w 1848313"/>
                <a:gd name="connsiteY2-400" fmla="*/ 549817 h 767776"/>
                <a:gd name="connsiteX3-401" fmla="*/ 751827 w 1848313"/>
                <a:gd name="connsiteY3-402" fmla="*/ 764768 h 767776"/>
                <a:gd name="connsiteX4-403" fmla="*/ 61342 w 1848313"/>
                <a:gd name="connsiteY4-404" fmla="*/ 664638 h 767776"/>
                <a:gd name="connsiteX5-405" fmla="*/ 19754 w 1848313"/>
                <a:gd name="connsiteY5-406" fmla="*/ 644815 h 767776"/>
                <a:gd name="connsiteX6-407" fmla="*/ 12936 w 1848313"/>
                <a:gd name="connsiteY6-408" fmla="*/ 606138 h 767776"/>
                <a:gd name="connsiteX7-409" fmla="*/ 12936 w 1848313"/>
                <a:gd name="connsiteY7-410" fmla="*/ 160630 h 767776"/>
                <a:gd name="connsiteX8-411" fmla="*/ 17463 w 1848313"/>
                <a:gd name="connsiteY8-412" fmla="*/ 134949 h 767776"/>
                <a:gd name="connsiteX9-413" fmla="*/ 61342 w 1848313"/>
                <a:gd name="connsiteY9-414" fmla="*/ 114034 h 767776"/>
                <a:gd name="connsiteX10-415" fmla="*/ 761352 w 1848313"/>
                <a:gd name="connsiteY10-416" fmla="*/ 0 h 767776"/>
                <a:gd name="connsiteX0-417" fmla="*/ 761352 w 1848313"/>
                <a:gd name="connsiteY0-418" fmla="*/ 0 h 767776"/>
                <a:gd name="connsiteX1-419" fmla="*/ 1770366 w 1848313"/>
                <a:gd name="connsiteY1-420" fmla="*/ 424097 h 767776"/>
                <a:gd name="connsiteX2-421" fmla="*/ 1768533 w 1848313"/>
                <a:gd name="connsiteY2-422" fmla="*/ 549817 h 767776"/>
                <a:gd name="connsiteX3-423" fmla="*/ 751827 w 1848313"/>
                <a:gd name="connsiteY3-424" fmla="*/ 764768 h 767776"/>
                <a:gd name="connsiteX4-425" fmla="*/ 61342 w 1848313"/>
                <a:gd name="connsiteY4-426" fmla="*/ 664638 h 767776"/>
                <a:gd name="connsiteX5-427" fmla="*/ 19754 w 1848313"/>
                <a:gd name="connsiteY5-428" fmla="*/ 644815 h 767776"/>
                <a:gd name="connsiteX6-429" fmla="*/ 12936 w 1848313"/>
                <a:gd name="connsiteY6-430" fmla="*/ 606138 h 767776"/>
                <a:gd name="connsiteX7-431" fmla="*/ 12936 w 1848313"/>
                <a:gd name="connsiteY7-432" fmla="*/ 160630 h 767776"/>
                <a:gd name="connsiteX8-433" fmla="*/ 17463 w 1848313"/>
                <a:gd name="connsiteY8-434" fmla="*/ 134949 h 767776"/>
                <a:gd name="connsiteX9-435" fmla="*/ 61342 w 1848313"/>
                <a:gd name="connsiteY9-436" fmla="*/ 114034 h 767776"/>
                <a:gd name="connsiteX10-437" fmla="*/ 761352 w 1848313"/>
                <a:gd name="connsiteY10-438" fmla="*/ 0 h 767776"/>
                <a:gd name="connsiteX0-439" fmla="*/ 761352 w 1838454"/>
                <a:gd name="connsiteY0-440" fmla="*/ 0 h 767776"/>
                <a:gd name="connsiteX1-441" fmla="*/ 1756079 w 1838454"/>
                <a:gd name="connsiteY1-442" fmla="*/ 345304 h 767776"/>
                <a:gd name="connsiteX2-443" fmla="*/ 1768533 w 1838454"/>
                <a:gd name="connsiteY2-444" fmla="*/ 549817 h 767776"/>
                <a:gd name="connsiteX3-445" fmla="*/ 751827 w 1838454"/>
                <a:gd name="connsiteY3-446" fmla="*/ 764768 h 767776"/>
                <a:gd name="connsiteX4-447" fmla="*/ 61342 w 1838454"/>
                <a:gd name="connsiteY4-448" fmla="*/ 664638 h 767776"/>
                <a:gd name="connsiteX5-449" fmla="*/ 19754 w 1838454"/>
                <a:gd name="connsiteY5-450" fmla="*/ 644815 h 767776"/>
                <a:gd name="connsiteX6-451" fmla="*/ 12936 w 1838454"/>
                <a:gd name="connsiteY6-452" fmla="*/ 606138 h 767776"/>
                <a:gd name="connsiteX7-453" fmla="*/ 12936 w 1838454"/>
                <a:gd name="connsiteY7-454" fmla="*/ 160630 h 767776"/>
                <a:gd name="connsiteX8-455" fmla="*/ 17463 w 1838454"/>
                <a:gd name="connsiteY8-456" fmla="*/ 134949 h 767776"/>
                <a:gd name="connsiteX9-457" fmla="*/ 61342 w 1838454"/>
                <a:gd name="connsiteY9-458" fmla="*/ 114034 h 767776"/>
                <a:gd name="connsiteX10-459" fmla="*/ 761352 w 1838454"/>
                <a:gd name="connsiteY10-460" fmla="*/ 0 h 767776"/>
                <a:gd name="connsiteX0-461" fmla="*/ 761352 w 1794924"/>
                <a:gd name="connsiteY0-462" fmla="*/ 0 h 767776"/>
                <a:gd name="connsiteX1-463" fmla="*/ 1756079 w 1794924"/>
                <a:gd name="connsiteY1-464" fmla="*/ 345304 h 767776"/>
                <a:gd name="connsiteX2-465" fmla="*/ 1768533 w 1794924"/>
                <a:gd name="connsiteY2-466" fmla="*/ 549817 h 767776"/>
                <a:gd name="connsiteX3-467" fmla="*/ 751827 w 1794924"/>
                <a:gd name="connsiteY3-468" fmla="*/ 764768 h 767776"/>
                <a:gd name="connsiteX4-469" fmla="*/ 61342 w 1794924"/>
                <a:gd name="connsiteY4-470" fmla="*/ 664638 h 767776"/>
                <a:gd name="connsiteX5-471" fmla="*/ 19754 w 1794924"/>
                <a:gd name="connsiteY5-472" fmla="*/ 644815 h 767776"/>
                <a:gd name="connsiteX6-473" fmla="*/ 12936 w 1794924"/>
                <a:gd name="connsiteY6-474" fmla="*/ 606138 h 767776"/>
                <a:gd name="connsiteX7-475" fmla="*/ 12936 w 1794924"/>
                <a:gd name="connsiteY7-476" fmla="*/ 160630 h 767776"/>
                <a:gd name="connsiteX8-477" fmla="*/ 17463 w 1794924"/>
                <a:gd name="connsiteY8-478" fmla="*/ 134949 h 767776"/>
                <a:gd name="connsiteX9-479" fmla="*/ 61342 w 1794924"/>
                <a:gd name="connsiteY9-480" fmla="*/ 114034 h 767776"/>
                <a:gd name="connsiteX10-481" fmla="*/ 761352 w 1794924"/>
                <a:gd name="connsiteY10-482" fmla="*/ 0 h 767776"/>
                <a:gd name="connsiteX0-483" fmla="*/ 761352 w 1794924"/>
                <a:gd name="connsiteY0-484" fmla="*/ 0 h 767776"/>
                <a:gd name="connsiteX1-485" fmla="*/ 1756079 w 1794924"/>
                <a:gd name="connsiteY1-486" fmla="*/ 345304 h 767776"/>
                <a:gd name="connsiteX2-487" fmla="*/ 1768533 w 1794924"/>
                <a:gd name="connsiteY2-488" fmla="*/ 549817 h 767776"/>
                <a:gd name="connsiteX3-489" fmla="*/ 751827 w 1794924"/>
                <a:gd name="connsiteY3-490" fmla="*/ 764768 h 767776"/>
                <a:gd name="connsiteX4-491" fmla="*/ 61342 w 1794924"/>
                <a:gd name="connsiteY4-492" fmla="*/ 664638 h 767776"/>
                <a:gd name="connsiteX5-493" fmla="*/ 19754 w 1794924"/>
                <a:gd name="connsiteY5-494" fmla="*/ 644815 h 767776"/>
                <a:gd name="connsiteX6-495" fmla="*/ 12936 w 1794924"/>
                <a:gd name="connsiteY6-496" fmla="*/ 606138 h 767776"/>
                <a:gd name="connsiteX7-497" fmla="*/ 12936 w 1794924"/>
                <a:gd name="connsiteY7-498" fmla="*/ 160630 h 767776"/>
                <a:gd name="connsiteX8-499" fmla="*/ 17463 w 1794924"/>
                <a:gd name="connsiteY8-500" fmla="*/ 134949 h 767776"/>
                <a:gd name="connsiteX9-501" fmla="*/ 61342 w 1794924"/>
                <a:gd name="connsiteY9-502" fmla="*/ 114034 h 767776"/>
                <a:gd name="connsiteX10-503" fmla="*/ 761352 w 1794924"/>
                <a:gd name="connsiteY10-504" fmla="*/ 0 h 767776"/>
                <a:gd name="connsiteX0-505" fmla="*/ 761352 w 1794924"/>
                <a:gd name="connsiteY0-506" fmla="*/ 0 h 767776"/>
                <a:gd name="connsiteX1-507" fmla="*/ 1756079 w 1794924"/>
                <a:gd name="connsiteY1-508" fmla="*/ 345304 h 767776"/>
                <a:gd name="connsiteX2-509" fmla="*/ 1768533 w 1794924"/>
                <a:gd name="connsiteY2-510" fmla="*/ 549817 h 767776"/>
                <a:gd name="connsiteX3-511" fmla="*/ 751827 w 1794924"/>
                <a:gd name="connsiteY3-512" fmla="*/ 764768 h 767776"/>
                <a:gd name="connsiteX4-513" fmla="*/ 61342 w 1794924"/>
                <a:gd name="connsiteY4-514" fmla="*/ 664638 h 767776"/>
                <a:gd name="connsiteX5-515" fmla="*/ 19754 w 1794924"/>
                <a:gd name="connsiteY5-516" fmla="*/ 644815 h 767776"/>
                <a:gd name="connsiteX6-517" fmla="*/ 12936 w 1794924"/>
                <a:gd name="connsiteY6-518" fmla="*/ 606138 h 767776"/>
                <a:gd name="connsiteX7-519" fmla="*/ 12936 w 1794924"/>
                <a:gd name="connsiteY7-520" fmla="*/ 160630 h 767776"/>
                <a:gd name="connsiteX8-521" fmla="*/ 17463 w 1794924"/>
                <a:gd name="connsiteY8-522" fmla="*/ 134949 h 767776"/>
                <a:gd name="connsiteX9-523" fmla="*/ 61342 w 1794924"/>
                <a:gd name="connsiteY9-524" fmla="*/ 114034 h 767776"/>
                <a:gd name="connsiteX10-525" fmla="*/ 761352 w 1794924"/>
                <a:gd name="connsiteY10-526" fmla="*/ 0 h 767776"/>
                <a:gd name="connsiteX0-527" fmla="*/ 761352 w 1796220"/>
                <a:gd name="connsiteY0-528" fmla="*/ 0 h 767776"/>
                <a:gd name="connsiteX1-529" fmla="*/ 1758460 w 1796220"/>
                <a:gd name="connsiteY1-530" fmla="*/ 322129 h 767776"/>
                <a:gd name="connsiteX2-531" fmla="*/ 1768533 w 1796220"/>
                <a:gd name="connsiteY2-532" fmla="*/ 549817 h 767776"/>
                <a:gd name="connsiteX3-533" fmla="*/ 751827 w 1796220"/>
                <a:gd name="connsiteY3-534" fmla="*/ 764768 h 767776"/>
                <a:gd name="connsiteX4-535" fmla="*/ 61342 w 1796220"/>
                <a:gd name="connsiteY4-536" fmla="*/ 664638 h 767776"/>
                <a:gd name="connsiteX5-537" fmla="*/ 19754 w 1796220"/>
                <a:gd name="connsiteY5-538" fmla="*/ 644815 h 767776"/>
                <a:gd name="connsiteX6-539" fmla="*/ 12936 w 1796220"/>
                <a:gd name="connsiteY6-540" fmla="*/ 606138 h 767776"/>
                <a:gd name="connsiteX7-541" fmla="*/ 12936 w 1796220"/>
                <a:gd name="connsiteY7-542" fmla="*/ 160630 h 767776"/>
                <a:gd name="connsiteX8-543" fmla="*/ 17463 w 1796220"/>
                <a:gd name="connsiteY8-544" fmla="*/ 134949 h 767776"/>
                <a:gd name="connsiteX9-545" fmla="*/ 61342 w 1796220"/>
                <a:gd name="connsiteY9-546" fmla="*/ 114034 h 767776"/>
                <a:gd name="connsiteX10-547" fmla="*/ 761352 w 1796220"/>
                <a:gd name="connsiteY10-548" fmla="*/ 0 h 767776"/>
                <a:gd name="connsiteX0-549" fmla="*/ 761352 w 1796220"/>
                <a:gd name="connsiteY0-550" fmla="*/ 0 h 767776"/>
                <a:gd name="connsiteX1-551" fmla="*/ 1758460 w 1796220"/>
                <a:gd name="connsiteY1-552" fmla="*/ 322129 h 767776"/>
                <a:gd name="connsiteX2-553" fmla="*/ 1768533 w 1796220"/>
                <a:gd name="connsiteY2-554" fmla="*/ 549817 h 767776"/>
                <a:gd name="connsiteX3-555" fmla="*/ 751827 w 1796220"/>
                <a:gd name="connsiteY3-556" fmla="*/ 764768 h 767776"/>
                <a:gd name="connsiteX4-557" fmla="*/ 61342 w 1796220"/>
                <a:gd name="connsiteY4-558" fmla="*/ 664638 h 767776"/>
                <a:gd name="connsiteX5-559" fmla="*/ 19754 w 1796220"/>
                <a:gd name="connsiteY5-560" fmla="*/ 644815 h 767776"/>
                <a:gd name="connsiteX6-561" fmla="*/ 12936 w 1796220"/>
                <a:gd name="connsiteY6-562" fmla="*/ 606138 h 767776"/>
                <a:gd name="connsiteX7-563" fmla="*/ 12936 w 1796220"/>
                <a:gd name="connsiteY7-564" fmla="*/ 160630 h 767776"/>
                <a:gd name="connsiteX8-565" fmla="*/ 17463 w 1796220"/>
                <a:gd name="connsiteY8-566" fmla="*/ 134949 h 767776"/>
                <a:gd name="connsiteX9-567" fmla="*/ 61342 w 1796220"/>
                <a:gd name="connsiteY9-568" fmla="*/ 114034 h 767776"/>
                <a:gd name="connsiteX10-569" fmla="*/ 761352 w 1796220"/>
                <a:gd name="connsiteY10-570" fmla="*/ 0 h 767776"/>
                <a:gd name="connsiteX0-571" fmla="*/ 761352 w 1796220"/>
                <a:gd name="connsiteY0-572" fmla="*/ 0 h 767776"/>
                <a:gd name="connsiteX1-573" fmla="*/ 1758460 w 1796220"/>
                <a:gd name="connsiteY1-574" fmla="*/ 322129 h 767776"/>
                <a:gd name="connsiteX2-575" fmla="*/ 1768533 w 1796220"/>
                <a:gd name="connsiteY2-576" fmla="*/ 549817 h 767776"/>
                <a:gd name="connsiteX3-577" fmla="*/ 751827 w 1796220"/>
                <a:gd name="connsiteY3-578" fmla="*/ 764768 h 767776"/>
                <a:gd name="connsiteX4-579" fmla="*/ 61342 w 1796220"/>
                <a:gd name="connsiteY4-580" fmla="*/ 664638 h 767776"/>
                <a:gd name="connsiteX5-581" fmla="*/ 19754 w 1796220"/>
                <a:gd name="connsiteY5-582" fmla="*/ 644815 h 767776"/>
                <a:gd name="connsiteX6-583" fmla="*/ 12936 w 1796220"/>
                <a:gd name="connsiteY6-584" fmla="*/ 606138 h 767776"/>
                <a:gd name="connsiteX7-585" fmla="*/ 12936 w 1796220"/>
                <a:gd name="connsiteY7-586" fmla="*/ 160630 h 767776"/>
                <a:gd name="connsiteX8-587" fmla="*/ 17463 w 1796220"/>
                <a:gd name="connsiteY8-588" fmla="*/ 134949 h 767776"/>
                <a:gd name="connsiteX9-589" fmla="*/ 61342 w 1796220"/>
                <a:gd name="connsiteY9-590" fmla="*/ 114034 h 767776"/>
                <a:gd name="connsiteX10-591" fmla="*/ 761352 w 1796220"/>
                <a:gd name="connsiteY10-592" fmla="*/ 0 h 767776"/>
                <a:gd name="connsiteX0-593" fmla="*/ 761352 w 1793046"/>
                <a:gd name="connsiteY0-594" fmla="*/ 0 h 767776"/>
                <a:gd name="connsiteX1-595" fmla="*/ 1758460 w 1793046"/>
                <a:gd name="connsiteY1-596" fmla="*/ 322129 h 767776"/>
                <a:gd name="connsiteX2-597" fmla="*/ 1768533 w 1793046"/>
                <a:gd name="connsiteY2-598" fmla="*/ 549817 h 767776"/>
                <a:gd name="connsiteX3-599" fmla="*/ 751827 w 1793046"/>
                <a:gd name="connsiteY3-600" fmla="*/ 764768 h 767776"/>
                <a:gd name="connsiteX4-601" fmla="*/ 61342 w 1793046"/>
                <a:gd name="connsiteY4-602" fmla="*/ 664638 h 767776"/>
                <a:gd name="connsiteX5-603" fmla="*/ 19754 w 1793046"/>
                <a:gd name="connsiteY5-604" fmla="*/ 644815 h 767776"/>
                <a:gd name="connsiteX6-605" fmla="*/ 12936 w 1793046"/>
                <a:gd name="connsiteY6-606" fmla="*/ 606138 h 767776"/>
                <a:gd name="connsiteX7-607" fmla="*/ 12936 w 1793046"/>
                <a:gd name="connsiteY7-608" fmla="*/ 160630 h 767776"/>
                <a:gd name="connsiteX8-609" fmla="*/ 17463 w 1793046"/>
                <a:gd name="connsiteY8-610" fmla="*/ 134949 h 767776"/>
                <a:gd name="connsiteX9-611" fmla="*/ 61342 w 1793046"/>
                <a:gd name="connsiteY9-612" fmla="*/ 114034 h 767776"/>
                <a:gd name="connsiteX10-613" fmla="*/ 761352 w 1793046"/>
                <a:gd name="connsiteY10-614" fmla="*/ 0 h 767776"/>
                <a:gd name="connsiteX0-615" fmla="*/ 761352 w 1793046"/>
                <a:gd name="connsiteY0-616" fmla="*/ 0 h 767776"/>
                <a:gd name="connsiteX1-617" fmla="*/ 1758460 w 1793046"/>
                <a:gd name="connsiteY1-618" fmla="*/ 322129 h 767776"/>
                <a:gd name="connsiteX2-619" fmla="*/ 1768533 w 1793046"/>
                <a:gd name="connsiteY2-620" fmla="*/ 549817 h 767776"/>
                <a:gd name="connsiteX3-621" fmla="*/ 751827 w 1793046"/>
                <a:gd name="connsiteY3-622" fmla="*/ 764768 h 767776"/>
                <a:gd name="connsiteX4-623" fmla="*/ 61342 w 1793046"/>
                <a:gd name="connsiteY4-624" fmla="*/ 664638 h 767776"/>
                <a:gd name="connsiteX5-625" fmla="*/ 19754 w 1793046"/>
                <a:gd name="connsiteY5-626" fmla="*/ 644815 h 767776"/>
                <a:gd name="connsiteX6-627" fmla="*/ 12936 w 1793046"/>
                <a:gd name="connsiteY6-628" fmla="*/ 606138 h 767776"/>
                <a:gd name="connsiteX7-629" fmla="*/ 12936 w 1793046"/>
                <a:gd name="connsiteY7-630" fmla="*/ 160630 h 767776"/>
                <a:gd name="connsiteX8-631" fmla="*/ 17463 w 1793046"/>
                <a:gd name="connsiteY8-632" fmla="*/ 134949 h 767776"/>
                <a:gd name="connsiteX9-633" fmla="*/ 61342 w 1793046"/>
                <a:gd name="connsiteY9-634" fmla="*/ 114034 h 767776"/>
                <a:gd name="connsiteX10-635" fmla="*/ 761352 w 1793046"/>
                <a:gd name="connsiteY10-636" fmla="*/ 0 h 767776"/>
                <a:gd name="connsiteX0-637" fmla="*/ 761352 w 1793046"/>
                <a:gd name="connsiteY0-638" fmla="*/ 0 h 767776"/>
                <a:gd name="connsiteX1-639" fmla="*/ 1758460 w 1793046"/>
                <a:gd name="connsiteY1-640" fmla="*/ 322129 h 767776"/>
                <a:gd name="connsiteX2-641" fmla="*/ 1768533 w 1793046"/>
                <a:gd name="connsiteY2-642" fmla="*/ 549817 h 767776"/>
                <a:gd name="connsiteX3-643" fmla="*/ 751827 w 1793046"/>
                <a:gd name="connsiteY3-644" fmla="*/ 764768 h 767776"/>
                <a:gd name="connsiteX4-645" fmla="*/ 61342 w 1793046"/>
                <a:gd name="connsiteY4-646" fmla="*/ 664638 h 767776"/>
                <a:gd name="connsiteX5-647" fmla="*/ 19754 w 1793046"/>
                <a:gd name="connsiteY5-648" fmla="*/ 644815 h 767776"/>
                <a:gd name="connsiteX6-649" fmla="*/ 12936 w 1793046"/>
                <a:gd name="connsiteY6-650" fmla="*/ 606138 h 767776"/>
                <a:gd name="connsiteX7-651" fmla="*/ 12936 w 1793046"/>
                <a:gd name="connsiteY7-652" fmla="*/ 160630 h 767776"/>
                <a:gd name="connsiteX8-653" fmla="*/ 17463 w 1793046"/>
                <a:gd name="connsiteY8-654" fmla="*/ 134949 h 767776"/>
                <a:gd name="connsiteX9-655" fmla="*/ 61342 w 1793046"/>
                <a:gd name="connsiteY9-656" fmla="*/ 114034 h 767776"/>
                <a:gd name="connsiteX10-657" fmla="*/ 761352 w 1793046"/>
                <a:gd name="connsiteY10-658" fmla="*/ 0 h 767776"/>
                <a:gd name="connsiteX0-659" fmla="*/ 761352 w 1793046"/>
                <a:gd name="connsiteY0-660" fmla="*/ 0 h 767776"/>
                <a:gd name="connsiteX1-661" fmla="*/ 1758460 w 1793046"/>
                <a:gd name="connsiteY1-662" fmla="*/ 322129 h 767776"/>
                <a:gd name="connsiteX2-663" fmla="*/ 1768533 w 1793046"/>
                <a:gd name="connsiteY2-664" fmla="*/ 549817 h 767776"/>
                <a:gd name="connsiteX3-665" fmla="*/ 751827 w 1793046"/>
                <a:gd name="connsiteY3-666" fmla="*/ 764768 h 767776"/>
                <a:gd name="connsiteX4-667" fmla="*/ 61342 w 1793046"/>
                <a:gd name="connsiteY4-668" fmla="*/ 664638 h 767776"/>
                <a:gd name="connsiteX5-669" fmla="*/ 19754 w 1793046"/>
                <a:gd name="connsiteY5-670" fmla="*/ 644815 h 767776"/>
                <a:gd name="connsiteX6-671" fmla="*/ 12936 w 1793046"/>
                <a:gd name="connsiteY6-672" fmla="*/ 606138 h 767776"/>
                <a:gd name="connsiteX7-673" fmla="*/ 12936 w 1793046"/>
                <a:gd name="connsiteY7-674" fmla="*/ 160630 h 767776"/>
                <a:gd name="connsiteX8-675" fmla="*/ 17463 w 1793046"/>
                <a:gd name="connsiteY8-676" fmla="*/ 134949 h 767776"/>
                <a:gd name="connsiteX9-677" fmla="*/ 61342 w 1793046"/>
                <a:gd name="connsiteY9-678" fmla="*/ 114034 h 767776"/>
                <a:gd name="connsiteX10-679" fmla="*/ 761352 w 1793046"/>
                <a:gd name="connsiteY10-680" fmla="*/ 0 h 767776"/>
                <a:gd name="connsiteX0-681" fmla="*/ 761352 w 1793046"/>
                <a:gd name="connsiteY0-682" fmla="*/ 0 h 767776"/>
                <a:gd name="connsiteX1-683" fmla="*/ 1758460 w 1793046"/>
                <a:gd name="connsiteY1-684" fmla="*/ 322129 h 767776"/>
                <a:gd name="connsiteX2-685" fmla="*/ 1768533 w 1793046"/>
                <a:gd name="connsiteY2-686" fmla="*/ 549817 h 767776"/>
                <a:gd name="connsiteX3-687" fmla="*/ 751827 w 1793046"/>
                <a:gd name="connsiteY3-688" fmla="*/ 764768 h 767776"/>
                <a:gd name="connsiteX4-689" fmla="*/ 61342 w 1793046"/>
                <a:gd name="connsiteY4-690" fmla="*/ 664638 h 767776"/>
                <a:gd name="connsiteX5-691" fmla="*/ 19754 w 1793046"/>
                <a:gd name="connsiteY5-692" fmla="*/ 644815 h 767776"/>
                <a:gd name="connsiteX6-693" fmla="*/ 12936 w 1793046"/>
                <a:gd name="connsiteY6-694" fmla="*/ 606138 h 767776"/>
                <a:gd name="connsiteX7-695" fmla="*/ 12936 w 1793046"/>
                <a:gd name="connsiteY7-696" fmla="*/ 160630 h 767776"/>
                <a:gd name="connsiteX8-697" fmla="*/ 17463 w 1793046"/>
                <a:gd name="connsiteY8-698" fmla="*/ 134949 h 767776"/>
                <a:gd name="connsiteX9-699" fmla="*/ 61342 w 1793046"/>
                <a:gd name="connsiteY9-700" fmla="*/ 114034 h 767776"/>
                <a:gd name="connsiteX10-701" fmla="*/ 761352 w 1793046"/>
                <a:gd name="connsiteY10-702" fmla="*/ 0 h 76777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61" y="connsiteY10-262"/>
                </a:cxn>
              </a:cxnLst>
              <a:rect l="l" t="t" r="r" b="b"/>
              <a:pathLst>
                <a:path w="1793046" h="767776">
                  <a:moveTo>
                    <a:pt x="761352" y="0"/>
                  </a:moveTo>
                  <a:cubicBezTo>
                    <a:pt x="1289044" y="9270"/>
                    <a:pt x="1710835" y="225298"/>
                    <a:pt x="1758460" y="322129"/>
                  </a:cubicBezTo>
                  <a:cubicBezTo>
                    <a:pt x="1818373" y="418400"/>
                    <a:pt x="1785890" y="495358"/>
                    <a:pt x="1768533" y="549817"/>
                  </a:cubicBezTo>
                  <a:cubicBezTo>
                    <a:pt x="1620342" y="541092"/>
                    <a:pt x="1365885" y="710625"/>
                    <a:pt x="751827" y="764768"/>
                  </a:cubicBezTo>
                  <a:cubicBezTo>
                    <a:pt x="430875" y="780137"/>
                    <a:pt x="240490" y="735094"/>
                    <a:pt x="61342" y="664638"/>
                  </a:cubicBezTo>
                  <a:lnTo>
                    <a:pt x="19754" y="644815"/>
                  </a:lnTo>
                  <a:lnTo>
                    <a:pt x="12936" y="606138"/>
                  </a:lnTo>
                  <a:cubicBezTo>
                    <a:pt x="-4312" y="458212"/>
                    <a:pt x="-4312" y="308556"/>
                    <a:pt x="12936" y="160630"/>
                  </a:cubicBezTo>
                  <a:lnTo>
                    <a:pt x="17463" y="134949"/>
                  </a:lnTo>
                  <a:lnTo>
                    <a:pt x="61342" y="114034"/>
                  </a:lnTo>
                  <a:cubicBezTo>
                    <a:pt x="240490" y="43578"/>
                    <a:pt x="487981" y="0"/>
                    <a:pt x="761352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38" name="文本框 237"/>
          <p:cNvSpPr txBox="1"/>
          <p:nvPr/>
        </p:nvSpPr>
        <p:spPr>
          <a:xfrm>
            <a:off x="6457416" y="1811375"/>
            <a:ext cx="1661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</a:rPr>
              <a:t>30÷6</a:t>
            </a:r>
            <a:r>
              <a:rPr lang="zh-CN" altLang="en-US" sz="2400" b="1" dirty="0">
                <a:latin typeface="+mn-lt"/>
              </a:rPr>
              <a:t>＝</a:t>
            </a:r>
            <a:endParaRPr lang="zh-CN" altLang="en-US" sz="2400" b="1" dirty="0">
              <a:latin typeface="+mn-lt"/>
            </a:endParaRPr>
          </a:p>
        </p:txBody>
      </p:sp>
      <p:grpSp>
        <p:nvGrpSpPr>
          <p:cNvPr id="240" name="组合 239"/>
          <p:cNvGrpSpPr/>
          <p:nvPr/>
        </p:nvGrpSpPr>
        <p:grpSpPr>
          <a:xfrm>
            <a:off x="3194537" y="2728160"/>
            <a:ext cx="2709346" cy="696830"/>
            <a:chOff x="237114" y="1234488"/>
            <a:chExt cx="2705531" cy="798383"/>
          </a:xfrm>
        </p:grpSpPr>
        <p:grpSp>
          <p:nvGrpSpPr>
            <p:cNvPr id="241" name="组合 240"/>
            <p:cNvGrpSpPr/>
            <p:nvPr/>
          </p:nvGrpSpPr>
          <p:grpSpPr>
            <a:xfrm>
              <a:off x="237114" y="1234488"/>
              <a:ext cx="2705531" cy="798383"/>
              <a:chOff x="237114" y="1234488"/>
              <a:chExt cx="2705531" cy="798383"/>
            </a:xfrm>
          </p:grpSpPr>
          <p:grpSp>
            <p:nvGrpSpPr>
              <p:cNvPr id="243" name="组合 242"/>
              <p:cNvGrpSpPr/>
              <p:nvPr/>
            </p:nvGrpSpPr>
            <p:grpSpPr>
              <a:xfrm>
                <a:off x="237114" y="1239249"/>
                <a:ext cx="2705531" cy="793622"/>
                <a:chOff x="237114" y="1239249"/>
                <a:chExt cx="2705531" cy="793622"/>
              </a:xfrm>
            </p:grpSpPr>
            <p:sp>
              <p:nvSpPr>
                <p:cNvPr id="291" name="任意多边形: 形状 290"/>
                <p:cNvSpPr/>
                <p:nvPr/>
              </p:nvSpPr>
              <p:spPr>
                <a:xfrm>
                  <a:off x="237114" y="1239249"/>
                  <a:ext cx="2705531" cy="793622"/>
                </a:xfrm>
                <a:custGeom>
                  <a:avLst/>
                  <a:gdLst>
                    <a:gd name="connsiteX0" fmla="*/ 3357 w 2710381"/>
                    <a:gd name="connsiteY0" fmla="*/ 429347 h 748913"/>
                    <a:gd name="connsiteX1" fmla="*/ 431982 w 2710381"/>
                    <a:gd name="connsiteY1" fmla="*/ 76922 h 748913"/>
                    <a:gd name="connsiteX2" fmla="*/ 1540057 w 2710381"/>
                    <a:gd name="connsiteY2" fmla="*/ 13422 h 748913"/>
                    <a:gd name="connsiteX3" fmla="*/ 2117907 w 2710381"/>
                    <a:gd name="connsiteY3" fmla="*/ 267422 h 748913"/>
                    <a:gd name="connsiteX4" fmla="*/ 2578282 w 2710381"/>
                    <a:gd name="connsiteY4" fmla="*/ 80097 h 748913"/>
                    <a:gd name="connsiteX5" fmla="*/ 2514782 w 2710381"/>
                    <a:gd name="connsiteY5" fmla="*/ 362672 h 748913"/>
                    <a:gd name="connsiteX6" fmla="*/ 2698932 w 2710381"/>
                    <a:gd name="connsiteY6" fmla="*/ 699222 h 748913"/>
                    <a:gd name="connsiteX7" fmla="*/ 2127432 w 2710381"/>
                    <a:gd name="connsiteY7" fmla="*/ 518247 h 748913"/>
                    <a:gd name="connsiteX8" fmla="*/ 1990907 w 2710381"/>
                    <a:gd name="connsiteY8" fmla="*/ 499197 h 748913"/>
                    <a:gd name="connsiteX9" fmla="*/ 1267007 w 2710381"/>
                    <a:gd name="connsiteY9" fmla="*/ 718272 h 748913"/>
                    <a:gd name="connsiteX10" fmla="*/ 625657 w 2710381"/>
                    <a:gd name="connsiteY10" fmla="*/ 718272 h 748913"/>
                    <a:gd name="connsiteX11" fmla="*/ 3357 w 2710381"/>
                    <a:gd name="connsiteY11" fmla="*/ 429347 h 748913"/>
                    <a:gd name="connsiteX0-1" fmla="*/ 3357 w 2710381"/>
                    <a:gd name="connsiteY0-2" fmla="*/ 429347 h 748913"/>
                    <a:gd name="connsiteX1-3" fmla="*/ 431982 w 2710381"/>
                    <a:gd name="connsiteY1-4" fmla="*/ 76922 h 748913"/>
                    <a:gd name="connsiteX2-5" fmla="*/ 1540057 w 2710381"/>
                    <a:gd name="connsiteY2-6" fmla="*/ 13422 h 748913"/>
                    <a:gd name="connsiteX3-7" fmla="*/ 2117907 w 2710381"/>
                    <a:gd name="connsiteY3-8" fmla="*/ 267422 h 748913"/>
                    <a:gd name="connsiteX4-9" fmla="*/ 2578282 w 2710381"/>
                    <a:gd name="connsiteY4-10" fmla="*/ 80097 h 748913"/>
                    <a:gd name="connsiteX5-11" fmla="*/ 2514782 w 2710381"/>
                    <a:gd name="connsiteY5-12" fmla="*/ 362672 h 748913"/>
                    <a:gd name="connsiteX6-13" fmla="*/ 2698932 w 2710381"/>
                    <a:gd name="connsiteY6-14" fmla="*/ 699222 h 748913"/>
                    <a:gd name="connsiteX7-15" fmla="*/ 2127432 w 2710381"/>
                    <a:gd name="connsiteY7-16" fmla="*/ 518247 h 748913"/>
                    <a:gd name="connsiteX8-17" fmla="*/ 1990907 w 2710381"/>
                    <a:gd name="connsiteY8-18" fmla="*/ 499197 h 748913"/>
                    <a:gd name="connsiteX9-19" fmla="*/ 1267007 w 2710381"/>
                    <a:gd name="connsiteY9-20" fmla="*/ 718272 h 748913"/>
                    <a:gd name="connsiteX10-21" fmla="*/ 625657 w 2710381"/>
                    <a:gd name="connsiteY10-22" fmla="*/ 718272 h 748913"/>
                    <a:gd name="connsiteX11-23" fmla="*/ 3357 w 2710381"/>
                    <a:gd name="connsiteY11-24" fmla="*/ 429347 h 748913"/>
                    <a:gd name="connsiteX0-25" fmla="*/ 3357 w 2710381"/>
                    <a:gd name="connsiteY0-26" fmla="*/ 429347 h 748913"/>
                    <a:gd name="connsiteX1-27" fmla="*/ 431982 w 2710381"/>
                    <a:gd name="connsiteY1-28" fmla="*/ 76922 h 748913"/>
                    <a:gd name="connsiteX2-29" fmla="*/ 1540057 w 2710381"/>
                    <a:gd name="connsiteY2-30" fmla="*/ 13422 h 748913"/>
                    <a:gd name="connsiteX3-31" fmla="*/ 2117907 w 2710381"/>
                    <a:gd name="connsiteY3-32" fmla="*/ 267422 h 748913"/>
                    <a:gd name="connsiteX4-33" fmla="*/ 2578282 w 2710381"/>
                    <a:gd name="connsiteY4-34" fmla="*/ 80097 h 748913"/>
                    <a:gd name="connsiteX5-35" fmla="*/ 2514782 w 2710381"/>
                    <a:gd name="connsiteY5-36" fmla="*/ 362672 h 748913"/>
                    <a:gd name="connsiteX6-37" fmla="*/ 2698932 w 2710381"/>
                    <a:gd name="connsiteY6-38" fmla="*/ 699222 h 748913"/>
                    <a:gd name="connsiteX7-39" fmla="*/ 2127432 w 2710381"/>
                    <a:gd name="connsiteY7-40" fmla="*/ 518247 h 748913"/>
                    <a:gd name="connsiteX8-41" fmla="*/ 1990907 w 2710381"/>
                    <a:gd name="connsiteY8-42" fmla="*/ 499197 h 748913"/>
                    <a:gd name="connsiteX9-43" fmla="*/ 1267007 w 2710381"/>
                    <a:gd name="connsiteY9-44" fmla="*/ 718272 h 748913"/>
                    <a:gd name="connsiteX10-45" fmla="*/ 625657 w 2710381"/>
                    <a:gd name="connsiteY10-46" fmla="*/ 718272 h 748913"/>
                    <a:gd name="connsiteX11-47" fmla="*/ 3357 w 2710381"/>
                    <a:gd name="connsiteY11-48" fmla="*/ 429347 h 748913"/>
                    <a:gd name="connsiteX0-49" fmla="*/ 3357 w 2707773"/>
                    <a:gd name="connsiteY0-50" fmla="*/ 429347 h 748913"/>
                    <a:gd name="connsiteX1-51" fmla="*/ 431982 w 2707773"/>
                    <a:gd name="connsiteY1-52" fmla="*/ 76922 h 748913"/>
                    <a:gd name="connsiteX2-53" fmla="*/ 1540057 w 2707773"/>
                    <a:gd name="connsiteY2-54" fmla="*/ 13422 h 748913"/>
                    <a:gd name="connsiteX3-55" fmla="*/ 2117907 w 2707773"/>
                    <a:gd name="connsiteY3-56" fmla="*/ 267422 h 748913"/>
                    <a:gd name="connsiteX4-57" fmla="*/ 2578282 w 2707773"/>
                    <a:gd name="connsiteY4-58" fmla="*/ 80097 h 748913"/>
                    <a:gd name="connsiteX5-59" fmla="*/ 2514782 w 2707773"/>
                    <a:gd name="connsiteY5-60" fmla="*/ 362672 h 748913"/>
                    <a:gd name="connsiteX6-61" fmla="*/ 2698932 w 2707773"/>
                    <a:gd name="connsiteY6-62" fmla="*/ 699222 h 748913"/>
                    <a:gd name="connsiteX7-63" fmla="*/ 2184582 w 2707773"/>
                    <a:gd name="connsiteY7-64" fmla="*/ 544441 h 748913"/>
                    <a:gd name="connsiteX8-65" fmla="*/ 1990907 w 2707773"/>
                    <a:gd name="connsiteY8-66" fmla="*/ 499197 h 748913"/>
                    <a:gd name="connsiteX9-67" fmla="*/ 1267007 w 2707773"/>
                    <a:gd name="connsiteY9-68" fmla="*/ 718272 h 748913"/>
                    <a:gd name="connsiteX10-69" fmla="*/ 625657 w 2707773"/>
                    <a:gd name="connsiteY10-70" fmla="*/ 718272 h 748913"/>
                    <a:gd name="connsiteX11-71" fmla="*/ 3357 w 2707773"/>
                    <a:gd name="connsiteY11-72" fmla="*/ 429347 h 748913"/>
                    <a:gd name="connsiteX0-73" fmla="*/ 3357 w 2707773"/>
                    <a:gd name="connsiteY0-74" fmla="*/ 429347 h 748913"/>
                    <a:gd name="connsiteX1-75" fmla="*/ 431982 w 2707773"/>
                    <a:gd name="connsiteY1-76" fmla="*/ 76922 h 748913"/>
                    <a:gd name="connsiteX2-77" fmla="*/ 1540057 w 2707773"/>
                    <a:gd name="connsiteY2-78" fmla="*/ 13422 h 748913"/>
                    <a:gd name="connsiteX3-79" fmla="*/ 2117907 w 2707773"/>
                    <a:gd name="connsiteY3-80" fmla="*/ 267422 h 748913"/>
                    <a:gd name="connsiteX4-81" fmla="*/ 2578282 w 2707773"/>
                    <a:gd name="connsiteY4-82" fmla="*/ 80097 h 748913"/>
                    <a:gd name="connsiteX5-83" fmla="*/ 2514782 w 2707773"/>
                    <a:gd name="connsiteY5-84" fmla="*/ 362672 h 748913"/>
                    <a:gd name="connsiteX6-85" fmla="*/ 2698932 w 2707773"/>
                    <a:gd name="connsiteY6-86" fmla="*/ 699222 h 748913"/>
                    <a:gd name="connsiteX7-87" fmla="*/ 2184582 w 2707773"/>
                    <a:gd name="connsiteY7-88" fmla="*/ 544441 h 748913"/>
                    <a:gd name="connsiteX8-89" fmla="*/ 1990907 w 2707773"/>
                    <a:gd name="connsiteY8-90" fmla="*/ 499197 h 748913"/>
                    <a:gd name="connsiteX9-91" fmla="*/ 1267007 w 2707773"/>
                    <a:gd name="connsiteY9-92" fmla="*/ 718272 h 748913"/>
                    <a:gd name="connsiteX10-93" fmla="*/ 625657 w 2707773"/>
                    <a:gd name="connsiteY10-94" fmla="*/ 718272 h 748913"/>
                    <a:gd name="connsiteX11-95" fmla="*/ 3357 w 2707773"/>
                    <a:gd name="connsiteY11-96" fmla="*/ 429347 h 748913"/>
                    <a:gd name="connsiteX0-97" fmla="*/ 3357 w 2707773"/>
                    <a:gd name="connsiteY0-98" fmla="*/ 458773 h 778339"/>
                    <a:gd name="connsiteX1-99" fmla="*/ 431982 w 2707773"/>
                    <a:gd name="connsiteY1-100" fmla="*/ 106348 h 778339"/>
                    <a:gd name="connsiteX2-101" fmla="*/ 1540057 w 2707773"/>
                    <a:gd name="connsiteY2-102" fmla="*/ 42848 h 778339"/>
                    <a:gd name="connsiteX3-103" fmla="*/ 2117907 w 2707773"/>
                    <a:gd name="connsiteY3-104" fmla="*/ 296848 h 778339"/>
                    <a:gd name="connsiteX4-105" fmla="*/ 2578282 w 2707773"/>
                    <a:gd name="connsiteY4-106" fmla="*/ 109523 h 778339"/>
                    <a:gd name="connsiteX5-107" fmla="*/ 2514782 w 2707773"/>
                    <a:gd name="connsiteY5-108" fmla="*/ 392098 h 778339"/>
                    <a:gd name="connsiteX6-109" fmla="*/ 2698932 w 2707773"/>
                    <a:gd name="connsiteY6-110" fmla="*/ 728648 h 778339"/>
                    <a:gd name="connsiteX7-111" fmla="*/ 2184582 w 2707773"/>
                    <a:gd name="connsiteY7-112" fmla="*/ 573867 h 778339"/>
                    <a:gd name="connsiteX8-113" fmla="*/ 1990907 w 2707773"/>
                    <a:gd name="connsiteY8-114" fmla="*/ 528623 h 778339"/>
                    <a:gd name="connsiteX9-115" fmla="*/ 1267007 w 2707773"/>
                    <a:gd name="connsiteY9-116" fmla="*/ 747698 h 778339"/>
                    <a:gd name="connsiteX10-117" fmla="*/ 625657 w 2707773"/>
                    <a:gd name="connsiteY10-118" fmla="*/ 747698 h 778339"/>
                    <a:gd name="connsiteX11-119" fmla="*/ 3357 w 2707773"/>
                    <a:gd name="connsiteY11-120" fmla="*/ 458773 h 778339"/>
                    <a:gd name="connsiteX0-121" fmla="*/ 3357 w 2707773"/>
                    <a:gd name="connsiteY0-122" fmla="*/ 446124 h 765690"/>
                    <a:gd name="connsiteX1-123" fmla="*/ 431982 w 2707773"/>
                    <a:gd name="connsiteY1-124" fmla="*/ 93699 h 765690"/>
                    <a:gd name="connsiteX2-125" fmla="*/ 1540057 w 2707773"/>
                    <a:gd name="connsiteY2-126" fmla="*/ 30199 h 765690"/>
                    <a:gd name="connsiteX3-127" fmla="*/ 2117907 w 2707773"/>
                    <a:gd name="connsiteY3-128" fmla="*/ 284199 h 765690"/>
                    <a:gd name="connsiteX4-129" fmla="*/ 2578282 w 2707773"/>
                    <a:gd name="connsiteY4-130" fmla="*/ 96874 h 765690"/>
                    <a:gd name="connsiteX5-131" fmla="*/ 2514782 w 2707773"/>
                    <a:gd name="connsiteY5-132" fmla="*/ 379449 h 765690"/>
                    <a:gd name="connsiteX6-133" fmla="*/ 2698932 w 2707773"/>
                    <a:gd name="connsiteY6-134" fmla="*/ 715999 h 765690"/>
                    <a:gd name="connsiteX7-135" fmla="*/ 2184582 w 2707773"/>
                    <a:gd name="connsiteY7-136" fmla="*/ 561218 h 765690"/>
                    <a:gd name="connsiteX8-137" fmla="*/ 1990907 w 2707773"/>
                    <a:gd name="connsiteY8-138" fmla="*/ 515974 h 765690"/>
                    <a:gd name="connsiteX9-139" fmla="*/ 1267007 w 2707773"/>
                    <a:gd name="connsiteY9-140" fmla="*/ 735049 h 765690"/>
                    <a:gd name="connsiteX10-141" fmla="*/ 625657 w 2707773"/>
                    <a:gd name="connsiteY10-142" fmla="*/ 735049 h 765690"/>
                    <a:gd name="connsiteX11-143" fmla="*/ 3357 w 2707773"/>
                    <a:gd name="connsiteY11-144" fmla="*/ 446124 h 765690"/>
                    <a:gd name="connsiteX0-145" fmla="*/ 3357 w 2707773"/>
                    <a:gd name="connsiteY0-146" fmla="*/ 449087 h 768653"/>
                    <a:gd name="connsiteX1-147" fmla="*/ 431982 w 2707773"/>
                    <a:gd name="connsiteY1-148" fmla="*/ 96662 h 768653"/>
                    <a:gd name="connsiteX2-149" fmla="*/ 1540057 w 2707773"/>
                    <a:gd name="connsiteY2-150" fmla="*/ 33162 h 768653"/>
                    <a:gd name="connsiteX3-151" fmla="*/ 2117907 w 2707773"/>
                    <a:gd name="connsiteY3-152" fmla="*/ 287162 h 768653"/>
                    <a:gd name="connsiteX4-153" fmla="*/ 2578282 w 2707773"/>
                    <a:gd name="connsiteY4-154" fmla="*/ 99837 h 768653"/>
                    <a:gd name="connsiteX5-155" fmla="*/ 2514782 w 2707773"/>
                    <a:gd name="connsiteY5-156" fmla="*/ 382412 h 768653"/>
                    <a:gd name="connsiteX6-157" fmla="*/ 2698932 w 2707773"/>
                    <a:gd name="connsiteY6-158" fmla="*/ 718962 h 768653"/>
                    <a:gd name="connsiteX7-159" fmla="*/ 2184582 w 2707773"/>
                    <a:gd name="connsiteY7-160" fmla="*/ 564181 h 768653"/>
                    <a:gd name="connsiteX8-161" fmla="*/ 1990907 w 2707773"/>
                    <a:gd name="connsiteY8-162" fmla="*/ 518937 h 768653"/>
                    <a:gd name="connsiteX9-163" fmla="*/ 1267007 w 2707773"/>
                    <a:gd name="connsiteY9-164" fmla="*/ 738012 h 768653"/>
                    <a:gd name="connsiteX10-165" fmla="*/ 625657 w 2707773"/>
                    <a:gd name="connsiteY10-166" fmla="*/ 738012 h 768653"/>
                    <a:gd name="connsiteX11-167" fmla="*/ 3357 w 2707773"/>
                    <a:gd name="connsiteY11-168" fmla="*/ 449087 h 768653"/>
                    <a:gd name="connsiteX0-169" fmla="*/ 1011 w 2705427"/>
                    <a:gd name="connsiteY0-170" fmla="*/ 459707 h 779273"/>
                    <a:gd name="connsiteX1-171" fmla="*/ 505836 w 2705427"/>
                    <a:gd name="connsiteY1-172" fmla="*/ 73944 h 779273"/>
                    <a:gd name="connsiteX2-173" fmla="*/ 1537711 w 2705427"/>
                    <a:gd name="connsiteY2-174" fmla="*/ 43782 h 779273"/>
                    <a:gd name="connsiteX3-175" fmla="*/ 2115561 w 2705427"/>
                    <a:gd name="connsiteY3-176" fmla="*/ 297782 h 779273"/>
                    <a:gd name="connsiteX4-177" fmla="*/ 2575936 w 2705427"/>
                    <a:gd name="connsiteY4-178" fmla="*/ 110457 h 779273"/>
                    <a:gd name="connsiteX5-179" fmla="*/ 2512436 w 2705427"/>
                    <a:gd name="connsiteY5-180" fmla="*/ 393032 h 779273"/>
                    <a:gd name="connsiteX6-181" fmla="*/ 2696586 w 2705427"/>
                    <a:gd name="connsiteY6-182" fmla="*/ 729582 h 779273"/>
                    <a:gd name="connsiteX7-183" fmla="*/ 2182236 w 2705427"/>
                    <a:gd name="connsiteY7-184" fmla="*/ 574801 h 779273"/>
                    <a:gd name="connsiteX8-185" fmla="*/ 1988561 w 2705427"/>
                    <a:gd name="connsiteY8-186" fmla="*/ 529557 h 779273"/>
                    <a:gd name="connsiteX9-187" fmla="*/ 1264661 w 2705427"/>
                    <a:gd name="connsiteY9-188" fmla="*/ 748632 h 779273"/>
                    <a:gd name="connsiteX10-189" fmla="*/ 623311 w 2705427"/>
                    <a:gd name="connsiteY10-190" fmla="*/ 748632 h 779273"/>
                    <a:gd name="connsiteX11-191" fmla="*/ 1011 w 2705427"/>
                    <a:gd name="connsiteY11-192" fmla="*/ 459707 h 779273"/>
                    <a:gd name="connsiteX0-193" fmla="*/ 1011 w 2705427"/>
                    <a:gd name="connsiteY0-194" fmla="*/ 459707 h 779273"/>
                    <a:gd name="connsiteX1-195" fmla="*/ 505836 w 2705427"/>
                    <a:gd name="connsiteY1-196" fmla="*/ 73944 h 779273"/>
                    <a:gd name="connsiteX2-197" fmla="*/ 1537711 w 2705427"/>
                    <a:gd name="connsiteY2-198" fmla="*/ 43782 h 779273"/>
                    <a:gd name="connsiteX3-199" fmla="*/ 2115561 w 2705427"/>
                    <a:gd name="connsiteY3-200" fmla="*/ 297782 h 779273"/>
                    <a:gd name="connsiteX4-201" fmla="*/ 2575936 w 2705427"/>
                    <a:gd name="connsiteY4-202" fmla="*/ 110457 h 779273"/>
                    <a:gd name="connsiteX5-203" fmla="*/ 2512436 w 2705427"/>
                    <a:gd name="connsiteY5-204" fmla="*/ 393032 h 779273"/>
                    <a:gd name="connsiteX6-205" fmla="*/ 2696586 w 2705427"/>
                    <a:gd name="connsiteY6-206" fmla="*/ 729582 h 779273"/>
                    <a:gd name="connsiteX7-207" fmla="*/ 2182236 w 2705427"/>
                    <a:gd name="connsiteY7-208" fmla="*/ 574801 h 779273"/>
                    <a:gd name="connsiteX8-209" fmla="*/ 1988561 w 2705427"/>
                    <a:gd name="connsiteY8-210" fmla="*/ 529557 h 779273"/>
                    <a:gd name="connsiteX9-211" fmla="*/ 1264661 w 2705427"/>
                    <a:gd name="connsiteY9-212" fmla="*/ 748632 h 779273"/>
                    <a:gd name="connsiteX10-213" fmla="*/ 623311 w 2705427"/>
                    <a:gd name="connsiteY10-214" fmla="*/ 748632 h 779273"/>
                    <a:gd name="connsiteX11-215" fmla="*/ 1011 w 2705427"/>
                    <a:gd name="connsiteY11-216" fmla="*/ 459707 h 779273"/>
                    <a:gd name="connsiteX0-217" fmla="*/ 1011 w 2705427"/>
                    <a:gd name="connsiteY0-218" fmla="*/ 459707 h 779273"/>
                    <a:gd name="connsiteX1-219" fmla="*/ 505836 w 2705427"/>
                    <a:gd name="connsiteY1-220" fmla="*/ 73944 h 779273"/>
                    <a:gd name="connsiteX2-221" fmla="*/ 1537711 w 2705427"/>
                    <a:gd name="connsiteY2-222" fmla="*/ 43782 h 779273"/>
                    <a:gd name="connsiteX3-223" fmla="*/ 2115561 w 2705427"/>
                    <a:gd name="connsiteY3-224" fmla="*/ 297782 h 779273"/>
                    <a:gd name="connsiteX4-225" fmla="*/ 2575936 w 2705427"/>
                    <a:gd name="connsiteY4-226" fmla="*/ 110457 h 779273"/>
                    <a:gd name="connsiteX5-227" fmla="*/ 2512436 w 2705427"/>
                    <a:gd name="connsiteY5-228" fmla="*/ 393032 h 779273"/>
                    <a:gd name="connsiteX6-229" fmla="*/ 2696586 w 2705427"/>
                    <a:gd name="connsiteY6-230" fmla="*/ 729582 h 779273"/>
                    <a:gd name="connsiteX7-231" fmla="*/ 2182236 w 2705427"/>
                    <a:gd name="connsiteY7-232" fmla="*/ 574801 h 779273"/>
                    <a:gd name="connsiteX8-233" fmla="*/ 1988561 w 2705427"/>
                    <a:gd name="connsiteY8-234" fmla="*/ 529557 h 779273"/>
                    <a:gd name="connsiteX9-235" fmla="*/ 1264661 w 2705427"/>
                    <a:gd name="connsiteY9-236" fmla="*/ 748632 h 779273"/>
                    <a:gd name="connsiteX10-237" fmla="*/ 623311 w 2705427"/>
                    <a:gd name="connsiteY10-238" fmla="*/ 748632 h 779273"/>
                    <a:gd name="connsiteX11-239" fmla="*/ 1011 w 2705427"/>
                    <a:gd name="connsiteY11-240" fmla="*/ 459707 h 779273"/>
                    <a:gd name="connsiteX0-241" fmla="*/ 1011 w 2705427"/>
                    <a:gd name="connsiteY0-242" fmla="*/ 459707 h 779273"/>
                    <a:gd name="connsiteX1-243" fmla="*/ 505836 w 2705427"/>
                    <a:gd name="connsiteY1-244" fmla="*/ 73944 h 779273"/>
                    <a:gd name="connsiteX2-245" fmla="*/ 1537711 w 2705427"/>
                    <a:gd name="connsiteY2-246" fmla="*/ 43782 h 779273"/>
                    <a:gd name="connsiteX3-247" fmla="*/ 2115561 w 2705427"/>
                    <a:gd name="connsiteY3-248" fmla="*/ 297782 h 779273"/>
                    <a:gd name="connsiteX4-249" fmla="*/ 2575936 w 2705427"/>
                    <a:gd name="connsiteY4-250" fmla="*/ 110457 h 779273"/>
                    <a:gd name="connsiteX5-251" fmla="*/ 2512436 w 2705427"/>
                    <a:gd name="connsiteY5-252" fmla="*/ 393032 h 779273"/>
                    <a:gd name="connsiteX6-253" fmla="*/ 2696586 w 2705427"/>
                    <a:gd name="connsiteY6-254" fmla="*/ 729582 h 779273"/>
                    <a:gd name="connsiteX7-255" fmla="*/ 2182236 w 2705427"/>
                    <a:gd name="connsiteY7-256" fmla="*/ 574801 h 779273"/>
                    <a:gd name="connsiteX8-257" fmla="*/ 1988561 w 2705427"/>
                    <a:gd name="connsiteY8-258" fmla="*/ 529557 h 779273"/>
                    <a:gd name="connsiteX9-259" fmla="*/ 1264661 w 2705427"/>
                    <a:gd name="connsiteY9-260" fmla="*/ 748632 h 779273"/>
                    <a:gd name="connsiteX10-261" fmla="*/ 623311 w 2705427"/>
                    <a:gd name="connsiteY10-262" fmla="*/ 748632 h 779273"/>
                    <a:gd name="connsiteX11-263" fmla="*/ 1011 w 2705427"/>
                    <a:gd name="connsiteY11-264" fmla="*/ 459707 h 779273"/>
                    <a:gd name="connsiteX0-265" fmla="*/ 1011 w 2705427"/>
                    <a:gd name="connsiteY0-266" fmla="*/ 459707 h 779273"/>
                    <a:gd name="connsiteX1-267" fmla="*/ 505836 w 2705427"/>
                    <a:gd name="connsiteY1-268" fmla="*/ 73944 h 779273"/>
                    <a:gd name="connsiteX2-269" fmla="*/ 1537711 w 2705427"/>
                    <a:gd name="connsiteY2-270" fmla="*/ 43782 h 779273"/>
                    <a:gd name="connsiteX3-271" fmla="*/ 2115561 w 2705427"/>
                    <a:gd name="connsiteY3-272" fmla="*/ 297782 h 779273"/>
                    <a:gd name="connsiteX4-273" fmla="*/ 2575936 w 2705427"/>
                    <a:gd name="connsiteY4-274" fmla="*/ 110457 h 779273"/>
                    <a:gd name="connsiteX5-275" fmla="*/ 2512436 w 2705427"/>
                    <a:gd name="connsiteY5-276" fmla="*/ 393032 h 779273"/>
                    <a:gd name="connsiteX6-277" fmla="*/ 2696586 w 2705427"/>
                    <a:gd name="connsiteY6-278" fmla="*/ 729582 h 779273"/>
                    <a:gd name="connsiteX7-279" fmla="*/ 2182236 w 2705427"/>
                    <a:gd name="connsiteY7-280" fmla="*/ 574801 h 779273"/>
                    <a:gd name="connsiteX8-281" fmla="*/ 1988561 w 2705427"/>
                    <a:gd name="connsiteY8-282" fmla="*/ 529557 h 779273"/>
                    <a:gd name="connsiteX9-283" fmla="*/ 1264661 w 2705427"/>
                    <a:gd name="connsiteY9-284" fmla="*/ 748632 h 779273"/>
                    <a:gd name="connsiteX10-285" fmla="*/ 623311 w 2705427"/>
                    <a:gd name="connsiteY10-286" fmla="*/ 748632 h 779273"/>
                    <a:gd name="connsiteX11-287" fmla="*/ 1011 w 2705427"/>
                    <a:gd name="connsiteY11-288" fmla="*/ 459707 h 779273"/>
                    <a:gd name="connsiteX0-289" fmla="*/ 1011 w 2705427"/>
                    <a:gd name="connsiteY0-290" fmla="*/ 468901 h 788467"/>
                    <a:gd name="connsiteX1-291" fmla="*/ 505836 w 2705427"/>
                    <a:gd name="connsiteY1-292" fmla="*/ 83138 h 788467"/>
                    <a:gd name="connsiteX2-293" fmla="*/ 1497230 w 2705427"/>
                    <a:gd name="connsiteY2-294" fmla="*/ 38688 h 788467"/>
                    <a:gd name="connsiteX3-295" fmla="*/ 2115561 w 2705427"/>
                    <a:gd name="connsiteY3-296" fmla="*/ 306976 h 788467"/>
                    <a:gd name="connsiteX4-297" fmla="*/ 2575936 w 2705427"/>
                    <a:gd name="connsiteY4-298" fmla="*/ 119651 h 788467"/>
                    <a:gd name="connsiteX5-299" fmla="*/ 2512436 w 2705427"/>
                    <a:gd name="connsiteY5-300" fmla="*/ 402226 h 788467"/>
                    <a:gd name="connsiteX6-301" fmla="*/ 2696586 w 2705427"/>
                    <a:gd name="connsiteY6-302" fmla="*/ 738776 h 788467"/>
                    <a:gd name="connsiteX7-303" fmla="*/ 2182236 w 2705427"/>
                    <a:gd name="connsiteY7-304" fmla="*/ 583995 h 788467"/>
                    <a:gd name="connsiteX8-305" fmla="*/ 1988561 w 2705427"/>
                    <a:gd name="connsiteY8-306" fmla="*/ 538751 h 788467"/>
                    <a:gd name="connsiteX9-307" fmla="*/ 1264661 w 2705427"/>
                    <a:gd name="connsiteY9-308" fmla="*/ 757826 h 788467"/>
                    <a:gd name="connsiteX10-309" fmla="*/ 623311 w 2705427"/>
                    <a:gd name="connsiteY10-310" fmla="*/ 757826 h 788467"/>
                    <a:gd name="connsiteX11-311" fmla="*/ 1011 w 2705427"/>
                    <a:gd name="connsiteY11-312" fmla="*/ 468901 h 788467"/>
                    <a:gd name="connsiteX0-313" fmla="*/ 1011 w 2705427"/>
                    <a:gd name="connsiteY0-314" fmla="*/ 468901 h 788467"/>
                    <a:gd name="connsiteX1-315" fmla="*/ 505836 w 2705427"/>
                    <a:gd name="connsiteY1-316" fmla="*/ 83138 h 788467"/>
                    <a:gd name="connsiteX2-317" fmla="*/ 1497230 w 2705427"/>
                    <a:gd name="connsiteY2-318" fmla="*/ 38688 h 788467"/>
                    <a:gd name="connsiteX3-319" fmla="*/ 2115561 w 2705427"/>
                    <a:gd name="connsiteY3-320" fmla="*/ 306976 h 788467"/>
                    <a:gd name="connsiteX4-321" fmla="*/ 2575936 w 2705427"/>
                    <a:gd name="connsiteY4-322" fmla="*/ 119651 h 788467"/>
                    <a:gd name="connsiteX5-323" fmla="*/ 2512436 w 2705427"/>
                    <a:gd name="connsiteY5-324" fmla="*/ 402226 h 788467"/>
                    <a:gd name="connsiteX6-325" fmla="*/ 2696586 w 2705427"/>
                    <a:gd name="connsiteY6-326" fmla="*/ 738776 h 788467"/>
                    <a:gd name="connsiteX7-327" fmla="*/ 2182236 w 2705427"/>
                    <a:gd name="connsiteY7-328" fmla="*/ 583995 h 788467"/>
                    <a:gd name="connsiteX8-329" fmla="*/ 1988561 w 2705427"/>
                    <a:gd name="connsiteY8-330" fmla="*/ 538751 h 788467"/>
                    <a:gd name="connsiteX9-331" fmla="*/ 1264661 w 2705427"/>
                    <a:gd name="connsiteY9-332" fmla="*/ 757826 h 788467"/>
                    <a:gd name="connsiteX10-333" fmla="*/ 623311 w 2705427"/>
                    <a:gd name="connsiteY10-334" fmla="*/ 757826 h 788467"/>
                    <a:gd name="connsiteX11-335" fmla="*/ 1011 w 2705427"/>
                    <a:gd name="connsiteY11-336" fmla="*/ 468901 h 788467"/>
                    <a:gd name="connsiteX0-337" fmla="*/ 1011 w 2705427"/>
                    <a:gd name="connsiteY0-338" fmla="*/ 468901 h 788467"/>
                    <a:gd name="connsiteX1-339" fmla="*/ 505836 w 2705427"/>
                    <a:gd name="connsiteY1-340" fmla="*/ 83138 h 788467"/>
                    <a:gd name="connsiteX2-341" fmla="*/ 1497230 w 2705427"/>
                    <a:gd name="connsiteY2-342" fmla="*/ 38688 h 788467"/>
                    <a:gd name="connsiteX3-343" fmla="*/ 2115561 w 2705427"/>
                    <a:gd name="connsiteY3-344" fmla="*/ 306976 h 788467"/>
                    <a:gd name="connsiteX4-345" fmla="*/ 2575936 w 2705427"/>
                    <a:gd name="connsiteY4-346" fmla="*/ 119651 h 788467"/>
                    <a:gd name="connsiteX5-347" fmla="*/ 2512436 w 2705427"/>
                    <a:gd name="connsiteY5-348" fmla="*/ 402226 h 788467"/>
                    <a:gd name="connsiteX6-349" fmla="*/ 2696586 w 2705427"/>
                    <a:gd name="connsiteY6-350" fmla="*/ 738776 h 788467"/>
                    <a:gd name="connsiteX7-351" fmla="*/ 2182236 w 2705427"/>
                    <a:gd name="connsiteY7-352" fmla="*/ 583995 h 788467"/>
                    <a:gd name="connsiteX8-353" fmla="*/ 1769486 w 2705427"/>
                    <a:gd name="connsiteY8-354" fmla="*/ 617332 h 788467"/>
                    <a:gd name="connsiteX9-355" fmla="*/ 1264661 w 2705427"/>
                    <a:gd name="connsiteY9-356" fmla="*/ 757826 h 788467"/>
                    <a:gd name="connsiteX10-357" fmla="*/ 623311 w 2705427"/>
                    <a:gd name="connsiteY10-358" fmla="*/ 757826 h 788467"/>
                    <a:gd name="connsiteX11-359" fmla="*/ 1011 w 2705427"/>
                    <a:gd name="connsiteY11-360" fmla="*/ 468901 h 788467"/>
                    <a:gd name="connsiteX0-361" fmla="*/ 1011 w 2705427"/>
                    <a:gd name="connsiteY0-362" fmla="*/ 468901 h 788467"/>
                    <a:gd name="connsiteX1-363" fmla="*/ 505836 w 2705427"/>
                    <a:gd name="connsiteY1-364" fmla="*/ 83138 h 788467"/>
                    <a:gd name="connsiteX2-365" fmla="*/ 1497230 w 2705427"/>
                    <a:gd name="connsiteY2-366" fmla="*/ 38688 h 788467"/>
                    <a:gd name="connsiteX3-367" fmla="*/ 2115561 w 2705427"/>
                    <a:gd name="connsiteY3-368" fmla="*/ 306976 h 788467"/>
                    <a:gd name="connsiteX4-369" fmla="*/ 2575936 w 2705427"/>
                    <a:gd name="connsiteY4-370" fmla="*/ 119651 h 788467"/>
                    <a:gd name="connsiteX5-371" fmla="*/ 2512436 w 2705427"/>
                    <a:gd name="connsiteY5-372" fmla="*/ 402226 h 788467"/>
                    <a:gd name="connsiteX6-373" fmla="*/ 2696586 w 2705427"/>
                    <a:gd name="connsiteY6-374" fmla="*/ 738776 h 788467"/>
                    <a:gd name="connsiteX7-375" fmla="*/ 2182236 w 2705427"/>
                    <a:gd name="connsiteY7-376" fmla="*/ 583995 h 788467"/>
                    <a:gd name="connsiteX8-377" fmla="*/ 1769486 w 2705427"/>
                    <a:gd name="connsiteY8-378" fmla="*/ 617332 h 788467"/>
                    <a:gd name="connsiteX9-379" fmla="*/ 1264661 w 2705427"/>
                    <a:gd name="connsiteY9-380" fmla="*/ 757826 h 788467"/>
                    <a:gd name="connsiteX10-381" fmla="*/ 623311 w 2705427"/>
                    <a:gd name="connsiteY10-382" fmla="*/ 757826 h 788467"/>
                    <a:gd name="connsiteX11-383" fmla="*/ 1011 w 2705427"/>
                    <a:gd name="connsiteY11-384" fmla="*/ 468901 h 788467"/>
                    <a:gd name="connsiteX0-385" fmla="*/ 1011 w 2705531"/>
                    <a:gd name="connsiteY0-386" fmla="*/ 468901 h 788467"/>
                    <a:gd name="connsiteX1-387" fmla="*/ 505836 w 2705531"/>
                    <a:gd name="connsiteY1-388" fmla="*/ 83138 h 788467"/>
                    <a:gd name="connsiteX2-389" fmla="*/ 1497230 w 2705531"/>
                    <a:gd name="connsiteY2-390" fmla="*/ 38688 h 788467"/>
                    <a:gd name="connsiteX3-391" fmla="*/ 2115561 w 2705531"/>
                    <a:gd name="connsiteY3-392" fmla="*/ 306976 h 788467"/>
                    <a:gd name="connsiteX4-393" fmla="*/ 2575936 w 2705531"/>
                    <a:gd name="connsiteY4-394" fmla="*/ 119651 h 788467"/>
                    <a:gd name="connsiteX5-395" fmla="*/ 2512436 w 2705531"/>
                    <a:gd name="connsiteY5-396" fmla="*/ 402226 h 788467"/>
                    <a:gd name="connsiteX6-397" fmla="*/ 2696586 w 2705531"/>
                    <a:gd name="connsiteY6-398" fmla="*/ 738776 h 788467"/>
                    <a:gd name="connsiteX7-399" fmla="*/ 2179854 w 2705531"/>
                    <a:gd name="connsiteY7-400" fmla="*/ 595902 h 788467"/>
                    <a:gd name="connsiteX8-401" fmla="*/ 1769486 w 2705531"/>
                    <a:gd name="connsiteY8-402" fmla="*/ 617332 h 788467"/>
                    <a:gd name="connsiteX9-403" fmla="*/ 1264661 w 2705531"/>
                    <a:gd name="connsiteY9-404" fmla="*/ 757826 h 788467"/>
                    <a:gd name="connsiteX10-405" fmla="*/ 623311 w 2705531"/>
                    <a:gd name="connsiteY10-406" fmla="*/ 757826 h 788467"/>
                    <a:gd name="connsiteX11-407" fmla="*/ 1011 w 2705531"/>
                    <a:gd name="connsiteY11-408" fmla="*/ 468901 h 788467"/>
                    <a:gd name="connsiteX0-409" fmla="*/ 1011 w 2705531"/>
                    <a:gd name="connsiteY0-410" fmla="*/ 468901 h 788467"/>
                    <a:gd name="connsiteX1-411" fmla="*/ 505836 w 2705531"/>
                    <a:gd name="connsiteY1-412" fmla="*/ 83138 h 788467"/>
                    <a:gd name="connsiteX2-413" fmla="*/ 1497230 w 2705531"/>
                    <a:gd name="connsiteY2-414" fmla="*/ 38688 h 788467"/>
                    <a:gd name="connsiteX3-415" fmla="*/ 2115561 w 2705531"/>
                    <a:gd name="connsiteY3-416" fmla="*/ 306976 h 788467"/>
                    <a:gd name="connsiteX4-417" fmla="*/ 2575936 w 2705531"/>
                    <a:gd name="connsiteY4-418" fmla="*/ 119651 h 788467"/>
                    <a:gd name="connsiteX5-419" fmla="*/ 2512436 w 2705531"/>
                    <a:gd name="connsiteY5-420" fmla="*/ 402226 h 788467"/>
                    <a:gd name="connsiteX6-421" fmla="*/ 2696586 w 2705531"/>
                    <a:gd name="connsiteY6-422" fmla="*/ 738776 h 788467"/>
                    <a:gd name="connsiteX7-423" fmla="*/ 2179854 w 2705531"/>
                    <a:gd name="connsiteY7-424" fmla="*/ 595902 h 788467"/>
                    <a:gd name="connsiteX8-425" fmla="*/ 1769486 w 2705531"/>
                    <a:gd name="connsiteY8-426" fmla="*/ 617332 h 788467"/>
                    <a:gd name="connsiteX9-427" fmla="*/ 1264661 w 2705531"/>
                    <a:gd name="connsiteY9-428" fmla="*/ 757826 h 788467"/>
                    <a:gd name="connsiteX10-429" fmla="*/ 623311 w 2705531"/>
                    <a:gd name="connsiteY10-430" fmla="*/ 757826 h 788467"/>
                    <a:gd name="connsiteX11-431" fmla="*/ 1011 w 2705531"/>
                    <a:gd name="connsiteY11-432" fmla="*/ 468901 h 788467"/>
                    <a:gd name="connsiteX0-433" fmla="*/ 1011 w 2705531"/>
                    <a:gd name="connsiteY0-434" fmla="*/ 468901 h 788467"/>
                    <a:gd name="connsiteX1-435" fmla="*/ 505836 w 2705531"/>
                    <a:gd name="connsiteY1-436" fmla="*/ 83138 h 788467"/>
                    <a:gd name="connsiteX2-437" fmla="*/ 1497230 w 2705531"/>
                    <a:gd name="connsiteY2-438" fmla="*/ 38688 h 788467"/>
                    <a:gd name="connsiteX3-439" fmla="*/ 2115561 w 2705531"/>
                    <a:gd name="connsiteY3-440" fmla="*/ 306976 h 788467"/>
                    <a:gd name="connsiteX4-441" fmla="*/ 2575936 w 2705531"/>
                    <a:gd name="connsiteY4-442" fmla="*/ 119651 h 788467"/>
                    <a:gd name="connsiteX5-443" fmla="*/ 2512436 w 2705531"/>
                    <a:gd name="connsiteY5-444" fmla="*/ 402226 h 788467"/>
                    <a:gd name="connsiteX6-445" fmla="*/ 2696586 w 2705531"/>
                    <a:gd name="connsiteY6-446" fmla="*/ 738776 h 788467"/>
                    <a:gd name="connsiteX7-447" fmla="*/ 2179854 w 2705531"/>
                    <a:gd name="connsiteY7-448" fmla="*/ 595902 h 788467"/>
                    <a:gd name="connsiteX8-449" fmla="*/ 1764724 w 2705531"/>
                    <a:gd name="connsiteY8-450" fmla="*/ 638763 h 788467"/>
                    <a:gd name="connsiteX9-451" fmla="*/ 1264661 w 2705531"/>
                    <a:gd name="connsiteY9-452" fmla="*/ 757826 h 788467"/>
                    <a:gd name="connsiteX10-453" fmla="*/ 623311 w 2705531"/>
                    <a:gd name="connsiteY10-454" fmla="*/ 757826 h 788467"/>
                    <a:gd name="connsiteX11-455" fmla="*/ 1011 w 2705531"/>
                    <a:gd name="connsiteY11-456" fmla="*/ 468901 h 788467"/>
                    <a:gd name="connsiteX0-457" fmla="*/ 1011 w 2705531"/>
                    <a:gd name="connsiteY0-458" fmla="*/ 468901 h 788467"/>
                    <a:gd name="connsiteX1-459" fmla="*/ 505836 w 2705531"/>
                    <a:gd name="connsiteY1-460" fmla="*/ 83138 h 788467"/>
                    <a:gd name="connsiteX2-461" fmla="*/ 1497230 w 2705531"/>
                    <a:gd name="connsiteY2-462" fmla="*/ 38688 h 788467"/>
                    <a:gd name="connsiteX3-463" fmla="*/ 2115561 w 2705531"/>
                    <a:gd name="connsiteY3-464" fmla="*/ 306976 h 788467"/>
                    <a:gd name="connsiteX4-465" fmla="*/ 2575936 w 2705531"/>
                    <a:gd name="connsiteY4-466" fmla="*/ 119651 h 788467"/>
                    <a:gd name="connsiteX5-467" fmla="*/ 2512436 w 2705531"/>
                    <a:gd name="connsiteY5-468" fmla="*/ 402226 h 788467"/>
                    <a:gd name="connsiteX6-469" fmla="*/ 2696586 w 2705531"/>
                    <a:gd name="connsiteY6-470" fmla="*/ 738776 h 788467"/>
                    <a:gd name="connsiteX7-471" fmla="*/ 2179854 w 2705531"/>
                    <a:gd name="connsiteY7-472" fmla="*/ 595902 h 788467"/>
                    <a:gd name="connsiteX8-473" fmla="*/ 1764724 w 2705531"/>
                    <a:gd name="connsiteY8-474" fmla="*/ 638763 h 788467"/>
                    <a:gd name="connsiteX9-475" fmla="*/ 1264661 w 2705531"/>
                    <a:gd name="connsiteY9-476" fmla="*/ 757826 h 788467"/>
                    <a:gd name="connsiteX10-477" fmla="*/ 623311 w 2705531"/>
                    <a:gd name="connsiteY10-478" fmla="*/ 757826 h 788467"/>
                    <a:gd name="connsiteX11-479" fmla="*/ 1011 w 2705531"/>
                    <a:gd name="connsiteY11-480" fmla="*/ 468901 h 788467"/>
                    <a:gd name="connsiteX0-481" fmla="*/ 1011 w 2705531"/>
                    <a:gd name="connsiteY0-482" fmla="*/ 468901 h 788467"/>
                    <a:gd name="connsiteX1-483" fmla="*/ 505836 w 2705531"/>
                    <a:gd name="connsiteY1-484" fmla="*/ 83138 h 788467"/>
                    <a:gd name="connsiteX2-485" fmla="*/ 1497230 w 2705531"/>
                    <a:gd name="connsiteY2-486" fmla="*/ 38688 h 788467"/>
                    <a:gd name="connsiteX3-487" fmla="*/ 2115561 w 2705531"/>
                    <a:gd name="connsiteY3-488" fmla="*/ 306976 h 788467"/>
                    <a:gd name="connsiteX4-489" fmla="*/ 2575936 w 2705531"/>
                    <a:gd name="connsiteY4-490" fmla="*/ 119651 h 788467"/>
                    <a:gd name="connsiteX5-491" fmla="*/ 2512436 w 2705531"/>
                    <a:gd name="connsiteY5-492" fmla="*/ 402226 h 788467"/>
                    <a:gd name="connsiteX6-493" fmla="*/ 2696586 w 2705531"/>
                    <a:gd name="connsiteY6-494" fmla="*/ 738776 h 788467"/>
                    <a:gd name="connsiteX7-495" fmla="*/ 2179854 w 2705531"/>
                    <a:gd name="connsiteY7-496" fmla="*/ 595902 h 788467"/>
                    <a:gd name="connsiteX8-497" fmla="*/ 1781392 w 2705531"/>
                    <a:gd name="connsiteY8-498" fmla="*/ 664957 h 788467"/>
                    <a:gd name="connsiteX9-499" fmla="*/ 1264661 w 2705531"/>
                    <a:gd name="connsiteY9-500" fmla="*/ 757826 h 788467"/>
                    <a:gd name="connsiteX10-501" fmla="*/ 623311 w 2705531"/>
                    <a:gd name="connsiteY10-502" fmla="*/ 757826 h 788467"/>
                    <a:gd name="connsiteX11-503" fmla="*/ 1011 w 2705531"/>
                    <a:gd name="connsiteY11-504" fmla="*/ 468901 h 788467"/>
                    <a:gd name="connsiteX0-505" fmla="*/ 1011 w 2705531"/>
                    <a:gd name="connsiteY0-506" fmla="*/ 468901 h 788467"/>
                    <a:gd name="connsiteX1-507" fmla="*/ 505836 w 2705531"/>
                    <a:gd name="connsiteY1-508" fmla="*/ 83138 h 788467"/>
                    <a:gd name="connsiteX2-509" fmla="*/ 1497230 w 2705531"/>
                    <a:gd name="connsiteY2-510" fmla="*/ 38688 h 788467"/>
                    <a:gd name="connsiteX3-511" fmla="*/ 2115561 w 2705531"/>
                    <a:gd name="connsiteY3-512" fmla="*/ 306976 h 788467"/>
                    <a:gd name="connsiteX4-513" fmla="*/ 2575936 w 2705531"/>
                    <a:gd name="connsiteY4-514" fmla="*/ 119651 h 788467"/>
                    <a:gd name="connsiteX5-515" fmla="*/ 2512436 w 2705531"/>
                    <a:gd name="connsiteY5-516" fmla="*/ 402226 h 788467"/>
                    <a:gd name="connsiteX6-517" fmla="*/ 2696586 w 2705531"/>
                    <a:gd name="connsiteY6-518" fmla="*/ 738776 h 788467"/>
                    <a:gd name="connsiteX7-519" fmla="*/ 2179854 w 2705531"/>
                    <a:gd name="connsiteY7-520" fmla="*/ 595902 h 788467"/>
                    <a:gd name="connsiteX8-521" fmla="*/ 1781392 w 2705531"/>
                    <a:gd name="connsiteY8-522" fmla="*/ 664957 h 788467"/>
                    <a:gd name="connsiteX9-523" fmla="*/ 1264661 w 2705531"/>
                    <a:gd name="connsiteY9-524" fmla="*/ 757826 h 788467"/>
                    <a:gd name="connsiteX10-525" fmla="*/ 623311 w 2705531"/>
                    <a:gd name="connsiteY10-526" fmla="*/ 757826 h 788467"/>
                    <a:gd name="connsiteX11-527" fmla="*/ 1011 w 2705531"/>
                    <a:gd name="connsiteY11-528" fmla="*/ 468901 h 788467"/>
                    <a:gd name="connsiteX0-529" fmla="*/ 1011 w 2705531"/>
                    <a:gd name="connsiteY0-530" fmla="*/ 468901 h 788467"/>
                    <a:gd name="connsiteX1-531" fmla="*/ 505836 w 2705531"/>
                    <a:gd name="connsiteY1-532" fmla="*/ 83138 h 788467"/>
                    <a:gd name="connsiteX2-533" fmla="*/ 1497230 w 2705531"/>
                    <a:gd name="connsiteY2-534" fmla="*/ 38688 h 788467"/>
                    <a:gd name="connsiteX3-535" fmla="*/ 2115561 w 2705531"/>
                    <a:gd name="connsiteY3-536" fmla="*/ 306976 h 788467"/>
                    <a:gd name="connsiteX4-537" fmla="*/ 2575936 w 2705531"/>
                    <a:gd name="connsiteY4-538" fmla="*/ 119651 h 788467"/>
                    <a:gd name="connsiteX5-539" fmla="*/ 2512436 w 2705531"/>
                    <a:gd name="connsiteY5-540" fmla="*/ 402226 h 788467"/>
                    <a:gd name="connsiteX6-541" fmla="*/ 2696586 w 2705531"/>
                    <a:gd name="connsiteY6-542" fmla="*/ 738776 h 788467"/>
                    <a:gd name="connsiteX7-543" fmla="*/ 2179854 w 2705531"/>
                    <a:gd name="connsiteY7-544" fmla="*/ 595902 h 788467"/>
                    <a:gd name="connsiteX8-545" fmla="*/ 1781392 w 2705531"/>
                    <a:gd name="connsiteY8-546" fmla="*/ 664957 h 788467"/>
                    <a:gd name="connsiteX9-547" fmla="*/ 1264661 w 2705531"/>
                    <a:gd name="connsiteY9-548" fmla="*/ 757826 h 788467"/>
                    <a:gd name="connsiteX10-549" fmla="*/ 623311 w 2705531"/>
                    <a:gd name="connsiteY10-550" fmla="*/ 757826 h 788467"/>
                    <a:gd name="connsiteX11-551" fmla="*/ 1011 w 2705531"/>
                    <a:gd name="connsiteY11-552" fmla="*/ 468901 h 788467"/>
                    <a:gd name="connsiteX0-553" fmla="*/ 1011 w 2705531"/>
                    <a:gd name="connsiteY0-554" fmla="*/ 468901 h 788467"/>
                    <a:gd name="connsiteX1-555" fmla="*/ 505836 w 2705531"/>
                    <a:gd name="connsiteY1-556" fmla="*/ 83138 h 788467"/>
                    <a:gd name="connsiteX2-557" fmla="*/ 1497230 w 2705531"/>
                    <a:gd name="connsiteY2-558" fmla="*/ 38688 h 788467"/>
                    <a:gd name="connsiteX3-559" fmla="*/ 2115561 w 2705531"/>
                    <a:gd name="connsiteY3-560" fmla="*/ 306976 h 788467"/>
                    <a:gd name="connsiteX4-561" fmla="*/ 2575936 w 2705531"/>
                    <a:gd name="connsiteY4-562" fmla="*/ 119651 h 788467"/>
                    <a:gd name="connsiteX5-563" fmla="*/ 2512436 w 2705531"/>
                    <a:gd name="connsiteY5-564" fmla="*/ 402226 h 788467"/>
                    <a:gd name="connsiteX6-565" fmla="*/ 2696586 w 2705531"/>
                    <a:gd name="connsiteY6-566" fmla="*/ 738776 h 788467"/>
                    <a:gd name="connsiteX7-567" fmla="*/ 2179854 w 2705531"/>
                    <a:gd name="connsiteY7-568" fmla="*/ 595902 h 788467"/>
                    <a:gd name="connsiteX8-569" fmla="*/ 1781392 w 2705531"/>
                    <a:gd name="connsiteY8-570" fmla="*/ 664957 h 788467"/>
                    <a:gd name="connsiteX9-571" fmla="*/ 1264661 w 2705531"/>
                    <a:gd name="connsiteY9-572" fmla="*/ 757826 h 788467"/>
                    <a:gd name="connsiteX10-573" fmla="*/ 623311 w 2705531"/>
                    <a:gd name="connsiteY10-574" fmla="*/ 757826 h 788467"/>
                    <a:gd name="connsiteX11-575" fmla="*/ 1011 w 2705531"/>
                    <a:gd name="connsiteY11-576" fmla="*/ 468901 h 788467"/>
                    <a:gd name="connsiteX0-577" fmla="*/ 1011 w 2705531"/>
                    <a:gd name="connsiteY0-578" fmla="*/ 468901 h 799337"/>
                    <a:gd name="connsiteX1-579" fmla="*/ 505836 w 2705531"/>
                    <a:gd name="connsiteY1-580" fmla="*/ 83138 h 799337"/>
                    <a:gd name="connsiteX2-581" fmla="*/ 1497230 w 2705531"/>
                    <a:gd name="connsiteY2-582" fmla="*/ 38688 h 799337"/>
                    <a:gd name="connsiteX3-583" fmla="*/ 2115561 w 2705531"/>
                    <a:gd name="connsiteY3-584" fmla="*/ 306976 h 799337"/>
                    <a:gd name="connsiteX4-585" fmla="*/ 2575936 w 2705531"/>
                    <a:gd name="connsiteY4-586" fmla="*/ 119651 h 799337"/>
                    <a:gd name="connsiteX5-587" fmla="*/ 2512436 w 2705531"/>
                    <a:gd name="connsiteY5-588" fmla="*/ 402226 h 799337"/>
                    <a:gd name="connsiteX6-589" fmla="*/ 2696586 w 2705531"/>
                    <a:gd name="connsiteY6-590" fmla="*/ 738776 h 799337"/>
                    <a:gd name="connsiteX7-591" fmla="*/ 2179854 w 2705531"/>
                    <a:gd name="connsiteY7-592" fmla="*/ 595902 h 799337"/>
                    <a:gd name="connsiteX8-593" fmla="*/ 1781392 w 2705531"/>
                    <a:gd name="connsiteY8-594" fmla="*/ 664957 h 799337"/>
                    <a:gd name="connsiteX9-595" fmla="*/ 1267042 w 2705531"/>
                    <a:gd name="connsiteY9-596" fmla="*/ 774495 h 799337"/>
                    <a:gd name="connsiteX10-597" fmla="*/ 623311 w 2705531"/>
                    <a:gd name="connsiteY10-598" fmla="*/ 757826 h 799337"/>
                    <a:gd name="connsiteX11-599" fmla="*/ 1011 w 2705531"/>
                    <a:gd name="connsiteY11-600" fmla="*/ 468901 h 799337"/>
                    <a:gd name="connsiteX0-601" fmla="*/ 1011 w 2705531"/>
                    <a:gd name="connsiteY0-602" fmla="*/ 468901 h 793622"/>
                    <a:gd name="connsiteX1-603" fmla="*/ 505836 w 2705531"/>
                    <a:gd name="connsiteY1-604" fmla="*/ 83138 h 793622"/>
                    <a:gd name="connsiteX2-605" fmla="*/ 1497230 w 2705531"/>
                    <a:gd name="connsiteY2-606" fmla="*/ 38688 h 793622"/>
                    <a:gd name="connsiteX3-607" fmla="*/ 2115561 w 2705531"/>
                    <a:gd name="connsiteY3-608" fmla="*/ 306976 h 793622"/>
                    <a:gd name="connsiteX4-609" fmla="*/ 2575936 w 2705531"/>
                    <a:gd name="connsiteY4-610" fmla="*/ 119651 h 793622"/>
                    <a:gd name="connsiteX5-611" fmla="*/ 2512436 w 2705531"/>
                    <a:gd name="connsiteY5-612" fmla="*/ 402226 h 793622"/>
                    <a:gd name="connsiteX6-613" fmla="*/ 2696586 w 2705531"/>
                    <a:gd name="connsiteY6-614" fmla="*/ 738776 h 793622"/>
                    <a:gd name="connsiteX7-615" fmla="*/ 2179854 w 2705531"/>
                    <a:gd name="connsiteY7-616" fmla="*/ 595902 h 793622"/>
                    <a:gd name="connsiteX8-617" fmla="*/ 1781392 w 2705531"/>
                    <a:gd name="connsiteY8-618" fmla="*/ 664957 h 793622"/>
                    <a:gd name="connsiteX9-619" fmla="*/ 1267042 w 2705531"/>
                    <a:gd name="connsiteY9-620" fmla="*/ 774495 h 793622"/>
                    <a:gd name="connsiteX10-621" fmla="*/ 623311 w 2705531"/>
                    <a:gd name="connsiteY10-622" fmla="*/ 757826 h 793622"/>
                    <a:gd name="connsiteX11-623" fmla="*/ 1011 w 2705531"/>
                    <a:gd name="connsiteY11-624" fmla="*/ 468901 h 793622"/>
                    <a:gd name="connsiteX0-625" fmla="*/ 1011 w 2705531"/>
                    <a:gd name="connsiteY0-626" fmla="*/ 468901 h 793622"/>
                    <a:gd name="connsiteX1-627" fmla="*/ 505836 w 2705531"/>
                    <a:gd name="connsiteY1-628" fmla="*/ 83138 h 793622"/>
                    <a:gd name="connsiteX2-629" fmla="*/ 1497230 w 2705531"/>
                    <a:gd name="connsiteY2-630" fmla="*/ 38688 h 793622"/>
                    <a:gd name="connsiteX3-631" fmla="*/ 2115561 w 2705531"/>
                    <a:gd name="connsiteY3-632" fmla="*/ 306976 h 793622"/>
                    <a:gd name="connsiteX4-633" fmla="*/ 2575936 w 2705531"/>
                    <a:gd name="connsiteY4-634" fmla="*/ 119651 h 793622"/>
                    <a:gd name="connsiteX5-635" fmla="*/ 2512436 w 2705531"/>
                    <a:gd name="connsiteY5-636" fmla="*/ 402226 h 793622"/>
                    <a:gd name="connsiteX6-637" fmla="*/ 2696586 w 2705531"/>
                    <a:gd name="connsiteY6-638" fmla="*/ 738776 h 793622"/>
                    <a:gd name="connsiteX7-639" fmla="*/ 2179854 w 2705531"/>
                    <a:gd name="connsiteY7-640" fmla="*/ 595902 h 793622"/>
                    <a:gd name="connsiteX8-641" fmla="*/ 1781392 w 2705531"/>
                    <a:gd name="connsiteY8-642" fmla="*/ 664957 h 793622"/>
                    <a:gd name="connsiteX9-643" fmla="*/ 1267042 w 2705531"/>
                    <a:gd name="connsiteY9-644" fmla="*/ 774495 h 793622"/>
                    <a:gd name="connsiteX10-645" fmla="*/ 623311 w 2705531"/>
                    <a:gd name="connsiteY10-646" fmla="*/ 757826 h 793622"/>
                    <a:gd name="connsiteX11-647" fmla="*/ 1011 w 2705531"/>
                    <a:gd name="connsiteY11-648" fmla="*/ 468901 h 79362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</a:cxnLst>
                  <a:rect l="l" t="t" r="r" b="b"/>
                  <a:pathLst>
                    <a:path w="2705531" h="793622">
                      <a:moveTo>
                        <a:pt x="1011" y="468901"/>
                      </a:moveTo>
                      <a:cubicBezTo>
                        <a:pt x="-18568" y="356453"/>
                        <a:pt x="249719" y="152459"/>
                        <a:pt x="505836" y="83138"/>
                      </a:cubicBezTo>
                      <a:cubicBezTo>
                        <a:pt x="790528" y="-471"/>
                        <a:pt x="956686" y="-31162"/>
                        <a:pt x="1497230" y="38688"/>
                      </a:cubicBezTo>
                      <a:cubicBezTo>
                        <a:pt x="1840130" y="115682"/>
                        <a:pt x="1968718" y="212521"/>
                        <a:pt x="2115561" y="306976"/>
                      </a:cubicBezTo>
                      <a:cubicBezTo>
                        <a:pt x="2248117" y="265700"/>
                        <a:pt x="2509790" y="103776"/>
                        <a:pt x="2575936" y="119651"/>
                      </a:cubicBezTo>
                      <a:cubicBezTo>
                        <a:pt x="2642082" y="135526"/>
                        <a:pt x="2492328" y="299039"/>
                        <a:pt x="2512436" y="402226"/>
                      </a:cubicBezTo>
                      <a:cubicBezTo>
                        <a:pt x="2532544" y="505413"/>
                        <a:pt x="2752016" y="706497"/>
                        <a:pt x="2696586" y="738776"/>
                      </a:cubicBezTo>
                      <a:cubicBezTo>
                        <a:pt x="2641156" y="771055"/>
                        <a:pt x="2295477" y="681627"/>
                        <a:pt x="2179854" y="595902"/>
                      </a:cubicBezTo>
                      <a:cubicBezTo>
                        <a:pt x="2111855" y="526846"/>
                        <a:pt x="1933924" y="618920"/>
                        <a:pt x="1781392" y="664957"/>
                      </a:cubicBezTo>
                      <a:cubicBezTo>
                        <a:pt x="1631242" y="703851"/>
                        <a:pt x="1506490" y="742745"/>
                        <a:pt x="1267042" y="774495"/>
                      </a:cubicBezTo>
                      <a:cubicBezTo>
                        <a:pt x="1034737" y="796720"/>
                        <a:pt x="834316" y="808758"/>
                        <a:pt x="623311" y="757826"/>
                      </a:cubicBezTo>
                      <a:cubicBezTo>
                        <a:pt x="412306" y="706894"/>
                        <a:pt x="20590" y="581349"/>
                        <a:pt x="1011" y="468901"/>
                      </a:cubicBezTo>
                      <a:close/>
                    </a:path>
                  </a:pathLst>
                </a:custGeom>
                <a:solidFill>
                  <a:srgbClr val="BDE4E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292" name="任意多边形: 形状 291"/>
                <p:cNvSpPr/>
                <p:nvPr/>
              </p:nvSpPr>
              <p:spPr>
                <a:xfrm>
                  <a:off x="238388" y="1369220"/>
                  <a:ext cx="371999" cy="554830"/>
                </a:xfrm>
                <a:custGeom>
                  <a:avLst/>
                  <a:gdLst>
                    <a:gd name="connsiteX0" fmla="*/ 391424 w 391424"/>
                    <a:gd name="connsiteY0" fmla="*/ 0 h 566666"/>
                    <a:gd name="connsiteX1" fmla="*/ 391424 w 391424"/>
                    <a:gd name="connsiteY1" fmla="*/ 566666 h 566666"/>
                    <a:gd name="connsiteX2" fmla="*/ 240376 w 391424"/>
                    <a:gd name="connsiteY2" fmla="*/ 513214 h 566666"/>
                    <a:gd name="connsiteX3" fmla="*/ 1011 w 391424"/>
                    <a:gd name="connsiteY3" fmla="*/ 345683 h 566666"/>
                    <a:gd name="connsiteX4" fmla="*/ 316155 w 391424"/>
                    <a:gd name="connsiteY4" fmla="*/ 33627 h 566666"/>
                    <a:gd name="connsiteX0-1" fmla="*/ 391424 w 391424"/>
                    <a:gd name="connsiteY0-2" fmla="*/ 0 h 566666"/>
                    <a:gd name="connsiteX1-3" fmla="*/ 391424 w 391424"/>
                    <a:gd name="connsiteY1-4" fmla="*/ 566666 h 566666"/>
                    <a:gd name="connsiteX2-5" fmla="*/ 240376 w 391424"/>
                    <a:gd name="connsiteY2-6" fmla="*/ 513214 h 566666"/>
                    <a:gd name="connsiteX3-7" fmla="*/ 1011 w 391424"/>
                    <a:gd name="connsiteY3-8" fmla="*/ 345683 h 566666"/>
                    <a:gd name="connsiteX4-9" fmla="*/ 316155 w 391424"/>
                    <a:gd name="connsiteY4-10" fmla="*/ 33627 h 566666"/>
                    <a:gd name="connsiteX5" fmla="*/ 391424 w 391424"/>
                    <a:gd name="connsiteY5" fmla="*/ 0 h 566666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1424" h="566666">
                      <a:moveTo>
                        <a:pt x="391424" y="0"/>
                      </a:moveTo>
                      <a:cubicBezTo>
                        <a:pt x="371379" y="317789"/>
                        <a:pt x="391424" y="377777"/>
                        <a:pt x="391424" y="566666"/>
                      </a:cubicBezTo>
                      <a:lnTo>
                        <a:pt x="240376" y="513214"/>
                      </a:lnTo>
                      <a:cubicBezTo>
                        <a:pt x="113624" y="461405"/>
                        <a:pt x="10801" y="401907"/>
                        <a:pt x="1011" y="345683"/>
                      </a:cubicBezTo>
                      <a:cubicBezTo>
                        <a:pt x="-13673" y="261347"/>
                        <a:pt x="133567" y="125516"/>
                        <a:pt x="316155" y="33627"/>
                      </a:cubicBezTo>
                      <a:lnTo>
                        <a:pt x="391424" y="0"/>
                      </a:lnTo>
                      <a:close/>
                    </a:path>
                  </a:pathLst>
                </a:custGeom>
                <a:solidFill>
                  <a:srgbClr val="3D393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293" name="椭圆 292"/>
                <p:cNvSpPr/>
                <p:nvPr/>
              </p:nvSpPr>
              <p:spPr>
                <a:xfrm>
                  <a:off x="427032" y="1547813"/>
                  <a:ext cx="114200" cy="82472"/>
                </a:xfrm>
                <a:prstGeom prst="ellipse">
                  <a:avLst/>
                </a:prstGeom>
                <a:solidFill>
                  <a:srgbClr val="3D3936"/>
                </a:solidFill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44" name="任意多边形: 形状 243"/>
              <p:cNvSpPr/>
              <p:nvPr/>
            </p:nvSpPr>
            <p:spPr>
              <a:xfrm>
                <a:off x="2627080" y="1563454"/>
                <a:ext cx="4544" cy="45073"/>
              </a:xfrm>
              <a:custGeom>
                <a:avLst/>
                <a:gdLst>
                  <a:gd name="connsiteX0" fmla="*/ 0 w 4544"/>
                  <a:gd name="connsiteY0" fmla="*/ 0 h 45073"/>
                  <a:gd name="connsiteX1" fmla="*/ 4544 w 4544"/>
                  <a:gd name="connsiteY1" fmla="*/ 0 h 45073"/>
                  <a:gd name="connsiteX2" fmla="*/ 4544 w 4544"/>
                  <a:gd name="connsiteY2" fmla="*/ 45073 h 45073"/>
                  <a:gd name="connsiteX3" fmla="*/ 0 w 4544"/>
                  <a:gd name="connsiteY3" fmla="*/ 0 h 45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44" h="45073">
                    <a:moveTo>
                      <a:pt x="0" y="0"/>
                    </a:moveTo>
                    <a:lnTo>
                      <a:pt x="4544" y="0"/>
                    </a:lnTo>
                    <a:lnTo>
                      <a:pt x="4544" y="4507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8D7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45" name="任意多边形: 形状 244"/>
              <p:cNvSpPr/>
              <p:nvPr/>
            </p:nvSpPr>
            <p:spPr>
              <a:xfrm>
                <a:off x="686589" y="1333500"/>
                <a:ext cx="27786" cy="619125"/>
              </a:xfrm>
              <a:custGeom>
                <a:avLst/>
                <a:gdLst>
                  <a:gd name="connsiteX0" fmla="*/ 27786 w 27786"/>
                  <a:gd name="connsiteY0" fmla="*/ 0 h 619125"/>
                  <a:gd name="connsiteX1" fmla="*/ 8736 w 27786"/>
                  <a:gd name="connsiteY1" fmla="*/ 619125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86" h="619125">
                    <a:moveTo>
                      <a:pt x="27786" y="0"/>
                    </a:moveTo>
                    <a:cubicBezTo>
                      <a:pt x="7942" y="231378"/>
                      <a:pt x="-11901" y="462756"/>
                      <a:pt x="8736" y="6191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46" name="任意多边形: 形状 245"/>
              <p:cNvSpPr/>
              <p:nvPr/>
            </p:nvSpPr>
            <p:spPr>
              <a:xfrm>
                <a:off x="752261" y="1309688"/>
                <a:ext cx="33552" cy="652462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7" name="任意多边形: 形状 246"/>
              <p:cNvSpPr/>
              <p:nvPr/>
            </p:nvSpPr>
            <p:spPr>
              <a:xfrm>
                <a:off x="823912" y="1279895"/>
                <a:ext cx="45719" cy="710830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8" name="任意多边形: 形状 247"/>
              <p:cNvSpPr/>
              <p:nvPr/>
            </p:nvSpPr>
            <p:spPr>
              <a:xfrm>
                <a:off x="857250" y="1271588"/>
                <a:ext cx="57150" cy="733425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9" name="任意多边形: 形状 248"/>
              <p:cNvSpPr/>
              <p:nvPr/>
            </p:nvSpPr>
            <p:spPr>
              <a:xfrm>
                <a:off x="912123" y="1271588"/>
                <a:ext cx="57150" cy="733425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0" name="任意多边形: 形状 249"/>
              <p:cNvSpPr/>
              <p:nvPr/>
            </p:nvSpPr>
            <p:spPr>
              <a:xfrm>
                <a:off x="981274" y="1253037"/>
                <a:ext cx="45719" cy="770526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1" name="任意多边形: 形状 250"/>
              <p:cNvSpPr/>
              <p:nvPr/>
            </p:nvSpPr>
            <p:spPr>
              <a:xfrm>
                <a:off x="1014625" y="1247774"/>
                <a:ext cx="62696" cy="780335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2" name="任意多边形: 形状 251"/>
              <p:cNvSpPr/>
              <p:nvPr/>
            </p:nvSpPr>
            <p:spPr>
              <a:xfrm>
                <a:off x="1071864" y="1240630"/>
                <a:ext cx="62696" cy="787479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53" name="任意多边形: 形状 252"/>
              <p:cNvSpPr/>
              <p:nvPr/>
            </p:nvSpPr>
            <p:spPr>
              <a:xfrm>
                <a:off x="1122192" y="1234488"/>
                <a:ext cx="62696" cy="793622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4" name="任意多边形: 形状 253"/>
              <p:cNvSpPr/>
              <p:nvPr/>
            </p:nvSpPr>
            <p:spPr>
              <a:xfrm>
                <a:off x="1168939" y="1242423"/>
                <a:ext cx="45719" cy="790447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5" name="任意多边形: 形状 254"/>
              <p:cNvSpPr/>
              <p:nvPr/>
            </p:nvSpPr>
            <p:spPr>
              <a:xfrm>
                <a:off x="1211394" y="1234488"/>
                <a:ext cx="62696" cy="793622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6" name="任意多边形: 形状 255"/>
              <p:cNvSpPr/>
              <p:nvPr/>
            </p:nvSpPr>
            <p:spPr>
              <a:xfrm>
                <a:off x="1249229" y="1234488"/>
                <a:ext cx="62696" cy="793622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7" name="任意多边形: 形状 256"/>
              <p:cNvSpPr/>
              <p:nvPr/>
            </p:nvSpPr>
            <p:spPr>
              <a:xfrm>
                <a:off x="1353391" y="1253037"/>
                <a:ext cx="62696" cy="770526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8" name="任意多边形: 形状 257"/>
              <p:cNvSpPr/>
              <p:nvPr/>
            </p:nvSpPr>
            <p:spPr>
              <a:xfrm>
                <a:off x="1306276" y="1239249"/>
                <a:ext cx="66335" cy="793621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9" name="任意多边形: 形状 258"/>
              <p:cNvSpPr/>
              <p:nvPr/>
            </p:nvSpPr>
            <p:spPr>
              <a:xfrm>
                <a:off x="1394857" y="1248990"/>
                <a:ext cx="62696" cy="779120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0" name="任意多边形: 形状 259"/>
              <p:cNvSpPr/>
              <p:nvPr/>
            </p:nvSpPr>
            <p:spPr>
              <a:xfrm>
                <a:off x="1444358" y="1253037"/>
                <a:ext cx="70549" cy="775788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1" name="任意多边形: 形状 260"/>
              <p:cNvSpPr/>
              <p:nvPr/>
            </p:nvSpPr>
            <p:spPr>
              <a:xfrm>
                <a:off x="1522734" y="1257301"/>
                <a:ext cx="45719" cy="759618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2" name="任意多边形: 形状 261"/>
              <p:cNvSpPr/>
              <p:nvPr/>
            </p:nvSpPr>
            <p:spPr>
              <a:xfrm>
                <a:off x="1534235" y="1266825"/>
                <a:ext cx="70548" cy="747714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63" name="任意多边形: 形状 262"/>
              <p:cNvSpPr/>
              <p:nvPr/>
            </p:nvSpPr>
            <p:spPr>
              <a:xfrm>
                <a:off x="1589398" y="1260180"/>
                <a:ext cx="45719" cy="744833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4" name="任意多边形: 形状 263"/>
              <p:cNvSpPr/>
              <p:nvPr/>
            </p:nvSpPr>
            <p:spPr>
              <a:xfrm>
                <a:off x="1629438" y="1279895"/>
                <a:ext cx="50376" cy="725118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5" name="任意多边形: 形状 264"/>
              <p:cNvSpPr/>
              <p:nvPr/>
            </p:nvSpPr>
            <p:spPr>
              <a:xfrm>
                <a:off x="1690410" y="1279895"/>
                <a:ext cx="45719" cy="703686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6" name="任意多边形: 形状 265"/>
              <p:cNvSpPr/>
              <p:nvPr/>
            </p:nvSpPr>
            <p:spPr>
              <a:xfrm>
                <a:off x="1741520" y="1287039"/>
                <a:ext cx="45719" cy="689398"/>
              </a:xfrm>
              <a:custGeom>
                <a:avLst/>
                <a:gdLst>
                  <a:gd name="connsiteX0" fmla="*/ 27786 w 27786"/>
                  <a:gd name="connsiteY0" fmla="*/ 0 h 619125"/>
                  <a:gd name="connsiteX1" fmla="*/ 8736 w 27786"/>
                  <a:gd name="connsiteY1" fmla="*/ 619125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86" h="619125">
                    <a:moveTo>
                      <a:pt x="27786" y="0"/>
                    </a:moveTo>
                    <a:cubicBezTo>
                      <a:pt x="7942" y="231378"/>
                      <a:pt x="-11901" y="462756"/>
                      <a:pt x="8736" y="6191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67" name="任意多边形: 形状 266"/>
              <p:cNvSpPr/>
              <p:nvPr/>
            </p:nvSpPr>
            <p:spPr>
              <a:xfrm>
                <a:off x="1767330" y="1316349"/>
                <a:ext cx="51815" cy="643901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8" name="任意多边形: 形状 267"/>
              <p:cNvSpPr/>
              <p:nvPr/>
            </p:nvSpPr>
            <p:spPr>
              <a:xfrm>
                <a:off x="782494" y="1297780"/>
                <a:ext cx="45719" cy="678657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9" name="任意多边形: 形状 268"/>
              <p:cNvSpPr/>
              <p:nvPr/>
            </p:nvSpPr>
            <p:spPr>
              <a:xfrm>
                <a:off x="1824072" y="1312069"/>
                <a:ext cx="28541" cy="638175"/>
              </a:xfrm>
              <a:custGeom>
                <a:avLst/>
                <a:gdLst>
                  <a:gd name="connsiteX0" fmla="*/ 28541 w 28541"/>
                  <a:gd name="connsiteY0" fmla="*/ 0 h 638175"/>
                  <a:gd name="connsiteX1" fmla="*/ 16634 w 28541"/>
                  <a:gd name="connsiteY1" fmla="*/ 638175 h 638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41" h="638175">
                    <a:moveTo>
                      <a:pt x="28541" y="0"/>
                    </a:moveTo>
                    <a:cubicBezTo>
                      <a:pt x="6117" y="257770"/>
                      <a:pt x="-16307" y="515541"/>
                      <a:pt x="16634" y="63817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0" name="任意多边形: 形状 269"/>
              <p:cNvSpPr/>
              <p:nvPr/>
            </p:nvSpPr>
            <p:spPr>
              <a:xfrm>
                <a:off x="1856398" y="1316831"/>
                <a:ext cx="27171" cy="638175"/>
              </a:xfrm>
              <a:custGeom>
                <a:avLst/>
                <a:gdLst>
                  <a:gd name="connsiteX0" fmla="*/ 27171 w 27171"/>
                  <a:gd name="connsiteY0" fmla="*/ 0 h 638175"/>
                  <a:gd name="connsiteX1" fmla="*/ 12883 w 27171"/>
                  <a:gd name="connsiteY1" fmla="*/ 638175 h 638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71" h="638175">
                    <a:moveTo>
                      <a:pt x="27171" y="0"/>
                    </a:moveTo>
                    <a:cubicBezTo>
                      <a:pt x="6533" y="260747"/>
                      <a:pt x="-14105" y="521494"/>
                      <a:pt x="12883" y="63817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1" name="任意多边形: 形状 270"/>
              <p:cNvSpPr/>
              <p:nvPr/>
            </p:nvSpPr>
            <p:spPr>
              <a:xfrm>
                <a:off x="1897856" y="1333500"/>
                <a:ext cx="20677" cy="602456"/>
              </a:xfrm>
              <a:custGeom>
                <a:avLst/>
                <a:gdLst>
                  <a:gd name="connsiteX0" fmla="*/ 14288 w 20677"/>
                  <a:gd name="connsiteY0" fmla="*/ 0 h 602456"/>
                  <a:gd name="connsiteX1" fmla="*/ 0 w 20677"/>
                  <a:gd name="connsiteY1" fmla="*/ 602456 h 602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677" h="602456">
                    <a:moveTo>
                      <a:pt x="14288" y="0"/>
                    </a:moveTo>
                    <a:cubicBezTo>
                      <a:pt x="21431" y="242689"/>
                      <a:pt x="28575" y="485378"/>
                      <a:pt x="0" y="602456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2" name="任意多边形: 形状 271"/>
              <p:cNvSpPr/>
              <p:nvPr/>
            </p:nvSpPr>
            <p:spPr>
              <a:xfrm>
                <a:off x="1924052" y="1331120"/>
                <a:ext cx="45719" cy="590550"/>
              </a:xfrm>
              <a:custGeom>
                <a:avLst/>
                <a:gdLst>
                  <a:gd name="connsiteX0" fmla="*/ 0 w 9889"/>
                  <a:gd name="connsiteY0" fmla="*/ 0 h 607219"/>
                  <a:gd name="connsiteX1" fmla="*/ 2382 w 9889"/>
                  <a:gd name="connsiteY1" fmla="*/ 607219 h 60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889" h="607219">
                    <a:moveTo>
                      <a:pt x="0" y="0"/>
                    </a:moveTo>
                    <a:cubicBezTo>
                      <a:pt x="8136" y="243284"/>
                      <a:pt x="16272" y="486569"/>
                      <a:pt x="2382" y="607219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73" name="任意多边形: 形状 272"/>
              <p:cNvSpPr/>
              <p:nvPr/>
            </p:nvSpPr>
            <p:spPr>
              <a:xfrm>
                <a:off x="1981200" y="1347788"/>
                <a:ext cx="14288" cy="552450"/>
              </a:xfrm>
              <a:custGeom>
                <a:avLst/>
                <a:gdLst>
                  <a:gd name="connsiteX0" fmla="*/ 0 w 14288"/>
                  <a:gd name="connsiteY0" fmla="*/ 0 h 552450"/>
                  <a:gd name="connsiteX1" fmla="*/ 14288 w 14288"/>
                  <a:gd name="connsiteY1" fmla="*/ 552450 h 552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288" h="552450">
                    <a:moveTo>
                      <a:pt x="0" y="0"/>
                    </a:moveTo>
                    <a:cubicBezTo>
                      <a:pt x="4564" y="229394"/>
                      <a:pt x="9129" y="458788"/>
                      <a:pt x="14288" y="55245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4" name="任意多边形: 形状 273"/>
              <p:cNvSpPr/>
              <p:nvPr/>
            </p:nvSpPr>
            <p:spPr>
              <a:xfrm>
                <a:off x="2011059" y="1364456"/>
                <a:ext cx="20147" cy="542925"/>
              </a:xfrm>
              <a:custGeom>
                <a:avLst/>
                <a:gdLst>
                  <a:gd name="connsiteX0" fmla="*/ 13004 w 20147"/>
                  <a:gd name="connsiteY0" fmla="*/ 0 h 542925"/>
                  <a:gd name="connsiteX1" fmla="*/ 20147 w 20147"/>
                  <a:gd name="connsiteY1" fmla="*/ 542925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47" h="542925">
                    <a:moveTo>
                      <a:pt x="13004" y="0"/>
                    </a:moveTo>
                    <a:cubicBezTo>
                      <a:pt x="700" y="225623"/>
                      <a:pt x="-11603" y="451247"/>
                      <a:pt x="20147" y="5429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5" name="任意多边形: 形状 274"/>
              <p:cNvSpPr/>
              <p:nvPr/>
            </p:nvSpPr>
            <p:spPr>
              <a:xfrm>
                <a:off x="2050962" y="1378744"/>
                <a:ext cx="13582" cy="514350"/>
              </a:xfrm>
              <a:custGeom>
                <a:avLst/>
                <a:gdLst>
                  <a:gd name="connsiteX0" fmla="*/ 8819 w 13582"/>
                  <a:gd name="connsiteY0" fmla="*/ 0 h 514350"/>
                  <a:gd name="connsiteX1" fmla="*/ 13582 w 13582"/>
                  <a:gd name="connsiteY1" fmla="*/ 514350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582" h="514350">
                    <a:moveTo>
                      <a:pt x="8819" y="0"/>
                    </a:moveTo>
                    <a:cubicBezTo>
                      <a:pt x="485" y="209550"/>
                      <a:pt x="-7849" y="419100"/>
                      <a:pt x="13582" y="51435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6" name="任意多边形: 形状 275"/>
              <p:cNvSpPr/>
              <p:nvPr/>
            </p:nvSpPr>
            <p:spPr>
              <a:xfrm>
                <a:off x="2088356" y="1393031"/>
                <a:ext cx="2382" cy="483394"/>
              </a:xfrm>
              <a:custGeom>
                <a:avLst/>
                <a:gdLst>
                  <a:gd name="connsiteX0" fmla="*/ 2382 w 2382"/>
                  <a:gd name="connsiteY0" fmla="*/ 0 h 483394"/>
                  <a:gd name="connsiteX1" fmla="*/ 0 w 2382"/>
                  <a:gd name="connsiteY1" fmla="*/ 483394 h 483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2" h="483394">
                    <a:moveTo>
                      <a:pt x="2382" y="0"/>
                    </a:moveTo>
                    <a:cubicBezTo>
                      <a:pt x="1786" y="187325"/>
                      <a:pt x="1191" y="374650"/>
                      <a:pt x="0" y="483394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7" name="任意多边形: 形状 276"/>
              <p:cNvSpPr/>
              <p:nvPr/>
            </p:nvSpPr>
            <p:spPr>
              <a:xfrm>
                <a:off x="2111722" y="1409700"/>
                <a:ext cx="14734" cy="464344"/>
              </a:xfrm>
              <a:custGeom>
                <a:avLst/>
                <a:gdLst>
                  <a:gd name="connsiteX0" fmla="*/ 7591 w 14734"/>
                  <a:gd name="connsiteY0" fmla="*/ 0 h 464344"/>
                  <a:gd name="connsiteX1" fmla="*/ 14734 w 14734"/>
                  <a:gd name="connsiteY1" fmla="*/ 464344 h 46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734" h="464344">
                    <a:moveTo>
                      <a:pt x="7591" y="0"/>
                    </a:moveTo>
                    <a:cubicBezTo>
                      <a:pt x="50" y="187325"/>
                      <a:pt x="-7491" y="374650"/>
                      <a:pt x="14734" y="464344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8" name="任意多边形: 形状 277"/>
              <p:cNvSpPr/>
              <p:nvPr/>
            </p:nvSpPr>
            <p:spPr>
              <a:xfrm>
                <a:off x="2138387" y="1419225"/>
                <a:ext cx="14263" cy="435769"/>
              </a:xfrm>
              <a:custGeom>
                <a:avLst/>
                <a:gdLst>
                  <a:gd name="connsiteX0" fmla="*/ 9501 w 14263"/>
                  <a:gd name="connsiteY0" fmla="*/ 0 h 435769"/>
                  <a:gd name="connsiteX1" fmla="*/ 14263 w 14263"/>
                  <a:gd name="connsiteY1" fmla="*/ 435769 h 435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263" h="435769">
                    <a:moveTo>
                      <a:pt x="9501" y="0"/>
                    </a:moveTo>
                    <a:cubicBezTo>
                      <a:pt x="571" y="171450"/>
                      <a:pt x="-8359" y="342900"/>
                      <a:pt x="14263" y="435769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9" name="任意多边形: 形状 278"/>
              <p:cNvSpPr/>
              <p:nvPr/>
            </p:nvSpPr>
            <p:spPr>
              <a:xfrm>
                <a:off x="2170133" y="1433513"/>
                <a:ext cx="15855" cy="416718"/>
              </a:xfrm>
              <a:custGeom>
                <a:avLst/>
                <a:gdLst>
                  <a:gd name="connsiteX0" fmla="*/ 11092 w 15855"/>
                  <a:gd name="connsiteY0" fmla="*/ 0 h 416718"/>
                  <a:gd name="connsiteX1" fmla="*/ 15855 w 15855"/>
                  <a:gd name="connsiteY1" fmla="*/ 416718 h 416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855" h="416718">
                    <a:moveTo>
                      <a:pt x="11092" y="0"/>
                    </a:moveTo>
                    <a:cubicBezTo>
                      <a:pt x="773" y="164901"/>
                      <a:pt x="-9545" y="329803"/>
                      <a:pt x="15855" y="416718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0" name="任意多边形: 形状 279"/>
              <p:cNvSpPr/>
              <p:nvPr/>
            </p:nvSpPr>
            <p:spPr>
              <a:xfrm>
                <a:off x="2214563" y="1450181"/>
                <a:ext cx="5798" cy="390525"/>
              </a:xfrm>
              <a:custGeom>
                <a:avLst/>
                <a:gdLst>
                  <a:gd name="connsiteX0" fmla="*/ 0 w 5798"/>
                  <a:gd name="connsiteY0" fmla="*/ 0 h 390525"/>
                  <a:gd name="connsiteX1" fmla="*/ 2381 w 5798"/>
                  <a:gd name="connsiteY1" fmla="*/ 390525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98" h="390525">
                    <a:moveTo>
                      <a:pt x="0" y="0"/>
                    </a:moveTo>
                    <a:cubicBezTo>
                      <a:pt x="4564" y="155972"/>
                      <a:pt x="9128" y="311944"/>
                      <a:pt x="2381" y="3905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1" name="任意多边形: 形状 280"/>
              <p:cNvSpPr/>
              <p:nvPr/>
            </p:nvSpPr>
            <p:spPr>
              <a:xfrm>
                <a:off x="2240756" y="1473994"/>
                <a:ext cx="18929" cy="357187"/>
              </a:xfrm>
              <a:custGeom>
                <a:avLst/>
                <a:gdLst>
                  <a:gd name="connsiteX0" fmla="*/ 0 w 18929"/>
                  <a:gd name="connsiteY0" fmla="*/ 0 h 357187"/>
                  <a:gd name="connsiteX1" fmla="*/ 9525 w 18929"/>
                  <a:gd name="connsiteY1" fmla="*/ 357187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929" h="357187">
                    <a:moveTo>
                      <a:pt x="0" y="0"/>
                    </a:moveTo>
                    <a:cubicBezTo>
                      <a:pt x="14486" y="133747"/>
                      <a:pt x="28972" y="267494"/>
                      <a:pt x="9525" y="357187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2" name="任意多边形: 形状 281"/>
              <p:cNvSpPr/>
              <p:nvPr/>
            </p:nvSpPr>
            <p:spPr>
              <a:xfrm>
                <a:off x="2343441" y="1539798"/>
                <a:ext cx="45719" cy="269952"/>
              </a:xfrm>
              <a:custGeom>
                <a:avLst/>
                <a:gdLst>
                  <a:gd name="connsiteX0" fmla="*/ 0 w 18929"/>
                  <a:gd name="connsiteY0" fmla="*/ 0 h 357187"/>
                  <a:gd name="connsiteX1" fmla="*/ 9525 w 18929"/>
                  <a:gd name="connsiteY1" fmla="*/ 357187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929" h="357187">
                    <a:moveTo>
                      <a:pt x="0" y="0"/>
                    </a:moveTo>
                    <a:cubicBezTo>
                      <a:pt x="14486" y="133747"/>
                      <a:pt x="28972" y="267494"/>
                      <a:pt x="9525" y="357187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3" name="任意多边形: 形状 282"/>
              <p:cNvSpPr/>
              <p:nvPr/>
            </p:nvSpPr>
            <p:spPr>
              <a:xfrm>
                <a:off x="2263676" y="1479946"/>
                <a:ext cx="45719" cy="340518"/>
              </a:xfrm>
              <a:custGeom>
                <a:avLst/>
                <a:gdLst>
                  <a:gd name="connsiteX0" fmla="*/ 0 w 5798"/>
                  <a:gd name="connsiteY0" fmla="*/ 0 h 390525"/>
                  <a:gd name="connsiteX1" fmla="*/ 2381 w 5798"/>
                  <a:gd name="connsiteY1" fmla="*/ 390525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98" h="390525">
                    <a:moveTo>
                      <a:pt x="0" y="0"/>
                    </a:moveTo>
                    <a:cubicBezTo>
                      <a:pt x="4564" y="155972"/>
                      <a:pt x="9128" y="311944"/>
                      <a:pt x="2381" y="3905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4" name="任意多边形: 形状 283"/>
              <p:cNvSpPr/>
              <p:nvPr/>
            </p:nvSpPr>
            <p:spPr>
              <a:xfrm>
                <a:off x="2312194" y="1514475"/>
                <a:ext cx="38501" cy="300038"/>
              </a:xfrm>
              <a:custGeom>
                <a:avLst/>
                <a:gdLst>
                  <a:gd name="connsiteX0" fmla="*/ 0 w 38501"/>
                  <a:gd name="connsiteY0" fmla="*/ 0 h 300038"/>
                  <a:gd name="connsiteX1" fmla="*/ 38100 w 38501"/>
                  <a:gd name="connsiteY1" fmla="*/ 176213 h 300038"/>
                  <a:gd name="connsiteX2" fmla="*/ 16669 w 38501"/>
                  <a:gd name="connsiteY2" fmla="*/ 300038 h 300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501" h="300038">
                    <a:moveTo>
                      <a:pt x="0" y="0"/>
                    </a:moveTo>
                    <a:cubicBezTo>
                      <a:pt x="17661" y="63103"/>
                      <a:pt x="35322" y="126207"/>
                      <a:pt x="38100" y="176213"/>
                    </a:cubicBezTo>
                    <a:cubicBezTo>
                      <a:pt x="40878" y="226219"/>
                      <a:pt x="28773" y="263128"/>
                      <a:pt x="16669" y="300038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5" name="任意多边形: 形状 284"/>
              <p:cNvSpPr/>
              <p:nvPr/>
            </p:nvSpPr>
            <p:spPr>
              <a:xfrm>
                <a:off x="2362202" y="1363725"/>
                <a:ext cx="577222" cy="621576"/>
              </a:xfrm>
              <a:custGeom>
                <a:avLst/>
                <a:gdLst>
                  <a:gd name="connsiteX0" fmla="*/ 17964 w 606632"/>
                  <a:gd name="connsiteY0" fmla="*/ 195721 h 637018"/>
                  <a:gd name="connsiteX1" fmla="*/ 451351 w 606632"/>
                  <a:gd name="connsiteY1" fmla="*/ 458 h 637018"/>
                  <a:gd name="connsiteX2" fmla="*/ 403726 w 606632"/>
                  <a:gd name="connsiteY2" fmla="*/ 255252 h 637018"/>
                  <a:gd name="connsiteX3" fmla="*/ 606133 w 606632"/>
                  <a:gd name="connsiteY3" fmla="*/ 598152 h 637018"/>
                  <a:gd name="connsiteX4" fmla="*/ 448970 w 606632"/>
                  <a:gd name="connsiteY4" fmla="*/ 617202 h 637018"/>
                  <a:gd name="connsiteX5" fmla="*/ 91783 w 606632"/>
                  <a:gd name="connsiteY5" fmla="*/ 490996 h 637018"/>
                  <a:gd name="connsiteX6" fmla="*/ 48920 w 606632"/>
                  <a:gd name="connsiteY6" fmla="*/ 457658 h 637018"/>
                  <a:gd name="connsiteX7" fmla="*/ 79876 w 606632"/>
                  <a:gd name="connsiteY7" fmla="*/ 307639 h 637018"/>
                  <a:gd name="connsiteX8" fmla="*/ 17964 w 606632"/>
                  <a:gd name="connsiteY8" fmla="*/ 195721 h 637018"/>
                  <a:gd name="connsiteX0-1" fmla="*/ 19211 w 607879"/>
                  <a:gd name="connsiteY0-2" fmla="*/ 181470 h 622767"/>
                  <a:gd name="connsiteX1-3" fmla="*/ 471648 w 607879"/>
                  <a:gd name="connsiteY1-4" fmla="*/ 495 h 622767"/>
                  <a:gd name="connsiteX2-5" fmla="*/ 404973 w 607879"/>
                  <a:gd name="connsiteY2-6" fmla="*/ 241001 h 622767"/>
                  <a:gd name="connsiteX3-7" fmla="*/ 607380 w 607879"/>
                  <a:gd name="connsiteY3-8" fmla="*/ 583901 h 622767"/>
                  <a:gd name="connsiteX4-9" fmla="*/ 450217 w 607879"/>
                  <a:gd name="connsiteY4-10" fmla="*/ 602951 h 622767"/>
                  <a:gd name="connsiteX5-11" fmla="*/ 93030 w 607879"/>
                  <a:gd name="connsiteY5-12" fmla="*/ 476745 h 622767"/>
                  <a:gd name="connsiteX6-13" fmla="*/ 50167 w 607879"/>
                  <a:gd name="connsiteY6-14" fmla="*/ 443407 h 622767"/>
                  <a:gd name="connsiteX7-15" fmla="*/ 81123 w 607879"/>
                  <a:gd name="connsiteY7-16" fmla="*/ 293388 h 622767"/>
                  <a:gd name="connsiteX8-17" fmla="*/ 19211 w 607879"/>
                  <a:gd name="connsiteY8-18" fmla="*/ 181470 h 622767"/>
                  <a:gd name="connsiteX0-19" fmla="*/ 19801 w 601325"/>
                  <a:gd name="connsiteY0-20" fmla="*/ 190834 h 622606"/>
                  <a:gd name="connsiteX1-21" fmla="*/ 465094 w 601325"/>
                  <a:gd name="connsiteY1-22" fmla="*/ 334 h 622606"/>
                  <a:gd name="connsiteX2-23" fmla="*/ 398419 w 601325"/>
                  <a:gd name="connsiteY2-24" fmla="*/ 240840 h 622606"/>
                  <a:gd name="connsiteX3-25" fmla="*/ 600826 w 601325"/>
                  <a:gd name="connsiteY3-26" fmla="*/ 583740 h 622606"/>
                  <a:gd name="connsiteX4-27" fmla="*/ 443663 w 601325"/>
                  <a:gd name="connsiteY4-28" fmla="*/ 602790 h 622606"/>
                  <a:gd name="connsiteX5-29" fmla="*/ 86476 w 601325"/>
                  <a:gd name="connsiteY5-30" fmla="*/ 476584 h 622606"/>
                  <a:gd name="connsiteX6-31" fmla="*/ 43613 w 601325"/>
                  <a:gd name="connsiteY6-32" fmla="*/ 443246 h 622606"/>
                  <a:gd name="connsiteX7-33" fmla="*/ 74569 w 601325"/>
                  <a:gd name="connsiteY7-34" fmla="*/ 293227 h 622606"/>
                  <a:gd name="connsiteX8-35" fmla="*/ 19801 w 601325"/>
                  <a:gd name="connsiteY8-36" fmla="*/ 190834 h 622606"/>
                  <a:gd name="connsiteX0-37" fmla="*/ 19801 w 601325"/>
                  <a:gd name="connsiteY0-38" fmla="*/ 190811 h 622583"/>
                  <a:gd name="connsiteX1-39" fmla="*/ 465094 w 601325"/>
                  <a:gd name="connsiteY1-40" fmla="*/ 311 h 622583"/>
                  <a:gd name="connsiteX2-41" fmla="*/ 398419 w 601325"/>
                  <a:gd name="connsiteY2-42" fmla="*/ 240817 h 622583"/>
                  <a:gd name="connsiteX3-43" fmla="*/ 600826 w 601325"/>
                  <a:gd name="connsiteY3-44" fmla="*/ 583717 h 622583"/>
                  <a:gd name="connsiteX4-45" fmla="*/ 443663 w 601325"/>
                  <a:gd name="connsiteY4-46" fmla="*/ 602767 h 622583"/>
                  <a:gd name="connsiteX5-47" fmla="*/ 86476 w 601325"/>
                  <a:gd name="connsiteY5-48" fmla="*/ 476561 h 622583"/>
                  <a:gd name="connsiteX6-49" fmla="*/ 43613 w 601325"/>
                  <a:gd name="connsiteY6-50" fmla="*/ 443223 h 622583"/>
                  <a:gd name="connsiteX7-51" fmla="*/ 74569 w 601325"/>
                  <a:gd name="connsiteY7-52" fmla="*/ 293204 h 622583"/>
                  <a:gd name="connsiteX8-53" fmla="*/ 19801 w 601325"/>
                  <a:gd name="connsiteY8-54" fmla="*/ 190811 h 622583"/>
                  <a:gd name="connsiteX0-55" fmla="*/ 10 w 581534"/>
                  <a:gd name="connsiteY0-56" fmla="*/ 190811 h 622583"/>
                  <a:gd name="connsiteX1-57" fmla="*/ 445303 w 581534"/>
                  <a:gd name="connsiteY1-58" fmla="*/ 311 h 622583"/>
                  <a:gd name="connsiteX2-59" fmla="*/ 378628 w 581534"/>
                  <a:gd name="connsiteY2-60" fmla="*/ 240817 h 622583"/>
                  <a:gd name="connsiteX3-61" fmla="*/ 581035 w 581534"/>
                  <a:gd name="connsiteY3-62" fmla="*/ 583717 h 622583"/>
                  <a:gd name="connsiteX4-63" fmla="*/ 423872 w 581534"/>
                  <a:gd name="connsiteY4-64" fmla="*/ 602767 h 622583"/>
                  <a:gd name="connsiteX5-65" fmla="*/ 66685 w 581534"/>
                  <a:gd name="connsiteY5-66" fmla="*/ 476561 h 622583"/>
                  <a:gd name="connsiteX6-67" fmla="*/ 23822 w 581534"/>
                  <a:gd name="connsiteY6-68" fmla="*/ 443223 h 622583"/>
                  <a:gd name="connsiteX7-69" fmla="*/ 54778 w 581534"/>
                  <a:gd name="connsiteY7-70" fmla="*/ 293204 h 622583"/>
                  <a:gd name="connsiteX8-71" fmla="*/ 10 w 581534"/>
                  <a:gd name="connsiteY8-72" fmla="*/ 190811 h 622583"/>
                  <a:gd name="connsiteX0-73" fmla="*/ 22 w 581546"/>
                  <a:gd name="connsiteY0-74" fmla="*/ 190811 h 622583"/>
                  <a:gd name="connsiteX1-75" fmla="*/ 445315 w 581546"/>
                  <a:gd name="connsiteY1-76" fmla="*/ 311 h 622583"/>
                  <a:gd name="connsiteX2-77" fmla="*/ 378640 w 581546"/>
                  <a:gd name="connsiteY2-78" fmla="*/ 240817 h 622583"/>
                  <a:gd name="connsiteX3-79" fmla="*/ 581047 w 581546"/>
                  <a:gd name="connsiteY3-80" fmla="*/ 583717 h 622583"/>
                  <a:gd name="connsiteX4-81" fmla="*/ 423884 w 581546"/>
                  <a:gd name="connsiteY4-82" fmla="*/ 602767 h 622583"/>
                  <a:gd name="connsiteX5-83" fmla="*/ 66697 w 581546"/>
                  <a:gd name="connsiteY5-84" fmla="*/ 476561 h 622583"/>
                  <a:gd name="connsiteX6-85" fmla="*/ 23834 w 581546"/>
                  <a:gd name="connsiteY6-86" fmla="*/ 443223 h 622583"/>
                  <a:gd name="connsiteX7-87" fmla="*/ 23834 w 581546"/>
                  <a:gd name="connsiteY7-88" fmla="*/ 297966 h 622583"/>
                  <a:gd name="connsiteX8-89" fmla="*/ 22 w 581546"/>
                  <a:gd name="connsiteY8-90" fmla="*/ 190811 h 622583"/>
                  <a:gd name="connsiteX0-91" fmla="*/ 21 w 581545"/>
                  <a:gd name="connsiteY0-92" fmla="*/ 190811 h 622583"/>
                  <a:gd name="connsiteX1-93" fmla="*/ 445314 w 581545"/>
                  <a:gd name="connsiteY1-94" fmla="*/ 311 h 622583"/>
                  <a:gd name="connsiteX2-95" fmla="*/ 378639 w 581545"/>
                  <a:gd name="connsiteY2-96" fmla="*/ 240817 h 622583"/>
                  <a:gd name="connsiteX3-97" fmla="*/ 581046 w 581545"/>
                  <a:gd name="connsiteY3-98" fmla="*/ 583717 h 622583"/>
                  <a:gd name="connsiteX4-99" fmla="*/ 423883 w 581545"/>
                  <a:gd name="connsiteY4-100" fmla="*/ 602767 h 622583"/>
                  <a:gd name="connsiteX5-101" fmla="*/ 66696 w 581545"/>
                  <a:gd name="connsiteY5-102" fmla="*/ 476561 h 622583"/>
                  <a:gd name="connsiteX6-103" fmla="*/ 11926 w 581545"/>
                  <a:gd name="connsiteY6-104" fmla="*/ 443223 h 622583"/>
                  <a:gd name="connsiteX7-105" fmla="*/ 23833 w 581545"/>
                  <a:gd name="connsiteY7-106" fmla="*/ 297966 h 622583"/>
                  <a:gd name="connsiteX8-107" fmla="*/ 21 w 581545"/>
                  <a:gd name="connsiteY8-108" fmla="*/ 190811 h 622583"/>
                  <a:gd name="connsiteX0-109" fmla="*/ 21 w 581545"/>
                  <a:gd name="connsiteY0-110" fmla="*/ 190811 h 622583"/>
                  <a:gd name="connsiteX1-111" fmla="*/ 445314 w 581545"/>
                  <a:gd name="connsiteY1-112" fmla="*/ 311 h 622583"/>
                  <a:gd name="connsiteX2-113" fmla="*/ 378639 w 581545"/>
                  <a:gd name="connsiteY2-114" fmla="*/ 240817 h 622583"/>
                  <a:gd name="connsiteX3-115" fmla="*/ 581046 w 581545"/>
                  <a:gd name="connsiteY3-116" fmla="*/ 583717 h 622583"/>
                  <a:gd name="connsiteX4-117" fmla="*/ 423883 w 581545"/>
                  <a:gd name="connsiteY4-118" fmla="*/ 602767 h 622583"/>
                  <a:gd name="connsiteX5-119" fmla="*/ 66696 w 581545"/>
                  <a:gd name="connsiteY5-120" fmla="*/ 476561 h 622583"/>
                  <a:gd name="connsiteX6-121" fmla="*/ 11926 w 581545"/>
                  <a:gd name="connsiteY6-122" fmla="*/ 443223 h 622583"/>
                  <a:gd name="connsiteX7-123" fmla="*/ 23833 w 581545"/>
                  <a:gd name="connsiteY7-124" fmla="*/ 297966 h 622583"/>
                  <a:gd name="connsiteX8-125" fmla="*/ 21 w 581545"/>
                  <a:gd name="connsiteY8-126" fmla="*/ 190811 h 622583"/>
                  <a:gd name="connsiteX0-127" fmla="*/ 12 w 581536"/>
                  <a:gd name="connsiteY0-128" fmla="*/ 190811 h 622583"/>
                  <a:gd name="connsiteX1-129" fmla="*/ 445305 w 581536"/>
                  <a:gd name="connsiteY1-130" fmla="*/ 311 h 622583"/>
                  <a:gd name="connsiteX2-131" fmla="*/ 378630 w 581536"/>
                  <a:gd name="connsiteY2-132" fmla="*/ 240817 h 622583"/>
                  <a:gd name="connsiteX3-133" fmla="*/ 581037 w 581536"/>
                  <a:gd name="connsiteY3-134" fmla="*/ 583717 h 622583"/>
                  <a:gd name="connsiteX4-135" fmla="*/ 423874 w 581536"/>
                  <a:gd name="connsiteY4-136" fmla="*/ 602767 h 622583"/>
                  <a:gd name="connsiteX5-137" fmla="*/ 66687 w 581536"/>
                  <a:gd name="connsiteY5-138" fmla="*/ 476561 h 622583"/>
                  <a:gd name="connsiteX6-139" fmla="*/ 11917 w 581536"/>
                  <a:gd name="connsiteY6-140" fmla="*/ 443223 h 622583"/>
                  <a:gd name="connsiteX7-141" fmla="*/ 23824 w 581536"/>
                  <a:gd name="connsiteY7-142" fmla="*/ 297966 h 622583"/>
                  <a:gd name="connsiteX8-143" fmla="*/ 12 w 581536"/>
                  <a:gd name="connsiteY8-144" fmla="*/ 190811 h 622583"/>
                  <a:gd name="connsiteX0-145" fmla="*/ 0 w 581524"/>
                  <a:gd name="connsiteY0-146" fmla="*/ 190811 h 622583"/>
                  <a:gd name="connsiteX1-147" fmla="*/ 445293 w 581524"/>
                  <a:gd name="connsiteY1-148" fmla="*/ 311 h 622583"/>
                  <a:gd name="connsiteX2-149" fmla="*/ 378618 w 581524"/>
                  <a:gd name="connsiteY2-150" fmla="*/ 240817 h 622583"/>
                  <a:gd name="connsiteX3-151" fmla="*/ 581025 w 581524"/>
                  <a:gd name="connsiteY3-152" fmla="*/ 583717 h 622583"/>
                  <a:gd name="connsiteX4-153" fmla="*/ 423862 w 581524"/>
                  <a:gd name="connsiteY4-154" fmla="*/ 602767 h 622583"/>
                  <a:gd name="connsiteX5-155" fmla="*/ 66675 w 581524"/>
                  <a:gd name="connsiteY5-156" fmla="*/ 476561 h 622583"/>
                  <a:gd name="connsiteX6-157" fmla="*/ 11905 w 581524"/>
                  <a:gd name="connsiteY6-158" fmla="*/ 443223 h 622583"/>
                  <a:gd name="connsiteX7-159" fmla="*/ 23812 w 581524"/>
                  <a:gd name="connsiteY7-160" fmla="*/ 297966 h 622583"/>
                  <a:gd name="connsiteX8-161" fmla="*/ 0 w 581524"/>
                  <a:gd name="connsiteY8-162" fmla="*/ 190811 h 622583"/>
                  <a:gd name="connsiteX0-163" fmla="*/ 0 w 581524"/>
                  <a:gd name="connsiteY0-164" fmla="*/ 190811 h 622583"/>
                  <a:gd name="connsiteX1-165" fmla="*/ 445293 w 581524"/>
                  <a:gd name="connsiteY1-166" fmla="*/ 311 h 622583"/>
                  <a:gd name="connsiteX2-167" fmla="*/ 378618 w 581524"/>
                  <a:gd name="connsiteY2-168" fmla="*/ 240817 h 622583"/>
                  <a:gd name="connsiteX3-169" fmla="*/ 581025 w 581524"/>
                  <a:gd name="connsiteY3-170" fmla="*/ 583717 h 622583"/>
                  <a:gd name="connsiteX4-171" fmla="*/ 423862 w 581524"/>
                  <a:gd name="connsiteY4-172" fmla="*/ 602767 h 622583"/>
                  <a:gd name="connsiteX5-173" fmla="*/ 66675 w 581524"/>
                  <a:gd name="connsiteY5-174" fmla="*/ 476561 h 622583"/>
                  <a:gd name="connsiteX6-175" fmla="*/ 11905 w 581524"/>
                  <a:gd name="connsiteY6-176" fmla="*/ 443223 h 622583"/>
                  <a:gd name="connsiteX7-177" fmla="*/ 23812 w 581524"/>
                  <a:gd name="connsiteY7-178" fmla="*/ 297966 h 622583"/>
                  <a:gd name="connsiteX8-179" fmla="*/ 0 w 581524"/>
                  <a:gd name="connsiteY8-180" fmla="*/ 190811 h 622583"/>
                  <a:gd name="connsiteX0-181" fmla="*/ 0 w 581524"/>
                  <a:gd name="connsiteY0-182" fmla="*/ 190811 h 622583"/>
                  <a:gd name="connsiteX1-183" fmla="*/ 445293 w 581524"/>
                  <a:gd name="connsiteY1-184" fmla="*/ 311 h 622583"/>
                  <a:gd name="connsiteX2-185" fmla="*/ 378618 w 581524"/>
                  <a:gd name="connsiteY2-186" fmla="*/ 240817 h 622583"/>
                  <a:gd name="connsiteX3-187" fmla="*/ 581025 w 581524"/>
                  <a:gd name="connsiteY3-188" fmla="*/ 583717 h 622583"/>
                  <a:gd name="connsiteX4-189" fmla="*/ 423862 w 581524"/>
                  <a:gd name="connsiteY4-190" fmla="*/ 602767 h 622583"/>
                  <a:gd name="connsiteX5-191" fmla="*/ 66675 w 581524"/>
                  <a:gd name="connsiteY5-192" fmla="*/ 476561 h 622583"/>
                  <a:gd name="connsiteX6-193" fmla="*/ 16668 w 581524"/>
                  <a:gd name="connsiteY6-194" fmla="*/ 433698 h 622583"/>
                  <a:gd name="connsiteX7-195" fmla="*/ 23812 w 581524"/>
                  <a:gd name="connsiteY7-196" fmla="*/ 297966 h 622583"/>
                  <a:gd name="connsiteX8-197" fmla="*/ 0 w 581524"/>
                  <a:gd name="connsiteY8-198" fmla="*/ 190811 h 622583"/>
                  <a:gd name="connsiteX0-199" fmla="*/ 0 w 581524"/>
                  <a:gd name="connsiteY0-200" fmla="*/ 190811 h 622583"/>
                  <a:gd name="connsiteX1-201" fmla="*/ 445293 w 581524"/>
                  <a:gd name="connsiteY1-202" fmla="*/ 311 h 622583"/>
                  <a:gd name="connsiteX2-203" fmla="*/ 378618 w 581524"/>
                  <a:gd name="connsiteY2-204" fmla="*/ 240817 h 622583"/>
                  <a:gd name="connsiteX3-205" fmla="*/ 581025 w 581524"/>
                  <a:gd name="connsiteY3-206" fmla="*/ 583717 h 622583"/>
                  <a:gd name="connsiteX4-207" fmla="*/ 423862 w 581524"/>
                  <a:gd name="connsiteY4-208" fmla="*/ 602767 h 622583"/>
                  <a:gd name="connsiteX5-209" fmla="*/ 66675 w 581524"/>
                  <a:gd name="connsiteY5-210" fmla="*/ 476561 h 622583"/>
                  <a:gd name="connsiteX6-211" fmla="*/ 16668 w 581524"/>
                  <a:gd name="connsiteY6-212" fmla="*/ 433698 h 622583"/>
                  <a:gd name="connsiteX7-213" fmla="*/ 23812 w 581524"/>
                  <a:gd name="connsiteY7-214" fmla="*/ 297966 h 622583"/>
                  <a:gd name="connsiteX8-215" fmla="*/ 0 w 581524"/>
                  <a:gd name="connsiteY8-216" fmla="*/ 190811 h 622583"/>
                  <a:gd name="connsiteX0-217" fmla="*/ 0 w 581524"/>
                  <a:gd name="connsiteY0-218" fmla="*/ 190811 h 622583"/>
                  <a:gd name="connsiteX1-219" fmla="*/ 445293 w 581524"/>
                  <a:gd name="connsiteY1-220" fmla="*/ 311 h 622583"/>
                  <a:gd name="connsiteX2-221" fmla="*/ 378618 w 581524"/>
                  <a:gd name="connsiteY2-222" fmla="*/ 240817 h 622583"/>
                  <a:gd name="connsiteX3-223" fmla="*/ 581025 w 581524"/>
                  <a:gd name="connsiteY3-224" fmla="*/ 583717 h 622583"/>
                  <a:gd name="connsiteX4-225" fmla="*/ 423862 w 581524"/>
                  <a:gd name="connsiteY4-226" fmla="*/ 602767 h 622583"/>
                  <a:gd name="connsiteX5-227" fmla="*/ 66675 w 581524"/>
                  <a:gd name="connsiteY5-228" fmla="*/ 476561 h 622583"/>
                  <a:gd name="connsiteX6-229" fmla="*/ 16668 w 581524"/>
                  <a:gd name="connsiteY6-230" fmla="*/ 433698 h 622583"/>
                  <a:gd name="connsiteX7-231" fmla="*/ 23812 w 581524"/>
                  <a:gd name="connsiteY7-232" fmla="*/ 297966 h 622583"/>
                  <a:gd name="connsiteX8-233" fmla="*/ 0 w 581524"/>
                  <a:gd name="connsiteY8-234" fmla="*/ 190811 h 622583"/>
                  <a:gd name="connsiteX0-235" fmla="*/ 0 w 581524"/>
                  <a:gd name="connsiteY0-236" fmla="*/ 190811 h 622583"/>
                  <a:gd name="connsiteX1-237" fmla="*/ 445293 w 581524"/>
                  <a:gd name="connsiteY1-238" fmla="*/ 311 h 622583"/>
                  <a:gd name="connsiteX2-239" fmla="*/ 378618 w 581524"/>
                  <a:gd name="connsiteY2-240" fmla="*/ 240817 h 622583"/>
                  <a:gd name="connsiteX3-241" fmla="*/ 581025 w 581524"/>
                  <a:gd name="connsiteY3-242" fmla="*/ 583717 h 622583"/>
                  <a:gd name="connsiteX4-243" fmla="*/ 423862 w 581524"/>
                  <a:gd name="connsiteY4-244" fmla="*/ 602767 h 622583"/>
                  <a:gd name="connsiteX5-245" fmla="*/ 66675 w 581524"/>
                  <a:gd name="connsiteY5-246" fmla="*/ 476561 h 622583"/>
                  <a:gd name="connsiteX6-247" fmla="*/ 16668 w 581524"/>
                  <a:gd name="connsiteY6-248" fmla="*/ 433698 h 622583"/>
                  <a:gd name="connsiteX7-249" fmla="*/ 23812 w 581524"/>
                  <a:gd name="connsiteY7-250" fmla="*/ 297966 h 622583"/>
                  <a:gd name="connsiteX8-251" fmla="*/ 0 w 581524"/>
                  <a:gd name="connsiteY8-252" fmla="*/ 190811 h 622583"/>
                  <a:gd name="connsiteX0-253" fmla="*/ 0 w 581524"/>
                  <a:gd name="connsiteY0-254" fmla="*/ 190811 h 622583"/>
                  <a:gd name="connsiteX1-255" fmla="*/ 445293 w 581524"/>
                  <a:gd name="connsiteY1-256" fmla="*/ 311 h 622583"/>
                  <a:gd name="connsiteX2-257" fmla="*/ 378618 w 581524"/>
                  <a:gd name="connsiteY2-258" fmla="*/ 240817 h 622583"/>
                  <a:gd name="connsiteX3-259" fmla="*/ 581025 w 581524"/>
                  <a:gd name="connsiteY3-260" fmla="*/ 583717 h 622583"/>
                  <a:gd name="connsiteX4-261" fmla="*/ 423862 w 581524"/>
                  <a:gd name="connsiteY4-262" fmla="*/ 602767 h 622583"/>
                  <a:gd name="connsiteX5-263" fmla="*/ 83344 w 581524"/>
                  <a:gd name="connsiteY5-264" fmla="*/ 476561 h 622583"/>
                  <a:gd name="connsiteX6-265" fmla="*/ 16668 w 581524"/>
                  <a:gd name="connsiteY6-266" fmla="*/ 433698 h 622583"/>
                  <a:gd name="connsiteX7-267" fmla="*/ 23812 w 581524"/>
                  <a:gd name="connsiteY7-268" fmla="*/ 297966 h 622583"/>
                  <a:gd name="connsiteX8-269" fmla="*/ 0 w 581524"/>
                  <a:gd name="connsiteY8-270" fmla="*/ 190811 h 622583"/>
                  <a:gd name="connsiteX0-271" fmla="*/ 0 w 581524"/>
                  <a:gd name="connsiteY0-272" fmla="*/ 190811 h 622583"/>
                  <a:gd name="connsiteX1-273" fmla="*/ 445293 w 581524"/>
                  <a:gd name="connsiteY1-274" fmla="*/ 311 h 622583"/>
                  <a:gd name="connsiteX2-275" fmla="*/ 378618 w 581524"/>
                  <a:gd name="connsiteY2-276" fmla="*/ 240817 h 622583"/>
                  <a:gd name="connsiteX3-277" fmla="*/ 581025 w 581524"/>
                  <a:gd name="connsiteY3-278" fmla="*/ 583717 h 622583"/>
                  <a:gd name="connsiteX4-279" fmla="*/ 423862 w 581524"/>
                  <a:gd name="connsiteY4-280" fmla="*/ 602767 h 622583"/>
                  <a:gd name="connsiteX5-281" fmla="*/ 83344 w 581524"/>
                  <a:gd name="connsiteY5-282" fmla="*/ 476561 h 622583"/>
                  <a:gd name="connsiteX6-283" fmla="*/ 16668 w 581524"/>
                  <a:gd name="connsiteY6-284" fmla="*/ 433698 h 622583"/>
                  <a:gd name="connsiteX7-285" fmla="*/ 23812 w 581524"/>
                  <a:gd name="connsiteY7-286" fmla="*/ 297966 h 622583"/>
                  <a:gd name="connsiteX8-287" fmla="*/ 0 w 581524"/>
                  <a:gd name="connsiteY8-288" fmla="*/ 190811 h 622583"/>
                  <a:gd name="connsiteX0-289" fmla="*/ 0 w 581524"/>
                  <a:gd name="connsiteY0-290" fmla="*/ 190811 h 622583"/>
                  <a:gd name="connsiteX1-291" fmla="*/ 445293 w 581524"/>
                  <a:gd name="connsiteY1-292" fmla="*/ 311 h 622583"/>
                  <a:gd name="connsiteX2-293" fmla="*/ 378618 w 581524"/>
                  <a:gd name="connsiteY2-294" fmla="*/ 240817 h 622583"/>
                  <a:gd name="connsiteX3-295" fmla="*/ 581025 w 581524"/>
                  <a:gd name="connsiteY3-296" fmla="*/ 583717 h 622583"/>
                  <a:gd name="connsiteX4-297" fmla="*/ 423862 w 581524"/>
                  <a:gd name="connsiteY4-298" fmla="*/ 602767 h 622583"/>
                  <a:gd name="connsiteX5-299" fmla="*/ 83344 w 581524"/>
                  <a:gd name="connsiteY5-300" fmla="*/ 476561 h 622583"/>
                  <a:gd name="connsiteX6-301" fmla="*/ 16668 w 581524"/>
                  <a:gd name="connsiteY6-302" fmla="*/ 433698 h 622583"/>
                  <a:gd name="connsiteX7-303" fmla="*/ 23812 w 581524"/>
                  <a:gd name="connsiteY7-304" fmla="*/ 297966 h 622583"/>
                  <a:gd name="connsiteX8-305" fmla="*/ 0 w 581524"/>
                  <a:gd name="connsiteY8-306" fmla="*/ 190811 h 622583"/>
                  <a:gd name="connsiteX0-307" fmla="*/ 0 w 562614"/>
                  <a:gd name="connsiteY0-308" fmla="*/ 190811 h 626529"/>
                  <a:gd name="connsiteX1-309" fmla="*/ 445293 w 562614"/>
                  <a:gd name="connsiteY1-310" fmla="*/ 311 h 626529"/>
                  <a:gd name="connsiteX2-311" fmla="*/ 378618 w 562614"/>
                  <a:gd name="connsiteY2-312" fmla="*/ 240817 h 626529"/>
                  <a:gd name="connsiteX3-313" fmla="*/ 561975 w 562614"/>
                  <a:gd name="connsiteY3-314" fmla="*/ 590860 h 626529"/>
                  <a:gd name="connsiteX4-315" fmla="*/ 423862 w 562614"/>
                  <a:gd name="connsiteY4-316" fmla="*/ 602767 h 626529"/>
                  <a:gd name="connsiteX5-317" fmla="*/ 83344 w 562614"/>
                  <a:gd name="connsiteY5-318" fmla="*/ 476561 h 626529"/>
                  <a:gd name="connsiteX6-319" fmla="*/ 16668 w 562614"/>
                  <a:gd name="connsiteY6-320" fmla="*/ 433698 h 626529"/>
                  <a:gd name="connsiteX7-321" fmla="*/ 23812 w 562614"/>
                  <a:gd name="connsiteY7-322" fmla="*/ 297966 h 626529"/>
                  <a:gd name="connsiteX8-323" fmla="*/ 0 w 562614"/>
                  <a:gd name="connsiteY8-324" fmla="*/ 190811 h 626529"/>
                  <a:gd name="connsiteX0-325" fmla="*/ 0 w 562872"/>
                  <a:gd name="connsiteY0-326" fmla="*/ 191190 h 625124"/>
                  <a:gd name="connsiteX1-327" fmla="*/ 445293 w 562872"/>
                  <a:gd name="connsiteY1-328" fmla="*/ 690 h 625124"/>
                  <a:gd name="connsiteX2-329" fmla="*/ 369093 w 562872"/>
                  <a:gd name="connsiteY2-330" fmla="*/ 267389 h 625124"/>
                  <a:gd name="connsiteX3-331" fmla="*/ 561975 w 562872"/>
                  <a:gd name="connsiteY3-332" fmla="*/ 591239 h 625124"/>
                  <a:gd name="connsiteX4-333" fmla="*/ 423862 w 562872"/>
                  <a:gd name="connsiteY4-334" fmla="*/ 603146 h 625124"/>
                  <a:gd name="connsiteX5-335" fmla="*/ 83344 w 562872"/>
                  <a:gd name="connsiteY5-336" fmla="*/ 476940 h 625124"/>
                  <a:gd name="connsiteX6-337" fmla="*/ 16668 w 562872"/>
                  <a:gd name="connsiteY6-338" fmla="*/ 434077 h 625124"/>
                  <a:gd name="connsiteX7-339" fmla="*/ 23812 w 562872"/>
                  <a:gd name="connsiteY7-340" fmla="*/ 298345 h 625124"/>
                  <a:gd name="connsiteX8-341" fmla="*/ 0 w 562872"/>
                  <a:gd name="connsiteY8-342" fmla="*/ 191190 h 625124"/>
                  <a:gd name="connsiteX0-343" fmla="*/ 0 w 558173"/>
                  <a:gd name="connsiteY0-344" fmla="*/ 191190 h 617997"/>
                  <a:gd name="connsiteX1-345" fmla="*/ 445293 w 558173"/>
                  <a:gd name="connsiteY1-346" fmla="*/ 690 h 617997"/>
                  <a:gd name="connsiteX2-347" fmla="*/ 369093 w 558173"/>
                  <a:gd name="connsiteY2-348" fmla="*/ 267389 h 617997"/>
                  <a:gd name="connsiteX3-349" fmla="*/ 557212 w 558173"/>
                  <a:gd name="connsiteY3-350" fmla="*/ 576951 h 617997"/>
                  <a:gd name="connsiteX4-351" fmla="*/ 423862 w 558173"/>
                  <a:gd name="connsiteY4-352" fmla="*/ 603146 h 617997"/>
                  <a:gd name="connsiteX5-353" fmla="*/ 83344 w 558173"/>
                  <a:gd name="connsiteY5-354" fmla="*/ 476940 h 617997"/>
                  <a:gd name="connsiteX6-355" fmla="*/ 16668 w 558173"/>
                  <a:gd name="connsiteY6-356" fmla="*/ 434077 h 617997"/>
                  <a:gd name="connsiteX7-357" fmla="*/ 23812 w 558173"/>
                  <a:gd name="connsiteY7-358" fmla="*/ 298345 h 617997"/>
                  <a:gd name="connsiteX8-359" fmla="*/ 0 w 558173"/>
                  <a:gd name="connsiteY8-360" fmla="*/ 191190 h 617997"/>
                  <a:gd name="connsiteX0-361" fmla="*/ 0 w 558173"/>
                  <a:gd name="connsiteY0-362" fmla="*/ 191190 h 615092"/>
                  <a:gd name="connsiteX1-363" fmla="*/ 445293 w 558173"/>
                  <a:gd name="connsiteY1-364" fmla="*/ 690 h 615092"/>
                  <a:gd name="connsiteX2-365" fmla="*/ 369093 w 558173"/>
                  <a:gd name="connsiteY2-366" fmla="*/ 267389 h 615092"/>
                  <a:gd name="connsiteX3-367" fmla="*/ 557212 w 558173"/>
                  <a:gd name="connsiteY3-368" fmla="*/ 576951 h 615092"/>
                  <a:gd name="connsiteX4-369" fmla="*/ 423862 w 558173"/>
                  <a:gd name="connsiteY4-370" fmla="*/ 598384 h 615092"/>
                  <a:gd name="connsiteX5-371" fmla="*/ 83344 w 558173"/>
                  <a:gd name="connsiteY5-372" fmla="*/ 476940 h 615092"/>
                  <a:gd name="connsiteX6-373" fmla="*/ 16668 w 558173"/>
                  <a:gd name="connsiteY6-374" fmla="*/ 434077 h 615092"/>
                  <a:gd name="connsiteX7-375" fmla="*/ 23812 w 558173"/>
                  <a:gd name="connsiteY7-376" fmla="*/ 298345 h 615092"/>
                  <a:gd name="connsiteX8-377" fmla="*/ 0 w 558173"/>
                  <a:gd name="connsiteY8-378" fmla="*/ 191190 h 615092"/>
                  <a:gd name="connsiteX0-379" fmla="*/ 0 w 559456"/>
                  <a:gd name="connsiteY0-380" fmla="*/ 191190 h 616968"/>
                  <a:gd name="connsiteX1-381" fmla="*/ 445293 w 559456"/>
                  <a:gd name="connsiteY1-382" fmla="*/ 690 h 616968"/>
                  <a:gd name="connsiteX2-383" fmla="*/ 369093 w 559456"/>
                  <a:gd name="connsiteY2-384" fmla="*/ 267389 h 616968"/>
                  <a:gd name="connsiteX3-385" fmla="*/ 557212 w 559456"/>
                  <a:gd name="connsiteY3-386" fmla="*/ 576951 h 616968"/>
                  <a:gd name="connsiteX4-387" fmla="*/ 423862 w 559456"/>
                  <a:gd name="connsiteY4-388" fmla="*/ 598384 h 616968"/>
                  <a:gd name="connsiteX5-389" fmla="*/ 83344 w 559456"/>
                  <a:gd name="connsiteY5-390" fmla="*/ 476940 h 616968"/>
                  <a:gd name="connsiteX6-391" fmla="*/ 16668 w 559456"/>
                  <a:gd name="connsiteY6-392" fmla="*/ 434077 h 616968"/>
                  <a:gd name="connsiteX7-393" fmla="*/ 23812 w 559456"/>
                  <a:gd name="connsiteY7-394" fmla="*/ 298345 h 616968"/>
                  <a:gd name="connsiteX8-395" fmla="*/ 0 w 559456"/>
                  <a:gd name="connsiteY8-396" fmla="*/ 191190 h 616968"/>
                  <a:gd name="connsiteX0-397" fmla="*/ 0 w 568493"/>
                  <a:gd name="connsiteY0-398" fmla="*/ 191190 h 618066"/>
                  <a:gd name="connsiteX1-399" fmla="*/ 445293 w 568493"/>
                  <a:gd name="connsiteY1-400" fmla="*/ 690 h 618066"/>
                  <a:gd name="connsiteX2-401" fmla="*/ 369093 w 568493"/>
                  <a:gd name="connsiteY2-402" fmla="*/ 267389 h 618066"/>
                  <a:gd name="connsiteX3-403" fmla="*/ 566737 w 568493"/>
                  <a:gd name="connsiteY3-404" fmla="*/ 579333 h 618066"/>
                  <a:gd name="connsiteX4-405" fmla="*/ 423862 w 568493"/>
                  <a:gd name="connsiteY4-406" fmla="*/ 598384 h 618066"/>
                  <a:gd name="connsiteX5-407" fmla="*/ 83344 w 568493"/>
                  <a:gd name="connsiteY5-408" fmla="*/ 476940 h 618066"/>
                  <a:gd name="connsiteX6-409" fmla="*/ 16668 w 568493"/>
                  <a:gd name="connsiteY6-410" fmla="*/ 434077 h 618066"/>
                  <a:gd name="connsiteX7-411" fmla="*/ 23812 w 568493"/>
                  <a:gd name="connsiteY7-412" fmla="*/ 298345 h 618066"/>
                  <a:gd name="connsiteX8-413" fmla="*/ 0 w 568493"/>
                  <a:gd name="connsiteY8-414" fmla="*/ 191190 h 618066"/>
                  <a:gd name="connsiteX0-415" fmla="*/ 0 w 566216"/>
                  <a:gd name="connsiteY0-416" fmla="*/ 191190 h 615927"/>
                  <a:gd name="connsiteX1-417" fmla="*/ 445293 w 566216"/>
                  <a:gd name="connsiteY1-418" fmla="*/ 690 h 615927"/>
                  <a:gd name="connsiteX2-419" fmla="*/ 369093 w 566216"/>
                  <a:gd name="connsiteY2-420" fmla="*/ 267389 h 615927"/>
                  <a:gd name="connsiteX3-421" fmla="*/ 564356 w 566216"/>
                  <a:gd name="connsiteY3-422" fmla="*/ 574571 h 615927"/>
                  <a:gd name="connsiteX4-423" fmla="*/ 423862 w 566216"/>
                  <a:gd name="connsiteY4-424" fmla="*/ 598384 h 615927"/>
                  <a:gd name="connsiteX5-425" fmla="*/ 83344 w 566216"/>
                  <a:gd name="connsiteY5-426" fmla="*/ 476940 h 615927"/>
                  <a:gd name="connsiteX6-427" fmla="*/ 16668 w 566216"/>
                  <a:gd name="connsiteY6-428" fmla="*/ 434077 h 615927"/>
                  <a:gd name="connsiteX7-429" fmla="*/ 23812 w 566216"/>
                  <a:gd name="connsiteY7-430" fmla="*/ 298345 h 615927"/>
                  <a:gd name="connsiteX8-431" fmla="*/ 0 w 566216"/>
                  <a:gd name="connsiteY8-432" fmla="*/ 191190 h 615927"/>
                  <a:gd name="connsiteX0-433" fmla="*/ 0 w 566216"/>
                  <a:gd name="connsiteY0-434" fmla="*/ 191190 h 615927"/>
                  <a:gd name="connsiteX1-435" fmla="*/ 445293 w 566216"/>
                  <a:gd name="connsiteY1-436" fmla="*/ 690 h 615927"/>
                  <a:gd name="connsiteX2-437" fmla="*/ 369093 w 566216"/>
                  <a:gd name="connsiteY2-438" fmla="*/ 267389 h 615927"/>
                  <a:gd name="connsiteX3-439" fmla="*/ 564356 w 566216"/>
                  <a:gd name="connsiteY3-440" fmla="*/ 574571 h 615927"/>
                  <a:gd name="connsiteX4-441" fmla="*/ 423862 w 566216"/>
                  <a:gd name="connsiteY4-442" fmla="*/ 598384 h 615927"/>
                  <a:gd name="connsiteX5-443" fmla="*/ 83344 w 566216"/>
                  <a:gd name="connsiteY5-444" fmla="*/ 476940 h 615927"/>
                  <a:gd name="connsiteX6-445" fmla="*/ 16668 w 566216"/>
                  <a:gd name="connsiteY6-446" fmla="*/ 434077 h 615927"/>
                  <a:gd name="connsiteX7-447" fmla="*/ 23812 w 566216"/>
                  <a:gd name="connsiteY7-448" fmla="*/ 298345 h 615927"/>
                  <a:gd name="connsiteX8-449" fmla="*/ 0 w 566216"/>
                  <a:gd name="connsiteY8-450" fmla="*/ 191190 h 615927"/>
                  <a:gd name="connsiteX0-451" fmla="*/ 0 w 565654"/>
                  <a:gd name="connsiteY0-452" fmla="*/ 191231 h 615836"/>
                  <a:gd name="connsiteX1-453" fmla="*/ 445293 w 565654"/>
                  <a:gd name="connsiteY1-454" fmla="*/ 731 h 615836"/>
                  <a:gd name="connsiteX2-455" fmla="*/ 381000 w 565654"/>
                  <a:gd name="connsiteY2-456" fmla="*/ 269811 h 615836"/>
                  <a:gd name="connsiteX3-457" fmla="*/ 564356 w 565654"/>
                  <a:gd name="connsiteY3-458" fmla="*/ 574612 h 615836"/>
                  <a:gd name="connsiteX4-459" fmla="*/ 423862 w 565654"/>
                  <a:gd name="connsiteY4-460" fmla="*/ 598425 h 615836"/>
                  <a:gd name="connsiteX5-461" fmla="*/ 83344 w 565654"/>
                  <a:gd name="connsiteY5-462" fmla="*/ 476981 h 615836"/>
                  <a:gd name="connsiteX6-463" fmla="*/ 16668 w 565654"/>
                  <a:gd name="connsiteY6-464" fmla="*/ 434118 h 615836"/>
                  <a:gd name="connsiteX7-465" fmla="*/ 23812 w 565654"/>
                  <a:gd name="connsiteY7-466" fmla="*/ 298386 h 615836"/>
                  <a:gd name="connsiteX8-467" fmla="*/ 0 w 565654"/>
                  <a:gd name="connsiteY8-468" fmla="*/ 191231 h 615836"/>
                  <a:gd name="connsiteX0-469" fmla="*/ 0 w 565654"/>
                  <a:gd name="connsiteY0-470" fmla="*/ 191231 h 615836"/>
                  <a:gd name="connsiteX1-471" fmla="*/ 445293 w 565654"/>
                  <a:gd name="connsiteY1-472" fmla="*/ 731 h 615836"/>
                  <a:gd name="connsiteX2-473" fmla="*/ 381000 w 565654"/>
                  <a:gd name="connsiteY2-474" fmla="*/ 269811 h 615836"/>
                  <a:gd name="connsiteX3-475" fmla="*/ 564356 w 565654"/>
                  <a:gd name="connsiteY3-476" fmla="*/ 574612 h 615836"/>
                  <a:gd name="connsiteX4-477" fmla="*/ 423862 w 565654"/>
                  <a:gd name="connsiteY4-478" fmla="*/ 598425 h 615836"/>
                  <a:gd name="connsiteX5-479" fmla="*/ 83344 w 565654"/>
                  <a:gd name="connsiteY5-480" fmla="*/ 476981 h 615836"/>
                  <a:gd name="connsiteX6-481" fmla="*/ 16668 w 565654"/>
                  <a:gd name="connsiteY6-482" fmla="*/ 434118 h 615836"/>
                  <a:gd name="connsiteX7-483" fmla="*/ 23812 w 565654"/>
                  <a:gd name="connsiteY7-484" fmla="*/ 298386 h 615836"/>
                  <a:gd name="connsiteX8-485" fmla="*/ 0 w 565654"/>
                  <a:gd name="connsiteY8-486" fmla="*/ 191231 h 615836"/>
                  <a:gd name="connsiteX0-487" fmla="*/ 0 w 577222"/>
                  <a:gd name="connsiteY0-488" fmla="*/ 191231 h 621576"/>
                  <a:gd name="connsiteX1-489" fmla="*/ 445293 w 577222"/>
                  <a:gd name="connsiteY1-490" fmla="*/ 731 h 621576"/>
                  <a:gd name="connsiteX2-491" fmla="*/ 381000 w 577222"/>
                  <a:gd name="connsiteY2-492" fmla="*/ 269811 h 621576"/>
                  <a:gd name="connsiteX3-493" fmla="*/ 576262 w 577222"/>
                  <a:gd name="connsiteY3-494" fmla="*/ 586519 h 621576"/>
                  <a:gd name="connsiteX4-495" fmla="*/ 423862 w 577222"/>
                  <a:gd name="connsiteY4-496" fmla="*/ 598425 h 621576"/>
                  <a:gd name="connsiteX5-497" fmla="*/ 83344 w 577222"/>
                  <a:gd name="connsiteY5-498" fmla="*/ 476981 h 621576"/>
                  <a:gd name="connsiteX6-499" fmla="*/ 16668 w 577222"/>
                  <a:gd name="connsiteY6-500" fmla="*/ 434118 h 621576"/>
                  <a:gd name="connsiteX7-501" fmla="*/ 23812 w 577222"/>
                  <a:gd name="connsiteY7-502" fmla="*/ 298386 h 621576"/>
                  <a:gd name="connsiteX8-503" fmla="*/ 0 w 577222"/>
                  <a:gd name="connsiteY8-504" fmla="*/ 191231 h 62157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577222" h="621576">
                    <a:moveTo>
                      <a:pt x="0" y="191231"/>
                    </a:moveTo>
                    <a:cubicBezTo>
                      <a:pt x="96044" y="154322"/>
                      <a:pt x="381793" y="-12366"/>
                      <a:pt x="445293" y="731"/>
                    </a:cubicBezTo>
                    <a:cubicBezTo>
                      <a:pt x="508793" y="13828"/>
                      <a:pt x="365919" y="186070"/>
                      <a:pt x="381000" y="269811"/>
                    </a:cubicBezTo>
                    <a:cubicBezTo>
                      <a:pt x="400844" y="365458"/>
                      <a:pt x="569118" y="531750"/>
                      <a:pt x="576262" y="586519"/>
                    </a:cubicBezTo>
                    <a:cubicBezTo>
                      <a:pt x="583406" y="641288"/>
                      <a:pt x="552450" y="621046"/>
                      <a:pt x="423862" y="598425"/>
                    </a:cubicBezTo>
                    <a:cubicBezTo>
                      <a:pt x="233362" y="556753"/>
                      <a:pt x="151210" y="517065"/>
                      <a:pt x="83344" y="476981"/>
                    </a:cubicBezTo>
                    <a:cubicBezTo>
                      <a:pt x="36910" y="446422"/>
                      <a:pt x="42465" y="467059"/>
                      <a:pt x="16668" y="434118"/>
                    </a:cubicBezTo>
                    <a:cubicBezTo>
                      <a:pt x="50402" y="398795"/>
                      <a:pt x="25796" y="340455"/>
                      <a:pt x="23812" y="298386"/>
                    </a:cubicBezTo>
                    <a:cubicBezTo>
                      <a:pt x="17066" y="263461"/>
                      <a:pt x="15875" y="273384"/>
                      <a:pt x="0" y="191231"/>
                    </a:cubicBezTo>
                    <a:close/>
                  </a:path>
                </a:pathLst>
              </a:custGeom>
              <a:solidFill>
                <a:srgbClr val="3D3936"/>
              </a:solidFill>
              <a:ln>
                <a:solidFill>
                  <a:srgbClr val="3D393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86" name="任意多边形: 形状 285"/>
              <p:cNvSpPr/>
              <p:nvPr/>
            </p:nvSpPr>
            <p:spPr>
              <a:xfrm rot="21228121">
                <a:off x="2432050" y="1510640"/>
                <a:ext cx="260350" cy="45719"/>
              </a:xfrm>
              <a:custGeom>
                <a:avLst/>
                <a:gdLst>
                  <a:gd name="connsiteX0" fmla="*/ 0 w 260717"/>
                  <a:gd name="connsiteY0" fmla="*/ 39650 h 39904"/>
                  <a:gd name="connsiteX1" fmla="*/ 260716 w 260717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0717" h="39904" extrusionOk="0">
                    <a:moveTo>
                      <a:pt x="0" y="39650"/>
                    </a:moveTo>
                    <a:cubicBezTo>
                      <a:pt x="78484" y="34579"/>
                      <a:pt x="137338" y="54385"/>
                      <a:pt x="260716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7" name="任意多边形: 形状 286"/>
              <p:cNvSpPr/>
              <p:nvPr/>
            </p:nvSpPr>
            <p:spPr>
              <a:xfrm rot="1462462">
                <a:off x="2427987" y="1808321"/>
                <a:ext cx="389224" cy="45719"/>
              </a:xfrm>
              <a:custGeom>
                <a:avLst/>
                <a:gdLst>
                  <a:gd name="connsiteX0" fmla="*/ 0 w 389773"/>
                  <a:gd name="connsiteY0" fmla="*/ 39650 h 39904"/>
                  <a:gd name="connsiteX1" fmla="*/ 389773 w 389773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9773" h="39904" extrusionOk="0">
                    <a:moveTo>
                      <a:pt x="0" y="39650"/>
                    </a:moveTo>
                    <a:cubicBezTo>
                      <a:pt x="116313" y="32447"/>
                      <a:pt x="206818" y="56658"/>
                      <a:pt x="389773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8" name="任意多边形: 形状 287"/>
              <p:cNvSpPr/>
              <p:nvPr/>
            </p:nvSpPr>
            <p:spPr>
              <a:xfrm rot="563873">
                <a:off x="2433562" y="1606939"/>
                <a:ext cx="260350" cy="45719"/>
              </a:xfrm>
              <a:custGeom>
                <a:avLst/>
                <a:gdLst>
                  <a:gd name="connsiteX0" fmla="*/ 0 w 260717"/>
                  <a:gd name="connsiteY0" fmla="*/ 39650 h 39904"/>
                  <a:gd name="connsiteX1" fmla="*/ 260716 w 260717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0717" h="39904" extrusionOk="0">
                    <a:moveTo>
                      <a:pt x="0" y="39650"/>
                    </a:moveTo>
                    <a:cubicBezTo>
                      <a:pt x="78484" y="34579"/>
                      <a:pt x="137338" y="54385"/>
                      <a:pt x="260716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9" name="任意多边形: 形状 288"/>
              <p:cNvSpPr/>
              <p:nvPr/>
            </p:nvSpPr>
            <p:spPr>
              <a:xfrm rot="1367567">
                <a:off x="2435727" y="1702842"/>
                <a:ext cx="329948" cy="45719"/>
              </a:xfrm>
              <a:custGeom>
                <a:avLst/>
                <a:gdLst>
                  <a:gd name="connsiteX0" fmla="*/ 0 w 330413"/>
                  <a:gd name="connsiteY0" fmla="*/ 39650 h 39904"/>
                  <a:gd name="connsiteX1" fmla="*/ 330413 w 330413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413" h="39904" extrusionOk="0">
                    <a:moveTo>
                      <a:pt x="0" y="39650"/>
                    </a:moveTo>
                    <a:cubicBezTo>
                      <a:pt x="103101" y="30095"/>
                      <a:pt x="177676" y="47805"/>
                      <a:pt x="330413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0" name="任意多边形: 形状 289"/>
              <p:cNvSpPr/>
              <p:nvPr/>
            </p:nvSpPr>
            <p:spPr>
              <a:xfrm>
                <a:off x="634324" y="1343025"/>
                <a:ext cx="45719" cy="585788"/>
              </a:xfrm>
              <a:custGeom>
                <a:avLst/>
                <a:gdLst>
                  <a:gd name="connsiteX0" fmla="*/ 27786 w 27786"/>
                  <a:gd name="connsiteY0" fmla="*/ 0 h 619125"/>
                  <a:gd name="connsiteX1" fmla="*/ 8736 w 27786"/>
                  <a:gd name="connsiteY1" fmla="*/ 619125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86" h="619125">
                    <a:moveTo>
                      <a:pt x="27786" y="0"/>
                    </a:moveTo>
                    <a:cubicBezTo>
                      <a:pt x="7942" y="231378"/>
                      <a:pt x="-11901" y="462756"/>
                      <a:pt x="8736" y="6191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242" name="任意多边形: 形状 241"/>
            <p:cNvSpPr/>
            <p:nvPr/>
          </p:nvSpPr>
          <p:spPr>
            <a:xfrm>
              <a:off x="588905" y="1247775"/>
              <a:ext cx="1793046" cy="783431"/>
            </a:xfrm>
            <a:custGeom>
              <a:avLst/>
              <a:gdLst>
                <a:gd name="connsiteX0" fmla="*/ 761352 w 1751316"/>
                <a:gd name="connsiteY0" fmla="*/ 0 h 778672"/>
                <a:gd name="connsiteX1" fmla="*/ 1751316 w 1751316"/>
                <a:gd name="connsiteY1" fmla="*/ 389336 h 778672"/>
                <a:gd name="connsiteX2" fmla="*/ 761352 w 1751316"/>
                <a:gd name="connsiteY2" fmla="*/ 778672 h 778672"/>
                <a:gd name="connsiteX3" fmla="*/ 61342 w 1751316"/>
                <a:gd name="connsiteY3" fmla="*/ 664638 h 778672"/>
                <a:gd name="connsiteX4" fmla="*/ 19754 w 1751316"/>
                <a:gd name="connsiteY4" fmla="*/ 644815 h 778672"/>
                <a:gd name="connsiteX5" fmla="*/ 12936 w 1751316"/>
                <a:gd name="connsiteY5" fmla="*/ 606138 h 778672"/>
                <a:gd name="connsiteX6" fmla="*/ 12936 w 1751316"/>
                <a:gd name="connsiteY6" fmla="*/ 160630 h 778672"/>
                <a:gd name="connsiteX7" fmla="*/ 17463 w 1751316"/>
                <a:gd name="connsiteY7" fmla="*/ 134949 h 778672"/>
                <a:gd name="connsiteX8" fmla="*/ 61342 w 1751316"/>
                <a:gd name="connsiteY8" fmla="*/ 114034 h 778672"/>
                <a:gd name="connsiteX9" fmla="*/ 761352 w 1751316"/>
                <a:gd name="connsiteY9" fmla="*/ 0 h 778672"/>
                <a:gd name="connsiteX0-1" fmla="*/ 761352 w 1772747"/>
                <a:gd name="connsiteY0-2" fmla="*/ 0 h 789370"/>
                <a:gd name="connsiteX1-3" fmla="*/ 1772747 w 1772747"/>
                <a:gd name="connsiteY1-4" fmla="*/ 419463 h 789370"/>
                <a:gd name="connsiteX2-5" fmla="*/ 761352 w 1772747"/>
                <a:gd name="connsiteY2-6" fmla="*/ 778672 h 789370"/>
                <a:gd name="connsiteX3-7" fmla="*/ 61342 w 1772747"/>
                <a:gd name="connsiteY3-8" fmla="*/ 664638 h 789370"/>
                <a:gd name="connsiteX4-9" fmla="*/ 19754 w 1772747"/>
                <a:gd name="connsiteY4-10" fmla="*/ 644815 h 789370"/>
                <a:gd name="connsiteX5-11" fmla="*/ 12936 w 1772747"/>
                <a:gd name="connsiteY5-12" fmla="*/ 606138 h 789370"/>
                <a:gd name="connsiteX6-13" fmla="*/ 12936 w 1772747"/>
                <a:gd name="connsiteY6-14" fmla="*/ 160630 h 789370"/>
                <a:gd name="connsiteX7-15" fmla="*/ 17463 w 1772747"/>
                <a:gd name="connsiteY7-16" fmla="*/ 134949 h 789370"/>
                <a:gd name="connsiteX8-17" fmla="*/ 61342 w 1772747"/>
                <a:gd name="connsiteY8-18" fmla="*/ 114034 h 789370"/>
                <a:gd name="connsiteX9-19" fmla="*/ 761352 w 1772747"/>
                <a:gd name="connsiteY9-20" fmla="*/ 0 h 789370"/>
                <a:gd name="connsiteX0-21" fmla="*/ 761352 w 1776726"/>
                <a:gd name="connsiteY0-22" fmla="*/ 0 h 789370"/>
                <a:gd name="connsiteX1-23" fmla="*/ 1772747 w 1776726"/>
                <a:gd name="connsiteY1-24" fmla="*/ 419463 h 789370"/>
                <a:gd name="connsiteX2-25" fmla="*/ 761352 w 1776726"/>
                <a:gd name="connsiteY2-26" fmla="*/ 778672 h 789370"/>
                <a:gd name="connsiteX3-27" fmla="*/ 61342 w 1776726"/>
                <a:gd name="connsiteY3-28" fmla="*/ 664638 h 789370"/>
                <a:gd name="connsiteX4-29" fmla="*/ 19754 w 1776726"/>
                <a:gd name="connsiteY4-30" fmla="*/ 644815 h 789370"/>
                <a:gd name="connsiteX5-31" fmla="*/ 12936 w 1776726"/>
                <a:gd name="connsiteY5-32" fmla="*/ 606138 h 789370"/>
                <a:gd name="connsiteX6-33" fmla="*/ 12936 w 1776726"/>
                <a:gd name="connsiteY6-34" fmla="*/ 160630 h 789370"/>
                <a:gd name="connsiteX7-35" fmla="*/ 17463 w 1776726"/>
                <a:gd name="connsiteY7-36" fmla="*/ 134949 h 789370"/>
                <a:gd name="connsiteX8-37" fmla="*/ 61342 w 1776726"/>
                <a:gd name="connsiteY8-38" fmla="*/ 114034 h 789370"/>
                <a:gd name="connsiteX9-39" fmla="*/ 761352 w 1776726"/>
                <a:gd name="connsiteY9-40" fmla="*/ 0 h 789370"/>
                <a:gd name="connsiteX0-41" fmla="*/ 761352 w 1776742"/>
                <a:gd name="connsiteY0-42" fmla="*/ 0 h 789370"/>
                <a:gd name="connsiteX1-43" fmla="*/ 1772747 w 1776742"/>
                <a:gd name="connsiteY1-44" fmla="*/ 419463 h 789370"/>
                <a:gd name="connsiteX2-45" fmla="*/ 761352 w 1776742"/>
                <a:gd name="connsiteY2-46" fmla="*/ 778672 h 789370"/>
                <a:gd name="connsiteX3-47" fmla="*/ 61342 w 1776742"/>
                <a:gd name="connsiteY3-48" fmla="*/ 664638 h 789370"/>
                <a:gd name="connsiteX4-49" fmla="*/ 19754 w 1776742"/>
                <a:gd name="connsiteY4-50" fmla="*/ 644815 h 789370"/>
                <a:gd name="connsiteX5-51" fmla="*/ 12936 w 1776742"/>
                <a:gd name="connsiteY5-52" fmla="*/ 606138 h 789370"/>
                <a:gd name="connsiteX6-53" fmla="*/ 12936 w 1776742"/>
                <a:gd name="connsiteY6-54" fmla="*/ 160630 h 789370"/>
                <a:gd name="connsiteX7-55" fmla="*/ 17463 w 1776742"/>
                <a:gd name="connsiteY7-56" fmla="*/ 134949 h 789370"/>
                <a:gd name="connsiteX8-57" fmla="*/ 61342 w 1776742"/>
                <a:gd name="connsiteY8-58" fmla="*/ 114034 h 789370"/>
                <a:gd name="connsiteX9-59" fmla="*/ 761352 w 1776742"/>
                <a:gd name="connsiteY9-60" fmla="*/ 0 h 789370"/>
                <a:gd name="connsiteX0-61" fmla="*/ 761352 w 1776710"/>
                <a:gd name="connsiteY0-62" fmla="*/ 0 h 789370"/>
                <a:gd name="connsiteX1-63" fmla="*/ 1772747 w 1776710"/>
                <a:gd name="connsiteY1-64" fmla="*/ 419463 h 789370"/>
                <a:gd name="connsiteX2-65" fmla="*/ 761352 w 1776710"/>
                <a:gd name="connsiteY2-66" fmla="*/ 778672 h 789370"/>
                <a:gd name="connsiteX3-67" fmla="*/ 61342 w 1776710"/>
                <a:gd name="connsiteY3-68" fmla="*/ 664638 h 789370"/>
                <a:gd name="connsiteX4-69" fmla="*/ 19754 w 1776710"/>
                <a:gd name="connsiteY4-70" fmla="*/ 644815 h 789370"/>
                <a:gd name="connsiteX5-71" fmla="*/ 12936 w 1776710"/>
                <a:gd name="connsiteY5-72" fmla="*/ 606138 h 789370"/>
                <a:gd name="connsiteX6-73" fmla="*/ 12936 w 1776710"/>
                <a:gd name="connsiteY6-74" fmla="*/ 160630 h 789370"/>
                <a:gd name="connsiteX7-75" fmla="*/ 17463 w 1776710"/>
                <a:gd name="connsiteY7-76" fmla="*/ 134949 h 789370"/>
                <a:gd name="connsiteX8-77" fmla="*/ 61342 w 1776710"/>
                <a:gd name="connsiteY8-78" fmla="*/ 114034 h 789370"/>
                <a:gd name="connsiteX9-79" fmla="*/ 761352 w 1776710"/>
                <a:gd name="connsiteY9-80" fmla="*/ 0 h 789370"/>
                <a:gd name="connsiteX0-81" fmla="*/ 761352 w 1776710"/>
                <a:gd name="connsiteY0-82" fmla="*/ 0 h 789370"/>
                <a:gd name="connsiteX1-83" fmla="*/ 1772747 w 1776710"/>
                <a:gd name="connsiteY1-84" fmla="*/ 419463 h 789370"/>
                <a:gd name="connsiteX2-85" fmla="*/ 761352 w 1776710"/>
                <a:gd name="connsiteY2-86" fmla="*/ 778672 h 789370"/>
                <a:gd name="connsiteX3-87" fmla="*/ 61342 w 1776710"/>
                <a:gd name="connsiteY3-88" fmla="*/ 664638 h 789370"/>
                <a:gd name="connsiteX4-89" fmla="*/ 19754 w 1776710"/>
                <a:gd name="connsiteY4-90" fmla="*/ 644815 h 789370"/>
                <a:gd name="connsiteX5-91" fmla="*/ 12936 w 1776710"/>
                <a:gd name="connsiteY5-92" fmla="*/ 606138 h 789370"/>
                <a:gd name="connsiteX6-93" fmla="*/ 12936 w 1776710"/>
                <a:gd name="connsiteY6-94" fmla="*/ 160630 h 789370"/>
                <a:gd name="connsiteX7-95" fmla="*/ 17463 w 1776710"/>
                <a:gd name="connsiteY7-96" fmla="*/ 134949 h 789370"/>
                <a:gd name="connsiteX8-97" fmla="*/ 61342 w 1776710"/>
                <a:gd name="connsiteY8-98" fmla="*/ 114034 h 789370"/>
                <a:gd name="connsiteX9-99" fmla="*/ 761352 w 1776710"/>
                <a:gd name="connsiteY9-100" fmla="*/ 0 h 789370"/>
                <a:gd name="connsiteX0-101" fmla="*/ 761352 w 1776710"/>
                <a:gd name="connsiteY0-102" fmla="*/ 0 h 778672"/>
                <a:gd name="connsiteX1-103" fmla="*/ 1772747 w 1776710"/>
                <a:gd name="connsiteY1-104" fmla="*/ 419463 h 778672"/>
                <a:gd name="connsiteX2-105" fmla="*/ 761352 w 1776710"/>
                <a:gd name="connsiteY2-106" fmla="*/ 778672 h 778672"/>
                <a:gd name="connsiteX3-107" fmla="*/ 61342 w 1776710"/>
                <a:gd name="connsiteY3-108" fmla="*/ 664638 h 778672"/>
                <a:gd name="connsiteX4-109" fmla="*/ 19754 w 1776710"/>
                <a:gd name="connsiteY4-110" fmla="*/ 644815 h 778672"/>
                <a:gd name="connsiteX5-111" fmla="*/ 12936 w 1776710"/>
                <a:gd name="connsiteY5-112" fmla="*/ 606138 h 778672"/>
                <a:gd name="connsiteX6-113" fmla="*/ 12936 w 1776710"/>
                <a:gd name="connsiteY6-114" fmla="*/ 160630 h 778672"/>
                <a:gd name="connsiteX7-115" fmla="*/ 17463 w 1776710"/>
                <a:gd name="connsiteY7-116" fmla="*/ 134949 h 778672"/>
                <a:gd name="connsiteX8-117" fmla="*/ 61342 w 1776710"/>
                <a:gd name="connsiteY8-118" fmla="*/ 114034 h 778672"/>
                <a:gd name="connsiteX9-119" fmla="*/ 761352 w 1776710"/>
                <a:gd name="connsiteY9-120" fmla="*/ 0 h 778672"/>
                <a:gd name="connsiteX0-121" fmla="*/ 761352 w 1776710"/>
                <a:gd name="connsiteY0-122" fmla="*/ 0 h 778672"/>
                <a:gd name="connsiteX1-123" fmla="*/ 1772747 w 1776710"/>
                <a:gd name="connsiteY1-124" fmla="*/ 419463 h 778672"/>
                <a:gd name="connsiteX2-125" fmla="*/ 761352 w 1776710"/>
                <a:gd name="connsiteY2-126" fmla="*/ 778672 h 778672"/>
                <a:gd name="connsiteX3-127" fmla="*/ 61342 w 1776710"/>
                <a:gd name="connsiteY3-128" fmla="*/ 664638 h 778672"/>
                <a:gd name="connsiteX4-129" fmla="*/ 19754 w 1776710"/>
                <a:gd name="connsiteY4-130" fmla="*/ 644815 h 778672"/>
                <a:gd name="connsiteX5-131" fmla="*/ 12936 w 1776710"/>
                <a:gd name="connsiteY5-132" fmla="*/ 606138 h 778672"/>
                <a:gd name="connsiteX6-133" fmla="*/ 12936 w 1776710"/>
                <a:gd name="connsiteY6-134" fmla="*/ 160630 h 778672"/>
                <a:gd name="connsiteX7-135" fmla="*/ 17463 w 1776710"/>
                <a:gd name="connsiteY7-136" fmla="*/ 134949 h 778672"/>
                <a:gd name="connsiteX8-137" fmla="*/ 61342 w 1776710"/>
                <a:gd name="connsiteY8-138" fmla="*/ 114034 h 778672"/>
                <a:gd name="connsiteX9-139" fmla="*/ 761352 w 1776710"/>
                <a:gd name="connsiteY9-140" fmla="*/ 0 h 778672"/>
                <a:gd name="connsiteX0-141" fmla="*/ 761352 w 1776710"/>
                <a:gd name="connsiteY0-142" fmla="*/ 0 h 764768"/>
                <a:gd name="connsiteX1-143" fmla="*/ 1772747 w 1776710"/>
                <a:gd name="connsiteY1-144" fmla="*/ 419463 h 764768"/>
                <a:gd name="connsiteX2-145" fmla="*/ 751827 w 1776710"/>
                <a:gd name="connsiteY2-146" fmla="*/ 764768 h 764768"/>
                <a:gd name="connsiteX3-147" fmla="*/ 61342 w 1776710"/>
                <a:gd name="connsiteY3-148" fmla="*/ 664638 h 764768"/>
                <a:gd name="connsiteX4-149" fmla="*/ 19754 w 1776710"/>
                <a:gd name="connsiteY4-150" fmla="*/ 644815 h 764768"/>
                <a:gd name="connsiteX5-151" fmla="*/ 12936 w 1776710"/>
                <a:gd name="connsiteY5-152" fmla="*/ 606138 h 764768"/>
                <a:gd name="connsiteX6-153" fmla="*/ 12936 w 1776710"/>
                <a:gd name="connsiteY6-154" fmla="*/ 160630 h 764768"/>
                <a:gd name="connsiteX7-155" fmla="*/ 17463 w 1776710"/>
                <a:gd name="connsiteY7-156" fmla="*/ 134949 h 764768"/>
                <a:gd name="connsiteX8-157" fmla="*/ 61342 w 1776710"/>
                <a:gd name="connsiteY8-158" fmla="*/ 114034 h 764768"/>
                <a:gd name="connsiteX9-159" fmla="*/ 761352 w 1776710"/>
                <a:gd name="connsiteY9-160" fmla="*/ 0 h 764768"/>
                <a:gd name="connsiteX0-161" fmla="*/ 761352 w 1776710"/>
                <a:gd name="connsiteY0-162" fmla="*/ 0 h 767776"/>
                <a:gd name="connsiteX1-163" fmla="*/ 1772747 w 1776710"/>
                <a:gd name="connsiteY1-164" fmla="*/ 419463 h 767776"/>
                <a:gd name="connsiteX2-165" fmla="*/ 751827 w 1776710"/>
                <a:gd name="connsiteY2-166" fmla="*/ 764768 h 767776"/>
                <a:gd name="connsiteX3-167" fmla="*/ 61342 w 1776710"/>
                <a:gd name="connsiteY3-168" fmla="*/ 664638 h 767776"/>
                <a:gd name="connsiteX4-169" fmla="*/ 19754 w 1776710"/>
                <a:gd name="connsiteY4-170" fmla="*/ 644815 h 767776"/>
                <a:gd name="connsiteX5-171" fmla="*/ 12936 w 1776710"/>
                <a:gd name="connsiteY5-172" fmla="*/ 606138 h 767776"/>
                <a:gd name="connsiteX6-173" fmla="*/ 12936 w 1776710"/>
                <a:gd name="connsiteY6-174" fmla="*/ 160630 h 767776"/>
                <a:gd name="connsiteX7-175" fmla="*/ 17463 w 1776710"/>
                <a:gd name="connsiteY7-176" fmla="*/ 134949 h 767776"/>
                <a:gd name="connsiteX8-177" fmla="*/ 61342 w 1776710"/>
                <a:gd name="connsiteY8-178" fmla="*/ 114034 h 767776"/>
                <a:gd name="connsiteX9-179" fmla="*/ 761352 w 1776710"/>
                <a:gd name="connsiteY9-180" fmla="*/ 0 h 767776"/>
                <a:gd name="connsiteX0-181" fmla="*/ 761352 w 1777138"/>
                <a:gd name="connsiteY0-182" fmla="*/ 0 h 767776"/>
                <a:gd name="connsiteX1-183" fmla="*/ 1772747 w 1777138"/>
                <a:gd name="connsiteY1-184" fmla="*/ 419463 h 767776"/>
                <a:gd name="connsiteX2-185" fmla="*/ 751827 w 1777138"/>
                <a:gd name="connsiteY2-186" fmla="*/ 764768 h 767776"/>
                <a:gd name="connsiteX3-187" fmla="*/ 61342 w 1777138"/>
                <a:gd name="connsiteY3-188" fmla="*/ 664638 h 767776"/>
                <a:gd name="connsiteX4-189" fmla="*/ 19754 w 1777138"/>
                <a:gd name="connsiteY4-190" fmla="*/ 644815 h 767776"/>
                <a:gd name="connsiteX5-191" fmla="*/ 12936 w 1777138"/>
                <a:gd name="connsiteY5-192" fmla="*/ 606138 h 767776"/>
                <a:gd name="connsiteX6-193" fmla="*/ 12936 w 1777138"/>
                <a:gd name="connsiteY6-194" fmla="*/ 160630 h 767776"/>
                <a:gd name="connsiteX7-195" fmla="*/ 17463 w 1777138"/>
                <a:gd name="connsiteY7-196" fmla="*/ 134949 h 767776"/>
                <a:gd name="connsiteX8-197" fmla="*/ 61342 w 1777138"/>
                <a:gd name="connsiteY8-198" fmla="*/ 114034 h 767776"/>
                <a:gd name="connsiteX9-199" fmla="*/ 761352 w 1777138"/>
                <a:gd name="connsiteY9-200" fmla="*/ 0 h 767776"/>
                <a:gd name="connsiteX0-201" fmla="*/ 761352 w 1774777"/>
                <a:gd name="connsiteY0-202" fmla="*/ 0 h 767776"/>
                <a:gd name="connsiteX1-203" fmla="*/ 1770366 w 1774777"/>
                <a:gd name="connsiteY1-204" fmla="*/ 424097 h 767776"/>
                <a:gd name="connsiteX2-205" fmla="*/ 751827 w 1774777"/>
                <a:gd name="connsiteY2-206" fmla="*/ 764768 h 767776"/>
                <a:gd name="connsiteX3-207" fmla="*/ 61342 w 1774777"/>
                <a:gd name="connsiteY3-208" fmla="*/ 664638 h 767776"/>
                <a:gd name="connsiteX4-209" fmla="*/ 19754 w 1774777"/>
                <a:gd name="connsiteY4-210" fmla="*/ 644815 h 767776"/>
                <a:gd name="connsiteX5-211" fmla="*/ 12936 w 1774777"/>
                <a:gd name="connsiteY5-212" fmla="*/ 606138 h 767776"/>
                <a:gd name="connsiteX6-213" fmla="*/ 12936 w 1774777"/>
                <a:gd name="connsiteY6-214" fmla="*/ 160630 h 767776"/>
                <a:gd name="connsiteX7-215" fmla="*/ 17463 w 1774777"/>
                <a:gd name="connsiteY7-216" fmla="*/ 134949 h 767776"/>
                <a:gd name="connsiteX8-217" fmla="*/ 61342 w 1774777"/>
                <a:gd name="connsiteY8-218" fmla="*/ 114034 h 767776"/>
                <a:gd name="connsiteX9-219" fmla="*/ 761352 w 1774777"/>
                <a:gd name="connsiteY9-220" fmla="*/ 0 h 767776"/>
                <a:gd name="connsiteX0-221" fmla="*/ 761352 w 1878416"/>
                <a:gd name="connsiteY0-222" fmla="*/ 0 h 767776"/>
                <a:gd name="connsiteX1-223" fmla="*/ 1770366 w 1878416"/>
                <a:gd name="connsiteY1-224" fmla="*/ 424097 h 767776"/>
                <a:gd name="connsiteX2-225" fmla="*/ 1735195 w 1878416"/>
                <a:gd name="connsiteY2-226" fmla="*/ 522007 h 767776"/>
                <a:gd name="connsiteX3-227" fmla="*/ 751827 w 1878416"/>
                <a:gd name="connsiteY3-228" fmla="*/ 764768 h 767776"/>
                <a:gd name="connsiteX4-229" fmla="*/ 61342 w 1878416"/>
                <a:gd name="connsiteY4-230" fmla="*/ 664638 h 767776"/>
                <a:gd name="connsiteX5-231" fmla="*/ 19754 w 1878416"/>
                <a:gd name="connsiteY5-232" fmla="*/ 644815 h 767776"/>
                <a:gd name="connsiteX6-233" fmla="*/ 12936 w 1878416"/>
                <a:gd name="connsiteY6-234" fmla="*/ 606138 h 767776"/>
                <a:gd name="connsiteX7-235" fmla="*/ 12936 w 1878416"/>
                <a:gd name="connsiteY7-236" fmla="*/ 160630 h 767776"/>
                <a:gd name="connsiteX8-237" fmla="*/ 17463 w 1878416"/>
                <a:gd name="connsiteY8-238" fmla="*/ 134949 h 767776"/>
                <a:gd name="connsiteX9-239" fmla="*/ 61342 w 1878416"/>
                <a:gd name="connsiteY9-240" fmla="*/ 114034 h 767776"/>
                <a:gd name="connsiteX10" fmla="*/ 761352 w 1878416"/>
                <a:gd name="connsiteY10" fmla="*/ 0 h 767776"/>
                <a:gd name="connsiteX0-241" fmla="*/ 761352 w 1878416"/>
                <a:gd name="connsiteY0-242" fmla="*/ 0 h 767776"/>
                <a:gd name="connsiteX1-243" fmla="*/ 1770366 w 1878416"/>
                <a:gd name="connsiteY1-244" fmla="*/ 424097 h 767776"/>
                <a:gd name="connsiteX2-245" fmla="*/ 1735195 w 1878416"/>
                <a:gd name="connsiteY2-246" fmla="*/ 522007 h 767776"/>
                <a:gd name="connsiteX3-247" fmla="*/ 751827 w 1878416"/>
                <a:gd name="connsiteY3-248" fmla="*/ 764768 h 767776"/>
                <a:gd name="connsiteX4-249" fmla="*/ 61342 w 1878416"/>
                <a:gd name="connsiteY4-250" fmla="*/ 664638 h 767776"/>
                <a:gd name="connsiteX5-251" fmla="*/ 19754 w 1878416"/>
                <a:gd name="connsiteY5-252" fmla="*/ 644815 h 767776"/>
                <a:gd name="connsiteX6-253" fmla="*/ 12936 w 1878416"/>
                <a:gd name="connsiteY6-254" fmla="*/ 606138 h 767776"/>
                <a:gd name="connsiteX7-255" fmla="*/ 12936 w 1878416"/>
                <a:gd name="connsiteY7-256" fmla="*/ 160630 h 767776"/>
                <a:gd name="connsiteX8-257" fmla="*/ 17463 w 1878416"/>
                <a:gd name="connsiteY8-258" fmla="*/ 134949 h 767776"/>
                <a:gd name="connsiteX9-259" fmla="*/ 61342 w 1878416"/>
                <a:gd name="connsiteY9-260" fmla="*/ 114034 h 767776"/>
                <a:gd name="connsiteX10-261" fmla="*/ 761352 w 1878416"/>
                <a:gd name="connsiteY10-262" fmla="*/ 0 h 767776"/>
                <a:gd name="connsiteX0-263" fmla="*/ 761352 w 1877399"/>
                <a:gd name="connsiteY0-264" fmla="*/ 0 h 767776"/>
                <a:gd name="connsiteX1-265" fmla="*/ 1770366 w 1877399"/>
                <a:gd name="connsiteY1-266" fmla="*/ 424097 h 767776"/>
                <a:gd name="connsiteX2-267" fmla="*/ 1732814 w 1877399"/>
                <a:gd name="connsiteY2-268" fmla="*/ 528960 h 767776"/>
                <a:gd name="connsiteX3-269" fmla="*/ 751827 w 1877399"/>
                <a:gd name="connsiteY3-270" fmla="*/ 764768 h 767776"/>
                <a:gd name="connsiteX4-271" fmla="*/ 61342 w 1877399"/>
                <a:gd name="connsiteY4-272" fmla="*/ 664638 h 767776"/>
                <a:gd name="connsiteX5-273" fmla="*/ 19754 w 1877399"/>
                <a:gd name="connsiteY5-274" fmla="*/ 644815 h 767776"/>
                <a:gd name="connsiteX6-275" fmla="*/ 12936 w 1877399"/>
                <a:gd name="connsiteY6-276" fmla="*/ 606138 h 767776"/>
                <a:gd name="connsiteX7-277" fmla="*/ 12936 w 1877399"/>
                <a:gd name="connsiteY7-278" fmla="*/ 160630 h 767776"/>
                <a:gd name="connsiteX8-279" fmla="*/ 17463 w 1877399"/>
                <a:gd name="connsiteY8-280" fmla="*/ 134949 h 767776"/>
                <a:gd name="connsiteX9-281" fmla="*/ 61342 w 1877399"/>
                <a:gd name="connsiteY9-282" fmla="*/ 114034 h 767776"/>
                <a:gd name="connsiteX10-283" fmla="*/ 761352 w 1877399"/>
                <a:gd name="connsiteY10-284" fmla="*/ 0 h 767776"/>
                <a:gd name="connsiteX0-285" fmla="*/ 761352 w 1877399"/>
                <a:gd name="connsiteY0-286" fmla="*/ 0 h 767776"/>
                <a:gd name="connsiteX1-287" fmla="*/ 1770366 w 1877399"/>
                <a:gd name="connsiteY1-288" fmla="*/ 424097 h 767776"/>
                <a:gd name="connsiteX2-289" fmla="*/ 1732814 w 1877399"/>
                <a:gd name="connsiteY2-290" fmla="*/ 528960 h 767776"/>
                <a:gd name="connsiteX3-291" fmla="*/ 751827 w 1877399"/>
                <a:gd name="connsiteY3-292" fmla="*/ 764768 h 767776"/>
                <a:gd name="connsiteX4-293" fmla="*/ 61342 w 1877399"/>
                <a:gd name="connsiteY4-294" fmla="*/ 664638 h 767776"/>
                <a:gd name="connsiteX5-295" fmla="*/ 19754 w 1877399"/>
                <a:gd name="connsiteY5-296" fmla="*/ 644815 h 767776"/>
                <a:gd name="connsiteX6-297" fmla="*/ 12936 w 1877399"/>
                <a:gd name="connsiteY6-298" fmla="*/ 606138 h 767776"/>
                <a:gd name="connsiteX7-299" fmla="*/ 12936 w 1877399"/>
                <a:gd name="connsiteY7-300" fmla="*/ 160630 h 767776"/>
                <a:gd name="connsiteX8-301" fmla="*/ 17463 w 1877399"/>
                <a:gd name="connsiteY8-302" fmla="*/ 134949 h 767776"/>
                <a:gd name="connsiteX9-303" fmla="*/ 61342 w 1877399"/>
                <a:gd name="connsiteY9-304" fmla="*/ 114034 h 767776"/>
                <a:gd name="connsiteX10-305" fmla="*/ 761352 w 1877399"/>
                <a:gd name="connsiteY10-306" fmla="*/ 0 h 767776"/>
                <a:gd name="connsiteX0-307" fmla="*/ 761352 w 1877399"/>
                <a:gd name="connsiteY0-308" fmla="*/ 0 h 767776"/>
                <a:gd name="connsiteX1-309" fmla="*/ 1770366 w 1877399"/>
                <a:gd name="connsiteY1-310" fmla="*/ 424097 h 767776"/>
                <a:gd name="connsiteX2-311" fmla="*/ 1732814 w 1877399"/>
                <a:gd name="connsiteY2-312" fmla="*/ 528960 h 767776"/>
                <a:gd name="connsiteX3-313" fmla="*/ 751827 w 1877399"/>
                <a:gd name="connsiteY3-314" fmla="*/ 764768 h 767776"/>
                <a:gd name="connsiteX4-315" fmla="*/ 61342 w 1877399"/>
                <a:gd name="connsiteY4-316" fmla="*/ 664638 h 767776"/>
                <a:gd name="connsiteX5-317" fmla="*/ 19754 w 1877399"/>
                <a:gd name="connsiteY5-318" fmla="*/ 644815 h 767776"/>
                <a:gd name="connsiteX6-319" fmla="*/ 12936 w 1877399"/>
                <a:gd name="connsiteY6-320" fmla="*/ 606138 h 767776"/>
                <a:gd name="connsiteX7-321" fmla="*/ 12936 w 1877399"/>
                <a:gd name="connsiteY7-322" fmla="*/ 160630 h 767776"/>
                <a:gd name="connsiteX8-323" fmla="*/ 17463 w 1877399"/>
                <a:gd name="connsiteY8-324" fmla="*/ 134949 h 767776"/>
                <a:gd name="connsiteX9-325" fmla="*/ 61342 w 1877399"/>
                <a:gd name="connsiteY9-326" fmla="*/ 114034 h 767776"/>
                <a:gd name="connsiteX10-327" fmla="*/ 761352 w 1877399"/>
                <a:gd name="connsiteY10-328" fmla="*/ 0 h 767776"/>
                <a:gd name="connsiteX0-329" fmla="*/ 761352 w 1893977"/>
                <a:gd name="connsiteY0-330" fmla="*/ 0 h 767776"/>
                <a:gd name="connsiteX1-331" fmla="*/ 1770366 w 1893977"/>
                <a:gd name="connsiteY1-332" fmla="*/ 424097 h 767776"/>
                <a:gd name="connsiteX2-333" fmla="*/ 1768533 w 1893977"/>
                <a:gd name="connsiteY2-334" fmla="*/ 549817 h 767776"/>
                <a:gd name="connsiteX3-335" fmla="*/ 751827 w 1893977"/>
                <a:gd name="connsiteY3-336" fmla="*/ 764768 h 767776"/>
                <a:gd name="connsiteX4-337" fmla="*/ 61342 w 1893977"/>
                <a:gd name="connsiteY4-338" fmla="*/ 664638 h 767776"/>
                <a:gd name="connsiteX5-339" fmla="*/ 19754 w 1893977"/>
                <a:gd name="connsiteY5-340" fmla="*/ 644815 h 767776"/>
                <a:gd name="connsiteX6-341" fmla="*/ 12936 w 1893977"/>
                <a:gd name="connsiteY6-342" fmla="*/ 606138 h 767776"/>
                <a:gd name="connsiteX7-343" fmla="*/ 12936 w 1893977"/>
                <a:gd name="connsiteY7-344" fmla="*/ 160630 h 767776"/>
                <a:gd name="connsiteX8-345" fmla="*/ 17463 w 1893977"/>
                <a:gd name="connsiteY8-346" fmla="*/ 134949 h 767776"/>
                <a:gd name="connsiteX9-347" fmla="*/ 61342 w 1893977"/>
                <a:gd name="connsiteY9-348" fmla="*/ 114034 h 767776"/>
                <a:gd name="connsiteX10-349" fmla="*/ 761352 w 1893977"/>
                <a:gd name="connsiteY10-350" fmla="*/ 0 h 767776"/>
                <a:gd name="connsiteX0-351" fmla="*/ 761352 w 1893977"/>
                <a:gd name="connsiteY0-352" fmla="*/ 0 h 767776"/>
                <a:gd name="connsiteX1-353" fmla="*/ 1770366 w 1893977"/>
                <a:gd name="connsiteY1-354" fmla="*/ 424097 h 767776"/>
                <a:gd name="connsiteX2-355" fmla="*/ 1768533 w 1893977"/>
                <a:gd name="connsiteY2-356" fmla="*/ 549817 h 767776"/>
                <a:gd name="connsiteX3-357" fmla="*/ 751827 w 1893977"/>
                <a:gd name="connsiteY3-358" fmla="*/ 764768 h 767776"/>
                <a:gd name="connsiteX4-359" fmla="*/ 61342 w 1893977"/>
                <a:gd name="connsiteY4-360" fmla="*/ 664638 h 767776"/>
                <a:gd name="connsiteX5-361" fmla="*/ 19754 w 1893977"/>
                <a:gd name="connsiteY5-362" fmla="*/ 644815 h 767776"/>
                <a:gd name="connsiteX6-363" fmla="*/ 12936 w 1893977"/>
                <a:gd name="connsiteY6-364" fmla="*/ 606138 h 767776"/>
                <a:gd name="connsiteX7-365" fmla="*/ 12936 w 1893977"/>
                <a:gd name="connsiteY7-366" fmla="*/ 160630 h 767776"/>
                <a:gd name="connsiteX8-367" fmla="*/ 17463 w 1893977"/>
                <a:gd name="connsiteY8-368" fmla="*/ 134949 h 767776"/>
                <a:gd name="connsiteX9-369" fmla="*/ 61342 w 1893977"/>
                <a:gd name="connsiteY9-370" fmla="*/ 114034 h 767776"/>
                <a:gd name="connsiteX10-371" fmla="*/ 761352 w 1893977"/>
                <a:gd name="connsiteY10-372" fmla="*/ 0 h 767776"/>
                <a:gd name="connsiteX0-373" fmla="*/ 761352 w 1893977"/>
                <a:gd name="connsiteY0-374" fmla="*/ 0 h 767776"/>
                <a:gd name="connsiteX1-375" fmla="*/ 1770366 w 1893977"/>
                <a:gd name="connsiteY1-376" fmla="*/ 424097 h 767776"/>
                <a:gd name="connsiteX2-377" fmla="*/ 1768533 w 1893977"/>
                <a:gd name="connsiteY2-378" fmla="*/ 549817 h 767776"/>
                <a:gd name="connsiteX3-379" fmla="*/ 751827 w 1893977"/>
                <a:gd name="connsiteY3-380" fmla="*/ 764768 h 767776"/>
                <a:gd name="connsiteX4-381" fmla="*/ 61342 w 1893977"/>
                <a:gd name="connsiteY4-382" fmla="*/ 664638 h 767776"/>
                <a:gd name="connsiteX5-383" fmla="*/ 19754 w 1893977"/>
                <a:gd name="connsiteY5-384" fmla="*/ 644815 h 767776"/>
                <a:gd name="connsiteX6-385" fmla="*/ 12936 w 1893977"/>
                <a:gd name="connsiteY6-386" fmla="*/ 606138 h 767776"/>
                <a:gd name="connsiteX7-387" fmla="*/ 12936 w 1893977"/>
                <a:gd name="connsiteY7-388" fmla="*/ 160630 h 767776"/>
                <a:gd name="connsiteX8-389" fmla="*/ 17463 w 1893977"/>
                <a:gd name="connsiteY8-390" fmla="*/ 134949 h 767776"/>
                <a:gd name="connsiteX9-391" fmla="*/ 61342 w 1893977"/>
                <a:gd name="connsiteY9-392" fmla="*/ 114034 h 767776"/>
                <a:gd name="connsiteX10-393" fmla="*/ 761352 w 1893977"/>
                <a:gd name="connsiteY10-394" fmla="*/ 0 h 767776"/>
                <a:gd name="connsiteX0-395" fmla="*/ 761352 w 1848313"/>
                <a:gd name="connsiteY0-396" fmla="*/ 0 h 767776"/>
                <a:gd name="connsiteX1-397" fmla="*/ 1770366 w 1848313"/>
                <a:gd name="connsiteY1-398" fmla="*/ 424097 h 767776"/>
                <a:gd name="connsiteX2-399" fmla="*/ 1768533 w 1848313"/>
                <a:gd name="connsiteY2-400" fmla="*/ 549817 h 767776"/>
                <a:gd name="connsiteX3-401" fmla="*/ 751827 w 1848313"/>
                <a:gd name="connsiteY3-402" fmla="*/ 764768 h 767776"/>
                <a:gd name="connsiteX4-403" fmla="*/ 61342 w 1848313"/>
                <a:gd name="connsiteY4-404" fmla="*/ 664638 h 767776"/>
                <a:gd name="connsiteX5-405" fmla="*/ 19754 w 1848313"/>
                <a:gd name="connsiteY5-406" fmla="*/ 644815 h 767776"/>
                <a:gd name="connsiteX6-407" fmla="*/ 12936 w 1848313"/>
                <a:gd name="connsiteY6-408" fmla="*/ 606138 h 767776"/>
                <a:gd name="connsiteX7-409" fmla="*/ 12936 w 1848313"/>
                <a:gd name="connsiteY7-410" fmla="*/ 160630 h 767776"/>
                <a:gd name="connsiteX8-411" fmla="*/ 17463 w 1848313"/>
                <a:gd name="connsiteY8-412" fmla="*/ 134949 h 767776"/>
                <a:gd name="connsiteX9-413" fmla="*/ 61342 w 1848313"/>
                <a:gd name="connsiteY9-414" fmla="*/ 114034 h 767776"/>
                <a:gd name="connsiteX10-415" fmla="*/ 761352 w 1848313"/>
                <a:gd name="connsiteY10-416" fmla="*/ 0 h 767776"/>
                <a:gd name="connsiteX0-417" fmla="*/ 761352 w 1848313"/>
                <a:gd name="connsiteY0-418" fmla="*/ 0 h 767776"/>
                <a:gd name="connsiteX1-419" fmla="*/ 1770366 w 1848313"/>
                <a:gd name="connsiteY1-420" fmla="*/ 424097 h 767776"/>
                <a:gd name="connsiteX2-421" fmla="*/ 1768533 w 1848313"/>
                <a:gd name="connsiteY2-422" fmla="*/ 549817 h 767776"/>
                <a:gd name="connsiteX3-423" fmla="*/ 751827 w 1848313"/>
                <a:gd name="connsiteY3-424" fmla="*/ 764768 h 767776"/>
                <a:gd name="connsiteX4-425" fmla="*/ 61342 w 1848313"/>
                <a:gd name="connsiteY4-426" fmla="*/ 664638 h 767776"/>
                <a:gd name="connsiteX5-427" fmla="*/ 19754 w 1848313"/>
                <a:gd name="connsiteY5-428" fmla="*/ 644815 h 767776"/>
                <a:gd name="connsiteX6-429" fmla="*/ 12936 w 1848313"/>
                <a:gd name="connsiteY6-430" fmla="*/ 606138 h 767776"/>
                <a:gd name="connsiteX7-431" fmla="*/ 12936 w 1848313"/>
                <a:gd name="connsiteY7-432" fmla="*/ 160630 h 767776"/>
                <a:gd name="connsiteX8-433" fmla="*/ 17463 w 1848313"/>
                <a:gd name="connsiteY8-434" fmla="*/ 134949 h 767776"/>
                <a:gd name="connsiteX9-435" fmla="*/ 61342 w 1848313"/>
                <a:gd name="connsiteY9-436" fmla="*/ 114034 h 767776"/>
                <a:gd name="connsiteX10-437" fmla="*/ 761352 w 1848313"/>
                <a:gd name="connsiteY10-438" fmla="*/ 0 h 767776"/>
                <a:gd name="connsiteX0-439" fmla="*/ 761352 w 1838454"/>
                <a:gd name="connsiteY0-440" fmla="*/ 0 h 767776"/>
                <a:gd name="connsiteX1-441" fmla="*/ 1756079 w 1838454"/>
                <a:gd name="connsiteY1-442" fmla="*/ 345304 h 767776"/>
                <a:gd name="connsiteX2-443" fmla="*/ 1768533 w 1838454"/>
                <a:gd name="connsiteY2-444" fmla="*/ 549817 h 767776"/>
                <a:gd name="connsiteX3-445" fmla="*/ 751827 w 1838454"/>
                <a:gd name="connsiteY3-446" fmla="*/ 764768 h 767776"/>
                <a:gd name="connsiteX4-447" fmla="*/ 61342 w 1838454"/>
                <a:gd name="connsiteY4-448" fmla="*/ 664638 h 767776"/>
                <a:gd name="connsiteX5-449" fmla="*/ 19754 w 1838454"/>
                <a:gd name="connsiteY5-450" fmla="*/ 644815 h 767776"/>
                <a:gd name="connsiteX6-451" fmla="*/ 12936 w 1838454"/>
                <a:gd name="connsiteY6-452" fmla="*/ 606138 h 767776"/>
                <a:gd name="connsiteX7-453" fmla="*/ 12936 w 1838454"/>
                <a:gd name="connsiteY7-454" fmla="*/ 160630 h 767776"/>
                <a:gd name="connsiteX8-455" fmla="*/ 17463 w 1838454"/>
                <a:gd name="connsiteY8-456" fmla="*/ 134949 h 767776"/>
                <a:gd name="connsiteX9-457" fmla="*/ 61342 w 1838454"/>
                <a:gd name="connsiteY9-458" fmla="*/ 114034 h 767776"/>
                <a:gd name="connsiteX10-459" fmla="*/ 761352 w 1838454"/>
                <a:gd name="connsiteY10-460" fmla="*/ 0 h 767776"/>
                <a:gd name="connsiteX0-461" fmla="*/ 761352 w 1794924"/>
                <a:gd name="connsiteY0-462" fmla="*/ 0 h 767776"/>
                <a:gd name="connsiteX1-463" fmla="*/ 1756079 w 1794924"/>
                <a:gd name="connsiteY1-464" fmla="*/ 345304 h 767776"/>
                <a:gd name="connsiteX2-465" fmla="*/ 1768533 w 1794924"/>
                <a:gd name="connsiteY2-466" fmla="*/ 549817 h 767776"/>
                <a:gd name="connsiteX3-467" fmla="*/ 751827 w 1794924"/>
                <a:gd name="connsiteY3-468" fmla="*/ 764768 h 767776"/>
                <a:gd name="connsiteX4-469" fmla="*/ 61342 w 1794924"/>
                <a:gd name="connsiteY4-470" fmla="*/ 664638 h 767776"/>
                <a:gd name="connsiteX5-471" fmla="*/ 19754 w 1794924"/>
                <a:gd name="connsiteY5-472" fmla="*/ 644815 h 767776"/>
                <a:gd name="connsiteX6-473" fmla="*/ 12936 w 1794924"/>
                <a:gd name="connsiteY6-474" fmla="*/ 606138 h 767776"/>
                <a:gd name="connsiteX7-475" fmla="*/ 12936 w 1794924"/>
                <a:gd name="connsiteY7-476" fmla="*/ 160630 h 767776"/>
                <a:gd name="connsiteX8-477" fmla="*/ 17463 w 1794924"/>
                <a:gd name="connsiteY8-478" fmla="*/ 134949 h 767776"/>
                <a:gd name="connsiteX9-479" fmla="*/ 61342 w 1794924"/>
                <a:gd name="connsiteY9-480" fmla="*/ 114034 h 767776"/>
                <a:gd name="connsiteX10-481" fmla="*/ 761352 w 1794924"/>
                <a:gd name="connsiteY10-482" fmla="*/ 0 h 767776"/>
                <a:gd name="connsiteX0-483" fmla="*/ 761352 w 1794924"/>
                <a:gd name="connsiteY0-484" fmla="*/ 0 h 767776"/>
                <a:gd name="connsiteX1-485" fmla="*/ 1756079 w 1794924"/>
                <a:gd name="connsiteY1-486" fmla="*/ 345304 h 767776"/>
                <a:gd name="connsiteX2-487" fmla="*/ 1768533 w 1794924"/>
                <a:gd name="connsiteY2-488" fmla="*/ 549817 h 767776"/>
                <a:gd name="connsiteX3-489" fmla="*/ 751827 w 1794924"/>
                <a:gd name="connsiteY3-490" fmla="*/ 764768 h 767776"/>
                <a:gd name="connsiteX4-491" fmla="*/ 61342 w 1794924"/>
                <a:gd name="connsiteY4-492" fmla="*/ 664638 h 767776"/>
                <a:gd name="connsiteX5-493" fmla="*/ 19754 w 1794924"/>
                <a:gd name="connsiteY5-494" fmla="*/ 644815 h 767776"/>
                <a:gd name="connsiteX6-495" fmla="*/ 12936 w 1794924"/>
                <a:gd name="connsiteY6-496" fmla="*/ 606138 h 767776"/>
                <a:gd name="connsiteX7-497" fmla="*/ 12936 w 1794924"/>
                <a:gd name="connsiteY7-498" fmla="*/ 160630 h 767776"/>
                <a:gd name="connsiteX8-499" fmla="*/ 17463 w 1794924"/>
                <a:gd name="connsiteY8-500" fmla="*/ 134949 h 767776"/>
                <a:gd name="connsiteX9-501" fmla="*/ 61342 w 1794924"/>
                <a:gd name="connsiteY9-502" fmla="*/ 114034 h 767776"/>
                <a:gd name="connsiteX10-503" fmla="*/ 761352 w 1794924"/>
                <a:gd name="connsiteY10-504" fmla="*/ 0 h 767776"/>
                <a:gd name="connsiteX0-505" fmla="*/ 761352 w 1794924"/>
                <a:gd name="connsiteY0-506" fmla="*/ 0 h 767776"/>
                <a:gd name="connsiteX1-507" fmla="*/ 1756079 w 1794924"/>
                <a:gd name="connsiteY1-508" fmla="*/ 345304 h 767776"/>
                <a:gd name="connsiteX2-509" fmla="*/ 1768533 w 1794924"/>
                <a:gd name="connsiteY2-510" fmla="*/ 549817 h 767776"/>
                <a:gd name="connsiteX3-511" fmla="*/ 751827 w 1794924"/>
                <a:gd name="connsiteY3-512" fmla="*/ 764768 h 767776"/>
                <a:gd name="connsiteX4-513" fmla="*/ 61342 w 1794924"/>
                <a:gd name="connsiteY4-514" fmla="*/ 664638 h 767776"/>
                <a:gd name="connsiteX5-515" fmla="*/ 19754 w 1794924"/>
                <a:gd name="connsiteY5-516" fmla="*/ 644815 h 767776"/>
                <a:gd name="connsiteX6-517" fmla="*/ 12936 w 1794924"/>
                <a:gd name="connsiteY6-518" fmla="*/ 606138 h 767776"/>
                <a:gd name="connsiteX7-519" fmla="*/ 12936 w 1794924"/>
                <a:gd name="connsiteY7-520" fmla="*/ 160630 h 767776"/>
                <a:gd name="connsiteX8-521" fmla="*/ 17463 w 1794924"/>
                <a:gd name="connsiteY8-522" fmla="*/ 134949 h 767776"/>
                <a:gd name="connsiteX9-523" fmla="*/ 61342 w 1794924"/>
                <a:gd name="connsiteY9-524" fmla="*/ 114034 h 767776"/>
                <a:gd name="connsiteX10-525" fmla="*/ 761352 w 1794924"/>
                <a:gd name="connsiteY10-526" fmla="*/ 0 h 767776"/>
                <a:gd name="connsiteX0-527" fmla="*/ 761352 w 1796220"/>
                <a:gd name="connsiteY0-528" fmla="*/ 0 h 767776"/>
                <a:gd name="connsiteX1-529" fmla="*/ 1758460 w 1796220"/>
                <a:gd name="connsiteY1-530" fmla="*/ 322129 h 767776"/>
                <a:gd name="connsiteX2-531" fmla="*/ 1768533 w 1796220"/>
                <a:gd name="connsiteY2-532" fmla="*/ 549817 h 767776"/>
                <a:gd name="connsiteX3-533" fmla="*/ 751827 w 1796220"/>
                <a:gd name="connsiteY3-534" fmla="*/ 764768 h 767776"/>
                <a:gd name="connsiteX4-535" fmla="*/ 61342 w 1796220"/>
                <a:gd name="connsiteY4-536" fmla="*/ 664638 h 767776"/>
                <a:gd name="connsiteX5-537" fmla="*/ 19754 w 1796220"/>
                <a:gd name="connsiteY5-538" fmla="*/ 644815 h 767776"/>
                <a:gd name="connsiteX6-539" fmla="*/ 12936 w 1796220"/>
                <a:gd name="connsiteY6-540" fmla="*/ 606138 h 767776"/>
                <a:gd name="connsiteX7-541" fmla="*/ 12936 w 1796220"/>
                <a:gd name="connsiteY7-542" fmla="*/ 160630 h 767776"/>
                <a:gd name="connsiteX8-543" fmla="*/ 17463 w 1796220"/>
                <a:gd name="connsiteY8-544" fmla="*/ 134949 h 767776"/>
                <a:gd name="connsiteX9-545" fmla="*/ 61342 w 1796220"/>
                <a:gd name="connsiteY9-546" fmla="*/ 114034 h 767776"/>
                <a:gd name="connsiteX10-547" fmla="*/ 761352 w 1796220"/>
                <a:gd name="connsiteY10-548" fmla="*/ 0 h 767776"/>
                <a:gd name="connsiteX0-549" fmla="*/ 761352 w 1796220"/>
                <a:gd name="connsiteY0-550" fmla="*/ 0 h 767776"/>
                <a:gd name="connsiteX1-551" fmla="*/ 1758460 w 1796220"/>
                <a:gd name="connsiteY1-552" fmla="*/ 322129 h 767776"/>
                <a:gd name="connsiteX2-553" fmla="*/ 1768533 w 1796220"/>
                <a:gd name="connsiteY2-554" fmla="*/ 549817 h 767776"/>
                <a:gd name="connsiteX3-555" fmla="*/ 751827 w 1796220"/>
                <a:gd name="connsiteY3-556" fmla="*/ 764768 h 767776"/>
                <a:gd name="connsiteX4-557" fmla="*/ 61342 w 1796220"/>
                <a:gd name="connsiteY4-558" fmla="*/ 664638 h 767776"/>
                <a:gd name="connsiteX5-559" fmla="*/ 19754 w 1796220"/>
                <a:gd name="connsiteY5-560" fmla="*/ 644815 h 767776"/>
                <a:gd name="connsiteX6-561" fmla="*/ 12936 w 1796220"/>
                <a:gd name="connsiteY6-562" fmla="*/ 606138 h 767776"/>
                <a:gd name="connsiteX7-563" fmla="*/ 12936 w 1796220"/>
                <a:gd name="connsiteY7-564" fmla="*/ 160630 h 767776"/>
                <a:gd name="connsiteX8-565" fmla="*/ 17463 w 1796220"/>
                <a:gd name="connsiteY8-566" fmla="*/ 134949 h 767776"/>
                <a:gd name="connsiteX9-567" fmla="*/ 61342 w 1796220"/>
                <a:gd name="connsiteY9-568" fmla="*/ 114034 h 767776"/>
                <a:gd name="connsiteX10-569" fmla="*/ 761352 w 1796220"/>
                <a:gd name="connsiteY10-570" fmla="*/ 0 h 767776"/>
                <a:gd name="connsiteX0-571" fmla="*/ 761352 w 1796220"/>
                <a:gd name="connsiteY0-572" fmla="*/ 0 h 767776"/>
                <a:gd name="connsiteX1-573" fmla="*/ 1758460 w 1796220"/>
                <a:gd name="connsiteY1-574" fmla="*/ 322129 h 767776"/>
                <a:gd name="connsiteX2-575" fmla="*/ 1768533 w 1796220"/>
                <a:gd name="connsiteY2-576" fmla="*/ 549817 h 767776"/>
                <a:gd name="connsiteX3-577" fmla="*/ 751827 w 1796220"/>
                <a:gd name="connsiteY3-578" fmla="*/ 764768 h 767776"/>
                <a:gd name="connsiteX4-579" fmla="*/ 61342 w 1796220"/>
                <a:gd name="connsiteY4-580" fmla="*/ 664638 h 767776"/>
                <a:gd name="connsiteX5-581" fmla="*/ 19754 w 1796220"/>
                <a:gd name="connsiteY5-582" fmla="*/ 644815 h 767776"/>
                <a:gd name="connsiteX6-583" fmla="*/ 12936 w 1796220"/>
                <a:gd name="connsiteY6-584" fmla="*/ 606138 h 767776"/>
                <a:gd name="connsiteX7-585" fmla="*/ 12936 w 1796220"/>
                <a:gd name="connsiteY7-586" fmla="*/ 160630 h 767776"/>
                <a:gd name="connsiteX8-587" fmla="*/ 17463 w 1796220"/>
                <a:gd name="connsiteY8-588" fmla="*/ 134949 h 767776"/>
                <a:gd name="connsiteX9-589" fmla="*/ 61342 w 1796220"/>
                <a:gd name="connsiteY9-590" fmla="*/ 114034 h 767776"/>
                <a:gd name="connsiteX10-591" fmla="*/ 761352 w 1796220"/>
                <a:gd name="connsiteY10-592" fmla="*/ 0 h 767776"/>
                <a:gd name="connsiteX0-593" fmla="*/ 761352 w 1793046"/>
                <a:gd name="connsiteY0-594" fmla="*/ 0 h 767776"/>
                <a:gd name="connsiteX1-595" fmla="*/ 1758460 w 1793046"/>
                <a:gd name="connsiteY1-596" fmla="*/ 322129 h 767776"/>
                <a:gd name="connsiteX2-597" fmla="*/ 1768533 w 1793046"/>
                <a:gd name="connsiteY2-598" fmla="*/ 549817 h 767776"/>
                <a:gd name="connsiteX3-599" fmla="*/ 751827 w 1793046"/>
                <a:gd name="connsiteY3-600" fmla="*/ 764768 h 767776"/>
                <a:gd name="connsiteX4-601" fmla="*/ 61342 w 1793046"/>
                <a:gd name="connsiteY4-602" fmla="*/ 664638 h 767776"/>
                <a:gd name="connsiteX5-603" fmla="*/ 19754 w 1793046"/>
                <a:gd name="connsiteY5-604" fmla="*/ 644815 h 767776"/>
                <a:gd name="connsiteX6-605" fmla="*/ 12936 w 1793046"/>
                <a:gd name="connsiteY6-606" fmla="*/ 606138 h 767776"/>
                <a:gd name="connsiteX7-607" fmla="*/ 12936 w 1793046"/>
                <a:gd name="connsiteY7-608" fmla="*/ 160630 h 767776"/>
                <a:gd name="connsiteX8-609" fmla="*/ 17463 w 1793046"/>
                <a:gd name="connsiteY8-610" fmla="*/ 134949 h 767776"/>
                <a:gd name="connsiteX9-611" fmla="*/ 61342 w 1793046"/>
                <a:gd name="connsiteY9-612" fmla="*/ 114034 h 767776"/>
                <a:gd name="connsiteX10-613" fmla="*/ 761352 w 1793046"/>
                <a:gd name="connsiteY10-614" fmla="*/ 0 h 767776"/>
                <a:gd name="connsiteX0-615" fmla="*/ 761352 w 1793046"/>
                <a:gd name="connsiteY0-616" fmla="*/ 0 h 767776"/>
                <a:gd name="connsiteX1-617" fmla="*/ 1758460 w 1793046"/>
                <a:gd name="connsiteY1-618" fmla="*/ 322129 h 767776"/>
                <a:gd name="connsiteX2-619" fmla="*/ 1768533 w 1793046"/>
                <a:gd name="connsiteY2-620" fmla="*/ 549817 h 767776"/>
                <a:gd name="connsiteX3-621" fmla="*/ 751827 w 1793046"/>
                <a:gd name="connsiteY3-622" fmla="*/ 764768 h 767776"/>
                <a:gd name="connsiteX4-623" fmla="*/ 61342 w 1793046"/>
                <a:gd name="connsiteY4-624" fmla="*/ 664638 h 767776"/>
                <a:gd name="connsiteX5-625" fmla="*/ 19754 w 1793046"/>
                <a:gd name="connsiteY5-626" fmla="*/ 644815 h 767776"/>
                <a:gd name="connsiteX6-627" fmla="*/ 12936 w 1793046"/>
                <a:gd name="connsiteY6-628" fmla="*/ 606138 h 767776"/>
                <a:gd name="connsiteX7-629" fmla="*/ 12936 w 1793046"/>
                <a:gd name="connsiteY7-630" fmla="*/ 160630 h 767776"/>
                <a:gd name="connsiteX8-631" fmla="*/ 17463 w 1793046"/>
                <a:gd name="connsiteY8-632" fmla="*/ 134949 h 767776"/>
                <a:gd name="connsiteX9-633" fmla="*/ 61342 w 1793046"/>
                <a:gd name="connsiteY9-634" fmla="*/ 114034 h 767776"/>
                <a:gd name="connsiteX10-635" fmla="*/ 761352 w 1793046"/>
                <a:gd name="connsiteY10-636" fmla="*/ 0 h 767776"/>
                <a:gd name="connsiteX0-637" fmla="*/ 761352 w 1793046"/>
                <a:gd name="connsiteY0-638" fmla="*/ 0 h 767776"/>
                <a:gd name="connsiteX1-639" fmla="*/ 1758460 w 1793046"/>
                <a:gd name="connsiteY1-640" fmla="*/ 322129 h 767776"/>
                <a:gd name="connsiteX2-641" fmla="*/ 1768533 w 1793046"/>
                <a:gd name="connsiteY2-642" fmla="*/ 549817 h 767776"/>
                <a:gd name="connsiteX3-643" fmla="*/ 751827 w 1793046"/>
                <a:gd name="connsiteY3-644" fmla="*/ 764768 h 767776"/>
                <a:gd name="connsiteX4-645" fmla="*/ 61342 w 1793046"/>
                <a:gd name="connsiteY4-646" fmla="*/ 664638 h 767776"/>
                <a:gd name="connsiteX5-647" fmla="*/ 19754 w 1793046"/>
                <a:gd name="connsiteY5-648" fmla="*/ 644815 h 767776"/>
                <a:gd name="connsiteX6-649" fmla="*/ 12936 w 1793046"/>
                <a:gd name="connsiteY6-650" fmla="*/ 606138 h 767776"/>
                <a:gd name="connsiteX7-651" fmla="*/ 12936 w 1793046"/>
                <a:gd name="connsiteY7-652" fmla="*/ 160630 h 767776"/>
                <a:gd name="connsiteX8-653" fmla="*/ 17463 w 1793046"/>
                <a:gd name="connsiteY8-654" fmla="*/ 134949 h 767776"/>
                <a:gd name="connsiteX9-655" fmla="*/ 61342 w 1793046"/>
                <a:gd name="connsiteY9-656" fmla="*/ 114034 h 767776"/>
                <a:gd name="connsiteX10-657" fmla="*/ 761352 w 1793046"/>
                <a:gd name="connsiteY10-658" fmla="*/ 0 h 767776"/>
                <a:gd name="connsiteX0-659" fmla="*/ 761352 w 1793046"/>
                <a:gd name="connsiteY0-660" fmla="*/ 0 h 767776"/>
                <a:gd name="connsiteX1-661" fmla="*/ 1758460 w 1793046"/>
                <a:gd name="connsiteY1-662" fmla="*/ 322129 h 767776"/>
                <a:gd name="connsiteX2-663" fmla="*/ 1768533 w 1793046"/>
                <a:gd name="connsiteY2-664" fmla="*/ 549817 h 767776"/>
                <a:gd name="connsiteX3-665" fmla="*/ 751827 w 1793046"/>
                <a:gd name="connsiteY3-666" fmla="*/ 764768 h 767776"/>
                <a:gd name="connsiteX4-667" fmla="*/ 61342 w 1793046"/>
                <a:gd name="connsiteY4-668" fmla="*/ 664638 h 767776"/>
                <a:gd name="connsiteX5-669" fmla="*/ 19754 w 1793046"/>
                <a:gd name="connsiteY5-670" fmla="*/ 644815 h 767776"/>
                <a:gd name="connsiteX6-671" fmla="*/ 12936 w 1793046"/>
                <a:gd name="connsiteY6-672" fmla="*/ 606138 h 767776"/>
                <a:gd name="connsiteX7-673" fmla="*/ 12936 w 1793046"/>
                <a:gd name="connsiteY7-674" fmla="*/ 160630 h 767776"/>
                <a:gd name="connsiteX8-675" fmla="*/ 17463 w 1793046"/>
                <a:gd name="connsiteY8-676" fmla="*/ 134949 h 767776"/>
                <a:gd name="connsiteX9-677" fmla="*/ 61342 w 1793046"/>
                <a:gd name="connsiteY9-678" fmla="*/ 114034 h 767776"/>
                <a:gd name="connsiteX10-679" fmla="*/ 761352 w 1793046"/>
                <a:gd name="connsiteY10-680" fmla="*/ 0 h 767776"/>
                <a:gd name="connsiteX0-681" fmla="*/ 761352 w 1793046"/>
                <a:gd name="connsiteY0-682" fmla="*/ 0 h 767776"/>
                <a:gd name="connsiteX1-683" fmla="*/ 1758460 w 1793046"/>
                <a:gd name="connsiteY1-684" fmla="*/ 322129 h 767776"/>
                <a:gd name="connsiteX2-685" fmla="*/ 1768533 w 1793046"/>
                <a:gd name="connsiteY2-686" fmla="*/ 549817 h 767776"/>
                <a:gd name="connsiteX3-687" fmla="*/ 751827 w 1793046"/>
                <a:gd name="connsiteY3-688" fmla="*/ 764768 h 767776"/>
                <a:gd name="connsiteX4-689" fmla="*/ 61342 w 1793046"/>
                <a:gd name="connsiteY4-690" fmla="*/ 664638 h 767776"/>
                <a:gd name="connsiteX5-691" fmla="*/ 19754 w 1793046"/>
                <a:gd name="connsiteY5-692" fmla="*/ 644815 h 767776"/>
                <a:gd name="connsiteX6-693" fmla="*/ 12936 w 1793046"/>
                <a:gd name="connsiteY6-694" fmla="*/ 606138 h 767776"/>
                <a:gd name="connsiteX7-695" fmla="*/ 12936 w 1793046"/>
                <a:gd name="connsiteY7-696" fmla="*/ 160630 h 767776"/>
                <a:gd name="connsiteX8-697" fmla="*/ 17463 w 1793046"/>
                <a:gd name="connsiteY8-698" fmla="*/ 134949 h 767776"/>
                <a:gd name="connsiteX9-699" fmla="*/ 61342 w 1793046"/>
                <a:gd name="connsiteY9-700" fmla="*/ 114034 h 767776"/>
                <a:gd name="connsiteX10-701" fmla="*/ 761352 w 1793046"/>
                <a:gd name="connsiteY10-702" fmla="*/ 0 h 76777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61" y="connsiteY10-262"/>
                </a:cxn>
              </a:cxnLst>
              <a:rect l="l" t="t" r="r" b="b"/>
              <a:pathLst>
                <a:path w="1793046" h="767776">
                  <a:moveTo>
                    <a:pt x="761352" y="0"/>
                  </a:moveTo>
                  <a:cubicBezTo>
                    <a:pt x="1289044" y="9270"/>
                    <a:pt x="1710835" y="225298"/>
                    <a:pt x="1758460" y="322129"/>
                  </a:cubicBezTo>
                  <a:cubicBezTo>
                    <a:pt x="1818373" y="418400"/>
                    <a:pt x="1785890" y="495358"/>
                    <a:pt x="1768533" y="549817"/>
                  </a:cubicBezTo>
                  <a:cubicBezTo>
                    <a:pt x="1620342" y="541092"/>
                    <a:pt x="1365885" y="710625"/>
                    <a:pt x="751827" y="764768"/>
                  </a:cubicBezTo>
                  <a:cubicBezTo>
                    <a:pt x="430875" y="780137"/>
                    <a:pt x="240490" y="735094"/>
                    <a:pt x="61342" y="664638"/>
                  </a:cubicBezTo>
                  <a:lnTo>
                    <a:pt x="19754" y="644815"/>
                  </a:lnTo>
                  <a:lnTo>
                    <a:pt x="12936" y="606138"/>
                  </a:lnTo>
                  <a:cubicBezTo>
                    <a:pt x="-4312" y="458212"/>
                    <a:pt x="-4312" y="308556"/>
                    <a:pt x="12936" y="160630"/>
                  </a:cubicBezTo>
                  <a:lnTo>
                    <a:pt x="17463" y="134949"/>
                  </a:lnTo>
                  <a:lnTo>
                    <a:pt x="61342" y="114034"/>
                  </a:lnTo>
                  <a:cubicBezTo>
                    <a:pt x="240490" y="43578"/>
                    <a:pt x="487981" y="0"/>
                    <a:pt x="761352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94" name="文本框 293"/>
          <p:cNvSpPr txBox="1"/>
          <p:nvPr/>
        </p:nvSpPr>
        <p:spPr>
          <a:xfrm>
            <a:off x="3567112" y="2883568"/>
            <a:ext cx="1661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</a:rPr>
              <a:t>9÷5</a:t>
            </a:r>
            <a:r>
              <a:rPr lang="zh-CN" altLang="en-US" sz="2400" b="1" dirty="0">
                <a:latin typeface="+mn-lt"/>
              </a:rPr>
              <a:t>＝</a:t>
            </a:r>
            <a:endParaRPr lang="zh-CN" altLang="en-US" sz="2400" b="1" dirty="0">
              <a:latin typeface="+mn-lt"/>
            </a:endParaRPr>
          </a:p>
        </p:txBody>
      </p:sp>
      <p:grpSp>
        <p:nvGrpSpPr>
          <p:cNvPr id="295" name="组合 294"/>
          <p:cNvGrpSpPr/>
          <p:nvPr/>
        </p:nvGrpSpPr>
        <p:grpSpPr>
          <a:xfrm>
            <a:off x="286343" y="2728160"/>
            <a:ext cx="2709346" cy="696830"/>
            <a:chOff x="237114" y="1234488"/>
            <a:chExt cx="2705531" cy="798383"/>
          </a:xfrm>
        </p:grpSpPr>
        <p:grpSp>
          <p:nvGrpSpPr>
            <p:cNvPr id="296" name="组合 295"/>
            <p:cNvGrpSpPr/>
            <p:nvPr/>
          </p:nvGrpSpPr>
          <p:grpSpPr>
            <a:xfrm>
              <a:off x="237114" y="1234488"/>
              <a:ext cx="2705531" cy="798383"/>
              <a:chOff x="237114" y="1234488"/>
              <a:chExt cx="2705531" cy="798383"/>
            </a:xfrm>
          </p:grpSpPr>
          <p:grpSp>
            <p:nvGrpSpPr>
              <p:cNvPr id="298" name="组合 297"/>
              <p:cNvGrpSpPr/>
              <p:nvPr/>
            </p:nvGrpSpPr>
            <p:grpSpPr>
              <a:xfrm>
                <a:off x="237114" y="1239249"/>
                <a:ext cx="2705531" cy="793622"/>
                <a:chOff x="237114" y="1239249"/>
                <a:chExt cx="2705531" cy="793622"/>
              </a:xfrm>
            </p:grpSpPr>
            <p:sp>
              <p:nvSpPr>
                <p:cNvPr id="346" name="任意多边形: 形状 345"/>
                <p:cNvSpPr/>
                <p:nvPr/>
              </p:nvSpPr>
              <p:spPr>
                <a:xfrm>
                  <a:off x="237114" y="1239249"/>
                  <a:ext cx="2705531" cy="793622"/>
                </a:xfrm>
                <a:custGeom>
                  <a:avLst/>
                  <a:gdLst>
                    <a:gd name="connsiteX0" fmla="*/ 3357 w 2710381"/>
                    <a:gd name="connsiteY0" fmla="*/ 429347 h 748913"/>
                    <a:gd name="connsiteX1" fmla="*/ 431982 w 2710381"/>
                    <a:gd name="connsiteY1" fmla="*/ 76922 h 748913"/>
                    <a:gd name="connsiteX2" fmla="*/ 1540057 w 2710381"/>
                    <a:gd name="connsiteY2" fmla="*/ 13422 h 748913"/>
                    <a:gd name="connsiteX3" fmla="*/ 2117907 w 2710381"/>
                    <a:gd name="connsiteY3" fmla="*/ 267422 h 748913"/>
                    <a:gd name="connsiteX4" fmla="*/ 2578282 w 2710381"/>
                    <a:gd name="connsiteY4" fmla="*/ 80097 h 748913"/>
                    <a:gd name="connsiteX5" fmla="*/ 2514782 w 2710381"/>
                    <a:gd name="connsiteY5" fmla="*/ 362672 h 748913"/>
                    <a:gd name="connsiteX6" fmla="*/ 2698932 w 2710381"/>
                    <a:gd name="connsiteY6" fmla="*/ 699222 h 748913"/>
                    <a:gd name="connsiteX7" fmla="*/ 2127432 w 2710381"/>
                    <a:gd name="connsiteY7" fmla="*/ 518247 h 748913"/>
                    <a:gd name="connsiteX8" fmla="*/ 1990907 w 2710381"/>
                    <a:gd name="connsiteY8" fmla="*/ 499197 h 748913"/>
                    <a:gd name="connsiteX9" fmla="*/ 1267007 w 2710381"/>
                    <a:gd name="connsiteY9" fmla="*/ 718272 h 748913"/>
                    <a:gd name="connsiteX10" fmla="*/ 625657 w 2710381"/>
                    <a:gd name="connsiteY10" fmla="*/ 718272 h 748913"/>
                    <a:gd name="connsiteX11" fmla="*/ 3357 w 2710381"/>
                    <a:gd name="connsiteY11" fmla="*/ 429347 h 748913"/>
                    <a:gd name="connsiteX0-1" fmla="*/ 3357 w 2710381"/>
                    <a:gd name="connsiteY0-2" fmla="*/ 429347 h 748913"/>
                    <a:gd name="connsiteX1-3" fmla="*/ 431982 w 2710381"/>
                    <a:gd name="connsiteY1-4" fmla="*/ 76922 h 748913"/>
                    <a:gd name="connsiteX2-5" fmla="*/ 1540057 w 2710381"/>
                    <a:gd name="connsiteY2-6" fmla="*/ 13422 h 748913"/>
                    <a:gd name="connsiteX3-7" fmla="*/ 2117907 w 2710381"/>
                    <a:gd name="connsiteY3-8" fmla="*/ 267422 h 748913"/>
                    <a:gd name="connsiteX4-9" fmla="*/ 2578282 w 2710381"/>
                    <a:gd name="connsiteY4-10" fmla="*/ 80097 h 748913"/>
                    <a:gd name="connsiteX5-11" fmla="*/ 2514782 w 2710381"/>
                    <a:gd name="connsiteY5-12" fmla="*/ 362672 h 748913"/>
                    <a:gd name="connsiteX6-13" fmla="*/ 2698932 w 2710381"/>
                    <a:gd name="connsiteY6-14" fmla="*/ 699222 h 748913"/>
                    <a:gd name="connsiteX7-15" fmla="*/ 2127432 w 2710381"/>
                    <a:gd name="connsiteY7-16" fmla="*/ 518247 h 748913"/>
                    <a:gd name="connsiteX8-17" fmla="*/ 1990907 w 2710381"/>
                    <a:gd name="connsiteY8-18" fmla="*/ 499197 h 748913"/>
                    <a:gd name="connsiteX9-19" fmla="*/ 1267007 w 2710381"/>
                    <a:gd name="connsiteY9-20" fmla="*/ 718272 h 748913"/>
                    <a:gd name="connsiteX10-21" fmla="*/ 625657 w 2710381"/>
                    <a:gd name="connsiteY10-22" fmla="*/ 718272 h 748913"/>
                    <a:gd name="connsiteX11-23" fmla="*/ 3357 w 2710381"/>
                    <a:gd name="connsiteY11-24" fmla="*/ 429347 h 748913"/>
                    <a:gd name="connsiteX0-25" fmla="*/ 3357 w 2710381"/>
                    <a:gd name="connsiteY0-26" fmla="*/ 429347 h 748913"/>
                    <a:gd name="connsiteX1-27" fmla="*/ 431982 w 2710381"/>
                    <a:gd name="connsiteY1-28" fmla="*/ 76922 h 748913"/>
                    <a:gd name="connsiteX2-29" fmla="*/ 1540057 w 2710381"/>
                    <a:gd name="connsiteY2-30" fmla="*/ 13422 h 748913"/>
                    <a:gd name="connsiteX3-31" fmla="*/ 2117907 w 2710381"/>
                    <a:gd name="connsiteY3-32" fmla="*/ 267422 h 748913"/>
                    <a:gd name="connsiteX4-33" fmla="*/ 2578282 w 2710381"/>
                    <a:gd name="connsiteY4-34" fmla="*/ 80097 h 748913"/>
                    <a:gd name="connsiteX5-35" fmla="*/ 2514782 w 2710381"/>
                    <a:gd name="connsiteY5-36" fmla="*/ 362672 h 748913"/>
                    <a:gd name="connsiteX6-37" fmla="*/ 2698932 w 2710381"/>
                    <a:gd name="connsiteY6-38" fmla="*/ 699222 h 748913"/>
                    <a:gd name="connsiteX7-39" fmla="*/ 2127432 w 2710381"/>
                    <a:gd name="connsiteY7-40" fmla="*/ 518247 h 748913"/>
                    <a:gd name="connsiteX8-41" fmla="*/ 1990907 w 2710381"/>
                    <a:gd name="connsiteY8-42" fmla="*/ 499197 h 748913"/>
                    <a:gd name="connsiteX9-43" fmla="*/ 1267007 w 2710381"/>
                    <a:gd name="connsiteY9-44" fmla="*/ 718272 h 748913"/>
                    <a:gd name="connsiteX10-45" fmla="*/ 625657 w 2710381"/>
                    <a:gd name="connsiteY10-46" fmla="*/ 718272 h 748913"/>
                    <a:gd name="connsiteX11-47" fmla="*/ 3357 w 2710381"/>
                    <a:gd name="connsiteY11-48" fmla="*/ 429347 h 748913"/>
                    <a:gd name="connsiteX0-49" fmla="*/ 3357 w 2707773"/>
                    <a:gd name="connsiteY0-50" fmla="*/ 429347 h 748913"/>
                    <a:gd name="connsiteX1-51" fmla="*/ 431982 w 2707773"/>
                    <a:gd name="connsiteY1-52" fmla="*/ 76922 h 748913"/>
                    <a:gd name="connsiteX2-53" fmla="*/ 1540057 w 2707773"/>
                    <a:gd name="connsiteY2-54" fmla="*/ 13422 h 748913"/>
                    <a:gd name="connsiteX3-55" fmla="*/ 2117907 w 2707773"/>
                    <a:gd name="connsiteY3-56" fmla="*/ 267422 h 748913"/>
                    <a:gd name="connsiteX4-57" fmla="*/ 2578282 w 2707773"/>
                    <a:gd name="connsiteY4-58" fmla="*/ 80097 h 748913"/>
                    <a:gd name="connsiteX5-59" fmla="*/ 2514782 w 2707773"/>
                    <a:gd name="connsiteY5-60" fmla="*/ 362672 h 748913"/>
                    <a:gd name="connsiteX6-61" fmla="*/ 2698932 w 2707773"/>
                    <a:gd name="connsiteY6-62" fmla="*/ 699222 h 748913"/>
                    <a:gd name="connsiteX7-63" fmla="*/ 2184582 w 2707773"/>
                    <a:gd name="connsiteY7-64" fmla="*/ 544441 h 748913"/>
                    <a:gd name="connsiteX8-65" fmla="*/ 1990907 w 2707773"/>
                    <a:gd name="connsiteY8-66" fmla="*/ 499197 h 748913"/>
                    <a:gd name="connsiteX9-67" fmla="*/ 1267007 w 2707773"/>
                    <a:gd name="connsiteY9-68" fmla="*/ 718272 h 748913"/>
                    <a:gd name="connsiteX10-69" fmla="*/ 625657 w 2707773"/>
                    <a:gd name="connsiteY10-70" fmla="*/ 718272 h 748913"/>
                    <a:gd name="connsiteX11-71" fmla="*/ 3357 w 2707773"/>
                    <a:gd name="connsiteY11-72" fmla="*/ 429347 h 748913"/>
                    <a:gd name="connsiteX0-73" fmla="*/ 3357 w 2707773"/>
                    <a:gd name="connsiteY0-74" fmla="*/ 429347 h 748913"/>
                    <a:gd name="connsiteX1-75" fmla="*/ 431982 w 2707773"/>
                    <a:gd name="connsiteY1-76" fmla="*/ 76922 h 748913"/>
                    <a:gd name="connsiteX2-77" fmla="*/ 1540057 w 2707773"/>
                    <a:gd name="connsiteY2-78" fmla="*/ 13422 h 748913"/>
                    <a:gd name="connsiteX3-79" fmla="*/ 2117907 w 2707773"/>
                    <a:gd name="connsiteY3-80" fmla="*/ 267422 h 748913"/>
                    <a:gd name="connsiteX4-81" fmla="*/ 2578282 w 2707773"/>
                    <a:gd name="connsiteY4-82" fmla="*/ 80097 h 748913"/>
                    <a:gd name="connsiteX5-83" fmla="*/ 2514782 w 2707773"/>
                    <a:gd name="connsiteY5-84" fmla="*/ 362672 h 748913"/>
                    <a:gd name="connsiteX6-85" fmla="*/ 2698932 w 2707773"/>
                    <a:gd name="connsiteY6-86" fmla="*/ 699222 h 748913"/>
                    <a:gd name="connsiteX7-87" fmla="*/ 2184582 w 2707773"/>
                    <a:gd name="connsiteY7-88" fmla="*/ 544441 h 748913"/>
                    <a:gd name="connsiteX8-89" fmla="*/ 1990907 w 2707773"/>
                    <a:gd name="connsiteY8-90" fmla="*/ 499197 h 748913"/>
                    <a:gd name="connsiteX9-91" fmla="*/ 1267007 w 2707773"/>
                    <a:gd name="connsiteY9-92" fmla="*/ 718272 h 748913"/>
                    <a:gd name="connsiteX10-93" fmla="*/ 625657 w 2707773"/>
                    <a:gd name="connsiteY10-94" fmla="*/ 718272 h 748913"/>
                    <a:gd name="connsiteX11-95" fmla="*/ 3357 w 2707773"/>
                    <a:gd name="connsiteY11-96" fmla="*/ 429347 h 748913"/>
                    <a:gd name="connsiteX0-97" fmla="*/ 3357 w 2707773"/>
                    <a:gd name="connsiteY0-98" fmla="*/ 458773 h 778339"/>
                    <a:gd name="connsiteX1-99" fmla="*/ 431982 w 2707773"/>
                    <a:gd name="connsiteY1-100" fmla="*/ 106348 h 778339"/>
                    <a:gd name="connsiteX2-101" fmla="*/ 1540057 w 2707773"/>
                    <a:gd name="connsiteY2-102" fmla="*/ 42848 h 778339"/>
                    <a:gd name="connsiteX3-103" fmla="*/ 2117907 w 2707773"/>
                    <a:gd name="connsiteY3-104" fmla="*/ 296848 h 778339"/>
                    <a:gd name="connsiteX4-105" fmla="*/ 2578282 w 2707773"/>
                    <a:gd name="connsiteY4-106" fmla="*/ 109523 h 778339"/>
                    <a:gd name="connsiteX5-107" fmla="*/ 2514782 w 2707773"/>
                    <a:gd name="connsiteY5-108" fmla="*/ 392098 h 778339"/>
                    <a:gd name="connsiteX6-109" fmla="*/ 2698932 w 2707773"/>
                    <a:gd name="connsiteY6-110" fmla="*/ 728648 h 778339"/>
                    <a:gd name="connsiteX7-111" fmla="*/ 2184582 w 2707773"/>
                    <a:gd name="connsiteY7-112" fmla="*/ 573867 h 778339"/>
                    <a:gd name="connsiteX8-113" fmla="*/ 1990907 w 2707773"/>
                    <a:gd name="connsiteY8-114" fmla="*/ 528623 h 778339"/>
                    <a:gd name="connsiteX9-115" fmla="*/ 1267007 w 2707773"/>
                    <a:gd name="connsiteY9-116" fmla="*/ 747698 h 778339"/>
                    <a:gd name="connsiteX10-117" fmla="*/ 625657 w 2707773"/>
                    <a:gd name="connsiteY10-118" fmla="*/ 747698 h 778339"/>
                    <a:gd name="connsiteX11-119" fmla="*/ 3357 w 2707773"/>
                    <a:gd name="connsiteY11-120" fmla="*/ 458773 h 778339"/>
                    <a:gd name="connsiteX0-121" fmla="*/ 3357 w 2707773"/>
                    <a:gd name="connsiteY0-122" fmla="*/ 446124 h 765690"/>
                    <a:gd name="connsiteX1-123" fmla="*/ 431982 w 2707773"/>
                    <a:gd name="connsiteY1-124" fmla="*/ 93699 h 765690"/>
                    <a:gd name="connsiteX2-125" fmla="*/ 1540057 w 2707773"/>
                    <a:gd name="connsiteY2-126" fmla="*/ 30199 h 765690"/>
                    <a:gd name="connsiteX3-127" fmla="*/ 2117907 w 2707773"/>
                    <a:gd name="connsiteY3-128" fmla="*/ 284199 h 765690"/>
                    <a:gd name="connsiteX4-129" fmla="*/ 2578282 w 2707773"/>
                    <a:gd name="connsiteY4-130" fmla="*/ 96874 h 765690"/>
                    <a:gd name="connsiteX5-131" fmla="*/ 2514782 w 2707773"/>
                    <a:gd name="connsiteY5-132" fmla="*/ 379449 h 765690"/>
                    <a:gd name="connsiteX6-133" fmla="*/ 2698932 w 2707773"/>
                    <a:gd name="connsiteY6-134" fmla="*/ 715999 h 765690"/>
                    <a:gd name="connsiteX7-135" fmla="*/ 2184582 w 2707773"/>
                    <a:gd name="connsiteY7-136" fmla="*/ 561218 h 765690"/>
                    <a:gd name="connsiteX8-137" fmla="*/ 1990907 w 2707773"/>
                    <a:gd name="connsiteY8-138" fmla="*/ 515974 h 765690"/>
                    <a:gd name="connsiteX9-139" fmla="*/ 1267007 w 2707773"/>
                    <a:gd name="connsiteY9-140" fmla="*/ 735049 h 765690"/>
                    <a:gd name="connsiteX10-141" fmla="*/ 625657 w 2707773"/>
                    <a:gd name="connsiteY10-142" fmla="*/ 735049 h 765690"/>
                    <a:gd name="connsiteX11-143" fmla="*/ 3357 w 2707773"/>
                    <a:gd name="connsiteY11-144" fmla="*/ 446124 h 765690"/>
                    <a:gd name="connsiteX0-145" fmla="*/ 3357 w 2707773"/>
                    <a:gd name="connsiteY0-146" fmla="*/ 449087 h 768653"/>
                    <a:gd name="connsiteX1-147" fmla="*/ 431982 w 2707773"/>
                    <a:gd name="connsiteY1-148" fmla="*/ 96662 h 768653"/>
                    <a:gd name="connsiteX2-149" fmla="*/ 1540057 w 2707773"/>
                    <a:gd name="connsiteY2-150" fmla="*/ 33162 h 768653"/>
                    <a:gd name="connsiteX3-151" fmla="*/ 2117907 w 2707773"/>
                    <a:gd name="connsiteY3-152" fmla="*/ 287162 h 768653"/>
                    <a:gd name="connsiteX4-153" fmla="*/ 2578282 w 2707773"/>
                    <a:gd name="connsiteY4-154" fmla="*/ 99837 h 768653"/>
                    <a:gd name="connsiteX5-155" fmla="*/ 2514782 w 2707773"/>
                    <a:gd name="connsiteY5-156" fmla="*/ 382412 h 768653"/>
                    <a:gd name="connsiteX6-157" fmla="*/ 2698932 w 2707773"/>
                    <a:gd name="connsiteY6-158" fmla="*/ 718962 h 768653"/>
                    <a:gd name="connsiteX7-159" fmla="*/ 2184582 w 2707773"/>
                    <a:gd name="connsiteY7-160" fmla="*/ 564181 h 768653"/>
                    <a:gd name="connsiteX8-161" fmla="*/ 1990907 w 2707773"/>
                    <a:gd name="connsiteY8-162" fmla="*/ 518937 h 768653"/>
                    <a:gd name="connsiteX9-163" fmla="*/ 1267007 w 2707773"/>
                    <a:gd name="connsiteY9-164" fmla="*/ 738012 h 768653"/>
                    <a:gd name="connsiteX10-165" fmla="*/ 625657 w 2707773"/>
                    <a:gd name="connsiteY10-166" fmla="*/ 738012 h 768653"/>
                    <a:gd name="connsiteX11-167" fmla="*/ 3357 w 2707773"/>
                    <a:gd name="connsiteY11-168" fmla="*/ 449087 h 768653"/>
                    <a:gd name="connsiteX0-169" fmla="*/ 1011 w 2705427"/>
                    <a:gd name="connsiteY0-170" fmla="*/ 459707 h 779273"/>
                    <a:gd name="connsiteX1-171" fmla="*/ 505836 w 2705427"/>
                    <a:gd name="connsiteY1-172" fmla="*/ 73944 h 779273"/>
                    <a:gd name="connsiteX2-173" fmla="*/ 1537711 w 2705427"/>
                    <a:gd name="connsiteY2-174" fmla="*/ 43782 h 779273"/>
                    <a:gd name="connsiteX3-175" fmla="*/ 2115561 w 2705427"/>
                    <a:gd name="connsiteY3-176" fmla="*/ 297782 h 779273"/>
                    <a:gd name="connsiteX4-177" fmla="*/ 2575936 w 2705427"/>
                    <a:gd name="connsiteY4-178" fmla="*/ 110457 h 779273"/>
                    <a:gd name="connsiteX5-179" fmla="*/ 2512436 w 2705427"/>
                    <a:gd name="connsiteY5-180" fmla="*/ 393032 h 779273"/>
                    <a:gd name="connsiteX6-181" fmla="*/ 2696586 w 2705427"/>
                    <a:gd name="connsiteY6-182" fmla="*/ 729582 h 779273"/>
                    <a:gd name="connsiteX7-183" fmla="*/ 2182236 w 2705427"/>
                    <a:gd name="connsiteY7-184" fmla="*/ 574801 h 779273"/>
                    <a:gd name="connsiteX8-185" fmla="*/ 1988561 w 2705427"/>
                    <a:gd name="connsiteY8-186" fmla="*/ 529557 h 779273"/>
                    <a:gd name="connsiteX9-187" fmla="*/ 1264661 w 2705427"/>
                    <a:gd name="connsiteY9-188" fmla="*/ 748632 h 779273"/>
                    <a:gd name="connsiteX10-189" fmla="*/ 623311 w 2705427"/>
                    <a:gd name="connsiteY10-190" fmla="*/ 748632 h 779273"/>
                    <a:gd name="connsiteX11-191" fmla="*/ 1011 w 2705427"/>
                    <a:gd name="connsiteY11-192" fmla="*/ 459707 h 779273"/>
                    <a:gd name="connsiteX0-193" fmla="*/ 1011 w 2705427"/>
                    <a:gd name="connsiteY0-194" fmla="*/ 459707 h 779273"/>
                    <a:gd name="connsiteX1-195" fmla="*/ 505836 w 2705427"/>
                    <a:gd name="connsiteY1-196" fmla="*/ 73944 h 779273"/>
                    <a:gd name="connsiteX2-197" fmla="*/ 1537711 w 2705427"/>
                    <a:gd name="connsiteY2-198" fmla="*/ 43782 h 779273"/>
                    <a:gd name="connsiteX3-199" fmla="*/ 2115561 w 2705427"/>
                    <a:gd name="connsiteY3-200" fmla="*/ 297782 h 779273"/>
                    <a:gd name="connsiteX4-201" fmla="*/ 2575936 w 2705427"/>
                    <a:gd name="connsiteY4-202" fmla="*/ 110457 h 779273"/>
                    <a:gd name="connsiteX5-203" fmla="*/ 2512436 w 2705427"/>
                    <a:gd name="connsiteY5-204" fmla="*/ 393032 h 779273"/>
                    <a:gd name="connsiteX6-205" fmla="*/ 2696586 w 2705427"/>
                    <a:gd name="connsiteY6-206" fmla="*/ 729582 h 779273"/>
                    <a:gd name="connsiteX7-207" fmla="*/ 2182236 w 2705427"/>
                    <a:gd name="connsiteY7-208" fmla="*/ 574801 h 779273"/>
                    <a:gd name="connsiteX8-209" fmla="*/ 1988561 w 2705427"/>
                    <a:gd name="connsiteY8-210" fmla="*/ 529557 h 779273"/>
                    <a:gd name="connsiteX9-211" fmla="*/ 1264661 w 2705427"/>
                    <a:gd name="connsiteY9-212" fmla="*/ 748632 h 779273"/>
                    <a:gd name="connsiteX10-213" fmla="*/ 623311 w 2705427"/>
                    <a:gd name="connsiteY10-214" fmla="*/ 748632 h 779273"/>
                    <a:gd name="connsiteX11-215" fmla="*/ 1011 w 2705427"/>
                    <a:gd name="connsiteY11-216" fmla="*/ 459707 h 779273"/>
                    <a:gd name="connsiteX0-217" fmla="*/ 1011 w 2705427"/>
                    <a:gd name="connsiteY0-218" fmla="*/ 459707 h 779273"/>
                    <a:gd name="connsiteX1-219" fmla="*/ 505836 w 2705427"/>
                    <a:gd name="connsiteY1-220" fmla="*/ 73944 h 779273"/>
                    <a:gd name="connsiteX2-221" fmla="*/ 1537711 w 2705427"/>
                    <a:gd name="connsiteY2-222" fmla="*/ 43782 h 779273"/>
                    <a:gd name="connsiteX3-223" fmla="*/ 2115561 w 2705427"/>
                    <a:gd name="connsiteY3-224" fmla="*/ 297782 h 779273"/>
                    <a:gd name="connsiteX4-225" fmla="*/ 2575936 w 2705427"/>
                    <a:gd name="connsiteY4-226" fmla="*/ 110457 h 779273"/>
                    <a:gd name="connsiteX5-227" fmla="*/ 2512436 w 2705427"/>
                    <a:gd name="connsiteY5-228" fmla="*/ 393032 h 779273"/>
                    <a:gd name="connsiteX6-229" fmla="*/ 2696586 w 2705427"/>
                    <a:gd name="connsiteY6-230" fmla="*/ 729582 h 779273"/>
                    <a:gd name="connsiteX7-231" fmla="*/ 2182236 w 2705427"/>
                    <a:gd name="connsiteY7-232" fmla="*/ 574801 h 779273"/>
                    <a:gd name="connsiteX8-233" fmla="*/ 1988561 w 2705427"/>
                    <a:gd name="connsiteY8-234" fmla="*/ 529557 h 779273"/>
                    <a:gd name="connsiteX9-235" fmla="*/ 1264661 w 2705427"/>
                    <a:gd name="connsiteY9-236" fmla="*/ 748632 h 779273"/>
                    <a:gd name="connsiteX10-237" fmla="*/ 623311 w 2705427"/>
                    <a:gd name="connsiteY10-238" fmla="*/ 748632 h 779273"/>
                    <a:gd name="connsiteX11-239" fmla="*/ 1011 w 2705427"/>
                    <a:gd name="connsiteY11-240" fmla="*/ 459707 h 779273"/>
                    <a:gd name="connsiteX0-241" fmla="*/ 1011 w 2705427"/>
                    <a:gd name="connsiteY0-242" fmla="*/ 459707 h 779273"/>
                    <a:gd name="connsiteX1-243" fmla="*/ 505836 w 2705427"/>
                    <a:gd name="connsiteY1-244" fmla="*/ 73944 h 779273"/>
                    <a:gd name="connsiteX2-245" fmla="*/ 1537711 w 2705427"/>
                    <a:gd name="connsiteY2-246" fmla="*/ 43782 h 779273"/>
                    <a:gd name="connsiteX3-247" fmla="*/ 2115561 w 2705427"/>
                    <a:gd name="connsiteY3-248" fmla="*/ 297782 h 779273"/>
                    <a:gd name="connsiteX4-249" fmla="*/ 2575936 w 2705427"/>
                    <a:gd name="connsiteY4-250" fmla="*/ 110457 h 779273"/>
                    <a:gd name="connsiteX5-251" fmla="*/ 2512436 w 2705427"/>
                    <a:gd name="connsiteY5-252" fmla="*/ 393032 h 779273"/>
                    <a:gd name="connsiteX6-253" fmla="*/ 2696586 w 2705427"/>
                    <a:gd name="connsiteY6-254" fmla="*/ 729582 h 779273"/>
                    <a:gd name="connsiteX7-255" fmla="*/ 2182236 w 2705427"/>
                    <a:gd name="connsiteY7-256" fmla="*/ 574801 h 779273"/>
                    <a:gd name="connsiteX8-257" fmla="*/ 1988561 w 2705427"/>
                    <a:gd name="connsiteY8-258" fmla="*/ 529557 h 779273"/>
                    <a:gd name="connsiteX9-259" fmla="*/ 1264661 w 2705427"/>
                    <a:gd name="connsiteY9-260" fmla="*/ 748632 h 779273"/>
                    <a:gd name="connsiteX10-261" fmla="*/ 623311 w 2705427"/>
                    <a:gd name="connsiteY10-262" fmla="*/ 748632 h 779273"/>
                    <a:gd name="connsiteX11-263" fmla="*/ 1011 w 2705427"/>
                    <a:gd name="connsiteY11-264" fmla="*/ 459707 h 779273"/>
                    <a:gd name="connsiteX0-265" fmla="*/ 1011 w 2705427"/>
                    <a:gd name="connsiteY0-266" fmla="*/ 459707 h 779273"/>
                    <a:gd name="connsiteX1-267" fmla="*/ 505836 w 2705427"/>
                    <a:gd name="connsiteY1-268" fmla="*/ 73944 h 779273"/>
                    <a:gd name="connsiteX2-269" fmla="*/ 1537711 w 2705427"/>
                    <a:gd name="connsiteY2-270" fmla="*/ 43782 h 779273"/>
                    <a:gd name="connsiteX3-271" fmla="*/ 2115561 w 2705427"/>
                    <a:gd name="connsiteY3-272" fmla="*/ 297782 h 779273"/>
                    <a:gd name="connsiteX4-273" fmla="*/ 2575936 w 2705427"/>
                    <a:gd name="connsiteY4-274" fmla="*/ 110457 h 779273"/>
                    <a:gd name="connsiteX5-275" fmla="*/ 2512436 w 2705427"/>
                    <a:gd name="connsiteY5-276" fmla="*/ 393032 h 779273"/>
                    <a:gd name="connsiteX6-277" fmla="*/ 2696586 w 2705427"/>
                    <a:gd name="connsiteY6-278" fmla="*/ 729582 h 779273"/>
                    <a:gd name="connsiteX7-279" fmla="*/ 2182236 w 2705427"/>
                    <a:gd name="connsiteY7-280" fmla="*/ 574801 h 779273"/>
                    <a:gd name="connsiteX8-281" fmla="*/ 1988561 w 2705427"/>
                    <a:gd name="connsiteY8-282" fmla="*/ 529557 h 779273"/>
                    <a:gd name="connsiteX9-283" fmla="*/ 1264661 w 2705427"/>
                    <a:gd name="connsiteY9-284" fmla="*/ 748632 h 779273"/>
                    <a:gd name="connsiteX10-285" fmla="*/ 623311 w 2705427"/>
                    <a:gd name="connsiteY10-286" fmla="*/ 748632 h 779273"/>
                    <a:gd name="connsiteX11-287" fmla="*/ 1011 w 2705427"/>
                    <a:gd name="connsiteY11-288" fmla="*/ 459707 h 779273"/>
                    <a:gd name="connsiteX0-289" fmla="*/ 1011 w 2705427"/>
                    <a:gd name="connsiteY0-290" fmla="*/ 468901 h 788467"/>
                    <a:gd name="connsiteX1-291" fmla="*/ 505836 w 2705427"/>
                    <a:gd name="connsiteY1-292" fmla="*/ 83138 h 788467"/>
                    <a:gd name="connsiteX2-293" fmla="*/ 1497230 w 2705427"/>
                    <a:gd name="connsiteY2-294" fmla="*/ 38688 h 788467"/>
                    <a:gd name="connsiteX3-295" fmla="*/ 2115561 w 2705427"/>
                    <a:gd name="connsiteY3-296" fmla="*/ 306976 h 788467"/>
                    <a:gd name="connsiteX4-297" fmla="*/ 2575936 w 2705427"/>
                    <a:gd name="connsiteY4-298" fmla="*/ 119651 h 788467"/>
                    <a:gd name="connsiteX5-299" fmla="*/ 2512436 w 2705427"/>
                    <a:gd name="connsiteY5-300" fmla="*/ 402226 h 788467"/>
                    <a:gd name="connsiteX6-301" fmla="*/ 2696586 w 2705427"/>
                    <a:gd name="connsiteY6-302" fmla="*/ 738776 h 788467"/>
                    <a:gd name="connsiteX7-303" fmla="*/ 2182236 w 2705427"/>
                    <a:gd name="connsiteY7-304" fmla="*/ 583995 h 788467"/>
                    <a:gd name="connsiteX8-305" fmla="*/ 1988561 w 2705427"/>
                    <a:gd name="connsiteY8-306" fmla="*/ 538751 h 788467"/>
                    <a:gd name="connsiteX9-307" fmla="*/ 1264661 w 2705427"/>
                    <a:gd name="connsiteY9-308" fmla="*/ 757826 h 788467"/>
                    <a:gd name="connsiteX10-309" fmla="*/ 623311 w 2705427"/>
                    <a:gd name="connsiteY10-310" fmla="*/ 757826 h 788467"/>
                    <a:gd name="connsiteX11-311" fmla="*/ 1011 w 2705427"/>
                    <a:gd name="connsiteY11-312" fmla="*/ 468901 h 788467"/>
                    <a:gd name="connsiteX0-313" fmla="*/ 1011 w 2705427"/>
                    <a:gd name="connsiteY0-314" fmla="*/ 468901 h 788467"/>
                    <a:gd name="connsiteX1-315" fmla="*/ 505836 w 2705427"/>
                    <a:gd name="connsiteY1-316" fmla="*/ 83138 h 788467"/>
                    <a:gd name="connsiteX2-317" fmla="*/ 1497230 w 2705427"/>
                    <a:gd name="connsiteY2-318" fmla="*/ 38688 h 788467"/>
                    <a:gd name="connsiteX3-319" fmla="*/ 2115561 w 2705427"/>
                    <a:gd name="connsiteY3-320" fmla="*/ 306976 h 788467"/>
                    <a:gd name="connsiteX4-321" fmla="*/ 2575936 w 2705427"/>
                    <a:gd name="connsiteY4-322" fmla="*/ 119651 h 788467"/>
                    <a:gd name="connsiteX5-323" fmla="*/ 2512436 w 2705427"/>
                    <a:gd name="connsiteY5-324" fmla="*/ 402226 h 788467"/>
                    <a:gd name="connsiteX6-325" fmla="*/ 2696586 w 2705427"/>
                    <a:gd name="connsiteY6-326" fmla="*/ 738776 h 788467"/>
                    <a:gd name="connsiteX7-327" fmla="*/ 2182236 w 2705427"/>
                    <a:gd name="connsiteY7-328" fmla="*/ 583995 h 788467"/>
                    <a:gd name="connsiteX8-329" fmla="*/ 1988561 w 2705427"/>
                    <a:gd name="connsiteY8-330" fmla="*/ 538751 h 788467"/>
                    <a:gd name="connsiteX9-331" fmla="*/ 1264661 w 2705427"/>
                    <a:gd name="connsiteY9-332" fmla="*/ 757826 h 788467"/>
                    <a:gd name="connsiteX10-333" fmla="*/ 623311 w 2705427"/>
                    <a:gd name="connsiteY10-334" fmla="*/ 757826 h 788467"/>
                    <a:gd name="connsiteX11-335" fmla="*/ 1011 w 2705427"/>
                    <a:gd name="connsiteY11-336" fmla="*/ 468901 h 788467"/>
                    <a:gd name="connsiteX0-337" fmla="*/ 1011 w 2705427"/>
                    <a:gd name="connsiteY0-338" fmla="*/ 468901 h 788467"/>
                    <a:gd name="connsiteX1-339" fmla="*/ 505836 w 2705427"/>
                    <a:gd name="connsiteY1-340" fmla="*/ 83138 h 788467"/>
                    <a:gd name="connsiteX2-341" fmla="*/ 1497230 w 2705427"/>
                    <a:gd name="connsiteY2-342" fmla="*/ 38688 h 788467"/>
                    <a:gd name="connsiteX3-343" fmla="*/ 2115561 w 2705427"/>
                    <a:gd name="connsiteY3-344" fmla="*/ 306976 h 788467"/>
                    <a:gd name="connsiteX4-345" fmla="*/ 2575936 w 2705427"/>
                    <a:gd name="connsiteY4-346" fmla="*/ 119651 h 788467"/>
                    <a:gd name="connsiteX5-347" fmla="*/ 2512436 w 2705427"/>
                    <a:gd name="connsiteY5-348" fmla="*/ 402226 h 788467"/>
                    <a:gd name="connsiteX6-349" fmla="*/ 2696586 w 2705427"/>
                    <a:gd name="connsiteY6-350" fmla="*/ 738776 h 788467"/>
                    <a:gd name="connsiteX7-351" fmla="*/ 2182236 w 2705427"/>
                    <a:gd name="connsiteY7-352" fmla="*/ 583995 h 788467"/>
                    <a:gd name="connsiteX8-353" fmla="*/ 1769486 w 2705427"/>
                    <a:gd name="connsiteY8-354" fmla="*/ 617332 h 788467"/>
                    <a:gd name="connsiteX9-355" fmla="*/ 1264661 w 2705427"/>
                    <a:gd name="connsiteY9-356" fmla="*/ 757826 h 788467"/>
                    <a:gd name="connsiteX10-357" fmla="*/ 623311 w 2705427"/>
                    <a:gd name="connsiteY10-358" fmla="*/ 757826 h 788467"/>
                    <a:gd name="connsiteX11-359" fmla="*/ 1011 w 2705427"/>
                    <a:gd name="connsiteY11-360" fmla="*/ 468901 h 788467"/>
                    <a:gd name="connsiteX0-361" fmla="*/ 1011 w 2705427"/>
                    <a:gd name="connsiteY0-362" fmla="*/ 468901 h 788467"/>
                    <a:gd name="connsiteX1-363" fmla="*/ 505836 w 2705427"/>
                    <a:gd name="connsiteY1-364" fmla="*/ 83138 h 788467"/>
                    <a:gd name="connsiteX2-365" fmla="*/ 1497230 w 2705427"/>
                    <a:gd name="connsiteY2-366" fmla="*/ 38688 h 788467"/>
                    <a:gd name="connsiteX3-367" fmla="*/ 2115561 w 2705427"/>
                    <a:gd name="connsiteY3-368" fmla="*/ 306976 h 788467"/>
                    <a:gd name="connsiteX4-369" fmla="*/ 2575936 w 2705427"/>
                    <a:gd name="connsiteY4-370" fmla="*/ 119651 h 788467"/>
                    <a:gd name="connsiteX5-371" fmla="*/ 2512436 w 2705427"/>
                    <a:gd name="connsiteY5-372" fmla="*/ 402226 h 788467"/>
                    <a:gd name="connsiteX6-373" fmla="*/ 2696586 w 2705427"/>
                    <a:gd name="connsiteY6-374" fmla="*/ 738776 h 788467"/>
                    <a:gd name="connsiteX7-375" fmla="*/ 2182236 w 2705427"/>
                    <a:gd name="connsiteY7-376" fmla="*/ 583995 h 788467"/>
                    <a:gd name="connsiteX8-377" fmla="*/ 1769486 w 2705427"/>
                    <a:gd name="connsiteY8-378" fmla="*/ 617332 h 788467"/>
                    <a:gd name="connsiteX9-379" fmla="*/ 1264661 w 2705427"/>
                    <a:gd name="connsiteY9-380" fmla="*/ 757826 h 788467"/>
                    <a:gd name="connsiteX10-381" fmla="*/ 623311 w 2705427"/>
                    <a:gd name="connsiteY10-382" fmla="*/ 757826 h 788467"/>
                    <a:gd name="connsiteX11-383" fmla="*/ 1011 w 2705427"/>
                    <a:gd name="connsiteY11-384" fmla="*/ 468901 h 788467"/>
                    <a:gd name="connsiteX0-385" fmla="*/ 1011 w 2705531"/>
                    <a:gd name="connsiteY0-386" fmla="*/ 468901 h 788467"/>
                    <a:gd name="connsiteX1-387" fmla="*/ 505836 w 2705531"/>
                    <a:gd name="connsiteY1-388" fmla="*/ 83138 h 788467"/>
                    <a:gd name="connsiteX2-389" fmla="*/ 1497230 w 2705531"/>
                    <a:gd name="connsiteY2-390" fmla="*/ 38688 h 788467"/>
                    <a:gd name="connsiteX3-391" fmla="*/ 2115561 w 2705531"/>
                    <a:gd name="connsiteY3-392" fmla="*/ 306976 h 788467"/>
                    <a:gd name="connsiteX4-393" fmla="*/ 2575936 w 2705531"/>
                    <a:gd name="connsiteY4-394" fmla="*/ 119651 h 788467"/>
                    <a:gd name="connsiteX5-395" fmla="*/ 2512436 w 2705531"/>
                    <a:gd name="connsiteY5-396" fmla="*/ 402226 h 788467"/>
                    <a:gd name="connsiteX6-397" fmla="*/ 2696586 w 2705531"/>
                    <a:gd name="connsiteY6-398" fmla="*/ 738776 h 788467"/>
                    <a:gd name="connsiteX7-399" fmla="*/ 2179854 w 2705531"/>
                    <a:gd name="connsiteY7-400" fmla="*/ 595902 h 788467"/>
                    <a:gd name="connsiteX8-401" fmla="*/ 1769486 w 2705531"/>
                    <a:gd name="connsiteY8-402" fmla="*/ 617332 h 788467"/>
                    <a:gd name="connsiteX9-403" fmla="*/ 1264661 w 2705531"/>
                    <a:gd name="connsiteY9-404" fmla="*/ 757826 h 788467"/>
                    <a:gd name="connsiteX10-405" fmla="*/ 623311 w 2705531"/>
                    <a:gd name="connsiteY10-406" fmla="*/ 757826 h 788467"/>
                    <a:gd name="connsiteX11-407" fmla="*/ 1011 w 2705531"/>
                    <a:gd name="connsiteY11-408" fmla="*/ 468901 h 788467"/>
                    <a:gd name="connsiteX0-409" fmla="*/ 1011 w 2705531"/>
                    <a:gd name="connsiteY0-410" fmla="*/ 468901 h 788467"/>
                    <a:gd name="connsiteX1-411" fmla="*/ 505836 w 2705531"/>
                    <a:gd name="connsiteY1-412" fmla="*/ 83138 h 788467"/>
                    <a:gd name="connsiteX2-413" fmla="*/ 1497230 w 2705531"/>
                    <a:gd name="connsiteY2-414" fmla="*/ 38688 h 788467"/>
                    <a:gd name="connsiteX3-415" fmla="*/ 2115561 w 2705531"/>
                    <a:gd name="connsiteY3-416" fmla="*/ 306976 h 788467"/>
                    <a:gd name="connsiteX4-417" fmla="*/ 2575936 w 2705531"/>
                    <a:gd name="connsiteY4-418" fmla="*/ 119651 h 788467"/>
                    <a:gd name="connsiteX5-419" fmla="*/ 2512436 w 2705531"/>
                    <a:gd name="connsiteY5-420" fmla="*/ 402226 h 788467"/>
                    <a:gd name="connsiteX6-421" fmla="*/ 2696586 w 2705531"/>
                    <a:gd name="connsiteY6-422" fmla="*/ 738776 h 788467"/>
                    <a:gd name="connsiteX7-423" fmla="*/ 2179854 w 2705531"/>
                    <a:gd name="connsiteY7-424" fmla="*/ 595902 h 788467"/>
                    <a:gd name="connsiteX8-425" fmla="*/ 1769486 w 2705531"/>
                    <a:gd name="connsiteY8-426" fmla="*/ 617332 h 788467"/>
                    <a:gd name="connsiteX9-427" fmla="*/ 1264661 w 2705531"/>
                    <a:gd name="connsiteY9-428" fmla="*/ 757826 h 788467"/>
                    <a:gd name="connsiteX10-429" fmla="*/ 623311 w 2705531"/>
                    <a:gd name="connsiteY10-430" fmla="*/ 757826 h 788467"/>
                    <a:gd name="connsiteX11-431" fmla="*/ 1011 w 2705531"/>
                    <a:gd name="connsiteY11-432" fmla="*/ 468901 h 788467"/>
                    <a:gd name="connsiteX0-433" fmla="*/ 1011 w 2705531"/>
                    <a:gd name="connsiteY0-434" fmla="*/ 468901 h 788467"/>
                    <a:gd name="connsiteX1-435" fmla="*/ 505836 w 2705531"/>
                    <a:gd name="connsiteY1-436" fmla="*/ 83138 h 788467"/>
                    <a:gd name="connsiteX2-437" fmla="*/ 1497230 w 2705531"/>
                    <a:gd name="connsiteY2-438" fmla="*/ 38688 h 788467"/>
                    <a:gd name="connsiteX3-439" fmla="*/ 2115561 w 2705531"/>
                    <a:gd name="connsiteY3-440" fmla="*/ 306976 h 788467"/>
                    <a:gd name="connsiteX4-441" fmla="*/ 2575936 w 2705531"/>
                    <a:gd name="connsiteY4-442" fmla="*/ 119651 h 788467"/>
                    <a:gd name="connsiteX5-443" fmla="*/ 2512436 w 2705531"/>
                    <a:gd name="connsiteY5-444" fmla="*/ 402226 h 788467"/>
                    <a:gd name="connsiteX6-445" fmla="*/ 2696586 w 2705531"/>
                    <a:gd name="connsiteY6-446" fmla="*/ 738776 h 788467"/>
                    <a:gd name="connsiteX7-447" fmla="*/ 2179854 w 2705531"/>
                    <a:gd name="connsiteY7-448" fmla="*/ 595902 h 788467"/>
                    <a:gd name="connsiteX8-449" fmla="*/ 1764724 w 2705531"/>
                    <a:gd name="connsiteY8-450" fmla="*/ 638763 h 788467"/>
                    <a:gd name="connsiteX9-451" fmla="*/ 1264661 w 2705531"/>
                    <a:gd name="connsiteY9-452" fmla="*/ 757826 h 788467"/>
                    <a:gd name="connsiteX10-453" fmla="*/ 623311 w 2705531"/>
                    <a:gd name="connsiteY10-454" fmla="*/ 757826 h 788467"/>
                    <a:gd name="connsiteX11-455" fmla="*/ 1011 w 2705531"/>
                    <a:gd name="connsiteY11-456" fmla="*/ 468901 h 788467"/>
                    <a:gd name="connsiteX0-457" fmla="*/ 1011 w 2705531"/>
                    <a:gd name="connsiteY0-458" fmla="*/ 468901 h 788467"/>
                    <a:gd name="connsiteX1-459" fmla="*/ 505836 w 2705531"/>
                    <a:gd name="connsiteY1-460" fmla="*/ 83138 h 788467"/>
                    <a:gd name="connsiteX2-461" fmla="*/ 1497230 w 2705531"/>
                    <a:gd name="connsiteY2-462" fmla="*/ 38688 h 788467"/>
                    <a:gd name="connsiteX3-463" fmla="*/ 2115561 w 2705531"/>
                    <a:gd name="connsiteY3-464" fmla="*/ 306976 h 788467"/>
                    <a:gd name="connsiteX4-465" fmla="*/ 2575936 w 2705531"/>
                    <a:gd name="connsiteY4-466" fmla="*/ 119651 h 788467"/>
                    <a:gd name="connsiteX5-467" fmla="*/ 2512436 w 2705531"/>
                    <a:gd name="connsiteY5-468" fmla="*/ 402226 h 788467"/>
                    <a:gd name="connsiteX6-469" fmla="*/ 2696586 w 2705531"/>
                    <a:gd name="connsiteY6-470" fmla="*/ 738776 h 788467"/>
                    <a:gd name="connsiteX7-471" fmla="*/ 2179854 w 2705531"/>
                    <a:gd name="connsiteY7-472" fmla="*/ 595902 h 788467"/>
                    <a:gd name="connsiteX8-473" fmla="*/ 1764724 w 2705531"/>
                    <a:gd name="connsiteY8-474" fmla="*/ 638763 h 788467"/>
                    <a:gd name="connsiteX9-475" fmla="*/ 1264661 w 2705531"/>
                    <a:gd name="connsiteY9-476" fmla="*/ 757826 h 788467"/>
                    <a:gd name="connsiteX10-477" fmla="*/ 623311 w 2705531"/>
                    <a:gd name="connsiteY10-478" fmla="*/ 757826 h 788467"/>
                    <a:gd name="connsiteX11-479" fmla="*/ 1011 w 2705531"/>
                    <a:gd name="connsiteY11-480" fmla="*/ 468901 h 788467"/>
                    <a:gd name="connsiteX0-481" fmla="*/ 1011 w 2705531"/>
                    <a:gd name="connsiteY0-482" fmla="*/ 468901 h 788467"/>
                    <a:gd name="connsiteX1-483" fmla="*/ 505836 w 2705531"/>
                    <a:gd name="connsiteY1-484" fmla="*/ 83138 h 788467"/>
                    <a:gd name="connsiteX2-485" fmla="*/ 1497230 w 2705531"/>
                    <a:gd name="connsiteY2-486" fmla="*/ 38688 h 788467"/>
                    <a:gd name="connsiteX3-487" fmla="*/ 2115561 w 2705531"/>
                    <a:gd name="connsiteY3-488" fmla="*/ 306976 h 788467"/>
                    <a:gd name="connsiteX4-489" fmla="*/ 2575936 w 2705531"/>
                    <a:gd name="connsiteY4-490" fmla="*/ 119651 h 788467"/>
                    <a:gd name="connsiteX5-491" fmla="*/ 2512436 w 2705531"/>
                    <a:gd name="connsiteY5-492" fmla="*/ 402226 h 788467"/>
                    <a:gd name="connsiteX6-493" fmla="*/ 2696586 w 2705531"/>
                    <a:gd name="connsiteY6-494" fmla="*/ 738776 h 788467"/>
                    <a:gd name="connsiteX7-495" fmla="*/ 2179854 w 2705531"/>
                    <a:gd name="connsiteY7-496" fmla="*/ 595902 h 788467"/>
                    <a:gd name="connsiteX8-497" fmla="*/ 1781392 w 2705531"/>
                    <a:gd name="connsiteY8-498" fmla="*/ 664957 h 788467"/>
                    <a:gd name="connsiteX9-499" fmla="*/ 1264661 w 2705531"/>
                    <a:gd name="connsiteY9-500" fmla="*/ 757826 h 788467"/>
                    <a:gd name="connsiteX10-501" fmla="*/ 623311 w 2705531"/>
                    <a:gd name="connsiteY10-502" fmla="*/ 757826 h 788467"/>
                    <a:gd name="connsiteX11-503" fmla="*/ 1011 w 2705531"/>
                    <a:gd name="connsiteY11-504" fmla="*/ 468901 h 788467"/>
                    <a:gd name="connsiteX0-505" fmla="*/ 1011 w 2705531"/>
                    <a:gd name="connsiteY0-506" fmla="*/ 468901 h 788467"/>
                    <a:gd name="connsiteX1-507" fmla="*/ 505836 w 2705531"/>
                    <a:gd name="connsiteY1-508" fmla="*/ 83138 h 788467"/>
                    <a:gd name="connsiteX2-509" fmla="*/ 1497230 w 2705531"/>
                    <a:gd name="connsiteY2-510" fmla="*/ 38688 h 788467"/>
                    <a:gd name="connsiteX3-511" fmla="*/ 2115561 w 2705531"/>
                    <a:gd name="connsiteY3-512" fmla="*/ 306976 h 788467"/>
                    <a:gd name="connsiteX4-513" fmla="*/ 2575936 w 2705531"/>
                    <a:gd name="connsiteY4-514" fmla="*/ 119651 h 788467"/>
                    <a:gd name="connsiteX5-515" fmla="*/ 2512436 w 2705531"/>
                    <a:gd name="connsiteY5-516" fmla="*/ 402226 h 788467"/>
                    <a:gd name="connsiteX6-517" fmla="*/ 2696586 w 2705531"/>
                    <a:gd name="connsiteY6-518" fmla="*/ 738776 h 788467"/>
                    <a:gd name="connsiteX7-519" fmla="*/ 2179854 w 2705531"/>
                    <a:gd name="connsiteY7-520" fmla="*/ 595902 h 788467"/>
                    <a:gd name="connsiteX8-521" fmla="*/ 1781392 w 2705531"/>
                    <a:gd name="connsiteY8-522" fmla="*/ 664957 h 788467"/>
                    <a:gd name="connsiteX9-523" fmla="*/ 1264661 w 2705531"/>
                    <a:gd name="connsiteY9-524" fmla="*/ 757826 h 788467"/>
                    <a:gd name="connsiteX10-525" fmla="*/ 623311 w 2705531"/>
                    <a:gd name="connsiteY10-526" fmla="*/ 757826 h 788467"/>
                    <a:gd name="connsiteX11-527" fmla="*/ 1011 w 2705531"/>
                    <a:gd name="connsiteY11-528" fmla="*/ 468901 h 788467"/>
                    <a:gd name="connsiteX0-529" fmla="*/ 1011 w 2705531"/>
                    <a:gd name="connsiteY0-530" fmla="*/ 468901 h 788467"/>
                    <a:gd name="connsiteX1-531" fmla="*/ 505836 w 2705531"/>
                    <a:gd name="connsiteY1-532" fmla="*/ 83138 h 788467"/>
                    <a:gd name="connsiteX2-533" fmla="*/ 1497230 w 2705531"/>
                    <a:gd name="connsiteY2-534" fmla="*/ 38688 h 788467"/>
                    <a:gd name="connsiteX3-535" fmla="*/ 2115561 w 2705531"/>
                    <a:gd name="connsiteY3-536" fmla="*/ 306976 h 788467"/>
                    <a:gd name="connsiteX4-537" fmla="*/ 2575936 w 2705531"/>
                    <a:gd name="connsiteY4-538" fmla="*/ 119651 h 788467"/>
                    <a:gd name="connsiteX5-539" fmla="*/ 2512436 w 2705531"/>
                    <a:gd name="connsiteY5-540" fmla="*/ 402226 h 788467"/>
                    <a:gd name="connsiteX6-541" fmla="*/ 2696586 w 2705531"/>
                    <a:gd name="connsiteY6-542" fmla="*/ 738776 h 788467"/>
                    <a:gd name="connsiteX7-543" fmla="*/ 2179854 w 2705531"/>
                    <a:gd name="connsiteY7-544" fmla="*/ 595902 h 788467"/>
                    <a:gd name="connsiteX8-545" fmla="*/ 1781392 w 2705531"/>
                    <a:gd name="connsiteY8-546" fmla="*/ 664957 h 788467"/>
                    <a:gd name="connsiteX9-547" fmla="*/ 1264661 w 2705531"/>
                    <a:gd name="connsiteY9-548" fmla="*/ 757826 h 788467"/>
                    <a:gd name="connsiteX10-549" fmla="*/ 623311 w 2705531"/>
                    <a:gd name="connsiteY10-550" fmla="*/ 757826 h 788467"/>
                    <a:gd name="connsiteX11-551" fmla="*/ 1011 w 2705531"/>
                    <a:gd name="connsiteY11-552" fmla="*/ 468901 h 788467"/>
                    <a:gd name="connsiteX0-553" fmla="*/ 1011 w 2705531"/>
                    <a:gd name="connsiteY0-554" fmla="*/ 468901 h 788467"/>
                    <a:gd name="connsiteX1-555" fmla="*/ 505836 w 2705531"/>
                    <a:gd name="connsiteY1-556" fmla="*/ 83138 h 788467"/>
                    <a:gd name="connsiteX2-557" fmla="*/ 1497230 w 2705531"/>
                    <a:gd name="connsiteY2-558" fmla="*/ 38688 h 788467"/>
                    <a:gd name="connsiteX3-559" fmla="*/ 2115561 w 2705531"/>
                    <a:gd name="connsiteY3-560" fmla="*/ 306976 h 788467"/>
                    <a:gd name="connsiteX4-561" fmla="*/ 2575936 w 2705531"/>
                    <a:gd name="connsiteY4-562" fmla="*/ 119651 h 788467"/>
                    <a:gd name="connsiteX5-563" fmla="*/ 2512436 w 2705531"/>
                    <a:gd name="connsiteY5-564" fmla="*/ 402226 h 788467"/>
                    <a:gd name="connsiteX6-565" fmla="*/ 2696586 w 2705531"/>
                    <a:gd name="connsiteY6-566" fmla="*/ 738776 h 788467"/>
                    <a:gd name="connsiteX7-567" fmla="*/ 2179854 w 2705531"/>
                    <a:gd name="connsiteY7-568" fmla="*/ 595902 h 788467"/>
                    <a:gd name="connsiteX8-569" fmla="*/ 1781392 w 2705531"/>
                    <a:gd name="connsiteY8-570" fmla="*/ 664957 h 788467"/>
                    <a:gd name="connsiteX9-571" fmla="*/ 1264661 w 2705531"/>
                    <a:gd name="connsiteY9-572" fmla="*/ 757826 h 788467"/>
                    <a:gd name="connsiteX10-573" fmla="*/ 623311 w 2705531"/>
                    <a:gd name="connsiteY10-574" fmla="*/ 757826 h 788467"/>
                    <a:gd name="connsiteX11-575" fmla="*/ 1011 w 2705531"/>
                    <a:gd name="connsiteY11-576" fmla="*/ 468901 h 788467"/>
                    <a:gd name="connsiteX0-577" fmla="*/ 1011 w 2705531"/>
                    <a:gd name="connsiteY0-578" fmla="*/ 468901 h 799337"/>
                    <a:gd name="connsiteX1-579" fmla="*/ 505836 w 2705531"/>
                    <a:gd name="connsiteY1-580" fmla="*/ 83138 h 799337"/>
                    <a:gd name="connsiteX2-581" fmla="*/ 1497230 w 2705531"/>
                    <a:gd name="connsiteY2-582" fmla="*/ 38688 h 799337"/>
                    <a:gd name="connsiteX3-583" fmla="*/ 2115561 w 2705531"/>
                    <a:gd name="connsiteY3-584" fmla="*/ 306976 h 799337"/>
                    <a:gd name="connsiteX4-585" fmla="*/ 2575936 w 2705531"/>
                    <a:gd name="connsiteY4-586" fmla="*/ 119651 h 799337"/>
                    <a:gd name="connsiteX5-587" fmla="*/ 2512436 w 2705531"/>
                    <a:gd name="connsiteY5-588" fmla="*/ 402226 h 799337"/>
                    <a:gd name="connsiteX6-589" fmla="*/ 2696586 w 2705531"/>
                    <a:gd name="connsiteY6-590" fmla="*/ 738776 h 799337"/>
                    <a:gd name="connsiteX7-591" fmla="*/ 2179854 w 2705531"/>
                    <a:gd name="connsiteY7-592" fmla="*/ 595902 h 799337"/>
                    <a:gd name="connsiteX8-593" fmla="*/ 1781392 w 2705531"/>
                    <a:gd name="connsiteY8-594" fmla="*/ 664957 h 799337"/>
                    <a:gd name="connsiteX9-595" fmla="*/ 1267042 w 2705531"/>
                    <a:gd name="connsiteY9-596" fmla="*/ 774495 h 799337"/>
                    <a:gd name="connsiteX10-597" fmla="*/ 623311 w 2705531"/>
                    <a:gd name="connsiteY10-598" fmla="*/ 757826 h 799337"/>
                    <a:gd name="connsiteX11-599" fmla="*/ 1011 w 2705531"/>
                    <a:gd name="connsiteY11-600" fmla="*/ 468901 h 799337"/>
                    <a:gd name="connsiteX0-601" fmla="*/ 1011 w 2705531"/>
                    <a:gd name="connsiteY0-602" fmla="*/ 468901 h 793622"/>
                    <a:gd name="connsiteX1-603" fmla="*/ 505836 w 2705531"/>
                    <a:gd name="connsiteY1-604" fmla="*/ 83138 h 793622"/>
                    <a:gd name="connsiteX2-605" fmla="*/ 1497230 w 2705531"/>
                    <a:gd name="connsiteY2-606" fmla="*/ 38688 h 793622"/>
                    <a:gd name="connsiteX3-607" fmla="*/ 2115561 w 2705531"/>
                    <a:gd name="connsiteY3-608" fmla="*/ 306976 h 793622"/>
                    <a:gd name="connsiteX4-609" fmla="*/ 2575936 w 2705531"/>
                    <a:gd name="connsiteY4-610" fmla="*/ 119651 h 793622"/>
                    <a:gd name="connsiteX5-611" fmla="*/ 2512436 w 2705531"/>
                    <a:gd name="connsiteY5-612" fmla="*/ 402226 h 793622"/>
                    <a:gd name="connsiteX6-613" fmla="*/ 2696586 w 2705531"/>
                    <a:gd name="connsiteY6-614" fmla="*/ 738776 h 793622"/>
                    <a:gd name="connsiteX7-615" fmla="*/ 2179854 w 2705531"/>
                    <a:gd name="connsiteY7-616" fmla="*/ 595902 h 793622"/>
                    <a:gd name="connsiteX8-617" fmla="*/ 1781392 w 2705531"/>
                    <a:gd name="connsiteY8-618" fmla="*/ 664957 h 793622"/>
                    <a:gd name="connsiteX9-619" fmla="*/ 1267042 w 2705531"/>
                    <a:gd name="connsiteY9-620" fmla="*/ 774495 h 793622"/>
                    <a:gd name="connsiteX10-621" fmla="*/ 623311 w 2705531"/>
                    <a:gd name="connsiteY10-622" fmla="*/ 757826 h 793622"/>
                    <a:gd name="connsiteX11-623" fmla="*/ 1011 w 2705531"/>
                    <a:gd name="connsiteY11-624" fmla="*/ 468901 h 793622"/>
                    <a:gd name="connsiteX0-625" fmla="*/ 1011 w 2705531"/>
                    <a:gd name="connsiteY0-626" fmla="*/ 468901 h 793622"/>
                    <a:gd name="connsiteX1-627" fmla="*/ 505836 w 2705531"/>
                    <a:gd name="connsiteY1-628" fmla="*/ 83138 h 793622"/>
                    <a:gd name="connsiteX2-629" fmla="*/ 1497230 w 2705531"/>
                    <a:gd name="connsiteY2-630" fmla="*/ 38688 h 793622"/>
                    <a:gd name="connsiteX3-631" fmla="*/ 2115561 w 2705531"/>
                    <a:gd name="connsiteY3-632" fmla="*/ 306976 h 793622"/>
                    <a:gd name="connsiteX4-633" fmla="*/ 2575936 w 2705531"/>
                    <a:gd name="connsiteY4-634" fmla="*/ 119651 h 793622"/>
                    <a:gd name="connsiteX5-635" fmla="*/ 2512436 w 2705531"/>
                    <a:gd name="connsiteY5-636" fmla="*/ 402226 h 793622"/>
                    <a:gd name="connsiteX6-637" fmla="*/ 2696586 w 2705531"/>
                    <a:gd name="connsiteY6-638" fmla="*/ 738776 h 793622"/>
                    <a:gd name="connsiteX7-639" fmla="*/ 2179854 w 2705531"/>
                    <a:gd name="connsiteY7-640" fmla="*/ 595902 h 793622"/>
                    <a:gd name="connsiteX8-641" fmla="*/ 1781392 w 2705531"/>
                    <a:gd name="connsiteY8-642" fmla="*/ 664957 h 793622"/>
                    <a:gd name="connsiteX9-643" fmla="*/ 1267042 w 2705531"/>
                    <a:gd name="connsiteY9-644" fmla="*/ 774495 h 793622"/>
                    <a:gd name="connsiteX10-645" fmla="*/ 623311 w 2705531"/>
                    <a:gd name="connsiteY10-646" fmla="*/ 757826 h 793622"/>
                    <a:gd name="connsiteX11-647" fmla="*/ 1011 w 2705531"/>
                    <a:gd name="connsiteY11-648" fmla="*/ 468901 h 79362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</a:cxnLst>
                  <a:rect l="l" t="t" r="r" b="b"/>
                  <a:pathLst>
                    <a:path w="2705531" h="793622">
                      <a:moveTo>
                        <a:pt x="1011" y="468901"/>
                      </a:moveTo>
                      <a:cubicBezTo>
                        <a:pt x="-18568" y="356453"/>
                        <a:pt x="249719" y="152459"/>
                        <a:pt x="505836" y="83138"/>
                      </a:cubicBezTo>
                      <a:cubicBezTo>
                        <a:pt x="790528" y="-471"/>
                        <a:pt x="956686" y="-31162"/>
                        <a:pt x="1497230" y="38688"/>
                      </a:cubicBezTo>
                      <a:cubicBezTo>
                        <a:pt x="1840130" y="115682"/>
                        <a:pt x="1968718" y="212521"/>
                        <a:pt x="2115561" y="306976"/>
                      </a:cubicBezTo>
                      <a:cubicBezTo>
                        <a:pt x="2248117" y="265700"/>
                        <a:pt x="2509790" y="103776"/>
                        <a:pt x="2575936" y="119651"/>
                      </a:cubicBezTo>
                      <a:cubicBezTo>
                        <a:pt x="2642082" y="135526"/>
                        <a:pt x="2492328" y="299039"/>
                        <a:pt x="2512436" y="402226"/>
                      </a:cubicBezTo>
                      <a:cubicBezTo>
                        <a:pt x="2532544" y="505413"/>
                        <a:pt x="2752016" y="706497"/>
                        <a:pt x="2696586" y="738776"/>
                      </a:cubicBezTo>
                      <a:cubicBezTo>
                        <a:pt x="2641156" y="771055"/>
                        <a:pt x="2295477" y="681627"/>
                        <a:pt x="2179854" y="595902"/>
                      </a:cubicBezTo>
                      <a:cubicBezTo>
                        <a:pt x="2111855" y="526846"/>
                        <a:pt x="1933924" y="618920"/>
                        <a:pt x="1781392" y="664957"/>
                      </a:cubicBezTo>
                      <a:cubicBezTo>
                        <a:pt x="1631242" y="703851"/>
                        <a:pt x="1506490" y="742745"/>
                        <a:pt x="1267042" y="774495"/>
                      </a:cubicBezTo>
                      <a:cubicBezTo>
                        <a:pt x="1034737" y="796720"/>
                        <a:pt x="834316" y="808758"/>
                        <a:pt x="623311" y="757826"/>
                      </a:cubicBezTo>
                      <a:cubicBezTo>
                        <a:pt x="412306" y="706894"/>
                        <a:pt x="20590" y="581349"/>
                        <a:pt x="1011" y="468901"/>
                      </a:cubicBezTo>
                      <a:close/>
                    </a:path>
                  </a:pathLst>
                </a:custGeom>
                <a:solidFill>
                  <a:srgbClr val="BDE4E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347" name="任意多边形: 形状 346"/>
                <p:cNvSpPr/>
                <p:nvPr/>
              </p:nvSpPr>
              <p:spPr>
                <a:xfrm>
                  <a:off x="238388" y="1369220"/>
                  <a:ext cx="371999" cy="554830"/>
                </a:xfrm>
                <a:custGeom>
                  <a:avLst/>
                  <a:gdLst>
                    <a:gd name="connsiteX0" fmla="*/ 391424 w 391424"/>
                    <a:gd name="connsiteY0" fmla="*/ 0 h 566666"/>
                    <a:gd name="connsiteX1" fmla="*/ 391424 w 391424"/>
                    <a:gd name="connsiteY1" fmla="*/ 566666 h 566666"/>
                    <a:gd name="connsiteX2" fmla="*/ 240376 w 391424"/>
                    <a:gd name="connsiteY2" fmla="*/ 513214 h 566666"/>
                    <a:gd name="connsiteX3" fmla="*/ 1011 w 391424"/>
                    <a:gd name="connsiteY3" fmla="*/ 345683 h 566666"/>
                    <a:gd name="connsiteX4" fmla="*/ 316155 w 391424"/>
                    <a:gd name="connsiteY4" fmla="*/ 33627 h 566666"/>
                    <a:gd name="connsiteX0-1" fmla="*/ 391424 w 391424"/>
                    <a:gd name="connsiteY0-2" fmla="*/ 0 h 566666"/>
                    <a:gd name="connsiteX1-3" fmla="*/ 391424 w 391424"/>
                    <a:gd name="connsiteY1-4" fmla="*/ 566666 h 566666"/>
                    <a:gd name="connsiteX2-5" fmla="*/ 240376 w 391424"/>
                    <a:gd name="connsiteY2-6" fmla="*/ 513214 h 566666"/>
                    <a:gd name="connsiteX3-7" fmla="*/ 1011 w 391424"/>
                    <a:gd name="connsiteY3-8" fmla="*/ 345683 h 566666"/>
                    <a:gd name="connsiteX4-9" fmla="*/ 316155 w 391424"/>
                    <a:gd name="connsiteY4-10" fmla="*/ 33627 h 566666"/>
                    <a:gd name="connsiteX5" fmla="*/ 391424 w 391424"/>
                    <a:gd name="connsiteY5" fmla="*/ 0 h 566666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1424" h="566666">
                      <a:moveTo>
                        <a:pt x="391424" y="0"/>
                      </a:moveTo>
                      <a:cubicBezTo>
                        <a:pt x="371379" y="317789"/>
                        <a:pt x="391424" y="377777"/>
                        <a:pt x="391424" y="566666"/>
                      </a:cubicBezTo>
                      <a:lnTo>
                        <a:pt x="240376" y="513214"/>
                      </a:lnTo>
                      <a:cubicBezTo>
                        <a:pt x="113624" y="461405"/>
                        <a:pt x="10801" y="401907"/>
                        <a:pt x="1011" y="345683"/>
                      </a:cubicBezTo>
                      <a:cubicBezTo>
                        <a:pt x="-13673" y="261347"/>
                        <a:pt x="133567" y="125516"/>
                        <a:pt x="316155" y="33627"/>
                      </a:cubicBezTo>
                      <a:lnTo>
                        <a:pt x="391424" y="0"/>
                      </a:lnTo>
                      <a:close/>
                    </a:path>
                  </a:pathLst>
                </a:custGeom>
                <a:solidFill>
                  <a:srgbClr val="3D393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348" name="椭圆 347"/>
                <p:cNvSpPr/>
                <p:nvPr/>
              </p:nvSpPr>
              <p:spPr>
                <a:xfrm>
                  <a:off x="427032" y="1547813"/>
                  <a:ext cx="114200" cy="82472"/>
                </a:xfrm>
                <a:prstGeom prst="ellipse">
                  <a:avLst/>
                </a:prstGeom>
                <a:solidFill>
                  <a:srgbClr val="3D3936"/>
                </a:solidFill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99" name="任意多边形: 形状 298"/>
              <p:cNvSpPr/>
              <p:nvPr/>
            </p:nvSpPr>
            <p:spPr>
              <a:xfrm>
                <a:off x="2627080" y="1563454"/>
                <a:ext cx="4544" cy="45073"/>
              </a:xfrm>
              <a:custGeom>
                <a:avLst/>
                <a:gdLst>
                  <a:gd name="connsiteX0" fmla="*/ 0 w 4544"/>
                  <a:gd name="connsiteY0" fmla="*/ 0 h 45073"/>
                  <a:gd name="connsiteX1" fmla="*/ 4544 w 4544"/>
                  <a:gd name="connsiteY1" fmla="*/ 0 h 45073"/>
                  <a:gd name="connsiteX2" fmla="*/ 4544 w 4544"/>
                  <a:gd name="connsiteY2" fmla="*/ 45073 h 45073"/>
                  <a:gd name="connsiteX3" fmla="*/ 0 w 4544"/>
                  <a:gd name="connsiteY3" fmla="*/ 0 h 45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44" h="45073">
                    <a:moveTo>
                      <a:pt x="0" y="0"/>
                    </a:moveTo>
                    <a:lnTo>
                      <a:pt x="4544" y="0"/>
                    </a:lnTo>
                    <a:lnTo>
                      <a:pt x="4544" y="4507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8D7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00" name="任意多边形: 形状 299"/>
              <p:cNvSpPr/>
              <p:nvPr/>
            </p:nvSpPr>
            <p:spPr>
              <a:xfrm>
                <a:off x="686589" y="1333500"/>
                <a:ext cx="27786" cy="619125"/>
              </a:xfrm>
              <a:custGeom>
                <a:avLst/>
                <a:gdLst>
                  <a:gd name="connsiteX0" fmla="*/ 27786 w 27786"/>
                  <a:gd name="connsiteY0" fmla="*/ 0 h 619125"/>
                  <a:gd name="connsiteX1" fmla="*/ 8736 w 27786"/>
                  <a:gd name="connsiteY1" fmla="*/ 619125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86" h="619125">
                    <a:moveTo>
                      <a:pt x="27786" y="0"/>
                    </a:moveTo>
                    <a:cubicBezTo>
                      <a:pt x="7942" y="231378"/>
                      <a:pt x="-11901" y="462756"/>
                      <a:pt x="8736" y="6191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01" name="任意多边形: 形状 300"/>
              <p:cNvSpPr/>
              <p:nvPr/>
            </p:nvSpPr>
            <p:spPr>
              <a:xfrm>
                <a:off x="752261" y="1309688"/>
                <a:ext cx="33552" cy="652462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2" name="任意多边形: 形状 301"/>
              <p:cNvSpPr/>
              <p:nvPr/>
            </p:nvSpPr>
            <p:spPr>
              <a:xfrm>
                <a:off x="823912" y="1279895"/>
                <a:ext cx="45719" cy="710830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3" name="任意多边形: 形状 302"/>
              <p:cNvSpPr/>
              <p:nvPr/>
            </p:nvSpPr>
            <p:spPr>
              <a:xfrm>
                <a:off x="857250" y="1271588"/>
                <a:ext cx="57150" cy="733425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4" name="任意多边形: 形状 303"/>
              <p:cNvSpPr/>
              <p:nvPr/>
            </p:nvSpPr>
            <p:spPr>
              <a:xfrm>
                <a:off x="912123" y="1271588"/>
                <a:ext cx="57150" cy="733425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5" name="任意多边形: 形状 304"/>
              <p:cNvSpPr/>
              <p:nvPr/>
            </p:nvSpPr>
            <p:spPr>
              <a:xfrm>
                <a:off x="981274" y="1253037"/>
                <a:ext cx="45719" cy="770526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6" name="任意多边形: 形状 305"/>
              <p:cNvSpPr/>
              <p:nvPr/>
            </p:nvSpPr>
            <p:spPr>
              <a:xfrm>
                <a:off x="1014625" y="1247774"/>
                <a:ext cx="62696" cy="780335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7" name="任意多边形: 形状 306"/>
              <p:cNvSpPr/>
              <p:nvPr/>
            </p:nvSpPr>
            <p:spPr>
              <a:xfrm>
                <a:off x="1071864" y="1240630"/>
                <a:ext cx="62696" cy="787479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08" name="任意多边形: 形状 307"/>
              <p:cNvSpPr/>
              <p:nvPr/>
            </p:nvSpPr>
            <p:spPr>
              <a:xfrm>
                <a:off x="1122192" y="1234488"/>
                <a:ext cx="62696" cy="793622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9" name="任意多边形: 形状 308"/>
              <p:cNvSpPr/>
              <p:nvPr/>
            </p:nvSpPr>
            <p:spPr>
              <a:xfrm>
                <a:off x="1168939" y="1242423"/>
                <a:ext cx="45719" cy="790447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0" name="任意多边形: 形状 309"/>
              <p:cNvSpPr/>
              <p:nvPr/>
            </p:nvSpPr>
            <p:spPr>
              <a:xfrm>
                <a:off x="1211394" y="1234488"/>
                <a:ext cx="62696" cy="793622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1" name="任意多边形: 形状 310"/>
              <p:cNvSpPr/>
              <p:nvPr/>
            </p:nvSpPr>
            <p:spPr>
              <a:xfrm>
                <a:off x="1249229" y="1234488"/>
                <a:ext cx="62696" cy="793622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2" name="任意多边形: 形状 311"/>
              <p:cNvSpPr/>
              <p:nvPr/>
            </p:nvSpPr>
            <p:spPr>
              <a:xfrm>
                <a:off x="1353391" y="1253037"/>
                <a:ext cx="62696" cy="770526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3" name="任意多边形: 形状 312"/>
              <p:cNvSpPr/>
              <p:nvPr/>
            </p:nvSpPr>
            <p:spPr>
              <a:xfrm>
                <a:off x="1306276" y="1239249"/>
                <a:ext cx="66335" cy="793621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4" name="任意多边形: 形状 313"/>
              <p:cNvSpPr/>
              <p:nvPr/>
            </p:nvSpPr>
            <p:spPr>
              <a:xfrm>
                <a:off x="1394857" y="1248990"/>
                <a:ext cx="62696" cy="779120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5" name="任意多边形: 形状 314"/>
              <p:cNvSpPr/>
              <p:nvPr/>
            </p:nvSpPr>
            <p:spPr>
              <a:xfrm>
                <a:off x="1444358" y="1253037"/>
                <a:ext cx="70549" cy="775788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6" name="任意多边形: 形状 315"/>
              <p:cNvSpPr/>
              <p:nvPr/>
            </p:nvSpPr>
            <p:spPr>
              <a:xfrm>
                <a:off x="1522734" y="1257301"/>
                <a:ext cx="45719" cy="759618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7" name="任意多边形: 形状 316"/>
              <p:cNvSpPr/>
              <p:nvPr/>
            </p:nvSpPr>
            <p:spPr>
              <a:xfrm>
                <a:off x="1534235" y="1266825"/>
                <a:ext cx="70548" cy="747714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18" name="任意多边形: 形状 317"/>
              <p:cNvSpPr/>
              <p:nvPr/>
            </p:nvSpPr>
            <p:spPr>
              <a:xfrm>
                <a:off x="1589398" y="1260180"/>
                <a:ext cx="45719" cy="744833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9" name="任意多边形: 形状 318"/>
              <p:cNvSpPr/>
              <p:nvPr/>
            </p:nvSpPr>
            <p:spPr>
              <a:xfrm>
                <a:off x="1629438" y="1279895"/>
                <a:ext cx="50376" cy="725118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0" name="任意多边形: 形状 319"/>
              <p:cNvSpPr/>
              <p:nvPr/>
            </p:nvSpPr>
            <p:spPr>
              <a:xfrm>
                <a:off x="1690410" y="1279895"/>
                <a:ext cx="45719" cy="703686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1" name="任意多边形: 形状 320"/>
              <p:cNvSpPr/>
              <p:nvPr/>
            </p:nvSpPr>
            <p:spPr>
              <a:xfrm>
                <a:off x="1741520" y="1287039"/>
                <a:ext cx="45719" cy="689398"/>
              </a:xfrm>
              <a:custGeom>
                <a:avLst/>
                <a:gdLst>
                  <a:gd name="connsiteX0" fmla="*/ 27786 w 27786"/>
                  <a:gd name="connsiteY0" fmla="*/ 0 h 619125"/>
                  <a:gd name="connsiteX1" fmla="*/ 8736 w 27786"/>
                  <a:gd name="connsiteY1" fmla="*/ 619125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86" h="619125">
                    <a:moveTo>
                      <a:pt x="27786" y="0"/>
                    </a:moveTo>
                    <a:cubicBezTo>
                      <a:pt x="7942" y="231378"/>
                      <a:pt x="-11901" y="462756"/>
                      <a:pt x="8736" y="6191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22" name="任意多边形: 形状 321"/>
              <p:cNvSpPr/>
              <p:nvPr/>
            </p:nvSpPr>
            <p:spPr>
              <a:xfrm>
                <a:off x="1767330" y="1316349"/>
                <a:ext cx="51815" cy="643901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3" name="任意多边形: 形状 322"/>
              <p:cNvSpPr/>
              <p:nvPr/>
            </p:nvSpPr>
            <p:spPr>
              <a:xfrm>
                <a:off x="782494" y="1297780"/>
                <a:ext cx="45719" cy="678657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4" name="任意多边形: 形状 323"/>
              <p:cNvSpPr/>
              <p:nvPr/>
            </p:nvSpPr>
            <p:spPr>
              <a:xfrm>
                <a:off x="1824072" y="1312069"/>
                <a:ext cx="28541" cy="638175"/>
              </a:xfrm>
              <a:custGeom>
                <a:avLst/>
                <a:gdLst>
                  <a:gd name="connsiteX0" fmla="*/ 28541 w 28541"/>
                  <a:gd name="connsiteY0" fmla="*/ 0 h 638175"/>
                  <a:gd name="connsiteX1" fmla="*/ 16634 w 28541"/>
                  <a:gd name="connsiteY1" fmla="*/ 638175 h 638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41" h="638175">
                    <a:moveTo>
                      <a:pt x="28541" y="0"/>
                    </a:moveTo>
                    <a:cubicBezTo>
                      <a:pt x="6117" y="257770"/>
                      <a:pt x="-16307" y="515541"/>
                      <a:pt x="16634" y="63817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5" name="任意多边形: 形状 324"/>
              <p:cNvSpPr/>
              <p:nvPr/>
            </p:nvSpPr>
            <p:spPr>
              <a:xfrm>
                <a:off x="1856398" y="1316831"/>
                <a:ext cx="27171" cy="638175"/>
              </a:xfrm>
              <a:custGeom>
                <a:avLst/>
                <a:gdLst>
                  <a:gd name="connsiteX0" fmla="*/ 27171 w 27171"/>
                  <a:gd name="connsiteY0" fmla="*/ 0 h 638175"/>
                  <a:gd name="connsiteX1" fmla="*/ 12883 w 27171"/>
                  <a:gd name="connsiteY1" fmla="*/ 638175 h 638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71" h="638175">
                    <a:moveTo>
                      <a:pt x="27171" y="0"/>
                    </a:moveTo>
                    <a:cubicBezTo>
                      <a:pt x="6533" y="260747"/>
                      <a:pt x="-14105" y="521494"/>
                      <a:pt x="12883" y="63817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6" name="任意多边形: 形状 325"/>
              <p:cNvSpPr/>
              <p:nvPr/>
            </p:nvSpPr>
            <p:spPr>
              <a:xfrm>
                <a:off x="1897856" y="1333500"/>
                <a:ext cx="20677" cy="602456"/>
              </a:xfrm>
              <a:custGeom>
                <a:avLst/>
                <a:gdLst>
                  <a:gd name="connsiteX0" fmla="*/ 14288 w 20677"/>
                  <a:gd name="connsiteY0" fmla="*/ 0 h 602456"/>
                  <a:gd name="connsiteX1" fmla="*/ 0 w 20677"/>
                  <a:gd name="connsiteY1" fmla="*/ 602456 h 602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677" h="602456">
                    <a:moveTo>
                      <a:pt x="14288" y="0"/>
                    </a:moveTo>
                    <a:cubicBezTo>
                      <a:pt x="21431" y="242689"/>
                      <a:pt x="28575" y="485378"/>
                      <a:pt x="0" y="602456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7" name="任意多边形: 形状 326"/>
              <p:cNvSpPr/>
              <p:nvPr/>
            </p:nvSpPr>
            <p:spPr>
              <a:xfrm>
                <a:off x="1924052" y="1331120"/>
                <a:ext cx="45719" cy="590550"/>
              </a:xfrm>
              <a:custGeom>
                <a:avLst/>
                <a:gdLst>
                  <a:gd name="connsiteX0" fmla="*/ 0 w 9889"/>
                  <a:gd name="connsiteY0" fmla="*/ 0 h 607219"/>
                  <a:gd name="connsiteX1" fmla="*/ 2382 w 9889"/>
                  <a:gd name="connsiteY1" fmla="*/ 607219 h 60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889" h="607219">
                    <a:moveTo>
                      <a:pt x="0" y="0"/>
                    </a:moveTo>
                    <a:cubicBezTo>
                      <a:pt x="8136" y="243284"/>
                      <a:pt x="16272" y="486569"/>
                      <a:pt x="2382" y="607219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28" name="任意多边形: 形状 327"/>
              <p:cNvSpPr/>
              <p:nvPr/>
            </p:nvSpPr>
            <p:spPr>
              <a:xfrm>
                <a:off x="1981200" y="1347788"/>
                <a:ext cx="14288" cy="552450"/>
              </a:xfrm>
              <a:custGeom>
                <a:avLst/>
                <a:gdLst>
                  <a:gd name="connsiteX0" fmla="*/ 0 w 14288"/>
                  <a:gd name="connsiteY0" fmla="*/ 0 h 552450"/>
                  <a:gd name="connsiteX1" fmla="*/ 14288 w 14288"/>
                  <a:gd name="connsiteY1" fmla="*/ 552450 h 552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288" h="552450">
                    <a:moveTo>
                      <a:pt x="0" y="0"/>
                    </a:moveTo>
                    <a:cubicBezTo>
                      <a:pt x="4564" y="229394"/>
                      <a:pt x="9129" y="458788"/>
                      <a:pt x="14288" y="55245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9" name="任意多边形: 形状 328"/>
              <p:cNvSpPr/>
              <p:nvPr/>
            </p:nvSpPr>
            <p:spPr>
              <a:xfrm>
                <a:off x="2011059" y="1364456"/>
                <a:ext cx="20147" cy="542925"/>
              </a:xfrm>
              <a:custGeom>
                <a:avLst/>
                <a:gdLst>
                  <a:gd name="connsiteX0" fmla="*/ 13004 w 20147"/>
                  <a:gd name="connsiteY0" fmla="*/ 0 h 542925"/>
                  <a:gd name="connsiteX1" fmla="*/ 20147 w 20147"/>
                  <a:gd name="connsiteY1" fmla="*/ 542925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47" h="542925">
                    <a:moveTo>
                      <a:pt x="13004" y="0"/>
                    </a:moveTo>
                    <a:cubicBezTo>
                      <a:pt x="700" y="225623"/>
                      <a:pt x="-11603" y="451247"/>
                      <a:pt x="20147" y="5429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0" name="任意多边形: 形状 329"/>
              <p:cNvSpPr/>
              <p:nvPr/>
            </p:nvSpPr>
            <p:spPr>
              <a:xfrm>
                <a:off x="2050962" y="1378744"/>
                <a:ext cx="13582" cy="514350"/>
              </a:xfrm>
              <a:custGeom>
                <a:avLst/>
                <a:gdLst>
                  <a:gd name="connsiteX0" fmla="*/ 8819 w 13582"/>
                  <a:gd name="connsiteY0" fmla="*/ 0 h 514350"/>
                  <a:gd name="connsiteX1" fmla="*/ 13582 w 13582"/>
                  <a:gd name="connsiteY1" fmla="*/ 514350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582" h="514350">
                    <a:moveTo>
                      <a:pt x="8819" y="0"/>
                    </a:moveTo>
                    <a:cubicBezTo>
                      <a:pt x="485" y="209550"/>
                      <a:pt x="-7849" y="419100"/>
                      <a:pt x="13582" y="51435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1" name="任意多边形: 形状 330"/>
              <p:cNvSpPr/>
              <p:nvPr/>
            </p:nvSpPr>
            <p:spPr>
              <a:xfrm>
                <a:off x="2088356" y="1393031"/>
                <a:ext cx="2382" cy="483394"/>
              </a:xfrm>
              <a:custGeom>
                <a:avLst/>
                <a:gdLst>
                  <a:gd name="connsiteX0" fmla="*/ 2382 w 2382"/>
                  <a:gd name="connsiteY0" fmla="*/ 0 h 483394"/>
                  <a:gd name="connsiteX1" fmla="*/ 0 w 2382"/>
                  <a:gd name="connsiteY1" fmla="*/ 483394 h 483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2" h="483394">
                    <a:moveTo>
                      <a:pt x="2382" y="0"/>
                    </a:moveTo>
                    <a:cubicBezTo>
                      <a:pt x="1786" y="187325"/>
                      <a:pt x="1191" y="374650"/>
                      <a:pt x="0" y="483394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2" name="任意多边形: 形状 331"/>
              <p:cNvSpPr/>
              <p:nvPr/>
            </p:nvSpPr>
            <p:spPr>
              <a:xfrm>
                <a:off x="2111722" y="1409700"/>
                <a:ext cx="14734" cy="464344"/>
              </a:xfrm>
              <a:custGeom>
                <a:avLst/>
                <a:gdLst>
                  <a:gd name="connsiteX0" fmla="*/ 7591 w 14734"/>
                  <a:gd name="connsiteY0" fmla="*/ 0 h 464344"/>
                  <a:gd name="connsiteX1" fmla="*/ 14734 w 14734"/>
                  <a:gd name="connsiteY1" fmla="*/ 464344 h 46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734" h="464344">
                    <a:moveTo>
                      <a:pt x="7591" y="0"/>
                    </a:moveTo>
                    <a:cubicBezTo>
                      <a:pt x="50" y="187325"/>
                      <a:pt x="-7491" y="374650"/>
                      <a:pt x="14734" y="464344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3" name="任意多边形: 形状 332"/>
              <p:cNvSpPr/>
              <p:nvPr/>
            </p:nvSpPr>
            <p:spPr>
              <a:xfrm>
                <a:off x="2138387" y="1419225"/>
                <a:ext cx="14263" cy="435769"/>
              </a:xfrm>
              <a:custGeom>
                <a:avLst/>
                <a:gdLst>
                  <a:gd name="connsiteX0" fmla="*/ 9501 w 14263"/>
                  <a:gd name="connsiteY0" fmla="*/ 0 h 435769"/>
                  <a:gd name="connsiteX1" fmla="*/ 14263 w 14263"/>
                  <a:gd name="connsiteY1" fmla="*/ 435769 h 435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263" h="435769">
                    <a:moveTo>
                      <a:pt x="9501" y="0"/>
                    </a:moveTo>
                    <a:cubicBezTo>
                      <a:pt x="571" y="171450"/>
                      <a:pt x="-8359" y="342900"/>
                      <a:pt x="14263" y="435769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4" name="任意多边形: 形状 333"/>
              <p:cNvSpPr/>
              <p:nvPr/>
            </p:nvSpPr>
            <p:spPr>
              <a:xfrm>
                <a:off x="2170133" y="1433513"/>
                <a:ext cx="15855" cy="416718"/>
              </a:xfrm>
              <a:custGeom>
                <a:avLst/>
                <a:gdLst>
                  <a:gd name="connsiteX0" fmla="*/ 11092 w 15855"/>
                  <a:gd name="connsiteY0" fmla="*/ 0 h 416718"/>
                  <a:gd name="connsiteX1" fmla="*/ 15855 w 15855"/>
                  <a:gd name="connsiteY1" fmla="*/ 416718 h 416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855" h="416718">
                    <a:moveTo>
                      <a:pt x="11092" y="0"/>
                    </a:moveTo>
                    <a:cubicBezTo>
                      <a:pt x="773" y="164901"/>
                      <a:pt x="-9545" y="329803"/>
                      <a:pt x="15855" y="416718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5" name="任意多边形: 形状 334"/>
              <p:cNvSpPr/>
              <p:nvPr/>
            </p:nvSpPr>
            <p:spPr>
              <a:xfrm>
                <a:off x="2214563" y="1450181"/>
                <a:ext cx="5798" cy="390525"/>
              </a:xfrm>
              <a:custGeom>
                <a:avLst/>
                <a:gdLst>
                  <a:gd name="connsiteX0" fmla="*/ 0 w 5798"/>
                  <a:gd name="connsiteY0" fmla="*/ 0 h 390525"/>
                  <a:gd name="connsiteX1" fmla="*/ 2381 w 5798"/>
                  <a:gd name="connsiteY1" fmla="*/ 390525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98" h="390525">
                    <a:moveTo>
                      <a:pt x="0" y="0"/>
                    </a:moveTo>
                    <a:cubicBezTo>
                      <a:pt x="4564" y="155972"/>
                      <a:pt x="9128" y="311944"/>
                      <a:pt x="2381" y="3905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6" name="任意多边形: 形状 335"/>
              <p:cNvSpPr/>
              <p:nvPr/>
            </p:nvSpPr>
            <p:spPr>
              <a:xfrm>
                <a:off x="2240756" y="1473994"/>
                <a:ext cx="18929" cy="357187"/>
              </a:xfrm>
              <a:custGeom>
                <a:avLst/>
                <a:gdLst>
                  <a:gd name="connsiteX0" fmla="*/ 0 w 18929"/>
                  <a:gd name="connsiteY0" fmla="*/ 0 h 357187"/>
                  <a:gd name="connsiteX1" fmla="*/ 9525 w 18929"/>
                  <a:gd name="connsiteY1" fmla="*/ 357187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929" h="357187">
                    <a:moveTo>
                      <a:pt x="0" y="0"/>
                    </a:moveTo>
                    <a:cubicBezTo>
                      <a:pt x="14486" y="133747"/>
                      <a:pt x="28972" y="267494"/>
                      <a:pt x="9525" y="357187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7" name="任意多边形: 形状 336"/>
              <p:cNvSpPr/>
              <p:nvPr/>
            </p:nvSpPr>
            <p:spPr>
              <a:xfrm>
                <a:off x="2343441" y="1539798"/>
                <a:ext cx="45719" cy="269952"/>
              </a:xfrm>
              <a:custGeom>
                <a:avLst/>
                <a:gdLst>
                  <a:gd name="connsiteX0" fmla="*/ 0 w 18929"/>
                  <a:gd name="connsiteY0" fmla="*/ 0 h 357187"/>
                  <a:gd name="connsiteX1" fmla="*/ 9525 w 18929"/>
                  <a:gd name="connsiteY1" fmla="*/ 357187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929" h="357187">
                    <a:moveTo>
                      <a:pt x="0" y="0"/>
                    </a:moveTo>
                    <a:cubicBezTo>
                      <a:pt x="14486" y="133747"/>
                      <a:pt x="28972" y="267494"/>
                      <a:pt x="9525" y="357187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8" name="任意多边形: 形状 337"/>
              <p:cNvSpPr/>
              <p:nvPr/>
            </p:nvSpPr>
            <p:spPr>
              <a:xfrm>
                <a:off x="2263676" y="1479946"/>
                <a:ext cx="45719" cy="340518"/>
              </a:xfrm>
              <a:custGeom>
                <a:avLst/>
                <a:gdLst>
                  <a:gd name="connsiteX0" fmla="*/ 0 w 5798"/>
                  <a:gd name="connsiteY0" fmla="*/ 0 h 390525"/>
                  <a:gd name="connsiteX1" fmla="*/ 2381 w 5798"/>
                  <a:gd name="connsiteY1" fmla="*/ 390525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98" h="390525">
                    <a:moveTo>
                      <a:pt x="0" y="0"/>
                    </a:moveTo>
                    <a:cubicBezTo>
                      <a:pt x="4564" y="155972"/>
                      <a:pt x="9128" y="311944"/>
                      <a:pt x="2381" y="3905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9" name="任意多边形: 形状 338"/>
              <p:cNvSpPr/>
              <p:nvPr/>
            </p:nvSpPr>
            <p:spPr>
              <a:xfrm>
                <a:off x="2312194" y="1514475"/>
                <a:ext cx="38501" cy="300038"/>
              </a:xfrm>
              <a:custGeom>
                <a:avLst/>
                <a:gdLst>
                  <a:gd name="connsiteX0" fmla="*/ 0 w 38501"/>
                  <a:gd name="connsiteY0" fmla="*/ 0 h 300038"/>
                  <a:gd name="connsiteX1" fmla="*/ 38100 w 38501"/>
                  <a:gd name="connsiteY1" fmla="*/ 176213 h 300038"/>
                  <a:gd name="connsiteX2" fmla="*/ 16669 w 38501"/>
                  <a:gd name="connsiteY2" fmla="*/ 300038 h 300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501" h="300038">
                    <a:moveTo>
                      <a:pt x="0" y="0"/>
                    </a:moveTo>
                    <a:cubicBezTo>
                      <a:pt x="17661" y="63103"/>
                      <a:pt x="35322" y="126207"/>
                      <a:pt x="38100" y="176213"/>
                    </a:cubicBezTo>
                    <a:cubicBezTo>
                      <a:pt x="40878" y="226219"/>
                      <a:pt x="28773" y="263128"/>
                      <a:pt x="16669" y="300038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0" name="任意多边形: 形状 339"/>
              <p:cNvSpPr/>
              <p:nvPr/>
            </p:nvSpPr>
            <p:spPr>
              <a:xfrm>
                <a:off x="2362202" y="1363725"/>
                <a:ext cx="577222" cy="621576"/>
              </a:xfrm>
              <a:custGeom>
                <a:avLst/>
                <a:gdLst>
                  <a:gd name="connsiteX0" fmla="*/ 17964 w 606632"/>
                  <a:gd name="connsiteY0" fmla="*/ 195721 h 637018"/>
                  <a:gd name="connsiteX1" fmla="*/ 451351 w 606632"/>
                  <a:gd name="connsiteY1" fmla="*/ 458 h 637018"/>
                  <a:gd name="connsiteX2" fmla="*/ 403726 w 606632"/>
                  <a:gd name="connsiteY2" fmla="*/ 255252 h 637018"/>
                  <a:gd name="connsiteX3" fmla="*/ 606133 w 606632"/>
                  <a:gd name="connsiteY3" fmla="*/ 598152 h 637018"/>
                  <a:gd name="connsiteX4" fmla="*/ 448970 w 606632"/>
                  <a:gd name="connsiteY4" fmla="*/ 617202 h 637018"/>
                  <a:gd name="connsiteX5" fmla="*/ 91783 w 606632"/>
                  <a:gd name="connsiteY5" fmla="*/ 490996 h 637018"/>
                  <a:gd name="connsiteX6" fmla="*/ 48920 w 606632"/>
                  <a:gd name="connsiteY6" fmla="*/ 457658 h 637018"/>
                  <a:gd name="connsiteX7" fmla="*/ 79876 w 606632"/>
                  <a:gd name="connsiteY7" fmla="*/ 307639 h 637018"/>
                  <a:gd name="connsiteX8" fmla="*/ 17964 w 606632"/>
                  <a:gd name="connsiteY8" fmla="*/ 195721 h 637018"/>
                  <a:gd name="connsiteX0-1" fmla="*/ 19211 w 607879"/>
                  <a:gd name="connsiteY0-2" fmla="*/ 181470 h 622767"/>
                  <a:gd name="connsiteX1-3" fmla="*/ 471648 w 607879"/>
                  <a:gd name="connsiteY1-4" fmla="*/ 495 h 622767"/>
                  <a:gd name="connsiteX2-5" fmla="*/ 404973 w 607879"/>
                  <a:gd name="connsiteY2-6" fmla="*/ 241001 h 622767"/>
                  <a:gd name="connsiteX3-7" fmla="*/ 607380 w 607879"/>
                  <a:gd name="connsiteY3-8" fmla="*/ 583901 h 622767"/>
                  <a:gd name="connsiteX4-9" fmla="*/ 450217 w 607879"/>
                  <a:gd name="connsiteY4-10" fmla="*/ 602951 h 622767"/>
                  <a:gd name="connsiteX5-11" fmla="*/ 93030 w 607879"/>
                  <a:gd name="connsiteY5-12" fmla="*/ 476745 h 622767"/>
                  <a:gd name="connsiteX6-13" fmla="*/ 50167 w 607879"/>
                  <a:gd name="connsiteY6-14" fmla="*/ 443407 h 622767"/>
                  <a:gd name="connsiteX7-15" fmla="*/ 81123 w 607879"/>
                  <a:gd name="connsiteY7-16" fmla="*/ 293388 h 622767"/>
                  <a:gd name="connsiteX8-17" fmla="*/ 19211 w 607879"/>
                  <a:gd name="connsiteY8-18" fmla="*/ 181470 h 622767"/>
                  <a:gd name="connsiteX0-19" fmla="*/ 19801 w 601325"/>
                  <a:gd name="connsiteY0-20" fmla="*/ 190834 h 622606"/>
                  <a:gd name="connsiteX1-21" fmla="*/ 465094 w 601325"/>
                  <a:gd name="connsiteY1-22" fmla="*/ 334 h 622606"/>
                  <a:gd name="connsiteX2-23" fmla="*/ 398419 w 601325"/>
                  <a:gd name="connsiteY2-24" fmla="*/ 240840 h 622606"/>
                  <a:gd name="connsiteX3-25" fmla="*/ 600826 w 601325"/>
                  <a:gd name="connsiteY3-26" fmla="*/ 583740 h 622606"/>
                  <a:gd name="connsiteX4-27" fmla="*/ 443663 w 601325"/>
                  <a:gd name="connsiteY4-28" fmla="*/ 602790 h 622606"/>
                  <a:gd name="connsiteX5-29" fmla="*/ 86476 w 601325"/>
                  <a:gd name="connsiteY5-30" fmla="*/ 476584 h 622606"/>
                  <a:gd name="connsiteX6-31" fmla="*/ 43613 w 601325"/>
                  <a:gd name="connsiteY6-32" fmla="*/ 443246 h 622606"/>
                  <a:gd name="connsiteX7-33" fmla="*/ 74569 w 601325"/>
                  <a:gd name="connsiteY7-34" fmla="*/ 293227 h 622606"/>
                  <a:gd name="connsiteX8-35" fmla="*/ 19801 w 601325"/>
                  <a:gd name="connsiteY8-36" fmla="*/ 190834 h 622606"/>
                  <a:gd name="connsiteX0-37" fmla="*/ 19801 w 601325"/>
                  <a:gd name="connsiteY0-38" fmla="*/ 190811 h 622583"/>
                  <a:gd name="connsiteX1-39" fmla="*/ 465094 w 601325"/>
                  <a:gd name="connsiteY1-40" fmla="*/ 311 h 622583"/>
                  <a:gd name="connsiteX2-41" fmla="*/ 398419 w 601325"/>
                  <a:gd name="connsiteY2-42" fmla="*/ 240817 h 622583"/>
                  <a:gd name="connsiteX3-43" fmla="*/ 600826 w 601325"/>
                  <a:gd name="connsiteY3-44" fmla="*/ 583717 h 622583"/>
                  <a:gd name="connsiteX4-45" fmla="*/ 443663 w 601325"/>
                  <a:gd name="connsiteY4-46" fmla="*/ 602767 h 622583"/>
                  <a:gd name="connsiteX5-47" fmla="*/ 86476 w 601325"/>
                  <a:gd name="connsiteY5-48" fmla="*/ 476561 h 622583"/>
                  <a:gd name="connsiteX6-49" fmla="*/ 43613 w 601325"/>
                  <a:gd name="connsiteY6-50" fmla="*/ 443223 h 622583"/>
                  <a:gd name="connsiteX7-51" fmla="*/ 74569 w 601325"/>
                  <a:gd name="connsiteY7-52" fmla="*/ 293204 h 622583"/>
                  <a:gd name="connsiteX8-53" fmla="*/ 19801 w 601325"/>
                  <a:gd name="connsiteY8-54" fmla="*/ 190811 h 622583"/>
                  <a:gd name="connsiteX0-55" fmla="*/ 10 w 581534"/>
                  <a:gd name="connsiteY0-56" fmla="*/ 190811 h 622583"/>
                  <a:gd name="connsiteX1-57" fmla="*/ 445303 w 581534"/>
                  <a:gd name="connsiteY1-58" fmla="*/ 311 h 622583"/>
                  <a:gd name="connsiteX2-59" fmla="*/ 378628 w 581534"/>
                  <a:gd name="connsiteY2-60" fmla="*/ 240817 h 622583"/>
                  <a:gd name="connsiteX3-61" fmla="*/ 581035 w 581534"/>
                  <a:gd name="connsiteY3-62" fmla="*/ 583717 h 622583"/>
                  <a:gd name="connsiteX4-63" fmla="*/ 423872 w 581534"/>
                  <a:gd name="connsiteY4-64" fmla="*/ 602767 h 622583"/>
                  <a:gd name="connsiteX5-65" fmla="*/ 66685 w 581534"/>
                  <a:gd name="connsiteY5-66" fmla="*/ 476561 h 622583"/>
                  <a:gd name="connsiteX6-67" fmla="*/ 23822 w 581534"/>
                  <a:gd name="connsiteY6-68" fmla="*/ 443223 h 622583"/>
                  <a:gd name="connsiteX7-69" fmla="*/ 54778 w 581534"/>
                  <a:gd name="connsiteY7-70" fmla="*/ 293204 h 622583"/>
                  <a:gd name="connsiteX8-71" fmla="*/ 10 w 581534"/>
                  <a:gd name="connsiteY8-72" fmla="*/ 190811 h 622583"/>
                  <a:gd name="connsiteX0-73" fmla="*/ 22 w 581546"/>
                  <a:gd name="connsiteY0-74" fmla="*/ 190811 h 622583"/>
                  <a:gd name="connsiteX1-75" fmla="*/ 445315 w 581546"/>
                  <a:gd name="connsiteY1-76" fmla="*/ 311 h 622583"/>
                  <a:gd name="connsiteX2-77" fmla="*/ 378640 w 581546"/>
                  <a:gd name="connsiteY2-78" fmla="*/ 240817 h 622583"/>
                  <a:gd name="connsiteX3-79" fmla="*/ 581047 w 581546"/>
                  <a:gd name="connsiteY3-80" fmla="*/ 583717 h 622583"/>
                  <a:gd name="connsiteX4-81" fmla="*/ 423884 w 581546"/>
                  <a:gd name="connsiteY4-82" fmla="*/ 602767 h 622583"/>
                  <a:gd name="connsiteX5-83" fmla="*/ 66697 w 581546"/>
                  <a:gd name="connsiteY5-84" fmla="*/ 476561 h 622583"/>
                  <a:gd name="connsiteX6-85" fmla="*/ 23834 w 581546"/>
                  <a:gd name="connsiteY6-86" fmla="*/ 443223 h 622583"/>
                  <a:gd name="connsiteX7-87" fmla="*/ 23834 w 581546"/>
                  <a:gd name="connsiteY7-88" fmla="*/ 297966 h 622583"/>
                  <a:gd name="connsiteX8-89" fmla="*/ 22 w 581546"/>
                  <a:gd name="connsiteY8-90" fmla="*/ 190811 h 622583"/>
                  <a:gd name="connsiteX0-91" fmla="*/ 21 w 581545"/>
                  <a:gd name="connsiteY0-92" fmla="*/ 190811 h 622583"/>
                  <a:gd name="connsiteX1-93" fmla="*/ 445314 w 581545"/>
                  <a:gd name="connsiteY1-94" fmla="*/ 311 h 622583"/>
                  <a:gd name="connsiteX2-95" fmla="*/ 378639 w 581545"/>
                  <a:gd name="connsiteY2-96" fmla="*/ 240817 h 622583"/>
                  <a:gd name="connsiteX3-97" fmla="*/ 581046 w 581545"/>
                  <a:gd name="connsiteY3-98" fmla="*/ 583717 h 622583"/>
                  <a:gd name="connsiteX4-99" fmla="*/ 423883 w 581545"/>
                  <a:gd name="connsiteY4-100" fmla="*/ 602767 h 622583"/>
                  <a:gd name="connsiteX5-101" fmla="*/ 66696 w 581545"/>
                  <a:gd name="connsiteY5-102" fmla="*/ 476561 h 622583"/>
                  <a:gd name="connsiteX6-103" fmla="*/ 11926 w 581545"/>
                  <a:gd name="connsiteY6-104" fmla="*/ 443223 h 622583"/>
                  <a:gd name="connsiteX7-105" fmla="*/ 23833 w 581545"/>
                  <a:gd name="connsiteY7-106" fmla="*/ 297966 h 622583"/>
                  <a:gd name="connsiteX8-107" fmla="*/ 21 w 581545"/>
                  <a:gd name="connsiteY8-108" fmla="*/ 190811 h 622583"/>
                  <a:gd name="connsiteX0-109" fmla="*/ 21 w 581545"/>
                  <a:gd name="connsiteY0-110" fmla="*/ 190811 h 622583"/>
                  <a:gd name="connsiteX1-111" fmla="*/ 445314 w 581545"/>
                  <a:gd name="connsiteY1-112" fmla="*/ 311 h 622583"/>
                  <a:gd name="connsiteX2-113" fmla="*/ 378639 w 581545"/>
                  <a:gd name="connsiteY2-114" fmla="*/ 240817 h 622583"/>
                  <a:gd name="connsiteX3-115" fmla="*/ 581046 w 581545"/>
                  <a:gd name="connsiteY3-116" fmla="*/ 583717 h 622583"/>
                  <a:gd name="connsiteX4-117" fmla="*/ 423883 w 581545"/>
                  <a:gd name="connsiteY4-118" fmla="*/ 602767 h 622583"/>
                  <a:gd name="connsiteX5-119" fmla="*/ 66696 w 581545"/>
                  <a:gd name="connsiteY5-120" fmla="*/ 476561 h 622583"/>
                  <a:gd name="connsiteX6-121" fmla="*/ 11926 w 581545"/>
                  <a:gd name="connsiteY6-122" fmla="*/ 443223 h 622583"/>
                  <a:gd name="connsiteX7-123" fmla="*/ 23833 w 581545"/>
                  <a:gd name="connsiteY7-124" fmla="*/ 297966 h 622583"/>
                  <a:gd name="connsiteX8-125" fmla="*/ 21 w 581545"/>
                  <a:gd name="connsiteY8-126" fmla="*/ 190811 h 622583"/>
                  <a:gd name="connsiteX0-127" fmla="*/ 12 w 581536"/>
                  <a:gd name="connsiteY0-128" fmla="*/ 190811 h 622583"/>
                  <a:gd name="connsiteX1-129" fmla="*/ 445305 w 581536"/>
                  <a:gd name="connsiteY1-130" fmla="*/ 311 h 622583"/>
                  <a:gd name="connsiteX2-131" fmla="*/ 378630 w 581536"/>
                  <a:gd name="connsiteY2-132" fmla="*/ 240817 h 622583"/>
                  <a:gd name="connsiteX3-133" fmla="*/ 581037 w 581536"/>
                  <a:gd name="connsiteY3-134" fmla="*/ 583717 h 622583"/>
                  <a:gd name="connsiteX4-135" fmla="*/ 423874 w 581536"/>
                  <a:gd name="connsiteY4-136" fmla="*/ 602767 h 622583"/>
                  <a:gd name="connsiteX5-137" fmla="*/ 66687 w 581536"/>
                  <a:gd name="connsiteY5-138" fmla="*/ 476561 h 622583"/>
                  <a:gd name="connsiteX6-139" fmla="*/ 11917 w 581536"/>
                  <a:gd name="connsiteY6-140" fmla="*/ 443223 h 622583"/>
                  <a:gd name="connsiteX7-141" fmla="*/ 23824 w 581536"/>
                  <a:gd name="connsiteY7-142" fmla="*/ 297966 h 622583"/>
                  <a:gd name="connsiteX8-143" fmla="*/ 12 w 581536"/>
                  <a:gd name="connsiteY8-144" fmla="*/ 190811 h 622583"/>
                  <a:gd name="connsiteX0-145" fmla="*/ 0 w 581524"/>
                  <a:gd name="connsiteY0-146" fmla="*/ 190811 h 622583"/>
                  <a:gd name="connsiteX1-147" fmla="*/ 445293 w 581524"/>
                  <a:gd name="connsiteY1-148" fmla="*/ 311 h 622583"/>
                  <a:gd name="connsiteX2-149" fmla="*/ 378618 w 581524"/>
                  <a:gd name="connsiteY2-150" fmla="*/ 240817 h 622583"/>
                  <a:gd name="connsiteX3-151" fmla="*/ 581025 w 581524"/>
                  <a:gd name="connsiteY3-152" fmla="*/ 583717 h 622583"/>
                  <a:gd name="connsiteX4-153" fmla="*/ 423862 w 581524"/>
                  <a:gd name="connsiteY4-154" fmla="*/ 602767 h 622583"/>
                  <a:gd name="connsiteX5-155" fmla="*/ 66675 w 581524"/>
                  <a:gd name="connsiteY5-156" fmla="*/ 476561 h 622583"/>
                  <a:gd name="connsiteX6-157" fmla="*/ 11905 w 581524"/>
                  <a:gd name="connsiteY6-158" fmla="*/ 443223 h 622583"/>
                  <a:gd name="connsiteX7-159" fmla="*/ 23812 w 581524"/>
                  <a:gd name="connsiteY7-160" fmla="*/ 297966 h 622583"/>
                  <a:gd name="connsiteX8-161" fmla="*/ 0 w 581524"/>
                  <a:gd name="connsiteY8-162" fmla="*/ 190811 h 622583"/>
                  <a:gd name="connsiteX0-163" fmla="*/ 0 w 581524"/>
                  <a:gd name="connsiteY0-164" fmla="*/ 190811 h 622583"/>
                  <a:gd name="connsiteX1-165" fmla="*/ 445293 w 581524"/>
                  <a:gd name="connsiteY1-166" fmla="*/ 311 h 622583"/>
                  <a:gd name="connsiteX2-167" fmla="*/ 378618 w 581524"/>
                  <a:gd name="connsiteY2-168" fmla="*/ 240817 h 622583"/>
                  <a:gd name="connsiteX3-169" fmla="*/ 581025 w 581524"/>
                  <a:gd name="connsiteY3-170" fmla="*/ 583717 h 622583"/>
                  <a:gd name="connsiteX4-171" fmla="*/ 423862 w 581524"/>
                  <a:gd name="connsiteY4-172" fmla="*/ 602767 h 622583"/>
                  <a:gd name="connsiteX5-173" fmla="*/ 66675 w 581524"/>
                  <a:gd name="connsiteY5-174" fmla="*/ 476561 h 622583"/>
                  <a:gd name="connsiteX6-175" fmla="*/ 11905 w 581524"/>
                  <a:gd name="connsiteY6-176" fmla="*/ 443223 h 622583"/>
                  <a:gd name="connsiteX7-177" fmla="*/ 23812 w 581524"/>
                  <a:gd name="connsiteY7-178" fmla="*/ 297966 h 622583"/>
                  <a:gd name="connsiteX8-179" fmla="*/ 0 w 581524"/>
                  <a:gd name="connsiteY8-180" fmla="*/ 190811 h 622583"/>
                  <a:gd name="connsiteX0-181" fmla="*/ 0 w 581524"/>
                  <a:gd name="connsiteY0-182" fmla="*/ 190811 h 622583"/>
                  <a:gd name="connsiteX1-183" fmla="*/ 445293 w 581524"/>
                  <a:gd name="connsiteY1-184" fmla="*/ 311 h 622583"/>
                  <a:gd name="connsiteX2-185" fmla="*/ 378618 w 581524"/>
                  <a:gd name="connsiteY2-186" fmla="*/ 240817 h 622583"/>
                  <a:gd name="connsiteX3-187" fmla="*/ 581025 w 581524"/>
                  <a:gd name="connsiteY3-188" fmla="*/ 583717 h 622583"/>
                  <a:gd name="connsiteX4-189" fmla="*/ 423862 w 581524"/>
                  <a:gd name="connsiteY4-190" fmla="*/ 602767 h 622583"/>
                  <a:gd name="connsiteX5-191" fmla="*/ 66675 w 581524"/>
                  <a:gd name="connsiteY5-192" fmla="*/ 476561 h 622583"/>
                  <a:gd name="connsiteX6-193" fmla="*/ 16668 w 581524"/>
                  <a:gd name="connsiteY6-194" fmla="*/ 433698 h 622583"/>
                  <a:gd name="connsiteX7-195" fmla="*/ 23812 w 581524"/>
                  <a:gd name="connsiteY7-196" fmla="*/ 297966 h 622583"/>
                  <a:gd name="connsiteX8-197" fmla="*/ 0 w 581524"/>
                  <a:gd name="connsiteY8-198" fmla="*/ 190811 h 622583"/>
                  <a:gd name="connsiteX0-199" fmla="*/ 0 w 581524"/>
                  <a:gd name="connsiteY0-200" fmla="*/ 190811 h 622583"/>
                  <a:gd name="connsiteX1-201" fmla="*/ 445293 w 581524"/>
                  <a:gd name="connsiteY1-202" fmla="*/ 311 h 622583"/>
                  <a:gd name="connsiteX2-203" fmla="*/ 378618 w 581524"/>
                  <a:gd name="connsiteY2-204" fmla="*/ 240817 h 622583"/>
                  <a:gd name="connsiteX3-205" fmla="*/ 581025 w 581524"/>
                  <a:gd name="connsiteY3-206" fmla="*/ 583717 h 622583"/>
                  <a:gd name="connsiteX4-207" fmla="*/ 423862 w 581524"/>
                  <a:gd name="connsiteY4-208" fmla="*/ 602767 h 622583"/>
                  <a:gd name="connsiteX5-209" fmla="*/ 66675 w 581524"/>
                  <a:gd name="connsiteY5-210" fmla="*/ 476561 h 622583"/>
                  <a:gd name="connsiteX6-211" fmla="*/ 16668 w 581524"/>
                  <a:gd name="connsiteY6-212" fmla="*/ 433698 h 622583"/>
                  <a:gd name="connsiteX7-213" fmla="*/ 23812 w 581524"/>
                  <a:gd name="connsiteY7-214" fmla="*/ 297966 h 622583"/>
                  <a:gd name="connsiteX8-215" fmla="*/ 0 w 581524"/>
                  <a:gd name="connsiteY8-216" fmla="*/ 190811 h 622583"/>
                  <a:gd name="connsiteX0-217" fmla="*/ 0 w 581524"/>
                  <a:gd name="connsiteY0-218" fmla="*/ 190811 h 622583"/>
                  <a:gd name="connsiteX1-219" fmla="*/ 445293 w 581524"/>
                  <a:gd name="connsiteY1-220" fmla="*/ 311 h 622583"/>
                  <a:gd name="connsiteX2-221" fmla="*/ 378618 w 581524"/>
                  <a:gd name="connsiteY2-222" fmla="*/ 240817 h 622583"/>
                  <a:gd name="connsiteX3-223" fmla="*/ 581025 w 581524"/>
                  <a:gd name="connsiteY3-224" fmla="*/ 583717 h 622583"/>
                  <a:gd name="connsiteX4-225" fmla="*/ 423862 w 581524"/>
                  <a:gd name="connsiteY4-226" fmla="*/ 602767 h 622583"/>
                  <a:gd name="connsiteX5-227" fmla="*/ 66675 w 581524"/>
                  <a:gd name="connsiteY5-228" fmla="*/ 476561 h 622583"/>
                  <a:gd name="connsiteX6-229" fmla="*/ 16668 w 581524"/>
                  <a:gd name="connsiteY6-230" fmla="*/ 433698 h 622583"/>
                  <a:gd name="connsiteX7-231" fmla="*/ 23812 w 581524"/>
                  <a:gd name="connsiteY7-232" fmla="*/ 297966 h 622583"/>
                  <a:gd name="connsiteX8-233" fmla="*/ 0 w 581524"/>
                  <a:gd name="connsiteY8-234" fmla="*/ 190811 h 622583"/>
                  <a:gd name="connsiteX0-235" fmla="*/ 0 w 581524"/>
                  <a:gd name="connsiteY0-236" fmla="*/ 190811 h 622583"/>
                  <a:gd name="connsiteX1-237" fmla="*/ 445293 w 581524"/>
                  <a:gd name="connsiteY1-238" fmla="*/ 311 h 622583"/>
                  <a:gd name="connsiteX2-239" fmla="*/ 378618 w 581524"/>
                  <a:gd name="connsiteY2-240" fmla="*/ 240817 h 622583"/>
                  <a:gd name="connsiteX3-241" fmla="*/ 581025 w 581524"/>
                  <a:gd name="connsiteY3-242" fmla="*/ 583717 h 622583"/>
                  <a:gd name="connsiteX4-243" fmla="*/ 423862 w 581524"/>
                  <a:gd name="connsiteY4-244" fmla="*/ 602767 h 622583"/>
                  <a:gd name="connsiteX5-245" fmla="*/ 66675 w 581524"/>
                  <a:gd name="connsiteY5-246" fmla="*/ 476561 h 622583"/>
                  <a:gd name="connsiteX6-247" fmla="*/ 16668 w 581524"/>
                  <a:gd name="connsiteY6-248" fmla="*/ 433698 h 622583"/>
                  <a:gd name="connsiteX7-249" fmla="*/ 23812 w 581524"/>
                  <a:gd name="connsiteY7-250" fmla="*/ 297966 h 622583"/>
                  <a:gd name="connsiteX8-251" fmla="*/ 0 w 581524"/>
                  <a:gd name="connsiteY8-252" fmla="*/ 190811 h 622583"/>
                  <a:gd name="connsiteX0-253" fmla="*/ 0 w 581524"/>
                  <a:gd name="connsiteY0-254" fmla="*/ 190811 h 622583"/>
                  <a:gd name="connsiteX1-255" fmla="*/ 445293 w 581524"/>
                  <a:gd name="connsiteY1-256" fmla="*/ 311 h 622583"/>
                  <a:gd name="connsiteX2-257" fmla="*/ 378618 w 581524"/>
                  <a:gd name="connsiteY2-258" fmla="*/ 240817 h 622583"/>
                  <a:gd name="connsiteX3-259" fmla="*/ 581025 w 581524"/>
                  <a:gd name="connsiteY3-260" fmla="*/ 583717 h 622583"/>
                  <a:gd name="connsiteX4-261" fmla="*/ 423862 w 581524"/>
                  <a:gd name="connsiteY4-262" fmla="*/ 602767 h 622583"/>
                  <a:gd name="connsiteX5-263" fmla="*/ 83344 w 581524"/>
                  <a:gd name="connsiteY5-264" fmla="*/ 476561 h 622583"/>
                  <a:gd name="connsiteX6-265" fmla="*/ 16668 w 581524"/>
                  <a:gd name="connsiteY6-266" fmla="*/ 433698 h 622583"/>
                  <a:gd name="connsiteX7-267" fmla="*/ 23812 w 581524"/>
                  <a:gd name="connsiteY7-268" fmla="*/ 297966 h 622583"/>
                  <a:gd name="connsiteX8-269" fmla="*/ 0 w 581524"/>
                  <a:gd name="connsiteY8-270" fmla="*/ 190811 h 622583"/>
                  <a:gd name="connsiteX0-271" fmla="*/ 0 w 581524"/>
                  <a:gd name="connsiteY0-272" fmla="*/ 190811 h 622583"/>
                  <a:gd name="connsiteX1-273" fmla="*/ 445293 w 581524"/>
                  <a:gd name="connsiteY1-274" fmla="*/ 311 h 622583"/>
                  <a:gd name="connsiteX2-275" fmla="*/ 378618 w 581524"/>
                  <a:gd name="connsiteY2-276" fmla="*/ 240817 h 622583"/>
                  <a:gd name="connsiteX3-277" fmla="*/ 581025 w 581524"/>
                  <a:gd name="connsiteY3-278" fmla="*/ 583717 h 622583"/>
                  <a:gd name="connsiteX4-279" fmla="*/ 423862 w 581524"/>
                  <a:gd name="connsiteY4-280" fmla="*/ 602767 h 622583"/>
                  <a:gd name="connsiteX5-281" fmla="*/ 83344 w 581524"/>
                  <a:gd name="connsiteY5-282" fmla="*/ 476561 h 622583"/>
                  <a:gd name="connsiteX6-283" fmla="*/ 16668 w 581524"/>
                  <a:gd name="connsiteY6-284" fmla="*/ 433698 h 622583"/>
                  <a:gd name="connsiteX7-285" fmla="*/ 23812 w 581524"/>
                  <a:gd name="connsiteY7-286" fmla="*/ 297966 h 622583"/>
                  <a:gd name="connsiteX8-287" fmla="*/ 0 w 581524"/>
                  <a:gd name="connsiteY8-288" fmla="*/ 190811 h 622583"/>
                  <a:gd name="connsiteX0-289" fmla="*/ 0 w 581524"/>
                  <a:gd name="connsiteY0-290" fmla="*/ 190811 h 622583"/>
                  <a:gd name="connsiteX1-291" fmla="*/ 445293 w 581524"/>
                  <a:gd name="connsiteY1-292" fmla="*/ 311 h 622583"/>
                  <a:gd name="connsiteX2-293" fmla="*/ 378618 w 581524"/>
                  <a:gd name="connsiteY2-294" fmla="*/ 240817 h 622583"/>
                  <a:gd name="connsiteX3-295" fmla="*/ 581025 w 581524"/>
                  <a:gd name="connsiteY3-296" fmla="*/ 583717 h 622583"/>
                  <a:gd name="connsiteX4-297" fmla="*/ 423862 w 581524"/>
                  <a:gd name="connsiteY4-298" fmla="*/ 602767 h 622583"/>
                  <a:gd name="connsiteX5-299" fmla="*/ 83344 w 581524"/>
                  <a:gd name="connsiteY5-300" fmla="*/ 476561 h 622583"/>
                  <a:gd name="connsiteX6-301" fmla="*/ 16668 w 581524"/>
                  <a:gd name="connsiteY6-302" fmla="*/ 433698 h 622583"/>
                  <a:gd name="connsiteX7-303" fmla="*/ 23812 w 581524"/>
                  <a:gd name="connsiteY7-304" fmla="*/ 297966 h 622583"/>
                  <a:gd name="connsiteX8-305" fmla="*/ 0 w 581524"/>
                  <a:gd name="connsiteY8-306" fmla="*/ 190811 h 622583"/>
                  <a:gd name="connsiteX0-307" fmla="*/ 0 w 562614"/>
                  <a:gd name="connsiteY0-308" fmla="*/ 190811 h 626529"/>
                  <a:gd name="connsiteX1-309" fmla="*/ 445293 w 562614"/>
                  <a:gd name="connsiteY1-310" fmla="*/ 311 h 626529"/>
                  <a:gd name="connsiteX2-311" fmla="*/ 378618 w 562614"/>
                  <a:gd name="connsiteY2-312" fmla="*/ 240817 h 626529"/>
                  <a:gd name="connsiteX3-313" fmla="*/ 561975 w 562614"/>
                  <a:gd name="connsiteY3-314" fmla="*/ 590860 h 626529"/>
                  <a:gd name="connsiteX4-315" fmla="*/ 423862 w 562614"/>
                  <a:gd name="connsiteY4-316" fmla="*/ 602767 h 626529"/>
                  <a:gd name="connsiteX5-317" fmla="*/ 83344 w 562614"/>
                  <a:gd name="connsiteY5-318" fmla="*/ 476561 h 626529"/>
                  <a:gd name="connsiteX6-319" fmla="*/ 16668 w 562614"/>
                  <a:gd name="connsiteY6-320" fmla="*/ 433698 h 626529"/>
                  <a:gd name="connsiteX7-321" fmla="*/ 23812 w 562614"/>
                  <a:gd name="connsiteY7-322" fmla="*/ 297966 h 626529"/>
                  <a:gd name="connsiteX8-323" fmla="*/ 0 w 562614"/>
                  <a:gd name="connsiteY8-324" fmla="*/ 190811 h 626529"/>
                  <a:gd name="connsiteX0-325" fmla="*/ 0 w 562872"/>
                  <a:gd name="connsiteY0-326" fmla="*/ 191190 h 625124"/>
                  <a:gd name="connsiteX1-327" fmla="*/ 445293 w 562872"/>
                  <a:gd name="connsiteY1-328" fmla="*/ 690 h 625124"/>
                  <a:gd name="connsiteX2-329" fmla="*/ 369093 w 562872"/>
                  <a:gd name="connsiteY2-330" fmla="*/ 267389 h 625124"/>
                  <a:gd name="connsiteX3-331" fmla="*/ 561975 w 562872"/>
                  <a:gd name="connsiteY3-332" fmla="*/ 591239 h 625124"/>
                  <a:gd name="connsiteX4-333" fmla="*/ 423862 w 562872"/>
                  <a:gd name="connsiteY4-334" fmla="*/ 603146 h 625124"/>
                  <a:gd name="connsiteX5-335" fmla="*/ 83344 w 562872"/>
                  <a:gd name="connsiteY5-336" fmla="*/ 476940 h 625124"/>
                  <a:gd name="connsiteX6-337" fmla="*/ 16668 w 562872"/>
                  <a:gd name="connsiteY6-338" fmla="*/ 434077 h 625124"/>
                  <a:gd name="connsiteX7-339" fmla="*/ 23812 w 562872"/>
                  <a:gd name="connsiteY7-340" fmla="*/ 298345 h 625124"/>
                  <a:gd name="connsiteX8-341" fmla="*/ 0 w 562872"/>
                  <a:gd name="connsiteY8-342" fmla="*/ 191190 h 625124"/>
                  <a:gd name="connsiteX0-343" fmla="*/ 0 w 558173"/>
                  <a:gd name="connsiteY0-344" fmla="*/ 191190 h 617997"/>
                  <a:gd name="connsiteX1-345" fmla="*/ 445293 w 558173"/>
                  <a:gd name="connsiteY1-346" fmla="*/ 690 h 617997"/>
                  <a:gd name="connsiteX2-347" fmla="*/ 369093 w 558173"/>
                  <a:gd name="connsiteY2-348" fmla="*/ 267389 h 617997"/>
                  <a:gd name="connsiteX3-349" fmla="*/ 557212 w 558173"/>
                  <a:gd name="connsiteY3-350" fmla="*/ 576951 h 617997"/>
                  <a:gd name="connsiteX4-351" fmla="*/ 423862 w 558173"/>
                  <a:gd name="connsiteY4-352" fmla="*/ 603146 h 617997"/>
                  <a:gd name="connsiteX5-353" fmla="*/ 83344 w 558173"/>
                  <a:gd name="connsiteY5-354" fmla="*/ 476940 h 617997"/>
                  <a:gd name="connsiteX6-355" fmla="*/ 16668 w 558173"/>
                  <a:gd name="connsiteY6-356" fmla="*/ 434077 h 617997"/>
                  <a:gd name="connsiteX7-357" fmla="*/ 23812 w 558173"/>
                  <a:gd name="connsiteY7-358" fmla="*/ 298345 h 617997"/>
                  <a:gd name="connsiteX8-359" fmla="*/ 0 w 558173"/>
                  <a:gd name="connsiteY8-360" fmla="*/ 191190 h 617997"/>
                  <a:gd name="connsiteX0-361" fmla="*/ 0 w 558173"/>
                  <a:gd name="connsiteY0-362" fmla="*/ 191190 h 615092"/>
                  <a:gd name="connsiteX1-363" fmla="*/ 445293 w 558173"/>
                  <a:gd name="connsiteY1-364" fmla="*/ 690 h 615092"/>
                  <a:gd name="connsiteX2-365" fmla="*/ 369093 w 558173"/>
                  <a:gd name="connsiteY2-366" fmla="*/ 267389 h 615092"/>
                  <a:gd name="connsiteX3-367" fmla="*/ 557212 w 558173"/>
                  <a:gd name="connsiteY3-368" fmla="*/ 576951 h 615092"/>
                  <a:gd name="connsiteX4-369" fmla="*/ 423862 w 558173"/>
                  <a:gd name="connsiteY4-370" fmla="*/ 598384 h 615092"/>
                  <a:gd name="connsiteX5-371" fmla="*/ 83344 w 558173"/>
                  <a:gd name="connsiteY5-372" fmla="*/ 476940 h 615092"/>
                  <a:gd name="connsiteX6-373" fmla="*/ 16668 w 558173"/>
                  <a:gd name="connsiteY6-374" fmla="*/ 434077 h 615092"/>
                  <a:gd name="connsiteX7-375" fmla="*/ 23812 w 558173"/>
                  <a:gd name="connsiteY7-376" fmla="*/ 298345 h 615092"/>
                  <a:gd name="connsiteX8-377" fmla="*/ 0 w 558173"/>
                  <a:gd name="connsiteY8-378" fmla="*/ 191190 h 615092"/>
                  <a:gd name="connsiteX0-379" fmla="*/ 0 w 559456"/>
                  <a:gd name="connsiteY0-380" fmla="*/ 191190 h 616968"/>
                  <a:gd name="connsiteX1-381" fmla="*/ 445293 w 559456"/>
                  <a:gd name="connsiteY1-382" fmla="*/ 690 h 616968"/>
                  <a:gd name="connsiteX2-383" fmla="*/ 369093 w 559456"/>
                  <a:gd name="connsiteY2-384" fmla="*/ 267389 h 616968"/>
                  <a:gd name="connsiteX3-385" fmla="*/ 557212 w 559456"/>
                  <a:gd name="connsiteY3-386" fmla="*/ 576951 h 616968"/>
                  <a:gd name="connsiteX4-387" fmla="*/ 423862 w 559456"/>
                  <a:gd name="connsiteY4-388" fmla="*/ 598384 h 616968"/>
                  <a:gd name="connsiteX5-389" fmla="*/ 83344 w 559456"/>
                  <a:gd name="connsiteY5-390" fmla="*/ 476940 h 616968"/>
                  <a:gd name="connsiteX6-391" fmla="*/ 16668 w 559456"/>
                  <a:gd name="connsiteY6-392" fmla="*/ 434077 h 616968"/>
                  <a:gd name="connsiteX7-393" fmla="*/ 23812 w 559456"/>
                  <a:gd name="connsiteY7-394" fmla="*/ 298345 h 616968"/>
                  <a:gd name="connsiteX8-395" fmla="*/ 0 w 559456"/>
                  <a:gd name="connsiteY8-396" fmla="*/ 191190 h 616968"/>
                  <a:gd name="connsiteX0-397" fmla="*/ 0 w 568493"/>
                  <a:gd name="connsiteY0-398" fmla="*/ 191190 h 618066"/>
                  <a:gd name="connsiteX1-399" fmla="*/ 445293 w 568493"/>
                  <a:gd name="connsiteY1-400" fmla="*/ 690 h 618066"/>
                  <a:gd name="connsiteX2-401" fmla="*/ 369093 w 568493"/>
                  <a:gd name="connsiteY2-402" fmla="*/ 267389 h 618066"/>
                  <a:gd name="connsiteX3-403" fmla="*/ 566737 w 568493"/>
                  <a:gd name="connsiteY3-404" fmla="*/ 579333 h 618066"/>
                  <a:gd name="connsiteX4-405" fmla="*/ 423862 w 568493"/>
                  <a:gd name="connsiteY4-406" fmla="*/ 598384 h 618066"/>
                  <a:gd name="connsiteX5-407" fmla="*/ 83344 w 568493"/>
                  <a:gd name="connsiteY5-408" fmla="*/ 476940 h 618066"/>
                  <a:gd name="connsiteX6-409" fmla="*/ 16668 w 568493"/>
                  <a:gd name="connsiteY6-410" fmla="*/ 434077 h 618066"/>
                  <a:gd name="connsiteX7-411" fmla="*/ 23812 w 568493"/>
                  <a:gd name="connsiteY7-412" fmla="*/ 298345 h 618066"/>
                  <a:gd name="connsiteX8-413" fmla="*/ 0 w 568493"/>
                  <a:gd name="connsiteY8-414" fmla="*/ 191190 h 618066"/>
                  <a:gd name="connsiteX0-415" fmla="*/ 0 w 566216"/>
                  <a:gd name="connsiteY0-416" fmla="*/ 191190 h 615927"/>
                  <a:gd name="connsiteX1-417" fmla="*/ 445293 w 566216"/>
                  <a:gd name="connsiteY1-418" fmla="*/ 690 h 615927"/>
                  <a:gd name="connsiteX2-419" fmla="*/ 369093 w 566216"/>
                  <a:gd name="connsiteY2-420" fmla="*/ 267389 h 615927"/>
                  <a:gd name="connsiteX3-421" fmla="*/ 564356 w 566216"/>
                  <a:gd name="connsiteY3-422" fmla="*/ 574571 h 615927"/>
                  <a:gd name="connsiteX4-423" fmla="*/ 423862 w 566216"/>
                  <a:gd name="connsiteY4-424" fmla="*/ 598384 h 615927"/>
                  <a:gd name="connsiteX5-425" fmla="*/ 83344 w 566216"/>
                  <a:gd name="connsiteY5-426" fmla="*/ 476940 h 615927"/>
                  <a:gd name="connsiteX6-427" fmla="*/ 16668 w 566216"/>
                  <a:gd name="connsiteY6-428" fmla="*/ 434077 h 615927"/>
                  <a:gd name="connsiteX7-429" fmla="*/ 23812 w 566216"/>
                  <a:gd name="connsiteY7-430" fmla="*/ 298345 h 615927"/>
                  <a:gd name="connsiteX8-431" fmla="*/ 0 w 566216"/>
                  <a:gd name="connsiteY8-432" fmla="*/ 191190 h 615927"/>
                  <a:gd name="connsiteX0-433" fmla="*/ 0 w 566216"/>
                  <a:gd name="connsiteY0-434" fmla="*/ 191190 h 615927"/>
                  <a:gd name="connsiteX1-435" fmla="*/ 445293 w 566216"/>
                  <a:gd name="connsiteY1-436" fmla="*/ 690 h 615927"/>
                  <a:gd name="connsiteX2-437" fmla="*/ 369093 w 566216"/>
                  <a:gd name="connsiteY2-438" fmla="*/ 267389 h 615927"/>
                  <a:gd name="connsiteX3-439" fmla="*/ 564356 w 566216"/>
                  <a:gd name="connsiteY3-440" fmla="*/ 574571 h 615927"/>
                  <a:gd name="connsiteX4-441" fmla="*/ 423862 w 566216"/>
                  <a:gd name="connsiteY4-442" fmla="*/ 598384 h 615927"/>
                  <a:gd name="connsiteX5-443" fmla="*/ 83344 w 566216"/>
                  <a:gd name="connsiteY5-444" fmla="*/ 476940 h 615927"/>
                  <a:gd name="connsiteX6-445" fmla="*/ 16668 w 566216"/>
                  <a:gd name="connsiteY6-446" fmla="*/ 434077 h 615927"/>
                  <a:gd name="connsiteX7-447" fmla="*/ 23812 w 566216"/>
                  <a:gd name="connsiteY7-448" fmla="*/ 298345 h 615927"/>
                  <a:gd name="connsiteX8-449" fmla="*/ 0 w 566216"/>
                  <a:gd name="connsiteY8-450" fmla="*/ 191190 h 615927"/>
                  <a:gd name="connsiteX0-451" fmla="*/ 0 w 565654"/>
                  <a:gd name="connsiteY0-452" fmla="*/ 191231 h 615836"/>
                  <a:gd name="connsiteX1-453" fmla="*/ 445293 w 565654"/>
                  <a:gd name="connsiteY1-454" fmla="*/ 731 h 615836"/>
                  <a:gd name="connsiteX2-455" fmla="*/ 381000 w 565654"/>
                  <a:gd name="connsiteY2-456" fmla="*/ 269811 h 615836"/>
                  <a:gd name="connsiteX3-457" fmla="*/ 564356 w 565654"/>
                  <a:gd name="connsiteY3-458" fmla="*/ 574612 h 615836"/>
                  <a:gd name="connsiteX4-459" fmla="*/ 423862 w 565654"/>
                  <a:gd name="connsiteY4-460" fmla="*/ 598425 h 615836"/>
                  <a:gd name="connsiteX5-461" fmla="*/ 83344 w 565654"/>
                  <a:gd name="connsiteY5-462" fmla="*/ 476981 h 615836"/>
                  <a:gd name="connsiteX6-463" fmla="*/ 16668 w 565654"/>
                  <a:gd name="connsiteY6-464" fmla="*/ 434118 h 615836"/>
                  <a:gd name="connsiteX7-465" fmla="*/ 23812 w 565654"/>
                  <a:gd name="connsiteY7-466" fmla="*/ 298386 h 615836"/>
                  <a:gd name="connsiteX8-467" fmla="*/ 0 w 565654"/>
                  <a:gd name="connsiteY8-468" fmla="*/ 191231 h 615836"/>
                  <a:gd name="connsiteX0-469" fmla="*/ 0 w 565654"/>
                  <a:gd name="connsiteY0-470" fmla="*/ 191231 h 615836"/>
                  <a:gd name="connsiteX1-471" fmla="*/ 445293 w 565654"/>
                  <a:gd name="connsiteY1-472" fmla="*/ 731 h 615836"/>
                  <a:gd name="connsiteX2-473" fmla="*/ 381000 w 565654"/>
                  <a:gd name="connsiteY2-474" fmla="*/ 269811 h 615836"/>
                  <a:gd name="connsiteX3-475" fmla="*/ 564356 w 565654"/>
                  <a:gd name="connsiteY3-476" fmla="*/ 574612 h 615836"/>
                  <a:gd name="connsiteX4-477" fmla="*/ 423862 w 565654"/>
                  <a:gd name="connsiteY4-478" fmla="*/ 598425 h 615836"/>
                  <a:gd name="connsiteX5-479" fmla="*/ 83344 w 565654"/>
                  <a:gd name="connsiteY5-480" fmla="*/ 476981 h 615836"/>
                  <a:gd name="connsiteX6-481" fmla="*/ 16668 w 565654"/>
                  <a:gd name="connsiteY6-482" fmla="*/ 434118 h 615836"/>
                  <a:gd name="connsiteX7-483" fmla="*/ 23812 w 565654"/>
                  <a:gd name="connsiteY7-484" fmla="*/ 298386 h 615836"/>
                  <a:gd name="connsiteX8-485" fmla="*/ 0 w 565654"/>
                  <a:gd name="connsiteY8-486" fmla="*/ 191231 h 615836"/>
                  <a:gd name="connsiteX0-487" fmla="*/ 0 w 577222"/>
                  <a:gd name="connsiteY0-488" fmla="*/ 191231 h 621576"/>
                  <a:gd name="connsiteX1-489" fmla="*/ 445293 w 577222"/>
                  <a:gd name="connsiteY1-490" fmla="*/ 731 h 621576"/>
                  <a:gd name="connsiteX2-491" fmla="*/ 381000 w 577222"/>
                  <a:gd name="connsiteY2-492" fmla="*/ 269811 h 621576"/>
                  <a:gd name="connsiteX3-493" fmla="*/ 576262 w 577222"/>
                  <a:gd name="connsiteY3-494" fmla="*/ 586519 h 621576"/>
                  <a:gd name="connsiteX4-495" fmla="*/ 423862 w 577222"/>
                  <a:gd name="connsiteY4-496" fmla="*/ 598425 h 621576"/>
                  <a:gd name="connsiteX5-497" fmla="*/ 83344 w 577222"/>
                  <a:gd name="connsiteY5-498" fmla="*/ 476981 h 621576"/>
                  <a:gd name="connsiteX6-499" fmla="*/ 16668 w 577222"/>
                  <a:gd name="connsiteY6-500" fmla="*/ 434118 h 621576"/>
                  <a:gd name="connsiteX7-501" fmla="*/ 23812 w 577222"/>
                  <a:gd name="connsiteY7-502" fmla="*/ 298386 h 621576"/>
                  <a:gd name="connsiteX8-503" fmla="*/ 0 w 577222"/>
                  <a:gd name="connsiteY8-504" fmla="*/ 191231 h 62157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577222" h="621576">
                    <a:moveTo>
                      <a:pt x="0" y="191231"/>
                    </a:moveTo>
                    <a:cubicBezTo>
                      <a:pt x="96044" y="154322"/>
                      <a:pt x="381793" y="-12366"/>
                      <a:pt x="445293" y="731"/>
                    </a:cubicBezTo>
                    <a:cubicBezTo>
                      <a:pt x="508793" y="13828"/>
                      <a:pt x="365919" y="186070"/>
                      <a:pt x="381000" y="269811"/>
                    </a:cubicBezTo>
                    <a:cubicBezTo>
                      <a:pt x="400844" y="365458"/>
                      <a:pt x="569118" y="531750"/>
                      <a:pt x="576262" y="586519"/>
                    </a:cubicBezTo>
                    <a:cubicBezTo>
                      <a:pt x="583406" y="641288"/>
                      <a:pt x="552450" y="621046"/>
                      <a:pt x="423862" y="598425"/>
                    </a:cubicBezTo>
                    <a:cubicBezTo>
                      <a:pt x="233362" y="556753"/>
                      <a:pt x="151210" y="517065"/>
                      <a:pt x="83344" y="476981"/>
                    </a:cubicBezTo>
                    <a:cubicBezTo>
                      <a:pt x="36910" y="446422"/>
                      <a:pt x="42465" y="467059"/>
                      <a:pt x="16668" y="434118"/>
                    </a:cubicBezTo>
                    <a:cubicBezTo>
                      <a:pt x="50402" y="398795"/>
                      <a:pt x="25796" y="340455"/>
                      <a:pt x="23812" y="298386"/>
                    </a:cubicBezTo>
                    <a:cubicBezTo>
                      <a:pt x="17066" y="263461"/>
                      <a:pt x="15875" y="273384"/>
                      <a:pt x="0" y="191231"/>
                    </a:cubicBezTo>
                    <a:close/>
                  </a:path>
                </a:pathLst>
              </a:custGeom>
              <a:solidFill>
                <a:srgbClr val="3D3936"/>
              </a:solidFill>
              <a:ln>
                <a:solidFill>
                  <a:srgbClr val="3D393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41" name="任意多边形: 形状 340"/>
              <p:cNvSpPr/>
              <p:nvPr/>
            </p:nvSpPr>
            <p:spPr>
              <a:xfrm rot="21228121">
                <a:off x="2432050" y="1510640"/>
                <a:ext cx="260350" cy="45719"/>
              </a:xfrm>
              <a:custGeom>
                <a:avLst/>
                <a:gdLst>
                  <a:gd name="connsiteX0" fmla="*/ 0 w 260717"/>
                  <a:gd name="connsiteY0" fmla="*/ 39650 h 39904"/>
                  <a:gd name="connsiteX1" fmla="*/ 260716 w 260717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0717" h="39904" extrusionOk="0">
                    <a:moveTo>
                      <a:pt x="0" y="39650"/>
                    </a:moveTo>
                    <a:cubicBezTo>
                      <a:pt x="78484" y="34579"/>
                      <a:pt x="137338" y="54385"/>
                      <a:pt x="260716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2" name="任意多边形: 形状 341"/>
              <p:cNvSpPr/>
              <p:nvPr/>
            </p:nvSpPr>
            <p:spPr>
              <a:xfrm rot="1462462">
                <a:off x="2427987" y="1808321"/>
                <a:ext cx="389224" cy="45719"/>
              </a:xfrm>
              <a:custGeom>
                <a:avLst/>
                <a:gdLst>
                  <a:gd name="connsiteX0" fmla="*/ 0 w 389773"/>
                  <a:gd name="connsiteY0" fmla="*/ 39650 h 39904"/>
                  <a:gd name="connsiteX1" fmla="*/ 389773 w 389773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9773" h="39904" extrusionOk="0">
                    <a:moveTo>
                      <a:pt x="0" y="39650"/>
                    </a:moveTo>
                    <a:cubicBezTo>
                      <a:pt x="116313" y="32447"/>
                      <a:pt x="206818" y="56658"/>
                      <a:pt x="389773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3" name="任意多边形: 形状 342"/>
              <p:cNvSpPr/>
              <p:nvPr/>
            </p:nvSpPr>
            <p:spPr>
              <a:xfrm rot="563873">
                <a:off x="2433562" y="1606939"/>
                <a:ext cx="260350" cy="45719"/>
              </a:xfrm>
              <a:custGeom>
                <a:avLst/>
                <a:gdLst>
                  <a:gd name="connsiteX0" fmla="*/ 0 w 260717"/>
                  <a:gd name="connsiteY0" fmla="*/ 39650 h 39904"/>
                  <a:gd name="connsiteX1" fmla="*/ 260716 w 260717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0717" h="39904" extrusionOk="0">
                    <a:moveTo>
                      <a:pt x="0" y="39650"/>
                    </a:moveTo>
                    <a:cubicBezTo>
                      <a:pt x="78484" y="34579"/>
                      <a:pt x="137338" y="54385"/>
                      <a:pt x="260716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4" name="任意多边形: 形状 343"/>
              <p:cNvSpPr/>
              <p:nvPr/>
            </p:nvSpPr>
            <p:spPr>
              <a:xfrm rot="1367567">
                <a:off x="2435727" y="1702842"/>
                <a:ext cx="329948" cy="45719"/>
              </a:xfrm>
              <a:custGeom>
                <a:avLst/>
                <a:gdLst>
                  <a:gd name="connsiteX0" fmla="*/ 0 w 330413"/>
                  <a:gd name="connsiteY0" fmla="*/ 39650 h 39904"/>
                  <a:gd name="connsiteX1" fmla="*/ 330413 w 330413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413" h="39904" extrusionOk="0">
                    <a:moveTo>
                      <a:pt x="0" y="39650"/>
                    </a:moveTo>
                    <a:cubicBezTo>
                      <a:pt x="103101" y="30095"/>
                      <a:pt x="177676" y="47805"/>
                      <a:pt x="330413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5" name="任意多边形: 形状 344"/>
              <p:cNvSpPr/>
              <p:nvPr/>
            </p:nvSpPr>
            <p:spPr>
              <a:xfrm>
                <a:off x="634324" y="1343025"/>
                <a:ext cx="45719" cy="585788"/>
              </a:xfrm>
              <a:custGeom>
                <a:avLst/>
                <a:gdLst>
                  <a:gd name="connsiteX0" fmla="*/ 27786 w 27786"/>
                  <a:gd name="connsiteY0" fmla="*/ 0 h 619125"/>
                  <a:gd name="connsiteX1" fmla="*/ 8736 w 27786"/>
                  <a:gd name="connsiteY1" fmla="*/ 619125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86" h="619125">
                    <a:moveTo>
                      <a:pt x="27786" y="0"/>
                    </a:moveTo>
                    <a:cubicBezTo>
                      <a:pt x="7942" y="231378"/>
                      <a:pt x="-11901" y="462756"/>
                      <a:pt x="8736" y="6191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297" name="任意多边形: 形状 296"/>
            <p:cNvSpPr/>
            <p:nvPr/>
          </p:nvSpPr>
          <p:spPr>
            <a:xfrm>
              <a:off x="588905" y="1247775"/>
              <a:ext cx="1793046" cy="783431"/>
            </a:xfrm>
            <a:custGeom>
              <a:avLst/>
              <a:gdLst>
                <a:gd name="connsiteX0" fmla="*/ 761352 w 1751316"/>
                <a:gd name="connsiteY0" fmla="*/ 0 h 778672"/>
                <a:gd name="connsiteX1" fmla="*/ 1751316 w 1751316"/>
                <a:gd name="connsiteY1" fmla="*/ 389336 h 778672"/>
                <a:gd name="connsiteX2" fmla="*/ 761352 w 1751316"/>
                <a:gd name="connsiteY2" fmla="*/ 778672 h 778672"/>
                <a:gd name="connsiteX3" fmla="*/ 61342 w 1751316"/>
                <a:gd name="connsiteY3" fmla="*/ 664638 h 778672"/>
                <a:gd name="connsiteX4" fmla="*/ 19754 w 1751316"/>
                <a:gd name="connsiteY4" fmla="*/ 644815 h 778672"/>
                <a:gd name="connsiteX5" fmla="*/ 12936 w 1751316"/>
                <a:gd name="connsiteY5" fmla="*/ 606138 h 778672"/>
                <a:gd name="connsiteX6" fmla="*/ 12936 w 1751316"/>
                <a:gd name="connsiteY6" fmla="*/ 160630 h 778672"/>
                <a:gd name="connsiteX7" fmla="*/ 17463 w 1751316"/>
                <a:gd name="connsiteY7" fmla="*/ 134949 h 778672"/>
                <a:gd name="connsiteX8" fmla="*/ 61342 w 1751316"/>
                <a:gd name="connsiteY8" fmla="*/ 114034 h 778672"/>
                <a:gd name="connsiteX9" fmla="*/ 761352 w 1751316"/>
                <a:gd name="connsiteY9" fmla="*/ 0 h 778672"/>
                <a:gd name="connsiteX0-1" fmla="*/ 761352 w 1772747"/>
                <a:gd name="connsiteY0-2" fmla="*/ 0 h 789370"/>
                <a:gd name="connsiteX1-3" fmla="*/ 1772747 w 1772747"/>
                <a:gd name="connsiteY1-4" fmla="*/ 419463 h 789370"/>
                <a:gd name="connsiteX2-5" fmla="*/ 761352 w 1772747"/>
                <a:gd name="connsiteY2-6" fmla="*/ 778672 h 789370"/>
                <a:gd name="connsiteX3-7" fmla="*/ 61342 w 1772747"/>
                <a:gd name="connsiteY3-8" fmla="*/ 664638 h 789370"/>
                <a:gd name="connsiteX4-9" fmla="*/ 19754 w 1772747"/>
                <a:gd name="connsiteY4-10" fmla="*/ 644815 h 789370"/>
                <a:gd name="connsiteX5-11" fmla="*/ 12936 w 1772747"/>
                <a:gd name="connsiteY5-12" fmla="*/ 606138 h 789370"/>
                <a:gd name="connsiteX6-13" fmla="*/ 12936 w 1772747"/>
                <a:gd name="connsiteY6-14" fmla="*/ 160630 h 789370"/>
                <a:gd name="connsiteX7-15" fmla="*/ 17463 w 1772747"/>
                <a:gd name="connsiteY7-16" fmla="*/ 134949 h 789370"/>
                <a:gd name="connsiteX8-17" fmla="*/ 61342 w 1772747"/>
                <a:gd name="connsiteY8-18" fmla="*/ 114034 h 789370"/>
                <a:gd name="connsiteX9-19" fmla="*/ 761352 w 1772747"/>
                <a:gd name="connsiteY9-20" fmla="*/ 0 h 789370"/>
                <a:gd name="connsiteX0-21" fmla="*/ 761352 w 1776726"/>
                <a:gd name="connsiteY0-22" fmla="*/ 0 h 789370"/>
                <a:gd name="connsiteX1-23" fmla="*/ 1772747 w 1776726"/>
                <a:gd name="connsiteY1-24" fmla="*/ 419463 h 789370"/>
                <a:gd name="connsiteX2-25" fmla="*/ 761352 w 1776726"/>
                <a:gd name="connsiteY2-26" fmla="*/ 778672 h 789370"/>
                <a:gd name="connsiteX3-27" fmla="*/ 61342 w 1776726"/>
                <a:gd name="connsiteY3-28" fmla="*/ 664638 h 789370"/>
                <a:gd name="connsiteX4-29" fmla="*/ 19754 w 1776726"/>
                <a:gd name="connsiteY4-30" fmla="*/ 644815 h 789370"/>
                <a:gd name="connsiteX5-31" fmla="*/ 12936 w 1776726"/>
                <a:gd name="connsiteY5-32" fmla="*/ 606138 h 789370"/>
                <a:gd name="connsiteX6-33" fmla="*/ 12936 w 1776726"/>
                <a:gd name="connsiteY6-34" fmla="*/ 160630 h 789370"/>
                <a:gd name="connsiteX7-35" fmla="*/ 17463 w 1776726"/>
                <a:gd name="connsiteY7-36" fmla="*/ 134949 h 789370"/>
                <a:gd name="connsiteX8-37" fmla="*/ 61342 w 1776726"/>
                <a:gd name="connsiteY8-38" fmla="*/ 114034 h 789370"/>
                <a:gd name="connsiteX9-39" fmla="*/ 761352 w 1776726"/>
                <a:gd name="connsiteY9-40" fmla="*/ 0 h 789370"/>
                <a:gd name="connsiteX0-41" fmla="*/ 761352 w 1776742"/>
                <a:gd name="connsiteY0-42" fmla="*/ 0 h 789370"/>
                <a:gd name="connsiteX1-43" fmla="*/ 1772747 w 1776742"/>
                <a:gd name="connsiteY1-44" fmla="*/ 419463 h 789370"/>
                <a:gd name="connsiteX2-45" fmla="*/ 761352 w 1776742"/>
                <a:gd name="connsiteY2-46" fmla="*/ 778672 h 789370"/>
                <a:gd name="connsiteX3-47" fmla="*/ 61342 w 1776742"/>
                <a:gd name="connsiteY3-48" fmla="*/ 664638 h 789370"/>
                <a:gd name="connsiteX4-49" fmla="*/ 19754 w 1776742"/>
                <a:gd name="connsiteY4-50" fmla="*/ 644815 h 789370"/>
                <a:gd name="connsiteX5-51" fmla="*/ 12936 w 1776742"/>
                <a:gd name="connsiteY5-52" fmla="*/ 606138 h 789370"/>
                <a:gd name="connsiteX6-53" fmla="*/ 12936 w 1776742"/>
                <a:gd name="connsiteY6-54" fmla="*/ 160630 h 789370"/>
                <a:gd name="connsiteX7-55" fmla="*/ 17463 w 1776742"/>
                <a:gd name="connsiteY7-56" fmla="*/ 134949 h 789370"/>
                <a:gd name="connsiteX8-57" fmla="*/ 61342 w 1776742"/>
                <a:gd name="connsiteY8-58" fmla="*/ 114034 h 789370"/>
                <a:gd name="connsiteX9-59" fmla="*/ 761352 w 1776742"/>
                <a:gd name="connsiteY9-60" fmla="*/ 0 h 789370"/>
                <a:gd name="connsiteX0-61" fmla="*/ 761352 w 1776710"/>
                <a:gd name="connsiteY0-62" fmla="*/ 0 h 789370"/>
                <a:gd name="connsiteX1-63" fmla="*/ 1772747 w 1776710"/>
                <a:gd name="connsiteY1-64" fmla="*/ 419463 h 789370"/>
                <a:gd name="connsiteX2-65" fmla="*/ 761352 w 1776710"/>
                <a:gd name="connsiteY2-66" fmla="*/ 778672 h 789370"/>
                <a:gd name="connsiteX3-67" fmla="*/ 61342 w 1776710"/>
                <a:gd name="connsiteY3-68" fmla="*/ 664638 h 789370"/>
                <a:gd name="connsiteX4-69" fmla="*/ 19754 w 1776710"/>
                <a:gd name="connsiteY4-70" fmla="*/ 644815 h 789370"/>
                <a:gd name="connsiteX5-71" fmla="*/ 12936 w 1776710"/>
                <a:gd name="connsiteY5-72" fmla="*/ 606138 h 789370"/>
                <a:gd name="connsiteX6-73" fmla="*/ 12936 w 1776710"/>
                <a:gd name="connsiteY6-74" fmla="*/ 160630 h 789370"/>
                <a:gd name="connsiteX7-75" fmla="*/ 17463 w 1776710"/>
                <a:gd name="connsiteY7-76" fmla="*/ 134949 h 789370"/>
                <a:gd name="connsiteX8-77" fmla="*/ 61342 w 1776710"/>
                <a:gd name="connsiteY8-78" fmla="*/ 114034 h 789370"/>
                <a:gd name="connsiteX9-79" fmla="*/ 761352 w 1776710"/>
                <a:gd name="connsiteY9-80" fmla="*/ 0 h 789370"/>
                <a:gd name="connsiteX0-81" fmla="*/ 761352 w 1776710"/>
                <a:gd name="connsiteY0-82" fmla="*/ 0 h 789370"/>
                <a:gd name="connsiteX1-83" fmla="*/ 1772747 w 1776710"/>
                <a:gd name="connsiteY1-84" fmla="*/ 419463 h 789370"/>
                <a:gd name="connsiteX2-85" fmla="*/ 761352 w 1776710"/>
                <a:gd name="connsiteY2-86" fmla="*/ 778672 h 789370"/>
                <a:gd name="connsiteX3-87" fmla="*/ 61342 w 1776710"/>
                <a:gd name="connsiteY3-88" fmla="*/ 664638 h 789370"/>
                <a:gd name="connsiteX4-89" fmla="*/ 19754 w 1776710"/>
                <a:gd name="connsiteY4-90" fmla="*/ 644815 h 789370"/>
                <a:gd name="connsiteX5-91" fmla="*/ 12936 w 1776710"/>
                <a:gd name="connsiteY5-92" fmla="*/ 606138 h 789370"/>
                <a:gd name="connsiteX6-93" fmla="*/ 12936 w 1776710"/>
                <a:gd name="connsiteY6-94" fmla="*/ 160630 h 789370"/>
                <a:gd name="connsiteX7-95" fmla="*/ 17463 w 1776710"/>
                <a:gd name="connsiteY7-96" fmla="*/ 134949 h 789370"/>
                <a:gd name="connsiteX8-97" fmla="*/ 61342 w 1776710"/>
                <a:gd name="connsiteY8-98" fmla="*/ 114034 h 789370"/>
                <a:gd name="connsiteX9-99" fmla="*/ 761352 w 1776710"/>
                <a:gd name="connsiteY9-100" fmla="*/ 0 h 789370"/>
                <a:gd name="connsiteX0-101" fmla="*/ 761352 w 1776710"/>
                <a:gd name="connsiteY0-102" fmla="*/ 0 h 778672"/>
                <a:gd name="connsiteX1-103" fmla="*/ 1772747 w 1776710"/>
                <a:gd name="connsiteY1-104" fmla="*/ 419463 h 778672"/>
                <a:gd name="connsiteX2-105" fmla="*/ 761352 w 1776710"/>
                <a:gd name="connsiteY2-106" fmla="*/ 778672 h 778672"/>
                <a:gd name="connsiteX3-107" fmla="*/ 61342 w 1776710"/>
                <a:gd name="connsiteY3-108" fmla="*/ 664638 h 778672"/>
                <a:gd name="connsiteX4-109" fmla="*/ 19754 w 1776710"/>
                <a:gd name="connsiteY4-110" fmla="*/ 644815 h 778672"/>
                <a:gd name="connsiteX5-111" fmla="*/ 12936 w 1776710"/>
                <a:gd name="connsiteY5-112" fmla="*/ 606138 h 778672"/>
                <a:gd name="connsiteX6-113" fmla="*/ 12936 w 1776710"/>
                <a:gd name="connsiteY6-114" fmla="*/ 160630 h 778672"/>
                <a:gd name="connsiteX7-115" fmla="*/ 17463 w 1776710"/>
                <a:gd name="connsiteY7-116" fmla="*/ 134949 h 778672"/>
                <a:gd name="connsiteX8-117" fmla="*/ 61342 w 1776710"/>
                <a:gd name="connsiteY8-118" fmla="*/ 114034 h 778672"/>
                <a:gd name="connsiteX9-119" fmla="*/ 761352 w 1776710"/>
                <a:gd name="connsiteY9-120" fmla="*/ 0 h 778672"/>
                <a:gd name="connsiteX0-121" fmla="*/ 761352 w 1776710"/>
                <a:gd name="connsiteY0-122" fmla="*/ 0 h 778672"/>
                <a:gd name="connsiteX1-123" fmla="*/ 1772747 w 1776710"/>
                <a:gd name="connsiteY1-124" fmla="*/ 419463 h 778672"/>
                <a:gd name="connsiteX2-125" fmla="*/ 761352 w 1776710"/>
                <a:gd name="connsiteY2-126" fmla="*/ 778672 h 778672"/>
                <a:gd name="connsiteX3-127" fmla="*/ 61342 w 1776710"/>
                <a:gd name="connsiteY3-128" fmla="*/ 664638 h 778672"/>
                <a:gd name="connsiteX4-129" fmla="*/ 19754 w 1776710"/>
                <a:gd name="connsiteY4-130" fmla="*/ 644815 h 778672"/>
                <a:gd name="connsiteX5-131" fmla="*/ 12936 w 1776710"/>
                <a:gd name="connsiteY5-132" fmla="*/ 606138 h 778672"/>
                <a:gd name="connsiteX6-133" fmla="*/ 12936 w 1776710"/>
                <a:gd name="connsiteY6-134" fmla="*/ 160630 h 778672"/>
                <a:gd name="connsiteX7-135" fmla="*/ 17463 w 1776710"/>
                <a:gd name="connsiteY7-136" fmla="*/ 134949 h 778672"/>
                <a:gd name="connsiteX8-137" fmla="*/ 61342 w 1776710"/>
                <a:gd name="connsiteY8-138" fmla="*/ 114034 h 778672"/>
                <a:gd name="connsiteX9-139" fmla="*/ 761352 w 1776710"/>
                <a:gd name="connsiteY9-140" fmla="*/ 0 h 778672"/>
                <a:gd name="connsiteX0-141" fmla="*/ 761352 w 1776710"/>
                <a:gd name="connsiteY0-142" fmla="*/ 0 h 764768"/>
                <a:gd name="connsiteX1-143" fmla="*/ 1772747 w 1776710"/>
                <a:gd name="connsiteY1-144" fmla="*/ 419463 h 764768"/>
                <a:gd name="connsiteX2-145" fmla="*/ 751827 w 1776710"/>
                <a:gd name="connsiteY2-146" fmla="*/ 764768 h 764768"/>
                <a:gd name="connsiteX3-147" fmla="*/ 61342 w 1776710"/>
                <a:gd name="connsiteY3-148" fmla="*/ 664638 h 764768"/>
                <a:gd name="connsiteX4-149" fmla="*/ 19754 w 1776710"/>
                <a:gd name="connsiteY4-150" fmla="*/ 644815 h 764768"/>
                <a:gd name="connsiteX5-151" fmla="*/ 12936 w 1776710"/>
                <a:gd name="connsiteY5-152" fmla="*/ 606138 h 764768"/>
                <a:gd name="connsiteX6-153" fmla="*/ 12936 w 1776710"/>
                <a:gd name="connsiteY6-154" fmla="*/ 160630 h 764768"/>
                <a:gd name="connsiteX7-155" fmla="*/ 17463 w 1776710"/>
                <a:gd name="connsiteY7-156" fmla="*/ 134949 h 764768"/>
                <a:gd name="connsiteX8-157" fmla="*/ 61342 w 1776710"/>
                <a:gd name="connsiteY8-158" fmla="*/ 114034 h 764768"/>
                <a:gd name="connsiteX9-159" fmla="*/ 761352 w 1776710"/>
                <a:gd name="connsiteY9-160" fmla="*/ 0 h 764768"/>
                <a:gd name="connsiteX0-161" fmla="*/ 761352 w 1776710"/>
                <a:gd name="connsiteY0-162" fmla="*/ 0 h 767776"/>
                <a:gd name="connsiteX1-163" fmla="*/ 1772747 w 1776710"/>
                <a:gd name="connsiteY1-164" fmla="*/ 419463 h 767776"/>
                <a:gd name="connsiteX2-165" fmla="*/ 751827 w 1776710"/>
                <a:gd name="connsiteY2-166" fmla="*/ 764768 h 767776"/>
                <a:gd name="connsiteX3-167" fmla="*/ 61342 w 1776710"/>
                <a:gd name="connsiteY3-168" fmla="*/ 664638 h 767776"/>
                <a:gd name="connsiteX4-169" fmla="*/ 19754 w 1776710"/>
                <a:gd name="connsiteY4-170" fmla="*/ 644815 h 767776"/>
                <a:gd name="connsiteX5-171" fmla="*/ 12936 w 1776710"/>
                <a:gd name="connsiteY5-172" fmla="*/ 606138 h 767776"/>
                <a:gd name="connsiteX6-173" fmla="*/ 12936 w 1776710"/>
                <a:gd name="connsiteY6-174" fmla="*/ 160630 h 767776"/>
                <a:gd name="connsiteX7-175" fmla="*/ 17463 w 1776710"/>
                <a:gd name="connsiteY7-176" fmla="*/ 134949 h 767776"/>
                <a:gd name="connsiteX8-177" fmla="*/ 61342 w 1776710"/>
                <a:gd name="connsiteY8-178" fmla="*/ 114034 h 767776"/>
                <a:gd name="connsiteX9-179" fmla="*/ 761352 w 1776710"/>
                <a:gd name="connsiteY9-180" fmla="*/ 0 h 767776"/>
                <a:gd name="connsiteX0-181" fmla="*/ 761352 w 1777138"/>
                <a:gd name="connsiteY0-182" fmla="*/ 0 h 767776"/>
                <a:gd name="connsiteX1-183" fmla="*/ 1772747 w 1777138"/>
                <a:gd name="connsiteY1-184" fmla="*/ 419463 h 767776"/>
                <a:gd name="connsiteX2-185" fmla="*/ 751827 w 1777138"/>
                <a:gd name="connsiteY2-186" fmla="*/ 764768 h 767776"/>
                <a:gd name="connsiteX3-187" fmla="*/ 61342 w 1777138"/>
                <a:gd name="connsiteY3-188" fmla="*/ 664638 h 767776"/>
                <a:gd name="connsiteX4-189" fmla="*/ 19754 w 1777138"/>
                <a:gd name="connsiteY4-190" fmla="*/ 644815 h 767776"/>
                <a:gd name="connsiteX5-191" fmla="*/ 12936 w 1777138"/>
                <a:gd name="connsiteY5-192" fmla="*/ 606138 h 767776"/>
                <a:gd name="connsiteX6-193" fmla="*/ 12936 w 1777138"/>
                <a:gd name="connsiteY6-194" fmla="*/ 160630 h 767776"/>
                <a:gd name="connsiteX7-195" fmla="*/ 17463 w 1777138"/>
                <a:gd name="connsiteY7-196" fmla="*/ 134949 h 767776"/>
                <a:gd name="connsiteX8-197" fmla="*/ 61342 w 1777138"/>
                <a:gd name="connsiteY8-198" fmla="*/ 114034 h 767776"/>
                <a:gd name="connsiteX9-199" fmla="*/ 761352 w 1777138"/>
                <a:gd name="connsiteY9-200" fmla="*/ 0 h 767776"/>
                <a:gd name="connsiteX0-201" fmla="*/ 761352 w 1774777"/>
                <a:gd name="connsiteY0-202" fmla="*/ 0 h 767776"/>
                <a:gd name="connsiteX1-203" fmla="*/ 1770366 w 1774777"/>
                <a:gd name="connsiteY1-204" fmla="*/ 424097 h 767776"/>
                <a:gd name="connsiteX2-205" fmla="*/ 751827 w 1774777"/>
                <a:gd name="connsiteY2-206" fmla="*/ 764768 h 767776"/>
                <a:gd name="connsiteX3-207" fmla="*/ 61342 w 1774777"/>
                <a:gd name="connsiteY3-208" fmla="*/ 664638 h 767776"/>
                <a:gd name="connsiteX4-209" fmla="*/ 19754 w 1774777"/>
                <a:gd name="connsiteY4-210" fmla="*/ 644815 h 767776"/>
                <a:gd name="connsiteX5-211" fmla="*/ 12936 w 1774777"/>
                <a:gd name="connsiteY5-212" fmla="*/ 606138 h 767776"/>
                <a:gd name="connsiteX6-213" fmla="*/ 12936 w 1774777"/>
                <a:gd name="connsiteY6-214" fmla="*/ 160630 h 767776"/>
                <a:gd name="connsiteX7-215" fmla="*/ 17463 w 1774777"/>
                <a:gd name="connsiteY7-216" fmla="*/ 134949 h 767776"/>
                <a:gd name="connsiteX8-217" fmla="*/ 61342 w 1774777"/>
                <a:gd name="connsiteY8-218" fmla="*/ 114034 h 767776"/>
                <a:gd name="connsiteX9-219" fmla="*/ 761352 w 1774777"/>
                <a:gd name="connsiteY9-220" fmla="*/ 0 h 767776"/>
                <a:gd name="connsiteX0-221" fmla="*/ 761352 w 1878416"/>
                <a:gd name="connsiteY0-222" fmla="*/ 0 h 767776"/>
                <a:gd name="connsiteX1-223" fmla="*/ 1770366 w 1878416"/>
                <a:gd name="connsiteY1-224" fmla="*/ 424097 h 767776"/>
                <a:gd name="connsiteX2-225" fmla="*/ 1735195 w 1878416"/>
                <a:gd name="connsiteY2-226" fmla="*/ 522007 h 767776"/>
                <a:gd name="connsiteX3-227" fmla="*/ 751827 w 1878416"/>
                <a:gd name="connsiteY3-228" fmla="*/ 764768 h 767776"/>
                <a:gd name="connsiteX4-229" fmla="*/ 61342 w 1878416"/>
                <a:gd name="connsiteY4-230" fmla="*/ 664638 h 767776"/>
                <a:gd name="connsiteX5-231" fmla="*/ 19754 w 1878416"/>
                <a:gd name="connsiteY5-232" fmla="*/ 644815 h 767776"/>
                <a:gd name="connsiteX6-233" fmla="*/ 12936 w 1878416"/>
                <a:gd name="connsiteY6-234" fmla="*/ 606138 h 767776"/>
                <a:gd name="connsiteX7-235" fmla="*/ 12936 w 1878416"/>
                <a:gd name="connsiteY7-236" fmla="*/ 160630 h 767776"/>
                <a:gd name="connsiteX8-237" fmla="*/ 17463 w 1878416"/>
                <a:gd name="connsiteY8-238" fmla="*/ 134949 h 767776"/>
                <a:gd name="connsiteX9-239" fmla="*/ 61342 w 1878416"/>
                <a:gd name="connsiteY9-240" fmla="*/ 114034 h 767776"/>
                <a:gd name="connsiteX10" fmla="*/ 761352 w 1878416"/>
                <a:gd name="connsiteY10" fmla="*/ 0 h 767776"/>
                <a:gd name="connsiteX0-241" fmla="*/ 761352 w 1878416"/>
                <a:gd name="connsiteY0-242" fmla="*/ 0 h 767776"/>
                <a:gd name="connsiteX1-243" fmla="*/ 1770366 w 1878416"/>
                <a:gd name="connsiteY1-244" fmla="*/ 424097 h 767776"/>
                <a:gd name="connsiteX2-245" fmla="*/ 1735195 w 1878416"/>
                <a:gd name="connsiteY2-246" fmla="*/ 522007 h 767776"/>
                <a:gd name="connsiteX3-247" fmla="*/ 751827 w 1878416"/>
                <a:gd name="connsiteY3-248" fmla="*/ 764768 h 767776"/>
                <a:gd name="connsiteX4-249" fmla="*/ 61342 w 1878416"/>
                <a:gd name="connsiteY4-250" fmla="*/ 664638 h 767776"/>
                <a:gd name="connsiteX5-251" fmla="*/ 19754 w 1878416"/>
                <a:gd name="connsiteY5-252" fmla="*/ 644815 h 767776"/>
                <a:gd name="connsiteX6-253" fmla="*/ 12936 w 1878416"/>
                <a:gd name="connsiteY6-254" fmla="*/ 606138 h 767776"/>
                <a:gd name="connsiteX7-255" fmla="*/ 12936 w 1878416"/>
                <a:gd name="connsiteY7-256" fmla="*/ 160630 h 767776"/>
                <a:gd name="connsiteX8-257" fmla="*/ 17463 w 1878416"/>
                <a:gd name="connsiteY8-258" fmla="*/ 134949 h 767776"/>
                <a:gd name="connsiteX9-259" fmla="*/ 61342 w 1878416"/>
                <a:gd name="connsiteY9-260" fmla="*/ 114034 h 767776"/>
                <a:gd name="connsiteX10-261" fmla="*/ 761352 w 1878416"/>
                <a:gd name="connsiteY10-262" fmla="*/ 0 h 767776"/>
                <a:gd name="connsiteX0-263" fmla="*/ 761352 w 1877399"/>
                <a:gd name="connsiteY0-264" fmla="*/ 0 h 767776"/>
                <a:gd name="connsiteX1-265" fmla="*/ 1770366 w 1877399"/>
                <a:gd name="connsiteY1-266" fmla="*/ 424097 h 767776"/>
                <a:gd name="connsiteX2-267" fmla="*/ 1732814 w 1877399"/>
                <a:gd name="connsiteY2-268" fmla="*/ 528960 h 767776"/>
                <a:gd name="connsiteX3-269" fmla="*/ 751827 w 1877399"/>
                <a:gd name="connsiteY3-270" fmla="*/ 764768 h 767776"/>
                <a:gd name="connsiteX4-271" fmla="*/ 61342 w 1877399"/>
                <a:gd name="connsiteY4-272" fmla="*/ 664638 h 767776"/>
                <a:gd name="connsiteX5-273" fmla="*/ 19754 w 1877399"/>
                <a:gd name="connsiteY5-274" fmla="*/ 644815 h 767776"/>
                <a:gd name="connsiteX6-275" fmla="*/ 12936 w 1877399"/>
                <a:gd name="connsiteY6-276" fmla="*/ 606138 h 767776"/>
                <a:gd name="connsiteX7-277" fmla="*/ 12936 w 1877399"/>
                <a:gd name="connsiteY7-278" fmla="*/ 160630 h 767776"/>
                <a:gd name="connsiteX8-279" fmla="*/ 17463 w 1877399"/>
                <a:gd name="connsiteY8-280" fmla="*/ 134949 h 767776"/>
                <a:gd name="connsiteX9-281" fmla="*/ 61342 w 1877399"/>
                <a:gd name="connsiteY9-282" fmla="*/ 114034 h 767776"/>
                <a:gd name="connsiteX10-283" fmla="*/ 761352 w 1877399"/>
                <a:gd name="connsiteY10-284" fmla="*/ 0 h 767776"/>
                <a:gd name="connsiteX0-285" fmla="*/ 761352 w 1877399"/>
                <a:gd name="connsiteY0-286" fmla="*/ 0 h 767776"/>
                <a:gd name="connsiteX1-287" fmla="*/ 1770366 w 1877399"/>
                <a:gd name="connsiteY1-288" fmla="*/ 424097 h 767776"/>
                <a:gd name="connsiteX2-289" fmla="*/ 1732814 w 1877399"/>
                <a:gd name="connsiteY2-290" fmla="*/ 528960 h 767776"/>
                <a:gd name="connsiteX3-291" fmla="*/ 751827 w 1877399"/>
                <a:gd name="connsiteY3-292" fmla="*/ 764768 h 767776"/>
                <a:gd name="connsiteX4-293" fmla="*/ 61342 w 1877399"/>
                <a:gd name="connsiteY4-294" fmla="*/ 664638 h 767776"/>
                <a:gd name="connsiteX5-295" fmla="*/ 19754 w 1877399"/>
                <a:gd name="connsiteY5-296" fmla="*/ 644815 h 767776"/>
                <a:gd name="connsiteX6-297" fmla="*/ 12936 w 1877399"/>
                <a:gd name="connsiteY6-298" fmla="*/ 606138 h 767776"/>
                <a:gd name="connsiteX7-299" fmla="*/ 12936 w 1877399"/>
                <a:gd name="connsiteY7-300" fmla="*/ 160630 h 767776"/>
                <a:gd name="connsiteX8-301" fmla="*/ 17463 w 1877399"/>
                <a:gd name="connsiteY8-302" fmla="*/ 134949 h 767776"/>
                <a:gd name="connsiteX9-303" fmla="*/ 61342 w 1877399"/>
                <a:gd name="connsiteY9-304" fmla="*/ 114034 h 767776"/>
                <a:gd name="connsiteX10-305" fmla="*/ 761352 w 1877399"/>
                <a:gd name="connsiteY10-306" fmla="*/ 0 h 767776"/>
                <a:gd name="connsiteX0-307" fmla="*/ 761352 w 1877399"/>
                <a:gd name="connsiteY0-308" fmla="*/ 0 h 767776"/>
                <a:gd name="connsiteX1-309" fmla="*/ 1770366 w 1877399"/>
                <a:gd name="connsiteY1-310" fmla="*/ 424097 h 767776"/>
                <a:gd name="connsiteX2-311" fmla="*/ 1732814 w 1877399"/>
                <a:gd name="connsiteY2-312" fmla="*/ 528960 h 767776"/>
                <a:gd name="connsiteX3-313" fmla="*/ 751827 w 1877399"/>
                <a:gd name="connsiteY3-314" fmla="*/ 764768 h 767776"/>
                <a:gd name="connsiteX4-315" fmla="*/ 61342 w 1877399"/>
                <a:gd name="connsiteY4-316" fmla="*/ 664638 h 767776"/>
                <a:gd name="connsiteX5-317" fmla="*/ 19754 w 1877399"/>
                <a:gd name="connsiteY5-318" fmla="*/ 644815 h 767776"/>
                <a:gd name="connsiteX6-319" fmla="*/ 12936 w 1877399"/>
                <a:gd name="connsiteY6-320" fmla="*/ 606138 h 767776"/>
                <a:gd name="connsiteX7-321" fmla="*/ 12936 w 1877399"/>
                <a:gd name="connsiteY7-322" fmla="*/ 160630 h 767776"/>
                <a:gd name="connsiteX8-323" fmla="*/ 17463 w 1877399"/>
                <a:gd name="connsiteY8-324" fmla="*/ 134949 h 767776"/>
                <a:gd name="connsiteX9-325" fmla="*/ 61342 w 1877399"/>
                <a:gd name="connsiteY9-326" fmla="*/ 114034 h 767776"/>
                <a:gd name="connsiteX10-327" fmla="*/ 761352 w 1877399"/>
                <a:gd name="connsiteY10-328" fmla="*/ 0 h 767776"/>
                <a:gd name="connsiteX0-329" fmla="*/ 761352 w 1893977"/>
                <a:gd name="connsiteY0-330" fmla="*/ 0 h 767776"/>
                <a:gd name="connsiteX1-331" fmla="*/ 1770366 w 1893977"/>
                <a:gd name="connsiteY1-332" fmla="*/ 424097 h 767776"/>
                <a:gd name="connsiteX2-333" fmla="*/ 1768533 w 1893977"/>
                <a:gd name="connsiteY2-334" fmla="*/ 549817 h 767776"/>
                <a:gd name="connsiteX3-335" fmla="*/ 751827 w 1893977"/>
                <a:gd name="connsiteY3-336" fmla="*/ 764768 h 767776"/>
                <a:gd name="connsiteX4-337" fmla="*/ 61342 w 1893977"/>
                <a:gd name="connsiteY4-338" fmla="*/ 664638 h 767776"/>
                <a:gd name="connsiteX5-339" fmla="*/ 19754 w 1893977"/>
                <a:gd name="connsiteY5-340" fmla="*/ 644815 h 767776"/>
                <a:gd name="connsiteX6-341" fmla="*/ 12936 w 1893977"/>
                <a:gd name="connsiteY6-342" fmla="*/ 606138 h 767776"/>
                <a:gd name="connsiteX7-343" fmla="*/ 12936 w 1893977"/>
                <a:gd name="connsiteY7-344" fmla="*/ 160630 h 767776"/>
                <a:gd name="connsiteX8-345" fmla="*/ 17463 w 1893977"/>
                <a:gd name="connsiteY8-346" fmla="*/ 134949 h 767776"/>
                <a:gd name="connsiteX9-347" fmla="*/ 61342 w 1893977"/>
                <a:gd name="connsiteY9-348" fmla="*/ 114034 h 767776"/>
                <a:gd name="connsiteX10-349" fmla="*/ 761352 w 1893977"/>
                <a:gd name="connsiteY10-350" fmla="*/ 0 h 767776"/>
                <a:gd name="connsiteX0-351" fmla="*/ 761352 w 1893977"/>
                <a:gd name="connsiteY0-352" fmla="*/ 0 h 767776"/>
                <a:gd name="connsiteX1-353" fmla="*/ 1770366 w 1893977"/>
                <a:gd name="connsiteY1-354" fmla="*/ 424097 h 767776"/>
                <a:gd name="connsiteX2-355" fmla="*/ 1768533 w 1893977"/>
                <a:gd name="connsiteY2-356" fmla="*/ 549817 h 767776"/>
                <a:gd name="connsiteX3-357" fmla="*/ 751827 w 1893977"/>
                <a:gd name="connsiteY3-358" fmla="*/ 764768 h 767776"/>
                <a:gd name="connsiteX4-359" fmla="*/ 61342 w 1893977"/>
                <a:gd name="connsiteY4-360" fmla="*/ 664638 h 767776"/>
                <a:gd name="connsiteX5-361" fmla="*/ 19754 w 1893977"/>
                <a:gd name="connsiteY5-362" fmla="*/ 644815 h 767776"/>
                <a:gd name="connsiteX6-363" fmla="*/ 12936 w 1893977"/>
                <a:gd name="connsiteY6-364" fmla="*/ 606138 h 767776"/>
                <a:gd name="connsiteX7-365" fmla="*/ 12936 w 1893977"/>
                <a:gd name="connsiteY7-366" fmla="*/ 160630 h 767776"/>
                <a:gd name="connsiteX8-367" fmla="*/ 17463 w 1893977"/>
                <a:gd name="connsiteY8-368" fmla="*/ 134949 h 767776"/>
                <a:gd name="connsiteX9-369" fmla="*/ 61342 w 1893977"/>
                <a:gd name="connsiteY9-370" fmla="*/ 114034 h 767776"/>
                <a:gd name="connsiteX10-371" fmla="*/ 761352 w 1893977"/>
                <a:gd name="connsiteY10-372" fmla="*/ 0 h 767776"/>
                <a:gd name="connsiteX0-373" fmla="*/ 761352 w 1893977"/>
                <a:gd name="connsiteY0-374" fmla="*/ 0 h 767776"/>
                <a:gd name="connsiteX1-375" fmla="*/ 1770366 w 1893977"/>
                <a:gd name="connsiteY1-376" fmla="*/ 424097 h 767776"/>
                <a:gd name="connsiteX2-377" fmla="*/ 1768533 w 1893977"/>
                <a:gd name="connsiteY2-378" fmla="*/ 549817 h 767776"/>
                <a:gd name="connsiteX3-379" fmla="*/ 751827 w 1893977"/>
                <a:gd name="connsiteY3-380" fmla="*/ 764768 h 767776"/>
                <a:gd name="connsiteX4-381" fmla="*/ 61342 w 1893977"/>
                <a:gd name="connsiteY4-382" fmla="*/ 664638 h 767776"/>
                <a:gd name="connsiteX5-383" fmla="*/ 19754 w 1893977"/>
                <a:gd name="connsiteY5-384" fmla="*/ 644815 h 767776"/>
                <a:gd name="connsiteX6-385" fmla="*/ 12936 w 1893977"/>
                <a:gd name="connsiteY6-386" fmla="*/ 606138 h 767776"/>
                <a:gd name="connsiteX7-387" fmla="*/ 12936 w 1893977"/>
                <a:gd name="connsiteY7-388" fmla="*/ 160630 h 767776"/>
                <a:gd name="connsiteX8-389" fmla="*/ 17463 w 1893977"/>
                <a:gd name="connsiteY8-390" fmla="*/ 134949 h 767776"/>
                <a:gd name="connsiteX9-391" fmla="*/ 61342 w 1893977"/>
                <a:gd name="connsiteY9-392" fmla="*/ 114034 h 767776"/>
                <a:gd name="connsiteX10-393" fmla="*/ 761352 w 1893977"/>
                <a:gd name="connsiteY10-394" fmla="*/ 0 h 767776"/>
                <a:gd name="connsiteX0-395" fmla="*/ 761352 w 1848313"/>
                <a:gd name="connsiteY0-396" fmla="*/ 0 h 767776"/>
                <a:gd name="connsiteX1-397" fmla="*/ 1770366 w 1848313"/>
                <a:gd name="connsiteY1-398" fmla="*/ 424097 h 767776"/>
                <a:gd name="connsiteX2-399" fmla="*/ 1768533 w 1848313"/>
                <a:gd name="connsiteY2-400" fmla="*/ 549817 h 767776"/>
                <a:gd name="connsiteX3-401" fmla="*/ 751827 w 1848313"/>
                <a:gd name="connsiteY3-402" fmla="*/ 764768 h 767776"/>
                <a:gd name="connsiteX4-403" fmla="*/ 61342 w 1848313"/>
                <a:gd name="connsiteY4-404" fmla="*/ 664638 h 767776"/>
                <a:gd name="connsiteX5-405" fmla="*/ 19754 w 1848313"/>
                <a:gd name="connsiteY5-406" fmla="*/ 644815 h 767776"/>
                <a:gd name="connsiteX6-407" fmla="*/ 12936 w 1848313"/>
                <a:gd name="connsiteY6-408" fmla="*/ 606138 h 767776"/>
                <a:gd name="connsiteX7-409" fmla="*/ 12936 w 1848313"/>
                <a:gd name="connsiteY7-410" fmla="*/ 160630 h 767776"/>
                <a:gd name="connsiteX8-411" fmla="*/ 17463 w 1848313"/>
                <a:gd name="connsiteY8-412" fmla="*/ 134949 h 767776"/>
                <a:gd name="connsiteX9-413" fmla="*/ 61342 w 1848313"/>
                <a:gd name="connsiteY9-414" fmla="*/ 114034 h 767776"/>
                <a:gd name="connsiteX10-415" fmla="*/ 761352 w 1848313"/>
                <a:gd name="connsiteY10-416" fmla="*/ 0 h 767776"/>
                <a:gd name="connsiteX0-417" fmla="*/ 761352 w 1848313"/>
                <a:gd name="connsiteY0-418" fmla="*/ 0 h 767776"/>
                <a:gd name="connsiteX1-419" fmla="*/ 1770366 w 1848313"/>
                <a:gd name="connsiteY1-420" fmla="*/ 424097 h 767776"/>
                <a:gd name="connsiteX2-421" fmla="*/ 1768533 w 1848313"/>
                <a:gd name="connsiteY2-422" fmla="*/ 549817 h 767776"/>
                <a:gd name="connsiteX3-423" fmla="*/ 751827 w 1848313"/>
                <a:gd name="connsiteY3-424" fmla="*/ 764768 h 767776"/>
                <a:gd name="connsiteX4-425" fmla="*/ 61342 w 1848313"/>
                <a:gd name="connsiteY4-426" fmla="*/ 664638 h 767776"/>
                <a:gd name="connsiteX5-427" fmla="*/ 19754 w 1848313"/>
                <a:gd name="connsiteY5-428" fmla="*/ 644815 h 767776"/>
                <a:gd name="connsiteX6-429" fmla="*/ 12936 w 1848313"/>
                <a:gd name="connsiteY6-430" fmla="*/ 606138 h 767776"/>
                <a:gd name="connsiteX7-431" fmla="*/ 12936 w 1848313"/>
                <a:gd name="connsiteY7-432" fmla="*/ 160630 h 767776"/>
                <a:gd name="connsiteX8-433" fmla="*/ 17463 w 1848313"/>
                <a:gd name="connsiteY8-434" fmla="*/ 134949 h 767776"/>
                <a:gd name="connsiteX9-435" fmla="*/ 61342 w 1848313"/>
                <a:gd name="connsiteY9-436" fmla="*/ 114034 h 767776"/>
                <a:gd name="connsiteX10-437" fmla="*/ 761352 w 1848313"/>
                <a:gd name="connsiteY10-438" fmla="*/ 0 h 767776"/>
                <a:gd name="connsiteX0-439" fmla="*/ 761352 w 1838454"/>
                <a:gd name="connsiteY0-440" fmla="*/ 0 h 767776"/>
                <a:gd name="connsiteX1-441" fmla="*/ 1756079 w 1838454"/>
                <a:gd name="connsiteY1-442" fmla="*/ 345304 h 767776"/>
                <a:gd name="connsiteX2-443" fmla="*/ 1768533 w 1838454"/>
                <a:gd name="connsiteY2-444" fmla="*/ 549817 h 767776"/>
                <a:gd name="connsiteX3-445" fmla="*/ 751827 w 1838454"/>
                <a:gd name="connsiteY3-446" fmla="*/ 764768 h 767776"/>
                <a:gd name="connsiteX4-447" fmla="*/ 61342 w 1838454"/>
                <a:gd name="connsiteY4-448" fmla="*/ 664638 h 767776"/>
                <a:gd name="connsiteX5-449" fmla="*/ 19754 w 1838454"/>
                <a:gd name="connsiteY5-450" fmla="*/ 644815 h 767776"/>
                <a:gd name="connsiteX6-451" fmla="*/ 12936 w 1838454"/>
                <a:gd name="connsiteY6-452" fmla="*/ 606138 h 767776"/>
                <a:gd name="connsiteX7-453" fmla="*/ 12936 w 1838454"/>
                <a:gd name="connsiteY7-454" fmla="*/ 160630 h 767776"/>
                <a:gd name="connsiteX8-455" fmla="*/ 17463 w 1838454"/>
                <a:gd name="connsiteY8-456" fmla="*/ 134949 h 767776"/>
                <a:gd name="connsiteX9-457" fmla="*/ 61342 w 1838454"/>
                <a:gd name="connsiteY9-458" fmla="*/ 114034 h 767776"/>
                <a:gd name="connsiteX10-459" fmla="*/ 761352 w 1838454"/>
                <a:gd name="connsiteY10-460" fmla="*/ 0 h 767776"/>
                <a:gd name="connsiteX0-461" fmla="*/ 761352 w 1794924"/>
                <a:gd name="connsiteY0-462" fmla="*/ 0 h 767776"/>
                <a:gd name="connsiteX1-463" fmla="*/ 1756079 w 1794924"/>
                <a:gd name="connsiteY1-464" fmla="*/ 345304 h 767776"/>
                <a:gd name="connsiteX2-465" fmla="*/ 1768533 w 1794924"/>
                <a:gd name="connsiteY2-466" fmla="*/ 549817 h 767776"/>
                <a:gd name="connsiteX3-467" fmla="*/ 751827 w 1794924"/>
                <a:gd name="connsiteY3-468" fmla="*/ 764768 h 767776"/>
                <a:gd name="connsiteX4-469" fmla="*/ 61342 w 1794924"/>
                <a:gd name="connsiteY4-470" fmla="*/ 664638 h 767776"/>
                <a:gd name="connsiteX5-471" fmla="*/ 19754 w 1794924"/>
                <a:gd name="connsiteY5-472" fmla="*/ 644815 h 767776"/>
                <a:gd name="connsiteX6-473" fmla="*/ 12936 w 1794924"/>
                <a:gd name="connsiteY6-474" fmla="*/ 606138 h 767776"/>
                <a:gd name="connsiteX7-475" fmla="*/ 12936 w 1794924"/>
                <a:gd name="connsiteY7-476" fmla="*/ 160630 h 767776"/>
                <a:gd name="connsiteX8-477" fmla="*/ 17463 w 1794924"/>
                <a:gd name="connsiteY8-478" fmla="*/ 134949 h 767776"/>
                <a:gd name="connsiteX9-479" fmla="*/ 61342 w 1794924"/>
                <a:gd name="connsiteY9-480" fmla="*/ 114034 h 767776"/>
                <a:gd name="connsiteX10-481" fmla="*/ 761352 w 1794924"/>
                <a:gd name="connsiteY10-482" fmla="*/ 0 h 767776"/>
                <a:gd name="connsiteX0-483" fmla="*/ 761352 w 1794924"/>
                <a:gd name="connsiteY0-484" fmla="*/ 0 h 767776"/>
                <a:gd name="connsiteX1-485" fmla="*/ 1756079 w 1794924"/>
                <a:gd name="connsiteY1-486" fmla="*/ 345304 h 767776"/>
                <a:gd name="connsiteX2-487" fmla="*/ 1768533 w 1794924"/>
                <a:gd name="connsiteY2-488" fmla="*/ 549817 h 767776"/>
                <a:gd name="connsiteX3-489" fmla="*/ 751827 w 1794924"/>
                <a:gd name="connsiteY3-490" fmla="*/ 764768 h 767776"/>
                <a:gd name="connsiteX4-491" fmla="*/ 61342 w 1794924"/>
                <a:gd name="connsiteY4-492" fmla="*/ 664638 h 767776"/>
                <a:gd name="connsiteX5-493" fmla="*/ 19754 w 1794924"/>
                <a:gd name="connsiteY5-494" fmla="*/ 644815 h 767776"/>
                <a:gd name="connsiteX6-495" fmla="*/ 12936 w 1794924"/>
                <a:gd name="connsiteY6-496" fmla="*/ 606138 h 767776"/>
                <a:gd name="connsiteX7-497" fmla="*/ 12936 w 1794924"/>
                <a:gd name="connsiteY7-498" fmla="*/ 160630 h 767776"/>
                <a:gd name="connsiteX8-499" fmla="*/ 17463 w 1794924"/>
                <a:gd name="connsiteY8-500" fmla="*/ 134949 h 767776"/>
                <a:gd name="connsiteX9-501" fmla="*/ 61342 w 1794924"/>
                <a:gd name="connsiteY9-502" fmla="*/ 114034 h 767776"/>
                <a:gd name="connsiteX10-503" fmla="*/ 761352 w 1794924"/>
                <a:gd name="connsiteY10-504" fmla="*/ 0 h 767776"/>
                <a:gd name="connsiteX0-505" fmla="*/ 761352 w 1794924"/>
                <a:gd name="connsiteY0-506" fmla="*/ 0 h 767776"/>
                <a:gd name="connsiteX1-507" fmla="*/ 1756079 w 1794924"/>
                <a:gd name="connsiteY1-508" fmla="*/ 345304 h 767776"/>
                <a:gd name="connsiteX2-509" fmla="*/ 1768533 w 1794924"/>
                <a:gd name="connsiteY2-510" fmla="*/ 549817 h 767776"/>
                <a:gd name="connsiteX3-511" fmla="*/ 751827 w 1794924"/>
                <a:gd name="connsiteY3-512" fmla="*/ 764768 h 767776"/>
                <a:gd name="connsiteX4-513" fmla="*/ 61342 w 1794924"/>
                <a:gd name="connsiteY4-514" fmla="*/ 664638 h 767776"/>
                <a:gd name="connsiteX5-515" fmla="*/ 19754 w 1794924"/>
                <a:gd name="connsiteY5-516" fmla="*/ 644815 h 767776"/>
                <a:gd name="connsiteX6-517" fmla="*/ 12936 w 1794924"/>
                <a:gd name="connsiteY6-518" fmla="*/ 606138 h 767776"/>
                <a:gd name="connsiteX7-519" fmla="*/ 12936 w 1794924"/>
                <a:gd name="connsiteY7-520" fmla="*/ 160630 h 767776"/>
                <a:gd name="connsiteX8-521" fmla="*/ 17463 w 1794924"/>
                <a:gd name="connsiteY8-522" fmla="*/ 134949 h 767776"/>
                <a:gd name="connsiteX9-523" fmla="*/ 61342 w 1794924"/>
                <a:gd name="connsiteY9-524" fmla="*/ 114034 h 767776"/>
                <a:gd name="connsiteX10-525" fmla="*/ 761352 w 1794924"/>
                <a:gd name="connsiteY10-526" fmla="*/ 0 h 767776"/>
                <a:gd name="connsiteX0-527" fmla="*/ 761352 w 1796220"/>
                <a:gd name="connsiteY0-528" fmla="*/ 0 h 767776"/>
                <a:gd name="connsiteX1-529" fmla="*/ 1758460 w 1796220"/>
                <a:gd name="connsiteY1-530" fmla="*/ 322129 h 767776"/>
                <a:gd name="connsiteX2-531" fmla="*/ 1768533 w 1796220"/>
                <a:gd name="connsiteY2-532" fmla="*/ 549817 h 767776"/>
                <a:gd name="connsiteX3-533" fmla="*/ 751827 w 1796220"/>
                <a:gd name="connsiteY3-534" fmla="*/ 764768 h 767776"/>
                <a:gd name="connsiteX4-535" fmla="*/ 61342 w 1796220"/>
                <a:gd name="connsiteY4-536" fmla="*/ 664638 h 767776"/>
                <a:gd name="connsiteX5-537" fmla="*/ 19754 w 1796220"/>
                <a:gd name="connsiteY5-538" fmla="*/ 644815 h 767776"/>
                <a:gd name="connsiteX6-539" fmla="*/ 12936 w 1796220"/>
                <a:gd name="connsiteY6-540" fmla="*/ 606138 h 767776"/>
                <a:gd name="connsiteX7-541" fmla="*/ 12936 w 1796220"/>
                <a:gd name="connsiteY7-542" fmla="*/ 160630 h 767776"/>
                <a:gd name="connsiteX8-543" fmla="*/ 17463 w 1796220"/>
                <a:gd name="connsiteY8-544" fmla="*/ 134949 h 767776"/>
                <a:gd name="connsiteX9-545" fmla="*/ 61342 w 1796220"/>
                <a:gd name="connsiteY9-546" fmla="*/ 114034 h 767776"/>
                <a:gd name="connsiteX10-547" fmla="*/ 761352 w 1796220"/>
                <a:gd name="connsiteY10-548" fmla="*/ 0 h 767776"/>
                <a:gd name="connsiteX0-549" fmla="*/ 761352 w 1796220"/>
                <a:gd name="connsiteY0-550" fmla="*/ 0 h 767776"/>
                <a:gd name="connsiteX1-551" fmla="*/ 1758460 w 1796220"/>
                <a:gd name="connsiteY1-552" fmla="*/ 322129 h 767776"/>
                <a:gd name="connsiteX2-553" fmla="*/ 1768533 w 1796220"/>
                <a:gd name="connsiteY2-554" fmla="*/ 549817 h 767776"/>
                <a:gd name="connsiteX3-555" fmla="*/ 751827 w 1796220"/>
                <a:gd name="connsiteY3-556" fmla="*/ 764768 h 767776"/>
                <a:gd name="connsiteX4-557" fmla="*/ 61342 w 1796220"/>
                <a:gd name="connsiteY4-558" fmla="*/ 664638 h 767776"/>
                <a:gd name="connsiteX5-559" fmla="*/ 19754 w 1796220"/>
                <a:gd name="connsiteY5-560" fmla="*/ 644815 h 767776"/>
                <a:gd name="connsiteX6-561" fmla="*/ 12936 w 1796220"/>
                <a:gd name="connsiteY6-562" fmla="*/ 606138 h 767776"/>
                <a:gd name="connsiteX7-563" fmla="*/ 12936 w 1796220"/>
                <a:gd name="connsiteY7-564" fmla="*/ 160630 h 767776"/>
                <a:gd name="connsiteX8-565" fmla="*/ 17463 w 1796220"/>
                <a:gd name="connsiteY8-566" fmla="*/ 134949 h 767776"/>
                <a:gd name="connsiteX9-567" fmla="*/ 61342 w 1796220"/>
                <a:gd name="connsiteY9-568" fmla="*/ 114034 h 767776"/>
                <a:gd name="connsiteX10-569" fmla="*/ 761352 w 1796220"/>
                <a:gd name="connsiteY10-570" fmla="*/ 0 h 767776"/>
                <a:gd name="connsiteX0-571" fmla="*/ 761352 w 1796220"/>
                <a:gd name="connsiteY0-572" fmla="*/ 0 h 767776"/>
                <a:gd name="connsiteX1-573" fmla="*/ 1758460 w 1796220"/>
                <a:gd name="connsiteY1-574" fmla="*/ 322129 h 767776"/>
                <a:gd name="connsiteX2-575" fmla="*/ 1768533 w 1796220"/>
                <a:gd name="connsiteY2-576" fmla="*/ 549817 h 767776"/>
                <a:gd name="connsiteX3-577" fmla="*/ 751827 w 1796220"/>
                <a:gd name="connsiteY3-578" fmla="*/ 764768 h 767776"/>
                <a:gd name="connsiteX4-579" fmla="*/ 61342 w 1796220"/>
                <a:gd name="connsiteY4-580" fmla="*/ 664638 h 767776"/>
                <a:gd name="connsiteX5-581" fmla="*/ 19754 w 1796220"/>
                <a:gd name="connsiteY5-582" fmla="*/ 644815 h 767776"/>
                <a:gd name="connsiteX6-583" fmla="*/ 12936 w 1796220"/>
                <a:gd name="connsiteY6-584" fmla="*/ 606138 h 767776"/>
                <a:gd name="connsiteX7-585" fmla="*/ 12936 w 1796220"/>
                <a:gd name="connsiteY7-586" fmla="*/ 160630 h 767776"/>
                <a:gd name="connsiteX8-587" fmla="*/ 17463 w 1796220"/>
                <a:gd name="connsiteY8-588" fmla="*/ 134949 h 767776"/>
                <a:gd name="connsiteX9-589" fmla="*/ 61342 w 1796220"/>
                <a:gd name="connsiteY9-590" fmla="*/ 114034 h 767776"/>
                <a:gd name="connsiteX10-591" fmla="*/ 761352 w 1796220"/>
                <a:gd name="connsiteY10-592" fmla="*/ 0 h 767776"/>
                <a:gd name="connsiteX0-593" fmla="*/ 761352 w 1793046"/>
                <a:gd name="connsiteY0-594" fmla="*/ 0 h 767776"/>
                <a:gd name="connsiteX1-595" fmla="*/ 1758460 w 1793046"/>
                <a:gd name="connsiteY1-596" fmla="*/ 322129 h 767776"/>
                <a:gd name="connsiteX2-597" fmla="*/ 1768533 w 1793046"/>
                <a:gd name="connsiteY2-598" fmla="*/ 549817 h 767776"/>
                <a:gd name="connsiteX3-599" fmla="*/ 751827 w 1793046"/>
                <a:gd name="connsiteY3-600" fmla="*/ 764768 h 767776"/>
                <a:gd name="connsiteX4-601" fmla="*/ 61342 w 1793046"/>
                <a:gd name="connsiteY4-602" fmla="*/ 664638 h 767776"/>
                <a:gd name="connsiteX5-603" fmla="*/ 19754 w 1793046"/>
                <a:gd name="connsiteY5-604" fmla="*/ 644815 h 767776"/>
                <a:gd name="connsiteX6-605" fmla="*/ 12936 w 1793046"/>
                <a:gd name="connsiteY6-606" fmla="*/ 606138 h 767776"/>
                <a:gd name="connsiteX7-607" fmla="*/ 12936 w 1793046"/>
                <a:gd name="connsiteY7-608" fmla="*/ 160630 h 767776"/>
                <a:gd name="connsiteX8-609" fmla="*/ 17463 w 1793046"/>
                <a:gd name="connsiteY8-610" fmla="*/ 134949 h 767776"/>
                <a:gd name="connsiteX9-611" fmla="*/ 61342 w 1793046"/>
                <a:gd name="connsiteY9-612" fmla="*/ 114034 h 767776"/>
                <a:gd name="connsiteX10-613" fmla="*/ 761352 w 1793046"/>
                <a:gd name="connsiteY10-614" fmla="*/ 0 h 767776"/>
                <a:gd name="connsiteX0-615" fmla="*/ 761352 w 1793046"/>
                <a:gd name="connsiteY0-616" fmla="*/ 0 h 767776"/>
                <a:gd name="connsiteX1-617" fmla="*/ 1758460 w 1793046"/>
                <a:gd name="connsiteY1-618" fmla="*/ 322129 h 767776"/>
                <a:gd name="connsiteX2-619" fmla="*/ 1768533 w 1793046"/>
                <a:gd name="connsiteY2-620" fmla="*/ 549817 h 767776"/>
                <a:gd name="connsiteX3-621" fmla="*/ 751827 w 1793046"/>
                <a:gd name="connsiteY3-622" fmla="*/ 764768 h 767776"/>
                <a:gd name="connsiteX4-623" fmla="*/ 61342 w 1793046"/>
                <a:gd name="connsiteY4-624" fmla="*/ 664638 h 767776"/>
                <a:gd name="connsiteX5-625" fmla="*/ 19754 w 1793046"/>
                <a:gd name="connsiteY5-626" fmla="*/ 644815 h 767776"/>
                <a:gd name="connsiteX6-627" fmla="*/ 12936 w 1793046"/>
                <a:gd name="connsiteY6-628" fmla="*/ 606138 h 767776"/>
                <a:gd name="connsiteX7-629" fmla="*/ 12936 w 1793046"/>
                <a:gd name="connsiteY7-630" fmla="*/ 160630 h 767776"/>
                <a:gd name="connsiteX8-631" fmla="*/ 17463 w 1793046"/>
                <a:gd name="connsiteY8-632" fmla="*/ 134949 h 767776"/>
                <a:gd name="connsiteX9-633" fmla="*/ 61342 w 1793046"/>
                <a:gd name="connsiteY9-634" fmla="*/ 114034 h 767776"/>
                <a:gd name="connsiteX10-635" fmla="*/ 761352 w 1793046"/>
                <a:gd name="connsiteY10-636" fmla="*/ 0 h 767776"/>
                <a:gd name="connsiteX0-637" fmla="*/ 761352 w 1793046"/>
                <a:gd name="connsiteY0-638" fmla="*/ 0 h 767776"/>
                <a:gd name="connsiteX1-639" fmla="*/ 1758460 w 1793046"/>
                <a:gd name="connsiteY1-640" fmla="*/ 322129 h 767776"/>
                <a:gd name="connsiteX2-641" fmla="*/ 1768533 w 1793046"/>
                <a:gd name="connsiteY2-642" fmla="*/ 549817 h 767776"/>
                <a:gd name="connsiteX3-643" fmla="*/ 751827 w 1793046"/>
                <a:gd name="connsiteY3-644" fmla="*/ 764768 h 767776"/>
                <a:gd name="connsiteX4-645" fmla="*/ 61342 w 1793046"/>
                <a:gd name="connsiteY4-646" fmla="*/ 664638 h 767776"/>
                <a:gd name="connsiteX5-647" fmla="*/ 19754 w 1793046"/>
                <a:gd name="connsiteY5-648" fmla="*/ 644815 h 767776"/>
                <a:gd name="connsiteX6-649" fmla="*/ 12936 w 1793046"/>
                <a:gd name="connsiteY6-650" fmla="*/ 606138 h 767776"/>
                <a:gd name="connsiteX7-651" fmla="*/ 12936 w 1793046"/>
                <a:gd name="connsiteY7-652" fmla="*/ 160630 h 767776"/>
                <a:gd name="connsiteX8-653" fmla="*/ 17463 w 1793046"/>
                <a:gd name="connsiteY8-654" fmla="*/ 134949 h 767776"/>
                <a:gd name="connsiteX9-655" fmla="*/ 61342 w 1793046"/>
                <a:gd name="connsiteY9-656" fmla="*/ 114034 h 767776"/>
                <a:gd name="connsiteX10-657" fmla="*/ 761352 w 1793046"/>
                <a:gd name="connsiteY10-658" fmla="*/ 0 h 767776"/>
                <a:gd name="connsiteX0-659" fmla="*/ 761352 w 1793046"/>
                <a:gd name="connsiteY0-660" fmla="*/ 0 h 767776"/>
                <a:gd name="connsiteX1-661" fmla="*/ 1758460 w 1793046"/>
                <a:gd name="connsiteY1-662" fmla="*/ 322129 h 767776"/>
                <a:gd name="connsiteX2-663" fmla="*/ 1768533 w 1793046"/>
                <a:gd name="connsiteY2-664" fmla="*/ 549817 h 767776"/>
                <a:gd name="connsiteX3-665" fmla="*/ 751827 w 1793046"/>
                <a:gd name="connsiteY3-666" fmla="*/ 764768 h 767776"/>
                <a:gd name="connsiteX4-667" fmla="*/ 61342 w 1793046"/>
                <a:gd name="connsiteY4-668" fmla="*/ 664638 h 767776"/>
                <a:gd name="connsiteX5-669" fmla="*/ 19754 w 1793046"/>
                <a:gd name="connsiteY5-670" fmla="*/ 644815 h 767776"/>
                <a:gd name="connsiteX6-671" fmla="*/ 12936 w 1793046"/>
                <a:gd name="connsiteY6-672" fmla="*/ 606138 h 767776"/>
                <a:gd name="connsiteX7-673" fmla="*/ 12936 w 1793046"/>
                <a:gd name="connsiteY7-674" fmla="*/ 160630 h 767776"/>
                <a:gd name="connsiteX8-675" fmla="*/ 17463 w 1793046"/>
                <a:gd name="connsiteY8-676" fmla="*/ 134949 h 767776"/>
                <a:gd name="connsiteX9-677" fmla="*/ 61342 w 1793046"/>
                <a:gd name="connsiteY9-678" fmla="*/ 114034 h 767776"/>
                <a:gd name="connsiteX10-679" fmla="*/ 761352 w 1793046"/>
                <a:gd name="connsiteY10-680" fmla="*/ 0 h 767776"/>
                <a:gd name="connsiteX0-681" fmla="*/ 761352 w 1793046"/>
                <a:gd name="connsiteY0-682" fmla="*/ 0 h 767776"/>
                <a:gd name="connsiteX1-683" fmla="*/ 1758460 w 1793046"/>
                <a:gd name="connsiteY1-684" fmla="*/ 322129 h 767776"/>
                <a:gd name="connsiteX2-685" fmla="*/ 1768533 w 1793046"/>
                <a:gd name="connsiteY2-686" fmla="*/ 549817 h 767776"/>
                <a:gd name="connsiteX3-687" fmla="*/ 751827 w 1793046"/>
                <a:gd name="connsiteY3-688" fmla="*/ 764768 h 767776"/>
                <a:gd name="connsiteX4-689" fmla="*/ 61342 w 1793046"/>
                <a:gd name="connsiteY4-690" fmla="*/ 664638 h 767776"/>
                <a:gd name="connsiteX5-691" fmla="*/ 19754 w 1793046"/>
                <a:gd name="connsiteY5-692" fmla="*/ 644815 h 767776"/>
                <a:gd name="connsiteX6-693" fmla="*/ 12936 w 1793046"/>
                <a:gd name="connsiteY6-694" fmla="*/ 606138 h 767776"/>
                <a:gd name="connsiteX7-695" fmla="*/ 12936 w 1793046"/>
                <a:gd name="connsiteY7-696" fmla="*/ 160630 h 767776"/>
                <a:gd name="connsiteX8-697" fmla="*/ 17463 w 1793046"/>
                <a:gd name="connsiteY8-698" fmla="*/ 134949 h 767776"/>
                <a:gd name="connsiteX9-699" fmla="*/ 61342 w 1793046"/>
                <a:gd name="connsiteY9-700" fmla="*/ 114034 h 767776"/>
                <a:gd name="connsiteX10-701" fmla="*/ 761352 w 1793046"/>
                <a:gd name="connsiteY10-702" fmla="*/ 0 h 76777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61" y="connsiteY10-262"/>
                </a:cxn>
              </a:cxnLst>
              <a:rect l="l" t="t" r="r" b="b"/>
              <a:pathLst>
                <a:path w="1793046" h="767776">
                  <a:moveTo>
                    <a:pt x="761352" y="0"/>
                  </a:moveTo>
                  <a:cubicBezTo>
                    <a:pt x="1289044" y="9270"/>
                    <a:pt x="1710835" y="225298"/>
                    <a:pt x="1758460" y="322129"/>
                  </a:cubicBezTo>
                  <a:cubicBezTo>
                    <a:pt x="1818373" y="418400"/>
                    <a:pt x="1785890" y="495358"/>
                    <a:pt x="1768533" y="549817"/>
                  </a:cubicBezTo>
                  <a:cubicBezTo>
                    <a:pt x="1620342" y="541092"/>
                    <a:pt x="1365885" y="710625"/>
                    <a:pt x="751827" y="764768"/>
                  </a:cubicBezTo>
                  <a:cubicBezTo>
                    <a:pt x="430875" y="780137"/>
                    <a:pt x="240490" y="735094"/>
                    <a:pt x="61342" y="664638"/>
                  </a:cubicBezTo>
                  <a:lnTo>
                    <a:pt x="19754" y="644815"/>
                  </a:lnTo>
                  <a:lnTo>
                    <a:pt x="12936" y="606138"/>
                  </a:lnTo>
                  <a:cubicBezTo>
                    <a:pt x="-4312" y="458212"/>
                    <a:pt x="-4312" y="308556"/>
                    <a:pt x="12936" y="160630"/>
                  </a:cubicBezTo>
                  <a:lnTo>
                    <a:pt x="17463" y="134949"/>
                  </a:lnTo>
                  <a:lnTo>
                    <a:pt x="61342" y="114034"/>
                  </a:lnTo>
                  <a:cubicBezTo>
                    <a:pt x="240490" y="43578"/>
                    <a:pt x="487981" y="0"/>
                    <a:pt x="761352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349" name="文本框 348"/>
          <p:cNvSpPr txBox="1"/>
          <p:nvPr/>
        </p:nvSpPr>
        <p:spPr>
          <a:xfrm>
            <a:off x="597041" y="2874927"/>
            <a:ext cx="1661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</a:rPr>
              <a:t>19÷7</a:t>
            </a:r>
            <a:r>
              <a:rPr lang="zh-CN" altLang="en-US" sz="2400" b="1" dirty="0">
                <a:latin typeface="+mn-lt"/>
              </a:rPr>
              <a:t>＝</a:t>
            </a:r>
            <a:endParaRPr lang="zh-CN" altLang="en-US" sz="2400" b="1" dirty="0">
              <a:latin typeface="+mn-lt"/>
            </a:endParaRPr>
          </a:p>
        </p:txBody>
      </p:sp>
      <p:grpSp>
        <p:nvGrpSpPr>
          <p:cNvPr id="350" name="组合 349"/>
          <p:cNvGrpSpPr/>
          <p:nvPr/>
        </p:nvGrpSpPr>
        <p:grpSpPr>
          <a:xfrm>
            <a:off x="6132465" y="2728160"/>
            <a:ext cx="2709346" cy="696830"/>
            <a:chOff x="237114" y="1234488"/>
            <a:chExt cx="2705531" cy="798383"/>
          </a:xfrm>
        </p:grpSpPr>
        <p:grpSp>
          <p:nvGrpSpPr>
            <p:cNvPr id="351" name="组合 350"/>
            <p:cNvGrpSpPr/>
            <p:nvPr/>
          </p:nvGrpSpPr>
          <p:grpSpPr>
            <a:xfrm>
              <a:off x="237114" y="1234488"/>
              <a:ext cx="2705531" cy="798383"/>
              <a:chOff x="237114" y="1234488"/>
              <a:chExt cx="2705531" cy="798383"/>
            </a:xfrm>
          </p:grpSpPr>
          <p:grpSp>
            <p:nvGrpSpPr>
              <p:cNvPr id="353" name="组合 352"/>
              <p:cNvGrpSpPr/>
              <p:nvPr/>
            </p:nvGrpSpPr>
            <p:grpSpPr>
              <a:xfrm>
                <a:off x="237114" y="1239249"/>
                <a:ext cx="2705531" cy="793622"/>
                <a:chOff x="237114" y="1239249"/>
                <a:chExt cx="2705531" cy="793622"/>
              </a:xfrm>
            </p:grpSpPr>
            <p:sp>
              <p:nvSpPr>
                <p:cNvPr id="401" name="任意多边形: 形状 400"/>
                <p:cNvSpPr/>
                <p:nvPr/>
              </p:nvSpPr>
              <p:spPr>
                <a:xfrm>
                  <a:off x="237114" y="1239249"/>
                  <a:ext cx="2705531" cy="793622"/>
                </a:xfrm>
                <a:custGeom>
                  <a:avLst/>
                  <a:gdLst>
                    <a:gd name="connsiteX0" fmla="*/ 3357 w 2710381"/>
                    <a:gd name="connsiteY0" fmla="*/ 429347 h 748913"/>
                    <a:gd name="connsiteX1" fmla="*/ 431982 w 2710381"/>
                    <a:gd name="connsiteY1" fmla="*/ 76922 h 748913"/>
                    <a:gd name="connsiteX2" fmla="*/ 1540057 w 2710381"/>
                    <a:gd name="connsiteY2" fmla="*/ 13422 h 748913"/>
                    <a:gd name="connsiteX3" fmla="*/ 2117907 w 2710381"/>
                    <a:gd name="connsiteY3" fmla="*/ 267422 h 748913"/>
                    <a:gd name="connsiteX4" fmla="*/ 2578282 w 2710381"/>
                    <a:gd name="connsiteY4" fmla="*/ 80097 h 748913"/>
                    <a:gd name="connsiteX5" fmla="*/ 2514782 w 2710381"/>
                    <a:gd name="connsiteY5" fmla="*/ 362672 h 748913"/>
                    <a:gd name="connsiteX6" fmla="*/ 2698932 w 2710381"/>
                    <a:gd name="connsiteY6" fmla="*/ 699222 h 748913"/>
                    <a:gd name="connsiteX7" fmla="*/ 2127432 w 2710381"/>
                    <a:gd name="connsiteY7" fmla="*/ 518247 h 748913"/>
                    <a:gd name="connsiteX8" fmla="*/ 1990907 w 2710381"/>
                    <a:gd name="connsiteY8" fmla="*/ 499197 h 748913"/>
                    <a:gd name="connsiteX9" fmla="*/ 1267007 w 2710381"/>
                    <a:gd name="connsiteY9" fmla="*/ 718272 h 748913"/>
                    <a:gd name="connsiteX10" fmla="*/ 625657 w 2710381"/>
                    <a:gd name="connsiteY10" fmla="*/ 718272 h 748913"/>
                    <a:gd name="connsiteX11" fmla="*/ 3357 w 2710381"/>
                    <a:gd name="connsiteY11" fmla="*/ 429347 h 748913"/>
                    <a:gd name="connsiteX0-1" fmla="*/ 3357 w 2710381"/>
                    <a:gd name="connsiteY0-2" fmla="*/ 429347 h 748913"/>
                    <a:gd name="connsiteX1-3" fmla="*/ 431982 w 2710381"/>
                    <a:gd name="connsiteY1-4" fmla="*/ 76922 h 748913"/>
                    <a:gd name="connsiteX2-5" fmla="*/ 1540057 w 2710381"/>
                    <a:gd name="connsiteY2-6" fmla="*/ 13422 h 748913"/>
                    <a:gd name="connsiteX3-7" fmla="*/ 2117907 w 2710381"/>
                    <a:gd name="connsiteY3-8" fmla="*/ 267422 h 748913"/>
                    <a:gd name="connsiteX4-9" fmla="*/ 2578282 w 2710381"/>
                    <a:gd name="connsiteY4-10" fmla="*/ 80097 h 748913"/>
                    <a:gd name="connsiteX5-11" fmla="*/ 2514782 w 2710381"/>
                    <a:gd name="connsiteY5-12" fmla="*/ 362672 h 748913"/>
                    <a:gd name="connsiteX6-13" fmla="*/ 2698932 w 2710381"/>
                    <a:gd name="connsiteY6-14" fmla="*/ 699222 h 748913"/>
                    <a:gd name="connsiteX7-15" fmla="*/ 2127432 w 2710381"/>
                    <a:gd name="connsiteY7-16" fmla="*/ 518247 h 748913"/>
                    <a:gd name="connsiteX8-17" fmla="*/ 1990907 w 2710381"/>
                    <a:gd name="connsiteY8-18" fmla="*/ 499197 h 748913"/>
                    <a:gd name="connsiteX9-19" fmla="*/ 1267007 w 2710381"/>
                    <a:gd name="connsiteY9-20" fmla="*/ 718272 h 748913"/>
                    <a:gd name="connsiteX10-21" fmla="*/ 625657 w 2710381"/>
                    <a:gd name="connsiteY10-22" fmla="*/ 718272 h 748913"/>
                    <a:gd name="connsiteX11-23" fmla="*/ 3357 w 2710381"/>
                    <a:gd name="connsiteY11-24" fmla="*/ 429347 h 748913"/>
                    <a:gd name="connsiteX0-25" fmla="*/ 3357 w 2710381"/>
                    <a:gd name="connsiteY0-26" fmla="*/ 429347 h 748913"/>
                    <a:gd name="connsiteX1-27" fmla="*/ 431982 w 2710381"/>
                    <a:gd name="connsiteY1-28" fmla="*/ 76922 h 748913"/>
                    <a:gd name="connsiteX2-29" fmla="*/ 1540057 w 2710381"/>
                    <a:gd name="connsiteY2-30" fmla="*/ 13422 h 748913"/>
                    <a:gd name="connsiteX3-31" fmla="*/ 2117907 w 2710381"/>
                    <a:gd name="connsiteY3-32" fmla="*/ 267422 h 748913"/>
                    <a:gd name="connsiteX4-33" fmla="*/ 2578282 w 2710381"/>
                    <a:gd name="connsiteY4-34" fmla="*/ 80097 h 748913"/>
                    <a:gd name="connsiteX5-35" fmla="*/ 2514782 w 2710381"/>
                    <a:gd name="connsiteY5-36" fmla="*/ 362672 h 748913"/>
                    <a:gd name="connsiteX6-37" fmla="*/ 2698932 w 2710381"/>
                    <a:gd name="connsiteY6-38" fmla="*/ 699222 h 748913"/>
                    <a:gd name="connsiteX7-39" fmla="*/ 2127432 w 2710381"/>
                    <a:gd name="connsiteY7-40" fmla="*/ 518247 h 748913"/>
                    <a:gd name="connsiteX8-41" fmla="*/ 1990907 w 2710381"/>
                    <a:gd name="connsiteY8-42" fmla="*/ 499197 h 748913"/>
                    <a:gd name="connsiteX9-43" fmla="*/ 1267007 w 2710381"/>
                    <a:gd name="connsiteY9-44" fmla="*/ 718272 h 748913"/>
                    <a:gd name="connsiteX10-45" fmla="*/ 625657 w 2710381"/>
                    <a:gd name="connsiteY10-46" fmla="*/ 718272 h 748913"/>
                    <a:gd name="connsiteX11-47" fmla="*/ 3357 w 2710381"/>
                    <a:gd name="connsiteY11-48" fmla="*/ 429347 h 748913"/>
                    <a:gd name="connsiteX0-49" fmla="*/ 3357 w 2707773"/>
                    <a:gd name="connsiteY0-50" fmla="*/ 429347 h 748913"/>
                    <a:gd name="connsiteX1-51" fmla="*/ 431982 w 2707773"/>
                    <a:gd name="connsiteY1-52" fmla="*/ 76922 h 748913"/>
                    <a:gd name="connsiteX2-53" fmla="*/ 1540057 w 2707773"/>
                    <a:gd name="connsiteY2-54" fmla="*/ 13422 h 748913"/>
                    <a:gd name="connsiteX3-55" fmla="*/ 2117907 w 2707773"/>
                    <a:gd name="connsiteY3-56" fmla="*/ 267422 h 748913"/>
                    <a:gd name="connsiteX4-57" fmla="*/ 2578282 w 2707773"/>
                    <a:gd name="connsiteY4-58" fmla="*/ 80097 h 748913"/>
                    <a:gd name="connsiteX5-59" fmla="*/ 2514782 w 2707773"/>
                    <a:gd name="connsiteY5-60" fmla="*/ 362672 h 748913"/>
                    <a:gd name="connsiteX6-61" fmla="*/ 2698932 w 2707773"/>
                    <a:gd name="connsiteY6-62" fmla="*/ 699222 h 748913"/>
                    <a:gd name="connsiteX7-63" fmla="*/ 2184582 w 2707773"/>
                    <a:gd name="connsiteY7-64" fmla="*/ 544441 h 748913"/>
                    <a:gd name="connsiteX8-65" fmla="*/ 1990907 w 2707773"/>
                    <a:gd name="connsiteY8-66" fmla="*/ 499197 h 748913"/>
                    <a:gd name="connsiteX9-67" fmla="*/ 1267007 w 2707773"/>
                    <a:gd name="connsiteY9-68" fmla="*/ 718272 h 748913"/>
                    <a:gd name="connsiteX10-69" fmla="*/ 625657 w 2707773"/>
                    <a:gd name="connsiteY10-70" fmla="*/ 718272 h 748913"/>
                    <a:gd name="connsiteX11-71" fmla="*/ 3357 w 2707773"/>
                    <a:gd name="connsiteY11-72" fmla="*/ 429347 h 748913"/>
                    <a:gd name="connsiteX0-73" fmla="*/ 3357 w 2707773"/>
                    <a:gd name="connsiteY0-74" fmla="*/ 429347 h 748913"/>
                    <a:gd name="connsiteX1-75" fmla="*/ 431982 w 2707773"/>
                    <a:gd name="connsiteY1-76" fmla="*/ 76922 h 748913"/>
                    <a:gd name="connsiteX2-77" fmla="*/ 1540057 w 2707773"/>
                    <a:gd name="connsiteY2-78" fmla="*/ 13422 h 748913"/>
                    <a:gd name="connsiteX3-79" fmla="*/ 2117907 w 2707773"/>
                    <a:gd name="connsiteY3-80" fmla="*/ 267422 h 748913"/>
                    <a:gd name="connsiteX4-81" fmla="*/ 2578282 w 2707773"/>
                    <a:gd name="connsiteY4-82" fmla="*/ 80097 h 748913"/>
                    <a:gd name="connsiteX5-83" fmla="*/ 2514782 w 2707773"/>
                    <a:gd name="connsiteY5-84" fmla="*/ 362672 h 748913"/>
                    <a:gd name="connsiteX6-85" fmla="*/ 2698932 w 2707773"/>
                    <a:gd name="connsiteY6-86" fmla="*/ 699222 h 748913"/>
                    <a:gd name="connsiteX7-87" fmla="*/ 2184582 w 2707773"/>
                    <a:gd name="connsiteY7-88" fmla="*/ 544441 h 748913"/>
                    <a:gd name="connsiteX8-89" fmla="*/ 1990907 w 2707773"/>
                    <a:gd name="connsiteY8-90" fmla="*/ 499197 h 748913"/>
                    <a:gd name="connsiteX9-91" fmla="*/ 1267007 w 2707773"/>
                    <a:gd name="connsiteY9-92" fmla="*/ 718272 h 748913"/>
                    <a:gd name="connsiteX10-93" fmla="*/ 625657 w 2707773"/>
                    <a:gd name="connsiteY10-94" fmla="*/ 718272 h 748913"/>
                    <a:gd name="connsiteX11-95" fmla="*/ 3357 w 2707773"/>
                    <a:gd name="connsiteY11-96" fmla="*/ 429347 h 748913"/>
                    <a:gd name="connsiteX0-97" fmla="*/ 3357 w 2707773"/>
                    <a:gd name="connsiteY0-98" fmla="*/ 458773 h 778339"/>
                    <a:gd name="connsiteX1-99" fmla="*/ 431982 w 2707773"/>
                    <a:gd name="connsiteY1-100" fmla="*/ 106348 h 778339"/>
                    <a:gd name="connsiteX2-101" fmla="*/ 1540057 w 2707773"/>
                    <a:gd name="connsiteY2-102" fmla="*/ 42848 h 778339"/>
                    <a:gd name="connsiteX3-103" fmla="*/ 2117907 w 2707773"/>
                    <a:gd name="connsiteY3-104" fmla="*/ 296848 h 778339"/>
                    <a:gd name="connsiteX4-105" fmla="*/ 2578282 w 2707773"/>
                    <a:gd name="connsiteY4-106" fmla="*/ 109523 h 778339"/>
                    <a:gd name="connsiteX5-107" fmla="*/ 2514782 w 2707773"/>
                    <a:gd name="connsiteY5-108" fmla="*/ 392098 h 778339"/>
                    <a:gd name="connsiteX6-109" fmla="*/ 2698932 w 2707773"/>
                    <a:gd name="connsiteY6-110" fmla="*/ 728648 h 778339"/>
                    <a:gd name="connsiteX7-111" fmla="*/ 2184582 w 2707773"/>
                    <a:gd name="connsiteY7-112" fmla="*/ 573867 h 778339"/>
                    <a:gd name="connsiteX8-113" fmla="*/ 1990907 w 2707773"/>
                    <a:gd name="connsiteY8-114" fmla="*/ 528623 h 778339"/>
                    <a:gd name="connsiteX9-115" fmla="*/ 1267007 w 2707773"/>
                    <a:gd name="connsiteY9-116" fmla="*/ 747698 h 778339"/>
                    <a:gd name="connsiteX10-117" fmla="*/ 625657 w 2707773"/>
                    <a:gd name="connsiteY10-118" fmla="*/ 747698 h 778339"/>
                    <a:gd name="connsiteX11-119" fmla="*/ 3357 w 2707773"/>
                    <a:gd name="connsiteY11-120" fmla="*/ 458773 h 778339"/>
                    <a:gd name="connsiteX0-121" fmla="*/ 3357 w 2707773"/>
                    <a:gd name="connsiteY0-122" fmla="*/ 446124 h 765690"/>
                    <a:gd name="connsiteX1-123" fmla="*/ 431982 w 2707773"/>
                    <a:gd name="connsiteY1-124" fmla="*/ 93699 h 765690"/>
                    <a:gd name="connsiteX2-125" fmla="*/ 1540057 w 2707773"/>
                    <a:gd name="connsiteY2-126" fmla="*/ 30199 h 765690"/>
                    <a:gd name="connsiteX3-127" fmla="*/ 2117907 w 2707773"/>
                    <a:gd name="connsiteY3-128" fmla="*/ 284199 h 765690"/>
                    <a:gd name="connsiteX4-129" fmla="*/ 2578282 w 2707773"/>
                    <a:gd name="connsiteY4-130" fmla="*/ 96874 h 765690"/>
                    <a:gd name="connsiteX5-131" fmla="*/ 2514782 w 2707773"/>
                    <a:gd name="connsiteY5-132" fmla="*/ 379449 h 765690"/>
                    <a:gd name="connsiteX6-133" fmla="*/ 2698932 w 2707773"/>
                    <a:gd name="connsiteY6-134" fmla="*/ 715999 h 765690"/>
                    <a:gd name="connsiteX7-135" fmla="*/ 2184582 w 2707773"/>
                    <a:gd name="connsiteY7-136" fmla="*/ 561218 h 765690"/>
                    <a:gd name="connsiteX8-137" fmla="*/ 1990907 w 2707773"/>
                    <a:gd name="connsiteY8-138" fmla="*/ 515974 h 765690"/>
                    <a:gd name="connsiteX9-139" fmla="*/ 1267007 w 2707773"/>
                    <a:gd name="connsiteY9-140" fmla="*/ 735049 h 765690"/>
                    <a:gd name="connsiteX10-141" fmla="*/ 625657 w 2707773"/>
                    <a:gd name="connsiteY10-142" fmla="*/ 735049 h 765690"/>
                    <a:gd name="connsiteX11-143" fmla="*/ 3357 w 2707773"/>
                    <a:gd name="connsiteY11-144" fmla="*/ 446124 h 765690"/>
                    <a:gd name="connsiteX0-145" fmla="*/ 3357 w 2707773"/>
                    <a:gd name="connsiteY0-146" fmla="*/ 449087 h 768653"/>
                    <a:gd name="connsiteX1-147" fmla="*/ 431982 w 2707773"/>
                    <a:gd name="connsiteY1-148" fmla="*/ 96662 h 768653"/>
                    <a:gd name="connsiteX2-149" fmla="*/ 1540057 w 2707773"/>
                    <a:gd name="connsiteY2-150" fmla="*/ 33162 h 768653"/>
                    <a:gd name="connsiteX3-151" fmla="*/ 2117907 w 2707773"/>
                    <a:gd name="connsiteY3-152" fmla="*/ 287162 h 768653"/>
                    <a:gd name="connsiteX4-153" fmla="*/ 2578282 w 2707773"/>
                    <a:gd name="connsiteY4-154" fmla="*/ 99837 h 768653"/>
                    <a:gd name="connsiteX5-155" fmla="*/ 2514782 w 2707773"/>
                    <a:gd name="connsiteY5-156" fmla="*/ 382412 h 768653"/>
                    <a:gd name="connsiteX6-157" fmla="*/ 2698932 w 2707773"/>
                    <a:gd name="connsiteY6-158" fmla="*/ 718962 h 768653"/>
                    <a:gd name="connsiteX7-159" fmla="*/ 2184582 w 2707773"/>
                    <a:gd name="connsiteY7-160" fmla="*/ 564181 h 768653"/>
                    <a:gd name="connsiteX8-161" fmla="*/ 1990907 w 2707773"/>
                    <a:gd name="connsiteY8-162" fmla="*/ 518937 h 768653"/>
                    <a:gd name="connsiteX9-163" fmla="*/ 1267007 w 2707773"/>
                    <a:gd name="connsiteY9-164" fmla="*/ 738012 h 768653"/>
                    <a:gd name="connsiteX10-165" fmla="*/ 625657 w 2707773"/>
                    <a:gd name="connsiteY10-166" fmla="*/ 738012 h 768653"/>
                    <a:gd name="connsiteX11-167" fmla="*/ 3357 w 2707773"/>
                    <a:gd name="connsiteY11-168" fmla="*/ 449087 h 768653"/>
                    <a:gd name="connsiteX0-169" fmla="*/ 1011 w 2705427"/>
                    <a:gd name="connsiteY0-170" fmla="*/ 459707 h 779273"/>
                    <a:gd name="connsiteX1-171" fmla="*/ 505836 w 2705427"/>
                    <a:gd name="connsiteY1-172" fmla="*/ 73944 h 779273"/>
                    <a:gd name="connsiteX2-173" fmla="*/ 1537711 w 2705427"/>
                    <a:gd name="connsiteY2-174" fmla="*/ 43782 h 779273"/>
                    <a:gd name="connsiteX3-175" fmla="*/ 2115561 w 2705427"/>
                    <a:gd name="connsiteY3-176" fmla="*/ 297782 h 779273"/>
                    <a:gd name="connsiteX4-177" fmla="*/ 2575936 w 2705427"/>
                    <a:gd name="connsiteY4-178" fmla="*/ 110457 h 779273"/>
                    <a:gd name="connsiteX5-179" fmla="*/ 2512436 w 2705427"/>
                    <a:gd name="connsiteY5-180" fmla="*/ 393032 h 779273"/>
                    <a:gd name="connsiteX6-181" fmla="*/ 2696586 w 2705427"/>
                    <a:gd name="connsiteY6-182" fmla="*/ 729582 h 779273"/>
                    <a:gd name="connsiteX7-183" fmla="*/ 2182236 w 2705427"/>
                    <a:gd name="connsiteY7-184" fmla="*/ 574801 h 779273"/>
                    <a:gd name="connsiteX8-185" fmla="*/ 1988561 w 2705427"/>
                    <a:gd name="connsiteY8-186" fmla="*/ 529557 h 779273"/>
                    <a:gd name="connsiteX9-187" fmla="*/ 1264661 w 2705427"/>
                    <a:gd name="connsiteY9-188" fmla="*/ 748632 h 779273"/>
                    <a:gd name="connsiteX10-189" fmla="*/ 623311 w 2705427"/>
                    <a:gd name="connsiteY10-190" fmla="*/ 748632 h 779273"/>
                    <a:gd name="connsiteX11-191" fmla="*/ 1011 w 2705427"/>
                    <a:gd name="connsiteY11-192" fmla="*/ 459707 h 779273"/>
                    <a:gd name="connsiteX0-193" fmla="*/ 1011 w 2705427"/>
                    <a:gd name="connsiteY0-194" fmla="*/ 459707 h 779273"/>
                    <a:gd name="connsiteX1-195" fmla="*/ 505836 w 2705427"/>
                    <a:gd name="connsiteY1-196" fmla="*/ 73944 h 779273"/>
                    <a:gd name="connsiteX2-197" fmla="*/ 1537711 w 2705427"/>
                    <a:gd name="connsiteY2-198" fmla="*/ 43782 h 779273"/>
                    <a:gd name="connsiteX3-199" fmla="*/ 2115561 w 2705427"/>
                    <a:gd name="connsiteY3-200" fmla="*/ 297782 h 779273"/>
                    <a:gd name="connsiteX4-201" fmla="*/ 2575936 w 2705427"/>
                    <a:gd name="connsiteY4-202" fmla="*/ 110457 h 779273"/>
                    <a:gd name="connsiteX5-203" fmla="*/ 2512436 w 2705427"/>
                    <a:gd name="connsiteY5-204" fmla="*/ 393032 h 779273"/>
                    <a:gd name="connsiteX6-205" fmla="*/ 2696586 w 2705427"/>
                    <a:gd name="connsiteY6-206" fmla="*/ 729582 h 779273"/>
                    <a:gd name="connsiteX7-207" fmla="*/ 2182236 w 2705427"/>
                    <a:gd name="connsiteY7-208" fmla="*/ 574801 h 779273"/>
                    <a:gd name="connsiteX8-209" fmla="*/ 1988561 w 2705427"/>
                    <a:gd name="connsiteY8-210" fmla="*/ 529557 h 779273"/>
                    <a:gd name="connsiteX9-211" fmla="*/ 1264661 w 2705427"/>
                    <a:gd name="connsiteY9-212" fmla="*/ 748632 h 779273"/>
                    <a:gd name="connsiteX10-213" fmla="*/ 623311 w 2705427"/>
                    <a:gd name="connsiteY10-214" fmla="*/ 748632 h 779273"/>
                    <a:gd name="connsiteX11-215" fmla="*/ 1011 w 2705427"/>
                    <a:gd name="connsiteY11-216" fmla="*/ 459707 h 779273"/>
                    <a:gd name="connsiteX0-217" fmla="*/ 1011 w 2705427"/>
                    <a:gd name="connsiteY0-218" fmla="*/ 459707 h 779273"/>
                    <a:gd name="connsiteX1-219" fmla="*/ 505836 w 2705427"/>
                    <a:gd name="connsiteY1-220" fmla="*/ 73944 h 779273"/>
                    <a:gd name="connsiteX2-221" fmla="*/ 1537711 w 2705427"/>
                    <a:gd name="connsiteY2-222" fmla="*/ 43782 h 779273"/>
                    <a:gd name="connsiteX3-223" fmla="*/ 2115561 w 2705427"/>
                    <a:gd name="connsiteY3-224" fmla="*/ 297782 h 779273"/>
                    <a:gd name="connsiteX4-225" fmla="*/ 2575936 w 2705427"/>
                    <a:gd name="connsiteY4-226" fmla="*/ 110457 h 779273"/>
                    <a:gd name="connsiteX5-227" fmla="*/ 2512436 w 2705427"/>
                    <a:gd name="connsiteY5-228" fmla="*/ 393032 h 779273"/>
                    <a:gd name="connsiteX6-229" fmla="*/ 2696586 w 2705427"/>
                    <a:gd name="connsiteY6-230" fmla="*/ 729582 h 779273"/>
                    <a:gd name="connsiteX7-231" fmla="*/ 2182236 w 2705427"/>
                    <a:gd name="connsiteY7-232" fmla="*/ 574801 h 779273"/>
                    <a:gd name="connsiteX8-233" fmla="*/ 1988561 w 2705427"/>
                    <a:gd name="connsiteY8-234" fmla="*/ 529557 h 779273"/>
                    <a:gd name="connsiteX9-235" fmla="*/ 1264661 w 2705427"/>
                    <a:gd name="connsiteY9-236" fmla="*/ 748632 h 779273"/>
                    <a:gd name="connsiteX10-237" fmla="*/ 623311 w 2705427"/>
                    <a:gd name="connsiteY10-238" fmla="*/ 748632 h 779273"/>
                    <a:gd name="connsiteX11-239" fmla="*/ 1011 w 2705427"/>
                    <a:gd name="connsiteY11-240" fmla="*/ 459707 h 779273"/>
                    <a:gd name="connsiteX0-241" fmla="*/ 1011 w 2705427"/>
                    <a:gd name="connsiteY0-242" fmla="*/ 459707 h 779273"/>
                    <a:gd name="connsiteX1-243" fmla="*/ 505836 w 2705427"/>
                    <a:gd name="connsiteY1-244" fmla="*/ 73944 h 779273"/>
                    <a:gd name="connsiteX2-245" fmla="*/ 1537711 w 2705427"/>
                    <a:gd name="connsiteY2-246" fmla="*/ 43782 h 779273"/>
                    <a:gd name="connsiteX3-247" fmla="*/ 2115561 w 2705427"/>
                    <a:gd name="connsiteY3-248" fmla="*/ 297782 h 779273"/>
                    <a:gd name="connsiteX4-249" fmla="*/ 2575936 w 2705427"/>
                    <a:gd name="connsiteY4-250" fmla="*/ 110457 h 779273"/>
                    <a:gd name="connsiteX5-251" fmla="*/ 2512436 w 2705427"/>
                    <a:gd name="connsiteY5-252" fmla="*/ 393032 h 779273"/>
                    <a:gd name="connsiteX6-253" fmla="*/ 2696586 w 2705427"/>
                    <a:gd name="connsiteY6-254" fmla="*/ 729582 h 779273"/>
                    <a:gd name="connsiteX7-255" fmla="*/ 2182236 w 2705427"/>
                    <a:gd name="connsiteY7-256" fmla="*/ 574801 h 779273"/>
                    <a:gd name="connsiteX8-257" fmla="*/ 1988561 w 2705427"/>
                    <a:gd name="connsiteY8-258" fmla="*/ 529557 h 779273"/>
                    <a:gd name="connsiteX9-259" fmla="*/ 1264661 w 2705427"/>
                    <a:gd name="connsiteY9-260" fmla="*/ 748632 h 779273"/>
                    <a:gd name="connsiteX10-261" fmla="*/ 623311 w 2705427"/>
                    <a:gd name="connsiteY10-262" fmla="*/ 748632 h 779273"/>
                    <a:gd name="connsiteX11-263" fmla="*/ 1011 w 2705427"/>
                    <a:gd name="connsiteY11-264" fmla="*/ 459707 h 779273"/>
                    <a:gd name="connsiteX0-265" fmla="*/ 1011 w 2705427"/>
                    <a:gd name="connsiteY0-266" fmla="*/ 459707 h 779273"/>
                    <a:gd name="connsiteX1-267" fmla="*/ 505836 w 2705427"/>
                    <a:gd name="connsiteY1-268" fmla="*/ 73944 h 779273"/>
                    <a:gd name="connsiteX2-269" fmla="*/ 1537711 w 2705427"/>
                    <a:gd name="connsiteY2-270" fmla="*/ 43782 h 779273"/>
                    <a:gd name="connsiteX3-271" fmla="*/ 2115561 w 2705427"/>
                    <a:gd name="connsiteY3-272" fmla="*/ 297782 h 779273"/>
                    <a:gd name="connsiteX4-273" fmla="*/ 2575936 w 2705427"/>
                    <a:gd name="connsiteY4-274" fmla="*/ 110457 h 779273"/>
                    <a:gd name="connsiteX5-275" fmla="*/ 2512436 w 2705427"/>
                    <a:gd name="connsiteY5-276" fmla="*/ 393032 h 779273"/>
                    <a:gd name="connsiteX6-277" fmla="*/ 2696586 w 2705427"/>
                    <a:gd name="connsiteY6-278" fmla="*/ 729582 h 779273"/>
                    <a:gd name="connsiteX7-279" fmla="*/ 2182236 w 2705427"/>
                    <a:gd name="connsiteY7-280" fmla="*/ 574801 h 779273"/>
                    <a:gd name="connsiteX8-281" fmla="*/ 1988561 w 2705427"/>
                    <a:gd name="connsiteY8-282" fmla="*/ 529557 h 779273"/>
                    <a:gd name="connsiteX9-283" fmla="*/ 1264661 w 2705427"/>
                    <a:gd name="connsiteY9-284" fmla="*/ 748632 h 779273"/>
                    <a:gd name="connsiteX10-285" fmla="*/ 623311 w 2705427"/>
                    <a:gd name="connsiteY10-286" fmla="*/ 748632 h 779273"/>
                    <a:gd name="connsiteX11-287" fmla="*/ 1011 w 2705427"/>
                    <a:gd name="connsiteY11-288" fmla="*/ 459707 h 779273"/>
                    <a:gd name="connsiteX0-289" fmla="*/ 1011 w 2705427"/>
                    <a:gd name="connsiteY0-290" fmla="*/ 468901 h 788467"/>
                    <a:gd name="connsiteX1-291" fmla="*/ 505836 w 2705427"/>
                    <a:gd name="connsiteY1-292" fmla="*/ 83138 h 788467"/>
                    <a:gd name="connsiteX2-293" fmla="*/ 1497230 w 2705427"/>
                    <a:gd name="connsiteY2-294" fmla="*/ 38688 h 788467"/>
                    <a:gd name="connsiteX3-295" fmla="*/ 2115561 w 2705427"/>
                    <a:gd name="connsiteY3-296" fmla="*/ 306976 h 788467"/>
                    <a:gd name="connsiteX4-297" fmla="*/ 2575936 w 2705427"/>
                    <a:gd name="connsiteY4-298" fmla="*/ 119651 h 788467"/>
                    <a:gd name="connsiteX5-299" fmla="*/ 2512436 w 2705427"/>
                    <a:gd name="connsiteY5-300" fmla="*/ 402226 h 788467"/>
                    <a:gd name="connsiteX6-301" fmla="*/ 2696586 w 2705427"/>
                    <a:gd name="connsiteY6-302" fmla="*/ 738776 h 788467"/>
                    <a:gd name="connsiteX7-303" fmla="*/ 2182236 w 2705427"/>
                    <a:gd name="connsiteY7-304" fmla="*/ 583995 h 788467"/>
                    <a:gd name="connsiteX8-305" fmla="*/ 1988561 w 2705427"/>
                    <a:gd name="connsiteY8-306" fmla="*/ 538751 h 788467"/>
                    <a:gd name="connsiteX9-307" fmla="*/ 1264661 w 2705427"/>
                    <a:gd name="connsiteY9-308" fmla="*/ 757826 h 788467"/>
                    <a:gd name="connsiteX10-309" fmla="*/ 623311 w 2705427"/>
                    <a:gd name="connsiteY10-310" fmla="*/ 757826 h 788467"/>
                    <a:gd name="connsiteX11-311" fmla="*/ 1011 w 2705427"/>
                    <a:gd name="connsiteY11-312" fmla="*/ 468901 h 788467"/>
                    <a:gd name="connsiteX0-313" fmla="*/ 1011 w 2705427"/>
                    <a:gd name="connsiteY0-314" fmla="*/ 468901 h 788467"/>
                    <a:gd name="connsiteX1-315" fmla="*/ 505836 w 2705427"/>
                    <a:gd name="connsiteY1-316" fmla="*/ 83138 h 788467"/>
                    <a:gd name="connsiteX2-317" fmla="*/ 1497230 w 2705427"/>
                    <a:gd name="connsiteY2-318" fmla="*/ 38688 h 788467"/>
                    <a:gd name="connsiteX3-319" fmla="*/ 2115561 w 2705427"/>
                    <a:gd name="connsiteY3-320" fmla="*/ 306976 h 788467"/>
                    <a:gd name="connsiteX4-321" fmla="*/ 2575936 w 2705427"/>
                    <a:gd name="connsiteY4-322" fmla="*/ 119651 h 788467"/>
                    <a:gd name="connsiteX5-323" fmla="*/ 2512436 w 2705427"/>
                    <a:gd name="connsiteY5-324" fmla="*/ 402226 h 788467"/>
                    <a:gd name="connsiteX6-325" fmla="*/ 2696586 w 2705427"/>
                    <a:gd name="connsiteY6-326" fmla="*/ 738776 h 788467"/>
                    <a:gd name="connsiteX7-327" fmla="*/ 2182236 w 2705427"/>
                    <a:gd name="connsiteY7-328" fmla="*/ 583995 h 788467"/>
                    <a:gd name="connsiteX8-329" fmla="*/ 1988561 w 2705427"/>
                    <a:gd name="connsiteY8-330" fmla="*/ 538751 h 788467"/>
                    <a:gd name="connsiteX9-331" fmla="*/ 1264661 w 2705427"/>
                    <a:gd name="connsiteY9-332" fmla="*/ 757826 h 788467"/>
                    <a:gd name="connsiteX10-333" fmla="*/ 623311 w 2705427"/>
                    <a:gd name="connsiteY10-334" fmla="*/ 757826 h 788467"/>
                    <a:gd name="connsiteX11-335" fmla="*/ 1011 w 2705427"/>
                    <a:gd name="connsiteY11-336" fmla="*/ 468901 h 788467"/>
                    <a:gd name="connsiteX0-337" fmla="*/ 1011 w 2705427"/>
                    <a:gd name="connsiteY0-338" fmla="*/ 468901 h 788467"/>
                    <a:gd name="connsiteX1-339" fmla="*/ 505836 w 2705427"/>
                    <a:gd name="connsiteY1-340" fmla="*/ 83138 h 788467"/>
                    <a:gd name="connsiteX2-341" fmla="*/ 1497230 w 2705427"/>
                    <a:gd name="connsiteY2-342" fmla="*/ 38688 h 788467"/>
                    <a:gd name="connsiteX3-343" fmla="*/ 2115561 w 2705427"/>
                    <a:gd name="connsiteY3-344" fmla="*/ 306976 h 788467"/>
                    <a:gd name="connsiteX4-345" fmla="*/ 2575936 w 2705427"/>
                    <a:gd name="connsiteY4-346" fmla="*/ 119651 h 788467"/>
                    <a:gd name="connsiteX5-347" fmla="*/ 2512436 w 2705427"/>
                    <a:gd name="connsiteY5-348" fmla="*/ 402226 h 788467"/>
                    <a:gd name="connsiteX6-349" fmla="*/ 2696586 w 2705427"/>
                    <a:gd name="connsiteY6-350" fmla="*/ 738776 h 788467"/>
                    <a:gd name="connsiteX7-351" fmla="*/ 2182236 w 2705427"/>
                    <a:gd name="connsiteY7-352" fmla="*/ 583995 h 788467"/>
                    <a:gd name="connsiteX8-353" fmla="*/ 1769486 w 2705427"/>
                    <a:gd name="connsiteY8-354" fmla="*/ 617332 h 788467"/>
                    <a:gd name="connsiteX9-355" fmla="*/ 1264661 w 2705427"/>
                    <a:gd name="connsiteY9-356" fmla="*/ 757826 h 788467"/>
                    <a:gd name="connsiteX10-357" fmla="*/ 623311 w 2705427"/>
                    <a:gd name="connsiteY10-358" fmla="*/ 757826 h 788467"/>
                    <a:gd name="connsiteX11-359" fmla="*/ 1011 w 2705427"/>
                    <a:gd name="connsiteY11-360" fmla="*/ 468901 h 788467"/>
                    <a:gd name="connsiteX0-361" fmla="*/ 1011 w 2705427"/>
                    <a:gd name="connsiteY0-362" fmla="*/ 468901 h 788467"/>
                    <a:gd name="connsiteX1-363" fmla="*/ 505836 w 2705427"/>
                    <a:gd name="connsiteY1-364" fmla="*/ 83138 h 788467"/>
                    <a:gd name="connsiteX2-365" fmla="*/ 1497230 w 2705427"/>
                    <a:gd name="connsiteY2-366" fmla="*/ 38688 h 788467"/>
                    <a:gd name="connsiteX3-367" fmla="*/ 2115561 w 2705427"/>
                    <a:gd name="connsiteY3-368" fmla="*/ 306976 h 788467"/>
                    <a:gd name="connsiteX4-369" fmla="*/ 2575936 w 2705427"/>
                    <a:gd name="connsiteY4-370" fmla="*/ 119651 h 788467"/>
                    <a:gd name="connsiteX5-371" fmla="*/ 2512436 w 2705427"/>
                    <a:gd name="connsiteY5-372" fmla="*/ 402226 h 788467"/>
                    <a:gd name="connsiteX6-373" fmla="*/ 2696586 w 2705427"/>
                    <a:gd name="connsiteY6-374" fmla="*/ 738776 h 788467"/>
                    <a:gd name="connsiteX7-375" fmla="*/ 2182236 w 2705427"/>
                    <a:gd name="connsiteY7-376" fmla="*/ 583995 h 788467"/>
                    <a:gd name="connsiteX8-377" fmla="*/ 1769486 w 2705427"/>
                    <a:gd name="connsiteY8-378" fmla="*/ 617332 h 788467"/>
                    <a:gd name="connsiteX9-379" fmla="*/ 1264661 w 2705427"/>
                    <a:gd name="connsiteY9-380" fmla="*/ 757826 h 788467"/>
                    <a:gd name="connsiteX10-381" fmla="*/ 623311 w 2705427"/>
                    <a:gd name="connsiteY10-382" fmla="*/ 757826 h 788467"/>
                    <a:gd name="connsiteX11-383" fmla="*/ 1011 w 2705427"/>
                    <a:gd name="connsiteY11-384" fmla="*/ 468901 h 788467"/>
                    <a:gd name="connsiteX0-385" fmla="*/ 1011 w 2705531"/>
                    <a:gd name="connsiteY0-386" fmla="*/ 468901 h 788467"/>
                    <a:gd name="connsiteX1-387" fmla="*/ 505836 w 2705531"/>
                    <a:gd name="connsiteY1-388" fmla="*/ 83138 h 788467"/>
                    <a:gd name="connsiteX2-389" fmla="*/ 1497230 w 2705531"/>
                    <a:gd name="connsiteY2-390" fmla="*/ 38688 h 788467"/>
                    <a:gd name="connsiteX3-391" fmla="*/ 2115561 w 2705531"/>
                    <a:gd name="connsiteY3-392" fmla="*/ 306976 h 788467"/>
                    <a:gd name="connsiteX4-393" fmla="*/ 2575936 w 2705531"/>
                    <a:gd name="connsiteY4-394" fmla="*/ 119651 h 788467"/>
                    <a:gd name="connsiteX5-395" fmla="*/ 2512436 w 2705531"/>
                    <a:gd name="connsiteY5-396" fmla="*/ 402226 h 788467"/>
                    <a:gd name="connsiteX6-397" fmla="*/ 2696586 w 2705531"/>
                    <a:gd name="connsiteY6-398" fmla="*/ 738776 h 788467"/>
                    <a:gd name="connsiteX7-399" fmla="*/ 2179854 w 2705531"/>
                    <a:gd name="connsiteY7-400" fmla="*/ 595902 h 788467"/>
                    <a:gd name="connsiteX8-401" fmla="*/ 1769486 w 2705531"/>
                    <a:gd name="connsiteY8-402" fmla="*/ 617332 h 788467"/>
                    <a:gd name="connsiteX9-403" fmla="*/ 1264661 w 2705531"/>
                    <a:gd name="connsiteY9-404" fmla="*/ 757826 h 788467"/>
                    <a:gd name="connsiteX10-405" fmla="*/ 623311 w 2705531"/>
                    <a:gd name="connsiteY10-406" fmla="*/ 757826 h 788467"/>
                    <a:gd name="connsiteX11-407" fmla="*/ 1011 w 2705531"/>
                    <a:gd name="connsiteY11-408" fmla="*/ 468901 h 788467"/>
                    <a:gd name="connsiteX0-409" fmla="*/ 1011 w 2705531"/>
                    <a:gd name="connsiteY0-410" fmla="*/ 468901 h 788467"/>
                    <a:gd name="connsiteX1-411" fmla="*/ 505836 w 2705531"/>
                    <a:gd name="connsiteY1-412" fmla="*/ 83138 h 788467"/>
                    <a:gd name="connsiteX2-413" fmla="*/ 1497230 w 2705531"/>
                    <a:gd name="connsiteY2-414" fmla="*/ 38688 h 788467"/>
                    <a:gd name="connsiteX3-415" fmla="*/ 2115561 w 2705531"/>
                    <a:gd name="connsiteY3-416" fmla="*/ 306976 h 788467"/>
                    <a:gd name="connsiteX4-417" fmla="*/ 2575936 w 2705531"/>
                    <a:gd name="connsiteY4-418" fmla="*/ 119651 h 788467"/>
                    <a:gd name="connsiteX5-419" fmla="*/ 2512436 w 2705531"/>
                    <a:gd name="connsiteY5-420" fmla="*/ 402226 h 788467"/>
                    <a:gd name="connsiteX6-421" fmla="*/ 2696586 w 2705531"/>
                    <a:gd name="connsiteY6-422" fmla="*/ 738776 h 788467"/>
                    <a:gd name="connsiteX7-423" fmla="*/ 2179854 w 2705531"/>
                    <a:gd name="connsiteY7-424" fmla="*/ 595902 h 788467"/>
                    <a:gd name="connsiteX8-425" fmla="*/ 1769486 w 2705531"/>
                    <a:gd name="connsiteY8-426" fmla="*/ 617332 h 788467"/>
                    <a:gd name="connsiteX9-427" fmla="*/ 1264661 w 2705531"/>
                    <a:gd name="connsiteY9-428" fmla="*/ 757826 h 788467"/>
                    <a:gd name="connsiteX10-429" fmla="*/ 623311 w 2705531"/>
                    <a:gd name="connsiteY10-430" fmla="*/ 757826 h 788467"/>
                    <a:gd name="connsiteX11-431" fmla="*/ 1011 w 2705531"/>
                    <a:gd name="connsiteY11-432" fmla="*/ 468901 h 788467"/>
                    <a:gd name="connsiteX0-433" fmla="*/ 1011 w 2705531"/>
                    <a:gd name="connsiteY0-434" fmla="*/ 468901 h 788467"/>
                    <a:gd name="connsiteX1-435" fmla="*/ 505836 w 2705531"/>
                    <a:gd name="connsiteY1-436" fmla="*/ 83138 h 788467"/>
                    <a:gd name="connsiteX2-437" fmla="*/ 1497230 w 2705531"/>
                    <a:gd name="connsiteY2-438" fmla="*/ 38688 h 788467"/>
                    <a:gd name="connsiteX3-439" fmla="*/ 2115561 w 2705531"/>
                    <a:gd name="connsiteY3-440" fmla="*/ 306976 h 788467"/>
                    <a:gd name="connsiteX4-441" fmla="*/ 2575936 w 2705531"/>
                    <a:gd name="connsiteY4-442" fmla="*/ 119651 h 788467"/>
                    <a:gd name="connsiteX5-443" fmla="*/ 2512436 w 2705531"/>
                    <a:gd name="connsiteY5-444" fmla="*/ 402226 h 788467"/>
                    <a:gd name="connsiteX6-445" fmla="*/ 2696586 w 2705531"/>
                    <a:gd name="connsiteY6-446" fmla="*/ 738776 h 788467"/>
                    <a:gd name="connsiteX7-447" fmla="*/ 2179854 w 2705531"/>
                    <a:gd name="connsiteY7-448" fmla="*/ 595902 h 788467"/>
                    <a:gd name="connsiteX8-449" fmla="*/ 1764724 w 2705531"/>
                    <a:gd name="connsiteY8-450" fmla="*/ 638763 h 788467"/>
                    <a:gd name="connsiteX9-451" fmla="*/ 1264661 w 2705531"/>
                    <a:gd name="connsiteY9-452" fmla="*/ 757826 h 788467"/>
                    <a:gd name="connsiteX10-453" fmla="*/ 623311 w 2705531"/>
                    <a:gd name="connsiteY10-454" fmla="*/ 757826 h 788467"/>
                    <a:gd name="connsiteX11-455" fmla="*/ 1011 w 2705531"/>
                    <a:gd name="connsiteY11-456" fmla="*/ 468901 h 788467"/>
                    <a:gd name="connsiteX0-457" fmla="*/ 1011 w 2705531"/>
                    <a:gd name="connsiteY0-458" fmla="*/ 468901 h 788467"/>
                    <a:gd name="connsiteX1-459" fmla="*/ 505836 w 2705531"/>
                    <a:gd name="connsiteY1-460" fmla="*/ 83138 h 788467"/>
                    <a:gd name="connsiteX2-461" fmla="*/ 1497230 w 2705531"/>
                    <a:gd name="connsiteY2-462" fmla="*/ 38688 h 788467"/>
                    <a:gd name="connsiteX3-463" fmla="*/ 2115561 w 2705531"/>
                    <a:gd name="connsiteY3-464" fmla="*/ 306976 h 788467"/>
                    <a:gd name="connsiteX4-465" fmla="*/ 2575936 w 2705531"/>
                    <a:gd name="connsiteY4-466" fmla="*/ 119651 h 788467"/>
                    <a:gd name="connsiteX5-467" fmla="*/ 2512436 w 2705531"/>
                    <a:gd name="connsiteY5-468" fmla="*/ 402226 h 788467"/>
                    <a:gd name="connsiteX6-469" fmla="*/ 2696586 w 2705531"/>
                    <a:gd name="connsiteY6-470" fmla="*/ 738776 h 788467"/>
                    <a:gd name="connsiteX7-471" fmla="*/ 2179854 w 2705531"/>
                    <a:gd name="connsiteY7-472" fmla="*/ 595902 h 788467"/>
                    <a:gd name="connsiteX8-473" fmla="*/ 1764724 w 2705531"/>
                    <a:gd name="connsiteY8-474" fmla="*/ 638763 h 788467"/>
                    <a:gd name="connsiteX9-475" fmla="*/ 1264661 w 2705531"/>
                    <a:gd name="connsiteY9-476" fmla="*/ 757826 h 788467"/>
                    <a:gd name="connsiteX10-477" fmla="*/ 623311 w 2705531"/>
                    <a:gd name="connsiteY10-478" fmla="*/ 757826 h 788467"/>
                    <a:gd name="connsiteX11-479" fmla="*/ 1011 w 2705531"/>
                    <a:gd name="connsiteY11-480" fmla="*/ 468901 h 788467"/>
                    <a:gd name="connsiteX0-481" fmla="*/ 1011 w 2705531"/>
                    <a:gd name="connsiteY0-482" fmla="*/ 468901 h 788467"/>
                    <a:gd name="connsiteX1-483" fmla="*/ 505836 w 2705531"/>
                    <a:gd name="connsiteY1-484" fmla="*/ 83138 h 788467"/>
                    <a:gd name="connsiteX2-485" fmla="*/ 1497230 w 2705531"/>
                    <a:gd name="connsiteY2-486" fmla="*/ 38688 h 788467"/>
                    <a:gd name="connsiteX3-487" fmla="*/ 2115561 w 2705531"/>
                    <a:gd name="connsiteY3-488" fmla="*/ 306976 h 788467"/>
                    <a:gd name="connsiteX4-489" fmla="*/ 2575936 w 2705531"/>
                    <a:gd name="connsiteY4-490" fmla="*/ 119651 h 788467"/>
                    <a:gd name="connsiteX5-491" fmla="*/ 2512436 w 2705531"/>
                    <a:gd name="connsiteY5-492" fmla="*/ 402226 h 788467"/>
                    <a:gd name="connsiteX6-493" fmla="*/ 2696586 w 2705531"/>
                    <a:gd name="connsiteY6-494" fmla="*/ 738776 h 788467"/>
                    <a:gd name="connsiteX7-495" fmla="*/ 2179854 w 2705531"/>
                    <a:gd name="connsiteY7-496" fmla="*/ 595902 h 788467"/>
                    <a:gd name="connsiteX8-497" fmla="*/ 1781392 w 2705531"/>
                    <a:gd name="connsiteY8-498" fmla="*/ 664957 h 788467"/>
                    <a:gd name="connsiteX9-499" fmla="*/ 1264661 w 2705531"/>
                    <a:gd name="connsiteY9-500" fmla="*/ 757826 h 788467"/>
                    <a:gd name="connsiteX10-501" fmla="*/ 623311 w 2705531"/>
                    <a:gd name="connsiteY10-502" fmla="*/ 757826 h 788467"/>
                    <a:gd name="connsiteX11-503" fmla="*/ 1011 w 2705531"/>
                    <a:gd name="connsiteY11-504" fmla="*/ 468901 h 788467"/>
                    <a:gd name="connsiteX0-505" fmla="*/ 1011 w 2705531"/>
                    <a:gd name="connsiteY0-506" fmla="*/ 468901 h 788467"/>
                    <a:gd name="connsiteX1-507" fmla="*/ 505836 w 2705531"/>
                    <a:gd name="connsiteY1-508" fmla="*/ 83138 h 788467"/>
                    <a:gd name="connsiteX2-509" fmla="*/ 1497230 w 2705531"/>
                    <a:gd name="connsiteY2-510" fmla="*/ 38688 h 788467"/>
                    <a:gd name="connsiteX3-511" fmla="*/ 2115561 w 2705531"/>
                    <a:gd name="connsiteY3-512" fmla="*/ 306976 h 788467"/>
                    <a:gd name="connsiteX4-513" fmla="*/ 2575936 w 2705531"/>
                    <a:gd name="connsiteY4-514" fmla="*/ 119651 h 788467"/>
                    <a:gd name="connsiteX5-515" fmla="*/ 2512436 w 2705531"/>
                    <a:gd name="connsiteY5-516" fmla="*/ 402226 h 788467"/>
                    <a:gd name="connsiteX6-517" fmla="*/ 2696586 w 2705531"/>
                    <a:gd name="connsiteY6-518" fmla="*/ 738776 h 788467"/>
                    <a:gd name="connsiteX7-519" fmla="*/ 2179854 w 2705531"/>
                    <a:gd name="connsiteY7-520" fmla="*/ 595902 h 788467"/>
                    <a:gd name="connsiteX8-521" fmla="*/ 1781392 w 2705531"/>
                    <a:gd name="connsiteY8-522" fmla="*/ 664957 h 788467"/>
                    <a:gd name="connsiteX9-523" fmla="*/ 1264661 w 2705531"/>
                    <a:gd name="connsiteY9-524" fmla="*/ 757826 h 788467"/>
                    <a:gd name="connsiteX10-525" fmla="*/ 623311 w 2705531"/>
                    <a:gd name="connsiteY10-526" fmla="*/ 757826 h 788467"/>
                    <a:gd name="connsiteX11-527" fmla="*/ 1011 w 2705531"/>
                    <a:gd name="connsiteY11-528" fmla="*/ 468901 h 788467"/>
                    <a:gd name="connsiteX0-529" fmla="*/ 1011 w 2705531"/>
                    <a:gd name="connsiteY0-530" fmla="*/ 468901 h 788467"/>
                    <a:gd name="connsiteX1-531" fmla="*/ 505836 w 2705531"/>
                    <a:gd name="connsiteY1-532" fmla="*/ 83138 h 788467"/>
                    <a:gd name="connsiteX2-533" fmla="*/ 1497230 w 2705531"/>
                    <a:gd name="connsiteY2-534" fmla="*/ 38688 h 788467"/>
                    <a:gd name="connsiteX3-535" fmla="*/ 2115561 w 2705531"/>
                    <a:gd name="connsiteY3-536" fmla="*/ 306976 h 788467"/>
                    <a:gd name="connsiteX4-537" fmla="*/ 2575936 w 2705531"/>
                    <a:gd name="connsiteY4-538" fmla="*/ 119651 h 788467"/>
                    <a:gd name="connsiteX5-539" fmla="*/ 2512436 w 2705531"/>
                    <a:gd name="connsiteY5-540" fmla="*/ 402226 h 788467"/>
                    <a:gd name="connsiteX6-541" fmla="*/ 2696586 w 2705531"/>
                    <a:gd name="connsiteY6-542" fmla="*/ 738776 h 788467"/>
                    <a:gd name="connsiteX7-543" fmla="*/ 2179854 w 2705531"/>
                    <a:gd name="connsiteY7-544" fmla="*/ 595902 h 788467"/>
                    <a:gd name="connsiteX8-545" fmla="*/ 1781392 w 2705531"/>
                    <a:gd name="connsiteY8-546" fmla="*/ 664957 h 788467"/>
                    <a:gd name="connsiteX9-547" fmla="*/ 1264661 w 2705531"/>
                    <a:gd name="connsiteY9-548" fmla="*/ 757826 h 788467"/>
                    <a:gd name="connsiteX10-549" fmla="*/ 623311 w 2705531"/>
                    <a:gd name="connsiteY10-550" fmla="*/ 757826 h 788467"/>
                    <a:gd name="connsiteX11-551" fmla="*/ 1011 w 2705531"/>
                    <a:gd name="connsiteY11-552" fmla="*/ 468901 h 788467"/>
                    <a:gd name="connsiteX0-553" fmla="*/ 1011 w 2705531"/>
                    <a:gd name="connsiteY0-554" fmla="*/ 468901 h 788467"/>
                    <a:gd name="connsiteX1-555" fmla="*/ 505836 w 2705531"/>
                    <a:gd name="connsiteY1-556" fmla="*/ 83138 h 788467"/>
                    <a:gd name="connsiteX2-557" fmla="*/ 1497230 w 2705531"/>
                    <a:gd name="connsiteY2-558" fmla="*/ 38688 h 788467"/>
                    <a:gd name="connsiteX3-559" fmla="*/ 2115561 w 2705531"/>
                    <a:gd name="connsiteY3-560" fmla="*/ 306976 h 788467"/>
                    <a:gd name="connsiteX4-561" fmla="*/ 2575936 w 2705531"/>
                    <a:gd name="connsiteY4-562" fmla="*/ 119651 h 788467"/>
                    <a:gd name="connsiteX5-563" fmla="*/ 2512436 w 2705531"/>
                    <a:gd name="connsiteY5-564" fmla="*/ 402226 h 788467"/>
                    <a:gd name="connsiteX6-565" fmla="*/ 2696586 w 2705531"/>
                    <a:gd name="connsiteY6-566" fmla="*/ 738776 h 788467"/>
                    <a:gd name="connsiteX7-567" fmla="*/ 2179854 w 2705531"/>
                    <a:gd name="connsiteY7-568" fmla="*/ 595902 h 788467"/>
                    <a:gd name="connsiteX8-569" fmla="*/ 1781392 w 2705531"/>
                    <a:gd name="connsiteY8-570" fmla="*/ 664957 h 788467"/>
                    <a:gd name="connsiteX9-571" fmla="*/ 1264661 w 2705531"/>
                    <a:gd name="connsiteY9-572" fmla="*/ 757826 h 788467"/>
                    <a:gd name="connsiteX10-573" fmla="*/ 623311 w 2705531"/>
                    <a:gd name="connsiteY10-574" fmla="*/ 757826 h 788467"/>
                    <a:gd name="connsiteX11-575" fmla="*/ 1011 w 2705531"/>
                    <a:gd name="connsiteY11-576" fmla="*/ 468901 h 788467"/>
                    <a:gd name="connsiteX0-577" fmla="*/ 1011 w 2705531"/>
                    <a:gd name="connsiteY0-578" fmla="*/ 468901 h 799337"/>
                    <a:gd name="connsiteX1-579" fmla="*/ 505836 w 2705531"/>
                    <a:gd name="connsiteY1-580" fmla="*/ 83138 h 799337"/>
                    <a:gd name="connsiteX2-581" fmla="*/ 1497230 w 2705531"/>
                    <a:gd name="connsiteY2-582" fmla="*/ 38688 h 799337"/>
                    <a:gd name="connsiteX3-583" fmla="*/ 2115561 w 2705531"/>
                    <a:gd name="connsiteY3-584" fmla="*/ 306976 h 799337"/>
                    <a:gd name="connsiteX4-585" fmla="*/ 2575936 w 2705531"/>
                    <a:gd name="connsiteY4-586" fmla="*/ 119651 h 799337"/>
                    <a:gd name="connsiteX5-587" fmla="*/ 2512436 w 2705531"/>
                    <a:gd name="connsiteY5-588" fmla="*/ 402226 h 799337"/>
                    <a:gd name="connsiteX6-589" fmla="*/ 2696586 w 2705531"/>
                    <a:gd name="connsiteY6-590" fmla="*/ 738776 h 799337"/>
                    <a:gd name="connsiteX7-591" fmla="*/ 2179854 w 2705531"/>
                    <a:gd name="connsiteY7-592" fmla="*/ 595902 h 799337"/>
                    <a:gd name="connsiteX8-593" fmla="*/ 1781392 w 2705531"/>
                    <a:gd name="connsiteY8-594" fmla="*/ 664957 h 799337"/>
                    <a:gd name="connsiteX9-595" fmla="*/ 1267042 w 2705531"/>
                    <a:gd name="connsiteY9-596" fmla="*/ 774495 h 799337"/>
                    <a:gd name="connsiteX10-597" fmla="*/ 623311 w 2705531"/>
                    <a:gd name="connsiteY10-598" fmla="*/ 757826 h 799337"/>
                    <a:gd name="connsiteX11-599" fmla="*/ 1011 w 2705531"/>
                    <a:gd name="connsiteY11-600" fmla="*/ 468901 h 799337"/>
                    <a:gd name="connsiteX0-601" fmla="*/ 1011 w 2705531"/>
                    <a:gd name="connsiteY0-602" fmla="*/ 468901 h 793622"/>
                    <a:gd name="connsiteX1-603" fmla="*/ 505836 w 2705531"/>
                    <a:gd name="connsiteY1-604" fmla="*/ 83138 h 793622"/>
                    <a:gd name="connsiteX2-605" fmla="*/ 1497230 w 2705531"/>
                    <a:gd name="connsiteY2-606" fmla="*/ 38688 h 793622"/>
                    <a:gd name="connsiteX3-607" fmla="*/ 2115561 w 2705531"/>
                    <a:gd name="connsiteY3-608" fmla="*/ 306976 h 793622"/>
                    <a:gd name="connsiteX4-609" fmla="*/ 2575936 w 2705531"/>
                    <a:gd name="connsiteY4-610" fmla="*/ 119651 h 793622"/>
                    <a:gd name="connsiteX5-611" fmla="*/ 2512436 w 2705531"/>
                    <a:gd name="connsiteY5-612" fmla="*/ 402226 h 793622"/>
                    <a:gd name="connsiteX6-613" fmla="*/ 2696586 w 2705531"/>
                    <a:gd name="connsiteY6-614" fmla="*/ 738776 h 793622"/>
                    <a:gd name="connsiteX7-615" fmla="*/ 2179854 w 2705531"/>
                    <a:gd name="connsiteY7-616" fmla="*/ 595902 h 793622"/>
                    <a:gd name="connsiteX8-617" fmla="*/ 1781392 w 2705531"/>
                    <a:gd name="connsiteY8-618" fmla="*/ 664957 h 793622"/>
                    <a:gd name="connsiteX9-619" fmla="*/ 1267042 w 2705531"/>
                    <a:gd name="connsiteY9-620" fmla="*/ 774495 h 793622"/>
                    <a:gd name="connsiteX10-621" fmla="*/ 623311 w 2705531"/>
                    <a:gd name="connsiteY10-622" fmla="*/ 757826 h 793622"/>
                    <a:gd name="connsiteX11-623" fmla="*/ 1011 w 2705531"/>
                    <a:gd name="connsiteY11-624" fmla="*/ 468901 h 793622"/>
                    <a:gd name="connsiteX0-625" fmla="*/ 1011 w 2705531"/>
                    <a:gd name="connsiteY0-626" fmla="*/ 468901 h 793622"/>
                    <a:gd name="connsiteX1-627" fmla="*/ 505836 w 2705531"/>
                    <a:gd name="connsiteY1-628" fmla="*/ 83138 h 793622"/>
                    <a:gd name="connsiteX2-629" fmla="*/ 1497230 w 2705531"/>
                    <a:gd name="connsiteY2-630" fmla="*/ 38688 h 793622"/>
                    <a:gd name="connsiteX3-631" fmla="*/ 2115561 w 2705531"/>
                    <a:gd name="connsiteY3-632" fmla="*/ 306976 h 793622"/>
                    <a:gd name="connsiteX4-633" fmla="*/ 2575936 w 2705531"/>
                    <a:gd name="connsiteY4-634" fmla="*/ 119651 h 793622"/>
                    <a:gd name="connsiteX5-635" fmla="*/ 2512436 w 2705531"/>
                    <a:gd name="connsiteY5-636" fmla="*/ 402226 h 793622"/>
                    <a:gd name="connsiteX6-637" fmla="*/ 2696586 w 2705531"/>
                    <a:gd name="connsiteY6-638" fmla="*/ 738776 h 793622"/>
                    <a:gd name="connsiteX7-639" fmla="*/ 2179854 w 2705531"/>
                    <a:gd name="connsiteY7-640" fmla="*/ 595902 h 793622"/>
                    <a:gd name="connsiteX8-641" fmla="*/ 1781392 w 2705531"/>
                    <a:gd name="connsiteY8-642" fmla="*/ 664957 h 793622"/>
                    <a:gd name="connsiteX9-643" fmla="*/ 1267042 w 2705531"/>
                    <a:gd name="connsiteY9-644" fmla="*/ 774495 h 793622"/>
                    <a:gd name="connsiteX10-645" fmla="*/ 623311 w 2705531"/>
                    <a:gd name="connsiteY10-646" fmla="*/ 757826 h 793622"/>
                    <a:gd name="connsiteX11-647" fmla="*/ 1011 w 2705531"/>
                    <a:gd name="connsiteY11-648" fmla="*/ 468901 h 79362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</a:cxnLst>
                  <a:rect l="l" t="t" r="r" b="b"/>
                  <a:pathLst>
                    <a:path w="2705531" h="793622">
                      <a:moveTo>
                        <a:pt x="1011" y="468901"/>
                      </a:moveTo>
                      <a:cubicBezTo>
                        <a:pt x="-18568" y="356453"/>
                        <a:pt x="249719" y="152459"/>
                        <a:pt x="505836" y="83138"/>
                      </a:cubicBezTo>
                      <a:cubicBezTo>
                        <a:pt x="790528" y="-471"/>
                        <a:pt x="956686" y="-31162"/>
                        <a:pt x="1497230" y="38688"/>
                      </a:cubicBezTo>
                      <a:cubicBezTo>
                        <a:pt x="1840130" y="115682"/>
                        <a:pt x="1968718" y="212521"/>
                        <a:pt x="2115561" y="306976"/>
                      </a:cubicBezTo>
                      <a:cubicBezTo>
                        <a:pt x="2248117" y="265700"/>
                        <a:pt x="2509790" y="103776"/>
                        <a:pt x="2575936" y="119651"/>
                      </a:cubicBezTo>
                      <a:cubicBezTo>
                        <a:pt x="2642082" y="135526"/>
                        <a:pt x="2492328" y="299039"/>
                        <a:pt x="2512436" y="402226"/>
                      </a:cubicBezTo>
                      <a:cubicBezTo>
                        <a:pt x="2532544" y="505413"/>
                        <a:pt x="2752016" y="706497"/>
                        <a:pt x="2696586" y="738776"/>
                      </a:cubicBezTo>
                      <a:cubicBezTo>
                        <a:pt x="2641156" y="771055"/>
                        <a:pt x="2295477" y="681627"/>
                        <a:pt x="2179854" y="595902"/>
                      </a:cubicBezTo>
                      <a:cubicBezTo>
                        <a:pt x="2111855" y="526846"/>
                        <a:pt x="1933924" y="618920"/>
                        <a:pt x="1781392" y="664957"/>
                      </a:cubicBezTo>
                      <a:cubicBezTo>
                        <a:pt x="1631242" y="703851"/>
                        <a:pt x="1506490" y="742745"/>
                        <a:pt x="1267042" y="774495"/>
                      </a:cubicBezTo>
                      <a:cubicBezTo>
                        <a:pt x="1034737" y="796720"/>
                        <a:pt x="834316" y="808758"/>
                        <a:pt x="623311" y="757826"/>
                      </a:cubicBezTo>
                      <a:cubicBezTo>
                        <a:pt x="412306" y="706894"/>
                        <a:pt x="20590" y="581349"/>
                        <a:pt x="1011" y="468901"/>
                      </a:cubicBezTo>
                      <a:close/>
                    </a:path>
                  </a:pathLst>
                </a:custGeom>
                <a:solidFill>
                  <a:srgbClr val="BDE4E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402" name="任意多边形: 形状 401"/>
                <p:cNvSpPr/>
                <p:nvPr/>
              </p:nvSpPr>
              <p:spPr>
                <a:xfrm>
                  <a:off x="238388" y="1369220"/>
                  <a:ext cx="371999" cy="554830"/>
                </a:xfrm>
                <a:custGeom>
                  <a:avLst/>
                  <a:gdLst>
                    <a:gd name="connsiteX0" fmla="*/ 391424 w 391424"/>
                    <a:gd name="connsiteY0" fmla="*/ 0 h 566666"/>
                    <a:gd name="connsiteX1" fmla="*/ 391424 w 391424"/>
                    <a:gd name="connsiteY1" fmla="*/ 566666 h 566666"/>
                    <a:gd name="connsiteX2" fmla="*/ 240376 w 391424"/>
                    <a:gd name="connsiteY2" fmla="*/ 513214 h 566666"/>
                    <a:gd name="connsiteX3" fmla="*/ 1011 w 391424"/>
                    <a:gd name="connsiteY3" fmla="*/ 345683 h 566666"/>
                    <a:gd name="connsiteX4" fmla="*/ 316155 w 391424"/>
                    <a:gd name="connsiteY4" fmla="*/ 33627 h 566666"/>
                    <a:gd name="connsiteX0-1" fmla="*/ 391424 w 391424"/>
                    <a:gd name="connsiteY0-2" fmla="*/ 0 h 566666"/>
                    <a:gd name="connsiteX1-3" fmla="*/ 391424 w 391424"/>
                    <a:gd name="connsiteY1-4" fmla="*/ 566666 h 566666"/>
                    <a:gd name="connsiteX2-5" fmla="*/ 240376 w 391424"/>
                    <a:gd name="connsiteY2-6" fmla="*/ 513214 h 566666"/>
                    <a:gd name="connsiteX3-7" fmla="*/ 1011 w 391424"/>
                    <a:gd name="connsiteY3-8" fmla="*/ 345683 h 566666"/>
                    <a:gd name="connsiteX4-9" fmla="*/ 316155 w 391424"/>
                    <a:gd name="connsiteY4-10" fmla="*/ 33627 h 566666"/>
                    <a:gd name="connsiteX5" fmla="*/ 391424 w 391424"/>
                    <a:gd name="connsiteY5" fmla="*/ 0 h 566666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1424" h="566666">
                      <a:moveTo>
                        <a:pt x="391424" y="0"/>
                      </a:moveTo>
                      <a:cubicBezTo>
                        <a:pt x="371379" y="317789"/>
                        <a:pt x="391424" y="377777"/>
                        <a:pt x="391424" y="566666"/>
                      </a:cubicBezTo>
                      <a:lnTo>
                        <a:pt x="240376" y="513214"/>
                      </a:lnTo>
                      <a:cubicBezTo>
                        <a:pt x="113624" y="461405"/>
                        <a:pt x="10801" y="401907"/>
                        <a:pt x="1011" y="345683"/>
                      </a:cubicBezTo>
                      <a:cubicBezTo>
                        <a:pt x="-13673" y="261347"/>
                        <a:pt x="133567" y="125516"/>
                        <a:pt x="316155" y="33627"/>
                      </a:cubicBezTo>
                      <a:lnTo>
                        <a:pt x="391424" y="0"/>
                      </a:lnTo>
                      <a:close/>
                    </a:path>
                  </a:pathLst>
                </a:custGeom>
                <a:solidFill>
                  <a:srgbClr val="3D393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403" name="椭圆 402"/>
                <p:cNvSpPr/>
                <p:nvPr/>
              </p:nvSpPr>
              <p:spPr>
                <a:xfrm>
                  <a:off x="427032" y="1547813"/>
                  <a:ext cx="114200" cy="82472"/>
                </a:xfrm>
                <a:prstGeom prst="ellipse">
                  <a:avLst/>
                </a:prstGeom>
                <a:solidFill>
                  <a:srgbClr val="3D3936"/>
                </a:solidFill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54" name="任意多边形: 形状 353"/>
              <p:cNvSpPr/>
              <p:nvPr/>
            </p:nvSpPr>
            <p:spPr>
              <a:xfrm>
                <a:off x="2627080" y="1563454"/>
                <a:ext cx="4544" cy="45073"/>
              </a:xfrm>
              <a:custGeom>
                <a:avLst/>
                <a:gdLst>
                  <a:gd name="connsiteX0" fmla="*/ 0 w 4544"/>
                  <a:gd name="connsiteY0" fmla="*/ 0 h 45073"/>
                  <a:gd name="connsiteX1" fmla="*/ 4544 w 4544"/>
                  <a:gd name="connsiteY1" fmla="*/ 0 h 45073"/>
                  <a:gd name="connsiteX2" fmla="*/ 4544 w 4544"/>
                  <a:gd name="connsiteY2" fmla="*/ 45073 h 45073"/>
                  <a:gd name="connsiteX3" fmla="*/ 0 w 4544"/>
                  <a:gd name="connsiteY3" fmla="*/ 0 h 45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44" h="45073">
                    <a:moveTo>
                      <a:pt x="0" y="0"/>
                    </a:moveTo>
                    <a:lnTo>
                      <a:pt x="4544" y="0"/>
                    </a:lnTo>
                    <a:lnTo>
                      <a:pt x="4544" y="4507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8D7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55" name="任意多边形: 形状 354"/>
              <p:cNvSpPr/>
              <p:nvPr/>
            </p:nvSpPr>
            <p:spPr>
              <a:xfrm>
                <a:off x="686589" y="1333500"/>
                <a:ext cx="27786" cy="619125"/>
              </a:xfrm>
              <a:custGeom>
                <a:avLst/>
                <a:gdLst>
                  <a:gd name="connsiteX0" fmla="*/ 27786 w 27786"/>
                  <a:gd name="connsiteY0" fmla="*/ 0 h 619125"/>
                  <a:gd name="connsiteX1" fmla="*/ 8736 w 27786"/>
                  <a:gd name="connsiteY1" fmla="*/ 619125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86" h="619125">
                    <a:moveTo>
                      <a:pt x="27786" y="0"/>
                    </a:moveTo>
                    <a:cubicBezTo>
                      <a:pt x="7942" y="231378"/>
                      <a:pt x="-11901" y="462756"/>
                      <a:pt x="8736" y="6191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56" name="任意多边形: 形状 355"/>
              <p:cNvSpPr/>
              <p:nvPr/>
            </p:nvSpPr>
            <p:spPr>
              <a:xfrm>
                <a:off x="752261" y="1309688"/>
                <a:ext cx="33552" cy="652462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7" name="任意多边形: 形状 356"/>
              <p:cNvSpPr/>
              <p:nvPr/>
            </p:nvSpPr>
            <p:spPr>
              <a:xfrm>
                <a:off x="823912" y="1279895"/>
                <a:ext cx="45719" cy="710830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8" name="任意多边形: 形状 357"/>
              <p:cNvSpPr/>
              <p:nvPr/>
            </p:nvSpPr>
            <p:spPr>
              <a:xfrm>
                <a:off x="857250" y="1271588"/>
                <a:ext cx="57150" cy="733425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9" name="任意多边形: 形状 358"/>
              <p:cNvSpPr/>
              <p:nvPr/>
            </p:nvSpPr>
            <p:spPr>
              <a:xfrm>
                <a:off x="912123" y="1271588"/>
                <a:ext cx="57150" cy="733425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0" name="任意多边形: 形状 359"/>
              <p:cNvSpPr/>
              <p:nvPr/>
            </p:nvSpPr>
            <p:spPr>
              <a:xfrm>
                <a:off x="981274" y="1253037"/>
                <a:ext cx="45719" cy="770526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1" name="任意多边形: 形状 360"/>
              <p:cNvSpPr/>
              <p:nvPr/>
            </p:nvSpPr>
            <p:spPr>
              <a:xfrm>
                <a:off x="1014625" y="1247774"/>
                <a:ext cx="62696" cy="780335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2" name="任意多边形: 形状 361"/>
              <p:cNvSpPr/>
              <p:nvPr/>
            </p:nvSpPr>
            <p:spPr>
              <a:xfrm>
                <a:off x="1071864" y="1240630"/>
                <a:ext cx="62696" cy="787479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63" name="任意多边形: 形状 362"/>
              <p:cNvSpPr/>
              <p:nvPr/>
            </p:nvSpPr>
            <p:spPr>
              <a:xfrm>
                <a:off x="1122192" y="1234488"/>
                <a:ext cx="62696" cy="793622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4" name="任意多边形: 形状 363"/>
              <p:cNvSpPr/>
              <p:nvPr/>
            </p:nvSpPr>
            <p:spPr>
              <a:xfrm>
                <a:off x="1168939" y="1242423"/>
                <a:ext cx="45719" cy="790447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5" name="任意多边形: 形状 364"/>
              <p:cNvSpPr/>
              <p:nvPr/>
            </p:nvSpPr>
            <p:spPr>
              <a:xfrm>
                <a:off x="1211394" y="1234488"/>
                <a:ext cx="62696" cy="793622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6" name="任意多边形: 形状 365"/>
              <p:cNvSpPr/>
              <p:nvPr/>
            </p:nvSpPr>
            <p:spPr>
              <a:xfrm>
                <a:off x="1249229" y="1234488"/>
                <a:ext cx="62696" cy="793622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7" name="任意多边形: 形状 366"/>
              <p:cNvSpPr/>
              <p:nvPr/>
            </p:nvSpPr>
            <p:spPr>
              <a:xfrm>
                <a:off x="1353391" y="1253037"/>
                <a:ext cx="62696" cy="770526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8" name="任意多边形: 形状 367"/>
              <p:cNvSpPr/>
              <p:nvPr/>
            </p:nvSpPr>
            <p:spPr>
              <a:xfrm>
                <a:off x="1306276" y="1239249"/>
                <a:ext cx="66335" cy="793621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9" name="任意多边形: 形状 368"/>
              <p:cNvSpPr/>
              <p:nvPr/>
            </p:nvSpPr>
            <p:spPr>
              <a:xfrm>
                <a:off x="1394857" y="1248990"/>
                <a:ext cx="62696" cy="779120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0" name="任意多边形: 形状 369"/>
              <p:cNvSpPr/>
              <p:nvPr/>
            </p:nvSpPr>
            <p:spPr>
              <a:xfrm>
                <a:off x="1444358" y="1253037"/>
                <a:ext cx="70549" cy="775788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1" name="任意多边形: 形状 370"/>
              <p:cNvSpPr/>
              <p:nvPr/>
            </p:nvSpPr>
            <p:spPr>
              <a:xfrm>
                <a:off x="1522734" y="1257301"/>
                <a:ext cx="45719" cy="759618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2" name="任意多边形: 形状 371"/>
              <p:cNvSpPr/>
              <p:nvPr/>
            </p:nvSpPr>
            <p:spPr>
              <a:xfrm>
                <a:off x="1534235" y="1266825"/>
                <a:ext cx="70548" cy="747714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73" name="任意多边形: 形状 372"/>
              <p:cNvSpPr/>
              <p:nvPr/>
            </p:nvSpPr>
            <p:spPr>
              <a:xfrm>
                <a:off x="1589398" y="1260180"/>
                <a:ext cx="45719" cy="744833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4" name="任意多边形: 形状 373"/>
              <p:cNvSpPr/>
              <p:nvPr/>
            </p:nvSpPr>
            <p:spPr>
              <a:xfrm>
                <a:off x="1629438" y="1279895"/>
                <a:ext cx="50376" cy="725118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5" name="任意多边形: 形状 374"/>
              <p:cNvSpPr/>
              <p:nvPr/>
            </p:nvSpPr>
            <p:spPr>
              <a:xfrm>
                <a:off x="1690410" y="1279895"/>
                <a:ext cx="45719" cy="703686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6" name="任意多边形: 形状 375"/>
              <p:cNvSpPr/>
              <p:nvPr/>
            </p:nvSpPr>
            <p:spPr>
              <a:xfrm>
                <a:off x="1741520" y="1287039"/>
                <a:ext cx="45719" cy="689398"/>
              </a:xfrm>
              <a:custGeom>
                <a:avLst/>
                <a:gdLst>
                  <a:gd name="connsiteX0" fmla="*/ 27786 w 27786"/>
                  <a:gd name="connsiteY0" fmla="*/ 0 h 619125"/>
                  <a:gd name="connsiteX1" fmla="*/ 8736 w 27786"/>
                  <a:gd name="connsiteY1" fmla="*/ 619125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86" h="619125">
                    <a:moveTo>
                      <a:pt x="27786" y="0"/>
                    </a:moveTo>
                    <a:cubicBezTo>
                      <a:pt x="7942" y="231378"/>
                      <a:pt x="-11901" y="462756"/>
                      <a:pt x="8736" y="6191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77" name="任意多边形: 形状 376"/>
              <p:cNvSpPr/>
              <p:nvPr/>
            </p:nvSpPr>
            <p:spPr>
              <a:xfrm>
                <a:off x="1767330" y="1316349"/>
                <a:ext cx="51815" cy="643901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8" name="任意多边形: 形状 377"/>
              <p:cNvSpPr/>
              <p:nvPr/>
            </p:nvSpPr>
            <p:spPr>
              <a:xfrm>
                <a:off x="782494" y="1297780"/>
                <a:ext cx="45719" cy="678657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9" name="任意多边形: 形状 378"/>
              <p:cNvSpPr/>
              <p:nvPr/>
            </p:nvSpPr>
            <p:spPr>
              <a:xfrm>
                <a:off x="1824072" y="1312069"/>
                <a:ext cx="28541" cy="638175"/>
              </a:xfrm>
              <a:custGeom>
                <a:avLst/>
                <a:gdLst>
                  <a:gd name="connsiteX0" fmla="*/ 28541 w 28541"/>
                  <a:gd name="connsiteY0" fmla="*/ 0 h 638175"/>
                  <a:gd name="connsiteX1" fmla="*/ 16634 w 28541"/>
                  <a:gd name="connsiteY1" fmla="*/ 638175 h 638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41" h="638175">
                    <a:moveTo>
                      <a:pt x="28541" y="0"/>
                    </a:moveTo>
                    <a:cubicBezTo>
                      <a:pt x="6117" y="257770"/>
                      <a:pt x="-16307" y="515541"/>
                      <a:pt x="16634" y="63817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0" name="任意多边形: 形状 379"/>
              <p:cNvSpPr/>
              <p:nvPr/>
            </p:nvSpPr>
            <p:spPr>
              <a:xfrm>
                <a:off x="1856398" y="1316831"/>
                <a:ext cx="27171" cy="638175"/>
              </a:xfrm>
              <a:custGeom>
                <a:avLst/>
                <a:gdLst>
                  <a:gd name="connsiteX0" fmla="*/ 27171 w 27171"/>
                  <a:gd name="connsiteY0" fmla="*/ 0 h 638175"/>
                  <a:gd name="connsiteX1" fmla="*/ 12883 w 27171"/>
                  <a:gd name="connsiteY1" fmla="*/ 638175 h 638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71" h="638175">
                    <a:moveTo>
                      <a:pt x="27171" y="0"/>
                    </a:moveTo>
                    <a:cubicBezTo>
                      <a:pt x="6533" y="260747"/>
                      <a:pt x="-14105" y="521494"/>
                      <a:pt x="12883" y="63817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1" name="任意多边形: 形状 380"/>
              <p:cNvSpPr/>
              <p:nvPr/>
            </p:nvSpPr>
            <p:spPr>
              <a:xfrm>
                <a:off x="1897856" y="1333500"/>
                <a:ext cx="20677" cy="602456"/>
              </a:xfrm>
              <a:custGeom>
                <a:avLst/>
                <a:gdLst>
                  <a:gd name="connsiteX0" fmla="*/ 14288 w 20677"/>
                  <a:gd name="connsiteY0" fmla="*/ 0 h 602456"/>
                  <a:gd name="connsiteX1" fmla="*/ 0 w 20677"/>
                  <a:gd name="connsiteY1" fmla="*/ 602456 h 602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677" h="602456">
                    <a:moveTo>
                      <a:pt x="14288" y="0"/>
                    </a:moveTo>
                    <a:cubicBezTo>
                      <a:pt x="21431" y="242689"/>
                      <a:pt x="28575" y="485378"/>
                      <a:pt x="0" y="602456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2" name="任意多边形: 形状 381"/>
              <p:cNvSpPr/>
              <p:nvPr/>
            </p:nvSpPr>
            <p:spPr>
              <a:xfrm>
                <a:off x="1924052" y="1331120"/>
                <a:ext cx="45719" cy="590550"/>
              </a:xfrm>
              <a:custGeom>
                <a:avLst/>
                <a:gdLst>
                  <a:gd name="connsiteX0" fmla="*/ 0 w 9889"/>
                  <a:gd name="connsiteY0" fmla="*/ 0 h 607219"/>
                  <a:gd name="connsiteX1" fmla="*/ 2382 w 9889"/>
                  <a:gd name="connsiteY1" fmla="*/ 607219 h 60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889" h="607219">
                    <a:moveTo>
                      <a:pt x="0" y="0"/>
                    </a:moveTo>
                    <a:cubicBezTo>
                      <a:pt x="8136" y="243284"/>
                      <a:pt x="16272" y="486569"/>
                      <a:pt x="2382" y="607219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83" name="任意多边形: 形状 382"/>
              <p:cNvSpPr/>
              <p:nvPr/>
            </p:nvSpPr>
            <p:spPr>
              <a:xfrm>
                <a:off x="1981200" y="1347788"/>
                <a:ext cx="14288" cy="552450"/>
              </a:xfrm>
              <a:custGeom>
                <a:avLst/>
                <a:gdLst>
                  <a:gd name="connsiteX0" fmla="*/ 0 w 14288"/>
                  <a:gd name="connsiteY0" fmla="*/ 0 h 552450"/>
                  <a:gd name="connsiteX1" fmla="*/ 14288 w 14288"/>
                  <a:gd name="connsiteY1" fmla="*/ 552450 h 552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288" h="552450">
                    <a:moveTo>
                      <a:pt x="0" y="0"/>
                    </a:moveTo>
                    <a:cubicBezTo>
                      <a:pt x="4564" y="229394"/>
                      <a:pt x="9129" y="458788"/>
                      <a:pt x="14288" y="55245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4" name="任意多边形: 形状 383"/>
              <p:cNvSpPr/>
              <p:nvPr/>
            </p:nvSpPr>
            <p:spPr>
              <a:xfrm>
                <a:off x="2011059" y="1364456"/>
                <a:ext cx="20147" cy="542925"/>
              </a:xfrm>
              <a:custGeom>
                <a:avLst/>
                <a:gdLst>
                  <a:gd name="connsiteX0" fmla="*/ 13004 w 20147"/>
                  <a:gd name="connsiteY0" fmla="*/ 0 h 542925"/>
                  <a:gd name="connsiteX1" fmla="*/ 20147 w 20147"/>
                  <a:gd name="connsiteY1" fmla="*/ 542925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47" h="542925">
                    <a:moveTo>
                      <a:pt x="13004" y="0"/>
                    </a:moveTo>
                    <a:cubicBezTo>
                      <a:pt x="700" y="225623"/>
                      <a:pt x="-11603" y="451247"/>
                      <a:pt x="20147" y="5429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5" name="任意多边形: 形状 384"/>
              <p:cNvSpPr/>
              <p:nvPr/>
            </p:nvSpPr>
            <p:spPr>
              <a:xfrm>
                <a:off x="2050962" y="1378744"/>
                <a:ext cx="13582" cy="514350"/>
              </a:xfrm>
              <a:custGeom>
                <a:avLst/>
                <a:gdLst>
                  <a:gd name="connsiteX0" fmla="*/ 8819 w 13582"/>
                  <a:gd name="connsiteY0" fmla="*/ 0 h 514350"/>
                  <a:gd name="connsiteX1" fmla="*/ 13582 w 13582"/>
                  <a:gd name="connsiteY1" fmla="*/ 514350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582" h="514350">
                    <a:moveTo>
                      <a:pt x="8819" y="0"/>
                    </a:moveTo>
                    <a:cubicBezTo>
                      <a:pt x="485" y="209550"/>
                      <a:pt x="-7849" y="419100"/>
                      <a:pt x="13582" y="51435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6" name="任意多边形: 形状 385"/>
              <p:cNvSpPr/>
              <p:nvPr/>
            </p:nvSpPr>
            <p:spPr>
              <a:xfrm>
                <a:off x="2088356" y="1393031"/>
                <a:ext cx="2382" cy="483394"/>
              </a:xfrm>
              <a:custGeom>
                <a:avLst/>
                <a:gdLst>
                  <a:gd name="connsiteX0" fmla="*/ 2382 w 2382"/>
                  <a:gd name="connsiteY0" fmla="*/ 0 h 483394"/>
                  <a:gd name="connsiteX1" fmla="*/ 0 w 2382"/>
                  <a:gd name="connsiteY1" fmla="*/ 483394 h 483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2" h="483394">
                    <a:moveTo>
                      <a:pt x="2382" y="0"/>
                    </a:moveTo>
                    <a:cubicBezTo>
                      <a:pt x="1786" y="187325"/>
                      <a:pt x="1191" y="374650"/>
                      <a:pt x="0" y="483394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7" name="任意多边形: 形状 386"/>
              <p:cNvSpPr/>
              <p:nvPr/>
            </p:nvSpPr>
            <p:spPr>
              <a:xfrm>
                <a:off x="2111722" y="1409700"/>
                <a:ext cx="14734" cy="464344"/>
              </a:xfrm>
              <a:custGeom>
                <a:avLst/>
                <a:gdLst>
                  <a:gd name="connsiteX0" fmla="*/ 7591 w 14734"/>
                  <a:gd name="connsiteY0" fmla="*/ 0 h 464344"/>
                  <a:gd name="connsiteX1" fmla="*/ 14734 w 14734"/>
                  <a:gd name="connsiteY1" fmla="*/ 464344 h 46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734" h="464344">
                    <a:moveTo>
                      <a:pt x="7591" y="0"/>
                    </a:moveTo>
                    <a:cubicBezTo>
                      <a:pt x="50" y="187325"/>
                      <a:pt x="-7491" y="374650"/>
                      <a:pt x="14734" y="464344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8" name="任意多边形: 形状 387"/>
              <p:cNvSpPr/>
              <p:nvPr/>
            </p:nvSpPr>
            <p:spPr>
              <a:xfrm>
                <a:off x="2138387" y="1419225"/>
                <a:ext cx="14263" cy="435769"/>
              </a:xfrm>
              <a:custGeom>
                <a:avLst/>
                <a:gdLst>
                  <a:gd name="connsiteX0" fmla="*/ 9501 w 14263"/>
                  <a:gd name="connsiteY0" fmla="*/ 0 h 435769"/>
                  <a:gd name="connsiteX1" fmla="*/ 14263 w 14263"/>
                  <a:gd name="connsiteY1" fmla="*/ 435769 h 435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263" h="435769">
                    <a:moveTo>
                      <a:pt x="9501" y="0"/>
                    </a:moveTo>
                    <a:cubicBezTo>
                      <a:pt x="571" y="171450"/>
                      <a:pt x="-8359" y="342900"/>
                      <a:pt x="14263" y="435769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9" name="任意多边形: 形状 388"/>
              <p:cNvSpPr/>
              <p:nvPr/>
            </p:nvSpPr>
            <p:spPr>
              <a:xfrm>
                <a:off x="2170133" y="1433513"/>
                <a:ext cx="15855" cy="416718"/>
              </a:xfrm>
              <a:custGeom>
                <a:avLst/>
                <a:gdLst>
                  <a:gd name="connsiteX0" fmla="*/ 11092 w 15855"/>
                  <a:gd name="connsiteY0" fmla="*/ 0 h 416718"/>
                  <a:gd name="connsiteX1" fmla="*/ 15855 w 15855"/>
                  <a:gd name="connsiteY1" fmla="*/ 416718 h 416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855" h="416718">
                    <a:moveTo>
                      <a:pt x="11092" y="0"/>
                    </a:moveTo>
                    <a:cubicBezTo>
                      <a:pt x="773" y="164901"/>
                      <a:pt x="-9545" y="329803"/>
                      <a:pt x="15855" y="416718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0" name="任意多边形: 形状 389"/>
              <p:cNvSpPr/>
              <p:nvPr/>
            </p:nvSpPr>
            <p:spPr>
              <a:xfrm>
                <a:off x="2214563" y="1450181"/>
                <a:ext cx="5798" cy="390525"/>
              </a:xfrm>
              <a:custGeom>
                <a:avLst/>
                <a:gdLst>
                  <a:gd name="connsiteX0" fmla="*/ 0 w 5798"/>
                  <a:gd name="connsiteY0" fmla="*/ 0 h 390525"/>
                  <a:gd name="connsiteX1" fmla="*/ 2381 w 5798"/>
                  <a:gd name="connsiteY1" fmla="*/ 390525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98" h="390525">
                    <a:moveTo>
                      <a:pt x="0" y="0"/>
                    </a:moveTo>
                    <a:cubicBezTo>
                      <a:pt x="4564" y="155972"/>
                      <a:pt x="9128" y="311944"/>
                      <a:pt x="2381" y="3905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1" name="任意多边形: 形状 390"/>
              <p:cNvSpPr/>
              <p:nvPr/>
            </p:nvSpPr>
            <p:spPr>
              <a:xfrm>
                <a:off x="2240756" y="1473994"/>
                <a:ext cx="18929" cy="357187"/>
              </a:xfrm>
              <a:custGeom>
                <a:avLst/>
                <a:gdLst>
                  <a:gd name="connsiteX0" fmla="*/ 0 w 18929"/>
                  <a:gd name="connsiteY0" fmla="*/ 0 h 357187"/>
                  <a:gd name="connsiteX1" fmla="*/ 9525 w 18929"/>
                  <a:gd name="connsiteY1" fmla="*/ 357187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929" h="357187">
                    <a:moveTo>
                      <a:pt x="0" y="0"/>
                    </a:moveTo>
                    <a:cubicBezTo>
                      <a:pt x="14486" y="133747"/>
                      <a:pt x="28972" y="267494"/>
                      <a:pt x="9525" y="357187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2" name="任意多边形: 形状 391"/>
              <p:cNvSpPr/>
              <p:nvPr/>
            </p:nvSpPr>
            <p:spPr>
              <a:xfrm>
                <a:off x="2343441" y="1539798"/>
                <a:ext cx="45719" cy="269952"/>
              </a:xfrm>
              <a:custGeom>
                <a:avLst/>
                <a:gdLst>
                  <a:gd name="connsiteX0" fmla="*/ 0 w 18929"/>
                  <a:gd name="connsiteY0" fmla="*/ 0 h 357187"/>
                  <a:gd name="connsiteX1" fmla="*/ 9525 w 18929"/>
                  <a:gd name="connsiteY1" fmla="*/ 357187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929" h="357187">
                    <a:moveTo>
                      <a:pt x="0" y="0"/>
                    </a:moveTo>
                    <a:cubicBezTo>
                      <a:pt x="14486" y="133747"/>
                      <a:pt x="28972" y="267494"/>
                      <a:pt x="9525" y="357187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3" name="任意多边形: 形状 392"/>
              <p:cNvSpPr/>
              <p:nvPr/>
            </p:nvSpPr>
            <p:spPr>
              <a:xfrm>
                <a:off x="2263676" y="1479946"/>
                <a:ext cx="45719" cy="340518"/>
              </a:xfrm>
              <a:custGeom>
                <a:avLst/>
                <a:gdLst>
                  <a:gd name="connsiteX0" fmla="*/ 0 w 5798"/>
                  <a:gd name="connsiteY0" fmla="*/ 0 h 390525"/>
                  <a:gd name="connsiteX1" fmla="*/ 2381 w 5798"/>
                  <a:gd name="connsiteY1" fmla="*/ 390525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98" h="390525">
                    <a:moveTo>
                      <a:pt x="0" y="0"/>
                    </a:moveTo>
                    <a:cubicBezTo>
                      <a:pt x="4564" y="155972"/>
                      <a:pt x="9128" y="311944"/>
                      <a:pt x="2381" y="3905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4" name="任意多边形: 形状 393"/>
              <p:cNvSpPr/>
              <p:nvPr/>
            </p:nvSpPr>
            <p:spPr>
              <a:xfrm>
                <a:off x="2312194" y="1514475"/>
                <a:ext cx="38501" cy="300038"/>
              </a:xfrm>
              <a:custGeom>
                <a:avLst/>
                <a:gdLst>
                  <a:gd name="connsiteX0" fmla="*/ 0 w 38501"/>
                  <a:gd name="connsiteY0" fmla="*/ 0 h 300038"/>
                  <a:gd name="connsiteX1" fmla="*/ 38100 w 38501"/>
                  <a:gd name="connsiteY1" fmla="*/ 176213 h 300038"/>
                  <a:gd name="connsiteX2" fmla="*/ 16669 w 38501"/>
                  <a:gd name="connsiteY2" fmla="*/ 300038 h 300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501" h="300038">
                    <a:moveTo>
                      <a:pt x="0" y="0"/>
                    </a:moveTo>
                    <a:cubicBezTo>
                      <a:pt x="17661" y="63103"/>
                      <a:pt x="35322" y="126207"/>
                      <a:pt x="38100" y="176213"/>
                    </a:cubicBezTo>
                    <a:cubicBezTo>
                      <a:pt x="40878" y="226219"/>
                      <a:pt x="28773" y="263128"/>
                      <a:pt x="16669" y="300038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5" name="任意多边形: 形状 394"/>
              <p:cNvSpPr/>
              <p:nvPr/>
            </p:nvSpPr>
            <p:spPr>
              <a:xfrm>
                <a:off x="2362202" y="1363725"/>
                <a:ext cx="577222" cy="621576"/>
              </a:xfrm>
              <a:custGeom>
                <a:avLst/>
                <a:gdLst>
                  <a:gd name="connsiteX0" fmla="*/ 17964 w 606632"/>
                  <a:gd name="connsiteY0" fmla="*/ 195721 h 637018"/>
                  <a:gd name="connsiteX1" fmla="*/ 451351 w 606632"/>
                  <a:gd name="connsiteY1" fmla="*/ 458 h 637018"/>
                  <a:gd name="connsiteX2" fmla="*/ 403726 w 606632"/>
                  <a:gd name="connsiteY2" fmla="*/ 255252 h 637018"/>
                  <a:gd name="connsiteX3" fmla="*/ 606133 w 606632"/>
                  <a:gd name="connsiteY3" fmla="*/ 598152 h 637018"/>
                  <a:gd name="connsiteX4" fmla="*/ 448970 w 606632"/>
                  <a:gd name="connsiteY4" fmla="*/ 617202 h 637018"/>
                  <a:gd name="connsiteX5" fmla="*/ 91783 w 606632"/>
                  <a:gd name="connsiteY5" fmla="*/ 490996 h 637018"/>
                  <a:gd name="connsiteX6" fmla="*/ 48920 w 606632"/>
                  <a:gd name="connsiteY6" fmla="*/ 457658 h 637018"/>
                  <a:gd name="connsiteX7" fmla="*/ 79876 w 606632"/>
                  <a:gd name="connsiteY7" fmla="*/ 307639 h 637018"/>
                  <a:gd name="connsiteX8" fmla="*/ 17964 w 606632"/>
                  <a:gd name="connsiteY8" fmla="*/ 195721 h 637018"/>
                  <a:gd name="connsiteX0-1" fmla="*/ 19211 w 607879"/>
                  <a:gd name="connsiteY0-2" fmla="*/ 181470 h 622767"/>
                  <a:gd name="connsiteX1-3" fmla="*/ 471648 w 607879"/>
                  <a:gd name="connsiteY1-4" fmla="*/ 495 h 622767"/>
                  <a:gd name="connsiteX2-5" fmla="*/ 404973 w 607879"/>
                  <a:gd name="connsiteY2-6" fmla="*/ 241001 h 622767"/>
                  <a:gd name="connsiteX3-7" fmla="*/ 607380 w 607879"/>
                  <a:gd name="connsiteY3-8" fmla="*/ 583901 h 622767"/>
                  <a:gd name="connsiteX4-9" fmla="*/ 450217 w 607879"/>
                  <a:gd name="connsiteY4-10" fmla="*/ 602951 h 622767"/>
                  <a:gd name="connsiteX5-11" fmla="*/ 93030 w 607879"/>
                  <a:gd name="connsiteY5-12" fmla="*/ 476745 h 622767"/>
                  <a:gd name="connsiteX6-13" fmla="*/ 50167 w 607879"/>
                  <a:gd name="connsiteY6-14" fmla="*/ 443407 h 622767"/>
                  <a:gd name="connsiteX7-15" fmla="*/ 81123 w 607879"/>
                  <a:gd name="connsiteY7-16" fmla="*/ 293388 h 622767"/>
                  <a:gd name="connsiteX8-17" fmla="*/ 19211 w 607879"/>
                  <a:gd name="connsiteY8-18" fmla="*/ 181470 h 622767"/>
                  <a:gd name="connsiteX0-19" fmla="*/ 19801 w 601325"/>
                  <a:gd name="connsiteY0-20" fmla="*/ 190834 h 622606"/>
                  <a:gd name="connsiteX1-21" fmla="*/ 465094 w 601325"/>
                  <a:gd name="connsiteY1-22" fmla="*/ 334 h 622606"/>
                  <a:gd name="connsiteX2-23" fmla="*/ 398419 w 601325"/>
                  <a:gd name="connsiteY2-24" fmla="*/ 240840 h 622606"/>
                  <a:gd name="connsiteX3-25" fmla="*/ 600826 w 601325"/>
                  <a:gd name="connsiteY3-26" fmla="*/ 583740 h 622606"/>
                  <a:gd name="connsiteX4-27" fmla="*/ 443663 w 601325"/>
                  <a:gd name="connsiteY4-28" fmla="*/ 602790 h 622606"/>
                  <a:gd name="connsiteX5-29" fmla="*/ 86476 w 601325"/>
                  <a:gd name="connsiteY5-30" fmla="*/ 476584 h 622606"/>
                  <a:gd name="connsiteX6-31" fmla="*/ 43613 w 601325"/>
                  <a:gd name="connsiteY6-32" fmla="*/ 443246 h 622606"/>
                  <a:gd name="connsiteX7-33" fmla="*/ 74569 w 601325"/>
                  <a:gd name="connsiteY7-34" fmla="*/ 293227 h 622606"/>
                  <a:gd name="connsiteX8-35" fmla="*/ 19801 w 601325"/>
                  <a:gd name="connsiteY8-36" fmla="*/ 190834 h 622606"/>
                  <a:gd name="connsiteX0-37" fmla="*/ 19801 w 601325"/>
                  <a:gd name="connsiteY0-38" fmla="*/ 190811 h 622583"/>
                  <a:gd name="connsiteX1-39" fmla="*/ 465094 w 601325"/>
                  <a:gd name="connsiteY1-40" fmla="*/ 311 h 622583"/>
                  <a:gd name="connsiteX2-41" fmla="*/ 398419 w 601325"/>
                  <a:gd name="connsiteY2-42" fmla="*/ 240817 h 622583"/>
                  <a:gd name="connsiteX3-43" fmla="*/ 600826 w 601325"/>
                  <a:gd name="connsiteY3-44" fmla="*/ 583717 h 622583"/>
                  <a:gd name="connsiteX4-45" fmla="*/ 443663 w 601325"/>
                  <a:gd name="connsiteY4-46" fmla="*/ 602767 h 622583"/>
                  <a:gd name="connsiteX5-47" fmla="*/ 86476 w 601325"/>
                  <a:gd name="connsiteY5-48" fmla="*/ 476561 h 622583"/>
                  <a:gd name="connsiteX6-49" fmla="*/ 43613 w 601325"/>
                  <a:gd name="connsiteY6-50" fmla="*/ 443223 h 622583"/>
                  <a:gd name="connsiteX7-51" fmla="*/ 74569 w 601325"/>
                  <a:gd name="connsiteY7-52" fmla="*/ 293204 h 622583"/>
                  <a:gd name="connsiteX8-53" fmla="*/ 19801 w 601325"/>
                  <a:gd name="connsiteY8-54" fmla="*/ 190811 h 622583"/>
                  <a:gd name="connsiteX0-55" fmla="*/ 10 w 581534"/>
                  <a:gd name="connsiteY0-56" fmla="*/ 190811 h 622583"/>
                  <a:gd name="connsiteX1-57" fmla="*/ 445303 w 581534"/>
                  <a:gd name="connsiteY1-58" fmla="*/ 311 h 622583"/>
                  <a:gd name="connsiteX2-59" fmla="*/ 378628 w 581534"/>
                  <a:gd name="connsiteY2-60" fmla="*/ 240817 h 622583"/>
                  <a:gd name="connsiteX3-61" fmla="*/ 581035 w 581534"/>
                  <a:gd name="connsiteY3-62" fmla="*/ 583717 h 622583"/>
                  <a:gd name="connsiteX4-63" fmla="*/ 423872 w 581534"/>
                  <a:gd name="connsiteY4-64" fmla="*/ 602767 h 622583"/>
                  <a:gd name="connsiteX5-65" fmla="*/ 66685 w 581534"/>
                  <a:gd name="connsiteY5-66" fmla="*/ 476561 h 622583"/>
                  <a:gd name="connsiteX6-67" fmla="*/ 23822 w 581534"/>
                  <a:gd name="connsiteY6-68" fmla="*/ 443223 h 622583"/>
                  <a:gd name="connsiteX7-69" fmla="*/ 54778 w 581534"/>
                  <a:gd name="connsiteY7-70" fmla="*/ 293204 h 622583"/>
                  <a:gd name="connsiteX8-71" fmla="*/ 10 w 581534"/>
                  <a:gd name="connsiteY8-72" fmla="*/ 190811 h 622583"/>
                  <a:gd name="connsiteX0-73" fmla="*/ 22 w 581546"/>
                  <a:gd name="connsiteY0-74" fmla="*/ 190811 h 622583"/>
                  <a:gd name="connsiteX1-75" fmla="*/ 445315 w 581546"/>
                  <a:gd name="connsiteY1-76" fmla="*/ 311 h 622583"/>
                  <a:gd name="connsiteX2-77" fmla="*/ 378640 w 581546"/>
                  <a:gd name="connsiteY2-78" fmla="*/ 240817 h 622583"/>
                  <a:gd name="connsiteX3-79" fmla="*/ 581047 w 581546"/>
                  <a:gd name="connsiteY3-80" fmla="*/ 583717 h 622583"/>
                  <a:gd name="connsiteX4-81" fmla="*/ 423884 w 581546"/>
                  <a:gd name="connsiteY4-82" fmla="*/ 602767 h 622583"/>
                  <a:gd name="connsiteX5-83" fmla="*/ 66697 w 581546"/>
                  <a:gd name="connsiteY5-84" fmla="*/ 476561 h 622583"/>
                  <a:gd name="connsiteX6-85" fmla="*/ 23834 w 581546"/>
                  <a:gd name="connsiteY6-86" fmla="*/ 443223 h 622583"/>
                  <a:gd name="connsiteX7-87" fmla="*/ 23834 w 581546"/>
                  <a:gd name="connsiteY7-88" fmla="*/ 297966 h 622583"/>
                  <a:gd name="connsiteX8-89" fmla="*/ 22 w 581546"/>
                  <a:gd name="connsiteY8-90" fmla="*/ 190811 h 622583"/>
                  <a:gd name="connsiteX0-91" fmla="*/ 21 w 581545"/>
                  <a:gd name="connsiteY0-92" fmla="*/ 190811 h 622583"/>
                  <a:gd name="connsiteX1-93" fmla="*/ 445314 w 581545"/>
                  <a:gd name="connsiteY1-94" fmla="*/ 311 h 622583"/>
                  <a:gd name="connsiteX2-95" fmla="*/ 378639 w 581545"/>
                  <a:gd name="connsiteY2-96" fmla="*/ 240817 h 622583"/>
                  <a:gd name="connsiteX3-97" fmla="*/ 581046 w 581545"/>
                  <a:gd name="connsiteY3-98" fmla="*/ 583717 h 622583"/>
                  <a:gd name="connsiteX4-99" fmla="*/ 423883 w 581545"/>
                  <a:gd name="connsiteY4-100" fmla="*/ 602767 h 622583"/>
                  <a:gd name="connsiteX5-101" fmla="*/ 66696 w 581545"/>
                  <a:gd name="connsiteY5-102" fmla="*/ 476561 h 622583"/>
                  <a:gd name="connsiteX6-103" fmla="*/ 11926 w 581545"/>
                  <a:gd name="connsiteY6-104" fmla="*/ 443223 h 622583"/>
                  <a:gd name="connsiteX7-105" fmla="*/ 23833 w 581545"/>
                  <a:gd name="connsiteY7-106" fmla="*/ 297966 h 622583"/>
                  <a:gd name="connsiteX8-107" fmla="*/ 21 w 581545"/>
                  <a:gd name="connsiteY8-108" fmla="*/ 190811 h 622583"/>
                  <a:gd name="connsiteX0-109" fmla="*/ 21 w 581545"/>
                  <a:gd name="connsiteY0-110" fmla="*/ 190811 h 622583"/>
                  <a:gd name="connsiteX1-111" fmla="*/ 445314 w 581545"/>
                  <a:gd name="connsiteY1-112" fmla="*/ 311 h 622583"/>
                  <a:gd name="connsiteX2-113" fmla="*/ 378639 w 581545"/>
                  <a:gd name="connsiteY2-114" fmla="*/ 240817 h 622583"/>
                  <a:gd name="connsiteX3-115" fmla="*/ 581046 w 581545"/>
                  <a:gd name="connsiteY3-116" fmla="*/ 583717 h 622583"/>
                  <a:gd name="connsiteX4-117" fmla="*/ 423883 w 581545"/>
                  <a:gd name="connsiteY4-118" fmla="*/ 602767 h 622583"/>
                  <a:gd name="connsiteX5-119" fmla="*/ 66696 w 581545"/>
                  <a:gd name="connsiteY5-120" fmla="*/ 476561 h 622583"/>
                  <a:gd name="connsiteX6-121" fmla="*/ 11926 w 581545"/>
                  <a:gd name="connsiteY6-122" fmla="*/ 443223 h 622583"/>
                  <a:gd name="connsiteX7-123" fmla="*/ 23833 w 581545"/>
                  <a:gd name="connsiteY7-124" fmla="*/ 297966 h 622583"/>
                  <a:gd name="connsiteX8-125" fmla="*/ 21 w 581545"/>
                  <a:gd name="connsiteY8-126" fmla="*/ 190811 h 622583"/>
                  <a:gd name="connsiteX0-127" fmla="*/ 12 w 581536"/>
                  <a:gd name="connsiteY0-128" fmla="*/ 190811 h 622583"/>
                  <a:gd name="connsiteX1-129" fmla="*/ 445305 w 581536"/>
                  <a:gd name="connsiteY1-130" fmla="*/ 311 h 622583"/>
                  <a:gd name="connsiteX2-131" fmla="*/ 378630 w 581536"/>
                  <a:gd name="connsiteY2-132" fmla="*/ 240817 h 622583"/>
                  <a:gd name="connsiteX3-133" fmla="*/ 581037 w 581536"/>
                  <a:gd name="connsiteY3-134" fmla="*/ 583717 h 622583"/>
                  <a:gd name="connsiteX4-135" fmla="*/ 423874 w 581536"/>
                  <a:gd name="connsiteY4-136" fmla="*/ 602767 h 622583"/>
                  <a:gd name="connsiteX5-137" fmla="*/ 66687 w 581536"/>
                  <a:gd name="connsiteY5-138" fmla="*/ 476561 h 622583"/>
                  <a:gd name="connsiteX6-139" fmla="*/ 11917 w 581536"/>
                  <a:gd name="connsiteY6-140" fmla="*/ 443223 h 622583"/>
                  <a:gd name="connsiteX7-141" fmla="*/ 23824 w 581536"/>
                  <a:gd name="connsiteY7-142" fmla="*/ 297966 h 622583"/>
                  <a:gd name="connsiteX8-143" fmla="*/ 12 w 581536"/>
                  <a:gd name="connsiteY8-144" fmla="*/ 190811 h 622583"/>
                  <a:gd name="connsiteX0-145" fmla="*/ 0 w 581524"/>
                  <a:gd name="connsiteY0-146" fmla="*/ 190811 h 622583"/>
                  <a:gd name="connsiteX1-147" fmla="*/ 445293 w 581524"/>
                  <a:gd name="connsiteY1-148" fmla="*/ 311 h 622583"/>
                  <a:gd name="connsiteX2-149" fmla="*/ 378618 w 581524"/>
                  <a:gd name="connsiteY2-150" fmla="*/ 240817 h 622583"/>
                  <a:gd name="connsiteX3-151" fmla="*/ 581025 w 581524"/>
                  <a:gd name="connsiteY3-152" fmla="*/ 583717 h 622583"/>
                  <a:gd name="connsiteX4-153" fmla="*/ 423862 w 581524"/>
                  <a:gd name="connsiteY4-154" fmla="*/ 602767 h 622583"/>
                  <a:gd name="connsiteX5-155" fmla="*/ 66675 w 581524"/>
                  <a:gd name="connsiteY5-156" fmla="*/ 476561 h 622583"/>
                  <a:gd name="connsiteX6-157" fmla="*/ 11905 w 581524"/>
                  <a:gd name="connsiteY6-158" fmla="*/ 443223 h 622583"/>
                  <a:gd name="connsiteX7-159" fmla="*/ 23812 w 581524"/>
                  <a:gd name="connsiteY7-160" fmla="*/ 297966 h 622583"/>
                  <a:gd name="connsiteX8-161" fmla="*/ 0 w 581524"/>
                  <a:gd name="connsiteY8-162" fmla="*/ 190811 h 622583"/>
                  <a:gd name="connsiteX0-163" fmla="*/ 0 w 581524"/>
                  <a:gd name="connsiteY0-164" fmla="*/ 190811 h 622583"/>
                  <a:gd name="connsiteX1-165" fmla="*/ 445293 w 581524"/>
                  <a:gd name="connsiteY1-166" fmla="*/ 311 h 622583"/>
                  <a:gd name="connsiteX2-167" fmla="*/ 378618 w 581524"/>
                  <a:gd name="connsiteY2-168" fmla="*/ 240817 h 622583"/>
                  <a:gd name="connsiteX3-169" fmla="*/ 581025 w 581524"/>
                  <a:gd name="connsiteY3-170" fmla="*/ 583717 h 622583"/>
                  <a:gd name="connsiteX4-171" fmla="*/ 423862 w 581524"/>
                  <a:gd name="connsiteY4-172" fmla="*/ 602767 h 622583"/>
                  <a:gd name="connsiteX5-173" fmla="*/ 66675 w 581524"/>
                  <a:gd name="connsiteY5-174" fmla="*/ 476561 h 622583"/>
                  <a:gd name="connsiteX6-175" fmla="*/ 11905 w 581524"/>
                  <a:gd name="connsiteY6-176" fmla="*/ 443223 h 622583"/>
                  <a:gd name="connsiteX7-177" fmla="*/ 23812 w 581524"/>
                  <a:gd name="connsiteY7-178" fmla="*/ 297966 h 622583"/>
                  <a:gd name="connsiteX8-179" fmla="*/ 0 w 581524"/>
                  <a:gd name="connsiteY8-180" fmla="*/ 190811 h 622583"/>
                  <a:gd name="connsiteX0-181" fmla="*/ 0 w 581524"/>
                  <a:gd name="connsiteY0-182" fmla="*/ 190811 h 622583"/>
                  <a:gd name="connsiteX1-183" fmla="*/ 445293 w 581524"/>
                  <a:gd name="connsiteY1-184" fmla="*/ 311 h 622583"/>
                  <a:gd name="connsiteX2-185" fmla="*/ 378618 w 581524"/>
                  <a:gd name="connsiteY2-186" fmla="*/ 240817 h 622583"/>
                  <a:gd name="connsiteX3-187" fmla="*/ 581025 w 581524"/>
                  <a:gd name="connsiteY3-188" fmla="*/ 583717 h 622583"/>
                  <a:gd name="connsiteX4-189" fmla="*/ 423862 w 581524"/>
                  <a:gd name="connsiteY4-190" fmla="*/ 602767 h 622583"/>
                  <a:gd name="connsiteX5-191" fmla="*/ 66675 w 581524"/>
                  <a:gd name="connsiteY5-192" fmla="*/ 476561 h 622583"/>
                  <a:gd name="connsiteX6-193" fmla="*/ 16668 w 581524"/>
                  <a:gd name="connsiteY6-194" fmla="*/ 433698 h 622583"/>
                  <a:gd name="connsiteX7-195" fmla="*/ 23812 w 581524"/>
                  <a:gd name="connsiteY7-196" fmla="*/ 297966 h 622583"/>
                  <a:gd name="connsiteX8-197" fmla="*/ 0 w 581524"/>
                  <a:gd name="connsiteY8-198" fmla="*/ 190811 h 622583"/>
                  <a:gd name="connsiteX0-199" fmla="*/ 0 w 581524"/>
                  <a:gd name="connsiteY0-200" fmla="*/ 190811 h 622583"/>
                  <a:gd name="connsiteX1-201" fmla="*/ 445293 w 581524"/>
                  <a:gd name="connsiteY1-202" fmla="*/ 311 h 622583"/>
                  <a:gd name="connsiteX2-203" fmla="*/ 378618 w 581524"/>
                  <a:gd name="connsiteY2-204" fmla="*/ 240817 h 622583"/>
                  <a:gd name="connsiteX3-205" fmla="*/ 581025 w 581524"/>
                  <a:gd name="connsiteY3-206" fmla="*/ 583717 h 622583"/>
                  <a:gd name="connsiteX4-207" fmla="*/ 423862 w 581524"/>
                  <a:gd name="connsiteY4-208" fmla="*/ 602767 h 622583"/>
                  <a:gd name="connsiteX5-209" fmla="*/ 66675 w 581524"/>
                  <a:gd name="connsiteY5-210" fmla="*/ 476561 h 622583"/>
                  <a:gd name="connsiteX6-211" fmla="*/ 16668 w 581524"/>
                  <a:gd name="connsiteY6-212" fmla="*/ 433698 h 622583"/>
                  <a:gd name="connsiteX7-213" fmla="*/ 23812 w 581524"/>
                  <a:gd name="connsiteY7-214" fmla="*/ 297966 h 622583"/>
                  <a:gd name="connsiteX8-215" fmla="*/ 0 w 581524"/>
                  <a:gd name="connsiteY8-216" fmla="*/ 190811 h 622583"/>
                  <a:gd name="connsiteX0-217" fmla="*/ 0 w 581524"/>
                  <a:gd name="connsiteY0-218" fmla="*/ 190811 h 622583"/>
                  <a:gd name="connsiteX1-219" fmla="*/ 445293 w 581524"/>
                  <a:gd name="connsiteY1-220" fmla="*/ 311 h 622583"/>
                  <a:gd name="connsiteX2-221" fmla="*/ 378618 w 581524"/>
                  <a:gd name="connsiteY2-222" fmla="*/ 240817 h 622583"/>
                  <a:gd name="connsiteX3-223" fmla="*/ 581025 w 581524"/>
                  <a:gd name="connsiteY3-224" fmla="*/ 583717 h 622583"/>
                  <a:gd name="connsiteX4-225" fmla="*/ 423862 w 581524"/>
                  <a:gd name="connsiteY4-226" fmla="*/ 602767 h 622583"/>
                  <a:gd name="connsiteX5-227" fmla="*/ 66675 w 581524"/>
                  <a:gd name="connsiteY5-228" fmla="*/ 476561 h 622583"/>
                  <a:gd name="connsiteX6-229" fmla="*/ 16668 w 581524"/>
                  <a:gd name="connsiteY6-230" fmla="*/ 433698 h 622583"/>
                  <a:gd name="connsiteX7-231" fmla="*/ 23812 w 581524"/>
                  <a:gd name="connsiteY7-232" fmla="*/ 297966 h 622583"/>
                  <a:gd name="connsiteX8-233" fmla="*/ 0 w 581524"/>
                  <a:gd name="connsiteY8-234" fmla="*/ 190811 h 622583"/>
                  <a:gd name="connsiteX0-235" fmla="*/ 0 w 581524"/>
                  <a:gd name="connsiteY0-236" fmla="*/ 190811 h 622583"/>
                  <a:gd name="connsiteX1-237" fmla="*/ 445293 w 581524"/>
                  <a:gd name="connsiteY1-238" fmla="*/ 311 h 622583"/>
                  <a:gd name="connsiteX2-239" fmla="*/ 378618 w 581524"/>
                  <a:gd name="connsiteY2-240" fmla="*/ 240817 h 622583"/>
                  <a:gd name="connsiteX3-241" fmla="*/ 581025 w 581524"/>
                  <a:gd name="connsiteY3-242" fmla="*/ 583717 h 622583"/>
                  <a:gd name="connsiteX4-243" fmla="*/ 423862 w 581524"/>
                  <a:gd name="connsiteY4-244" fmla="*/ 602767 h 622583"/>
                  <a:gd name="connsiteX5-245" fmla="*/ 66675 w 581524"/>
                  <a:gd name="connsiteY5-246" fmla="*/ 476561 h 622583"/>
                  <a:gd name="connsiteX6-247" fmla="*/ 16668 w 581524"/>
                  <a:gd name="connsiteY6-248" fmla="*/ 433698 h 622583"/>
                  <a:gd name="connsiteX7-249" fmla="*/ 23812 w 581524"/>
                  <a:gd name="connsiteY7-250" fmla="*/ 297966 h 622583"/>
                  <a:gd name="connsiteX8-251" fmla="*/ 0 w 581524"/>
                  <a:gd name="connsiteY8-252" fmla="*/ 190811 h 622583"/>
                  <a:gd name="connsiteX0-253" fmla="*/ 0 w 581524"/>
                  <a:gd name="connsiteY0-254" fmla="*/ 190811 h 622583"/>
                  <a:gd name="connsiteX1-255" fmla="*/ 445293 w 581524"/>
                  <a:gd name="connsiteY1-256" fmla="*/ 311 h 622583"/>
                  <a:gd name="connsiteX2-257" fmla="*/ 378618 w 581524"/>
                  <a:gd name="connsiteY2-258" fmla="*/ 240817 h 622583"/>
                  <a:gd name="connsiteX3-259" fmla="*/ 581025 w 581524"/>
                  <a:gd name="connsiteY3-260" fmla="*/ 583717 h 622583"/>
                  <a:gd name="connsiteX4-261" fmla="*/ 423862 w 581524"/>
                  <a:gd name="connsiteY4-262" fmla="*/ 602767 h 622583"/>
                  <a:gd name="connsiteX5-263" fmla="*/ 83344 w 581524"/>
                  <a:gd name="connsiteY5-264" fmla="*/ 476561 h 622583"/>
                  <a:gd name="connsiteX6-265" fmla="*/ 16668 w 581524"/>
                  <a:gd name="connsiteY6-266" fmla="*/ 433698 h 622583"/>
                  <a:gd name="connsiteX7-267" fmla="*/ 23812 w 581524"/>
                  <a:gd name="connsiteY7-268" fmla="*/ 297966 h 622583"/>
                  <a:gd name="connsiteX8-269" fmla="*/ 0 w 581524"/>
                  <a:gd name="connsiteY8-270" fmla="*/ 190811 h 622583"/>
                  <a:gd name="connsiteX0-271" fmla="*/ 0 w 581524"/>
                  <a:gd name="connsiteY0-272" fmla="*/ 190811 h 622583"/>
                  <a:gd name="connsiteX1-273" fmla="*/ 445293 w 581524"/>
                  <a:gd name="connsiteY1-274" fmla="*/ 311 h 622583"/>
                  <a:gd name="connsiteX2-275" fmla="*/ 378618 w 581524"/>
                  <a:gd name="connsiteY2-276" fmla="*/ 240817 h 622583"/>
                  <a:gd name="connsiteX3-277" fmla="*/ 581025 w 581524"/>
                  <a:gd name="connsiteY3-278" fmla="*/ 583717 h 622583"/>
                  <a:gd name="connsiteX4-279" fmla="*/ 423862 w 581524"/>
                  <a:gd name="connsiteY4-280" fmla="*/ 602767 h 622583"/>
                  <a:gd name="connsiteX5-281" fmla="*/ 83344 w 581524"/>
                  <a:gd name="connsiteY5-282" fmla="*/ 476561 h 622583"/>
                  <a:gd name="connsiteX6-283" fmla="*/ 16668 w 581524"/>
                  <a:gd name="connsiteY6-284" fmla="*/ 433698 h 622583"/>
                  <a:gd name="connsiteX7-285" fmla="*/ 23812 w 581524"/>
                  <a:gd name="connsiteY7-286" fmla="*/ 297966 h 622583"/>
                  <a:gd name="connsiteX8-287" fmla="*/ 0 w 581524"/>
                  <a:gd name="connsiteY8-288" fmla="*/ 190811 h 622583"/>
                  <a:gd name="connsiteX0-289" fmla="*/ 0 w 581524"/>
                  <a:gd name="connsiteY0-290" fmla="*/ 190811 h 622583"/>
                  <a:gd name="connsiteX1-291" fmla="*/ 445293 w 581524"/>
                  <a:gd name="connsiteY1-292" fmla="*/ 311 h 622583"/>
                  <a:gd name="connsiteX2-293" fmla="*/ 378618 w 581524"/>
                  <a:gd name="connsiteY2-294" fmla="*/ 240817 h 622583"/>
                  <a:gd name="connsiteX3-295" fmla="*/ 581025 w 581524"/>
                  <a:gd name="connsiteY3-296" fmla="*/ 583717 h 622583"/>
                  <a:gd name="connsiteX4-297" fmla="*/ 423862 w 581524"/>
                  <a:gd name="connsiteY4-298" fmla="*/ 602767 h 622583"/>
                  <a:gd name="connsiteX5-299" fmla="*/ 83344 w 581524"/>
                  <a:gd name="connsiteY5-300" fmla="*/ 476561 h 622583"/>
                  <a:gd name="connsiteX6-301" fmla="*/ 16668 w 581524"/>
                  <a:gd name="connsiteY6-302" fmla="*/ 433698 h 622583"/>
                  <a:gd name="connsiteX7-303" fmla="*/ 23812 w 581524"/>
                  <a:gd name="connsiteY7-304" fmla="*/ 297966 h 622583"/>
                  <a:gd name="connsiteX8-305" fmla="*/ 0 w 581524"/>
                  <a:gd name="connsiteY8-306" fmla="*/ 190811 h 622583"/>
                  <a:gd name="connsiteX0-307" fmla="*/ 0 w 562614"/>
                  <a:gd name="connsiteY0-308" fmla="*/ 190811 h 626529"/>
                  <a:gd name="connsiteX1-309" fmla="*/ 445293 w 562614"/>
                  <a:gd name="connsiteY1-310" fmla="*/ 311 h 626529"/>
                  <a:gd name="connsiteX2-311" fmla="*/ 378618 w 562614"/>
                  <a:gd name="connsiteY2-312" fmla="*/ 240817 h 626529"/>
                  <a:gd name="connsiteX3-313" fmla="*/ 561975 w 562614"/>
                  <a:gd name="connsiteY3-314" fmla="*/ 590860 h 626529"/>
                  <a:gd name="connsiteX4-315" fmla="*/ 423862 w 562614"/>
                  <a:gd name="connsiteY4-316" fmla="*/ 602767 h 626529"/>
                  <a:gd name="connsiteX5-317" fmla="*/ 83344 w 562614"/>
                  <a:gd name="connsiteY5-318" fmla="*/ 476561 h 626529"/>
                  <a:gd name="connsiteX6-319" fmla="*/ 16668 w 562614"/>
                  <a:gd name="connsiteY6-320" fmla="*/ 433698 h 626529"/>
                  <a:gd name="connsiteX7-321" fmla="*/ 23812 w 562614"/>
                  <a:gd name="connsiteY7-322" fmla="*/ 297966 h 626529"/>
                  <a:gd name="connsiteX8-323" fmla="*/ 0 w 562614"/>
                  <a:gd name="connsiteY8-324" fmla="*/ 190811 h 626529"/>
                  <a:gd name="connsiteX0-325" fmla="*/ 0 w 562872"/>
                  <a:gd name="connsiteY0-326" fmla="*/ 191190 h 625124"/>
                  <a:gd name="connsiteX1-327" fmla="*/ 445293 w 562872"/>
                  <a:gd name="connsiteY1-328" fmla="*/ 690 h 625124"/>
                  <a:gd name="connsiteX2-329" fmla="*/ 369093 w 562872"/>
                  <a:gd name="connsiteY2-330" fmla="*/ 267389 h 625124"/>
                  <a:gd name="connsiteX3-331" fmla="*/ 561975 w 562872"/>
                  <a:gd name="connsiteY3-332" fmla="*/ 591239 h 625124"/>
                  <a:gd name="connsiteX4-333" fmla="*/ 423862 w 562872"/>
                  <a:gd name="connsiteY4-334" fmla="*/ 603146 h 625124"/>
                  <a:gd name="connsiteX5-335" fmla="*/ 83344 w 562872"/>
                  <a:gd name="connsiteY5-336" fmla="*/ 476940 h 625124"/>
                  <a:gd name="connsiteX6-337" fmla="*/ 16668 w 562872"/>
                  <a:gd name="connsiteY6-338" fmla="*/ 434077 h 625124"/>
                  <a:gd name="connsiteX7-339" fmla="*/ 23812 w 562872"/>
                  <a:gd name="connsiteY7-340" fmla="*/ 298345 h 625124"/>
                  <a:gd name="connsiteX8-341" fmla="*/ 0 w 562872"/>
                  <a:gd name="connsiteY8-342" fmla="*/ 191190 h 625124"/>
                  <a:gd name="connsiteX0-343" fmla="*/ 0 w 558173"/>
                  <a:gd name="connsiteY0-344" fmla="*/ 191190 h 617997"/>
                  <a:gd name="connsiteX1-345" fmla="*/ 445293 w 558173"/>
                  <a:gd name="connsiteY1-346" fmla="*/ 690 h 617997"/>
                  <a:gd name="connsiteX2-347" fmla="*/ 369093 w 558173"/>
                  <a:gd name="connsiteY2-348" fmla="*/ 267389 h 617997"/>
                  <a:gd name="connsiteX3-349" fmla="*/ 557212 w 558173"/>
                  <a:gd name="connsiteY3-350" fmla="*/ 576951 h 617997"/>
                  <a:gd name="connsiteX4-351" fmla="*/ 423862 w 558173"/>
                  <a:gd name="connsiteY4-352" fmla="*/ 603146 h 617997"/>
                  <a:gd name="connsiteX5-353" fmla="*/ 83344 w 558173"/>
                  <a:gd name="connsiteY5-354" fmla="*/ 476940 h 617997"/>
                  <a:gd name="connsiteX6-355" fmla="*/ 16668 w 558173"/>
                  <a:gd name="connsiteY6-356" fmla="*/ 434077 h 617997"/>
                  <a:gd name="connsiteX7-357" fmla="*/ 23812 w 558173"/>
                  <a:gd name="connsiteY7-358" fmla="*/ 298345 h 617997"/>
                  <a:gd name="connsiteX8-359" fmla="*/ 0 w 558173"/>
                  <a:gd name="connsiteY8-360" fmla="*/ 191190 h 617997"/>
                  <a:gd name="connsiteX0-361" fmla="*/ 0 w 558173"/>
                  <a:gd name="connsiteY0-362" fmla="*/ 191190 h 615092"/>
                  <a:gd name="connsiteX1-363" fmla="*/ 445293 w 558173"/>
                  <a:gd name="connsiteY1-364" fmla="*/ 690 h 615092"/>
                  <a:gd name="connsiteX2-365" fmla="*/ 369093 w 558173"/>
                  <a:gd name="connsiteY2-366" fmla="*/ 267389 h 615092"/>
                  <a:gd name="connsiteX3-367" fmla="*/ 557212 w 558173"/>
                  <a:gd name="connsiteY3-368" fmla="*/ 576951 h 615092"/>
                  <a:gd name="connsiteX4-369" fmla="*/ 423862 w 558173"/>
                  <a:gd name="connsiteY4-370" fmla="*/ 598384 h 615092"/>
                  <a:gd name="connsiteX5-371" fmla="*/ 83344 w 558173"/>
                  <a:gd name="connsiteY5-372" fmla="*/ 476940 h 615092"/>
                  <a:gd name="connsiteX6-373" fmla="*/ 16668 w 558173"/>
                  <a:gd name="connsiteY6-374" fmla="*/ 434077 h 615092"/>
                  <a:gd name="connsiteX7-375" fmla="*/ 23812 w 558173"/>
                  <a:gd name="connsiteY7-376" fmla="*/ 298345 h 615092"/>
                  <a:gd name="connsiteX8-377" fmla="*/ 0 w 558173"/>
                  <a:gd name="connsiteY8-378" fmla="*/ 191190 h 615092"/>
                  <a:gd name="connsiteX0-379" fmla="*/ 0 w 559456"/>
                  <a:gd name="connsiteY0-380" fmla="*/ 191190 h 616968"/>
                  <a:gd name="connsiteX1-381" fmla="*/ 445293 w 559456"/>
                  <a:gd name="connsiteY1-382" fmla="*/ 690 h 616968"/>
                  <a:gd name="connsiteX2-383" fmla="*/ 369093 w 559456"/>
                  <a:gd name="connsiteY2-384" fmla="*/ 267389 h 616968"/>
                  <a:gd name="connsiteX3-385" fmla="*/ 557212 w 559456"/>
                  <a:gd name="connsiteY3-386" fmla="*/ 576951 h 616968"/>
                  <a:gd name="connsiteX4-387" fmla="*/ 423862 w 559456"/>
                  <a:gd name="connsiteY4-388" fmla="*/ 598384 h 616968"/>
                  <a:gd name="connsiteX5-389" fmla="*/ 83344 w 559456"/>
                  <a:gd name="connsiteY5-390" fmla="*/ 476940 h 616968"/>
                  <a:gd name="connsiteX6-391" fmla="*/ 16668 w 559456"/>
                  <a:gd name="connsiteY6-392" fmla="*/ 434077 h 616968"/>
                  <a:gd name="connsiteX7-393" fmla="*/ 23812 w 559456"/>
                  <a:gd name="connsiteY7-394" fmla="*/ 298345 h 616968"/>
                  <a:gd name="connsiteX8-395" fmla="*/ 0 w 559456"/>
                  <a:gd name="connsiteY8-396" fmla="*/ 191190 h 616968"/>
                  <a:gd name="connsiteX0-397" fmla="*/ 0 w 568493"/>
                  <a:gd name="connsiteY0-398" fmla="*/ 191190 h 618066"/>
                  <a:gd name="connsiteX1-399" fmla="*/ 445293 w 568493"/>
                  <a:gd name="connsiteY1-400" fmla="*/ 690 h 618066"/>
                  <a:gd name="connsiteX2-401" fmla="*/ 369093 w 568493"/>
                  <a:gd name="connsiteY2-402" fmla="*/ 267389 h 618066"/>
                  <a:gd name="connsiteX3-403" fmla="*/ 566737 w 568493"/>
                  <a:gd name="connsiteY3-404" fmla="*/ 579333 h 618066"/>
                  <a:gd name="connsiteX4-405" fmla="*/ 423862 w 568493"/>
                  <a:gd name="connsiteY4-406" fmla="*/ 598384 h 618066"/>
                  <a:gd name="connsiteX5-407" fmla="*/ 83344 w 568493"/>
                  <a:gd name="connsiteY5-408" fmla="*/ 476940 h 618066"/>
                  <a:gd name="connsiteX6-409" fmla="*/ 16668 w 568493"/>
                  <a:gd name="connsiteY6-410" fmla="*/ 434077 h 618066"/>
                  <a:gd name="connsiteX7-411" fmla="*/ 23812 w 568493"/>
                  <a:gd name="connsiteY7-412" fmla="*/ 298345 h 618066"/>
                  <a:gd name="connsiteX8-413" fmla="*/ 0 w 568493"/>
                  <a:gd name="connsiteY8-414" fmla="*/ 191190 h 618066"/>
                  <a:gd name="connsiteX0-415" fmla="*/ 0 w 566216"/>
                  <a:gd name="connsiteY0-416" fmla="*/ 191190 h 615927"/>
                  <a:gd name="connsiteX1-417" fmla="*/ 445293 w 566216"/>
                  <a:gd name="connsiteY1-418" fmla="*/ 690 h 615927"/>
                  <a:gd name="connsiteX2-419" fmla="*/ 369093 w 566216"/>
                  <a:gd name="connsiteY2-420" fmla="*/ 267389 h 615927"/>
                  <a:gd name="connsiteX3-421" fmla="*/ 564356 w 566216"/>
                  <a:gd name="connsiteY3-422" fmla="*/ 574571 h 615927"/>
                  <a:gd name="connsiteX4-423" fmla="*/ 423862 w 566216"/>
                  <a:gd name="connsiteY4-424" fmla="*/ 598384 h 615927"/>
                  <a:gd name="connsiteX5-425" fmla="*/ 83344 w 566216"/>
                  <a:gd name="connsiteY5-426" fmla="*/ 476940 h 615927"/>
                  <a:gd name="connsiteX6-427" fmla="*/ 16668 w 566216"/>
                  <a:gd name="connsiteY6-428" fmla="*/ 434077 h 615927"/>
                  <a:gd name="connsiteX7-429" fmla="*/ 23812 w 566216"/>
                  <a:gd name="connsiteY7-430" fmla="*/ 298345 h 615927"/>
                  <a:gd name="connsiteX8-431" fmla="*/ 0 w 566216"/>
                  <a:gd name="connsiteY8-432" fmla="*/ 191190 h 615927"/>
                  <a:gd name="connsiteX0-433" fmla="*/ 0 w 566216"/>
                  <a:gd name="connsiteY0-434" fmla="*/ 191190 h 615927"/>
                  <a:gd name="connsiteX1-435" fmla="*/ 445293 w 566216"/>
                  <a:gd name="connsiteY1-436" fmla="*/ 690 h 615927"/>
                  <a:gd name="connsiteX2-437" fmla="*/ 369093 w 566216"/>
                  <a:gd name="connsiteY2-438" fmla="*/ 267389 h 615927"/>
                  <a:gd name="connsiteX3-439" fmla="*/ 564356 w 566216"/>
                  <a:gd name="connsiteY3-440" fmla="*/ 574571 h 615927"/>
                  <a:gd name="connsiteX4-441" fmla="*/ 423862 w 566216"/>
                  <a:gd name="connsiteY4-442" fmla="*/ 598384 h 615927"/>
                  <a:gd name="connsiteX5-443" fmla="*/ 83344 w 566216"/>
                  <a:gd name="connsiteY5-444" fmla="*/ 476940 h 615927"/>
                  <a:gd name="connsiteX6-445" fmla="*/ 16668 w 566216"/>
                  <a:gd name="connsiteY6-446" fmla="*/ 434077 h 615927"/>
                  <a:gd name="connsiteX7-447" fmla="*/ 23812 w 566216"/>
                  <a:gd name="connsiteY7-448" fmla="*/ 298345 h 615927"/>
                  <a:gd name="connsiteX8-449" fmla="*/ 0 w 566216"/>
                  <a:gd name="connsiteY8-450" fmla="*/ 191190 h 615927"/>
                  <a:gd name="connsiteX0-451" fmla="*/ 0 w 565654"/>
                  <a:gd name="connsiteY0-452" fmla="*/ 191231 h 615836"/>
                  <a:gd name="connsiteX1-453" fmla="*/ 445293 w 565654"/>
                  <a:gd name="connsiteY1-454" fmla="*/ 731 h 615836"/>
                  <a:gd name="connsiteX2-455" fmla="*/ 381000 w 565654"/>
                  <a:gd name="connsiteY2-456" fmla="*/ 269811 h 615836"/>
                  <a:gd name="connsiteX3-457" fmla="*/ 564356 w 565654"/>
                  <a:gd name="connsiteY3-458" fmla="*/ 574612 h 615836"/>
                  <a:gd name="connsiteX4-459" fmla="*/ 423862 w 565654"/>
                  <a:gd name="connsiteY4-460" fmla="*/ 598425 h 615836"/>
                  <a:gd name="connsiteX5-461" fmla="*/ 83344 w 565654"/>
                  <a:gd name="connsiteY5-462" fmla="*/ 476981 h 615836"/>
                  <a:gd name="connsiteX6-463" fmla="*/ 16668 w 565654"/>
                  <a:gd name="connsiteY6-464" fmla="*/ 434118 h 615836"/>
                  <a:gd name="connsiteX7-465" fmla="*/ 23812 w 565654"/>
                  <a:gd name="connsiteY7-466" fmla="*/ 298386 h 615836"/>
                  <a:gd name="connsiteX8-467" fmla="*/ 0 w 565654"/>
                  <a:gd name="connsiteY8-468" fmla="*/ 191231 h 615836"/>
                  <a:gd name="connsiteX0-469" fmla="*/ 0 w 565654"/>
                  <a:gd name="connsiteY0-470" fmla="*/ 191231 h 615836"/>
                  <a:gd name="connsiteX1-471" fmla="*/ 445293 w 565654"/>
                  <a:gd name="connsiteY1-472" fmla="*/ 731 h 615836"/>
                  <a:gd name="connsiteX2-473" fmla="*/ 381000 w 565654"/>
                  <a:gd name="connsiteY2-474" fmla="*/ 269811 h 615836"/>
                  <a:gd name="connsiteX3-475" fmla="*/ 564356 w 565654"/>
                  <a:gd name="connsiteY3-476" fmla="*/ 574612 h 615836"/>
                  <a:gd name="connsiteX4-477" fmla="*/ 423862 w 565654"/>
                  <a:gd name="connsiteY4-478" fmla="*/ 598425 h 615836"/>
                  <a:gd name="connsiteX5-479" fmla="*/ 83344 w 565654"/>
                  <a:gd name="connsiteY5-480" fmla="*/ 476981 h 615836"/>
                  <a:gd name="connsiteX6-481" fmla="*/ 16668 w 565654"/>
                  <a:gd name="connsiteY6-482" fmla="*/ 434118 h 615836"/>
                  <a:gd name="connsiteX7-483" fmla="*/ 23812 w 565654"/>
                  <a:gd name="connsiteY7-484" fmla="*/ 298386 h 615836"/>
                  <a:gd name="connsiteX8-485" fmla="*/ 0 w 565654"/>
                  <a:gd name="connsiteY8-486" fmla="*/ 191231 h 615836"/>
                  <a:gd name="connsiteX0-487" fmla="*/ 0 w 577222"/>
                  <a:gd name="connsiteY0-488" fmla="*/ 191231 h 621576"/>
                  <a:gd name="connsiteX1-489" fmla="*/ 445293 w 577222"/>
                  <a:gd name="connsiteY1-490" fmla="*/ 731 h 621576"/>
                  <a:gd name="connsiteX2-491" fmla="*/ 381000 w 577222"/>
                  <a:gd name="connsiteY2-492" fmla="*/ 269811 h 621576"/>
                  <a:gd name="connsiteX3-493" fmla="*/ 576262 w 577222"/>
                  <a:gd name="connsiteY3-494" fmla="*/ 586519 h 621576"/>
                  <a:gd name="connsiteX4-495" fmla="*/ 423862 w 577222"/>
                  <a:gd name="connsiteY4-496" fmla="*/ 598425 h 621576"/>
                  <a:gd name="connsiteX5-497" fmla="*/ 83344 w 577222"/>
                  <a:gd name="connsiteY5-498" fmla="*/ 476981 h 621576"/>
                  <a:gd name="connsiteX6-499" fmla="*/ 16668 w 577222"/>
                  <a:gd name="connsiteY6-500" fmla="*/ 434118 h 621576"/>
                  <a:gd name="connsiteX7-501" fmla="*/ 23812 w 577222"/>
                  <a:gd name="connsiteY7-502" fmla="*/ 298386 h 621576"/>
                  <a:gd name="connsiteX8-503" fmla="*/ 0 w 577222"/>
                  <a:gd name="connsiteY8-504" fmla="*/ 191231 h 62157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577222" h="621576">
                    <a:moveTo>
                      <a:pt x="0" y="191231"/>
                    </a:moveTo>
                    <a:cubicBezTo>
                      <a:pt x="96044" y="154322"/>
                      <a:pt x="381793" y="-12366"/>
                      <a:pt x="445293" y="731"/>
                    </a:cubicBezTo>
                    <a:cubicBezTo>
                      <a:pt x="508793" y="13828"/>
                      <a:pt x="365919" y="186070"/>
                      <a:pt x="381000" y="269811"/>
                    </a:cubicBezTo>
                    <a:cubicBezTo>
                      <a:pt x="400844" y="365458"/>
                      <a:pt x="569118" y="531750"/>
                      <a:pt x="576262" y="586519"/>
                    </a:cubicBezTo>
                    <a:cubicBezTo>
                      <a:pt x="583406" y="641288"/>
                      <a:pt x="552450" y="621046"/>
                      <a:pt x="423862" y="598425"/>
                    </a:cubicBezTo>
                    <a:cubicBezTo>
                      <a:pt x="233362" y="556753"/>
                      <a:pt x="151210" y="517065"/>
                      <a:pt x="83344" y="476981"/>
                    </a:cubicBezTo>
                    <a:cubicBezTo>
                      <a:pt x="36910" y="446422"/>
                      <a:pt x="42465" y="467059"/>
                      <a:pt x="16668" y="434118"/>
                    </a:cubicBezTo>
                    <a:cubicBezTo>
                      <a:pt x="50402" y="398795"/>
                      <a:pt x="25796" y="340455"/>
                      <a:pt x="23812" y="298386"/>
                    </a:cubicBezTo>
                    <a:cubicBezTo>
                      <a:pt x="17066" y="263461"/>
                      <a:pt x="15875" y="273384"/>
                      <a:pt x="0" y="191231"/>
                    </a:cubicBezTo>
                    <a:close/>
                  </a:path>
                </a:pathLst>
              </a:custGeom>
              <a:solidFill>
                <a:srgbClr val="3D3936"/>
              </a:solidFill>
              <a:ln>
                <a:solidFill>
                  <a:srgbClr val="3D393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96" name="任意多边形: 形状 395"/>
              <p:cNvSpPr/>
              <p:nvPr/>
            </p:nvSpPr>
            <p:spPr>
              <a:xfrm rot="21228121">
                <a:off x="2432050" y="1510640"/>
                <a:ext cx="260350" cy="45719"/>
              </a:xfrm>
              <a:custGeom>
                <a:avLst/>
                <a:gdLst>
                  <a:gd name="connsiteX0" fmla="*/ 0 w 260717"/>
                  <a:gd name="connsiteY0" fmla="*/ 39650 h 39904"/>
                  <a:gd name="connsiteX1" fmla="*/ 260716 w 260717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0717" h="39904" extrusionOk="0">
                    <a:moveTo>
                      <a:pt x="0" y="39650"/>
                    </a:moveTo>
                    <a:cubicBezTo>
                      <a:pt x="78484" y="34579"/>
                      <a:pt x="137338" y="54385"/>
                      <a:pt x="260716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7" name="任意多边形: 形状 396"/>
              <p:cNvSpPr/>
              <p:nvPr/>
            </p:nvSpPr>
            <p:spPr>
              <a:xfrm rot="1462462">
                <a:off x="2427987" y="1808321"/>
                <a:ext cx="389224" cy="45719"/>
              </a:xfrm>
              <a:custGeom>
                <a:avLst/>
                <a:gdLst>
                  <a:gd name="connsiteX0" fmla="*/ 0 w 389773"/>
                  <a:gd name="connsiteY0" fmla="*/ 39650 h 39904"/>
                  <a:gd name="connsiteX1" fmla="*/ 389773 w 389773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9773" h="39904" extrusionOk="0">
                    <a:moveTo>
                      <a:pt x="0" y="39650"/>
                    </a:moveTo>
                    <a:cubicBezTo>
                      <a:pt x="116313" y="32447"/>
                      <a:pt x="206818" y="56658"/>
                      <a:pt x="389773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8" name="任意多边形: 形状 397"/>
              <p:cNvSpPr/>
              <p:nvPr/>
            </p:nvSpPr>
            <p:spPr>
              <a:xfrm rot="563873">
                <a:off x="2433562" y="1606939"/>
                <a:ext cx="260350" cy="45719"/>
              </a:xfrm>
              <a:custGeom>
                <a:avLst/>
                <a:gdLst>
                  <a:gd name="connsiteX0" fmla="*/ 0 w 260717"/>
                  <a:gd name="connsiteY0" fmla="*/ 39650 h 39904"/>
                  <a:gd name="connsiteX1" fmla="*/ 260716 w 260717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0717" h="39904" extrusionOk="0">
                    <a:moveTo>
                      <a:pt x="0" y="39650"/>
                    </a:moveTo>
                    <a:cubicBezTo>
                      <a:pt x="78484" y="34579"/>
                      <a:pt x="137338" y="54385"/>
                      <a:pt x="260716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9" name="任意多边形: 形状 398"/>
              <p:cNvSpPr/>
              <p:nvPr/>
            </p:nvSpPr>
            <p:spPr>
              <a:xfrm rot="1367567">
                <a:off x="2435727" y="1702842"/>
                <a:ext cx="329948" cy="45719"/>
              </a:xfrm>
              <a:custGeom>
                <a:avLst/>
                <a:gdLst>
                  <a:gd name="connsiteX0" fmla="*/ 0 w 330413"/>
                  <a:gd name="connsiteY0" fmla="*/ 39650 h 39904"/>
                  <a:gd name="connsiteX1" fmla="*/ 330413 w 330413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413" h="39904" extrusionOk="0">
                    <a:moveTo>
                      <a:pt x="0" y="39650"/>
                    </a:moveTo>
                    <a:cubicBezTo>
                      <a:pt x="103101" y="30095"/>
                      <a:pt x="177676" y="47805"/>
                      <a:pt x="330413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0" name="任意多边形: 形状 399"/>
              <p:cNvSpPr/>
              <p:nvPr/>
            </p:nvSpPr>
            <p:spPr>
              <a:xfrm>
                <a:off x="634324" y="1343025"/>
                <a:ext cx="45719" cy="585788"/>
              </a:xfrm>
              <a:custGeom>
                <a:avLst/>
                <a:gdLst>
                  <a:gd name="connsiteX0" fmla="*/ 27786 w 27786"/>
                  <a:gd name="connsiteY0" fmla="*/ 0 h 619125"/>
                  <a:gd name="connsiteX1" fmla="*/ 8736 w 27786"/>
                  <a:gd name="connsiteY1" fmla="*/ 619125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86" h="619125">
                    <a:moveTo>
                      <a:pt x="27786" y="0"/>
                    </a:moveTo>
                    <a:cubicBezTo>
                      <a:pt x="7942" y="231378"/>
                      <a:pt x="-11901" y="462756"/>
                      <a:pt x="8736" y="6191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352" name="任意多边形: 形状 351"/>
            <p:cNvSpPr/>
            <p:nvPr/>
          </p:nvSpPr>
          <p:spPr>
            <a:xfrm>
              <a:off x="588905" y="1247775"/>
              <a:ext cx="1793046" cy="783431"/>
            </a:xfrm>
            <a:custGeom>
              <a:avLst/>
              <a:gdLst>
                <a:gd name="connsiteX0" fmla="*/ 761352 w 1751316"/>
                <a:gd name="connsiteY0" fmla="*/ 0 h 778672"/>
                <a:gd name="connsiteX1" fmla="*/ 1751316 w 1751316"/>
                <a:gd name="connsiteY1" fmla="*/ 389336 h 778672"/>
                <a:gd name="connsiteX2" fmla="*/ 761352 w 1751316"/>
                <a:gd name="connsiteY2" fmla="*/ 778672 h 778672"/>
                <a:gd name="connsiteX3" fmla="*/ 61342 w 1751316"/>
                <a:gd name="connsiteY3" fmla="*/ 664638 h 778672"/>
                <a:gd name="connsiteX4" fmla="*/ 19754 w 1751316"/>
                <a:gd name="connsiteY4" fmla="*/ 644815 h 778672"/>
                <a:gd name="connsiteX5" fmla="*/ 12936 w 1751316"/>
                <a:gd name="connsiteY5" fmla="*/ 606138 h 778672"/>
                <a:gd name="connsiteX6" fmla="*/ 12936 w 1751316"/>
                <a:gd name="connsiteY6" fmla="*/ 160630 h 778672"/>
                <a:gd name="connsiteX7" fmla="*/ 17463 w 1751316"/>
                <a:gd name="connsiteY7" fmla="*/ 134949 h 778672"/>
                <a:gd name="connsiteX8" fmla="*/ 61342 w 1751316"/>
                <a:gd name="connsiteY8" fmla="*/ 114034 h 778672"/>
                <a:gd name="connsiteX9" fmla="*/ 761352 w 1751316"/>
                <a:gd name="connsiteY9" fmla="*/ 0 h 778672"/>
                <a:gd name="connsiteX0-1" fmla="*/ 761352 w 1772747"/>
                <a:gd name="connsiteY0-2" fmla="*/ 0 h 789370"/>
                <a:gd name="connsiteX1-3" fmla="*/ 1772747 w 1772747"/>
                <a:gd name="connsiteY1-4" fmla="*/ 419463 h 789370"/>
                <a:gd name="connsiteX2-5" fmla="*/ 761352 w 1772747"/>
                <a:gd name="connsiteY2-6" fmla="*/ 778672 h 789370"/>
                <a:gd name="connsiteX3-7" fmla="*/ 61342 w 1772747"/>
                <a:gd name="connsiteY3-8" fmla="*/ 664638 h 789370"/>
                <a:gd name="connsiteX4-9" fmla="*/ 19754 w 1772747"/>
                <a:gd name="connsiteY4-10" fmla="*/ 644815 h 789370"/>
                <a:gd name="connsiteX5-11" fmla="*/ 12936 w 1772747"/>
                <a:gd name="connsiteY5-12" fmla="*/ 606138 h 789370"/>
                <a:gd name="connsiteX6-13" fmla="*/ 12936 w 1772747"/>
                <a:gd name="connsiteY6-14" fmla="*/ 160630 h 789370"/>
                <a:gd name="connsiteX7-15" fmla="*/ 17463 w 1772747"/>
                <a:gd name="connsiteY7-16" fmla="*/ 134949 h 789370"/>
                <a:gd name="connsiteX8-17" fmla="*/ 61342 w 1772747"/>
                <a:gd name="connsiteY8-18" fmla="*/ 114034 h 789370"/>
                <a:gd name="connsiteX9-19" fmla="*/ 761352 w 1772747"/>
                <a:gd name="connsiteY9-20" fmla="*/ 0 h 789370"/>
                <a:gd name="connsiteX0-21" fmla="*/ 761352 w 1776726"/>
                <a:gd name="connsiteY0-22" fmla="*/ 0 h 789370"/>
                <a:gd name="connsiteX1-23" fmla="*/ 1772747 w 1776726"/>
                <a:gd name="connsiteY1-24" fmla="*/ 419463 h 789370"/>
                <a:gd name="connsiteX2-25" fmla="*/ 761352 w 1776726"/>
                <a:gd name="connsiteY2-26" fmla="*/ 778672 h 789370"/>
                <a:gd name="connsiteX3-27" fmla="*/ 61342 w 1776726"/>
                <a:gd name="connsiteY3-28" fmla="*/ 664638 h 789370"/>
                <a:gd name="connsiteX4-29" fmla="*/ 19754 w 1776726"/>
                <a:gd name="connsiteY4-30" fmla="*/ 644815 h 789370"/>
                <a:gd name="connsiteX5-31" fmla="*/ 12936 w 1776726"/>
                <a:gd name="connsiteY5-32" fmla="*/ 606138 h 789370"/>
                <a:gd name="connsiteX6-33" fmla="*/ 12936 w 1776726"/>
                <a:gd name="connsiteY6-34" fmla="*/ 160630 h 789370"/>
                <a:gd name="connsiteX7-35" fmla="*/ 17463 w 1776726"/>
                <a:gd name="connsiteY7-36" fmla="*/ 134949 h 789370"/>
                <a:gd name="connsiteX8-37" fmla="*/ 61342 w 1776726"/>
                <a:gd name="connsiteY8-38" fmla="*/ 114034 h 789370"/>
                <a:gd name="connsiteX9-39" fmla="*/ 761352 w 1776726"/>
                <a:gd name="connsiteY9-40" fmla="*/ 0 h 789370"/>
                <a:gd name="connsiteX0-41" fmla="*/ 761352 w 1776742"/>
                <a:gd name="connsiteY0-42" fmla="*/ 0 h 789370"/>
                <a:gd name="connsiteX1-43" fmla="*/ 1772747 w 1776742"/>
                <a:gd name="connsiteY1-44" fmla="*/ 419463 h 789370"/>
                <a:gd name="connsiteX2-45" fmla="*/ 761352 w 1776742"/>
                <a:gd name="connsiteY2-46" fmla="*/ 778672 h 789370"/>
                <a:gd name="connsiteX3-47" fmla="*/ 61342 w 1776742"/>
                <a:gd name="connsiteY3-48" fmla="*/ 664638 h 789370"/>
                <a:gd name="connsiteX4-49" fmla="*/ 19754 w 1776742"/>
                <a:gd name="connsiteY4-50" fmla="*/ 644815 h 789370"/>
                <a:gd name="connsiteX5-51" fmla="*/ 12936 w 1776742"/>
                <a:gd name="connsiteY5-52" fmla="*/ 606138 h 789370"/>
                <a:gd name="connsiteX6-53" fmla="*/ 12936 w 1776742"/>
                <a:gd name="connsiteY6-54" fmla="*/ 160630 h 789370"/>
                <a:gd name="connsiteX7-55" fmla="*/ 17463 w 1776742"/>
                <a:gd name="connsiteY7-56" fmla="*/ 134949 h 789370"/>
                <a:gd name="connsiteX8-57" fmla="*/ 61342 w 1776742"/>
                <a:gd name="connsiteY8-58" fmla="*/ 114034 h 789370"/>
                <a:gd name="connsiteX9-59" fmla="*/ 761352 w 1776742"/>
                <a:gd name="connsiteY9-60" fmla="*/ 0 h 789370"/>
                <a:gd name="connsiteX0-61" fmla="*/ 761352 w 1776710"/>
                <a:gd name="connsiteY0-62" fmla="*/ 0 h 789370"/>
                <a:gd name="connsiteX1-63" fmla="*/ 1772747 w 1776710"/>
                <a:gd name="connsiteY1-64" fmla="*/ 419463 h 789370"/>
                <a:gd name="connsiteX2-65" fmla="*/ 761352 w 1776710"/>
                <a:gd name="connsiteY2-66" fmla="*/ 778672 h 789370"/>
                <a:gd name="connsiteX3-67" fmla="*/ 61342 w 1776710"/>
                <a:gd name="connsiteY3-68" fmla="*/ 664638 h 789370"/>
                <a:gd name="connsiteX4-69" fmla="*/ 19754 w 1776710"/>
                <a:gd name="connsiteY4-70" fmla="*/ 644815 h 789370"/>
                <a:gd name="connsiteX5-71" fmla="*/ 12936 w 1776710"/>
                <a:gd name="connsiteY5-72" fmla="*/ 606138 h 789370"/>
                <a:gd name="connsiteX6-73" fmla="*/ 12936 w 1776710"/>
                <a:gd name="connsiteY6-74" fmla="*/ 160630 h 789370"/>
                <a:gd name="connsiteX7-75" fmla="*/ 17463 w 1776710"/>
                <a:gd name="connsiteY7-76" fmla="*/ 134949 h 789370"/>
                <a:gd name="connsiteX8-77" fmla="*/ 61342 w 1776710"/>
                <a:gd name="connsiteY8-78" fmla="*/ 114034 h 789370"/>
                <a:gd name="connsiteX9-79" fmla="*/ 761352 w 1776710"/>
                <a:gd name="connsiteY9-80" fmla="*/ 0 h 789370"/>
                <a:gd name="connsiteX0-81" fmla="*/ 761352 w 1776710"/>
                <a:gd name="connsiteY0-82" fmla="*/ 0 h 789370"/>
                <a:gd name="connsiteX1-83" fmla="*/ 1772747 w 1776710"/>
                <a:gd name="connsiteY1-84" fmla="*/ 419463 h 789370"/>
                <a:gd name="connsiteX2-85" fmla="*/ 761352 w 1776710"/>
                <a:gd name="connsiteY2-86" fmla="*/ 778672 h 789370"/>
                <a:gd name="connsiteX3-87" fmla="*/ 61342 w 1776710"/>
                <a:gd name="connsiteY3-88" fmla="*/ 664638 h 789370"/>
                <a:gd name="connsiteX4-89" fmla="*/ 19754 w 1776710"/>
                <a:gd name="connsiteY4-90" fmla="*/ 644815 h 789370"/>
                <a:gd name="connsiteX5-91" fmla="*/ 12936 w 1776710"/>
                <a:gd name="connsiteY5-92" fmla="*/ 606138 h 789370"/>
                <a:gd name="connsiteX6-93" fmla="*/ 12936 w 1776710"/>
                <a:gd name="connsiteY6-94" fmla="*/ 160630 h 789370"/>
                <a:gd name="connsiteX7-95" fmla="*/ 17463 w 1776710"/>
                <a:gd name="connsiteY7-96" fmla="*/ 134949 h 789370"/>
                <a:gd name="connsiteX8-97" fmla="*/ 61342 w 1776710"/>
                <a:gd name="connsiteY8-98" fmla="*/ 114034 h 789370"/>
                <a:gd name="connsiteX9-99" fmla="*/ 761352 w 1776710"/>
                <a:gd name="connsiteY9-100" fmla="*/ 0 h 789370"/>
                <a:gd name="connsiteX0-101" fmla="*/ 761352 w 1776710"/>
                <a:gd name="connsiteY0-102" fmla="*/ 0 h 778672"/>
                <a:gd name="connsiteX1-103" fmla="*/ 1772747 w 1776710"/>
                <a:gd name="connsiteY1-104" fmla="*/ 419463 h 778672"/>
                <a:gd name="connsiteX2-105" fmla="*/ 761352 w 1776710"/>
                <a:gd name="connsiteY2-106" fmla="*/ 778672 h 778672"/>
                <a:gd name="connsiteX3-107" fmla="*/ 61342 w 1776710"/>
                <a:gd name="connsiteY3-108" fmla="*/ 664638 h 778672"/>
                <a:gd name="connsiteX4-109" fmla="*/ 19754 w 1776710"/>
                <a:gd name="connsiteY4-110" fmla="*/ 644815 h 778672"/>
                <a:gd name="connsiteX5-111" fmla="*/ 12936 w 1776710"/>
                <a:gd name="connsiteY5-112" fmla="*/ 606138 h 778672"/>
                <a:gd name="connsiteX6-113" fmla="*/ 12936 w 1776710"/>
                <a:gd name="connsiteY6-114" fmla="*/ 160630 h 778672"/>
                <a:gd name="connsiteX7-115" fmla="*/ 17463 w 1776710"/>
                <a:gd name="connsiteY7-116" fmla="*/ 134949 h 778672"/>
                <a:gd name="connsiteX8-117" fmla="*/ 61342 w 1776710"/>
                <a:gd name="connsiteY8-118" fmla="*/ 114034 h 778672"/>
                <a:gd name="connsiteX9-119" fmla="*/ 761352 w 1776710"/>
                <a:gd name="connsiteY9-120" fmla="*/ 0 h 778672"/>
                <a:gd name="connsiteX0-121" fmla="*/ 761352 w 1776710"/>
                <a:gd name="connsiteY0-122" fmla="*/ 0 h 778672"/>
                <a:gd name="connsiteX1-123" fmla="*/ 1772747 w 1776710"/>
                <a:gd name="connsiteY1-124" fmla="*/ 419463 h 778672"/>
                <a:gd name="connsiteX2-125" fmla="*/ 761352 w 1776710"/>
                <a:gd name="connsiteY2-126" fmla="*/ 778672 h 778672"/>
                <a:gd name="connsiteX3-127" fmla="*/ 61342 w 1776710"/>
                <a:gd name="connsiteY3-128" fmla="*/ 664638 h 778672"/>
                <a:gd name="connsiteX4-129" fmla="*/ 19754 w 1776710"/>
                <a:gd name="connsiteY4-130" fmla="*/ 644815 h 778672"/>
                <a:gd name="connsiteX5-131" fmla="*/ 12936 w 1776710"/>
                <a:gd name="connsiteY5-132" fmla="*/ 606138 h 778672"/>
                <a:gd name="connsiteX6-133" fmla="*/ 12936 w 1776710"/>
                <a:gd name="connsiteY6-134" fmla="*/ 160630 h 778672"/>
                <a:gd name="connsiteX7-135" fmla="*/ 17463 w 1776710"/>
                <a:gd name="connsiteY7-136" fmla="*/ 134949 h 778672"/>
                <a:gd name="connsiteX8-137" fmla="*/ 61342 w 1776710"/>
                <a:gd name="connsiteY8-138" fmla="*/ 114034 h 778672"/>
                <a:gd name="connsiteX9-139" fmla="*/ 761352 w 1776710"/>
                <a:gd name="connsiteY9-140" fmla="*/ 0 h 778672"/>
                <a:gd name="connsiteX0-141" fmla="*/ 761352 w 1776710"/>
                <a:gd name="connsiteY0-142" fmla="*/ 0 h 764768"/>
                <a:gd name="connsiteX1-143" fmla="*/ 1772747 w 1776710"/>
                <a:gd name="connsiteY1-144" fmla="*/ 419463 h 764768"/>
                <a:gd name="connsiteX2-145" fmla="*/ 751827 w 1776710"/>
                <a:gd name="connsiteY2-146" fmla="*/ 764768 h 764768"/>
                <a:gd name="connsiteX3-147" fmla="*/ 61342 w 1776710"/>
                <a:gd name="connsiteY3-148" fmla="*/ 664638 h 764768"/>
                <a:gd name="connsiteX4-149" fmla="*/ 19754 w 1776710"/>
                <a:gd name="connsiteY4-150" fmla="*/ 644815 h 764768"/>
                <a:gd name="connsiteX5-151" fmla="*/ 12936 w 1776710"/>
                <a:gd name="connsiteY5-152" fmla="*/ 606138 h 764768"/>
                <a:gd name="connsiteX6-153" fmla="*/ 12936 w 1776710"/>
                <a:gd name="connsiteY6-154" fmla="*/ 160630 h 764768"/>
                <a:gd name="connsiteX7-155" fmla="*/ 17463 w 1776710"/>
                <a:gd name="connsiteY7-156" fmla="*/ 134949 h 764768"/>
                <a:gd name="connsiteX8-157" fmla="*/ 61342 w 1776710"/>
                <a:gd name="connsiteY8-158" fmla="*/ 114034 h 764768"/>
                <a:gd name="connsiteX9-159" fmla="*/ 761352 w 1776710"/>
                <a:gd name="connsiteY9-160" fmla="*/ 0 h 764768"/>
                <a:gd name="connsiteX0-161" fmla="*/ 761352 w 1776710"/>
                <a:gd name="connsiteY0-162" fmla="*/ 0 h 767776"/>
                <a:gd name="connsiteX1-163" fmla="*/ 1772747 w 1776710"/>
                <a:gd name="connsiteY1-164" fmla="*/ 419463 h 767776"/>
                <a:gd name="connsiteX2-165" fmla="*/ 751827 w 1776710"/>
                <a:gd name="connsiteY2-166" fmla="*/ 764768 h 767776"/>
                <a:gd name="connsiteX3-167" fmla="*/ 61342 w 1776710"/>
                <a:gd name="connsiteY3-168" fmla="*/ 664638 h 767776"/>
                <a:gd name="connsiteX4-169" fmla="*/ 19754 w 1776710"/>
                <a:gd name="connsiteY4-170" fmla="*/ 644815 h 767776"/>
                <a:gd name="connsiteX5-171" fmla="*/ 12936 w 1776710"/>
                <a:gd name="connsiteY5-172" fmla="*/ 606138 h 767776"/>
                <a:gd name="connsiteX6-173" fmla="*/ 12936 w 1776710"/>
                <a:gd name="connsiteY6-174" fmla="*/ 160630 h 767776"/>
                <a:gd name="connsiteX7-175" fmla="*/ 17463 w 1776710"/>
                <a:gd name="connsiteY7-176" fmla="*/ 134949 h 767776"/>
                <a:gd name="connsiteX8-177" fmla="*/ 61342 w 1776710"/>
                <a:gd name="connsiteY8-178" fmla="*/ 114034 h 767776"/>
                <a:gd name="connsiteX9-179" fmla="*/ 761352 w 1776710"/>
                <a:gd name="connsiteY9-180" fmla="*/ 0 h 767776"/>
                <a:gd name="connsiteX0-181" fmla="*/ 761352 w 1777138"/>
                <a:gd name="connsiteY0-182" fmla="*/ 0 h 767776"/>
                <a:gd name="connsiteX1-183" fmla="*/ 1772747 w 1777138"/>
                <a:gd name="connsiteY1-184" fmla="*/ 419463 h 767776"/>
                <a:gd name="connsiteX2-185" fmla="*/ 751827 w 1777138"/>
                <a:gd name="connsiteY2-186" fmla="*/ 764768 h 767776"/>
                <a:gd name="connsiteX3-187" fmla="*/ 61342 w 1777138"/>
                <a:gd name="connsiteY3-188" fmla="*/ 664638 h 767776"/>
                <a:gd name="connsiteX4-189" fmla="*/ 19754 w 1777138"/>
                <a:gd name="connsiteY4-190" fmla="*/ 644815 h 767776"/>
                <a:gd name="connsiteX5-191" fmla="*/ 12936 w 1777138"/>
                <a:gd name="connsiteY5-192" fmla="*/ 606138 h 767776"/>
                <a:gd name="connsiteX6-193" fmla="*/ 12936 w 1777138"/>
                <a:gd name="connsiteY6-194" fmla="*/ 160630 h 767776"/>
                <a:gd name="connsiteX7-195" fmla="*/ 17463 w 1777138"/>
                <a:gd name="connsiteY7-196" fmla="*/ 134949 h 767776"/>
                <a:gd name="connsiteX8-197" fmla="*/ 61342 w 1777138"/>
                <a:gd name="connsiteY8-198" fmla="*/ 114034 h 767776"/>
                <a:gd name="connsiteX9-199" fmla="*/ 761352 w 1777138"/>
                <a:gd name="connsiteY9-200" fmla="*/ 0 h 767776"/>
                <a:gd name="connsiteX0-201" fmla="*/ 761352 w 1774777"/>
                <a:gd name="connsiteY0-202" fmla="*/ 0 h 767776"/>
                <a:gd name="connsiteX1-203" fmla="*/ 1770366 w 1774777"/>
                <a:gd name="connsiteY1-204" fmla="*/ 424097 h 767776"/>
                <a:gd name="connsiteX2-205" fmla="*/ 751827 w 1774777"/>
                <a:gd name="connsiteY2-206" fmla="*/ 764768 h 767776"/>
                <a:gd name="connsiteX3-207" fmla="*/ 61342 w 1774777"/>
                <a:gd name="connsiteY3-208" fmla="*/ 664638 h 767776"/>
                <a:gd name="connsiteX4-209" fmla="*/ 19754 w 1774777"/>
                <a:gd name="connsiteY4-210" fmla="*/ 644815 h 767776"/>
                <a:gd name="connsiteX5-211" fmla="*/ 12936 w 1774777"/>
                <a:gd name="connsiteY5-212" fmla="*/ 606138 h 767776"/>
                <a:gd name="connsiteX6-213" fmla="*/ 12936 w 1774777"/>
                <a:gd name="connsiteY6-214" fmla="*/ 160630 h 767776"/>
                <a:gd name="connsiteX7-215" fmla="*/ 17463 w 1774777"/>
                <a:gd name="connsiteY7-216" fmla="*/ 134949 h 767776"/>
                <a:gd name="connsiteX8-217" fmla="*/ 61342 w 1774777"/>
                <a:gd name="connsiteY8-218" fmla="*/ 114034 h 767776"/>
                <a:gd name="connsiteX9-219" fmla="*/ 761352 w 1774777"/>
                <a:gd name="connsiteY9-220" fmla="*/ 0 h 767776"/>
                <a:gd name="connsiteX0-221" fmla="*/ 761352 w 1878416"/>
                <a:gd name="connsiteY0-222" fmla="*/ 0 h 767776"/>
                <a:gd name="connsiteX1-223" fmla="*/ 1770366 w 1878416"/>
                <a:gd name="connsiteY1-224" fmla="*/ 424097 h 767776"/>
                <a:gd name="connsiteX2-225" fmla="*/ 1735195 w 1878416"/>
                <a:gd name="connsiteY2-226" fmla="*/ 522007 h 767776"/>
                <a:gd name="connsiteX3-227" fmla="*/ 751827 w 1878416"/>
                <a:gd name="connsiteY3-228" fmla="*/ 764768 h 767776"/>
                <a:gd name="connsiteX4-229" fmla="*/ 61342 w 1878416"/>
                <a:gd name="connsiteY4-230" fmla="*/ 664638 h 767776"/>
                <a:gd name="connsiteX5-231" fmla="*/ 19754 w 1878416"/>
                <a:gd name="connsiteY5-232" fmla="*/ 644815 h 767776"/>
                <a:gd name="connsiteX6-233" fmla="*/ 12936 w 1878416"/>
                <a:gd name="connsiteY6-234" fmla="*/ 606138 h 767776"/>
                <a:gd name="connsiteX7-235" fmla="*/ 12936 w 1878416"/>
                <a:gd name="connsiteY7-236" fmla="*/ 160630 h 767776"/>
                <a:gd name="connsiteX8-237" fmla="*/ 17463 w 1878416"/>
                <a:gd name="connsiteY8-238" fmla="*/ 134949 h 767776"/>
                <a:gd name="connsiteX9-239" fmla="*/ 61342 w 1878416"/>
                <a:gd name="connsiteY9-240" fmla="*/ 114034 h 767776"/>
                <a:gd name="connsiteX10" fmla="*/ 761352 w 1878416"/>
                <a:gd name="connsiteY10" fmla="*/ 0 h 767776"/>
                <a:gd name="connsiteX0-241" fmla="*/ 761352 w 1878416"/>
                <a:gd name="connsiteY0-242" fmla="*/ 0 h 767776"/>
                <a:gd name="connsiteX1-243" fmla="*/ 1770366 w 1878416"/>
                <a:gd name="connsiteY1-244" fmla="*/ 424097 h 767776"/>
                <a:gd name="connsiteX2-245" fmla="*/ 1735195 w 1878416"/>
                <a:gd name="connsiteY2-246" fmla="*/ 522007 h 767776"/>
                <a:gd name="connsiteX3-247" fmla="*/ 751827 w 1878416"/>
                <a:gd name="connsiteY3-248" fmla="*/ 764768 h 767776"/>
                <a:gd name="connsiteX4-249" fmla="*/ 61342 w 1878416"/>
                <a:gd name="connsiteY4-250" fmla="*/ 664638 h 767776"/>
                <a:gd name="connsiteX5-251" fmla="*/ 19754 w 1878416"/>
                <a:gd name="connsiteY5-252" fmla="*/ 644815 h 767776"/>
                <a:gd name="connsiteX6-253" fmla="*/ 12936 w 1878416"/>
                <a:gd name="connsiteY6-254" fmla="*/ 606138 h 767776"/>
                <a:gd name="connsiteX7-255" fmla="*/ 12936 w 1878416"/>
                <a:gd name="connsiteY7-256" fmla="*/ 160630 h 767776"/>
                <a:gd name="connsiteX8-257" fmla="*/ 17463 w 1878416"/>
                <a:gd name="connsiteY8-258" fmla="*/ 134949 h 767776"/>
                <a:gd name="connsiteX9-259" fmla="*/ 61342 w 1878416"/>
                <a:gd name="connsiteY9-260" fmla="*/ 114034 h 767776"/>
                <a:gd name="connsiteX10-261" fmla="*/ 761352 w 1878416"/>
                <a:gd name="connsiteY10-262" fmla="*/ 0 h 767776"/>
                <a:gd name="connsiteX0-263" fmla="*/ 761352 w 1877399"/>
                <a:gd name="connsiteY0-264" fmla="*/ 0 h 767776"/>
                <a:gd name="connsiteX1-265" fmla="*/ 1770366 w 1877399"/>
                <a:gd name="connsiteY1-266" fmla="*/ 424097 h 767776"/>
                <a:gd name="connsiteX2-267" fmla="*/ 1732814 w 1877399"/>
                <a:gd name="connsiteY2-268" fmla="*/ 528960 h 767776"/>
                <a:gd name="connsiteX3-269" fmla="*/ 751827 w 1877399"/>
                <a:gd name="connsiteY3-270" fmla="*/ 764768 h 767776"/>
                <a:gd name="connsiteX4-271" fmla="*/ 61342 w 1877399"/>
                <a:gd name="connsiteY4-272" fmla="*/ 664638 h 767776"/>
                <a:gd name="connsiteX5-273" fmla="*/ 19754 w 1877399"/>
                <a:gd name="connsiteY5-274" fmla="*/ 644815 h 767776"/>
                <a:gd name="connsiteX6-275" fmla="*/ 12936 w 1877399"/>
                <a:gd name="connsiteY6-276" fmla="*/ 606138 h 767776"/>
                <a:gd name="connsiteX7-277" fmla="*/ 12936 w 1877399"/>
                <a:gd name="connsiteY7-278" fmla="*/ 160630 h 767776"/>
                <a:gd name="connsiteX8-279" fmla="*/ 17463 w 1877399"/>
                <a:gd name="connsiteY8-280" fmla="*/ 134949 h 767776"/>
                <a:gd name="connsiteX9-281" fmla="*/ 61342 w 1877399"/>
                <a:gd name="connsiteY9-282" fmla="*/ 114034 h 767776"/>
                <a:gd name="connsiteX10-283" fmla="*/ 761352 w 1877399"/>
                <a:gd name="connsiteY10-284" fmla="*/ 0 h 767776"/>
                <a:gd name="connsiteX0-285" fmla="*/ 761352 w 1877399"/>
                <a:gd name="connsiteY0-286" fmla="*/ 0 h 767776"/>
                <a:gd name="connsiteX1-287" fmla="*/ 1770366 w 1877399"/>
                <a:gd name="connsiteY1-288" fmla="*/ 424097 h 767776"/>
                <a:gd name="connsiteX2-289" fmla="*/ 1732814 w 1877399"/>
                <a:gd name="connsiteY2-290" fmla="*/ 528960 h 767776"/>
                <a:gd name="connsiteX3-291" fmla="*/ 751827 w 1877399"/>
                <a:gd name="connsiteY3-292" fmla="*/ 764768 h 767776"/>
                <a:gd name="connsiteX4-293" fmla="*/ 61342 w 1877399"/>
                <a:gd name="connsiteY4-294" fmla="*/ 664638 h 767776"/>
                <a:gd name="connsiteX5-295" fmla="*/ 19754 w 1877399"/>
                <a:gd name="connsiteY5-296" fmla="*/ 644815 h 767776"/>
                <a:gd name="connsiteX6-297" fmla="*/ 12936 w 1877399"/>
                <a:gd name="connsiteY6-298" fmla="*/ 606138 h 767776"/>
                <a:gd name="connsiteX7-299" fmla="*/ 12936 w 1877399"/>
                <a:gd name="connsiteY7-300" fmla="*/ 160630 h 767776"/>
                <a:gd name="connsiteX8-301" fmla="*/ 17463 w 1877399"/>
                <a:gd name="connsiteY8-302" fmla="*/ 134949 h 767776"/>
                <a:gd name="connsiteX9-303" fmla="*/ 61342 w 1877399"/>
                <a:gd name="connsiteY9-304" fmla="*/ 114034 h 767776"/>
                <a:gd name="connsiteX10-305" fmla="*/ 761352 w 1877399"/>
                <a:gd name="connsiteY10-306" fmla="*/ 0 h 767776"/>
                <a:gd name="connsiteX0-307" fmla="*/ 761352 w 1877399"/>
                <a:gd name="connsiteY0-308" fmla="*/ 0 h 767776"/>
                <a:gd name="connsiteX1-309" fmla="*/ 1770366 w 1877399"/>
                <a:gd name="connsiteY1-310" fmla="*/ 424097 h 767776"/>
                <a:gd name="connsiteX2-311" fmla="*/ 1732814 w 1877399"/>
                <a:gd name="connsiteY2-312" fmla="*/ 528960 h 767776"/>
                <a:gd name="connsiteX3-313" fmla="*/ 751827 w 1877399"/>
                <a:gd name="connsiteY3-314" fmla="*/ 764768 h 767776"/>
                <a:gd name="connsiteX4-315" fmla="*/ 61342 w 1877399"/>
                <a:gd name="connsiteY4-316" fmla="*/ 664638 h 767776"/>
                <a:gd name="connsiteX5-317" fmla="*/ 19754 w 1877399"/>
                <a:gd name="connsiteY5-318" fmla="*/ 644815 h 767776"/>
                <a:gd name="connsiteX6-319" fmla="*/ 12936 w 1877399"/>
                <a:gd name="connsiteY6-320" fmla="*/ 606138 h 767776"/>
                <a:gd name="connsiteX7-321" fmla="*/ 12936 w 1877399"/>
                <a:gd name="connsiteY7-322" fmla="*/ 160630 h 767776"/>
                <a:gd name="connsiteX8-323" fmla="*/ 17463 w 1877399"/>
                <a:gd name="connsiteY8-324" fmla="*/ 134949 h 767776"/>
                <a:gd name="connsiteX9-325" fmla="*/ 61342 w 1877399"/>
                <a:gd name="connsiteY9-326" fmla="*/ 114034 h 767776"/>
                <a:gd name="connsiteX10-327" fmla="*/ 761352 w 1877399"/>
                <a:gd name="connsiteY10-328" fmla="*/ 0 h 767776"/>
                <a:gd name="connsiteX0-329" fmla="*/ 761352 w 1893977"/>
                <a:gd name="connsiteY0-330" fmla="*/ 0 h 767776"/>
                <a:gd name="connsiteX1-331" fmla="*/ 1770366 w 1893977"/>
                <a:gd name="connsiteY1-332" fmla="*/ 424097 h 767776"/>
                <a:gd name="connsiteX2-333" fmla="*/ 1768533 w 1893977"/>
                <a:gd name="connsiteY2-334" fmla="*/ 549817 h 767776"/>
                <a:gd name="connsiteX3-335" fmla="*/ 751827 w 1893977"/>
                <a:gd name="connsiteY3-336" fmla="*/ 764768 h 767776"/>
                <a:gd name="connsiteX4-337" fmla="*/ 61342 w 1893977"/>
                <a:gd name="connsiteY4-338" fmla="*/ 664638 h 767776"/>
                <a:gd name="connsiteX5-339" fmla="*/ 19754 w 1893977"/>
                <a:gd name="connsiteY5-340" fmla="*/ 644815 h 767776"/>
                <a:gd name="connsiteX6-341" fmla="*/ 12936 w 1893977"/>
                <a:gd name="connsiteY6-342" fmla="*/ 606138 h 767776"/>
                <a:gd name="connsiteX7-343" fmla="*/ 12936 w 1893977"/>
                <a:gd name="connsiteY7-344" fmla="*/ 160630 h 767776"/>
                <a:gd name="connsiteX8-345" fmla="*/ 17463 w 1893977"/>
                <a:gd name="connsiteY8-346" fmla="*/ 134949 h 767776"/>
                <a:gd name="connsiteX9-347" fmla="*/ 61342 w 1893977"/>
                <a:gd name="connsiteY9-348" fmla="*/ 114034 h 767776"/>
                <a:gd name="connsiteX10-349" fmla="*/ 761352 w 1893977"/>
                <a:gd name="connsiteY10-350" fmla="*/ 0 h 767776"/>
                <a:gd name="connsiteX0-351" fmla="*/ 761352 w 1893977"/>
                <a:gd name="connsiteY0-352" fmla="*/ 0 h 767776"/>
                <a:gd name="connsiteX1-353" fmla="*/ 1770366 w 1893977"/>
                <a:gd name="connsiteY1-354" fmla="*/ 424097 h 767776"/>
                <a:gd name="connsiteX2-355" fmla="*/ 1768533 w 1893977"/>
                <a:gd name="connsiteY2-356" fmla="*/ 549817 h 767776"/>
                <a:gd name="connsiteX3-357" fmla="*/ 751827 w 1893977"/>
                <a:gd name="connsiteY3-358" fmla="*/ 764768 h 767776"/>
                <a:gd name="connsiteX4-359" fmla="*/ 61342 w 1893977"/>
                <a:gd name="connsiteY4-360" fmla="*/ 664638 h 767776"/>
                <a:gd name="connsiteX5-361" fmla="*/ 19754 w 1893977"/>
                <a:gd name="connsiteY5-362" fmla="*/ 644815 h 767776"/>
                <a:gd name="connsiteX6-363" fmla="*/ 12936 w 1893977"/>
                <a:gd name="connsiteY6-364" fmla="*/ 606138 h 767776"/>
                <a:gd name="connsiteX7-365" fmla="*/ 12936 w 1893977"/>
                <a:gd name="connsiteY7-366" fmla="*/ 160630 h 767776"/>
                <a:gd name="connsiteX8-367" fmla="*/ 17463 w 1893977"/>
                <a:gd name="connsiteY8-368" fmla="*/ 134949 h 767776"/>
                <a:gd name="connsiteX9-369" fmla="*/ 61342 w 1893977"/>
                <a:gd name="connsiteY9-370" fmla="*/ 114034 h 767776"/>
                <a:gd name="connsiteX10-371" fmla="*/ 761352 w 1893977"/>
                <a:gd name="connsiteY10-372" fmla="*/ 0 h 767776"/>
                <a:gd name="connsiteX0-373" fmla="*/ 761352 w 1893977"/>
                <a:gd name="connsiteY0-374" fmla="*/ 0 h 767776"/>
                <a:gd name="connsiteX1-375" fmla="*/ 1770366 w 1893977"/>
                <a:gd name="connsiteY1-376" fmla="*/ 424097 h 767776"/>
                <a:gd name="connsiteX2-377" fmla="*/ 1768533 w 1893977"/>
                <a:gd name="connsiteY2-378" fmla="*/ 549817 h 767776"/>
                <a:gd name="connsiteX3-379" fmla="*/ 751827 w 1893977"/>
                <a:gd name="connsiteY3-380" fmla="*/ 764768 h 767776"/>
                <a:gd name="connsiteX4-381" fmla="*/ 61342 w 1893977"/>
                <a:gd name="connsiteY4-382" fmla="*/ 664638 h 767776"/>
                <a:gd name="connsiteX5-383" fmla="*/ 19754 w 1893977"/>
                <a:gd name="connsiteY5-384" fmla="*/ 644815 h 767776"/>
                <a:gd name="connsiteX6-385" fmla="*/ 12936 w 1893977"/>
                <a:gd name="connsiteY6-386" fmla="*/ 606138 h 767776"/>
                <a:gd name="connsiteX7-387" fmla="*/ 12936 w 1893977"/>
                <a:gd name="connsiteY7-388" fmla="*/ 160630 h 767776"/>
                <a:gd name="connsiteX8-389" fmla="*/ 17463 w 1893977"/>
                <a:gd name="connsiteY8-390" fmla="*/ 134949 h 767776"/>
                <a:gd name="connsiteX9-391" fmla="*/ 61342 w 1893977"/>
                <a:gd name="connsiteY9-392" fmla="*/ 114034 h 767776"/>
                <a:gd name="connsiteX10-393" fmla="*/ 761352 w 1893977"/>
                <a:gd name="connsiteY10-394" fmla="*/ 0 h 767776"/>
                <a:gd name="connsiteX0-395" fmla="*/ 761352 w 1848313"/>
                <a:gd name="connsiteY0-396" fmla="*/ 0 h 767776"/>
                <a:gd name="connsiteX1-397" fmla="*/ 1770366 w 1848313"/>
                <a:gd name="connsiteY1-398" fmla="*/ 424097 h 767776"/>
                <a:gd name="connsiteX2-399" fmla="*/ 1768533 w 1848313"/>
                <a:gd name="connsiteY2-400" fmla="*/ 549817 h 767776"/>
                <a:gd name="connsiteX3-401" fmla="*/ 751827 w 1848313"/>
                <a:gd name="connsiteY3-402" fmla="*/ 764768 h 767776"/>
                <a:gd name="connsiteX4-403" fmla="*/ 61342 w 1848313"/>
                <a:gd name="connsiteY4-404" fmla="*/ 664638 h 767776"/>
                <a:gd name="connsiteX5-405" fmla="*/ 19754 w 1848313"/>
                <a:gd name="connsiteY5-406" fmla="*/ 644815 h 767776"/>
                <a:gd name="connsiteX6-407" fmla="*/ 12936 w 1848313"/>
                <a:gd name="connsiteY6-408" fmla="*/ 606138 h 767776"/>
                <a:gd name="connsiteX7-409" fmla="*/ 12936 w 1848313"/>
                <a:gd name="connsiteY7-410" fmla="*/ 160630 h 767776"/>
                <a:gd name="connsiteX8-411" fmla="*/ 17463 w 1848313"/>
                <a:gd name="connsiteY8-412" fmla="*/ 134949 h 767776"/>
                <a:gd name="connsiteX9-413" fmla="*/ 61342 w 1848313"/>
                <a:gd name="connsiteY9-414" fmla="*/ 114034 h 767776"/>
                <a:gd name="connsiteX10-415" fmla="*/ 761352 w 1848313"/>
                <a:gd name="connsiteY10-416" fmla="*/ 0 h 767776"/>
                <a:gd name="connsiteX0-417" fmla="*/ 761352 w 1848313"/>
                <a:gd name="connsiteY0-418" fmla="*/ 0 h 767776"/>
                <a:gd name="connsiteX1-419" fmla="*/ 1770366 w 1848313"/>
                <a:gd name="connsiteY1-420" fmla="*/ 424097 h 767776"/>
                <a:gd name="connsiteX2-421" fmla="*/ 1768533 w 1848313"/>
                <a:gd name="connsiteY2-422" fmla="*/ 549817 h 767776"/>
                <a:gd name="connsiteX3-423" fmla="*/ 751827 w 1848313"/>
                <a:gd name="connsiteY3-424" fmla="*/ 764768 h 767776"/>
                <a:gd name="connsiteX4-425" fmla="*/ 61342 w 1848313"/>
                <a:gd name="connsiteY4-426" fmla="*/ 664638 h 767776"/>
                <a:gd name="connsiteX5-427" fmla="*/ 19754 w 1848313"/>
                <a:gd name="connsiteY5-428" fmla="*/ 644815 h 767776"/>
                <a:gd name="connsiteX6-429" fmla="*/ 12936 w 1848313"/>
                <a:gd name="connsiteY6-430" fmla="*/ 606138 h 767776"/>
                <a:gd name="connsiteX7-431" fmla="*/ 12936 w 1848313"/>
                <a:gd name="connsiteY7-432" fmla="*/ 160630 h 767776"/>
                <a:gd name="connsiteX8-433" fmla="*/ 17463 w 1848313"/>
                <a:gd name="connsiteY8-434" fmla="*/ 134949 h 767776"/>
                <a:gd name="connsiteX9-435" fmla="*/ 61342 w 1848313"/>
                <a:gd name="connsiteY9-436" fmla="*/ 114034 h 767776"/>
                <a:gd name="connsiteX10-437" fmla="*/ 761352 w 1848313"/>
                <a:gd name="connsiteY10-438" fmla="*/ 0 h 767776"/>
                <a:gd name="connsiteX0-439" fmla="*/ 761352 w 1838454"/>
                <a:gd name="connsiteY0-440" fmla="*/ 0 h 767776"/>
                <a:gd name="connsiteX1-441" fmla="*/ 1756079 w 1838454"/>
                <a:gd name="connsiteY1-442" fmla="*/ 345304 h 767776"/>
                <a:gd name="connsiteX2-443" fmla="*/ 1768533 w 1838454"/>
                <a:gd name="connsiteY2-444" fmla="*/ 549817 h 767776"/>
                <a:gd name="connsiteX3-445" fmla="*/ 751827 w 1838454"/>
                <a:gd name="connsiteY3-446" fmla="*/ 764768 h 767776"/>
                <a:gd name="connsiteX4-447" fmla="*/ 61342 w 1838454"/>
                <a:gd name="connsiteY4-448" fmla="*/ 664638 h 767776"/>
                <a:gd name="connsiteX5-449" fmla="*/ 19754 w 1838454"/>
                <a:gd name="connsiteY5-450" fmla="*/ 644815 h 767776"/>
                <a:gd name="connsiteX6-451" fmla="*/ 12936 w 1838454"/>
                <a:gd name="connsiteY6-452" fmla="*/ 606138 h 767776"/>
                <a:gd name="connsiteX7-453" fmla="*/ 12936 w 1838454"/>
                <a:gd name="connsiteY7-454" fmla="*/ 160630 h 767776"/>
                <a:gd name="connsiteX8-455" fmla="*/ 17463 w 1838454"/>
                <a:gd name="connsiteY8-456" fmla="*/ 134949 h 767776"/>
                <a:gd name="connsiteX9-457" fmla="*/ 61342 w 1838454"/>
                <a:gd name="connsiteY9-458" fmla="*/ 114034 h 767776"/>
                <a:gd name="connsiteX10-459" fmla="*/ 761352 w 1838454"/>
                <a:gd name="connsiteY10-460" fmla="*/ 0 h 767776"/>
                <a:gd name="connsiteX0-461" fmla="*/ 761352 w 1794924"/>
                <a:gd name="connsiteY0-462" fmla="*/ 0 h 767776"/>
                <a:gd name="connsiteX1-463" fmla="*/ 1756079 w 1794924"/>
                <a:gd name="connsiteY1-464" fmla="*/ 345304 h 767776"/>
                <a:gd name="connsiteX2-465" fmla="*/ 1768533 w 1794924"/>
                <a:gd name="connsiteY2-466" fmla="*/ 549817 h 767776"/>
                <a:gd name="connsiteX3-467" fmla="*/ 751827 w 1794924"/>
                <a:gd name="connsiteY3-468" fmla="*/ 764768 h 767776"/>
                <a:gd name="connsiteX4-469" fmla="*/ 61342 w 1794924"/>
                <a:gd name="connsiteY4-470" fmla="*/ 664638 h 767776"/>
                <a:gd name="connsiteX5-471" fmla="*/ 19754 w 1794924"/>
                <a:gd name="connsiteY5-472" fmla="*/ 644815 h 767776"/>
                <a:gd name="connsiteX6-473" fmla="*/ 12936 w 1794924"/>
                <a:gd name="connsiteY6-474" fmla="*/ 606138 h 767776"/>
                <a:gd name="connsiteX7-475" fmla="*/ 12936 w 1794924"/>
                <a:gd name="connsiteY7-476" fmla="*/ 160630 h 767776"/>
                <a:gd name="connsiteX8-477" fmla="*/ 17463 w 1794924"/>
                <a:gd name="connsiteY8-478" fmla="*/ 134949 h 767776"/>
                <a:gd name="connsiteX9-479" fmla="*/ 61342 w 1794924"/>
                <a:gd name="connsiteY9-480" fmla="*/ 114034 h 767776"/>
                <a:gd name="connsiteX10-481" fmla="*/ 761352 w 1794924"/>
                <a:gd name="connsiteY10-482" fmla="*/ 0 h 767776"/>
                <a:gd name="connsiteX0-483" fmla="*/ 761352 w 1794924"/>
                <a:gd name="connsiteY0-484" fmla="*/ 0 h 767776"/>
                <a:gd name="connsiteX1-485" fmla="*/ 1756079 w 1794924"/>
                <a:gd name="connsiteY1-486" fmla="*/ 345304 h 767776"/>
                <a:gd name="connsiteX2-487" fmla="*/ 1768533 w 1794924"/>
                <a:gd name="connsiteY2-488" fmla="*/ 549817 h 767776"/>
                <a:gd name="connsiteX3-489" fmla="*/ 751827 w 1794924"/>
                <a:gd name="connsiteY3-490" fmla="*/ 764768 h 767776"/>
                <a:gd name="connsiteX4-491" fmla="*/ 61342 w 1794924"/>
                <a:gd name="connsiteY4-492" fmla="*/ 664638 h 767776"/>
                <a:gd name="connsiteX5-493" fmla="*/ 19754 w 1794924"/>
                <a:gd name="connsiteY5-494" fmla="*/ 644815 h 767776"/>
                <a:gd name="connsiteX6-495" fmla="*/ 12936 w 1794924"/>
                <a:gd name="connsiteY6-496" fmla="*/ 606138 h 767776"/>
                <a:gd name="connsiteX7-497" fmla="*/ 12936 w 1794924"/>
                <a:gd name="connsiteY7-498" fmla="*/ 160630 h 767776"/>
                <a:gd name="connsiteX8-499" fmla="*/ 17463 w 1794924"/>
                <a:gd name="connsiteY8-500" fmla="*/ 134949 h 767776"/>
                <a:gd name="connsiteX9-501" fmla="*/ 61342 w 1794924"/>
                <a:gd name="connsiteY9-502" fmla="*/ 114034 h 767776"/>
                <a:gd name="connsiteX10-503" fmla="*/ 761352 w 1794924"/>
                <a:gd name="connsiteY10-504" fmla="*/ 0 h 767776"/>
                <a:gd name="connsiteX0-505" fmla="*/ 761352 w 1794924"/>
                <a:gd name="connsiteY0-506" fmla="*/ 0 h 767776"/>
                <a:gd name="connsiteX1-507" fmla="*/ 1756079 w 1794924"/>
                <a:gd name="connsiteY1-508" fmla="*/ 345304 h 767776"/>
                <a:gd name="connsiteX2-509" fmla="*/ 1768533 w 1794924"/>
                <a:gd name="connsiteY2-510" fmla="*/ 549817 h 767776"/>
                <a:gd name="connsiteX3-511" fmla="*/ 751827 w 1794924"/>
                <a:gd name="connsiteY3-512" fmla="*/ 764768 h 767776"/>
                <a:gd name="connsiteX4-513" fmla="*/ 61342 w 1794924"/>
                <a:gd name="connsiteY4-514" fmla="*/ 664638 h 767776"/>
                <a:gd name="connsiteX5-515" fmla="*/ 19754 w 1794924"/>
                <a:gd name="connsiteY5-516" fmla="*/ 644815 h 767776"/>
                <a:gd name="connsiteX6-517" fmla="*/ 12936 w 1794924"/>
                <a:gd name="connsiteY6-518" fmla="*/ 606138 h 767776"/>
                <a:gd name="connsiteX7-519" fmla="*/ 12936 w 1794924"/>
                <a:gd name="connsiteY7-520" fmla="*/ 160630 h 767776"/>
                <a:gd name="connsiteX8-521" fmla="*/ 17463 w 1794924"/>
                <a:gd name="connsiteY8-522" fmla="*/ 134949 h 767776"/>
                <a:gd name="connsiteX9-523" fmla="*/ 61342 w 1794924"/>
                <a:gd name="connsiteY9-524" fmla="*/ 114034 h 767776"/>
                <a:gd name="connsiteX10-525" fmla="*/ 761352 w 1794924"/>
                <a:gd name="connsiteY10-526" fmla="*/ 0 h 767776"/>
                <a:gd name="connsiteX0-527" fmla="*/ 761352 w 1796220"/>
                <a:gd name="connsiteY0-528" fmla="*/ 0 h 767776"/>
                <a:gd name="connsiteX1-529" fmla="*/ 1758460 w 1796220"/>
                <a:gd name="connsiteY1-530" fmla="*/ 322129 h 767776"/>
                <a:gd name="connsiteX2-531" fmla="*/ 1768533 w 1796220"/>
                <a:gd name="connsiteY2-532" fmla="*/ 549817 h 767776"/>
                <a:gd name="connsiteX3-533" fmla="*/ 751827 w 1796220"/>
                <a:gd name="connsiteY3-534" fmla="*/ 764768 h 767776"/>
                <a:gd name="connsiteX4-535" fmla="*/ 61342 w 1796220"/>
                <a:gd name="connsiteY4-536" fmla="*/ 664638 h 767776"/>
                <a:gd name="connsiteX5-537" fmla="*/ 19754 w 1796220"/>
                <a:gd name="connsiteY5-538" fmla="*/ 644815 h 767776"/>
                <a:gd name="connsiteX6-539" fmla="*/ 12936 w 1796220"/>
                <a:gd name="connsiteY6-540" fmla="*/ 606138 h 767776"/>
                <a:gd name="connsiteX7-541" fmla="*/ 12936 w 1796220"/>
                <a:gd name="connsiteY7-542" fmla="*/ 160630 h 767776"/>
                <a:gd name="connsiteX8-543" fmla="*/ 17463 w 1796220"/>
                <a:gd name="connsiteY8-544" fmla="*/ 134949 h 767776"/>
                <a:gd name="connsiteX9-545" fmla="*/ 61342 w 1796220"/>
                <a:gd name="connsiteY9-546" fmla="*/ 114034 h 767776"/>
                <a:gd name="connsiteX10-547" fmla="*/ 761352 w 1796220"/>
                <a:gd name="connsiteY10-548" fmla="*/ 0 h 767776"/>
                <a:gd name="connsiteX0-549" fmla="*/ 761352 w 1796220"/>
                <a:gd name="connsiteY0-550" fmla="*/ 0 h 767776"/>
                <a:gd name="connsiteX1-551" fmla="*/ 1758460 w 1796220"/>
                <a:gd name="connsiteY1-552" fmla="*/ 322129 h 767776"/>
                <a:gd name="connsiteX2-553" fmla="*/ 1768533 w 1796220"/>
                <a:gd name="connsiteY2-554" fmla="*/ 549817 h 767776"/>
                <a:gd name="connsiteX3-555" fmla="*/ 751827 w 1796220"/>
                <a:gd name="connsiteY3-556" fmla="*/ 764768 h 767776"/>
                <a:gd name="connsiteX4-557" fmla="*/ 61342 w 1796220"/>
                <a:gd name="connsiteY4-558" fmla="*/ 664638 h 767776"/>
                <a:gd name="connsiteX5-559" fmla="*/ 19754 w 1796220"/>
                <a:gd name="connsiteY5-560" fmla="*/ 644815 h 767776"/>
                <a:gd name="connsiteX6-561" fmla="*/ 12936 w 1796220"/>
                <a:gd name="connsiteY6-562" fmla="*/ 606138 h 767776"/>
                <a:gd name="connsiteX7-563" fmla="*/ 12936 w 1796220"/>
                <a:gd name="connsiteY7-564" fmla="*/ 160630 h 767776"/>
                <a:gd name="connsiteX8-565" fmla="*/ 17463 w 1796220"/>
                <a:gd name="connsiteY8-566" fmla="*/ 134949 h 767776"/>
                <a:gd name="connsiteX9-567" fmla="*/ 61342 w 1796220"/>
                <a:gd name="connsiteY9-568" fmla="*/ 114034 h 767776"/>
                <a:gd name="connsiteX10-569" fmla="*/ 761352 w 1796220"/>
                <a:gd name="connsiteY10-570" fmla="*/ 0 h 767776"/>
                <a:gd name="connsiteX0-571" fmla="*/ 761352 w 1796220"/>
                <a:gd name="connsiteY0-572" fmla="*/ 0 h 767776"/>
                <a:gd name="connsiteX1-573" fmla="*/ 1758460 w 1796220"/>
                <a:gd name="connsiteY1-574" fmla="*/ 322129 h 767776"/>
                <a:gd name="connsiteX2-575" fmla="*/ 1768533 w 1796220"/>
                <a:gd name="connsiteY2-576" fmla="*/ 549817 h 767776"/>
                <a:gd name="connsiteX3-577" fmla="*/ 751827 w 1796220"/>
                <a:gd name="connsiteY3-578" fmla="*/ 764768 h 767776"/>
                <a:gd name="connsiteX4-579" fmla="*/ 61342 w 1796220"/>
                <a:gd name="connsiteY4-580" fmla="*/ 664638 h 767776"/>
                <a:gd name="connsiteX5-581" fmla="*/ 19754 w 1796220"/>
                <a:gd name="connsiteY5-582" fmla="*/ 644815 h 767776"/>
                <a:gd name="connsiteX6-583" fmla="*/ 12936 w 1796220"/>
                <a:gd name="connsiteY6-584" fmla="*/ 606138 h 767776"/>
                <a:gd name="connsiteX7-585" fmla="*/ 12936 w 1796220"/>
                <a:gd name="connsiteY7-586" fmla="*/ 160630 h 767776"/>
                <a:gd name="connsiteX8-587" fmla="*/ 17463 w 1796220"/>
                <a:gd name="connsiteY8-588" fmla="*/ 134949 h 767776"/>
                <a:gd name="connsiteX9-589" fmla="*/ 61342 w 1796220"/>
                <a:gd name="connsiteY9-590" fmla="*/ 114034 h 767776"/>
                <a:gd name="connsiteX10-591" fmla="*/ 761352 w 1796220"/>
                <a:gd name="connsiteY10-592" fmla="*/ 0 h 767776"/>
                <a:gd name="connsiteX0-593" fmla="*/ 761352 w 1793046"/>
                <a:gd name="connsiteY0-594" fmla="*/ 0 h 767776"/>
                <a:gd name="connsiteX1-595" fmla="*/ 1758460 w 1793046"/>
                <a:gd name="connsiteY1-596" fmla="*/ 322129 h 767776"/>
                <a:gd name="connsiteX2-597" fmla="*/ 1768533 w 1793046"/>
                <a:gd name="connsiteY2-598" fmla="*/ 549817 h 767776"/>
                <a:gd name="connsiteX3-599" fmla="*/ 751827 w 1793046"/>
                <a:gd name="connsiteY3-600" fmla="*/ 764768 h 767776"/>
                <a:gd name="connsiteX4-601" fmla="*/ 61342 w 1793046"/>
                <a:gd name="connsiteY4-602" fmla="*/ 664638 h 767776"/>
                <a:gd name="connsiteX5-603" fmla="*/ 19754 w 1793046"/>
                <a:gd name="connsiteY5-604" fmla="*/ 644815 h 767776"/>
                <a:gd name="connsiteX6-605" fmla="*/ 12936 w 1793046"/>
                <a:gd name="connsiteY6-606" fmla="*/ 606138 h 767776"/>
                <a:gd name="connsiteX7-607" fmla="*/ 12936 w 1793046"/>
                <a:gd name="connsiteY7-608" fmla="*/ 160630 h 767776"/>
                <a:gd name="connsiteX8-609" fmla="*/ 17463 w 1793046"/>
                <a:gd name="connsiteY8-610" fmla="*/ 134949 h 767776"/>
                <a:gd name="connsiteX9-611" fmla="*/ 61342 w 1793046"/>
                <a:gd name="connsiteY9-612" fmla="*/ 114034 h 767776"/>
                <a:gd name="connsiteX10-613" fmla="*/ 761352 w 1793046"/>
                <a:gd name="connsiteY10-614" fmla="*/ 0 h 767776"/>
                <a:gd name="connsiteX0-615" fmla="*/ 761352 w 1793046"/>
                <a:gd name="connsiteY0-616" fmla="*/ 0 h 767776"/>
                <a:gd name="connsiteX1-617" fmla="*/ 1758460 w 1793046"/>
                <a:gd name="connsiteY1-618" fmla="*/ 322129 h 767776"/>
                <a:gd name="connsiteX2-619" fmla="*/ 1768533 w 1793046"/>
                <a:gd name="connsiteY2-620" fmla="*/ 549817 h 767776"/>
                <a:gd name="connsiteX3-621" fmla="*/ 751827 w 1793046"/>
                <a:gd name="connsiteY3-622" fmla="*/ 764768 h 767776"/>
                <a:gd name="connsiteX4-623" fmla="*/ 61342 w 1793046"/>
                <a:gd name="connsiteY4-624" fmla="*/ 664638 h 767776"/>
                <a:gd name="connsiteX5-625" fmla="*/ 19754 w 1793046"/>
                <a:gd name="connsiteY5-626" fmla="*/ 644815 h 767776"/>
                <a:gd name="connsiteX6-627" fmla="*/ 12936 w 1793046"/>
                <a:gd name="connsiteY6-628" fmla="*/ 606138 h 767776"/>
                <a:gd name="connsiteX7-629" fmla="*/ 12936 w 1793046"/>
                <a:gd name="connsiteY7-630" fmla="*/ 160630 h 767776"/>
                <a:gd name="connsiteX8-631" fmla="*/ 17463 w 1793046"/>
                <a:gd name="connsiteY8-632" fmla="*/ 134949 h 767776"/>
                <a:gd name="connsiteX9-633" fmla="*/ 61342 w 1793046"/>
                <a:gd name="connsiteY9-634" fmla="*/ 114034 h 767776"/>
                <a:gd name="connsiteX10-635" fmla="*/ 761352 w 1793046"/>
                <a:gd name="connsiteY10-636" fmla="*/ 0 h 767776"/>
                <a:gd name="connsiteX0-637" fmla="*/ 761352 w 1793046"/>
                <a:gd name="connsiteY0-638" fmla="*/ 0 h 767776"/>
                <a:gd name="connsiteX1-639" fmla="*/ 1758460 w 1793046"/>
                <a:gd name="connsiteY1-640" fmla="*/ 322129 h 767776"/>
                <a:gd name="connsiteX2-641" fmla="*/ 1768533 w 1793046"/>
                <a:gd name="connsiteY2-642" fmla="*/ 549817 h 767776"/>
                <a:gd name="connsiteX3-643" fmla="*/ 751827 w 1793046"/>
                <a:gd name="connsiteY3-644" fmla="*/ 764768 h 767776"/>
                <a:gd name="connsiteX4-645" fmla="*/ 61342 w 1793046"/>
                <a:gd name="connsiteY4-646" fmla="*/ 664638 h 767776"/>
                <a:gd name="connsiteX5-647" fmla="*/ 19754 w 1793046"/>
                <a:gd name="connsiteY5-648" fmla="*/ 644815 h 767776"/>
                <a:gd name="connsiteX6-649" fmla="*/ 12936 w 1793046"/>
                <a:gd name="connsiteY6-650" fmla="*/ 606138 h 767776"/>
                <a:gd name="connsiteX7-651" fmla="*/ 12936 w 1793046"/>
                <a:gd name="connsiteY7-652" fmla="*/ 160630 h 767776"/>
                <a:gd name="connsiteX8-653" fmla="*/ 17463 w 1793046"/>
                <a:gd name="connsiteY8-654" fmla="*/ 134949 h 767776"/>
                <a:gd name="connsiteX9-655" fmla="*/ 61342 w 1793046"/>
                <a:gd name="connsiteY9-656" fmla="*/ 114034 h 767776"/>
                <a:gd name="connsiteX10-657" fmla="*/ 761352 w 1793046"/>
                <a:gd name="connsiteY10-658" fmla="*/ 0 h 767776"/>
                <a:gd name="connsiteX0-659" fmla="*/ 761352 w 1793046"/>
                <a:gd name="connsiteY0-660" fmla="*/ 0 h 767776"/>
                <a:gd name="connsiteX1-661" fmla="*/ 1758460 w 1793046"/>
                <a:gd name="connsiteY1-662" fmla="*/ 322129 h 767776"/>
                <a:gd name="connsiteX2-663" fmla="*/ 1768533 w 1793046"/>
                <a:gd name="connsiteY2-664" fmla="*/ 549817 h 767776"/>
                <a:gd name="connsiteX3-665" fmla="*/ 751827 w 1793046"/>
                <a:gd name="connsiteY3-666" fmla="*/ 764768 h 767776"/>
                <a:gd name="connsiteX4-667" fmla="*/ 61342 w 1793046"/>
                <a:gd name="connsiteY4-668" fmla="*/ 664638 h 767776"/>
                <a:gd name="connsiteX5-669" fmla="*/ 19754 w 1793046"/>
                <a:gd name="connsiteY5-670" fmla="*/ 644815 h 767776"/>
                <a:gd name="connsiteX6-671" fmla="*/ 12936 w 1793046"/>
                <a:gd name="connsiteY6-672" fmla="*/ 606138 h 767776"/>
                <a:gd name="connsiteX7-673" fmla="*/ 12936 w 1793046"/>
                <a:gd name="connsiteY7-674" fmla="*/ 160630 h 767776"/>
                <a:gd name="connsiteX8-675" fmla="*/ 17463 w 1793046"/>
                <a:gd name="connsiteY8-676" fmla="*/ 134949 h 767776"/>
                <a:gd name="connsiteX9-677" fmla="*/ 61342 w 1793046"/>
                <a:gd name="connsiteY9-678" fmla="*/ 114034 h 767776"/>
                <a:gd name="connsiteX10-679" fmla="*/ 761352 w 1793046"/>
                <a:gd name="connsiteY10-680" fmla="*/ 0 h 767776"/>
                <a:gd name="connsiteX0-681" fmla="*/ 761352 w 1793046"/>
                <a:gd name="connsiteY0-682" fmla="*/ 0 h 767776"/>
                <a:gd name="connsiteX1-683" fmla="*/ 1758460 w 1793046"/>
                <a:gd name="connsiteY1-684" fmla="*/ 322129 h 767776"/>
                <a:gd name="connsiteX2-685" fmla="*/ 1768533 w 1793046"/>
                <a:gd name="connsiteY2-686" fmla="*/ 549817 h 767776"/>
                <a:gd name="connsiteX3-687" fmla="*/ 751827 w 1793046"/>
                <a:gd name="connsiteY3-688" fmla="*/ 764768 h 767776"/>
                <a:gd name="connsiteX4-689" fmla="*/ 61342 w 1793046"/>
                <a:gd name="connsiteY4-690" fmla="*/ 664638 h 767776"/>
                <a:gd name="connsiteX5-691" fmla="*/ 19754 w 1793046"/>
                <a:gd name="connsiteY5-692" fmla="*/ 644815 h 767776"/>
                <a:gd name="connsiteX6-693" fmla="*/ 12936 w 1793046"/>
                <a:gd name="connsiteY6-694" fmla="*/ 606138 h 767776"/>
                <a:gd name="connsiteX7-695" fmla="*/ 12936 w 1793046"/>
                <a:gd name="connsiteY7-696" fmla="*/ 160630 h 767776"/>
                <a:gd name="connsiteX8-697" fmla="*/ 17463 w 1793046"/>
                <a:gd name="connsiteY8-698" fmla="*/ 134949 h 767776"/>
                <a:gd name="connsiteX9-699" fmla="*/ 61342 w 1793046"/>
                <a:gd name="connsiteY9-700" fmla="*/ 114034 h 767776"/>
                <a:gd name="connsiteX10-701" fmla="*/ 761352 w 1793046"/>
                <a:gd name="connsiteY10-702" fmla="*/ 0 h 76777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61" y="connsiteY10-262"/>
                </a:cxn>
              </a:cxnLst>
              <a:rect l="l" t="t" r="r" b="b"/>
              <a:pathLst>
                <a:path w="1793046" h="767776">
                  <a:moveTo>
                    <a:pt x="761352" y="0"/>
                  </a:moveTo>
                  <a:cubicBezTo>
                    <a:pt x="1289044" y="9270"/>
                    <a:pt x="1710835" y="225298"/>
                    <a:pt x="1758460" y="322129"/>
                  </a:cubicBezTo>
                  <a:cubicBezTo>
                    <a:pt x="1818373" y="418400"/>
                    <a:pt x="1785890" y="495358"/>
                    <a:pt x="1768533" y="549817"/>
                  </a:cubicBezTo>
                  <a:cubicBezTo>
                    <a:pt x="1620342" y="541092"/>
                    <a:pt x="1365885" y="710625"/>
                    <a:pt x="751827" y="764768"/>
                  </a:cubicBezTo>
                  <a:cubicBezTo>
                    <a:pt x="430875" y="780137"/>
                    <a:pt x="240490" y="735094"/>
                    <a:pt x="61342" y="664638"/>
                  </a:cubicBezTo>
                  <a:lnTo>
                    <a:pt x="19754" y="644815"/>
                  </a:lnTo>
                  <a:lnTo>
                    <a:pt x="12936" y="606138"/>
                  </a:lnTo>
                  <a:cubicBezTo>
                    <a:pt x="-4312" y="458212"/>
                    <a:pt x="-4312" y="308556"/>
                    <a:pt x="12936" y="160630"/>
                  </a:cubicBezTo>
                  <a:lnTo>
                    <a:pt x="17463" y="134949"/>
                  </a:lnTo>
                  <a:lnTo>
                    <a:pt x="61342" y="114034"/>
                  </a:lnTo>
                  <a:cubicBezTo>
                    <a:pt x="240490" y="43578"/>
                    <a:pt x="487981" y="0"/>
                    <a:pt x="761352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404" name="文本框 403"/>
          <p:cNvSpPr txBox="1"/>
          <p:nvPr/>
        </p:nvSpPr>
        <p:spPr>
          <a:xfrm>
            <a:off x="6457416" y="2883568"/>
            <a:ext cx="1661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</a:rPr>
              <a:t>26÷8</a:t>
            </a:r>
            <a:r>
              <a:rPr lang="zh-CN" altLang="en-US" sz="2400" b="1" dirty="0">
                <a:latin typeface="+mn-lt"/>
              </a:rPr>
              <a:t>＝</a:t>
            </a:r>
            <a:endParaRPr lang="zh-CN" altLang="en-US" sz="2400" b="1" dirty="0">
              <a:latin typeface="+mn-lt"/>
            </a:endParaRPr>
          </a:p>
        </p:txBody>
      </p:sp>
      <p:grpSp>
        <p:nvGrpSpPr>
          <p:cNvPr id="405" name="组合 404"/>
          <p:cNvGrpSpPr/>
          <p:nvPr/>
        </p:nvGrpSpPr>
        <p:grpSpPr>
          <a:xfrm>
            <a:off x="3194537" y="3775732"/>
            <a:ext cx="2709346" cy="696830"/>
            <a:chOff x="237114" y="1234488"/>
            <a:chExt cx="2705531" cy="798383"/>
          </a:xfrm>
        </p:grpSpPr>
        <p:grpSp>
          <p:nvGrpSpPr>
            <p:cNvPr id="406" name="组合 405"/>
            <p:cNvGrpSpPr/>
            <p:nvPr/>
          </p:nvGrpSpPr>
          <p:grpSpPr>
            <a:xfrm>
              <a:off x="237114" y="1234488"/>
              <a:ext cx="2705531" cy="798383"/>
              <a:chOff x="237114" y="1234488"/>
              <a:chExt cx="2705531" cy="798383"/>
            </a:xfrm>
          </p:grpSpPr>
          <p:grpSp>
            <p:nvGrpSpPr>
              <p:cNvPr id="408" name="组合 407"/>
              <p:cNvGrpSpPr/>
              <p:nvPr/>
            </p:nvGrpSpPr>
            <p:grpSpPr>
              <a:xfrm>
                <a:off x="237114" y="1239249"/>
                <a:ext cx="2705531" cy="793622"/>
                <a:chOff x="237114" y="1239249"/>
                <a:chExt cx="2705531" cy="793622"/>
              </a:xfrm>
            </p:grpSpPr>
            <p:sp>
              <p:nvSpPr>
                <p:cNvPr id="456" name="任意多边形: 形状 455"/>
                <p:cNvSpPr/>
                <p:nvPr/>
              </p:nvSpPr>
              <p:spPr>
                <a:xfrm>
                  <a:off x="237114" y="1239249"/>
                  <a:ext cx="2705531" cy="793622"/>
                </a:xfrm>
                <a:custGeom>
                  <a:avLst/>
                  <a:gdLst>
                    <a:gd name="connsiteX0" fmla="*/ 3357 w 2710381"/>
                    <a:gd name="connsiteY0" fmla="*/ 429347 h 748913"/>
                    <a:gd name="connsiteX1" fmla="*/ 431982 w 2710381"/>
                    <a:gd name="connsiteY1" fmla="*/ 76922 h 748913"/>
                    <a:gd name="connsiteX2" fmla="*/ 1540057 w 2710381"/>
                    <a:gd name="connsiteY2" fmla="*/ 13422 h 748913"/>
                    <a:gd name="connsiteX3" fmla="*/ 2117907 w 2710381"/>
                    <a:gd name="connsiteY3" fmla="*/ 267422 h 748913"/>
                    <a:gd name="connsiteX4" fmla="*/ 2578282 w 2710381"/>
                    <a:gd name="connsiteY4" fmla="*/ 80097 h 748913"/>
                    <a:gd name="connsiteX5" fmla="*/ 2514782 w 2710381"/>
                    <a:gd name="connsiteY5" fmla="*/ 362672 h 748913"/>
                    <a:gd name="connsiteX6" fmla="*/ 2698932 w 2710381"/>
                    <a:gd name="connsiteY6" fmla="*/ 699222 h 748913"/>
                    <a:gd name="connsiteX7" fmla="*/ 2127432 w 2710381"/>
                    <a:gd name="connsiteY7" fmla="*/ 518247 h 748913"/>
                    <a:gd name="connsiteX8" fmla="*/ 1990907 w 2710381"/>
                    <a:gd name="connsiteY8" fmla="*/ 499197 h 748913"/>
                    <a:gd name="connsiteX9" fmla="*/ 1267007 w 2710381"/>
                    <a:gd name="connsiteY9" fmla="*/ 718272 h 748913"/>
                    <a:gd name="connsiteX10" fmla="*/ 625657 w 2710381"/>
                    <a:gd name="connsiteY10" fmla="*/ 718272 h 748913"/>
                    <a:gd name="connsiteX11" fmla="*/ 3357 w 2710381"/>
                    <a:gd name="connsiteY11" fmla="*/ 429347 h 748913"/>
                    <a:gd name="connsiteX0-1" fmla="*/ 3357 w 2710381"/>
                    <a:gd name="connsiteY0-2" fmla="*/ 429347 h 748913"/>
                    <a:gd name="connsiteX1-3" fmla="*/ 431982 w 2710381"/>
                    <a:gd name="connsiteY1-4" fmla="*/ 76922 h 748913"/>
                    <a:gd name="connsiteX2-5" fmla="*/ 1540057 w 2710381"/>
                    <a:gd name="connsiteY2-6" fmla="*/ 13422 h 748913"/>
                    <a:gd name="connsiteX3-7" fmla="*/ 2117907 w 2710381"/>
                    <a:gd name="connsiteY3-8" fmla="*/ 267422 h 748913"/>
                    <a:gd name="connsiteX4-9" fmla="*/ 2578282 w 2710381"/>
                    <a:gd name="connsiteY4-10" fmla="*/ 80097 h 748913"/>
                    <a:gd name="connsiteX5-11" fmla="*/ 2514782 w 2710381"/>
                    <a:gd name="connsiteY5-12" fmla="*/ 362672 h 748913"/>
                    <a:gd name="connsiteX6-13" fmla="*/ 2698932 w 2710381"/>
                    <a:gd name="connsiteY6-14" fmla="*/ 699222 h 748913"/>
                    <a:gd name="connsiteX7-15" fmla="*/ 2127432 w 2710381"/>
                    <a:gd name="connsiteY7-16" fmla="*/ 518247 h 748913"/>
                    <a:gd name="connsiteX8-17" fmla="*/ 1990907 w 2710381"/>
                    <a:gd name="connsiteY8-18" fmla="*/ 499197 h 748913"/>
                    <a:gd name="connsiteX9-19" fmla="*/ 1267007 w 2710381"/>
                    <a:gd name="connsiteY9-20" fmla="*/ 718272 h 748913"/>
                    <a:gd name="connsiteX10-21" fmla="*/ 625657 w 2710381"/>
                    <a:gd name="connsiteY10-22" fmla="*/ 718272 h 748913"/>
                    <a:gd name="connsiteX11-23" fmla="*/ 3357 w 2710381"/>
                    <a:gd name="connsiteY11-24" fmla="*/ 429347 h 748913"/>
                    <a:gd name="connsiteX0-25" fmla="*/ 3357 w 2710381"/>
                    <a:gd name="connsiteY0-26" fmla="*/ 429347 h 748913"/>
                    <a:gd name="connsiteX1-27" fmla="*/ 431982 w 2710381"/>
                    <a:gd name="connsiteY1-28" fmla="*/ 76922 h 748913"/>
                    <a:gd name="connsiteX2-29" fmla="*/ 1540057 w 2710381"/>
                    <a:gd name="connsiteY2-30" fmla="*/ 13422 h 748913"/>
                    <a:gd name="connsiteX3-31" fmla="*/ 2117907 w 2710381"/>
                    <a:gd name="connsiteY3-32" fmla="*/ 267422 h 748913"/>
                    <a:gd name="connsiteX4-33" fmla="*/ 2578282 w 2710381"/>
                    <a:gd name="connsiteY4-34" fmla="*/ 80097 h 748913"/>
                    <a:gd name="connsiteX5-35" fmla="*/ 2514782 w 2710381"/>
                    <a:gd name="connsiteY5-36" fmla="*/ 362672 h 748913"/>
                    <a:gd name="connsiteX6-37" fmla="*/ 2698932 w 2710381"/>
                    <a:gd name="connsiteY6-38" fmla="*/ 699222 h 748913"/>
                    <a:gd name="connsiteX7-39" fmla="*/ 2127432 w 2710381"/>
                    <a:gd name="connsiteY7-40" fmla="*/ 518247 h 748913"/>
                    <a:gd name="connsiteX8-41" fmla="*/ 1990907 w 2710381"/>
                    <a:gd name="connsiteY8-42" fmla="*/ 499197 h 748913"/>
                    <a:gd name="connsiteX9-43" fmla="*/ 1267007 w 2710381"/>
                    <a:gd name="connsiteY9-44" fmla="*/ 718272 h 748913"/>
                    <a:gd name="connsiteX10-45" fmla="*/ 625657 w 2710381"/>
                    <a:gd name="connsiteY10-46" fmla="*/ 718272 h 748913"/>
                    <a:gd name="connsiteX11-47" fmla="*/ 3357 w 2710381"/>
                    <a:gd name="connsiteY11-48" fmla="*/ 429347 h 748913"/>
                    <a:gd name="connsiteX0-49" fmla="*/ 3357 w 2707773"/>
                    <a:gd name="connsiteY0-50" fmla="*/ 429347 h 748913"/>
                    <a:gd name="connsiteX1-51" fmla="*/ 431982 w 2707773"/>
                    <a:gd name="connsiteY1-52" fmla="*/ 76922 h 748913"/>
                    <a:gd name="connsiteX2-53" fmla="*/ 1540057 w 2707773"/>
                    <a:gd name="connsiteY2-54" fmla="*/ 13422 h 748913"/>
                    <a:gd name="connsiteX3-55" fmla="*/ 2117907 w 2707773"/>
                    <a:gd name="connsiteY3-56" fmla="*/ 267422 h 748913"/>
                    <a:gd name="connsiteX4-57" fmla="*/ 2578282 w 2707773"/>
                    <a:gd name="connsiteY4-58" fmla="*/ 80097 h 748913"/>
                    <a:gd name="connsiteX5-59" fmla="*/ 2514782 w 2707773"/>
                    <a:gd name="connsiteY5-60" fmla="*/ 362672 h 748913"/>
                    <a:gd name="connsiteX6-61" fmla="*/ 2698932 w 2707773"/>
                    <a:gd name="connsiteY6-62" fmla="*/ 699222 h 748913"/>
                    <a:gd name="connsiteX7-63" fmla="*/ 2184582 w 2707773"/>
                    <a:gd name="connsiteY7-64" fmla="*/ 544441 h 748913"/>
                    <a:gd name="connsiteX8-65" fmla="*/ 1990907 w 2707773"/>
                    <a:gd name="connsiteY8-66" fmla="*/ 499197 h 748913"/>
                    <a:gd name="connsiteX9-67" fmla="*/ 1267007 w 2707773"/>
                    <a:gd name="connsiteY9-68" fmla="*/ 718272 h 748913"/>
                    <a:gd name="connsiteX10-69" fmla="*/ 625657 w 2707773"/>
                    <a:gd name="connsiteY10-70" fmla="*/ 718272 h 748913"/>
                    <a:gd name="connsiteX11-71" fmla="*/ 3357 w 2707773"/>
                    <a:gd name="connsiteY11-72" fmla="*/ 429347 h 748913"/>
                    <a:gd name="connsiteX0-73" fmla="*/ 3357 w 2707773"/>
                    <a:gd name="connsiteY0-74" fmla="*/ 429347 h 748913"/>
                    <a:gd name="connsiteX1-75" fmla="*/ 431982 w 2707773"/>
                    <a:gd name="connsiteY1-76" fmla="*/ 76922 h 748913"/>
                    <a:gd name="connsiteX2-77" fmla="*/ 1540057 w 2707773"/>
                    <a:gd name="connsiteY2-78" fmla="*/ 13422 h 748913"/>
                    <a:gd name="connsiteX3-79" fmla="*/ 2117907 w 2707773"/>
                    <a:gd name="connsiteY3-80" fmla="*/ 267422 h 748913"/>
                    <a:gd name="connsiteX4-81" fmla="*/ 2578282 w 2707773"/>
                    <a:gd name="connsiteY4-82" fmla="*/ 80097 h 748913"/>
                    <a:gd name="connsiteX5-83" fmla="*/ 2514782 w 2707773"/>
                    <a:gd name="connsiteY5-84" fmla="*/ 362672 h 748913"/>
                    <a:gd name="connsiteX6-85" fmla="*/ 2698932 w 2707773"/>
                    <a:gd name="connsiteY6-86" fmla="*/ 699222 h 748913"/>
                    <a:gd name="connsiteX7-87" fmla="*/ 2184582 w 2707773"/>
                    <a:gd name="connsiteY7-88" fmla="*/ 544441 h 748913"/>
                    <a:gd name="connsiteX8-89" fmla="*/ 1990907 w 2707773"/>
                    <a:gd name="connsiteY8-90" fmla="*/ 499197 h 748913"/>
                    <a:gd name="connsiteX9-91" fmla="*/ 1267007 w 2707773"/>
                    <a:gd name="connsiteY9-92" fmla="*/ 718272 h 748913"/>
                    <a:gd name="connsiteX10-93" fmla="*/ 625657 w 2707773"/>
                    <a:gd name="connsiteY10-94" fmla="*/ 718272 h 748913"/>
                    <a:gd name="connsiteX11-95" fmla="*/ 3357 w 2707773"/>
                    <a:gd name="connsiteY11-96" fmla="*/ 429347 h 748913"/>
                    <a:gd name="connsiteX0-97" fmla="*/ 3357 w 2707773"/>
                    <a:gd name="connsiteY0-98" fmla="*/ 458773 h 778339"/>
                    <a:gd name="connsiteX1-99" fmla="*/ 431982 w 2707773"/>
                    <a:gd name="connsiteY1-100" fmla="*/ 106348 h 778339"/>
                    <a:gd name="connsiteX2-101" fmla="*/ 1540057 w 2707773"/>
                    <a:gd name="connsiteY2-102" fmla="*/ 42848 h 778339"/>
                    <a:gd name="connsiteX3-103" fmla="*/ 2117907 w 2707773"/>
                    <a:gd name="connsiteY3-104" fmla="*/ 296848 h 778339"/>
                    <a:gd name="connsiteX4-105" fmla="*/ 2578282 w 2707773"/>
                    <a:gd name="connsiteY4-106" fmla="*/ 109523 h 778339"/>
                    <a:gd name="connsiteX5-107" fmla="*/ 2514782 w 2707773"/>
                    <a:gd name="connsiteY5-108" fmla="*/ 392098 h 778339"/>
                    <a:gd name="connsiteX6-109" fmla="*/ 2698932 w 2707773"/>
                    <a:gd name="connsiteY6-110" fmla="*/ 728648 h 778339"/>
                    <a:gd name="connsiteX7-111" fmla="*/ 2184582 w 2707773"/>
                    <a:gd name="connsiteY7-112" fmla="*/ 573867 h 778339"/>
                    <a:gd name="connsiteX8-113" fmla="*/ 1990907 w 2707773"/>
                    <a:gd name="connsiteY8-114" fmla="*/ 528623 h 778339"/>
                    <a:gd name="connsiteX9-115" fmla="*/ 1267007 w 2707773"/>
                    <a:gd name="connsiteY9-116" fmla="*/ 747698 h 778339"/>
                    <a:gd name="connsiteX10-117" fmla="*/ 625657 w 2707773"/>
                    <a:gd name="connsiteY10-118" fmla="*/ 747698 h 778339"/>
                    <a:gd name="connsiteX11-119" fmla="*/ 3357 w 2707773"/>
                    <a:gd name="connsiteY11-120" fmla="*/ 458773 h 778339"/>
                    <a:gd name="connsiteX0-121" fmla="*/ 3357 w 2707773"/>
                    <a:gd name="connsiteY0-122" fmla="*/ 446124 h 765690"/>
                    <a:gd name="connsiteX1-123" fmla="*/ 431982 w 2707773"/>
                    <a:gd name="connsiteY1-124" fmla="*/ 93699 h 765690"/>
                    <a:gd name="connsiteX2-125" fmla="*/ 1540057 w 2707773"/>
                    <a:gd name="connsiteY2-126" fmla="*/ 30199 h 765690"/>
                    <a:gd name="connsiteX3-127" fmla="*/ 2117907 w 2707773"/>
                    <a:gd name="connsiteY3-128" fmla="*/ 284199 h 765690"/>
                    <a:gd name="connsiteX4-129" fmla="*/ 2578282 w 2707773"/>
                    <a:gd name="connsiteY4-130" fmla="*/ 96874 h 765690"/>
                    <a:gd name="connsiteX5-131" fmla="*/ 2514782 w 2707773"/>
                    <a:gd name="connsiteY5-132" fmla="*/ 379449 h 765690"/>
                    <a:gd name="connsiteX6-133" fmla="*/ 2698932 w 2707773"/>
                    <a:gd name="connsiteY6-134" fmla="*/ 715999 h 765690"/>
                    <a:gd name="connsiteX7-135" fmla="*/ 2184582 w 2707773"/>
                    <a:gd name="connsiteY7-136" fmla="*/ 561218 h 765690"/>
                    <a:gd name="connsiteX8-137" fmla="*/ 1990907 w 2707773"/>
                    <a:gd name="connsiteY8-138" fmla="*/ 515974 h 765690"/>
                    <a:gd name="connsiteX9-139" fmla="*/ 1267007 w 2707773"/>
                    <a:gd name="connsiteY9-140" fmla="*/ 735049 h 765690"/>
                    <a:gd name="connsiteX10-141" fmla="*/ 625657 w 2707773"/>
                    <a:gd name="connsiteY10-142" fmla="*/ 735049 h 765690"/>
                    <a:gd name="connsiteX11-143" fmla="*/ 3357 w 2707773"/>
                    <a:gd name="connsiteY11-144" fmla="*/ 446124 h 765690"/>
                    <a:gd name="connsiteX0-145" fmla="*/ 3357 w 2707773"/>
                    <a:gd name="connsiteY0-146" fmla="*/ 449087 h 768653"/>
                    <a:gd name="connsiteX1-147" fmla="*/ 431982 w 2707773"/>
                    <a:gd name="connsiteY1-148" fmla="*/ 96662 h 768653"/>
                    <a:gd name="connsiteX2-149" fmla="*/ 1540057 w 2707773"/>
                    <a:gd name="connsiteY2-150" fmla="*/ 33162 h 768653"/>
                    <a:gd name="connsiteX3-151" fmla="*/ 2117907 w 2707773"/>
                    <a:gd name="connsiteY3-152" fmla="*/ 287162 h 768653"/>
                    <a:gd name="connsiteX4-153" fmla="*/ 2578282 w 2707773"/>
                    <a:gd name="connsiteY4-154" fmla="*/ 99837 h 768653"/>
                    <a:gd name="connsiteX5-155" fmla="*/ 2514782 w 2707773"/>
                    <a:gd name="connsiteY5-156" fmla="*/ 382412 h 768653"/>
                    <a:gd name="connsiteX6-157" fmla="*/ 2698932 w 2707773"/>
                    <a:gd name="connsiteY6-158" fmla="*/ 718962 h 768653"/>
                    <a:gd name="connsiteX7-159" fmla="*/ 2184582 w 2707773"/>
                    <a:gd name="connsiteY7-160" fmla="*/ 564181 h 768653"/>
                    <a:gd name="connsiteX8-161" fmla="*/ 1990907 w 2707773"/>
                    <a:gd name="connsiteY8-162" fmla="*/ 518937 h 768653"/>
                    <a:gd name="connsiteX9-163" fmla="*/ 1267007 w 2707773"/>
                    <a:gd name="connsiteY9-164" fmla="*/ 738012 h 768653"/>
                    <a:gd name="connsiteX10-165" fmla="*/ 625657 w 2707773"/>
                    <a:gd name="connsiteY10-166" fmla="*/ 738012 h 768653"/>
                    <a:gd name="connsiteX11-167" fmla="*/ 3357 w 2707773"/>
                    <a:gd name="connsiteY11-168" fmla="*/ 449087 h 768653"/>
                    <a:gd name="connsiteX0-169" fmla="*/ 1011 w 2705427"/>
                    <a:gd name="connsiteY0-170" fmla="*/ 459707 h 779273"/>
                    <a:gd name="connsiteX1-171" fmla="*/ 505836 w 2705427"/>
                    <a:gd name="connsiteY1-172" fmla="*/ 73944 h 779273"/>
                    <a:gd name="connsiteX2-173" fmla="*/ 1537711 w 2705427"/>
                    <a:gd name="connsiteY2-174" fmla="*/ 43782 h 779273"/>
                    <a:gd name="connsiteX3-175" fmla="*/ 2115561 w 2705427"/>
                    <a:gd name="connsiteY3-176" fmla="*/ 297782 h 779273"/>
                    <a:gd name="connsiteX4-177" fmla="*/ 2575936 w 2705427"/>
                    <a:gd name="connsiteY4-178" fmla="*/ 110457 h 779273"/>
                    <a:gd name="connsiteX5-179" fmla="*/ 2512436 w 2705427"/>
                    <a:gd name="connsiteY5-180" fmla="*/ 393032 h 779273"/>
                    <a:gd name="connsiteX6-181" fmla="*/ 2696586 w 2705427"/>
                    <a:gd name="connsiteY6-182" fmla="*/ 729582 h 779273"/>
                    <a:gd name="connsiteX7-183" fmla="*/ 2182236 w 2705427"/>
                    <a:gd name="connsiteY7-184" fmla="*/ 574801 h 779273"/>
                    <a:gd name="connsiteX8-185" fmla="*/ 1988561 w 2705427"/>
                    <a:gd name="connsiteY8-186" fmla="*/ 529557 h 779273"/>
                    <a:gd name="connsiteX9-187" fmla="*/ 1264661 w 2705427"/>
                    <a:gd name="connsiteY9-188" fmla="*/ 748632 h 779273"/>
                    <a:gd name="connsiteX10-189" fmla="*/ 623311 w 2705427"/>
                    <a:gd name="connsiteY10-190" fmla="*/ 748632 h 779273"/>
                    <a:gd name="connsiteX11-191" fmla="*/ 1011 w 2705427"/>
                    <a:gd name="connsiteY11-192" fmla="*/ 459707 h 779273"/>
                    <a:gd name="connsiteX0-193" fmla="*/ 1011 w 2705427"/>
                    <a:gd name="connsiteY0-194" fmla="*/ 459707 h 779273"/>
                    <a:gd name="connsiteX1-195" fmla="*/ 505836 w 2705427"/>
                    <a:gd name="connsiteY1-196" fmla="*/ 73944 h 779273"/>
                    <a:gd name="connsiteX2-197" fmla="*/ 1537711 w 2705427"/>
                    <a:gd name="connsiteY2-198" fmla="*/ 43782 h 779273"/>
                    <a:gd name="connsiteX3-199" fmla="*/ 2115561 w 2705427"/>
                    <a:gd name="connsiteY3-200" fmla="*/ 297782 h 779273"/>
                    <a:gd name="connsiteX4-201" fmla="*/ 2575936 w 2705427"/>
                    <a:gd name="connsiteY4-202" fmla="*/ 110457 h 779273"/>
                    <a:gd name="connsiteX5-203" fmla="*/ 2512436 w 2705427"/>
                    <a:gd name="connsiteY5-204" fmla="*/ 393032 h 779273"/>
                    <a:gd name="connsiteX6-205" fmla="*/ 2696586 w 2705427"/>
                    <a:gd name="connsiteY6-206" fmla="*/ 729582 h 779273"/>
                    <a:gd name="connsiteX7-207" fmla="*/ 2182236 w 2705427"/>
                    <a:gd name="connsiteY7-208" fmla="*/ 574801 h 779273"/>
                    <a:gd name="connsiteX8-209" fmla="*/ 1988561 w 2705427"/>
                    <a:gd name="connsiteY8-210" fmla="*/ 529557 h 779273"/>
                    <a:gd name="connsiteX9-211" fmla="*/ 1264661 w 2705427"/>
                    <a:gd name="connsiteY9-212" fmla="*/ 748632 h 779273"/>
                    <a:gd name="connsiteX10-213" fmla="*/ 623311 w 2705427"/>
                    <a:gd name="connsiteY10-214" fmla="*/ 748632 h 779273"/>
                    <a:gd name="connsiteX11-215" fmla="*/ 1011 w 2705427"/>
                    <a:gd name="connsiteY11-216" fmla="*/ 459707 h 779273"/>
                    <a:gd name="connsiteX0-217" fmla="*/ 1011 w 2705427"/>
                    <a:gd name="connsiteY0-218" fmla="*/ 459707 h 779273"/>
                    <a:gd name="connsiteX1-219" fmla="*/ 505836 w 2705427"/>
                    <a:gd name="connsiteY1-220" fmla="*/ 73944 h 779273"/>
                    <a:gd name="connsiteX2-221" fmla="*/ 1537711 w 2705427"/>
                    <a:gd name="connsiteY2-222" fmla="*/ 43782 h 779273"/>
                    <a:gd name="connsiteX3-223" fmla="*/ 2115561 w 2705427"/>
                    <a:gd name="connsiteY3-224" fmla="*/ 297782 h 779273"/>
                    <a:gd name="connsiteX4-225" fmla="*/ 2575936 w 2705427"/>
                    <a:gd name="connsiteY4-226" fmla="*/ 110457 h 779273"/>
                    <a:gd name="connsiteX5-227" fmla="*/ 2512436 w 2705427"/>
                    <a:gd name="connsiteY5-228" fmla="*/ 393032 h 779273"/>
                    <a:gd name="connsiteX6-229" fmla="*/ 2696586 w 2705427"/>
                    <a:gd name="connsiteY6-230" fmla="*/ 729582 h 779273"/>
                    <a:gd name="connsiteX7-231" fmla="*/ 2182236 w 2705427"/>
                    <a:gd name="connsiteY7-232" fmla="*/ 574801 h 779273"/>
                    <a:gd name="connsiteX8-233" fmla="*/ 1988561 w 2705427"/>
                    <a:gd name="connsiteY8-234" fmla="*/ 529557 h 779273"/>
                    <a:gd name="connsiteX9-235" fmla="*/ 1264661 w 2705427"/>
                    <a:gd name="connsiteY9-236" fmla="*/ 748632 h 779273"/>
                    <a:gd name="connsiteX10-237" fmla="*/ 623311 w 2705427"/>
                    <a:gd name="connsiteY10-238" fmla="*/ 748632 h 779273"/>
                    <a:gd name="connsiteX11-239" fmla="*/ 1011 w 2705427"/>
                    <a:gd name="connsiteY11-240" fmla="*/ 459707 h 779273"/>
                    <a:gd name="connsiteX0-241" fmla="*/ 1011 w 2705427"/>
                    <a:gd name="connsiteY0-242" fmla="*/ 459707 h 779273"/>
                    <a:gd name="connsiteX1-243" fmla="*/ 505836 w 2705427"/>
                    <a:gd name="connsiteY1-244" fmla="*/ 73944 h 779273"/>
                    <a:gd name="connsiteX2-245" fmla="*/ 1537711 w 2705427"/>
                    <a:gd name="connsiteY2-246" fmla="*/ 43782 h 779273"/>
                    <a:gd name="connsiteX3-247" fmla="*/ 2115561 w 2705427"/>
                    <a:gd name="connsiteY3-248" fmla="*/ 297782 h 779273"/>
                    <a:gd name="connsiteX4-249" fmla="*/ 2575936 w 2705427"/>
                    <a:gd name="connsiteY4-250" fmla="*/ 110457 h 779273"/>
                    <a:gd name="connsiteX5-251" fmla="*/ 2512436 w 2705427"/>
                    <a:gd name="connsiteY5-252" fmla="*/ 393032 h 779273"/>
                    <a:gd name="connsiteX6-253" fmla="*/ 2696586 w 2705427"/>
                    <a:gd name="connsiteY6-254" fmla="*/ 729582 h 779273"/>
                    <a:gd name="connsiteX7-255" fmla="*/ 2182236 w 2705427"/>
                    <a:gd name="connsiteY7-256" fmla="*/ 574801 h 779273"/>
                    <a:gd name="connsiteX8-257" fmla="*/ 1988561 w 2705427"/>
                    <a:gd name="connsiteY8-258" fmla="*/ 529557 h 779273"/>
                    <a:gd name="connsiteX9-259" fmla="*/ 1264661 w 2705427"/>
                    <a:gd name="connsiteY9-260" fmla="*/ 748632 h 779273"/>
                    <a:gd name="connsiteX10-261" fmla="*/ 623311 w 2705427"/>
                    <a:gd name="connsiteY10-262" fmla="*/ 748632 h 779273"/>
                    <a:gd name="connsiteX11-263" fmla="*/ 1011 w 2705427"/>
                    <a:gd name="connsiteY11-264" fmla="*/ 459707 h 779273"/>
                    <a:gd name="connsiteX0-265" fmla="*/ 1011 w 2705427"/>
                    <a:gd name="connsiteY0-266" fmla="*/ 459707 h 779273"/>
                    <a:gd name="connsiteX1-267" fmla="*/ 505836 w 2705427"/>
                    <a:gd name="connsiteY1-268" fmla="*/ 73944 h 779273"/>
                    <a:gd name="connsiteX2-269" fmla="*/ 1537711 w 2705427"/>
                    <a:gd name="connsiteY2-270" fmla="*/ 43782 h 779273"/>
                    <a:gd name="connsiteX3-271" fmla="*/ 2115561 w 2705427"/>
                    <a:gd name="connsiteY3-272" fmla="*/ 297782 h 779273"/>
                    <a:gd name="connsiteX4-273" fmla="*/ 2575936 w 2705427"/>
                    <a:gd name="connsiteY4-274" fmla="*/ 110457 h 779273"/>
                    <a:gd name="connsiteX5-275" fmla="*/ 2512436 w 2705427"/>
                    <a:gd name="connsiteY5-276" fmla="*/ 393032 h 779273"/>
                    <a:gd name="connsiteX6-277" fmla="*/ 2696586 w 2705427"/>
                    <a:gd name="connsiteY6-278" fmla="*/ 729582 h 779273"/>
                    <a:gd name="connsiteX7-279" fmla="*/ 2182236 w 2705427"/>
                    <a:gd name="connsiteY7-280" fmla="*/ 574801 h 779273"/>
                    <a:gd name="connsiteX8-281" fmla="*/ 1988561 w 2705427"/>
                    <a:gd name="connsiteY8-282" fmla="*/ 529557 h 779273"/>
                    <a:gd name="connsiteX9-283" fmla="*/ 1264661 w 2705427"/>
                    <a:gd name="connsiteY9-284" fmla="*/ 748632 h 779273"/>
                    <a:gd name="connsiteX10-285" fmla="*/ 623311 w 2705427"/>
                    <a:gd name="connsiteY10-286" fmla="*/ 748632 h 779273"/>
                    <a:gd name="connsiteX11-287" fmla="*/ 1011 w 2705427"/>
                    <a:gd name="connsiteY11-288" fmla="*/ 459707 h 779273"/>
                    <a:gd name="connsiteX0-289" fmla="*/ 1011 w 2705427"/>
                    <a:gd name="connsiteY0-290" fmla="*/ 468901 h 788467"/>
                    <a:gd name="connsiteX1-291" fmla="*/ 505836 w 2705427"/>
                    <a:gd name="connsiteY1-292" fmla="*/ 83138 h 788467"/>
                    <a:gd name="connsiteX2-293" fmla="*/ 1497230 w 2705427"/>
                    <a:gd name="connsiteY2-294" fmla="*/ 38688 h 788467"/>
                    <a:gd name="connsiteX3-295" fmla="*/ 2115561 w 2705427"/>
                    <a:gd name="connsiteY3-296" fmla="*/ 306976 h 788467"/>
                    <a:gd name="connsiteX4-297" fmla="*/ 2575936 w 2705427"/>
                    <a:gd name="connsiteY4-298" fmla="*/ 119651 h 788467"/>
                    <a:gd name="connsiteX5-299" fmla="*/ 2512436 w 2705427"/>
                    <a:gd name="connsiteY5-300" fmla="*/ 402226 h 788467"/>
                    <a:gd name="connsiteX6-301" fmla="*/ 2696586 w 2705427"/>
                    <a:gd name="connsiteY6-302" fmla="*/ 738776 h 788467"/>
                    <a:gd name="connsiteX7-303" fmla="*/ 2182236 w 2705427"/>
                    <a:gd name="connsiteY7-304" fmla="*/ 583995 h 788467"/>
                    <a:gd name="connsiteX8-305" fmla="*/ 1988561 w 2705427"/>
                    <a:gd name="connsiteY8-306" fmla="*/ 538751 h 788467"/>
                    <a:gd name="connsiteX9-307" fmla="*/ 1264661 w 2705427"/>
                    <a:gd name="connsiteY9-308" fmla="*/ 757826 h 788467"/>
                    <a:gd name="connsiteX10-309" fmla="*/ 623311 w 2705427"/>
                    <a:gd name="connsiteY10-310" fmla="*/ 757826 h 788467"/>
                    <a:gd name="connsiteX11-311" fmla="*/ 1011 w 2705427"/>
                    <a:gd name="connsiteY11-312" fmla="*/ 468901 h 788467"/>
                    <a:gd name="connsiteX0-313" fmla="*/ 1011 w 2705427"/>
                    <a:gd name="connsiteY0-314" fmla="*/ 468901 h 788467"/>
                    <a:gd name="connsiteX1-315" fmla="*/ 505836 w 2705427"/>
                    <a:gd name="connsiteY1-316" fmla="*/ 83138 h 788467"/>
                    <a:gd name="connsiteX2-317" fmla="*/ 1497230 w 2705427"/>
                    <a:gd name="connsiteY2-318" fmla="*/ 38688 h 788467"/>
                    <a:gd name="connsiteX3-319" fmla="*/ 2115561 w 2705427"/>
                    <a:gd name="connsiteY3-320" fmla="*/ 306976 h 788467"/>
                    <a:gd name="connsiteX4-321" fmla="*/ 2575936 w 2705427"/>
                    <a:gd name="connsiteY4-322" fmla="*/ 119651 h 788467"/>
                    <a:gd name="connsiteX5-323" fmla="*/ 2512436 w 2705427"/>
                    <a:gd name="connsiteY5-324" fmla="*/ 402226 h 788467"/>
                    <a:gd name="connsiteX6-325" fmla="*/ 2696586 w 2705427"/>
                    <a:gd name="connsiteY6-326" fmla="*/ 738776 h 788467"/>
                    <a:gd name="connsiteX7-327" fmla="*/ 2182236 w 2705427"/>
                    <a:gd name="connsiteY7-328" fmla="*/ 583995 h 788467"/>
                    <a:gd name="connsiteX8-329" fmla="*/ 1988561 w 2705427"/>
                    <a:gd name="connsiteY8-330" fmla="*/ 538751 h 788467"/>
                    <a:gd name="connsiteX9-331" fmla="*/ 1264661 w 2705427"/>
                    <a:gd name="connsiteY9-332" fmla="*/ 757826 h 788467"/>
                    <a:gd name="connsiteX10-333" fmla="*/ 623311 w 2705427"/>
                    <a:gd name="connsiteY10-334" fmla="*/ 757826 h 788467"/>
                    <a:gd name="connsiteX11-335" fmla="*/ 1011 w 2705427"/>
                    <a:gd name="connsiteY11-336" fmla="*/ 468901 h 788467"/>
                    <a:gd name="connsiteX0-337" fmla="*/ 1011 w 2705427"/>
                    <a:gd name="connsiteY0-338" fmla="*/ 468901 h 788467"/>
                    <a:gd name="connsiteX1-339" fmla="*/ 505836 w 2705427"/>
                    <a:gd name="connsiteY1-340" fmla="*/ 83138 h 788467"/>
                    <a:gd name="connsiteX2-341" fmla="*/ 1497230 w 2705427"/>
                    <a:gd name="connsiteY2-342" fmla="*/ 38688 h 788467"/>
                    <a:gd name="connsiteX3-343" fmla="*/ 2115561 w 2705427"/>
                    <a:gd name="connsiteY3-344" fmla="*/ 306976 h 788467"/>
                    <a:gd name="connsiteX4-345" fmla="*/ 2575936 w 2705427"/>
                    <a:gd name="connsiteY4-346" fmla="*/ 119651 h 788467"/>
                    <a:gd name="connsiteX5-347" fmla="*/ 2512436 w 2705427"/>
                    <a:gd name="connsiteY5-348" fmla="*/ 402226 h 788467"/>
                    <a:gd name="connsiteX6-349" fmla="*/ 2696586 w 2705427"/>
                    <a:gd name="connsiteY6-350" fmla="*/ 738776 h 788467"/>
                    <a:gd name="connsiteX7-351" fmla="*/ 2182236 w 2705427"/>
                    <a:gd name="connsiteY7-352" fmla="*/ 583995 h 788467"/>
                    <a:gd name="connsiteX8-353" fmla="*/ 1769486 w 2705427"/>
                    <a:gd name="connsiteY8-354" fmla="*/ 617332 h 788467"/>
                    <a:gd name="connsiteX9-355" fmla="*/ 1264661 w 2705427"/>
                    <a:gd name="connsiteY9-356" fmla="*/ 757826 h 788467"/>
                    <a:gd name="connsiteX10-357" fmla="*/ 623311 w 2705427"/>
                    <a:gd name="connsiteY10-358" fmla="*/ 757826 h 788467"/>
                    <a:gd name="connsiteX11-359" fmla="*/ 1011 w 2705427"/>
                    <a:gd name="connsiteY11-360" fmla="*/ 468901 h 788467"/>
                    <a:gd name="connsiteX0-361" fmla="*/ 1011 w 2705427"/>
                    <a:gd name="connsiteY0-362" fmla="*/ 468901 h 788467"/>
                    <a:gd name="connsiteX1-363" fmla="*/ 505836 w 2705427"/>
                    <a:gd name="connsiteY1-364" fmla="*/ 83138 h 788467"/>
                    <a:gd name="connsiteX2-365" fmla="*/ 1497230 w 2705427"/>
                    <a:gd name="connsiteY2-366" fmla="*/ 38688 h 788467"/>
                    <a:gd name="connsiteX3-367" fmla="*/ 2115561 w 2705427"/>
                    <a:gd name="connsiteY3-368" fmla="*/ 306976 h 788467"/>
                    <a:gd name="connsiteX4-369" fmla="*/ 2575936 w 2705427"/>
                    <a:gd name="connsiteY4-370" fmla="*/ 119651 h 788467"/>
                    <a:gd name="connsiteX5-371" fmla="*/ 2512436 w 2705427"/>
                    <a:gd name="connsiteY5-372" fmla="*/ 402226 h 788467"/>
                    <a:gd name="connsiteX6-373" fmla="*/ 2696586 w 2705427"/>
                    <a:gd name="connsiteY6-374" fmla="*/ 738776 h 788467"/>
                    <a:gd name="connsiteX7-375" fmla="*/ 2182236 w 2705427"/>
                    <a:gd name="connsiteY7-376" fmla="*/ 583995 h 788467"/>
                    <a:gd name="connsiteX8-377" fmla="*/ 1769486 w 2705427"/>
                    <a:gd name="connsiteY8-378" fmla="*/ 617332 h 788467"/>
                    <a:gd name="connsiteX9-379" fmla="*/ 1264661 w 2705427"/>
                    <a:gd name="connsiteY9-380" fmla="*/ 757826 h 788467"/>
                    <a:gd name="connsiteX10-381" fmla="*/ 623311 w 2705427"/>
                    <a:gd name="connsiteY10-382" fmla="*/ 757826 h 788467"/>
                    <a:gd name="connsiteX11-383" fmla="*/ 1011 w 2705427"/>
                    <a:gd name="connsiteY11-384" fmla="*/ 468901 h 788467"/>
                    <a:gd name="connsiteX0-385" fmla="*/ 1011 w 2705531"/>
                    <a:gd name="connsiteY0-386" fmla="*/ 468901 h 788467"/>
                    <a:gd name="connsiteX1-387" fmla="*/ 505836 w 2705531"/>
                    <a:gd name="connsiteY1-388" fmla="*/ 83138 h 788467"/>
                    <a:gd name="connsiteX2-389" fmla="*/ 1497230 w 2705531"/>
                    <a:gd name="connsiteY2-390" fmla="*/ 38688 h 788467"/>
                    <a:gd name="connsiteX3-391" fmla="*/ 2115561 w 2705531"/>
                    <a:gd name="connsiteY3-392" fmla="*/ 306976 h 788467"/>
                    <a:gd name="connsiteX4-393" fmla="*/ 2575936 w 2705531"/>
                    <a:gd name="connsiteY4-394" fmla="*/ 119651 h 788467"/>
                    <a:gd name="connsiteX5-395" fmla="*/ 2512436 w 2705531"/>
                    <a:gd name="connsiteY5-396" fmla="*/ 402226 h 788467"/>
                    <a:gd name="connsiteX6-397" fmla="*/ 2696586 w 2705531"/>
                    <a:gd name="connsiteY6-398" fmla="*/ 738776 h 788467"/>
                    <a:gd name="connsiteX7-399" fmla="*/ 2179854 w 2705531"/>
                    <a:gd name="connsiteY7-400" fmla="*/ 595902 h 788467"/>
                    <a:gd name="connsiteX8-401" fmla="*/ 1769486 w 2705531"/>
                    <a:gd name="connsiteY8-402" fmla="*/ 617332 h 788467"/>
                    <a:gd name="connsiteX9-403" fmla="*/ 1264661 w 2705531"/>
                    <a:gd name="connsiteY9-404" fmla="*/ 757826 h 788467"/>
                    <a:gd name="connsiteX10-405" fmla="*/ 623311 w 2705531"/>
                    <a:gd name="connsiteY10-406" fmla="*/ 757826 h 788467"/>
                    <a:gd name="connsiteX11-407" fmla="*/ 1011 w 2705531"/>
                    <a:gd name="connsiteY11-408" fmla="*/ 468901 h 788467"/>
                    <a:gd name="connsiteX0-409" fmla="*/ 1011 w 2705531"/>
                    <a:gd name="connsiteY0-410" fmla="*/ 468901 h 788467"/>
                    <a:gd name="connsiteX1-411" fmla="*/ 505836 w 2705531"/>
                    <a:gd name="connsiteY1-412" fmla="*/ 83138 h 788467"/>
                    <a:gd name="connsiteX2-413" fmla="*/ 1497230 w 2705531"/>
                    <a:gd name="connsiteY2-414" fmla="*/ 38688 h 788467"/>
                    <a:gd name="connsiteX3-415" fmla="*/ 2115561 w 2705531"/>
                    <a:gd name="connsiteY3-416" fmla="*/ 306976 h 788467"/>
                    <a:gd name="connsiteX4-417" fmla="*/ 2575936 w 2705531"/>
                    <a:gd name="connsiteY4-418" fmla="*/ 119651 h 788467"/>
                    <a:gd name="connsiteX5-419" fmla="*/ 2512436 w 2705531"/>
                    <a:gd name="connsiteY5-420" fmla="*/ 402226 h 788467"/>
                    <a:gd name="connsiteX6-421" fmla="*/ 2696586 w 2705531"/>
                    <a:gd name="connsiteY6-422" fmla="*/ 738776 h 788467"/>
                    <a:gd name="connsiteX7-423" fmla="*/ 2179854 w 2705531"/>
                    <a:gd name="connsiteY7-424" fmla="*/ 595902 h 788467"/>
                    <a:gd name="connsiteX8-425" fmla="*/ 1769486 w 2705531"/>
                    <a:gd name="connsiteY8-426" fmla="*/ 617332 h 788467"/>
                    <a:gd name="connsiteX9-427" fmla="*/ 1264661 w 2705531"/>
                    <a:gd name="connsiteY9-428" fmla="*/ 757826 h 788467"/>
                    <a:gd name="connsiteX10-429" fmla="*/ 623311 w 2705531"/>
                    <a:gd name="connsiteY10-430" fmla="*/ 757826 h 788467"/>
                    <a:gd name="connsiteX11-431" fmla="*/ 1011 w 2705531"/>
                    <a:gd name="connsiteY11-432" fmla="*/ 468901 h 788467"/>
                    <a:gd name="connsiteX0-433" fmla="*/ 1011 w 2705531"/>
                    <a:gd name="connsiteY0-434" fmla="*/ 468901 h 788467"/>
                    <a:gd name="connsiteX1-435" fmla="*/ 505836 w 2705531"/>
                    <a:gd name="connsiteY1-436" fmla="*/ 83138 h 788467"/>
                    <a:gd name="connsiteX2-437" fmla="*/ 1497230 w 2705531"/>
                    <a:gd name="connsiteY2-438" fmla="*/ 38688 h 788467"/>
                    <a:gd name="connsiteX3-439" fmla="*/ 2115561 w 2705531"/>
                    <a:gd name="connsiteY3-440" fmla="*/ 306976 h 788467"/>
                    <a:gd name="connsiteX4-441" fmla="*/ 2575936 w 2705531"/>
                    <a:gd name="connsiteY4-442" fmla="*/ 119651 h 788467"/>
                    <a:gd name="connsiteX5-443" fmla="*/ 2512436 w 2705531"/>
                    <a:gd name="connsiteY5-444" fmla="*/ 402226 h 788467"/>
                    <a:gd name="connsiteX6-445" fmla="*/ 2696586 w 2705531"/>
                    <a:gd name="connsiteY6-446" fmla="*/ 738776 h 788467"/>
                    <a:gd name="connsiteX7-447" fmla="*/ 2179854 w 2705531"/>
                    <a:gd name="connsiteY7-448" fmla="*/ 595902 h 788467"/>
                    <a:gd name="connsiteX8-449" fmla="*/ 1764724 w 2705531"/>
                    <a:gd name="connsiteY8-450" fmla="*/ 638763 h 788467"/>
                    <a:gd name="connsiteX9-451" fmla="*/ 1264661 w 2705531"/>
                    <a:gd name="connsiteY9-452" fmla="*/ 757826 h 788467"/>
                    <a:gd name="connsiteX10-453" fmla="*/ 623311 w 2705531"/>
                    <a:gd name="connsiteY10-454" fmla="*/ 757826 h 788467"/>
                    <a:gd name="connsiteX11-455" fmla="*/ 1011 w 2705531"/>
                    <a:gd name="connsiteY11-456" fmla="*/ 468901 h 788467"/>
                    <a:gd name="connsiteX0-457" fmla="*/ 1011 w 2705531"/>
                    <a:gd name="connsiteY0-458" fmla="*/ 468901 h 788467"/>
                    <a:gd name="connsiteX1-459" fmla="*/ 505836 w 2705531"/>
                    <a:gd name="connsiteY1-460" fmla="*/ 83138 h 788467"/>
                    <a:gd name="connsiteX2-461" fmla="*/ 1497230 w 2705531"/>
                    <a:gd name="connsiteY2-462" fmla="*/ 38688 h 788467"/>
                    <a:gd name="connsiteX3-463" fmla="*/ 2115561 w 2705531"/>
                    <a:gd name="connsiteY3-464" fmla="*/ 306976 h 788467"/>
                    <a:gd name="connsiteX4-465" fmla="*/ 2575936 w 2705531"/>
                    <a:gd name="connsiteY4-466" fmla="*/ 119651 h 788467"/>
                    <a:gd name="connsiteX5-467" fmla="*/ 2512436 w 2705531"/>
                    <a:gd name="connsiteY5-468" fmla="*/ 402226 h 788467"/>
                    <a:gd name="connsiteX6-469" fmla="*/ 2696586 w 2705531"/>
                    <a:gd name="connsiteY6-470" fmla="*/ 738776 h 788467"/>
                    <a:gd name="connsiteX7-471" fmla="*/ 2179854 w 2705531"/>
                    <a:gd name="connsiteY7-472" fmla="*/ 595902 h 788467"/>
                    <a:gd name="connsiteX8-473" fmla="*/ 1764724 w 2705531"/>
                    <a:gd name="connsiteY8-474" fmla="*/ 638763 h 788467"/>
                    <a:gd name="connsiteX9-475" fmla="*/ 1264661 w 2705531"/>
                    <a:gd name="connsiteY9-476" fmla="*/ 757826 h 788467"/>
                    <a:gd name="connsiteX10-477" fmla="*/ 623311 w 2705531"/>
                    <a:gd name="connsiteY10-478" fmla="*/ 757826 h 788467"/>
                    <a:gd name="connsiteX11-479" fmla="*/ 1011 w 2705531"/>
                    <a:gd name="connsiteY11-480" fmla="*/ 468901 h 788467"/>
                    <a:gd name="connsiteX0-481" fmla="*/ 1011 w 2705531"/>
                    <a:gd name="connsiteY0-482" fmla="*/ 468901 h 788467"/>
                    <a:gd name="connsiteX1-483" fmla="*/ 505836 w 2705531"/>
                    <a:gd name="connsiteY1-484" fmla="*/ 83138 h 788467"/>
                    <a:gd name="connsiteX2-485" fmla="*/ 1497230 w 2705531"/>
                    <a:gd name="connsiteY2-486" fmla="*/ 38688 h 788467"/>
                    <a:gd name="connsiteX3-487" fmla="*/ 2115561 w 2705531"/>
                    <a:gd name="connsiteY3-488" fmla="*/ 306976 h 788467"/>
                    <a:gd name="connsiteX4-489" fmla="*/ 2575936 w 2705531"/>
                    <a:gd name="connsiteY4-490" fmla="*/ 119651 h 788467"/>
                    <a:gd name="connsiteX5-491" fmla="*/ 2512436 w 2705531"/>
                    <a:gd name="connsiteY5-492" fmla="*/ 402226 h 788467"/>
                    <a:gd name="connsiteX6-493" fmla="*/ 2696586 w 2705531"/>
                    <a:gd name="connsiteY6-494" fmla="*/ 738776 h 788467"/>
                    <a:gd name="connsiteX7-495" fmla="*/ 2179854 w 2705531"/>
                    <a:gd name="connsiteY7-496" fmla="*/ 595902 h 788467"/>
                    <a:gd name="connsiteX8-497" fmla="*/ 1781392 w 2705531"/>
                    <a:gd name="connsiteY8-498" fmla="*/ 664957 h 788467"/>
                    <a:gd name="connsiteX9-499" fmla="*/ 1264661 w 2705531"/>
                    <a:gd name="connsiteY9-500" fmla="*/ 757826 h 788467"/>
                    <a:gd name="connsiteX10-501" fmla="*/ 623311 w 2705531"/>
                    <a:gd name="connsiteY10-502" fmla="*/ 757826 h 788467"/>
                    <a:gd name="connsiteX11-503" fmla="*/ 1011 w 2705531"/>
                    <a:gd name="connsiteY11-504" fmla="*/ 468901 h 788467"/>
                    <a:gd name="connsiteX0-505" fmla="*/ 1011 w 2705531"/>
                    <a:gd name="connsiteY0-506" fmla="*/ 468901 h 788467"/>
                    <a:gd name="connsiteX1-507" fmla="*/ 505836 w 2705531"/>
                    <a:gd name="connsiteY1-508" fmla="*/ 83138 h 788467"/>
                    <a:gd name="connsiteX2-509" fmla="*/ 1497230 w 2705531"/>
                    <a:gd name="connsiteY2-510" fmla="*/ 38688 h 788467"/>
                    <a:gd name="connsiteX3-511" fmla="*/ 2115561 w 2705531"/>
                    <a:gd name="connsiteY3-512" fmla="*/ 306976 h 788467"/>
                    <a:gd name="connsiteX4-513" fmla="*/ 2575936 w 2705531"/>
                    <a:gd name="connsiteY4-514" fmla="*/ 119651 h 788467"/>
                    <a:gd name="connsiteX5-515" fmla="*/ 2512436 w 2705531"/>
                    <a:gd name="connsiteY5-516" fmla="*/ 402226 h 788467"/>
                    <a:gd name="connsiteX6-517" fmla="*/ 2696586 w 2705531"/>
                    <a:gd name="connsiteY6-518" fmla="*/ 738776 h 788467"/>
                    <a:gd name="connsiteX7-519" fmla="*/ 2179854 w 2705531"/>
                    <a:gd name="connsiteY7-520" fmla="*/ 595902 h 788467"/>
                    <a:gd name="connsiteX8-521" fmla="*/ 1781392 w 2705531"/>
                    <a:gd name="connsiteY8-522" fmla="*/ 664957 h 788467"/>
                    <a:gd name="connsiteX9-523" fmla="*/ 1264661 w 2705531"/>
                    <a:gd name="connsiteY9-524" fmla="*/ 757826 h 788467"/>
                    <a:gd name="connsiteX10-525" fmla="*/ 623311 w 2705531"/>
                    <a:gd name="connsiteY10-526" fmla="*/ 757826 h 788467"/>
                    <a:gd name="connsiteX11-527" fmla="*/ 1011 w 2705531"/>
                    <a:gd name="connsiteY11-528" fmla="*/ 468901 h 788467"/>
                    <a:gd name="connsiteX0-529" fmla="*/ 1011 w 2705531"/>
                    <a:gd name="connsiteY0-530" fmla="*/ 468901 h 788467"/>
                    <a:gd name="connsiteX1-531" fmla="*/ 505836 w 2705531"/>
                    <a:gd name="connsiteY1-532" fmla="*/ 83138 h 788467"/>
                    <a:gd name="connsiteX2-533" fmla="*/ 1497230 w 2705531"/>
                    <a:gd name="connsiteY2-534" fmla="*/ 38688 h 788467"/>
                    <a:gd name="connsiteX3-535" fmla="*/ 2115561 w 2705531"/>
                    <a:gd name="connsiteY3-536" fmla="*/ 306976 h 788467"/>
                    <a:gd name="connsiteX4-537" fmla="*/ 2575936 w 2705531"/>
                    <a:gd name="connsiteY4-538" fmla="*/ 119651 h 788467"/>
                    <a:gd name="connsiteX5-539" fmla="*/ 2512436 w 2705531"/>
                    <a:gd name="connsiteY5-540" fmla="*/ 402226 h 788467"/>
                    <a:gd name="connsiteX6-541" fmla="*/ 2696586 w 2705531"/>
                    <a:gd name="connsiteY6-542" fmla="*/ 738776 h 788467"/>
                    <a:gd name="connsiteX7-543" fmla="*/ 2179854 w 2705531"/>
                    <a:gd name="connsiteY7-544" fmla="*/ 595902 h 788467"/>
                    <a:gd name="connsiteX8-545" fmla="*/ 1781392 w 2705531"/>
                    <a:gd name="connsiteY8-546" fmla="*/ 664957 h 788467"/>
                    <a:gd name="connsiteX9-547" fmla="*/ 1264661 w 2705531"/>
                    <a:gd name="connsiteY9-548" fmla="*/ 757826 h 788467"/>
                    <a:gd name="connsiteX10-549" fmla="*/ 623311 w 2705531"/>
                    <a:gd name="connsiteY10-550" fmla="*/ 757826 h 788467"/>
                    <a:gd name="connsiteX11-551" fmla="*/ 1011 w 2705531"/>
                    <a:gd name="connsiteY11-552" fmla="*/ 468901 h 788467"/>
                    <a:gd name="connsiteX0-553" fmla="*/ 1011 w 2705531"/>
                    <a:gd name="connsiteY0-554" fmla="*/ 468901 h 788467"/>
                    <a:gd name="connsiteX1-555" fmla="*/ 505836 w 2705531"/>
                    <a:gd name="connsiteY1-556" fmla="*/ 83138 h 788467"/>
                    <a:gd name="connsiteX2-557" fmla="*/ 1497230 w 2705531"/>
                    <a:gd name="connsiteY2-558" fmla="*/ 38688 h 788467"/>
                    <a:gd name="connsiteX3-559" fmla="*/ 2115561 w 2705531"/>
                    <a:gd name="connsiteY3-560" fmla="*/ 306976 h 788467"/>
                    <a:gd name="connsiteX4-561" fmla="*/ 2575936 w 2705531"/>
                    <a:gd name="connsiteY4-562" fmla="*/ 119651 h 788467"/>
                    <a:gd name="connsiteX5-563" fmla="*/ 2512436 w 2705531"/>
                    <a:gd name="connsiteY5-564" fmla="*/ 402226 h 788467"/>
                    <a:gd name="connsiteX6-565" fmla="*/ 2696586 w 2705531"/>
                    <a:gd name="connsiteY6-566" fmla="*/ 738776 h 788467"/>
                    <a:gd name="connsiteX7-567" fmla="*/ 2179854 w 2705531"/>
                    <a:gd name="connsiteY7-568" fmla="*/ 595902 h 788467"/>
                    <a:gd name="connsiteX8-569" fmla="*/ 1781392 w 2705531"/>
                    <a:gd name="connsiteY8-570" fmla="*/ 664957 h 788467"/>
                    <a:gd name="connsiteX9-571" fmla="*/ 1264661 w 2705531"/>
                    <a:gd name="connsiteY9-572" fmla="*/ 757826 h 788467"/>
                    <a:gd name="connsiteX10-573" fmla="*/ 623311 w 2705531"/>
                    <a:gd name="connsiteY10-574" fmla="*/ 757826 h 788467"/>
                    <a:gd name="connsiteX11-575" fmla="*/ 1011 w 2705531"/>
                    <a:gd name="connsiteY11-576" fmla="*/ 468901 h 788467"/>
                    <a:gd name="connsiteX0-577" fmla="*/ 1011 w 2705531"/>
                    <a:gd name="connsiteY0-578" fmla="*/ 468901 h 799337"/>
                    <a:gd name="connsiteX1-579" fmla="*/ 505836 w 2705531"/>
                    <a:gd name="connsiteY1-580" fmla="*/ 83138 h 799337"/>
                    <a:gd name="connsiteX2-581" fmla="*/ 1497230 w 2705531"/>
                    <a:gd name="connsiteY2-582" fmla="*/ 38688 h 799337"/>
                    <a:gd name="connsiteX3-583" fmla="*/ 2115561 w 2705531"/>
                    <a:gd name="connsiteY3-584" fmla="*/ 306976 h 799337"/>
                    <a:gd name="connsiteX4-585" fmla="*/ 2575936 w 2705531"/>
                    <a:gd name="connsiteY4-586" fmla="*/ 119651 h 799337"/>
                    <a:gd name="connsiteX5-587" fmla="*/ 2512436 w 2705531"/>
                    <a:gd name="connsiteY5-588" fmla="*/ 402226 h 799337"/>
                    <a:gd name="connsiteX6-589" fmla="*/ 2696586 w 2705531"/>
                    <a:gd name="connsiteY6-590" fmla="*/ 738776 h 799337"/>
                    <a:gd name="connsiteX7-591" fmla="*/ 2179854 w 2705531"/>
                    <a:gd name="connsiteY7-592" fmla="*/ 595902 h 799337"/>
                    <a:gd name="connsiteX8-593" fmla="*/ 1781392 w 2705531"/>
                    <a:gd name="connsiteY8-594" fmla="*/ 664957 h 799337"/>
                    <a:gd name="connsiteX9-595" fmla="*/ 1267042 w 2705531"/>
                    <a:gd name="connsiteY9-596" fmla="*/ 774495 h 799337"/>
                    <a:gd name="connsiteX10-597" fmla="*/ 623311 w 2705531"/>
                    <a:gd name="connsiteY10-598" fmla="*/ 757826 h 799337"/>
                    <a:gd name="connsiteX11-599" fmla="*/ 1011 w 2705531"/>
                    <a:gd name="connsiteY11-600" fmla="*/ 468901 h 799337"/>
                    <a:gd name="connsiteX0-601" fmla="*/ 1011 w 2705531"/>
                    <a:gd name="connsiteY0-602" fmla="*/ 468901 h 793622"/>
                    <a:gd name="connsiteX1-603" fmla="*/ 505836 w 2705531"/>
                    <a:gd name="connsiteY1-604" fmla="*/ 83138 h 793622"/>
                    <a:gd name="connsiteX2-605" fmla="*/ 1497230 w 2705531"/>
                    <a:gd name="connsiteY2-606" fmla="*/ 38688 h 793622"/>
                    <a:gd name="connsiteX3-607" fmla="*/ 2115561 w 2705531"/>
                    <a:gd name="connsiteY3-608" fmla="*/ 306976 h 793622"/>
                    <a:gd name="connsiteX4-609" fmla="*/ 2575936 w 2705531"/>
                    <a:gd name="connsiteY4-610" fmla="*/ 119651 h 793622"/>
                    <a:gd name="connsiteX5-611" fmla="*/ 2512436 w 2705531"/>
                    <a:gd name="connsiteY5-612" fmla="*/ 402226 h 793622"/>
                    <a:gd name="connsiteX6-613" fmla="*/ 2696586 w 2705531"/>
                    <a:gd name="connsiteY6-614" fmla="*/ 738776 h 793622"/>
                    <a:gd name="connsiteX7-615" fmla="*/ 2179854 w 2705531"/>
                    <a:gd name="connsiteY7-616" fmla="*/ 595902 h 793622"/>
                    <a:gd name="connsiteX8-617" fmla="*/ 1781392 w 2705531"/>
                    <a:gd name="connsiteY8-618" fmla="*/ 664957 h 793622"/>
                    <a:gd name="connsiteX9-619" fmla="*/ 1267042 w 2705531"/>
                    <a:gd name="connsiteY9-620" fmla="*/ 774495 h 793622"/>
                    <a:gd name="connsiteX10-621" fmla="*/ 623311 w 2705531"/>
                    <a:gd name="connsiteY10-622" fmla="*/ 757826 h 793622"/>
                    <a:gd name="connsiteX11-623" fmla="*/ 1011 w 2705531"/>
                    <a:gd name="connsiteY11-624" fmla="*/ 468901 h 793622"/>
                    <a:gd name="connsiteX0-625" fmla="*/ 1011 w 2705531"/>
                    <a:gd name="connsiteY0-626" fmla="*/ 468901 h 793622"/>
                    <a:gd name="connsiteX1-627" fmla="*/ 505836 w 2705531"/>
                    <a:gd name="connsiteY1-628" fmla="*/ 83138 h 793622"/>
                    <a:gd name="connsiteX2-629" fmla="*/ 1497230 w 2705531"/>
                    <a:gd name="connsiteY2-630" fmla="*/ 38688 h 793622"/>
                    <a:gd name="connsiteX3-631" fmla="*/ 2115561 w 2705531"/>
                    <a:gd name="connsiteY3-632" fmla="*/ 306976 h 793622"/>
                    <a:gd name="connsiteX4-633" fmla="*/ 2575936 w 2705531"/>
                    <a:gd name="connsiteY4-634" fmla="*/ 119651 h 793622"/>
                    <a:gd name="connsiteX5-635" fmla="*/ 2512436 w 2705531"/>
                    <a:gd name="connsiteY5-636" fmla="*/ 402226 h 793622"/>
                    <a:gd name="connsiteX6-637" fmla="*/ 2696586 w 2705531"/>
                    <a:gd name="connsiteY6-638" fmla="*/ 738776 h 793622"/>
                    <a:gd name="connsiteX7-639" fmla="*/ 2179854 w 2705531"/>
                    <a:gd name="connsiteY7-640" fmla="*/ 595902 h 793622"/>
                    <a:gd name="connsiteX8-641" fmla="*/ 1781392 w 2705531"/>
                    <a:gd name="connsiteY8-642" fmla="*/ 664957 h 793622"/>
                    <a:gd name="connsiteX9-643" fmla="*/ 1267042 w 2705531"/>
                    <a:gd name="connsiteY9-644" fmla="*/ 774495 h 793622"/>
                    <a:gd name="connsiteX10-645" fmla="*/ 623311 w 2705531"/>
                    <a:gd name="connsiteY10-646" fmla="*/ 757826 h 793622"/>
                    <a:gd name="connsiteX11-647" fmla="*/ 1011 w 2705531"/>
                    <a:gd name="connsiteY11-648" fmla="*/ 468901 h 79362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</a:cxnLst>
                  <a:rect l="l" t="t" r="r" b="b"/>
                  <a:pathLst>
                    <a:path w="2705531" h="793622">
                      <a:moveTo>
                        <a:pt x="1011" y="468901"/>
                      </a:moveTo>
                      <a:cubicBezTo>
                        <a:pt x="-18568" y="356453"/>
                        <a:pt x="249719" y="152459"/>
                        <a:pt x="505836" y="83138"/>
                      </a:cubicBezTo>
                      <a:cubicBezTo>
                        <a:pt x="790528" y="-471"/>
                        <a:pt x="956686" y="-31162"/>
                        <a:pt x="1497230" y="38688"/>
                      </a:cubicBezTo>
                      <a:cubicBezTo>
                        <a:pt x="1840130" y="115682"/>
                        <a:pt x="1968718" y="212521"/>
                        <a:pt x="2115561" y="306976"/>
                      </a:cubicBezTo>
                      <a:cubicBezTo>
                        <a:pt x="2248117" y="265700"/>
                        <a:pt x="2509790" y="103776"/>
                        <a:pt x="2575936" y="119651"/>
                      </a:cubicBezTo>
                      <a:cubicBezTo>
                        <a:pt x="2642082" y="135526"/>
                        <a:pt x="2492328" y="299039"/>
                        <a:pt x="2512436" y="402226"/>
                      </a:cubicBezTo>
                      <a:cubicBezTo>
                        <a:pt x="2532544" y="505413"/>
                        <a:pt x="2752016" y="706497"/>
                        <a:pt x="2696586" y="738776"/>
                      </a:cubicBezTo>
                      <a:cubicBezTo>
                        <a:pt x="2641156" y="771055"/>
                        <a:pt x="2295477" y="681627"/>
                        <a:pt x="2179854" y="595902"/>
                      </a:cubicBezTo>
                      <a:cubicBezTo>
                        <a:pt x="2111855" y="526846"/>
                        <a:pt x="1933924" y="618920"/>
                        <a:pt x="1781392" y="664957"/>
                      </a:cubicBezTo>
                      <a:cubicBezTo>
                        <a:pt x="1631242" y="703851"/>
                        <a:pt x="1506490" y="742745"/>
                        <a:pt x="1267042" y="774495"/>
                      </a:cubicBezTo>
                      <a:cubicBezTo>
                        <a:pt x="1034737" y="796720"/>
                        <a:pt x="834316" y="808758"/>
                        <a:pt x="623311" y="757826"/>
                      </a:cubicBezTo>
                      <a:cubicBezTo>
                        <a:pt x="412306" y="706894"/>
                        <a:pt x="20590" y="581349"/>
                        <a:pt x="1011" y="468901"/>
                      </a:cubicBezTo>
                      <a:close/>
                    </a:path>
                  </a:pathLst>
                </a:custGeom>
                <a:solidFill>
                  <a:srgbClr val="BDE4E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457" name="任意多边形: 形状 456"/>
                <p:cNvSpPr/>
                <p:nvPr/>
              </p:nvSpPr>
              <p:spPr>
                <a:xfrm>
                  <a:off x="238388" y="1369220"/>
                  <a:ext cx="371999" cy="554830"/>
                </a:xfrm>
                <a:custGeom>
                  <a:avLst/>
                  <a:gdLst>
                    <a:gd name="connsiteX0" fmla="*/ 391424 w 391424"/>
                    <a:gd name="connsiteY0" fmla="*/ 0 h 566666"/>
                    <a:gd name="connsiteX1" fmla="*/ 391424 w 391424"/>
                    <a:gd name="connsiteY1" fmla="*/ 566666 h 566666"/>
                    <a:gd name="connsiteX2" fmla="*/ 240376 w 391424"/>
                    <a:gd name="connsiteY2" fmla="*/ 513214 h 566666"/>
                    <a:gd name="connsiteX3" fmla="*/ 1011 w 391424"/>
                    <a:gd name="connsiteY3" fmla="*/ 345683 h 566666"/>
                    <a:gd name="connsiteX4" fmla="*/ 316155 w 391424"/>
                    <a:gd name="connsiteY4" fmla="*/ 33627 h 566666"/>
                    <a:gd name="connsiteX0-1" fmla="*/ 391424 w 391424"/>
                    <a:gd name="connsiteY0-2" fmla="*/ 0 h 566666"/>
                    <a:gd name="connsiteX1-3" fmla="*/ 391424 w 391424"/>
                    <a:gd name="connsiteY1-4" fmla="*/ 566666 h 566666"/>
                    <a:gd name="connsiteX2-5" fmla="*/ 240376 w 391424"/>
                    <a:gd name="connsiteY2-6" fmla="*/ 513214 h 566666"/>
                    <a:gd name="connsiteX3-7" fmla="*/ 1011 w 391424"/>
                    <a:gd name="connsiteY3-8" fmla="*/ 345683 h 566666"/>
                    <a:gd name="connsiteX4-9" fmla="*/ 316155 w 391424"/>
                    <a:gd name="connsiteY4-10" fmla="*/ 33627 h 566666"/>
                    <a:gd name="connsiteX5" fmla="*/ 391424 w 391424"/>
                    <a:gd name="connsiteY5" fmla="*/ 0 h 566666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1424" h="566666">
                      <a:moveTo>
                        <a:pt x="391424" y="0"/>
                      </a:moveTo>
                      <a:cubicBezTo>
                        <a:pt x="371379" y="317789"/>
                        <a:pt x="391424" y="377777"/>
                        <a:pt x="391424" y="566666"/>
                      </a:cubicBezTo>
                      <a:lnTo>
                        <a:pt x="240376" y="513214"/>
                      </a:lnTo>
                      <a:cubicBezTo>
                        <a:pt x="113624" y="461405"/>
                        <a:pt x="10801" y="401907"/>
                        <a:pt x="1011" y="345683"/>
                      </a:cubicBezTo>
                      <a:cubicBezTo>
                        <a:pt x="-13673" y="261347"/>
                        <a:pt x="133567" y="125516"/>
                        <a:pt x="316155" y="33627"/>
                      </a:cubicBezTo>
                      <a:lnTo>
                        <a:pt x="391424" y="0"/>
                      </a:lnTo>
                      <a:close/>
                    </a:path>
                  </a:pathLst>
                </a:custGeom>
                <a:solidFill>
                  <a:srgbClr val="3D393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458" name="椭圆 457"/>
                <p:cNvSpPr/>
                <p:nvPr/>
              </p:nvSpPr>
              <p:spPr>
                <a:xfrm>
                  <a:off x="427032" y="1547813"/>
                  <a:ext cx="114200" cy="82472"/>
                </a:xfrm>
                <a:prstGeom prst="ellipse">
                  <a:avLst/>
                </a:prstGeom>
                <a:solidFill>
                  <a:srgbClr val="3D3936"/>
                </a:solidFill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409" name="任意多边形: 形状 408"/>
              <p:cNvSpPr/>
              <p:nvPr/>
            </p:nvSpPr>
            <p:spPr>
              <a:xfrm>
                <a:off x="2627080" y="1563454"/>
                <a:ext cx="4544" cy="45073"/>
              </a:xfrm>
              <a:custGeom>
                <a:avLst/>
                <a:gdLst>
                  <a:gd name="connsiteX0" fmla="*/ 0 w 4544"/>
                  <a:gd name="connsiteY0" fmla="*/ 0 h 45073"/>
                  <a:gd name="connsiteX1" fmla="*/ 4544 w 4544"/>
                  <a:gd name="connsiteY1" fmla="*/ 0 h 45073"/>
                  <a:gd name="connsiteX2" fmla="*/ 4544 w 4544"/>
                  <a:gd name="connsiteY2" fmla="*/ 45073 h 45073"/>
                  <a:gd name="connsiteX3" fmla="*/ 0 w 4544"/>
                  <a:gd name="connsiteY3" fmla="*/ 0 h 45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44" h="45073">
                    <a:moveTo>
                      <a:pt x="0" y="0"/>
                    </a:moveTo>
                    <a:lnTo>
                      <a:pt x="4544" y="0"/>
                    </a:lnTo>
                    <a:lnTo>
                      <a:pt x="4544" y="4507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8D7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10" name="任意多边形: 形状 409"/>
              <p:cNvSpPr/>
              <p:nvPr/>
            </p:nvSpPr>
            <p:spPr>
              <a:xfrm>
                <a:off x="686589" y="1333500"/>
                <a:ext cx="27786" cy="619125"/>
              </a:xfrm>
              <a:custGeom>
                <a:avLst/>
                <a:gdLst>
                  <a:gd name="connsiteX0" fmla="*/ 27786 w 27786"/>
                  <a:gd name="connsiteY0" fmla="*/ 0 h 619125"/>
                  <a:gd name="connsiteX1" fmla="*/ 8736 w 27786"/>
                  <a:gd name="connsiteY1" fmla="*/ 619125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86" h="619125">
                    <a:moveTo>
                      <a:pt x="27786" y="0"/>
                    </a:moveTo>
                    <a:cubicBezTo>
                      <a:pt x="7942" y="231378"/>
                      <a:pt x="-11901" y="462756"/>
                      <a:pt x="8736" y="6191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11" name="任意多边形: 形状 410"/>
              <p:cNvSpPr/>
              <p:nvPr/>
            </p:nvSpPr>
            <p:spPr>
              <a:xfrm>
                <a:off x="752261" y="1309688"/>
                <a:ext cx="33552" cy="652462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2" name="任意多边形: 形状 411"/>
              <p:cNvSpPr/>
              <p:nvPr/>
            </p:nvSpPr>
            <p:spPr>
              <a:xfrm>
                <a:off x="823912" y="1279895"/>
                <a:ext cx="45719" cy="710830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3" name="任意多边形: 形状 412"/>
              <p:cNvSpPr/>
              <p:nvPr/>
            </p:nvSpPr>
            <p:spPr>
              <a:xfrm>
                <a:off x="857250" y="1271588"/>
                <a:ext cx="57150" cy="733425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4" name="任意多边形: 形状 413"/>
              <p:cNvSpPr/>
              <p:nvPr/>
            </p:nvSpPr>
            <p:spPr>
              <a:xfrm>
                <a:off x="912123" y="1271588"/>
                <a:ext cx="57150" cy="733425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5" name="任意多边形: 形状 414"/>
              <p:cNvSpPr/>
              <p:nvPr/>
            </p:nvSpPr>
            <p:spPr>
              <a:xfrm>
                <a:off x="981274" y="1253037"/>
                <a:ext cx="45719" cy="770526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6" name="任意多边形: 形状 415"/>
              <p:cNvSpPr/>
              <p:nvPr/>
            </p:nvSpPr>
            <p:spPr>
              <a:xfrm>
                <a:off x="1014625" y="1247774"/>
                <a:ext cx="62696" cy="780335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7" name="任意多边形: 形状 416"/>
              <p:cNvSpPr/>
              <p:nvPr/>
            </p:nvSpPr>
            <p:spPr>
              <a:xfrm>
                <a:off x="1071864" y="1240630"/>
                <a:ext cx="62696" cy="787479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18" name="任意多边形: 形状 417"/>
              <p:cNvSpPr/>
              <p:nvPr/>
            </p:nvSpPr>
            <p:spPr>
              <a:xfrm>
                <a:off x="1122192" y="1234488"/>
                <a:ext cx="62696" cy="793622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9" name="任意多边形: 形状 418"/>
              <p:cNvSpPr/>
              <p:nvPr/>
            </p:nvSpPr>
            <p:spPr>
              <a:xfrm>
                <a:off x="1168939" y="1242423"/>
                <a:ext cx="45719" cy="790447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0" name="任意多边形: 形状 419"/>
              <p:cNvSpPr/>
              <p:nvPr/>
            </p:nvSpPr>
            <p:spPr>
              <a:xfrm>
                <a:off x="1211394" y="1234488"/>
                <a:ext cx="62696" cy="793622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1" name="任意多边形: 形状 420"/>
              <p:cNvSpPr/>
              <p:nvPr/>
            </p:nvSpPr>
            <p:spPr>
              <a:xfrm>
                <a:off x="1249229" y="1234488"/>
                <a:ext cx="62696" cy="793622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2" name="任意多边形: 形状 421"/>
              <p:cNvSpPr/>
              <p:nvPr/>
            </p:nvSpPr>
            <p:spPr>
              <a:xfrm>
                <a:off x="1353391" y="1253037"/>
                <a:ext cx="62696" cy="770526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3" name="任意多边形: 形状 422"/>
              <p:cNvSpPr/>
              <p:nvPr/>
            </p:nvSpPr>
            <p:spPr>
              <a:xfrm>
                <a:off x="1306276" y="1239249"/>
                <a:ext cx="66335" cy="793621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4" name="任意多边形: 形状 423"/>
              <p:cNvSpPr/>
              <p:nvPr/>
            </p:nvSpPr>
            <p:spPr>
              <a:xfrm>
                <a:off x="1394857" y="1248990"/>
                <a:ext cx="62696" cy="779120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5" name="任意多边形: 形状 424"/>
              <p:cNvSpPr/>
              <p:nvPr/>
            </p:nvSpPr>
            <p:spPr>
              <a:xfrm>
                <a:off x="1444358" y="1253037"/>
                <a:ext cx="70549" cy="775788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6" name="任意多边形: 形状 425"/>
              <p:cNvSpPr/>
              <p:nvPr/>
            </p:nvSpPr>
            <p:spPr>
              <a:xfrm>
                <a:off x="1522734" y="1257301"/>
                <a:ext cx="45719" cy="759618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7" name="任意多边形: 形状 426"/>
              <p:cNvSpPr/>
              <p:nvPr/>
            </p:nvSpPr>
            <p:spPr>
              <a:xfrm>
                <a:off x="1534235" y="1266825"/>
                <a:ext cx="70548" cy="747714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28" name="任意多边形: 形状 427"/>
              <p:cNvSpPr/>
              <p:nvPr/>
            </p:nvSpPr>
            <p:spPr>
              <a:xfrm>
                <a:off x="1589398" y="1260180"/>
                <a:ext cx="45719" cy="744833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9" name="任意多边形: 形状 428"/>
              <p:cNvSpPr/>
              <p:nvPr/>
            </p:nvSpPr>
            <p:spPr>
              <a:xfrm>
                <a:off x="1629438" y="1279895"/>
                <a:ext cx="50376" cy="725118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0" name="任意多边形: 形状 429"/>
              <p:cNvSpPr/>
              <p:nvPr/>
            </p:nvSpPr>
            <p:spPr>
              <a:xfrm>
                <a:off x="1690410" y="1279895"/>
                <a:ext cx="45719" cy="703686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1" name="任意多边形: 形状 430"/>
              <p:cNvSpPr/>
              <p:nvPr/>
            </p:nvSpPr>
            <p:spPr>
              <a:xfrm>
                <a:off x="1741520" y="1287039"/>
                <a:ext cx="45719" cy="689398"/>
              </a:xfrm>
              <a:custGeom>
                <a:avLst/>
                <a:gdLst>
                  <a:gd name="connsiteX0" fmla="*/ 27786 w 27786"/>
                  <a:gd name="connsiteY0" fmla="*/ 0 h 619125"/>
                  <a:gd name="connsiteX1" fmla="*/ 8736 w 27786"/>
                  <a:gd name="connsiteY1" fmla="*/ 619125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86" h="619125">
                    <a:moveTo>
                      <a:pt x="27786" y="0"/>
                    </a:moveTo>
                    <a:cubicBezTo>
                      <a:pt x="7942" y="231378"/>
                      <a:pt x="-11901" y="462756"/>
                      <a:pt x="8736" y="6191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32" name="任意多边形: 形状 431"/>
              <p:cNvSpPr/>
              <p:nvPr/>
            </p:nvSpPr>
            <p:spPr>
              <a:xfrm>
                <a:off x="1767330" y="1316349"/>
                <a:ext cx="51815" cy="643901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3" name="任意多边形: 形状 432"/>
              <p:cNvSpPr/>
              <p:nvPr/>
            </p:nvSpPr>
            <p:spPr>
              <a:xfrm>
                <a:off x="782494" y="1297780"/>
                <a:ext cx="45719" cy="678657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4" name="任意多边形: 形状 433"/>
              <p:cNvSpPr/>
              <p:nvPr/>
            </p:nvSpPr>
            <p:spPr>
              <a:xfrm>
                <a:off x="1824072" y="1312069"/>
                <a:ext cx="28541" cy="638175"/>
              </a:xfrm>
              <a:custGeom>
                <a:avLst/>
                <a:gdLst>
                  <a:gd name="connsiteX0" fmla="*/ 28541 w 28541"/>
                  <a:gd name="connsiteY0" fmla="*/ 0 h 638175"/>
                  <a:gd name="connsiteX1" fmla="*/ 16634 w 28541"/>
                  <a:gd name="connsiteY1" fmla="*/ 638175 h 638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41" h="638175">
                    <a:moveTo>
                      <a:pt x="28541" y="0"/>
                    </a:moveTo>
                    <a:cubicBezTo>
                      <a:pt x="6117" y="257770"/>
                      <a:pt x="-16307" y="515541"/>
                      <a:pt x="16634" y="63817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5" name="任意多边形: 形状 434"/>
              <p:cNvSpPr/>
              <p:nvPr/>
            </p:nvSpPr>
            <p:spPr>
              <a:xfrm>
                <a:off x="1856398" y="1316831"/>
                <a:ext cx="27171" cy="638175"/>
              </a:xfrm>
              <a:custGeom>
                <a:avLst/>
                <a:gdLst>
                  <a:gd name="connsiteX0" fmla="*/ 27171 w 27171"/>
                  <a:gd name="connsiteY0" fmla="*/ 0 h 638175"/>
                  <a:gd name="connsiteX1" fmla="*/ 12883 w 27171"/>
                  <a:gd name="connsiteY1" fmla="*/ 638175 h 638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71" h="638175">
                    <a:moveTo>
                      <a:pt x="27171" y="0"/>
                    </a:moveTo>
                    <a:cubicBezTo>
                      <a:pt x="6533" y="260747"/>
                      <a:pt x="-14105" y="521494"/>
                      <a:pt x="12883" y="63817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6" name="任意多边形: 形状 435"/>
              <p:cNvSpPr/>
              <p:nvPr/>
            </p:nvSpPr>
            <p:spPr>
              <a:xfrm>
                <a:off x="1897856" y="1333500"/>
                <a:ext cx="20677" cy="602456"/>
              </a:xfrm>
              <a:custGeom>
                <a:avLst/>
                <a:gdLst>
                  <a:gd name="connsiteX0" fmla="*/ 14288 w 20677"/>
                  <a:gd name="connsiteY0" fmla="*/ 0 h 602456"/>
                  <a:gd name="connsiteX1" fmla="*/ 0 w 20677"/>
                  <a:gd name="connsiteY1" fmla="*/ 602456 h 602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677" h="602456">
                    <a:moveTo>
                      <a:pt x="14288" y="0"/>
                    </a:moveTo>
                    <a:cubicBezTo>
                      <a:pt x="21431" y="242689"/>
                      <a:pt x="28575" y="485378"/>
                      <a:pt x="0" y="602456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7" name="任意多边形: 形状 436"/>
              <p:cNvSpPr/>
              <p:nvPr/>
            </p:nvSpPr>
            <p:spPr>
              <a:xfrm>
                <a:off x="1924052" y="1331120"/>
                <a:ext cx="45719" cy="590550"/>
              </a:xfrm>
              <a:custGeom>
                <a:avLst/>
                <a:gdLst>
                  <a:gd name="connsiteX0" fmla="*/ 0 w 9889"/>
                  <a:gd name="connsiteY0" fmla="*/ 0 h 607219"/>
                  <a:gd name="connsiteX1" fmla="*/ 2382 w 9889"/>
                  <a:gd name="connsiteY1" fmla="*/ 607219 h 60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889" h="607219">
                    <a:moveTo>
                      <a:pt x="0" y="0"/>
                    </a:moveTo>
                    <a:cubicBezTo>
                      <a:pt x="8136" y="243284"/>
                      <a:pt x="16272" y="486569"/>
                      <a:pt x="2382" y="607219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38" name="任意多边形: 形状 437"/>
              <p:cNvSpPr/>
              <p:nvPr/>
            </p:nvSpPr>
            <p:spPr>
              <a:xfrm>
                <a:off x="1981200" y="1347788"/>
                <a:ext cx="14288" cy="552450"/>
              </a:xfrm>
              <a:custGeom>
                <a:avLst/>
                <a:gdLst>
                  <a:gd name="connsiteX0" fmla="*/ 0 w 14288"/>
                  <a:gd name="connsiteY0" fmla="*/ 0 h 552450"/>
                  <a:gd name="connsiteX1" fmla="*/ 14288 w 14288"/>
                  <a:gd name="connsiteY1" fmla="*/ 552450 h 552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288" h="552450">
                    <a:moveTo>
                      <a:pt x="0" y="0"/>
                    </a:moveTo>
                    <a:cubicBezTo>
                      <a:pt x="4564" y="229394"/>
                      <a:pt x="9129" y="458788"/>
                      <a:pt x="14288" y="55245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9" name="任意多边形: 形状 438"/>
              <p:cNvSpPr/>
              <p:nvPr/>
            </p:nvSpPr>
            <p:spPr>
              <a:xfrm>
                <a:off x="2011059" y="1364456"/>
                <a:ext cx="20147" cy="542925"/>
              </a:xfrm>
              <a:custGeom>
                <a:avLst/>
                <a:gdLst>
                  <a:gd name="connsiteX0" fmla="*/ 13004 w 20147"/>
                  <a:gd name="connsiteY0" fmla="*/ 0 h 542925"/>
                  <a:gd name="connsiteX1" fmla="*/ 20147 w 20147"/>
                  <a:gd name="connsiteY1" fmla="*/ 542925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47" h="542925">
                    <a:moveTo>
                      <a:pt x="13004" y="0"/>
                    </a:moveTo>
                    <a:cubicBezTo>
                      <a:pt x="700" y="225623"/>
                      <a:pt x="-11603" y="451247"/>
                      <a:pt x="20147" y="5429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0" name="任意多边形: 形状 439"/>
              <p:cNvSpPr/>
              <p:nvPr/>
            </p:nvSpPr>
            <p:spPr>
              <a:xfrm>
                <a:off x="2050962" y="1378744"/>
                <a:ext cx="13582" cy="514350"/>
              </a:xfrm>
              <a:custGeom>
                <a:avLst/>
                <a:gdLst>
                  <a:gd name="connsiteX0" fmla="*/ 8819 w 13582"/>
                  <a:gd name="connsiteY0" fmla="*/ 0 h 514350"/>
                  <a:gd name="connsiteX1" fmla="*/ 13582 w 13582"/>
                  <a:gd name="connsiteY1" fmla="*/ 514350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582" h="514350">
                    <a:moveTo>
                      <a:pt x="8819" y="0"/>
                    </a:moveTo>
                    <a:cubicBezTo>
                      <a:pt x="485" y="209550"/>
                      <a:pt x="-7849" y="419100"/>
                      <a:pt x="13582" y="51435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1" name="任意多边形: 形状 440"/>
              <p:cNvSpPr/>
              <p:nvPr/>
            </p:nvSpPr>
            <p:spPr>
              <a:xfrm>
                <a:off x="2088356" y="1393031"/>
                <a:ext cx="2382" cy="483394"/>
              </a:xfrm>
              <a:custGeom>
                <a:avLst/>
                <a:gdLst>
                  <a:gd name="connsiteX0" fmla="*/ 2382 w 2382"/>
                  <a:gd name="connsiteY0" fmla="*/ 0 h 483394"/>
                  <a:gd name="connsiteX1" fmla="*/ 0 w 2382"/>
                  <a:gd name="connsiteY1" fmla="*/ 483394 h 483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2" h="483394">
                    <a:moveTo>
                      <a:pt x="2382" y="0"/>
                    </a:moveTo>
                    <a:cubicBezTo>
                      <a:pt x="1786" y="187325"/>
                      <a:pt x="1191" y="374650"/>
                      <a:pt x="0" y="483394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2" name="任意多边形: 形状 441"/>
              <p:cNvSpPr/>
              <p:nvPr/>
            </p:nvSpPr>
            <p:spPr>
              <a:xfrm>
                <a:off x="2111722" y="1409700"/>
                <a:ext cx="14734" cy="464344"/>
              </a:xfrm>
              <a:custGeom>
                <a:avLst/>
                <a:gdLst>
                  <a:gd name="connsiteX0" fmla="*/ 7591 w 14734"/>
                  <a:gd name="connsiteY0" fmla="*/ 0 h 464344"/>
                  <a:gd name="connsiteX1" fmla="*/ 14734 w 14734"/>
                  <a:gd name="connsiteY1" fmla="*/ 464344 h 46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734" h="464344">
                    <a:moveTo>
                      <a:pt x="7591" y="0"/>
                    </a:moveTo>
                    <a:cubicBezTo>
                      <a:pt x="50" y="187325"/>
                      <a:pt x="-7491" y="374650"/>
                      <a:pt x="14734" y="464344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3" name="任意多边形: 形状 442"/>
              <p:cNvSpPr/>
              <p:nvPr/>
            </p:nvSpPr>
            <p:spPr>
              <a:xfrm>
                <a:off x="2138387" y="1419225"/>
                <a:ext cx="14263" cy="435769"/>
              </a:xfrm>
              <a:custGeom>
                <a:avLst/>
                <a:gdLst>
                  <a:gd name="connsiteX0" fmla="*/ 9501 w 14263"/>
                  <a:gd name="connsiteY0" fmla="*/ 0 h 435769"/>
                  <a:gd name="connsiteX1" fmla="*/ 14263 w 14263"/>
                  <a:gd name="connsiteY1" fmla="*/ 435769 h 435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263" h="435769">
                    <a:moveTo>
                      <a:pt x="9501" y="0"/>
                    </a:moveTo>
                    <a:cubicBezTo>
                      <a:pt x="571" y="171450"/>
                      <a:pt x="-8359" y="342900"/>
                      <a:pt x="14263" y="435769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4" name="任意多边形: 形状 443"/>
              <p:cNvSpPr/>
              <p:nvPr/>
            </p:nvSpPr>
            <p:spPr>
              <a:xfrm>
                <a:off x="2170133" y="1433513"/>
                <a:ext cx="15855" cy="416718"/>
              </a:xfrm>
              <a:custGeom>
                <a:avLst/>
                <a:gdLst>
                  <a:gd name="connsiteX0" fmla="*/ 11092 w 15855"/>
                  <a:gd name="connsiteY0" fmla="*/ 0 h 416718"/>
                  <a:gd name="connsiteX1" fmla="*/ 15855 w 15855"/>
                  <a:gd name="connsiteY1" fmla="*/ 416718 h 416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855" h="416718">
                    <a:moveTo>
                      <a:pt x="11092" y="0"/>
                    </a:moveTo>
                    <a:cubicBezTo>
                      <a:pt x="773" y="164901"/>
                      <a:pt x="-9545" y="329803"/>
                      <a:pt x="15855" y="416718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5" name="任意多边形: 形状 444"/>
              <p:cNvSpPr/>
              <p:nvPr/>
            </p:nvSpPr>
            <p:spPr>
              <a:xfrm>
                <a:off x="2214563" y="1450181"/>
                <a:ext cx="5798" cy="390525"/>
              </a:xfrm>
              <a:custGeom>
                <a:avLst/>
                <a:gdLst>
                  <a:gd name="connsiteX0" fmla="*/ 0 w 5798"/>
                  <a:gd name="connsiteY0" fmla="*/ 0 h 390525"/>
                  <a:gd name="connsiteX1" fmla="*/ 2381 w 5798"/>
                  <a:gd name="connsiteY1" fmla="*/ 390525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98" h="390525">
                    <a:moveTo>
                      <a:pt x="0" y="0"/>
                    </a:moveTo>
                    <a:cubicBezTo>
                      <a:pt x="4564" y="155972"/>
                      <a:pt x="9128" y="311944"/>
                      <a:pt x="2381" y="3905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6" name="任意多边形: 形状 445"/>
              <p:cNvSpPr/>
              <p:nvPr/>
            </p:nvSpPr>
            <p:spPr>
              <a:xfrm>
                <a:off x="2240756" y="1473994"/>
                <a:ext cx="18929" cy="357187"/>
              </a:xfrm>
              <a:custGeom>
                <a:avLst/>
                <a:gdLst>
                  <a:gd name="connsiteX0" fmla="*/ 0 w 18929"/>
                  <a:gd name="connsiteY0" fmla="*/ 0 h 357187"/>
                  <a:gd name="connsiteX1" fmla="*/ 9525 w 18929"/>
                  <a:gd name="connsiteY1" fmla="*/ 357187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929" h="357187">
                    <a:moveTo>
                      <a:pt x="0" y="0"/>
                    </a:moveTo>
                    <a:cubicBezTo>
                      <a:pt x="14486" y="133747"/>
                      <a:pt x="28972" y="267494"/>
                      <a:pt x="9525" y="357187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7" name="任意多边形: 形状 446"/>
              <p:cNvSpPr/>
              <p:nvPr/>
            </p:nvSpPr>
            <p:spPr>
              <a:xfrm>
                <a:off x="2343441" y="1539798"/>
                <a:ext cx="45719" cy="269952"/>
              </a:xfrm>
              <a:custGeom>
                <a:avLst/>
                <a:gdLst>
                  <a:gd name="connsiteX0" fmla="*/ 0 w 18929"/>
                  <a:gd name="connsiteY0" fmla="*/ 0 h 357187"/>
                  <a:gd name="connsiteX1" fmla="*/ 9525 w 18929"/>
                  <a:gd name="connsiteY1" fmla="*/ 357187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929" h="357187">
                    <a:moveTo>
                      <a:pt x="0" y="0"/>
                    </a:moveTo>
                    <a:cubicBezTo>
                      <a:pt x="14486" y="133747"/>
                      <a:pt x="28972" y="267494"/>
                      <a:pt x="9525" y="357187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8" name="任意多边形: 形状 447"/>
              <p:cNvSpPr/>
              <p:nvPr/>
            </p:nvSpPr>
            <p:spPr>
              <a:xfrm>
                <a:off x="2263676" y="1479946"/>
                <a:ext cx="45719" cy="340518"/>
              </a:xfrm>
              <a:custGeom>
                <a:avLst/>
                <a:gdLst>
                  <a:gd name="connsiteX0" fmla="*/ 0 w 5798"/>
                  <a:gd name="connsiteY0" fmla="*/ 0 h 390525"/>
                  <a:gd name="connsiteX1" fmla="*/ 2381 w 5798"/>
                  <a:gd name="connsiteY1" fmla="*/ 390525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98" h="390525">
                    <a:moveTo>
                      <a:pt x="0" y="0"/>
                    </a:moveTo>
                    <a:cubicBezTo>
                      <a:pt x="4564" y="155972"/>
                      <a:pt x="9128" y="311944"/>
                      <a:pt x="2381" y="3905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9" name="任意多边形: 形状 448"/>
              <p:cNvSpPr/>
              <p:nvPr/>
            </p:nvSpPr>
            <p:spPr>
              <a:xfrm>
                <a:off x="2312194" y="1514475"/>
                <a:ext cx="38501" cy="300038"/>
              </a:xfrm>
              <a:custGeom>
                <a:avLst/>
                <a:gdLst>
                  <a:gd name="connsiteX0" fmla="*/ 0 w 38501"/>
                  <a:gd name="connsiteY0" fmla="*/ 0 h 300038"/>
                  <a:gd name="connsiteX1" fmla="*/ 38100 w 38501"/>
                  <a:gd name="connsiteY1" fmla="*/ 176213 h 300038"/>
                  <a:gd name="connsiteX2" fmla="*/ 16669 w 38501"/>
                  <a:gd name="connsiteY2" fmla="*/ 300038 h 300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501" h="300038">
                    <a:moveTo>
                      <a:pt x="0" y="0"/>
                    </a:moveTo>
                    <a:cubicBezTo>
                      <a:pt x="17661" y="63103"/>
                      <a:pt x="35322" y="126207"/>
                      <a:pt x="38100" y="176213"/>
                    </a:cubicBezTo>
                    <a:cubicBezTo>
                      <a:pt x="40878" y="226219"/>
                      <a:pt x="28773" y="263128"/>
                      <a:pt x="16669" y="300038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0" name="任意多边形: 形状 449"/>
              <p:cNvSpPr/>
              <p:nvPr/>
            </p:nvSpPr>
            <p:spPr>
              <a:xfrm>
                <a:off x="2362202" y="1363725"/>
                <a:ext cx="577222" cy="621576"/>
              </a:xfrm>
              <a:custGeom>
                <a:avLst/>
                <a:gdLst>
                  <a:gd name="connsiteX0" fmla="*/ 17964 w 606632"/>
                  <a:gd name="connsiteY0" fmla="*/ 195721 h 637018"/>
                  <a:gd name="connsiteX1" fmla="*/ 451351 w 606632"/>
                  <a:gd name="connsiteY1" fmla="*/ 458 h 637018"/>
                  <a:gd name="connsiteX2" fmla="*/ 403726 w 606632"/>
                  <a:gd name="connsiteY2" fmla="*/ 255252 h 637018"/>
                  <a:gd name="connsiteX3" fmla="*/ 606133 w 606632"/>
                  <a:gd name="connsiteY3" fmla="*/ 598152 h 637018"/>
                  <a:gd name="connsiteX4" fmla="*/ 448970 w 606632"/>
                  <a:gd name="connsiteY4" fmla="*/ 617202 h 637018"/>
                  <a:gd name="connsiteX5" fmla="*/ 91783 w 606632"/>
                  <a:gd name="connsiteY5" fmla="*/ 490996 h 637018"/>
                  <a:gd name="connsiteX6" fmla="*/ 48920 w 606632"/>
                  <a:gd name="connsiteY6" fmla="*/ 457658 h 637018"/>
                  <a:gd name="connsiteX7" fmla="*/ 79876 w 606632"/>
                  <a:gd name="connsiteY7" fmla="*/ 307639 h 637018"/>
                  <a:gd name="connsiteX8" fmla="*/ 17964 w 606632"/>
                  <a:gd name="connsiteY8" fmla="*/ 195721 h 637018"/>
                  <a:gd name="connsiteX0-1" fmla="*/ 19211 w 607879"/>
                  <a:gd name="connsiteY0-2" fmla="*/ 181470 h 622767"/>
                  <a:gd name="connsiteX1-3" fmla="*/ 471648 w 607879"/>
                  <a:gd name="connsiteY1-4" fmla="*/ 495 h 622767"/>
                  <a:gd name="connsiteX2-5" fmla="*/ 404973 w 607879"/>
                  <a:gd name="connsiteY2-6" fmla="*/ 241001 h 622767"/>
                  <a:gd name="connsiteX3-7" fmla="*/ 607380 w 607879"/>
                  <a:gd name="connsiteY3-8" fmla="*/ 583901 h 622767"/>
                  <a:gd name="connsiteX4-9" fmla="*/ 450217 w 607879"/>
                  <a:gd name="connsiteY4-10" fmla="*/ 602951 h 622767"/>
                  <a:gd name="connsiteX5-11" fmla="*/ 93030 w 607879"/>
                  <a:gd name="connsiteY5-12" fmla="*/ 476745 h 622767"/>
                  <a:gd name="connsiteX6-13" fmla="*/ 50167 w 607879"/>
                  <a:gd name="connsiteY6-14" fmla="*/ 443407 h 622767"/>
                  <a:gd name="connsiteX7-15" fmla="*/ 81123 w 607879"/>
                  <a:gd name="connsiteY7-16" fmla="*/ 293388 h 622767"/>
                  <a:gd name="connsiteX8-17" fmla="*/ 19211 w 607879"/>
                  <a:gd name="connsiteY8-18" fmla="*/ 181470 h 622767"/>
                  <a:gd name="connsiteX0-19" fmla="*/ 19801 w 601325"/>
                  <a:gd name="connsiteY0-20" fmla="*/ 190834 h 622606"/>
                  <a:gd name="connsiteX1-21" fmla="*/ 465094 w 601325"/>
                  <a:gd name="connsiteY1-22" fmla="*/ 334 h 622606"/>
                  <a:gd name="connsiteX2-23" fmla="*/ 398419 w 601325"/>
                  <a:gd name="connsiteY2-24" fmla="*/ 240840 h 622606"/>
                  <a:gd name="connsiteX3-25" fmla="*/ 600826 w 601325"/>
                  <a:gd name="connsiteY3-26" fmla="*/ 583740 h 622606"/>
                  <a:gd name="connsiteX4-27" fmla="*/ 443663 w 601325"/>
                  <a:gd name="connsiteY4-28" fmla="*/ 602790 h 622606"/>
                  <a:gd name="connsiteX5-29" fmla="*/ 86476 w 601325"/>
                  <a:gd name="connsiteY5-30" fmla="*/ 476584 h 622606"/>
                  <a:gd name="connsiteX6-31" fmla="*/ 43613 w 601325"/>
                  <a:gd name="connsiteY6-32" fmla="*/ 443246 h 622606"/>
                  <a:gd name="connsiteX7-33" fmla="*/ 74569 w 601325"/>
                  <a:gd name="connsiteY7-34" fmla="*/ 293227 h 622606"/>
                  <a:gd name="connsiteX8-35" fmla="*/ 19801 w 601325"/>
                  <a:gd name="connsiteY8-36" fmla="*/ 190834 h 622606"/>
                  <a:gd name="connsiteX0-37" fmla="*/ 19801 w 601325"/>
                  <a:gd name="connsiteY0-38" fmla="*/ 190811 h 622583"/>
                  <a:gd name="connsiteX1-39" fmla="*/ 465094 w 601325"/>
                  <a:gd name="connsiteY1-40" fmla="*/ 311 h 622583"/>
                  <a:gd name="connsiteX2-41" fmla="*/ 398419 w 601325"/>
                  <a:gd name="connsiteY2-42" fmla="*/ 240817 h 622583"/>
                  <a:gd name="connsiteX3-43" fmla="*/ 600826 w 601325"/>
                  <a:gd name="connsiteY3-44" fmla="*/ 583717 h 622583"/>
                  <a:gd name="connsiteX4-45" fmla="*/ 443663 w 601325"/>
                  <a:gd name="connsiteY4-46" fmla="*/ 602767 h 622583"/>
                  <a:gd name="connsiteX5-47" fmla="*/ 86476 w 601325"/>
                  <a:gd name="connsiteY5-48" fmla="*/ 476561 h 622583"/>
                  <a:gd name="connsiteX6-49" fmla="*/ 43613 w 601325"/>
                  <a:gd name="connsiteY6-50" fmla="*/ 443223 h 622583"/>
                  <a:gd name="connsiteX7-51" fmla="*/ 74569 w 601325"/>
                  <a:gd name="connsiteY7-52" fmla="*/ 293204 h 622583"/>
                  <a:gd name="connsiteX8-53" fmla="*/ 19801 w 601325"/>
                  <a:gd name="connsiteY8-54" fmla="*/ 190811 h 622583"/>
                  <a:gd name="connsiteX0-55" fmla="*/ 10 w 581534"/>
                  <a:gd name="connsiteY0-56" fmla="*/ 190811 h 622583"/>
                  <a:gd name="connsiteX1-57" fmla="*/ 445303 w 581534"/>
                  <a:gd name="connsiteY1-58" fmla="*/ 311 h 622583"/>
                  <a:gd name="connsiteX2-59" fmla="*/ 378628 w 581534"/>
                  <a:gd name="connsiteY2-60" fmla="*/ 240817 h 622583"/>
                  <a:gd name="connsiteX3-61" fmla="*/ 581035 w 581534"/>
                  <a:gd name="connsiteY3-62" fmla="*/ 583717 h 622583"/>
                  <a:gd name="connsiteX4-63" fmla="*/ 423872 w 581534"/>
                  <a:gd name="connsiteY4-64" fmla="*/ 602767 h 622583"/>
                  <a:gd name="connsiteX5-65" fmla="*/ 66685 w 581534"/>
                  <a:gd name="connsiteY5-66" fmla="*/ 476561 h 622583"/>
                  <a:gd name="connsiteX6-67" fmla="*/ 23822 w 581534"/>
                  <a:gd name="connsiteY6-68" fmla="*/ 443223 h 622583"/>
                  <a:gd name="connsiteX7-69" fmla="*/ 54778 w 581534"/>
                  <a:gd name="connsiteY7-70" fmla="*/ 293204 h 622583"/>
                  <a:gd name="connsiteX8-71" fmla="*/ 10 w 581534"/>
                  <a:gd name="connsiteY8-72" fmla="*/ 190811 h 622583"/>
                  <a:gd name="connsiteX0-73" fmla="*/ 22 w 581546"/>
                  <a:gd name="connsiteY0-74" fmla="*/ 190811 h 622583"/>
                  <a:gd name="connsiteX1-75" fmla="*/ 445315 w 581546"/>
                  <a:gd name="connsiteY1-76" fmla="*/ 311 h 622583"/>
                  <a:gd name="connsiteX2-77" fmla="*/ 378640 w 581546"/>
                  <a:gd name="connsiteY2-78" fmla="*/ 240817 h 622583"/>
                  <a:gd name="connsiteX3-79" fmla="*/ 581047 w 581546"/>
                  <a:gd name="connsiteY3-80" fmla="*/ 583717 h 622583"/>
                  <a:gd name="connsiteX4-81" fmla="*/ 423884 w 581546"/>
                  <a:gd name="connsiteY4-82" fmla="*/ 602767 h 622583"/>
                  <a:gd name="connsiteX5-83" fmla="*/ 66697 w 581546"/>
                  <a:gd name="connsiteY5-84" fmla="*/ 476561 h 622583"/>
                  <a:gd name="connsiteX6-85" fmla="*/ 23834 w 581546"/>
                  <a:gd name="connsiteY6-86" fmla="*/ 443223 h 622583"/>
                  <a:gd name="connsiteX7-87" fmla="*/ 23834 w 581546"/>
                  <a:gd name="connsiteY7-88" fmla="*/ 297966 h 622583"/>
                  <a:gd name="connsiteX8-89" fmla="*/ 22 w 581546"/>
                  <a:gd name="connsiteY8-90" fmla="*/ 190811 h 622583"/>
                  <a:gd name="connsiteX0-91" fmla="*/ 21 w 581545"/>
                  <a:gd name="connsiteY0-92" fmla="*/ 190811 h 622583"/>
                  <a:gd name="connsiteX1-93" fmla="*/ 445314 w 581545"/>
                  <a:gd name="connsiteY1-94" fmla="*/ 311 h 622583"/>
                  <a:gd name="connsiteX2-95" fmla="*/ 378639 w 581545"/>
                  <a:gd name="connsiteY2-96" fmla="*/ 240817 h 622583"/>
                  <a:gd name="connsiteX3-97" fmla="*/ 581046 w 581545"/>
                  <a:gd name="connsiteY3-98" fmla="*/ 583717 h 622583"/>
                  <a:gd name="connsiteX4-99" fmla="*/ 423883 w 581545"/>
                  <a:gd name="connsiteY4-100" fmla="*/ 602767 h 622583"/>
                  <a:gd name="connsiteX5-101" fmla="*/ 66696 w 581545"/>
                  <a:gd name="connsiteY5-102" fmla="*/ 476561 h 622583"/>
                  <a:gd name="connsiteX6-103" fmla="*/ 11926 w 581545"/>
                  <a:gd name="connsiteY6-104" fmla="*/ 443223 h 622583"/>
                  <a:gd name="connsiteX7-105" fmla="*/ 23833 w 581545"/>
                  <a:gd name="connsiteY7-106" fmla="*/ 297966 h 622583"/>
                  <a:gd name="connsiteX8-107" fmla="*/ 21 w 581545"/>
                  <a:gd name="connsiteY8-108" fmla="*/ 190811 h 622583"/>
                  <a:gd name="connsiteX0-109" fmla="*/ 21 w 581545"/>
                  <a:gd name="connsiteY0-110" fmla="*/ 190811 h 622583"/>
                  <a:gd name="connsiteX1-111" fmla="*/ 445314 w 581545"/>
                  <a:gd name="connsiteY1-112" fmla="*/ 311 h 622583"/>
                  <a:gd name="connsiteX2-113" fmla="*/ 378639 w 581545"/>
                  <a:gd name="connsiteY2-114" fmla="*/ 240817 h 622583"/>
                  <a:gd name="connsiteX3-115" fmla="*/ 581046 w 581545"/>
                  <a:gd name="connsiteY3-116" fmla="*/ 583717 h 622583"/>
                  <a:gd name="connsiteX4-117" fmla="*/ 423883 w 581545"/>
                  <a:gd name="connsiteY4-118" fmla="*/ 602767 h 622583"/>
                  <a:gd name="connsiteX5-119" fmla="*/ 66696 w 581545"/>
                  <a:gd name="connsiteY5-120" fmla="*/ 476561 h 622583"/>
                  <a:gd name="connsiteX6-121" fmla="*/ 11926 w 581545"/>
                  <a:gd name="connsiteY6-122" fmla="*/ 443223 h 622583"/>
                  <a:gd name="connsiteX7-123" fmla="*/ 23833 w 581545"/>
                  <a:gd name="connsiteY7-124" fmla="*/ 297966 h 622583"/>
                  <a:gd name="connsiteX8-125" fmla="*/ 21 w 581545"/>
                  <a:gd name="connsiteY8-126" fmla="*/ 190811 h 622583"/>
                  <a:gd name="connsiteX0-127" fmla="*/ 12 w 581536"/>
                  <a:gd name="connsiteY0-128" fmla="*/ 190811 h 622583"/>
                  <a:gd name="connsiteX1-129" fmla="*/ 445305 w 581536"/>
                  <a:gd name="connsiteY1-130" fmla="*/ 311 h 622583"/>
                  <a:gd name="connsiteX2-131" fmla="*/ 378630 w 581536"/>
                  <a:gd name="connsiteY2-132" fmla="*/ 240817 h 622583"/>
                  <a:gd name="connsiteX3-133" fmla="*/ 581037 w 581536"/>
                  <a:gd name="connsiteY3-134" fmla="*/ 583717 h 622583"/>
                  <a:gd name="connsiteX4-135" fmla="*/ 423874 w 581536"/>
                  <a:gd name="connsiteY4-136" fmla="*/ 602767 h 622583"/>
                  <a:gd name="connsiteX5-137" fmla="*/ 66687 w 581536"/>
                  <a:gd name="connsiteY5-138" fmla="*/ 476561 h 622583"/>
                  <a:gd name="connsiteX6-139" fmla="*/ 11917 w 581536"/>
                  <a:gd name="connsiteY6-140" fmla="*/ 443223 h 622583"/>
                  <a:gd name="connsiteX7-141" fmla="*/ 23824 w 581536"/>
                  <a:gd name="connsiteY7-142" fmla="*/ 297966 h 622583"/>
                  <a:gd name="connsiteX8-143" fmla="*/ 12 w 581536"/>
                  <a:gd name="connsiteY8-144" fmla="*/ 190811 h 622583"/>
                  <a:gd name="connsiteX0-145" fmla="*/ 0 w 581524"/>
                  <a:gd name="connsiteY0-146" fmla="*/ 190811 h 622583"/>
                  <a:gd name="connsiteX1-147" fmla="*/ 445293 w 581524"/>
                  <a:gd name="connsiteY1-148" fmla="*/ 311 h 622583"/>
                  <a:gd name="connsiteX2-149" fmla="*/ 378618 w 581524"/>
                  <a:gd name="connsiteY2-150" fmla="*/ 240817 h 622583"/>
                  <a:gd name="connsiteX3-151" fmla="*/ 581025 w 581524"/>
                  <a:gd name="connsiteY3-152" fmla="*/ 583717 h 622583"/>
                  <a:gd name="connsiteX4-153" fmla="*/ 423862 w 581524"/>
                  <a:gd name="connsiteY4-154" fmla="*/ 602767 h 622583"/>
                  <a:gd name="connsiteX5-155" fmla="*/ 66675 w 581524"/>
                  <a:gd name="connsiteY5-156" fmla="*/ 476561 h 622583"/>
                  <a:gd name="connsiteX6-157" fmla="*/ 11905 w 581524"/>
                  <a:gd name="connsiteY6-158" fmla="*/ 443223 h 622583"/>
                  <a:gd name="connsiteX7-159" fmla="*/ 23812 w 581524"/>
                  <a:gd name="connsiteY7-160" fmla="*/ 297966 h 622583"/>
                  <a:gd name="connsiteX8-161" fmla="*/ 0 w 581524"/>
                  <a:gd name="connsiteY8-162" fmla="*/ 190811 h 622583"/>
                  <a:gd name="connsiteX0-163" fmla="*/ 0 w 581524"/>
                  <a:gd name="connsiteY0-164" fmla="*/ 190811 h 622583"/>
                  <a:gd name="connsiteX1-165" fmla="*/ 445293 w 581524"/>
                  <a:gd name="connsiteY1-166" fmla="*/ 311 h 622583"/>
                  <a:gd name="connsiteX2-167" fmla="*/ 378618 w 581524"/>
                  <a:gd name="connsiteY2-168" fmla="*/ 240817 h 622583"/>
                  <a:gd name="connsiteX3-169" fmla="*/ 581025 w 581524"/>
                  <a:gd name="connsiteY3-170" fmla="*/ 583717 h 622583"/>
                  <a:gd name="connsiteX4-171" fmla="*/ 423862 w 581524"/>
                  <a:gd name="connsiteY4-172" fmla="*/ 602767 h 622583"/>
                  <a:gd name="connsiteX5-173" fmla="*/ 66675 w 581524"/>
                  <a:gd name="connsiteY5-174" fmla="*/ 476561 h 622583"/>
                  <a:gd name="connsiteX6-175" fmla="*/ 11905 w 581524"/>
                  <a:gd name="connsiteY6-176" fmla="*/ 443223 h 622583"/>
                  <a:gd name="connsiteX7-177" fmla="*/ 23812 w 581524"/>
                  <a:gd name="connsiteY7-178" fmla="*/ 297966 h 622583"/>
                  <a:gd name="connsiteX8-179" fmla="*/ 0 w 581524"/>
                  <a:gd name="connsiteY8-180" fmla="*/ 190811 h 622583"/>
                  <a:gd name="connsiteX0-181" fmla="*/ 0 w 581524"/>
                  <a:gd name="connsiteY0-182" fmla="*/ 190811 h 622583"/>
                  <a:gd name="connsiteX1-183" fmla="*/ 445293 w 581524"/>
                  <a:gd name="connsiteY1-184" fmla="*/ 311 h 622583"/>
                  <a:gd name="connsiteX2-185" fmla="*/ 378618 w 581524"/>
                  <a:gd name="connsiteY2-186" fmla="*/ 240817 h 622583"/>
                  <a:gd name="connsiteX3-187" fmla="*/ 581025 w 581524"/>
                  <a:gd name="connsiteY3-188" fmla="*/ 583717 h 622583"/>
                  <a:gd name="connsiteX4-189" fmla="*/ 423862 w 581524"/>
                  <a:gd name="connsiteY4-190" fmla="*/ 602767 h 622583"/>
                  <a:gd name="connsiteX5-191" fmla="*/ 66675 w 581524"/>
                  <a:gd name="connsiteY5-192" fmla="*/ 476561 h 622583"/>
                  <a:gd name="connsiteX6-193" fmla="*/ 16668 w 581524"/>
                  <a:gd name="connsiteY6-194" fmla="*/ 433698 h 622583"/>
                  <a:gd name="connsiteX7-195" fmla="*/ 23812 w 581524"/>
                  <a:gd name="connsiteY7-196" fmla="*/ 297966 h 622583"/>
                  <a:gd name="connsiteX8-197" fmla="*/ 0 w 581524"/>
                  <a:gd name="connsiteY8-198" fmla="*/ 190811 h 622583"/>
                  <a:gd name="connsiteX0-199" fmla="*/ 0 w 581524"/>
                  <a:gd name="connsiteY0-200" fmla="*/ 190811 h 622583"/>
                  <a:gd name="connsiteX1-201" fmla="*/ 445293 w 581524"/>
                  <a:gd name="connsiteY1-202" fmla="*/ 311 h 622583"/>
                  <a:gd name="connsiteX2-203" fmla="*/ 378618 w 581524"/>
                  <a:gd name="connsiteY2-204" fmla="*/ 240817 h 622583"/>
                  <a:gd name="connsiteX3-205" fmla="*/ 581025 w 581524"/>
                  <a:gd name="connsiteY3-206" fmla="*/ 583717 h 622583"/>
                  <a:gd name="connsiteX4-207" fmla="*/ 423862 w 581524"/>
                  <a:gd name="connsiteY4-208" fmla="*/ 602767 h 622583"/>
                  <a:gd name="connsiteX5-209" fmla="*/ 66675 w 581524"/>
                  <a:gd name="connsiteY5-210" fmla="*/ 476561 h 622583"/>
                  <a:gd name="connsiteX6-211" fmla="*/ 16668 w 581524"/>
                  <a:gd name="connsiteY6-212" fmla="*/ 433698 h 622583"/>
                  <a:gd name="connsiteX7-213" fmla="*/ 23812 w 581524"/>
                  <a:gd name="connsiteY7-214" fmla="*/ 297966 h 622583"/>
                  <a:gd name="connsiteX8-215" fmla="*/ 0 w 581524"/>
                  <a:gd name="connsiteY8-216" fmla="*/ 190811 h 622583"/>
                  <a:gd name="connsiteX0-217" fmla="*/ 0 w 581524"/>
                  <a:gd name="connsiteY0-218" fmla="*/ 190811 h 622583"/>
                  <a:gd name="connsiteX1-219" fmla="*/ 445293 w 581524"/>
                  <a:gd name="connsiteY1-220" fmla="*/ 311 h 622583"/>
                  <a:gd name="connsiteX2-221" fmla="*/ 378618 w 581524"/>
                  <a:gd name="connsiteY2-222" fmla="*/ 240817 h 622583"/>
                  <a:gd name="connsiteX3-223" fmla="*/ 581025 w 581524"/>
                  <a:gd name="connsiteY3-224" fmla="*/ 583717 h 622583"/>
                  <a:gd name="connsiteX4-225" fmla="*/ 423862 w 581524"/>
                  <a:gd name="connsiteY4-226" fmla="*/ 602767 h 622583"/>
                  <a:gd name="connsiteX5-227" fmla="*/ 66675 w 581524"/>
                  <a:gd name="connsiteY5-228" fmla="*/ 476561 h 622583"/>
                  <a:gd name="connsiteX6-229" fmla="*/ 16668 w 581524"/>
                  <a:gd name="connsiteY6-230" fmla="*/ 433698 h 622583"/>
                  <a:gd name="connsiteX7-231" fmla="*/ 23812 w 581524"/>
                  <a:gd name="connsiteY7-232" fmla="*/ 297966 h 622583"/>
                  <a:gd name="connsiteX8-233" fmla="*/ 0 w 581524"/>
                  <a:gd name="connsiteY8-234" fmla="*/ 190811 h 622583"/>
                  <a:gd name="connsiteX0-235" fmla="*/ 0 w 581524"/>
                  <a:gd name="connsiteY0-236" fmla="*/ 190811 h 622583"/>
                  <a:gd name="connsiteX1-237" fmla="*/ 445293 w 581524"/>
                  <a:gd name="connsiteY1-238" fmla="*/ 311 h 622583"/>
                  <a:gd name="connsiteX2-239" fmla="*/ 378618 w 581524"/>
                  <a:gd name="connsiteY2-240" fmla="*/ 240817 h 622583"/>
                  <a:gd name="connsiteX3-241" fmla="*/ 581025 w 581524"/>
                  <a:gd name="connsiteY3-242" fmla="*/ 583717 h 622583"/>
                  <a:gd name="connsiteX4-243" fmla="*/ 423862 w 581524"/>
                  <a:gd name="connsiteY4-244" fmla="*/ 602767 h 622583"/>
                  <a:gd name="connsiteX5-245" fmla="*/ 66675 w 581524"/>
                  <a:gd name="connsiteY5-246" fmla="*/ 476561 h 622583"/>
                  <a:gd name="connsiteX6-247" fmla="*/ 16668 w 581524"/>
                  <a:gd name="connsiteY6-248" fmla="*/ 433698 h 622583"/>
                  <a:gd name="connsiteX7-249" fmla="*/ 23812 w 581524"/>
                  <a:gd name="connsiteY7-250" fmla="*/ 297966 h 622583"/>
                  <a:gd name="connsiteX8-251" fmla="*/ 0 w 581524"/>
                  <a:gd name="connsiteY8-252" fmla="*/ 190811 h 622583"/>
                  <a:gd name="connsiteX0-253" fmla="*/ 0 w 581524"/>
                  <a:gd name="connsiteY0-254" fmla="*/ 190811 h 622583"/>
                  <a:gd name="connsiteX1-255" fmla="*/ 445293 w 581524"/>
                  <a:gd name="connsiteY1-256" fmla="*/ 311 h 622583"/>
                  <a:gd name="connsiteX2-257" fmla="*/ 378618 w 581524"/>
                  <a:gd name="connsiteY2-258" fmla="*/ 240817 h 622583"/>
                  <a:gd name="connsiteX3-259" fmla="*/ 581025 w 581524"/>
                  <a:gd name="connsiteY3-260" fmla="*/ 583717 h 622583"/>
                  <a:gd name="connsiteX4-261" fmla="*/ 423862 w 581524"/>
                  <a:gd name="connsiteY4-262" fmla="*/ 602767 h 622583"/>
                  <a:gd name="connsiteX5-263" fmla="*/ 83344 w 581524"/>
                  <a:gd name="connsiteY5-264" fmla="*/ 476561 h 622583"/>
                  <a:gd name="connsiteX6-265" fmla="*/ 16668 w 581524"/>
                  <a:gd name="connsiteY6-266" fmla="*/ 433698 h 622583"/>
                  <a:gd name="connsiteX7-267" fmla="*/ 23812 w 581524"/>
                  <a:gd name="connsiteY7-268" fmla="*/ 297966 h 622583"/>
                  <a:gd name="connsiteX8-269" fmla="*/ 0 w 581524"/>
                  <a:gd name="connsiteY8-270" fmla="*/ 190811 h 622583"/>
                  <a:gd name="connsiteX0-271" fmla="*/ 0 w 581524"/>
                  <a:gd name="connsiteY0-272" fmla="*/ 190811 h 622583"/>
                  <a:gd name="connsiteX1-273" fmla="*/ 445293 w 581524"/>
                  <a:gd name="connsiteY1-274" fmla="*/ 311 h 622583"/>
                  <a:gd name="connsiteX2-275" fmla="*/ 378618 w 581524"/>
                  <a:gd name="connsiteY2-276" fmla="*/ 240817 h 622583"/>
                  <a:gd name="connsiteX3-277" fmla="*/ 581025 w 581524"/>
                  <a:gd name="connsiteY3-278" fmla="*/ 583717 h 622583"/>
                  <a:gd name="connsiteX4-279" fmla="*/ 423862 w 581524"/>
                  <a:gd name="connsiteY4-280" fmla="*/ 602767 h 622583"/>
                  <a:gd name="connsiteX5-281" fmla="*/ 83344 w 581524"/>
                  <a:gd name="connsiteY5-282" fmla="*/ 476561 h 622583"/>
                  <a:gd name="connsiteX6-283" fmla="*/ 16668 w 581524"/>
                  <a:gd name="connsiteY6-284" fmla="*/ 433698 h 622583"/>
                  <a:gd name="connsiteX7-285" fmla="*/ 23812 w 581524"/>
                  <a:gd name="connsiteY7-286" fmla="*/ 297966 h 622583"/>
                  <a:gd name="connsiteX8-287" fmla="*/ 0 w 581524"/>
                  <a:gd name="connsiteY8-288" fmla="*/ 190811 h 622583"/>
                  <a:gd name="connsiteX0-289" fmla="*/ 0 w 581524"/>
                  <a:gd name="connsiteY0-290" fmla="*/ 190811 h 622583"/>
                  <a:gd name="connsiteX1-291" fmla="*/ 445293 w 581524"/>
                  <a:gd name="connsiteY1-292" fmla="*/ 311 h 622583"/>
                  <a:gd name="connsiteX2-293" fmla="*/ 378618 w 581524"/>
                  <a:gd name="connsiteY2-294" fmla="*/ 240817 h 622583"/>
                  <a:gd name="connsiteX3-295" fmla="*/ 581025 w 581524"/>
                  <a:gd name="connsiteY3-296" fmla="*/ 583717 h 622583"/>
                  <a:gd name="connsiteX4-297" fmla="*/ 423862 w 581524"/>
                  <a:gd name="connsiteY4-298" fmla="*/ 602767 h 622583"/>
                  <a:gd name="connsiteX5-299" fmla="*/ 83344 w 581524"/>
                  <a:gd name="connsiteY5-300" fmla="*/ 476561 h 622583"/>
                  <a:gd name="connsiteX6-301" fmla="*/ 16668 w 581524"/>
                  <a:gd name="connsiteY6-302" fmla="*/ 433698 h 622583"/>
                  <a:gd name="connsiteX7-303" fmla="*/ 23812 w 581524"/>
                  <a:gd name="connsiteY7-304" fmla="*/ 297966 h 622583"/>
                  <a:gd name="connsiteX8-305" fmla="*/ 0 w 581524"/>
                  <a:gd name="connsiteY8-306" fmla="*/ 190811 h 622583"/>
                  <a:gd name="connsiteX0-307" fmla="*/ 0 w 562614"/>
                  <a:gd name="connsiteY0-308" fmla="*/ 190811 h 626529"/>
                  <a:gd name="connsiteX1-309" fmla="*/ 445293 w 562614"/>
                  <a:gd name="connsiteY1-310" fmla="*/ 311 h 626529"/>
                  <a:gd name="connsiteX2-311" fmla="*/ 378618 w 562614"/>
                  <a:gd name="connsiteY2-312" fmla="*/ 240817 h 626529"/>
                  <a:gd name="connsiteX3-313" fmla="*/ 561975 w 562614"/>
                  <a:gd name="connsiteY3-314" fmla="*/ 590860 h 626529"/>
                  <a:gd name="connsiteX4-315" fmla="*/ 423862 w 562614"/>
                  <a:gd name="connsiteY4-316" fmla="*/ 602767 h 626529"/>
                  <a:gd name="connsiteX5-317" fmla="*/ 83344 w 562614"/>
                  <a:gd name="connsiteY5-318" fmla="*/ 476561 h 626529"/>
                  <a:gd name="connsiteX6-319" fmla="*/ 16668 w 562614"/>
                  <a:gd name="connsiteY6-320" fmla="*/ 433698 h 626529"/>
                  <a:gd name="connsiteX7-321" fmla="*/ 23812 w 562614"/>
                  <a:gd name="connsiteY7-322" fmla="*/ 297966 h 626529"/>
                  <a:gd name="connsiteX8-323" fmla="*/ 0 w 562614"/>
                  <a:gd name="connsiteY8-324" fmla="*/ 190811 h 626529"/>
                  <a:gd name="connsiteX0-325" fmla="*/ 0 w 562872"/>
                  <a:gd name="connsiteY0-326" fmla="*/ 191190 h 625124"/>
                  <a:gd name="connsiteX1-327" fmla="*/ 445293 w 562872"/>
                  <a:gd name="connsiteY1-328" fmla="*/ 690 h 625124"/>
                  <a:gd name="connsiteX2-329" fmla="*/ 369093 w 562872"/>
                  <a:gd name="connsiteY2-330" fmla="*/ 267389 h 625124"/>
                  <a:gd name="connsiteX3-331" fmla="*/ 561975 w 562872"/>
                  <a:gd name="connsiteY3-332" fmla="*/ 591239 h 625124"/>
                  <a:gd name="connsiteX4-333" fmla="*/ 423862 w 562872"/>
                  <a:gd name="connsiteY4-334" fmla="*/ 603146 h 625124"/>
                  <a:gd name="connsiteX5-335" fmla="*/ 83344 w 562872"/>
                  <a:gd name="connsiteY5-336" fmla="*/ 476940 h 625124"/>
                  <a:gd name="connsiteX6-337" fmla="*/ 16668 w 562872"/>
                  <a:gd name="connsiteY6-338" fmla="*/ 434077 h 625124"/>
                  <a:gd name="connsiteX7-339" fmla="*/ 23812 w 562872"/>
                  <a:gd name="connsiteY7-340" fmla="*/ 298345 h 625124"/>
                  <a:gd name="connsiteX8-341" fmla="*/ 0 w 562872"/>
                  <a:gd name="connsiteY8-342" fmla="*/ 191190 h 625124"/>
                  <a:gd name="connsiteX0-343" fmla="*/ 0 w 558173"/>
                  <a:gd name="connsiteY0-344" fmla="*/ 191190 h 617997"/>
                  <a:gd name="connsiteX1-345" fmla="*/ 445293 w 558173"/>
                  <a:gd name="connsiteY1-346" fmla="*/ 690 h 617997"/>
                  <a:gd name="connsiteX2-347" fmla="*/ 369093 w 558173"/>
                  <a:gd name="connsiteY2-348" fmla="*/ 267389 h 617997"/>
                  <a:gd name="connsiteX3-349" fmla="*/ 557212 w 558173"/>
                  <a:gd name="connsiteY3-350" fmla="*/ 576951 h 617997"/>
                  <a:gd name="connsiteX4-351" fmla="*/ 423862 w 558173"/>
                  <a:gd name="connsiteY4-352" fmla="*/ 603146 h 617997"/>
                  <a:gd name="connsiteX5-353" fmla="*/ 83344 w 558173"/>
                  <a:gd name="connsiteY5-354" fmla="*/ 476940 h 617997"/>
                  <a:gd name="connsiteX6-355" fmla="*/ 16668 w 558173"/>
                  <a:gd name="connsiteY6-356" fmla="*/ 434077 h 617997"/>
                  <a:gd name="connsiteX7-357" fmla="*/ 23812 w 558173"/>
                  <a:gd name="connsiteY7-358" fmla="*/ 298345 h 617997"/>
                  <a:gd name="connsiteX8-359" fmla="*/ 0 w 558173"/>
                  <a:gd name="connsiteY8-360" fmla="*/ 191190 h 617997"/>
                  <a:gd name="connsiteX0-361" fmla="*/ 0 w 558173"/>
                  <a:gd name="connsiteY0-362" fmla="*/ 191190 h 615092"/>
                  <a:gd name="connsiteX1-363" fmla="*/ 445293 w 558173"/>
                  <a:gd name="connsiteY1-364" fmla="*/ 690 h 615092"/>
                  <a:gd name="connsiteX2-365" fmla="*/ 369093 w 558173"/>
                  <a:gd name="connsiteY2-366" fmla="*/ 267389 h 615092"/>
                  <a:gd name="connsiteX3-367" fmla="*/ 557212 w 558173"/>
                  <a:gd name="connsiteY3-368" fmla="*/ 576951 h 615092"/>
                  <a:gd name="connsiteX4-369" fmla="*/ 423862 w 558173"/>
                  <a:gd name="connsiteY4-370" fmla="*/ 598384 h 615092"/>
                  <a:gd name="connsiteX5-371" fmla="*/ 83344 w 558173"/>
                  <a:gd name="connsiteY5-372" fmla="*/ 476940 h 615092"/>
                  <a:gd name="connsiteX6-373" fmla="*/ 16668 w 558173"/>
                  <a:gd name="connsiteY6-374" fmla="*/ 434077 h 615092"/>
                  <a:gd name="connsiteX7-375" fmla="*/ 23812 w 558173"/>
                  <a:gd name="connsiteY7-376" fmla="*/ 298345 h 615092"/>
                  <a:gd name="connsiteX8-377" fmla="*/ 0 w 558173"/>
                  <a:gd name="connsiteY8-378" fmla="*/ 191190 h 615092"/>
                  <a:gd name="connsiteX0-379" fmla="*/ 0 w 559456"/>
                  <a:gd name="connsiteY0-380" fmla="*/ 191190 h 616968"/>
                  <a:gd name="connsiteX1-381" fmla="*/ 445293 w 559456"/>
                  <a:gd name="connsiteY1-382" fmla="*/ 690 h 616968"/>
                  <a:gd name="connsiteX2-383" fmla="*/ 369093 w 559456"/>
                  <a:gd name="connsiteY2-384" fmla="*/ 267389 h 616968"/>
                  <a:gd name="connsiteX3-385" fmla="*/ 557212 w 559456"/>
                  <a:gd name="connsiteY3-386" fmla="*/ 576951 h 616968"/>
                  <a:gd name="connsiteX4-387" fmla="*/ 423862 w 559456"/>
                  <a:gd name="connsiteY4-388" fmla="*/ 598384 h 616968"/>
                  <a:gd name="connsiteX5-389" fmla="*/ 83344 w 559456"/>
                  <a:gd name="connsiteY5-390" fmla="*/ 476940 h 616968"/>
                  <a:gd name="connsiteX6-391" fmla="*/ 16668 w 559456"/>
                  <a:gd name="connsiteY6-392" fmla="*/ 434077 h 616968"/>
                  <a:gd name="connsiteX7-393" fmla="*/ 23812 w 559456"/>
                  <a:gd name="connsiteY7-394" fmla="*/ 298345 h 616968"/>
                  <a:gd name="connsiteX8-395" fmla="*/ 0 w 559456"/>
                  <a:gd name="connsiteY8-396" fmla="*/ 191190 h 616968"/>
                  <a:gd name="connsiteX0-397" fmla="*/ 0 w 568493"/>
                  <a:gd name="connsiteY0-398" fmla="*/ 191190 h 618066"/>
                  <a:gd name="connsiteX1-399" fmla="*/ 445293 w 568493"/>
                  <a:gd name="connsiteY1-400" fmla="*/ 690 h 618066"/>
                  <a:gd name="connsiteX2-401" fmla="*/ 369093 w 568493"/>
                  <a:gd name="connsiteY2-402" fmla="*/ 267389 h 618066"/>
                  <a:gd name="connsiteX3-403" fmla="*/ 566737 w 568493"/>
                  <a:gd name="connsiteY3-404" fmla="*/ 579333 h 618066"/>
                  <a:gd name="connsiteX4-405" fmla="*/ 423862 w 568493"/>
                  <a:gd name="connsiteY4-406" fmla="*/ 598384 h 618066"/>
                  <a:gd name="connsiteX5-407" fmla="*/ 83344 w 568493"/>
                  <a:gd name="connsiteY5-408" fmla="*/ 476940 h 618066"/>
                  <a:gd name="connsiteX6-409" fmla="*/ 16668 w 568493"/>
                  <a:gd name="connsiteY6-410" fmla="*/ 434077 h 618066"/>
                  <a:gd name="connsiteX7-411" fmla="*/ 23812 w 568493"/>
                  <a:gd name="connsiteY7-412" fmla="*/ 298345 h 618066"/>
                  <a:gd name="connsiteX8-413" fmla="*/ 0 w 568493"/>
                  <a:gd name="connsiteY8-414" fmla="*/ 191190 h 618066"/>
                  <a:gd name="connsiteX0-415" fmla="*/ 0 w 566216"/>
                  <a:gd name="connsiteY0-416" fmla="*/ 191190 h 615927"/>
                  <a:gd name="connsiteX1-417" fmla="*/ 445293 w 566216"/>
                  <a:gd name="connsiteY1-418" fmla="*/ 690 h 615927"/>
                  <a:gd name="connsiteX2-419" fmla="*/ 369093 w 566216"/>
                  <a:gd name="connsiteY2-420" fmla="*/ 267389 h 615927"/>
                  <a:gd name="connsiteX3-421" fmla="*/ 564356 w 566216"/>
                  <a:gd name="connsiteY3-422" fmla="*/ 574571 h 615927"/>
                  <a:gd name="connsiteX4-423" fmla="*/ 423862 w 566216"/>
                  <a:gd name="connsiteY4-424" fmla="*/ 598384 h 615927"/>
                  <a:gd name="connsiteX5-425" fmla="*/ 83344 w 566216"/>
                  <a:gd name="connsiteY5-426" fmla="*/ 476940 h 615927"/>
                  <a:gd name="connsiteX6-427" fmla="*/ 16668 w 566216"/>
                  <a:gd name="connsiteY6-428" fmla="*/ 434077 h 615927"/>
                  <a:gd name="connsiteX7-429" fmla="*/ 23812 w 566216"/>
                  <a:gd name="connsiteY7-430" fmla="*/ 298345 h 615927"/>
                  <a:gd name="connsiteX8-431" fmla="*/ 0 w 566216"/>
                  <a:gd name="connsiteY8-432" fmla="*/ 191190 h 615927"/>
                  <a:gd name="connsiteX0-433" fmla="*/ 0 w 566216"/>
                  <a:gd name="connsiteY0-434" fmla="*/ 191190 h 615927"/>
                  <a:gd name="connsiteX1-435" fmla="*/ 445293 w 566216"/>
                  <a:gd name="connsiteY1-436" fmla="*/ 690 h 615927"/>
                  <a:gd name="connsiteX2-437" fmla="*/ 369093 w 566216"/>
                  <a:gd name="connsiteY2-438" fmla="*/ 267389 h 615927"/>
                  <a:gd name="connsiteX3-439" fmla="*/ 564356 w 566216"/>
                  <a:gd name="connsiteY3-440" fmla="*/ 574571 h 615927"/>
                  <a:gd name="connsiteX4-441" fmla="*/ 423862 w 566216"/>
                  <a:gd name="connsiteY4-442" fmla="*/ 598384 h 615927"/>
                  <a:gd name="connsiteX5-443" fmla="*/ 83344 w 566216"/>
                  <a:gd name="connsiteY5-444" fmla="*/ 476940 h 615927"/>
                  <a:gd name="connsiteX6-445" fmla="*/ 16668 w 566216"/>
                  <a:gd name="connsiteY6-446" fmla="*/ 434077 h 615927"/>
                  <a:gd name="connsiteX7-447" fmla="*/ 23812 w 566216"/>
                  <a:gd name="connsiteY7-448" fmla="*/ 298345 h 615927"/>
                  <a:gd name="connsiteX8-449" fmla="*/ 0 w 566216"/>
                  <a:gd name="connsiteY8-450" fmla="*/ 191190 h 615927"/>
                  <a:gd name="connsiteX0-451" fmla="*/ 0 w 565654"/>
                  <a:gd name="connsiteY0-452" fmla="*/ 191231 h 615836"/>
                  <a:gd name="connsiteX1-453" fmla="*/ 445293 w 565654"/>
                  <a:gd name="connsiteY1-454" fmla="*/ 731 h 615836"/>
                  <a:gd name="connsiteX2-455" fmla="*/ 381000 w 565654"/>
                  <a:gd name="connsiteY2-456" fmla="*/ 269811 h 615836"/>
                  <a:gd name="connsiteX3-457" fmla="*/ 564356 w 565654"/>
                  <a:gd name="connsiteY3-458" fmla="*/ 574612 h 615836"/>
                  <a:gd name="connsiteX4-459" fmla="*/ 423862 w 565654"/>
                  <a:gd name="connsiteY4-460" fmla="*/ 598425 h 615836"/>
                  <a:gd name="connsiteX5-461" fmla="*/ 83344 w 565654"/>
                  <a:gd name="connsiteY5-462" fmla="*/ 476981 h 615836"/>
                  <a:gd name="connsiteX6-463" fmla="*/ 16668 w 565654"/>
                  <a:gd name="connsiteY6-464" fmla="*/ 434118 h 615836"/>
                  <a:gd name="connsiteX7-465" fmla="*/ 23812 w 565654"/>
                  <a:gd name="connsiteY7-466" fmla="*/ 298386 h 615836"/>
                  <a:gd name="connsiteX8-467" fmla="*/ 0 w 565654"/>
                  <a:gd name="connsiteY8-468" fmla="*/ 191231 h 615836"/>
                  <a:gd name="connsiteX0-469" fmla="*/ 0 w 565654"/>
                  <a:gd name="connsiteY0-470" fmla="*/ 191231 h 615836"/>
                  <a:gd name="connsiteX1-471" fmla="*/ 445293 w 565654"/>
                  <a:gd name="connsiteY1-472" fmla="*/ 731 h 615836"/>
                  <a:gd name="connsiteX2-473" fmla="*/ 381000 w 565654"/>
                  <a:gd name="connsiteY2-474" fmla="*/ 269811 h 615836"/>
                  <a:gd name="connsiteX3-475" fmla="*/ 564356 w 565654"/>
                  <a:gd name="connsiteY3-476" fmla="*/ 574612 h 615836"/>
                  <a:gd name="connsiteX4-477" fmla="*/ 423862 w 565654"/>
                  <a:gd name="connsiteY4-478" fmla="*/ 598425 h 615836"/>
                  <a:gd name="connsiteX5-479" fmla="*/ 83344 w 565654"/>
                  <a:gd name="connsiteY5-480" fmla="*/ 476981 h 615836"/>
                  <a:gd name="connsiteX6-481" fmla="*/ 16668 w 565654"/>
                  <a:gd name="connsiteY6-482" fmla="*/ 434118 h 615836"/>
                  <a:gd name="connsiteX7-483" fmla="*/ 23812 w 565654"/>
                  <a:gd name="connsiteY7-484" fmla="*/ 298386 h 615836"/>
                  <a:gd name="connsiteX8-485" fmla="*/ 0 w 565654"/>
                  <a:gd name="connsiteY8-486" fmla="*/ 191231 h 615836"/>
                  <a:gd name="connsiteX0-487" fmla="*/ 0 w 577222"/>
                  <a:gd name="connsiteY0-488" fmla="*/ 191231 h 621576"/>
                  <a:gd name="connsiteX1-489" fmla="*/ 445293 w 577222"/>
                  <a:gd name="connsiteY1-490" fmla="*/ 731 h 621576"/>
                  <a:gd name="connsiteX2-491" fmla="*/ 381000 w 577222"/>
                  <a:gd name="connsiteY2-492" fmla="*/ 269811 h 621576"/>
                  <a:gd name="connsiteX3-493" fmla="*/ 576262 w 577222"/>
                  <a:gd name="connsiteY3-494" fmla="*/ 586519 h 621576"/>
                  <a:gd name="connsiteX4-495" fmla="*/ 423862 w 577222"/>
                  <a:gd name="connsiteY4-496" fmla="*/ 598425 h 621576"/>
                  <a:gd name="connsiteX5-497" fmla="*/ 83344 w 577222"/>
                  <a:gd name="connsiteY5-498" fmla="*/ 476981 h 621576"/>
                  <a:gd name="connsiteX6-499" fmla="*/ 16668 w 577222"/>
                  <a:gd name="connsiteY6-500" fmla="*/ 434118 h 621576"/>
                  <a:gd name="connsiteX7-501" fmla="*/ 23812 w 577222"/>
                  <a:gd name="connsiteY7-502" fmla="*/ 298386 h 621576"/>
                  <a:gd name="connsiteX8-503" fmla="*/ 0 w 577222"/>
                  <a:gd name="connsiteY8-504" fmla="*/ 191231 h 62157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577222" h="621576">
                    <a:moveTo>
                      <a:pt x="0" y="191231"/>
                    </a:moveTo>
                    <a:cubicBezTo>
                      <a:pt x="96044" y="154322"/>
                      <a:pt x="381793" y="-12366"/>
                      <a:pt x="445293" y="731"/>
                    </a:cubicBezTo>
                    <a:cubicBezTo>
                      <a:pt x="508793" y="13828"/>
                      <a:pt x="365919" y="186070"/>
                      <a:pt x="381000" y="269811"/>
                    </a:cubicBezTo>
                    <a:cubicBezTo>
                      <a:pt x="400844" y="365458"/>
                      <a:pt x="569118" y="531750"/>
                      <a:pt x="576262" y="586519"/>
                    </a:cubicBezTo>
                    <a:cubicBezTo>
                      <a:pt x="583406" y="641288"/>
                      <a:pt x="552450" y="621046"/>
                      <a:pt x="423862" y="598425"/>
                    </a:cubicBezTo>
                    <a:cubicBezTo>
                      <a:pt x="233362" y="556753"/>
                      <a:pt x="151210" y="517065"/>
                      <a:pt x="83344" y="476981"/>
                    </a:cubicBezTo>
                    <a:cubicBezTo>
                      <a:pt x="36910" y="446422"/>
                      <a:pt x="42465" y="467059"/>
                      <a:pt x="16668" y="434118"/>
                    </a:cubicBezTo>
                    <a:cubicBezTo>
                      <a:pt x="50402" y="398795"/>
                      <a:pt x="25796" y="340455"/>
                      <a:pt x="23812" y="298386"/>
                    </a:cubicBezTo>
                    <a:cubicBezTo>
                      <a:pt x="17066" y="263461"/>
                      <a:pt x="15875" y="273384"/>
                      <a:pt x="0" y="191231"/>
                    </a:cubicBezTo>
                    <a:close/>
                  </a:path>
                </a:pathLst>
              </a:custGeom>
              <a:solidFill>
                <a:srgbClr val="3D3936"/>
              </a:solidFill>
              <a:ln>
                <a:solidFill>
                  <a:srgbClr val="3D393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51" name="任意多边形: 形状 450"/>
              <p:cNvSpPr/>
              <p:nvPr/>
            </p:nvSpPr>
            <p:spPr>
              <a:xfrm rot="21228121">
                <a:off x="2432050" y="1510640"/>
                <a:ext cx="260350" cy="45719"/>
              </a:xfrm>
              <a:custGeom>
                <a:avLst/>
                <a:gdLst>
                  <a:gd name="connsiteX0" fmla="*/ 0 w 260717"/>
                  <a:gd name="connsiteY0" fmla="*/ 39650 h 39904"/>
                  <a:gd name="connsiteX1" fmla="*/ 260716 w 260717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0717" h="39904" extrusionOk="0">
                    <a:moveTo>
                      <a:pt x="0" y="39650"/>
                    </a:moveTo>
                    <a:cubicBezTo>
                      <a:pt x="78484" y="34579"/>
                      <a:pt x="137338" y="54385"/>
                      <a:pt x="260716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2" name="任意多边形: 形状 451"/>
              <p:cNvSpPr/>
              <p:nvPr/>
            </p:nvSpPr>
            <p:spPr>
              <a:xfrm rot="1462462">
                <a:off x="2427987" y="1808321"/>
                <a:ext cx="389224" cy="45719"/>
              </a:xfrm>
              <a:custGeom>
                <a:avLst/>
                <a:gdLst>
                  <a:gd name="connsiteX0" fmla="*/ 0 w 389773"/>
                  <a:gd name="connsiteY0" fmla="*/ 39650 h 39904"/>
                  <a:gd name="connsiteX1" fmla="*/ 389773 w 389773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9773" h="39904" extrusionOk="0">
                    <a:moveTo>
                      <a:pt x="0" y="39650"/>
                    </a:moveTo>
                    <a:cubicBezTo>
                      <a:pt x="116313" y="32447"/>
                      <a:pt x="206818" y="56658"/>
                      <a:pt x="389773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3" name="任意多边形: 形状 452"/>
              <p:cNvSpPr/>
              <p:nvPr/>
            </p:nvSpPr>
            <p:spPr>
              <a:xfrm rot="563873">
                <a:off x="2433562" y="1606939"/>
                <a:ext cx="260350" cy="45719"/>
              </a:xfrm>
              <a:custGeom>
                <a:avLst/>
                <a:gdLst>
                  <a:gd name="connsiteX0" fmla="*/ 0 w 260717"/>
                  <a:gd name="connsiteY0" fmla="*/ 39650 h 39904"/>
                  <a:gd name="connsiteX1" fmla="*/ 260716 w 260717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0717" h="39904" extrusionOk="0">
                    <a:moveTo>
                      <a:pt x="0" y="39650"/>
                    </a:moveTo>
                    <a:cubicBezTo>
                      <a:pt x="78484" y="34579"/>
                      <a:pt x="137338" y="54385"/>
                      <a:pt x="260716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4" name="任意多边形: 形状 453"/>
              <p:cNvSpPr/>
              <p:nvPr/>
            </p:nvSpPr>
            <p:spPr>
              <a:xfrm rot="1367567">
                <a:off x="2435727" y="1702842"/>
                <a:ext cx="329948" cy="45719"/>
              </a:xfrm>
              <a:custGeom>
                <a:avLst/>
                <a:gdLst>
                  <a:gd name="connsiteX0" fmla="*/ 0 w 330413"/>
                  <a:gd name="connsiteY0" fmla="*/ 39650 h 39904"/>
                  <a:gd name="connsiteX1" fmla="*/ 330413 w 330413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413" h="39904" extrusionOk="0">
                    <a:moveTo>
                      <a:pt x="0" y="39650"/>
                    </a:moveTo>
                    <a:cubicBezTo>
                      <a:pt x="103101" y="30095"/>
                      <a:pt x="177676" y="47805"/>
                      <a:pt x="330413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5" name="任意多边形: 形状 454"/>
              <p:cNvSpPr/>
              <p:nvPr/>
            </p:nvSpPr>
            <p:spPr>
              <a:xfrm>
                <a:off x="634324" y="1343025"/>
                <a:ext cx="45719" cy="585788"/>
              </a:xfrm>
              <a:custGeom>
                <a:avLst/>
                <a:gdLst>
                  <a:gd name="connsiteX0" fmla="*/ 27786 w 27786"/>
                  <a:gd name="connsiteY0" fmla="*/ 0 h 619125"/>
                  <a:gd name="connsiteX1" fmla="*/ 8736 w 27786"/>
                  <a:gd name="connsiteY1" fmla="*/ 619125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86" h="619125">
                    <a:moveTo>
                      <a:pt x="27786" y="0"/>
                    </a:moveTo>
                    <a:cubicBezTo>
                      <a:pt x="7942" y="231378"/>
                      <a:pt x="-11901" y="462756"/>
                      <a:pt x="8736" y="6191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407" name="任意多边形: 形状 406"/>
            <p:cNvSpPr/>
            <p:nvPr/>
          </p:nvSpPr>
          <p:spPr>
            <a:xfrm>
              <a:off x="588905" y="1247775"/>
              <a:ext cx="1793046" cy="783431"/>
            </a:xfrm>
            <a:custGeom>
              <a:avLst/>
              <a:gdLst>
                <a:gd name="connsiteX0" fmla="*/ 761352 w 1751316"/>
                <a:gd name="connsiteY0" fmla="*/ 0 h 778672"/>
                <a:gd name="connsiteX1" fmla="*/ 1751316 w 1751316"/>
                <a:gd name="connsiteY1" fmla="*/ 389336 h 778672"/>
                <a:gd name="connsiteX2" fmla="*/ 761352 w 1751316"/>
                <a:gd name="connsiteY2" fmla="*/ 778672 h 778672"/>
                <a:gd name="connsiteX3" fmla="*/ 61342 w 1751316"/>
                <a:gd name="connsiteY3" fmla="*/ 664638 h 778672"/>
                <a:gd name="connsiteX4" fmla="*/ 19754 w 1751316"/>
                <a:gd name="connsiteY4" fmla="*/ 644815 h 778672"/>
                <a:gd name="connsiteX5" fmla="*/ 12936 w 1751316"/>
                <a:gd name="connsiteY5" fmla="*/ 606138 h 778672"/>
                <a:gd name="connsiteX6" fmla="*/ 12936 w 1751316"/>
                <a:gd name="connsiteY6" fmla="*/ 160630 h 778672"/>
                <a:gd name="connsiteX7" fmla="*/ 17463 w 1751316"/>
                <a:gd name="connsiteY7" fmla="*/ 134949 h 778672"/>
                <a:gd name="connsiteX8" fmla="*/ 61342 w 1751316"/>
                <a:gd name="connsiteY8" fmla="*/ 114034 h 778672"/>
                <a:gd name="connsiteX9" fmla="*/ 761352 w 1751316"/>
                <a:gd name="connsiteY9" fmla="*/ 0 h 778672"/>
                <a:gd name="connsiteX0-1" fmla="*/ 761352 w 1772747"/>
                <a:gd name="connsiteY0-2" fmla="*/ 0 h 789370"/>
                <a:gd name="connsiteX1-3" fmla="*/ 1772747 w 1772747"/>
                <a:gd name="connsiteY1-4" fmla="*/ 419463 h 789370"/>
                <a:gd name="connsiteX2-5" fmla="*/ 761352 w 1772747"/>
                <a:gd name="connsiteY2-6" fmla="*/ 778672 h 789370"/>
                <a:gd name="connsiteX3-7" fmla="*/ 61342 w 1772747"/>
                <a:gd name="connsiteY3-8" fmla="*/ 664638 h 789370"/>
                <a:gd name="connsiteX4-9" fmla="*/ 19754 w 1772747"/>
                <a:gd name="connsiteY4-10" fmla="*/ 644815 h 789370"/>
                <a:gd name="connsiteX5-11" fmla="*/ 12936 w 1772747"/>
                <a:gd name="connsiteY5-12" fmla="*/ 606138 h 789370"/>
                <a:gd name="connsiteX6-13" fmla="*/ 12936 w 1772747"/>
                <a:gd name="connsiteY6-14" fmla="*/ 160630 h 789370"/>
                <a:gd name="connsiteX7-15" fmla="*/ 17463 w 1772747"/>
                <a:gd name="connsiteY7-16" fmla="*/ 134949 h 789370"/>
                <a:gd name="connsiteX8-17" fmla="*/ 61342 w 1772747"/>
                <a:gd name="connsiteY8-18" fmla="*/ 114034 h 789370"/>
                <a:gd name="connsiteX9-19" fmla="*/ 761352 w 1772747"/>
                <a:gd name="connsiteY9-20" fmla="*/ 0 h 789370"/>
                <a:gd name="connsiteX0-21" fmla="*/ 761352 w 1776726"/>
                <a:gd name="connsiteY0-22" fmla="*/ 0 h 789370"/>
                <a:gd name="connsiteX1-23" fmla="*/ 1772747 w 1776726"/>
                <a:gd name="connsiteY1-24" fmla="*/ 419463 h 789370"/>
                <a:gd name="connsiteX2-25" fmla="*/ 761352 w 1776726"/>
                <a:gd name="connsiteY2-26" fmla="*/ 778672 h 789370"/>
                <a:gd name="connsiteX3-27" fmla="*/ 61342 w 1776726"/>
                <a:gd name="connsiteY3-28" fmla="*/ 664638 h 789370"/>
                <a:gd name="connsiteX4-29" fmla="*/ 19754 w 1776726"/>
                <a:gd name="connsiteY4-30" fmla="*/ 644815 h 789370"/>
                <a:gd name="connsiteX5-31" fmla="*/ 12936 w 1776726"/>
                <a:gd name="connsiteY5-32" fmla="*/ 606138 h 789370"/>
                <a:gd name="connsiteX6-33" fmla="*/ 12936 w 1776726"/>
                <a:gd name="connsiteY6-34" fmla="*/ 160630 h 789370"/>
                <a:gd name="connsiteX7-35" fmla="*/ 17463 w 1776726"/>
                <a:gd name="connsiteY7-36" fmla="*/ 134949 h 789370"/>
                <a:gd name="connsiteX8-37" fmla="*/ 61342 w 1776726"/>
                <a:gd name="connsiteY8-38" fmla="*/ 114034 h 789370"/>
                <a:gd name="connsiteX9-39" fmla="*/ 761352 w 1776726"/>
                <a:gd name="connsiteY9-40" fmla="*/ 0 h 789370"/>
                <a:gd name="connsiteX0-41" fmla="*/ 761352 w 1776742"/>
                <a:gd name="connsiteY0-42" fmla="*/ 0 h 789370"/>
                <a:gd name="connsiteX1-43" fmla="*/ 1772747 w 1776742"/>
                <a:gd name="connsiteY1-44" fmla="*/ 419463 h 789370"/>
                <a:gd name="connsiteX2-45" fmla="*/ 761352 w 1776742"/>
                <a:gd name="connsiteY2-46" fmla="*/ 778672 h 789370"/>
                <a:gd name="connsiteX3-47" fmla="*/ 61342 w 1776742"/>
                <a:gd name="connsiteY3-48" fmla="*/ 664638 h 789370"/>
                <a:gd name="connsiteX4-49" fmla="*/ 19754 w 1776742"/>
                <a:gd name="connsiteY4-50" fmla="*/ 644815 h 789370"/>
                <a:gd name="connsiteX5-51" fmla="*/ 12936 w 1776742"/>
                <a:gd name="connsiteY5-52" fmla="*/ 606138 h 789370"/>
                <a:gd name="connsiteX6-53" fmla="*/ 12936 w 1776742"/>
                <a:gd name="connsiteY6-54" fmla="*/ 160630 h 789370"/>
                <a:gd name="connsiteX7-55" fmla="*/ 17463 w 1776742"/>
                <a:gd name="connsiteY7-56" fmla="*/ 134949 h 789370"/>
                <a:gd name="connsiteX8-57" fmla="*/ 61342 w 1776742"/>
                <a:gd name="connsiteY8-58" fmla="*/ 114034 h 789370"/>
                <a:gd name="connsiteX9-59" fmla="*/ 761352 w 1776742"/>
                <a:gd name="connsiteY9-60" fmla="*/ 0 h 789370"/>
                <a:gd name="connsiteX0-61" fmla="*/ 761352 w 1776710"/>
                <a:gd name="connsiteY0-62" fmla="*/ 0 h 789370"/>
                <a:gd name="connsiteX1-63" fmla="*/ 1772747 w 1776710"/>
                <a:gd name="connsiteY1-64" fmla="*/ 419463 h 789370"/>
                <a:gd name="connsiteX2-65" fmla="*/ 761352 w 1776710"/>
                <a:gd name="connsiteY2-66" fmla="*/ 778672 h 789370"/>
                <a:gd name="connsiteX3-67" fmla="*/ 61342 w 1776710"/>
                <a:gd name="connsiteY3-68" fmla="*/ 664638 h 789370"/>
                <a:gd name="connsiteX4-69" fmla="*/ 19754 w 1776710"/>
                <a:gd name="connsiteY4-70" fmla="*/ 644815 h 789370"/>
                <a:gd name="connsiteX5-71" fmla="*/ 12936 w 1776710"/>
                <a:gd name="connsiteY5-72" fmla="*/ 606138 h 789370"/>
                <a:gd name="connsiteX6-73" fmla="*/ 12936 w 1776710"/>
                <a:gd name="connsiteY6-74" fmla="*/ 160630 h 789370"/>
                <a:gd name="connsiteX7-75" fmla="*/ 17463 w 1776710"/>
                <a:gd name="connsiteY7-76" fmla="*/ 134949 h 789370"/>
                <a:gd name="connsiteX8-77" fmla="*/ 61342 w 1776710"/>
                <a:gd name="connsiteY8-78" fmla="*/ 114034 h 789370"/>
                <a:gd name="connsiteX9-79" fmla="*/ 761352 w 1776710"/>
                <a:gd name="connsiteY9-80" fmla="*/ 0 h 789370"/>
                <a:gd name="connsiteX0-81" fmla="*/ 761352 w 1776710"/>
                <a:gd name="connsiteY0-82" fmla="*/ 0 h 789370"/>
                <a:gd name="connsiteX1-83" fmla="*/ 1772747 w 1776710"/>
                <a:gd name="connsiteY1-84" fmla="*/ 419463 h 789370"/>
                <a:gd name="connsiteX2-85" fmla="*/ 761352 w 1776710"/>
                <a:gd name="connsiteY2-86" fmla="*/ 778672 h 789370"/>
                <a:gd name="connsiteX3-87" fmla="*/ 61342 w 1776710"/>
                <a:gd name="connsiteY3-88" fmla="*/ 664638 h 789370"/>
                <a:gd name="connsiteX4-89" fmla="*/ 19754 w 1776710"/>
                <a:gd name="connsiteY4-90" fmla="*/ 644815 h 789370"/>
                <a:gd name="connsiteX5-91" fmla="*/ 12936 w 1776710"/>
                <a:gd name="connsiteY5-92" fmla="*/ 606138 h 789370"/>
                <a:gd name="connsiteX6-93" fmla="*/ 12936 w 1776710"/>
                <a:gd name="connsiteY6-94" fmla="*/ 160630 h 789370"/>
                <a:gd name="connsiteX7-95" fmla="*/ 17463 w 1776710"/>
                <a:gd name="connsiteY7-96" fmla="*/ 134949 h 789370"/>
                <a:gd name="connsiteX8-97" fmla="*/ 61342 w 1776710"/>
                <a:gd name="connsiteY8-98" fmla="*/ 114034 h 789370"/>
                <a:gd name="connsiteX9-99" fmla="*/ 761352 w 1776710"/>
                <a:gd name="connsiteY9-100" fmla="*/ 0 h 789370"/>
                <a:gd name="connsiteX0-101" fmla="*/ 761352 w 1776710"/>
                <a:gd name="connsiteY0-102" fmla="*/ 0 h 778672"/>
                <a:gd name="connsiteX1-103" fmla="*/ 1772747 w 1776710"/>
                <a:gd name="connsiteY1-104" fmla="*/ 419463 h 778672"/>
                <a:gd name="connsiteX2-105" fmla="*/ 761352 w 1776710"/>
                <a:gd name="connsiteY2-106" fmla="*/ 778672 h 778672"/>
                <a:gd name="connsiteX3-107" fmla="*/ 61342 w 1776710"/>
                <a:gd name="connsiteY3-108" fmla="*/ 664638 h 778672"/>
                <a:gd name="connsiteX4-109" fmla="*/ 19754 w 1776710"/>
                <a:gd name="connsiteY4-110" fmla="*/ 644815 h 778672"/>
                <a:gd name="connsiteX5-111" fmla="*/ 12936 w 1776710"/>
                <a:gd name="connsiteY5-112" fmla="*/ 606138 h 778672"/>
                <a:gd name="connsiteX6-113" fmla="*/ 12936 w 1776710"/>
                <a:gd name="connsiteY6-114" fmla="*/ 160630 h 778672"/>
                <a:gd name="connsiteX7-115" fmla="*/ 17463 w 1776710"/>
                <a:gd name="connsiteY7-116" fmla="*/ 134949 h 778672"/>
                <a:gd name="connsiteX8-117" fmla="*/ 61342 w 1776710"/>
                <a:gd name="connsiteY8-118" fmla="*/ 114034 h 778672"/>
                <a:gd name="connsiteX9-119" fmla="*/ 761352 w 1776710"/>
                <a:gd name="connsiteY9-120" fmla="*/ 0 h 778672"/>
                <a:gd name="connsiteX0-121" fmla="*/ 761352 w 1776710"/>
                <a:gd name="connsiteY0-122" fmla="*/ 0 h 778672"/>
                <a:gd name="connsiteX1-123" fmla="*/ 1772747 w 1776710"/>
                <a:gd name="connsiteY1-124" fmla="*/ 419463 h 778672"/>
                <a:gd name="connsiteX2-125" fmla="*/ 761352 w 1776710"/>
                <a:gd name="connsiteY2-126" fmla="*/ 778672 h 778672"/>
                <a:gd name="connsiteX3-127" fmla="*/ 61342 w 1776710"/>
                <a:gd name="connsiteY3-128" fmla="*/ 664638 h 778672"/>
                <a:gd name="connsiteX4-129" fmla="*/ 19754 w 1776710"/>
                <a:gd name="connsiteY4-130" fmla="*/ 644815 h 778672"/>
                <a:gd name="connsiteX5-131" fmla="*/ 12936 w 1776710"/>
                <a:gd name="connsiteY5-132" fmla="*/ 606138 h 778672"/>
                <a:gd name="connsiteX6-133" fmla="*/ 12936 w 1776710"/>
                <a:gd name="connsiteY6-134" fmla="*/ 160630 h 778672"/>
                <a:gd name="connsiteX7-135" fmla="*/ 17463 w 1776710"/>
                <a:gd name="connsiteY7-136" fmla="*/ 134949 h 778672"/>
                <a:gd name="connsiteX8-137" fmla="*/ 61342 w 1776710"/>
                <a:gd name="connsiteY8-138" fmla="*/ 114034 h 778672"/>
                <a:gd name="connsiteX9-139" fmla="*/ 761352 w 1776710"/>
                <a:gd name="connsiteY9-140" fmla="*/ 0 h 778672"/>
                <a:gd name="connsiteX0-141" fmla="*/ 761352 w 1776710"/>
                <a:gd name="connsiteY0-142" fmla="*/ 0 h 764768"/>
                <a:gd name="connsiteX1-143" fmla="*/ 1772747 w 1776710"/>
                <a:gd name="connsiteY1-144" fmla="*/ 419463 h 764768"/>
                <a:gd name="connsiteX2-145" fmla="*/ 751827 w 1776710"/>
                <a:gd name="connsiteY2-146" fmla="*/ 764768 h 764768"/>
                <a:gd name="connsiteX3-147" fmla="*/ 61342 w 1776710"/>
                <a:gd name="connsiteY3-148" fmla="*/ 664638 h 764768"/>
                <a:gd name="connsiteX4-149" fmla="*/ 19754 w 1776710"/>
                <a:gd name="connsiteY4-150" fmla="*/ 644815 h 764768"/>
                <a:gd name="connsiteX5-151" fmla="*/ 12936 w 1776710"/>
                <a:gd name="connsiteY5-152" fmla="*/ 606138 h 764768"/>
                <a:gd name="connsiteX6-153" fmla="*/ 12936 w 1776710"/>
                <a:gd name="connsiteY6-154" fmla="*/ 160630 h 764768"/>
                <a:gd name="connsiteX7-155" fmla="*/ 17463 w 1776710"/>
                <a:gd name="connsiteY7-156" fmla="*/ 134949 h 764768"/>
                <a:gd name="connsiteX8-157" fmla="*/ 61342 w 1776710"/>
                <a:gd name="connsiteY8-158" fmla="*/ 114034 h 764768"/>
                <a:gd name="connsiteX9-159" fmla="*/ 761352 w 1776710"/>
                <a:gd name="connsiteY9-160" fmla="*/ 0 h 764768"/>
                <a:gd name="connsiteX0-161" fmla="*/ 761352 w 1776710"/>
                <a:gd name="connsiteY0-162" fmla="*/ 0 h 767776"/>
                <a:gd name="connsiteX1-163" fmla="*/ 1772747 w 1776710"/>
                <a:gd name="connsiteY1-164" fmla="*/ 419463 h 767776"/>
                <a:gd name="connsiteX2-165" fmla="*/ 751827 w 1776710"/>
                <a:gd name="connsiteY2-166" fmla="*/ 764768 h 767776"/>
                <a:gd name="connsiteX3-167" fmla="*/ 61342 w 1776710"/>
                <a:gd name="connsiteY3-168" fmla="*/ 664638 h 767776"/>
                <a:gd name="connsiteX4-169" fmla="*/ 19754 w 1776710"/>
                <a:gd name="connsiteY4-170" fmla="*/ 644815 h 767776"/>
                <a:gd name="connsiteX5-171" fmla="*/ 12936 w 1776710"/>
                <a:gd name="connsiteY5-172" fmla="*/ 606138 h 767776"/>
                <a:gd name="connsiteX6-173" fmla="*/ 12936 w 1776710"/>
                <a:gd name="connsiteY6-174" fmla="*/ 160630 h 767776"/>
                <a:gd name="connsiteX7-175" fmla="*/ 17463 w 1776710"/>
                <a:gd name="connsiteY7-176" fmla="*/ 134949 h 767776"/>
                <a:gd name="connsiteX8-177" fmla="*/ 61342 w 1776710"/>
                <a:gd name="connsiteY8-178" fmla="*/ 114034 h 767776"/>
                <a:gd name="connsiteX9-179" fmla="*/ 761352 w 1776710"/>
                <a:gd name="connsiteY9-180" fmla="*/ 0 h 767776"/>
                <a:gd name="connsiteX0-181" fmla="*/ 761352 w 1777138"/>
                <a:gd name="connsiteY0-182" fmla="*/ 0 h 767776"/>
                <a:gd name="connsiteX1-183" fmla="*/ 1772747 w 1777138"/>
                <a:gd name="connsiteY1-184" fmla="*/ 419463 h 767776"/>
                <a:gd name="connsiteX2-185" fmla="*/ 751827 w 1777138"/>
                <a:gd name="connsiteY2-186" fmla="*/ 764768 h 767776"/>
                <a:gd name="connsiteX3-187" fmla="*/ 61342 w 1777138"/>
                <a:gd name="connsiteY3-188" fmla="*/ 664638 h 767776"/>
                <a:gd name="connsiteX4-189" fmla="*/ 19754 w 1777138"/>
                <a:gd name="connsiteY4-190" fmla="*/ 644815 h 767776"/>
                <a:gd name="connsiteX5-191" fmla="*/ 12936 w 1777138"/>
                <a:gd name="connsiteY5-192" fmla="*/ 606138 h 767776"/>
                <a:gd name="connsiteX6-193" fmla="*/ 12936 w 1777138"/>
                <a:gd name="connsiteY6-194" fmla="*/ 160630 h 767776"/>
                <a:gd name="connsiteX7-195" fmla="*/ 17463 w 1777138"/>
                <a:gd name="connsiteY7-196" fmla="*/ 134949 h 767776"/>
                <a:gd name="connsiteX8-197" fmla="*/ 61342 w 1777138"/>
                <a:gd name="connsiteY8-198" fmla="*/ 114034 h 767776"/>
                <a:gd name="connsiteX9-199" fmla="*/ 761352 w 1777138"/>
                <a:gd name="connsiteY9-200" fmla="*/ 0 h 767776"/>
                <a:gd name="connsiteX0-201" fmla="*/ 761352 w 1774777"/>
                <a:gd name="connsiteY0-202" fmla="*/ 0 h 767776"/>
                <a:gd name="connsiteX1-203" fmla="*/ 1770366 w 1774777"/>
                <a:gd name="connsiteY1-204" fmla="*/ 424097 h 767776"/>
                <a:gd name="connsiteX2-205" fmla="*/ 751827 w 1774777"/>
                <a:gd name="connsiteY2-206" fmla="*/ 764768 h 767776"/>
                <a:gd name="connsiteX3-207" fmla="*/ 61342 w 1774777"/>
                <a:gd name="connsiteY3-208" fmla="*/ 664638 h 767776"/>
                <a:gd name="connsiteX4-209" fmla="*/ 19754 w 1774777"/>
                <a:gd name="connsiteY4-210" fmla="*/ 644815 h 767776"/>
                <a:gd name="connsiteX5-211" fmla="*/ 12936 w 1774777"/>
                <a:gd name="connsiteY5-212" fmla="*/ 606138 h 767776"/>
                <a:gd name="connsiteX6-213" fmla="*/ 12936 w 1774777"/>
                <a:gd name="connsiteY6-214" fmla="*/ 160630 h 767776"/>
                <a:gd name="connsiteX7-215" fmla="*/ 17463 w 1774777"/>
                <a:gd name="connsiteY7-216" fmla="*/ 134949 h 767776"/>
                <a:gd name="connsiteX8-217" fmla="*/ 61342 w 1774777"/>
                <a:gd name="connsiteY8-218" fmla="*/ 114034 h 767776"/>
                <a:gd name="connsiteX9-219" fmla="*/ 761352 w 1774777"/>
                <a:gd name="connsiteY9-220" fmla="*/ 0 h 767776"/>
                <a:gd name="connsiteX0-221" fmla="*/ 761352 w 1878416"/>
                <a:gd name="connsiteY0-222" fmla="*/ 0 h 767776"/>
                <a:gd name="connsiteX1-223" fmla="*/ 1770366 w 1878416"/>
                <a:gd name="connsiteY1-224" fmla="*/ 424097 h 767776"/>
                <a:gd name="connsiteX2-225" fmla="*/ 1735195 w 1878416"/>
                <a:gd name="connsiteY2-226" fmla="*/ 522007 h 767776"/>
                <a:gd name="connsiteX3-227" fmla="*/ 751827 w 1878416"/>
                <a:gd name="connsiteY3-228" fmla="*/ 764768 h 767776"/>
                <a:gd name="connsiteX4-229" fmla="*/ 61342 w 1878416"/>
                <a:gd name="connsiteY4-230" fmla="*/ 664638 h 767776"/>
                <a:gd name="connsiteX5-231" fmla="*/ 19754 w 1878416"/>
                <a:gd name="connsiteY5-232" fmla="*/ 644815 h 767776"/>
                <a:gd name="connsiteX6-233" fmla="*/ 12936 w 1878416"/>
                <a:gd name="connsiteY6-234" fmla="*/ 606138 h 767776"/>
                <a:gd name="connsiteX7-235" fmla="*/ 12936 w 1878416"/>
                <a:gd name="connsiteY7-236" fmla="*/ 160630 h 767776"/>
                <a:gd name="connsiteX8-237" fmla="*/ 17463 w 1878416"/>
                <a:gd name="connsiteY8-238" fmla="*/ 134949 h 767776"/>
                <a:gd name="connsiteX9-239" fmla="*/ 61342 w 1878416"/>
                <a:gd name="connsiteY9-240" fmla="*/ 114034 h 767776"/>
                <a:gd name="connsiteX10" fmla="*/ 761352 w 1878416"/>
                <a:gd name="connsiteY10" fmla="*/ 0 h 767776"/>
                <a:gd name="connsiteX0-241" fmla="*/ 761352 w 1878416"/>
                <a:gd name="connsiteY0-242" fmla="*/ 0 h 767776"/>
                <a:gd name="connsiteX1-243" fmla="*/ 1770366 w 1878416"/>
                <a:gd name="connsiteY1-244" fmla="*/ 424097 h 767776"/>
                <a:gd name="connsiteX2-245" fmla="*/ 1735195 w 1878416"/>
                <a:gd name="connsiteY2-246" fmla="*/ 522007 h 767776"/>
                <a:gd name="connsiteX3-247" fmla="*/ 751827 w 1878416"/>
                <a:gd name="connsiteY3-248" fmla="*/ 764768 h 767776"/>
                <a:gd name="connsiteX4-249" fmla="*/ 61342 w 1878416"/>
                <a:gd name="connsiteY4-250" fmla="*/ 664638 h 767776"/>
                <a:gd name="connsiteX5-251" fmla="*/ 19754 w 1878416"/>
                <a:gd name="connsiteY5-252" fmla="*/ 644815 h 767776"/>
                <a:gd name="connsiteX6-253" fmla="*/ 12936 w 1878416"/>
                <a:gd name="connsiteY6-254" fmla="*/ 606138 h 767776"/>
                <a:gd name="connsiteX7-255" fmla="*/ 12936 w 1878416"/>
                <a:gd name="connsiteY7-256" fmla="*/ 160630 h 767776"/>
                <a:gd name="connsiteX8-257" fmla="*/ 17463 w 1878416"/>
                <a:gd name="connsiteY8-258" fmla="*/ 134949 h 767776"/>
                <a:gd name="connsiteX9-259" fmla="*/ 61342 w 1878416"/>
                <a:gd name="connsiteY9-260" fmla="*/ 114034 h 767776"/>
                <a:gd name="connsiteX10-261" fmla="*/ 761352 w 1878416"/>
                <a:gd name="connsiteY10-262" fmla="*/ 0 h 767776"/>
                <a:gd name="connsiteX0-263" fmla="*/ 761352 w 1877399"/>
                <a:gd name="connsiteY0-264" fmla="*/ 0 h 767776"/>
                <a:gd name="connsiteX1-265" fmla="*/ 1770366 w 1877399"/>
                <a:gd name="connsiteY1-266" fmla="*/ 424097 h 767776"/>
                <a:gd name="connsiteX2-267" fmla="*/ 1732814 w 1877399"/>
                <a:gd name="connsiteY2-268" fmla="*/ 528960 h 767776"/>
                <a:gd name="connsiteX3-269" fmla="*/ 751827 w 1877399"/>
                <a:gd name="connsiteY3-270" fmla="*/ 764768 h 767776"/>
                <a:gd name="connsiteX4-271" fmla="*/ 61342 w 1877399"/>
                <a:gd name="connsiteY4-272" fmla="*/ 664638 h 767776"/>
                <a:gd name="connsiteX5-273" fmla="*/ 19754 w 1877399"/>
                <a:gd name="connsiteY5-274" fmla="*/ 644815 h 767776"/>
                <a:gd name="connsiteX6-275" fmla="*/ 12936 w 1877399"/>
                <a:gd name="connsiteY6-276" fmla="*/ 606138 h 767776"/>
                <a:gd name="connsiteX7-277" fmla="*/ 12936 w 1877399"/>
                <a:gd name="connsiteY7-278" fmla="*/ 160630 h 767776"/>
                <a:gd name="connsiteX8-279" fmla="*/ 17463 w 1877399"/>
                <a:gd name="connsiteY8-280" fmla="*/ 134949 h 767776"/>
                <a:gd name="connsiteX9-281" fmla="*/ 61342 w 1877399"/>
                <a:gd name="connsiteY9-282" fmla="*/ 114034 h 767776"/>
                <a:gd name="connsiteX10-283" fmla="*/ 761352 w 1877399"/>
                <a:gd name="connsiteY10-284" fmla="*/ 0 h 767776"/>
                <a:gd name="connsiteX0-285" fmla="*/ 761352 w 1877399"/>
                <a:gd name="connsiteY0-286" fmla="*/ 0 h 767776"/>
                <a:gd name="connsiteX1-287" fmla="*/ 1770366 w 1877399"/>
                <a:gd name="connsiteY1-288" fmla="*/ 424097 h 767776"/>
                <a:gd name="connsiteX2-289" fmla="*/ 1732814 w 1877399"/>
                <a:gd name="connsiteY2-290" fmla="*/ 528960 h 767776"/>
                <a:gd name="connsiteX3-291" fmla="*/ 751827 w 1877399"/>
                <a:gd name="connsiteY3-292" fmla="*/ 764768 h 767776"/>
                <a:gd name="connsiteX4-293" fmla="*/ 61342 w 1877399"/>
                <a:gd name="connsiteY4-294" fmla="*/ 664638 h 767776"/>
                <a:gd name="connsiteX5-295" fmla="*/ 19754 w 1877399"/>
                <a:gd name="connsiteY5-296" fmla="*/ 644815 h 767776"/>
                <a:gd name="connsiteX6-297" fmla="*/ 12936 w 1877399"/>
                <a:gd name="connsiteY6-298" fmla="*/ 606138 h 767776"/>
                <a:gd name="connsiteX7-299" fmla="*/ 12936 w 1877399"/>
                <a:gd name="connsiteY7-300" fmla="*/ 160630 h 767776"/>
                <a:gd name="connsiteX8-301" fmla="*/ 17463 w 1877399"/>
                <a:gd name="connsiteY8-302" fmla="*/ 134949 h 767776"/>
                <a:gd name="connsiteX9-303" fmla="*/ 61342 w 1877399"/>
                <a:gd name="connsiteY9-304" fmla="*/ 114034 h 767776"/>
                <a:gd name="connsiteX10-305" fmla="*/ 761352 w 1877399"/>
                <a:gd name="connsiteY10-306" fmla="*/ 0 h 767776"/>
                <a:gd name="connsiteX0-307" fmla="*/ 761352 w 1877399"/>
                <a:gd name="connsiteY0-308" fmla="*/ 0 h 767776"/>
                <a:gd name="connsiteX1-309" fmla="*/ 1770366 w 1877399"/>
                <a:gd name="connsiteY1-310" fmla="*/ 424097 h 767776"/>
                <a:gd name="connsiteX2-311" fmla="*/ 1732814 w 1877399"/>
                <a:gd name="connsiteY2-312" fmla="*/ 528960 h 767776"/>
                <a:gd name="connsiteX3-313" fmla="*/ 751827 w 1877399"/>
                <a:gd name="connsiteY3-314" fmla="*/ 764768 h 767776"/>
                <a:gd name="connsiteX4-315" fmla="*/ 61342 w 1877399"/>
                <a:gd name="connsiteY4-316" fmla="*/ 664638 h 767776"/>
                <a:gd name="connsiteX5-317" fmla="*/ 19754 w 1877399"/>
                <a:gd name="connsiteY5-318" fmla="*/ 644815 h 767776"/>
                <a:gd name="connsiteX6-319" fmla="*/ 12936 w 1877399"/>
                <a:gd name="connsiteY6-320" fmla="*/ 606138 h 767776"/>
                <a:gd name="connsiteX7-321" fmla="*/ 12936 w 1877399"/>
                <a:gd name="connsiteY7-322" fmla="*/ 160630 h 767776"/>
                <a:gd name="connsiteX8-323" fmla="*/ 17463 w 1877399"/>
                <a:gd name="connsiteY8-324" fmla="*/ 134949 h 767776"/>
                <a:gd name="connsiteX9-325" fmla="*/ 61342 w 1877399"/>
                <a:gd name="connsiteY9-326" fmla="*/ 114034 h 767776"/>
                <a:gd name="connsiteX10-327" fmla="*/ 761352 w 1877399"/>
                <a:gd name="connsiteY10-328" fmla="*/ 0 h 767776"/>
                <a:gd name="connsiteX0-329" fmla="*/ 761352 w 1893977"/>
                <a:gd name="connsiteY0-330" fmla="*/ 0 h 767776"/>
                <a:gd name="connsiteX1-331" fmla="*/ 1770366 w 1893977"/>
                <a:gd name="connsiteY1-332" fmla="*/ 424097 h 767776"/>
                <a:gd name="connsiteX2-333" fmla="*/ 1768533 w 1893977"/>
                <a:gd name="connsiteY2-334" fmla="*/ 549817 h 767776"/>
                <a:gd name="connsiteX3-335" fmla="*/ 751827 w 1893977"/>
                <a:gd name="connsiteY3-336" fmla="*/ 764768 h 767776"/>
                <a:gd name="connsiteX4-337" fmla="*/ 61342 w 1893977"/>
                <a:gd name="connsiteY4-338" fmla="*/ 664638 h 767776"/>
                <a:gd name="connsiteX5-339" fmla="*/ 19754 w 1893977"/>
                <a:gd name="connsiteY5-340" fmla="*/ 644815 h 767776"/>
                <a:gd name="connsiteX6-341" fmla="*/ 12936 w 1893977"/>
                <a:gd name="connsiteY6-342" fmla="*/ 606138 h 767776"/>
                <a:gd name="connsiteX7-343" fmla="*/ 12936 w 1893977"/>
                <a:gd name="connsiteY7-344" fmla="*/ 160630 h 767776"/>
                <a:gd name="connsiteX8-345" fmla="*/ 17463 w 1893977"/>
                <a:gd name="connsiteY8-346" fmla="*/ 134949 h 767776"/>
                <a:gd name="connsiteX9-347" fmla="*/ 61342 w 1893977"/>
                <a:gd name="connsiteY9-348" fmla="*/ 114034 h 767776"/>
                <a:gd name="connsiteX10-349" fmla="*/ 761352 w 1893977"/>
                <a:gd name="connsiteY10-350" fmla="*/ 0 h 767776"/>
                <a:gd name="connsiteX0-351" fmla="*/ 761352 w 1893977"/>
                <a:gd name="connsiteY0-352" fmla="*/ 0 h 767776"/>
                <a:gd name="connsiteX1-353" fmla="*/ 1770366 w 1893977"/>
                <a:gd name="connsiteY1-354" fmla="*/ 424097 h 767776"/>
                <a:gd name="connsiteX2-355" fmla="*/ 1768533 w 1893977"/>
                <a:gd name="connsiteY2-356" fmla="*/ 549817 h 767776"/>
                <a:gd name="connsiteX3-357" fmla="*/ 751827 w 1893977"/>
                <a:gd name="connsiteY3-358" fmla="*/ 764768 h 767776"/>
                <a:gd name="connsiteX4-359" fmla="*/ 61342 w 1893977"/>
                <a:gd name="connsiteY4-360" fmla="*/ 664638 h 767776"/>
                <a:gd name="connsiteX5-361" fmla="*/ 19754 w 1893977"/>
                <a:gd name="connsiteY5-362" fmla="*/ 644815 h 767776"/>
                <a:gd name="connsiteX6-363" fmla="*/ 12936 w 1893977"/>
                <a:gd name="connsiteY6-364" fmla="*/ 606138 h 767776"/>
                <a:gd name="connsiteX7-365" fmla="*/ 12936 w 1893977"/>
                <a:gd name="connsiteY7-366" fmla="*/ 160630 h 767776"/>
                <a:gd name="connsiteX8-367" fmla="*/ 17463 w 1893977"/>
                <a:gd name="connsiteY8-368" fmla="*/ 134949 h 767776"/>
                <a:gd name="connsiteX9-369" fmla="*/ 61342 w 1893977"/>
                <a:gd name="connsiteY9-370" fmla="*/ 114034 h 767776"/>
                <a:gd name="connsiteX10-371" fmla="*/ 761352 w 1893977"/>
                <a:gd name="connsiteY10-372" fmla="*/ 0 h 767776"/>
                <a:gd name="connsiteX0-373" fmla="*/ 761352 w 1893977"/>
                <a:gd name="connsiteY0-374" fmla="*/ 0 h 767776"/>
                <a:gd name="connsiteX1-375" fmla="*/ 1770366 w 1893977"/>
                <a:gd name="connsiteY1-376" fmla="*/ 424097 h 767776"/>
                <a:gd name="connsiteX2-377" fmla="*/ 1768533 w 1893977"/>
                <a:gd name="connsiteY2-378" fmla="*/ 549817 h 767776"/>
                <a:gd name="connsiteX3-379" fmla="*/ 751827 w 1893977"/>
                <a:gd name="connsiteY3-380" fmla="*/ 764768 h 767776"/>
                <a:gd name="connsiteX4-381" fmla="*/ 61342 w 1893977"/>
                <a:gd name="connsiteY4-382" fmla="*/ 664638 h 767776"/>
                <a:gd name="connsiteX5-383" fmla="*/ 19754 w 1893977"/>
                <a:gd name="connsiteY5-384" fmla="*/ 644815 h 767776"/>
                <a:gd name="connsiteX6-385" fmla="*/ 12936 w 1893977"/>
                <a:gd name="connsiteY6-386" fmla="*/ 606138 h 767776"/>
                <a:gd name="connsiteX7-387" fmla="*/ 12936 w 1893977"/>
                <a:gd name="connsiteY7-388" fmla="*/ 160630 h 767776"/>
                <a:gd name="connsiteX8-389" fmla="*/ 17463 w 1893977"/>
                <a:gd name="connsiteY8-390" fmla="*/ 134949 h 767776"/>
                <a:gd name="connsiteX9-391" fmla="*/ 61342 w 1893977"/>
                <a:gd name="connsiteY9-392" fmla="*/ 114034 h 767776"/>
                <a:gd name="connsiteX10-393" fmla="*/ 761352 w 1893977"/>
                <a:gd name="connsiteY10-394" fmla="*/ 0 h 767776"/>
                <a:gd name="connsiteX0-395" fmla="*/ 761352 w 1848313"/>
                <a:gd name="connsiteY0-396" fmla="*/ 0 h 767776"/>
                <a:gd name="connsiteX1-397" fmla="*/ 1770366 w 1848313"/>
                <a:gd name="connsiteY1-398" fmla="*/ 424097 h 767776"/>
                <a:gd name="connsiteX2-399" fmla="*/ 1768533 w 1848313"/>
                <a:gd name="connsiteY2-400" fmla="*/ 549817 h 767776"/>
                <a:gd name="connsiteX3-401" fmla="*/ 751827 w 1848313"/>
                <a:gd name="connsiteY3-402" fmla="*/ 764768 h 767776"/>
                <a:gd name="connsiteX4-403" fmla="*/ 61342 w 1848313"/>
                <a:gd name="connsiteY4-404" fmla="*/ 664638 h 767776"/>
                <a:gd name="connsiteX5-405" fmla="*/ 19754 w 1848313"/>
                <a:gd name="connsiteY5-406" fmla="*/ 644815 h 767776"/>
                <a:gd name="connsiteX6-407" fmla="*/ 12936 w 1848313"/>
                <a:gd name="connsiteY6-408" fmla="*/ 606138 h 767776"/>
                <a:gd name="connsiteX7-409" fmla="*/ 12936 w 1848313"/>
                <a:gd name="connsiteY7-410" fmla="*/ 160630 h 767776"/>
                <a:gd name="connsiteX8-411" fmla="*/ 17463 w 1848313"/>
                <a:gd name="connsiteY8-412" fmla="*/ 134949 h 767776"/>
                <a:gd name="connsiteX9-413" fmla="*/ 61342 w 1848313"/>
                <a:gd name="connsiteY9-414" fmla="*/ 114034 h 767776"/>
                <a:gd name="connsiteX10-415" fmla="*/ 761352 w 1848313"/>
                <a:gd name="connsiteY10-416" fmla="*/ 0 h 767776"/>
                <a:gd name="connsiteX0-417" fmla="*/ 761352 w 1848313"/>
                <a:gd name="connsiteY0-418" fmla="*/ 0 h 767776"/>
                <a:gd name="connsiteX1-419" fmla="*/ 1770366 w 1848313"/>
                <a:gd name="connsiteY1-420" fmla="*/ 424097 h 767776"/>
                <a:gd name="connsiteX2-421" fmla="*/ 1768533 w 1848313"/>
                <a:gd name="connsiteY2-422" fmla="*/ 549817 h 767776"/>
                <a:gd name="connsiteX3-423" fmla="*/ 751827 w 1848313"/>
                <a:gd name="connsiteY3-424" fmla="*/ 764768 h 767776"/>
                <a:gd name="connsiteX4-425" fmla="*/ 61342 w 1848313"/>
                <a:gd name="connsiteY4-426" fmla="*/ 664638 h 767776"/>
                <a:gd name="connsiteX5-427" fmla="*/ 19754 w 1848313"/>
                <a:gd name="connsiteY5-428" fmla="*/ 644815 h 767776"/>
                <a:gd name="connsiteX6-429" fmla="*/ 12936 w 1848313"/>
                <a:gd name="connsiteY6-430" fmla="*/ 606138 h 767776"/>
                <a:gd name="connsiteX7-431" fmla="*/ 12936 w 1848313"/>
                <a:gd name="connsiteY7-432" fmla="*/ 160630 h 767776"/>
                <a:gd name="connsiteX8-433" fmla="*/ 17463 w 1848313"/>
                <a:gd name="connsiteY8-434" fmla="*/ 134949 h 767776"/>
                <a:gd name="connsiteX9-435" fmla="*/ 61342 w 1848313"/>
                <a:gd name="connsiteY9-436" fmla="*/ 114034 h 767776"/>
                <a:gd name="connsiteX10-437" fmla="*/ 761352 w 1848313"/>
                <a:gd name="connsiteY10-438" fmla="*/ 0 h 767776"/>
                <a:gd name="connsiteX0-439" fmla="*/ 761352 w 1838454"/>
                <a:gd name="connsiteY0-440" fmla="*/ 0 h 767776"/>
                <a:gd name="connsiteX1-441" fmla="*/ 1756079 w 1838454"/>
                <a:gd name="connsiteY1-442" fmla="*/ 345304 h 767776"/>
                <a:gd name="connsiteX2-443" fmla="*/ 1768533 w 1838454"/>
                <a:gd name="connsiteY2-444" fmla="*/ 549817 h 767776"/>
                <a:gd name="connsiteX3-445" fmla="*/ 751827 w 1838454"/>
                <a:gd name="connsiteY3-446" fmla="*/ 764768 h 767776"/>
                <a:gd name="connsiteX4-447" fmla="*/ 61342 w 1838454"/>
                <a:gd name="connsiteY4-448" fmla="*/ 664638 h 767776"/>
                <a:gd name="connsiteX5-449" fmla="*/ 19754 w 1838454"/>
                <a:gd name="connsiteY5-450" fmla="*/ 644815 h 767776"/>
                <a:gd name="connsiteX6-451" fmla="*/ 12936 w 1838454"/>
                <a:gd name="connsiteY6-452" fmla="*/ 606138 h 767776"/>
                <a:gd name="connsiteX7-453" fmla="*/ 12936 w 1838454"/>
                <a:gd name="connsiteY7-454" fmla="*/ 160630 h 767776"/>
                <a:gd name="connsiteX8-455" fmla="*/ 17463 w 1838454"/>
                <a:gd name="connsiteY8-456" fmla="*/ 134949 h 767776"/>
                <a:gd name="connsiteX9-457" fmla="*/ 61342 w 1838454"/>
                <a:gd name="connsiteY9-458" fmla="*/ 114034 h 767776"/>
                <a:gd name="connsiteX10-459" fmla="*/ 761352 w 1838454"/>
                <a:gd name="connsiteY10-460" fmla="*/ 0 h 767776"/>
                <a:gd name="connsiteX0-461" fmla="*/ 761352 w 1794924"/>
                <a:gd name="connsiteY0-462" fmla="*/ 0 h 767776"/>
                <a:gd name="connsiteX1-463" fmla="*/ 1756079 w 1794924"/>
                <a:gd name="connsiteY1-464" fmla="*/ 345304 h 767776"/>
                <a:gd name="connsiteX2-465" fmla="*/ 1768533 w 1794924"/>
                <a:gd name="connsiteY2-466" fmla="*/ 549817 h 767776"/>
                <a:gd name="connsiteX3-467" fmla="*/ 751827 w 1794924"/>
                <a:gd name="connsiteY3-468" fmla="*/ 764768 h 767776"/>
                <a:gd name="connsiteX4-469" fmla="*/ 61342 w 1794924"/>
                <a:gd name="connsiteY4-470" fmla="*/ 664638 h 767776"/>
                <a:gd name="connsiteX5-471" fmla="*/ 19754 w 1794924"/>
                <a:gd name="connsiteY5-472" fmla="*/ 644815 h 767776"/>
                <a:gd name="connsiteX6-473" fmla="*/ 12936 w 1794924"/>
                <a:gd name="connsiteY6-474" fmla="*/ 606138 h 767776"/>
                <a:gd name="connsiteX7-475" fmla="*/ 12936 w 1794924"/>
                <a:gd name="connsiteY7-476" fmla="*/ 160630 h 767776"/>
                <a:gd name="connsiteX8-477" fmla="*/ 17463 w 1794924"/>
                <a:gd name="connsiteY8-478" fmla="*/ 134949 h 767776"/>
                <a:gd name="connsiteX9-479" fmla="*/ 61342 w 1794924"/>
                <a:gd name="connsiteY9-480" fmla="*/ 114034 h 767776"/>
                <a:gd name="connsiteX10-481" fmla="*/ 761352 w 1794924"/>
                <a:gd name="connsiteY10-482" fmla="*/ 0 h 767776"/>
                <a:gd name="connsiteX0-483" fmla="*/ 761352 w 1794924"/>
                <a:gd name="connsiteY0-484" fmla="*/ 0 h 767776"/>
                <a:gd name="connsiteX1-485" fmla="*/ 1756079 w 1794924"/>
                <a:gd name="connsiteY1-486" fmla="*/ 345304 h 767776"/>
                <a:gd name="connsiteX2-487" fmla="*/ 1768533 w 1794924"/>
                <a:gd name="connsiteY2-488" fmla="*/ 549817 h 767776"/>
                <a:gd name="connsiteX3-489" fmla="*/ 751827 w 1794924"/>
                <a:gd name="connsiteY3-490" fmla="*/ 764768 h 767776"/>
                <a:gd name="connsiteX4-491" fmla="*/ 61342 w 1794924"/>
                <a:gd name="connsiteY4-492" fmla="*/ 664638 h 767776"/>
                <a:gd name="connsiteX5-493" fmla="*/ 19754 w 1794924"/>
                <a:gd name="connsiteY5-494" fmla="*/ 644815 h 767776"/>
                <a:gd name="connsiteX6-495" fmla="*/ 12936 w 1794924"/>
                <a:gd name="connsiteY6-496" fmla="*/ 606138 h 767776"/>
                <a:gd name="connsiteX7-497" fmla="*/ 12936 w 1794924"/>
                <a:gd name="connsiteY7-498" fmla="*/ 160630 h 767776"/>
                <a:gd name="connsiteX8-499" fmla="*/ 17463 w 1794924"/>
                <a:gd name="connsiteY8-500" fmla="*/ 134949 h 767776"/>
                <a:gd name="connsiteX9-501" fmla="*/ 61342 w 1794924"/>
                <a:gd name="connsiteY9-502" fmla="*/ 114034 h 767776"/>
                <a:gd name="connsiteX10-503" fmla="*/ 761352 w 1794924"/>
                <a:gd name="connsiteY10-504" fmla="*/ 0 h 767776"/>
                <a:gd name="connsiteX0-505" fmla="*/ 761352 w 1794924"/>
                <a:gd name="connsiteY0-506" fmla="*/ 0 h 767776"/>
                <a:gd name="connsiteX1-507" fmla="*/ 1756079 w 1794924"/>
                <a:gd name="connsiteY1-508" fmla="*/ 345304 h 767776"/>
                <a:gd name="connsiteX2-509" fmla="*/ 1768533 w 1794924"/>
                <a:gd name="connsiteY2-510" fmla="*/ 549817 h 767776"/>
                <a:gd name="connsiteX3-511" fmla="*/ 751827 w 1794924"/>
                <a:gd name="connsiteY3-512" fmla="*/ 764768 h 767776"/>
                <a:gd name="connsiteX4-513" fmla="*/ 61342 w 1794924"/>
                <a:gd name="connsiteY4-514" fmla="*/ 664638 h 767776"/>
                <a:gd name="connsiteX5-515" fmla="*/ 19754 w 1794924"/>
                <a:gd name="connsiteY5-516" fmla="*/ 644815 h 767776"/>
                <a:gd name="connsiteX6-517" fmla="*/ 12936 w 1794924"/>
                <a:gd name="connsiteY6-518" fmla="*/ 606138 h 767776"/>
                <a:gd name="connsiteX7-519" fmla="*/ 12936 w 1794924"/>
                <a:gd name="connsiteY7-520" fmla="*/ 160630 h 767776"/>
                <a:gd name="connsiteX8-521" fmla="*/ 17463 w 1794924"/>
                <a:gd name="connsiteY8-522" fmla="*/ 134949 h 767776"/>
                <a:gd name="connsiteX9-523" fmla="*/ 61342 w 1794924"/>
                <a:gd name="connsiteY9-524" fmla="*/ 114034 h 767776"/>
                <a:gd name="connsiteX10-525" fmla="*/ 761352 w 1794924"/>
                <a:gd name="connsiteY10-526" fmla="*/ 0 h 767776"/>
                <a:gd name="connsiteX0-527" fmla="*/ 761352 w 1796220"/>
                <a:gd name="connsiteY0-528" fmla="*/ 0 h 767776"/>
                <a:gd name="connsiteX1-529" fmla="*/ 1758460 w 1796220"/>
                <a:gd name="connsiteY1-530" fmla="*/ 322129 h 767776"/>
                <a:gd name="connsiteX2-531" fmla="*/ 1768533 w 1796220"/>
                <a:gd name="connsiteY2-532" fmla="*/ 549817 h 767776"/>
                <a:gd name="connsiteX3-533" fmla="*/ 751827 w 1796220"/>
                <a:gd name="connsiteY3-534" fmla="*/ 764768 h 767776"/>
                <a:gd name="connsiteX4-535" fmla="*/ 61342 w 1796220"/>
                <a:gd name="connsiteY4-536" fmla="*/ 664638 h 767776"/>
                <a:gd name="connsiteX5-537" fmla="*/ 19754 w 1796220"/>
                <a:gd name="connsiteY5-538" fmla="*/ 644815 h 767776"/>
                <a:gd name="connsiteX6-539" fmla="*/ 12936 w 1796220"/>
                <a:gd name="connsiteY6-540" fmla="*/ 606138 h 767776"/>
                <a:gd name="connsiteX7-541" fmla="*/ 12936 w 1796220"/>
                <a:gd name="connsiteY7-542" fmla="*/ 160630 h 767776"/>
                <a:gd name="connsiteX8-543" fmla="*/ 17463 w 1796220"/>
                <a:gd name="connsiteY8-544" fmla="*/ 134949 h 767776"/>
                <a:gd name="connsiteX9-545" fmla="*/ 61342 w 1796220"/>
                <a:gd name="connsiteY9-546" fmla="*/ 114034 h 767776"/>
                <a:gd name="connsiteX10-547" fmla="*/ 761352 w 1796220"/>
                <a:gd name="connsiteY10-548" fmla="*/ 0 h 767776"/>
                <a:gd name="connsiteX0-549" fmla="*/ 761352 w 1796220"/>
                <a:gd name="connsiteY0-550" fmla="*/ 0 h 767776"/>
                <a:gd name="connsiteX1-551" fmla="*/ 1758460 w 1796220"/>
                <a:gd name="connsiteY1-552" fmla="*/ 322129 h 767776"/>
                <a:gd name="connsiteX2-553" fmla="*/ 1768533 w 1796220"/>
                <a:gd name="connsiteY2-554" fmla="*/ 549817 h 767776"/>
                <a:gd name="connsiteX3-555" fmla="*/ 751827 w 1796220"/>
                <a:gd name="connsiteY3-556" fmla="*/ 764768 h 767776"/>
                <a:gd name="connsiteX4-557" fmla="*/ 61342 w 1796220"/>
                <a:gd name="connsiteY4-558" fmla="*/ 664638 h 767776"/>
                <a:gd name="connsiteX5-559" fmla="*/ 19754 w 1796220"/>
                <a:gd name="connsiteY5-560" fmla="*/ 644815 h 767776"/>
                <a:gd name="connsiteX6-561" fmla="*/ 12936 w 1796220"/>
                <a:gd name="connsiteY6-562" fmla="*/ 606138 h 767776"/>
                <a:gd name="connsiteX7-563" fmla="*/ 12936 w 1796220"/>
                <a:gd name="connsiteY7-564" fmla="*/ 160630 h 767776"/>
                <a:gd name="connsiteX8-565" fmla="*/ 17463 w 1796220"/>
                <a:gd name="connsiteY8-566" fmla="*/ 134949 h 767776"/>
                <a:gd name="connsiteX9-567" fmla="*/ 61342 w 1796220"/>
                <a:gd name="connsiteY9-568" fmla="*/ 114034 h 767776"/>
                <a:gd name="connsiteX10-569" fmla="*/ 761352 w 1796220"/>
                <a:gd name="connsiteY10-570" fmla="*/ 0 h 767776"/>
                <a:gd name="connsiteX0-571" fmla="*/ 761352 w 1796220"/>
                <a:gd name="connsiteY0-572" fmla="*/ 0 h 767776"/>
                <a:gd name="connsiteX1-573" fmla="*/ 1758460 w 1796220"/>
                <a:gd name="connsiteY1-574" fmla="*/ 322129 h 767776"/>
                <a:gd name="connsiteX2-575" fmla="*/ 1768533 w 1796220"/>
                <a:gd name="connsiteY2-576" fmla="*/ 549817 h 767776"/>
                <a:gd name="connsiteX3-577" fmla="*/ 751827 w 1796220"/>
                <a:gd name="connsiteY3-578" fmla="*/ 764768 h 767776"/>
                <a:gd name="connsiteX4-579" fmla="*/ 61342 w 1796220"/>
                <a:gd name="connsiteY4-580" fmla="*/ 664638 h 767776"/>
                <a:gd name="connsiteX5-581" fmla="*/ 19754 w 1796220"/>
                <a:gd name="connsiteY5-582" fmla="*/ 644815 h 767776"/>
                <a:gd name="connsiteX6-583" fmla="*/ 12936 w 1796220"/>
                <a:gd name="connsiteY6-584" fmla="*/ 606138 h 767776"/>
                <a:gd name="connsiteX7-585" fmla="*/ 12936 w 1796220"/>
                <a:gd name="connsiteY7-586" fmla="*/ 160630 h 767776"/>
                <a:gd name="connsiteX8-587" fmla="*/ 17463 w 1796220"/>
                <a:gd name="connsiteY8-588" fmla="*/ 134949 h 767776"/>
                <a:gd name="connsiteX9-589" fmla="*/ 61342 w 1796220"/>
                <a:gd name="connsiteY9-590" fmla="*/ 114034 h 767776"/>
                <a:gd name="connsiteX10-591" fmla="*/ 761352 w 1796220"/>
                <a:gd name="connsiteY10-592" fmla="*/ 0 h 767776"/>
                <a:gd name="connsiteX0-593" fmla="*/ 761352 w 1793046"/>
                <a:gd name="connsiteY0-594" fmla="*/ 0 h 767776"/>
                <a:gd name="connsiteX1-595" fmla="*/ 1758460 w 1793046"/>
                <a:gd name="connsiteY1-596" fmla="*/ 322129 h 767776"/>
                <a:gd name="connsiteX2-597" fmla="*/ 1768533 w 1793046"/>
                <a:gd name="connsiteY2-598" fmla="*/ 549817 h 767776"/>
                <a:gd name="connsiteX3-599" fmla="*/ 751827 w 1793046"/>
                <a:gd name="connsiteY3-600" fmla="*/ 764768 h 767776"/>
                <a:gd name="connsiteX4-601" fmla="*/ 61342 w 1793046"/>
                <a:gd name="connsiteY4-602" fmla="*/ 664638 h 767776"/>
                <a:gd name="connsiteX5-603" fmla="*/ 19754 w 1793046"/>
                <a:gd name="connsiteY5-604" fmla="*/ 644815 h 767776"/>
                <a:gd name="connsiteX6-605" fmla="*/ 12936 w 1793046"/>
                <a:gd name="connsiteY6-606" fmla="*/ 606138 h 767776"/>
                <a:gd name="connsiteX7-607" fmla="*/ 12936 w 1793046"/>
                <a:gd name="connsiteY7-608" fmla="*/ 160630 h 767776"/>
                <a:gd name="connsiteX8-609" fmla="*/ 17463 w 1793046"/>
                <a:gd name="connsiteY8-610" fmla="*/ 134949 h 767776"/>
                <a:gd name="connsiteX9-611" fmla="*/ 61342 w 1793046"/>
                <a:gd name="connsiteY9-612" fmla="*/ 114034 h 767776"/>
                <a:gd name="connsiteX10-613" fmla="*/ 761352 w 1793046"/>
                <a:gd name="connsiteY10-614" fmla="*/ 0 h 767776"/>
                <a:gd name="connsiteX0-615" fmla="*/ 761352 w 1793046"/>
                <a:gd name="connsiteY0-616" fmla="*/ 0 h 767776"/>
                <a:gd name="connsiteX1-617" fmla="*/ 1758460 w 1793046"/>
                <a:gd name="connsiteY1-618" fmla="*/ 322129 h 767776"/>
                <a:gd name="connsiteX2-619" fmla="*/ 1768533 w 1793046"/>
                <a:gd name="connsiteY2-620" fmla="*/ 549817 h 767776"/>
                <a:gd name="connsiteX3-621" fmla="*/ 751827 w 1793046"/>
                <a:gd name="connsiteY3-622" fmla="*/ 764768 h 767776"/>
                <a:gd name="connsiteX4-623" fmla="*/ 61342 w 1793046"/>
                <a:gd name="connsiteY4-624" fmla="*/ 664638 h 767776"/>
                <a:gd name="connsiteX5-625" fmla="*/ 19754 w 1793046"/>
                <a:gd name="connsiteY5-626" fmla="*/ 644815 h 767776"/>
                <a:gd name="connsiteX6-627" fmla="*/ 12936 w 1793046"/>
                <a:gd name="connsiteY6-628" fmla="*/ 606138 h 767776"/>
                <a:gd name="connsiteX7-629" fmla="*/ 12936 w 1793046"/>
                <a:gd name="connsiteY7-630" fmla="*/ 160630 h 767776"/>
                <a:gd name="connsiteX8-631" fmla="*/ 17463 w 1793046"/>
                <a:gd name="connsiteY8-632" fmla="*/ 134949 h 767776"/>
                <a:gd name="connsiteX9-633" fmla="*/ 61342 w 1793046"/>
                <a:gd name="connsiteY9-634" fmla="*/ 114034 h 767776"/>
                <a:gd name="connsiteX10-635" fmla="*/ 761352 w 1793046"/>
                <a:gd name="connsiteY10-636" fmla="*/ 0 h 767776"/>
                <a:gd name="connsiteX0-637" fmla="*/ 761352 w 1793046"/>
                <a:gd name="connsiteY0-638" fmla="*/ 0 h 767776"/>
                <a:gd name="connsiteX1-639" fmla="*/ 1758460 w 1793046"/>
                <a:gd name="connsiteY1-640" fmla="*/ 322129 h 767776"/>
                <a:gd name="connsiteX2-641" fmla="*/ 1768533 w 1793046"/>
                <a:gd name="connsiteY2-642" fmla="*/ 549817 h 767776"/>
                <a:gd name="connsiteX3-643" fmla="*/ 751827 w 1793046"/>
                <a:gd name="connsiteY3-644" fmla="*/ 764768 h 767776"/>
                <a:gd name="connsiteX4-645" fmla="*/ 61342 w 1793046"/>
                <a:gd name="connsiteY4-646" fmla="*/ 664638 h 767776"/>
                <a:gd name="connsiteX5-647" fmla="*/ 19754 w 1793046"/>
                <a:gd name="connsiteY5-648" fmla="*/ 644815 h 767776"/>
                <a:gd name="connsiteX6-649" fmla="*/ 12936 w 1793046"/>
                <a:gd name="connsiteY6-650" fmla="*/ 606138 h 767776"/>
                <a:gd name="connsiteX7-651" fmla="*/ 12936 w 1793046"/>
                <a:gd name="connsiteY7-652" fmla="*/ 160630 h 767776"/>
                <a:gd name="connsiteX8-653" fmla="*/ 17463 w 1793046"/>
                <a:gd name="connsiteY8-654" fmla="*/ 134949 h 767776"/>
                <a:gd name="connsiteX9-655" fmla="*/ 61342 w 1793046"/>
                <a:gd name="connsiteY9-656" fmla="*/ 114034 h 767776"/>
                <a:gd name="connsiteX10-657" fmla="*/ 761352 w 1793046"/>
                <a:gd name="connsiteY10-658" fmla="*/ 0 h 767776"/>
                <a:gd name="connsiteX0-659" fmla="*/ 761352 w 1793046"/>
                <a:gd name="connsiteY0-660" fmla="*/ 0 h 767776"/>
                <a:gd name="connsiteX1-661" fmla="*/ 1758460 w 1793046"/>
                <a:gd name="connsiteY1-662" fmla="*/ 322129 h 767776"/>
                <a:gd name="connsiteX2-663" fmla="*/ 1768533 w 1793046"/>
                <a:gd name="connsiteY2-664" fmla="*/ 549817 h 767776"/>
                <a:gd name="connsiteX3-665" fmla="*/ 751827 w 1793046"/>
                <a:gd name="connsiteY3-666" fmla="*/ 764768 h 767776"/>
                <a:gd name="connsiteX4-667" fmla="*/ 61342 w 1793046"/>
                <a:gd name="connsiteY4-668" fmla="*/ 664638 h 767776"/>
                <a:gd name="connsiteX5-669" fmla="*/ 19754 w 1793046"/>
                <a:gd name="connsiteY5-670" fmla="*/ 644815 h 767776"/>
                <a:gd name="connsiteX6-671" fmla="*/ 12936 w 1793046"/>
                <a:gd name="connsiteY6-672" fmla="*/ 606138 h 767776"/>
                <a:gd name="connsiteX7-673" fmla="*/ 12936 w 1793046"/>
                <a:gd name="connsiteY7-674" fmla="*/ 160630 h 767776"/>
                <a:gd name="connsiteX8-675" fmla="*/ 17463 w 1793046"/>
                <a:gd name="connsiteY8-676" fmla="*/ 134949 h 767776"/>
                <a:gd name="connsiteX9-677" fmla="*/ 61342 w 1793046"/>
                <a:gd name="connsiteY9-678" fmla="*/ 114034 h 767776"/>
                <a:gd name="connsiteX10-679" fmla="*/ 761352 w 1793046"/>
                <a:gd name="connsiteY10-680" fmla="*/ 0 h 767776"/>
                <a:gd name="connsiteX0-681" fmla="*/ 761352 w 1793046"/>
                <a:gd name="connsiteY0-682" fmla="*/ 0 h 767776"/>
                <a:gd name="connsiteX1-683" fmla="*/ 1758460 w 1793046"/>
                <a:gd name="connsiteY1-684" fmla="*/ 322129 h 767776"/>
                <a:gd name="connsiteX2-685" fmla="*/ 1768533 w 1793046"/>
                <a:gd name="connsiteY2-686" fmla="*/ 549817 h 767776"/>
                <a:gd name="connsiteX3-687" fmla="*/ 751827 w 1793046"/>
                <a:gd name="connsiteY3-688" fmla="*/ 764768 h 767776"/>
                <a:gd name="connsiteX4-689" fmla="*/ 61342 w 1793046"/>
                <a:gd name="connsiteY4-690" fmla="*/ 664638 h 767776"/>
                <a:gd name="connsiteX5-691" fmla="*/ 19754 w 1793046"/>
                <a:gd name="connsiteY5-692" fmla="*/ 644815 h 767776"/>
                <a:gd name="connsiteX6-693" fmla="*/ 12936 w 1793046"/>
                <a:gd name="connsiteY6-694" fmla="*/ 606138 h 767776"/>
                <a:gd name="connsiteX7-695" fmla="*/ 12936 w 1793046"/>
                <a:gd name="connsiteY7-696" fmla="*/ 160630 h 767776"/>
                <a:gd name="connsiteX8-697" fmla="*/ 17463 w 1793046"/>
                <a:gd name="connsiteY8-698" fmla="*/ 134949 h 767776"/>
                <a:gd name="connsiteX9-699" fmla="*/ 61342 w 1793046"/>
                <a:gd name="connsiteY9-700" fmla="*/ 114034 h 767776"/>
                <a:gd name="connsiteX10-701" fmla="*/ 761352 w 1793046"/>
                <a:gd name="connsiteY10-702" fmla="*/ 0 h 76777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61" y="connsiteY10-262"/>
                </a:cxn>
              </a:cxnLst>
              <a:rect l="l" t="t" r="r" b="b"/>
              <a:pathLst>
                <a:path w="1793046" h="767776">
                  <a:moveTo>
                    <a:pt x="761352" y="0"/>
                  </a:moveTo>
                  <a:cubicBezTo>
                    <a:pt x="1289044" y="9270"/>
                    <a:pt x="1710835" y="225298"/>
                    <a:pt x="1758460" y="322129"/>
                  </a:cubicBezTo>
                  <a:cubicBezTo>
                    <a:pt x="1818373" y="418400"/>
                    <a:pt x="1785890" y="495358"/>
                    <a:pt x="1768533" y="549817"/>
                  </a:cubicBezTo>
                  <a:cubicBezTo>
                    <a:pt x="1620342" y="541092"/>
                    <a:pt x="1365885" y="710625"/>
                    <a:pt x="751827" y="764768"/>
                  </a:cubicBezTo>
                  <a:cubicBezTo>
                    <a:pt x="430875" y="780137"/>
                    <a:pt x="240490" y="735094"/>
                    <a:pt x="61342" y="664638"/>
                  </a:cubicBezTo>
                  <a:lnTo>
                    <a:pt x="19754" y="644815"/>
                  </a:lnTo>
                  <a:lnTo>
                    <a:pt x="12936" y="606138"/>
                  </a:lnTo>
                  <a:cubicBezTo>
                    <a:pt x="-4312" y="458212"/>
                    <a:pt x="-4312" y="308556"/>
                    <a:pt x="12936" y="160630"/>
                  </a:cubicBezTo>
                  <a:lnTo>
                    <a:pt x="17463" y="134949"/>
                  </a:lnTo>
                  <a:lnTo>
                    <a:pt x="61342" y="114034"/>
                  </a:lnTo>
                  <a:cubicBezTo>
                    <a:pt x="240490" y="43578"/>
                    <a:pt x="487981" y="0"/>
                    <a:pt x="761352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459" name="文本框 458"/>
          <p:cNvSpPr txBox="1"/>
          <p:nvPr/>
        </p:nvSpPr>
        <p:spPr>
          <a:xfrm>
            <a:off x="3567112" y="3931140"/>
            <a:ext cx="1661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</a:rPr>
              <a:t>21÷21</a:t>
            </a:r>
            <a:r>
              <a:rPr lang="zh-CN" altLang="en-US" sz="2400" b="1" dirty="0">
                <a:latin typeface="+mn-lt"/>
              </a:rPr>
              <a:t>＝</a:t>
            </a:r>
            <a:endParaRPr lang="zh-CN" altLang="en-US" sz="2400" b="1" dirty="0">
              <a:latin typeface="+mn-lt"/>
            </a:endParaRPr>
          </a:p>
        </p:txBody>
      </p:sp>
      <p:grpSp>
        <p:nvGrpSpPr>
          <p:cNvPr id="460" name="组合 459"/>
          <p:cNvGrpSpPr/>
          <p:nvPr/>
        </p:nvGrpSpPr>
        <p:grpSpPr>
          <a:xfrm>
            <a:off x="286343" y="3775732"/>
            <a:ext cx="2709346" cy="696830"/>
            <a:chOff x="237114" y="1234488"/>
            <a:chExt cx="2705531" cy="798383"/>
          </a:xfrm>
        </p:grpSpPr>
        <p:grpSp>
          <p:nvGrpSpPr>
            <p:cNvPr id="461" name="组合 460"/>
            <p:cNvGrpSpPr/>
            <p:nvPr/>
          </p:nvGrpSpPr>
          <p:grpSpPr>
            <a:xfrm>
              <a:off x="237114" y="1234488"/>
              <a:ext cx="2705531" cy="798383"/>
              <a:chOff x="237114" y="1234488"/>
              <a:chExt cx="2705531" cy="798383"/>
            </a:xfrm>
          </p:grpSpPr>
          <p:grpSp>
            <p:nvGrpSpPr>
              <p:cNvPr id="463" name="组合 462"/>
              <p:cNvGrpSpPr/>
              <p:nvPr/>
            </p:nvGrpSpPr>
            <p:grpSpPr>
              <a:xfrm>
                <a:off x="237114" y="1239249"/>
                <a:ext cx="2705531" cy="793622"/>
                <a:chOff x="237114" y="1239249"/>
                <a:chExt cx="2705531" cy="793622"/>
              </a:xfrm>
            </p:grpSpPr>
            <p:sp>
              <p:nvSpPr>
                <p:cNvPr id="511" name="任意多边形: 形状 510"/>
                <p:cNvSpPr/>
                <p:nvPr/>
              </p:nvSpPr>
              <p:spPr>
                <a:xfrm>
                  <a:off x="237114" y="1239249"/>
                  <a:ext cx="2705531" cy="793622"/>
                </a:xfrm>
                <a:custGeom>
                  <a:avLst/>
                  <a:gdLst>
                    <a:gd name="connsiteX0" fmla="*/ 3357 w 2710381"/>
                    <a:gd name="connsiteY0" fmla="*/ 429347 h 748913"/>
                    <a:gd name="connsiteX1" fmla="*/ 431982 w 2710381"/>
                    <a:gd name="connsiteY1" fmla="*/ 76922 h 748913"/>
                    <a:gd name="connsiteX2" fmla="*/ 1540057 w 2710381"/>
                    <a:gd name="connsiteY2" fmla="*/ 13422 h 748913"/>
                    <a:gd name="connsiteX3" fmla="*/ 2117907 w 2710381"/>
                    <a:gd name="connsiteY3" fmla="*/ 267422 h 748913"/>
                    <a:gd name="connsiteX4" fmla="*/ 2578282 w 2710381"/>
                    <a:gd name="connsiteY4" fmla="*/ 80097 h 748913"/>
                    <a:gd name="connsiteX5" fmla="*/ 2514782 w 2710381"/>
                    <a:gd name="connsiteY5" fmla="*/ 362672 h 748913"/>
                    <a:gd name="connsiteX6" fmla="*/ 2698932 w 2710381"/>
                    <a:gd name="connsiteY6" fmla="*/ 699222 h 748913"/>
                    <a:gd name="connsiteX7" fmla="*/ 2127432 w 2710381"/>
                    <a:gd name="connsiteY7" fmla="*/ 518247 h 748913"/>
                    <a:gd name="connsiteX8" fmla="*/ 1990907 w 2710381"/>
                    <a:gd name="connsiteY8" fmla="*/ 499197 h 748913"/>
                    <a:gd name="connsiteX9" fmla="*/ 1267007 w 2710381"/>
                    <a:gd name="connsiteY9" fmla="*/ 718272 h 748913"/>
                    <a:gd name="connsiteX10" fmla="*/ 625657 w 2710381"/>
                    <a:gd name="connsiteY10" fmla="*/ 718272 h 748913"/>
                    <a:gd name="connsiteX11" fmla="*/ 3357 w 2710381"/>
                    <a:gd name="connsiteY11" fmla="*/ 429347 h 748913"/>
                    <a:gd name="connsiteX0-1" fmla="*/ 3357 w 2710381"/>
                    <a:gd name="connsiteY0-2" fmla="*/ 429347 h 748913"/>
                    <a:gd name="connsiteX1-3" fmla="*/ 431982 w 2710381"/>
                    <a:gd name="connsiteY1-4" fmla="*/ 76922 h 748913"/>
                    <a:gd name="connsiteX2-5" fmla="*/ 1540057 w 2710381"/>
                    <a:gd name="connsiteY2-6" fmla="*/ 13422 h 748913"/>
                    <a:gd name="connsiteX3-7" fmla="*/ 2117907 w 2710381"/>
                    <a:gd name="connsiteY3-8" fmla="*/ 267422 h 748913"/>
                    <a:gd name="connsiteX4-9" fmla="*/ 2578282 w 2710381"/>
                    <a:gd name="connsiteY4-10" fmla="*/ 80097 h 748913"/>
                    <a:gd name="connsiteX5-11" fmla="*/ 2514782 w 2710381"/>
                    <a:gd name="connsiteY5-12" fmla="*/ 362672 h 748913"/>
                    <a:gd name="connsiteX6-13" fmla="*/ 2698932 w 2710381"/>
                    <a:gd name="connsiteY6-14" fmla="*/ 699222 h 748913"/>
                    <a:gd name="connsiteX7-15" fmla="*/ 2127432 w 2710381"/>
                    <a:gd name="connsiteY7-16" fmla="*/ 518247 h 748913"/>
                    <a:gd name="connsiteX8-17" fmla="*/ 1990907 w 2710381"/>
                    <a:gd name="connsiteY8-18" fmla="*/ 499197 h 748913"/>
                    <a:gd name="connsiteX9-19" fmla="*/ 1267007 w 2710381"/>
                    <a:gd name="connsiteY9-20" fmla="*/ 718272 h 748913"/>
                    <a:gd name="connsiteX10-21" fmla="*/ 625657 w 2710381"/>
                    <a:gd name="connsiteY10-22" fmla="*/ 718272 h 748913"/>
                    <a:gd name="connsiteX11-23" fmla="*/ 3357 w 2710381"/>
                    <a:gd name="connsiteY11-24" fmla="*/ 429347 h 748913"/>
                    <a:gd name="connsiteX0-25" fmla="*/ 3357 w 2710381"/>
                    <a:gd name="connsiteY0-26" fmla="*/ 429347 h 748913"/>
                    <a:gd name="connsiteX1-27" fmla="*/ 431982 w 2710381"/>
                    <a:gd name="connsiteY1-28" fmla="*/ 76922 h 748913"/>
                    <a:gd name="connsiteX2-29" fmla="*/ 1540057 w 2710381"/>
                    <a:gd name="connsiteY2-30" fmla="*/ 13422 h 748913"/>
                    <a:gd name="connsiteX3-31" fmla="*/ 2117907 w 2710381"/>
                    <a:gd name="connsiteY3-32" fmla="*/ 267422 h 748913"/>
                    <a:gd name="connsiteX4-33" fmla="*/ 2578282 w 2710381"/>
                    <a:gd name="connsiteY4-34" fmla="*/ 80097 h 748913"/>
                    <a:gd name="connsiteX5-35" fmla="*/ 2514782 w 2710381"/>
                    <a:gd name="connsiteY5-36" fmla="*/ 362672 h 748913"/>
                    <a:gd name="connsiteX6-37" fmla="*/ 2698932 w 2710381"/>
                    <a:gd name="connsiteY6-38" fmla="*/ 699222 h 748913"/>
                    <a:gd name="connsiteX7-39" fmla="*/ 2127432 w 2710381"/>
                    <a:gd name="connsiteY7-40" fmla="*/ 518247 h 748913"/>
                    <a:gd name="connsiteX8-41" fmla="*/ 1990907 w 2710381"/>
                    <a:gd name="connsiteY8-42" fmla="*/ 499197 h 748913"/>
                    <a:gd name="connsiteX9-43" fmla="*/ 1267007 w 2710381"/>
                    <a:gd name="connsiteY9-44" fmla="*/ 718272 h 748913"/>
                    <a:gd name="connsiteX10-45" fmla="*/ 625657 w 2710381"/>
                    <a:gd name="connsiteY10-46" fmla="*/ 718272 h 748913"/>
                    <a:gd name="connsiteX11-47" fmla="*/ 3357 w 2710381"/>
                    <a:gd name="connsiteY11-48" fmla="*/ 429347 h 748913"/>
                    <a:gd name="connsiteX0-49" fmla="*/ 3357 w 2707773"/>
                    <a:gd name="connsiteY0-50" fmla="*/ 429347 h 748913"/>
                    <a:gd name="connsiteX1-51" fmla="*/ 431982 w 2707773"/>
                    <a:gd name="connsiteY1-52" fmla="*/ 76922 h 748913"/>
                    <a:gd name="connsiteX2-53" fmla="*/ 1540057 w 2707773"/>
                    <a:gd name="connsiteY2-54" fmla="*/ 13422 h 748913"/>
                    <a:gd name="connsiteX3-55" fmla="*/ 2117907 w 2707773"/>
                    <a:gd name="connsiteY3-56" fmla="*/ 267422 h 748913"/>
                    <a:gd name="connsiteX4-57" fmla="*/ 2578282 w 2707773"/>
                    <a:gd name="connsiteY4-58" fmla="*/ 80097 h 748913"/>
                    <a:gd name="connsiteX5-59" fmla="*/ 2514782 w 2707773"/>
                    <a:gd name="connsiteY5-60" fmla="*/ 362672 h 748913"/>
                    <a:gd name="connsiteX6-61" fmla="*/ 2698932 w 2707773"/>
                    <a:gd name="connsiteY6-62" fmla="*/ 699222 h 748913"/>
                    <a:gd name="connsiteX7-63" fmla="*/ 2184582 w 2707773"/>
                    <a:gd name="connsiteY7-64" fmla="*/ 544441 h 748913"/>
                    <a:gd name="connsiteX8-65" fmla="*/ 1990907 w 2707773"/>
                    <a:gd name="connsiteY8-66" fmla="*/ 499197 h 748913"/>
                    <a:gd name="connsiteX9-67" fmla="*/ 1267007 w 2707773"/>
                    <a:gd name="connsiteY9-68" fmla="*/ 718272 h 748913"/>
                    <a:gd name="connsiteX10-69" fmla="*/ 625657 w 2707773"/>
                    <a:gd name="connsiteY10-70" fmla="*/ 718272 h 748913"/>
                    <a:gd name="connsiteX11-71" fmla="*/ 3357 w 2707773"/>
                    <a:gd name="connsiteY11-72" fmla="*/ 429347 h 748913"/>
                    <a:gd name="connsiteX0-73" fmla="*/ 3357 w 2707773"/>
                    <a:gd name="connsiteY0-74" fmla="*/ 429347 h 748913"/>
                    <a:gd name="connsiteX1-75" fmla="*/ 431982 w 2707773"/>
                    <a:gd name="connsiteY1-76" fmla="*/ 76922 h 748913"/>
                    <a:gd name="connsiteX2-77" fmla="*/ 1540057 w 2707773"/>
                    <a:gd name="connsiteY2-78" fmla="*/ 13422 h 748913"/>
                    <a:gd name="connsiteX3-79" fmla="*/ 2117907 w 2707773"/>
                    <a:gd name="connsiteY3-80" fmla="*/ 267422 h 748913"/>
                    <a:gd name="connsiteX4-81" fmla="*/ 2578282 w 2707773"/>
                    <a:gd name="connsiteY4-82" fmla="*/ 80097 h 748913"/>
                    <a:gd name="connsiteX5-83" fmla="*/ 2514782 w 2707773"/>
                    <a:gd name="connsiteY5-84" fmla="*/ 362672 h 748913"/>
                    <a:gd name="connsiteX6-85" fmla="*/ 2698932 w 2707773"/>
                    <a:gd name="connsiteY6-86" fmla="*/ 699222 h 748913"/>
                    <a:gd name="connsiteX7-87" fmla="*/ 2184582 w 2707773"/>
                    <a:gd name="connsiteY7-88" fmla="*/ 544441 h 748913"/>
                    <a:gd name="connsiteX8-89" fmla="*/ 1990907 w 2707773"/>
                    <a:gd name="connsiteY8-90" fmla="*/ 499197 h 748913"/>
                    <a:gd name="connsiteX9-91" fmla="*/ 1267007 w 2707773"/>
                    <a:gd name="connsiteY9-92" fmla="*/ 718272 h 748913"/>
                    <a:gd name="connsiteX10-93" fmla="*/ 625657 w 2707773"/>
                    <a:gd name="connsiteY10-94" fmla="*/ 718272 h 748913"/>
                    <a:gd name="connsiteX11-95" fmla="*/ 3357 w 2707773"/>
                    <a:gd name="connsiteY11-96" fmla="*/ 429347 h 748913"/>
                    <a:gd name="connsiteX0-97" fmla="*/ 3357 w 2707773"/>
                    <a:gd name="connsiteY0-98" fmla="*/ 458773 h 778339"/>
                    <a:gd name="connsiteX1-99" fmla="*/ 431982 w 2707773"/>
                    <a:gd name="connsiteY1-100" fmla="*/ 106348 h 778339"/>
                    <a:gd name="connsiteX2-101" fmla="*/ 1540057 w 2707773"/>
                    <a:gd name="connsiteY2-102" fmla="*/ 42848 h 778339"/>
                    <a:gd name="connsiteX3-103" fmla="*/ 2117907 w 2707773"/>
                    <a:gd name="connsiteY3-104" fmla="*/ 296848 h 778339"/>
                    <a:gd name="connsiteX4-105" fmla="*/ 2578282 w 2707773"/>
                    <a:gd name="connsiteY4-106" fmla="*/ 109523 h 778339"/>
                    <a:gd name="connsiteX5-107" fmla="*/ 2514782 w 2707773"/>
                    <a:gd name="connsiteY5-108" fmla="*/ 392098 h 778339"/>
                    <a:gd name="connsiteX6-109" fmla="*/ 2698932 w 2707773"/>
                    <a:gd name="connsiteY6-110" fmla="*/ 728648 h 778339"/>
                    <a:gd name="connsiteX7-111" fmla="*/ 2184582 w 2707773"/>
                    <a:gd name="connsiteY7-112" fmla="*/ 573867 h 778339"/>
                    <a:gd name="connsiteX8-113" fmla="*/ 1990907 w 2707773"/>
                    <a:gd name="connsiteY8-114" fmla="*/ 528623 h 778339"/>
                    <a:gd name="connsiteX9-115" fmla="*/ 1267007 w 2707773"/>
                    <a:gd name="connsiteY9-116" fmla="*/ 747698 h 778339"/>
                    <a:gd name="connsiteX10-117" fmla="*/ 625657 w 2707773"/>
                    <a:gd name="connsiteY10-118" fmla="*/ 747698 h 778339"/>
                    <a:gd name="connsiteX11-119" fmla="*/ 3357 w 2707773"/>
                    <a:gd name="connsiteY11-120" fmla="*/ 458773 h 778339"/>
                    <a:gd name="connsiteX0-121" fmla="*/ 3357 w 2707773"/>
                    <a:gd name="connsiteY0-122" fmla="*/ 446124 h 765690"/>
                    <a:gd name="connsiteX1-123" fmla="*/ 431982 w 2707773"/>
                    <a:gd name="connsiteY1-124" fmla="*/ 93699 h 765690"/>
                    <a:gd name="connsiteX2-125" fmla="*/ 1540057 w 2707773"/>
                    <a:gd name="connsiteY2-126" fmla="*/ 30199 h 765690"/>
                    <a:gd name="connsiteX3-127" fmla="*/ 2117907 w 2707773"/>
                    <a:gd name="connsiteY3-128" fmla="*/ 284199 h 765690"/>
                    <a:gd name="connsiteX4-129" fmla="*/ 2578282 w 2707773"/>
                    <a:gd name="connsiteY4-130" fmla="*/ 96874 h 765690"/>
                    <a:gd name="connsiteX5-131" fmla="*/ 2514782 w 2707773"/>
                    <a:gd name="connsiteY5-132" fmla="*/ 379449 h 765690"/>
                    <a:gd name="connsiteX6-133" fmla="*/ 2698932 w 2707773"/>
                    <a:gd name="connsiteY6-134" fmla="*/ 715999 h 765690"/>
                    <a:gd name="connsiteX7-135" fmla="*/ 2184582 w 2707773"/>
                    <a:gd name="connsiteY7-136" fmla="*/ 561218 h 765690"/>
                    <a:gd name="connsiteX8-137" fmla="*/ 1990907 w 2707773"/>
                    <a:gd name="connsiteY8-138" fmla="*/ 515974 h 765690"/>
                    <a:gd name="connsiteX9-139" fmla="*/ 1267007 w 2707773"/>
                    <a:gd name="connsiteY9-140" fmla="*/ 735049 h 765690"/>
                    <a:gd name="connsiteX10-141" fmla="*/ 625657 w 2707773"/>
                    <a:gd name="connsiteY10-142" fmla="*/ 735049 h 765690"/>
                    <a:gd name="connsiteX11-143" fmla="*/ 3357 w 2707773"/>
                    <a:gd name="connsiteY11-144" fmla="*/ 446124 h 765690"/>
                    <a:gd name="connsiteX0-145" fmla="*/ 3357 w 2707773"/>
                    <a:gd name="connsiteY0-146" fmla="*/ 449087 h 768653"/>
                    <a:gd name="connsiteX1-147" fmla="*/ 431982 w 2707773"/>
                    <a:gd name="connsiteY1-148" fmla="*/ 96662 h 768653"/>
                    <a:gd name="connsiteX2-149" fmla="*/ 1540057 w 2707773"/>
                    <a:gd name="connsiteY2-150" fmla="*/ 33162 h 768653"/>
                    <a:gd name="connsiteX3-151" fmla="*/ 2117907 w 2707773"/>
                    <a:gd name="connsiteY3-152" fmla="*/ 287162 h 768653"/>
                    <a:gd name="connsiteX4-153" fmla="*/ 2578282 w 2707773"/>
                    <a:gd name="connsiteY4-154" fmla="*/ 99837 h 768653"/>
                    <a:gd name="connsiteX5-155" fmla="*/ 2514782 w 2707773"/>
                    <a:gd name="connsiteY5-156" fmla="*/ 382412 h 768653"/>
                    <a:gd name="connsiteX6-157" fmla="*/ 2698932 w 2707773"/>
                    <a:gd name="connsiteY6-158" fmla="*/ 718962 h 768653"/>
                    <a:gd name="connsiteX7-159" fmla="*/ 2184582 w 2707773"/>
                    <a:gd name="connsiteY7-160" fmla="*/ 564181 h 768653"/>
                    <a:gd name="connsiteX8-161" fmla="*/ 1990907 w 2707773"/>
                    <a:gd name="connsiteY8-162" fmla="*/ 518937 h 768653"/>
                    <a:gd name="connsiteX9-163" fmla="*/ 1267007 w 2707773"/>
                    <a:gd name="connsiteY9-164" fmla="*/ 738012 h 768653"/>
                    <a:gd name="connsiteX10-165" fmla="*/ 625657 w 2707773"/>
                    <a:gd name="connsiteY10-166" fmla="*/ 738012 h 768653"/>
                    <a:gd name="connsiteX11-167" fmla="*/ 3357 w 2707773"/>
                    <a:gd name="connsiteY11-168" fmla="*/ 449087 h 768653"/>
                    <a:gd name="connsiteX0-169" fmla="*/ 1011 w 2705427"/>
                    <a:gd name="connsiteY0-170" fmla="*/ 459707 h 779273"/>
                    <a:gd name="connsiteX1-171" fmla="*/ 505836 w 2705427"/>
                    <a:gd name="connsiteY1-172" fmla="*/ 73944 h 779273"/>
                    <a:gd name="connsiteX2-173" fmla="*/ 1537711 w 2705427"/>
                    <a:gd name="connsiteY2-174" fmla="*/ 43782 h 779273"/>
                    <a:gd name="connsiteX3-175" fmla="*/ 2115561 w 2705427"/>
                    <a:gd name="connsiteY3-176" fmla="*/ 297782 h 779273"/>
                    <a:gd name="connsiteX4-177" fmla="*/ 2575936 w 2705427"/>
                    <a:gd name="connsiteY4-178" fmla="*/ 110457 h 779273"/>
                    <a:gd name="connsiteX5-179" fmla="*/ 2512436 w 2705427"/>
                    <a:gd name="connsiteY5-180" fmla="*/ 393032 h 779273"/>
                    <a:gd name="connsiteX6-181" fmla="*/ 2696586 w 2705427"/>
                    <a:gd name="connsiteY6-182" fmla="*/ 729582 h 779273"/>
                    <a:gd name="connsiteX7-183" fmla="*/ 2182236 w 2705427"/>
                    <a:gd name="connsiteY7-184" fmla="*/ 574801 h 779273"/>
                    <a:gd name="connsiteX8-185" fmla="*/ 1988561 w 2705427"/>
                    <a:gd name="connsiteY8-186" fmla="*/ 529557 h 779273"/>
                    <a:gd name="connsiteX9-187" fmla="*/ 1264661 w 2705427"/>
                    <a:gd name="connsiteY9-188" fmla="*/ 748632 h 779273"/>
                    <a:gd name="connsiteX10-189" fmla="*/ 623311 w 2705427"/>
                    <a:gd name="connsiteY10-190" fmla="*/ 748632 h 779273"/>
                    <a:gd name="connsiteX11-191" fmla="*/ 1011 w 2705427"/>
                    <a:gd name="connsiteY11-192" fmla="*/ 459707 h 779273"/>
                    <a:gd name="connsiteX0-193" fmla="*/ 1011 w 2705427"/>
                    <a:gd name="connsiteY0-194" fmla="*/ 459707 h 779273"/>
                    <a:gd name="connsiteX1-195" fmla="*/ 505836 w 2705427"/>
                    <a:gd name="connsiteY1-196" fmla="*/ 73944 h 779273"/>
                    <a:gd name="connsiteX2-197" fmla="*/ 1537711 w 2705427"/>
                    <a:gd name="connsiteY2-198" fmla="*/ 43782 h 779273"/>
                    <a:gd name="connsiteX3-199" fmla="*/ 2115561 w 2705427"/>
                    <a:gd name="connsiteY3-200" fmla="*/ 297782 h 779273"/>
                    <a:gd name="connsiteX4-201" fmla="*/ 2575936 w 2705427"/>
                    <a:gd name="connsiteY4-202" fmla="*/ 110457 h 779273"/>
                    <a:gd name="connsiteX5-203" fmla="*/ 2512436 w 2705427"/>
                    <a:gd name="connsiteY5-204" fmla="*/ 393032 h 779273"/>
                    <a:gd name="connsiteX6-205" fmla="*/ 2696586 w 2705427"/>
                    <a:gd name="connsiteY6-206" fmla="*/ 729582 h 779273"/>
                    <a:gd name="connsiteX7-207" fmla="*/ 2182236 w 2705427"/>
                    <a:gd name="connsiteY7-208" fmla="*/ 574801 h 779273"/>
                    <a:gd name="connsiteX8-209" fmla="*/ 1988561 w 2705427"/>
                    <a:gd name="connsiteY8-210" fmla="*/ 529557 h 779273"/>
                    <a:gd name="connsiteX9-211" fmla="*/ 1264661 w 2705427"/>
                    <a:gd name="connsiteY9-212" fmla="*/ 748632 h 779273"/>
                    <a:gd name="connsiteX10-213" fmla="*/ 623311 w 2705427"/>
                    <a:gd name="connsiteY10-214" fmla="*/ 748632 h 779273"/>
                    <a:gd name="connsiteX11-215" fmla="*/ 1011 w 2705427"/>
                    <a:gd name="connsiteY11-216" fmla="*/ 459707 h 779273"/>
                    <a:gd name="connsiteX0-217" fmla="*/ 1011 w 2705427"/>
                    <a:gd name="connsiteY0-218" fmla="*/ 459707 h 779273"/>
                    <a:gd name="connsiteX1-219" fmla="*/ 505836 w 2705427"/>
                    <a:gd name="connsiteY1-220" fmla="*/ 73944 h 779273"/>
                    <a:gd name="connsiteX2-221" fmla="*/ 1537711 w 2705427"/>
                    <a:gd name="connsiteY2-222" fmla="*/ 43782 h 779273"/>
                    <a:gd name="connsiteX3-223" fmla="*/ 2115561 w 2705427"/>
                    <a:gd name="connsiteY3-224" fmla="*/ 297782 h 779273"/>
                    <a:gd name="connsiteX4-225" fmla="*/ 2575936 w 2705427"/>
                    <a:gd name="connsiteY4-226" fmla="*/ 110457 h 779273"/>
                    <a:gd name="connsiteX5-227" fmla="*/ 2512436 w 2705427"/>
                    <a:gd name="connsiteY5-228" fmla="*/ 393032 h 779273"/>
                    <a:gd name="connsiteX6-229" fmla="*/ 2696586 w 2705427"/>
                    <a:gd name="connsiteY6-230" fmla="*/ 729582 h 779273"/>
                    <a:gd name="connsiteX7-231" fmla="*/ 2182236 w 2705427"/>
                    <a:gd name="connsiteY7-232" fmla="*/ 574801 h 779273"/>
                    <a:gd name="connsiteX8-233" fmla="*/ 1988561 w 2705427"/>
                    <a:gd name="connsiteY8-234" fmla="*/ 529557 h 779273"/>
                    <a:gd name="connsiteX9-235" fmla="*/ 1264661 w 2705427"/>
                    <a:gd name="connsiteY9-236" fmla="*/ 748632 h 779273"/>
                    <a:gd name="connsiteX10-237" fmla="*/ 623311 w 2705427"/>
                    <a:gd name="connsiteY10-238" fmla="*/ 748632 h 779273"/>
                    <a:gd name="connsiteX11-239" fmla="*/ 1011 w 2705427"/>
                    <a:gd name="connsiteY11-240" fmla="*/ 459707 h 779273"/>
                    <a:gd name="connsiteX0-241" fmla="*/ 1011 w 2705427"/>
                    <a:gd name="connsiteY0-242" fmla="*/ 459707 h 779273"/>
                    <a:gd name="connsiteX1-243" fmla="*/ 505836 w 2705427"/>
                    <a:gd name="connsiteY1-244" fmla="*/ 73944 h 779273"/>
                    <a:gd name="connsiteX2-245" fmla="*/ 1537711 w 2705427"/>
                    <a:gd name="connsiteY2-246" fmla="*/ 43782 h 779273"/>
                    <a:gd name="connsiteX3-247" fmla="*/ 2115561 w 2705427"/>
                    <a:gd name="connsiteY3-248" fmla="*/ 297782 h 779273"/>
                    <a:gd name="connsiteX4-249" fmla="*/ 2575936 w 2705427"/>
                    <a:gd name="connsiteY4-250" fmla="*/ 110457 h 779273"/>
                    <a:gd name="connsiteX5-251" fmla="*/ 2512436 w 2705427"/>
                    <a:gd name="connsiteY5-252" fmla="*/ 393032 h 779273"/>
                    <a:gd name="connsiteX6-253" fmla="*/ 2696586 w 2705427"/>
                    <a:gd name="connsiteY6-254" fmla="*/ 729582 h 779273"/>
                    <a:gd name="connsiteX7-255" fmla="*/ 2182236 w 2705427"/>
                    <a:gd name="connsiteY7-256" fmla="*/ 574801 h 779273"/>
                    <a:gd name="connsiteX8-257" fmla="*/ 1988561 w 2705427"/>
                    <a:gd name="connsiteY8-258" fmla="*/ 529557 h 779273"/>
                    <a:gd name="connsiteX9-259" fmla="*/ 1264661 w 2705427"/>
                    <a:gd name="connsiteY9-260" fmla="*/ 748632 h 779273"/>
                    <a:gd name="connsiteX10-261" fmla="*/ 623311 w 2705427"/>
                    <a:gd name="connsiteY10-262" fmla="*/ 748632 h 779273"/>
                    <a:gd name="connsiteX11-263" fmla="*/ 1011 w 2705427"/>
                    <a:gd name="connsiteY11-264" fmla="*/ 459707 h 779273"/>
                    <a:gd name="connsiteX0-265" fmla="*/ 1011 w 2705427"/>
                    <a:gd name="connsiteY0-266" fmla="*/ 459707 h 779273"/>
                    <a:gd name="connsiteX1-267" fmla="*/ 505836 w 2705427"/>
                    <a:gd name="connsiteY1-268" fmla="*/ 73944 h 779273"/>
                    <a:gd name="connsiteX2-269" fmla="*/ 1537711 w 2705427"/>
                    <a:gd name="connsiteY2-270" fmla="*/ 43782 h 779273"/>
                    <a:gd name="connsiteX3-271" fmla="*/ 2115561 w 2705427"/>
                    <a:gd name="connsiteY3-272" fmla="*/ 297782 h 779273"/>
                    <a:gd name="connsiteX4-273" fmla="*/ 2575936 w 2705427"/>
                    <a:gd name="connsiteY4-274" fmla="*/ 110457 h 779273"/>
                    <a:gd name="connsiteX5-275" fmla="*/ 2512436 w 2705427"/>
                    <a:gd name="connsiteY5-276" fmla="*/ 393032 h 779273"/>
                    <a:gd name="connsiteX6-277" fmla="*/ 2696586 w 2705427"/>
                    <a:gd name="connsiteY6-278" fmla="*/ 729582 h 779273"/>
                    <a:gd name="connsiteX7-279" fmla="*/ 2182236 w 2705427"/>
                    <a:gd name="connsiteY7-280" fmla="*/ 574801 h 779273"/>
                    <a:gd name="connsiteX8-281" fmla="*/ 1988561 w 2705427"/>
                    <a:gd name="connsiteY8-282" fmla="*/ 529557 h 779273"/>
                    <a:gd name="connsiteX9-283" fmla="*/ 1264661 w 2705427"/>
                    <a:gd name="connsiteY9-284" fmla="*/ 748632 h 779273"/>
                    <a:gd name="connsiteX10-285" fmla="*/ 623311 w 2705427"/>
                    <a:gd name="connsiteY10-286" fmla="*/ 748632 h 779273"/>
                    <a:gd name="connsiteX11-287" fmla="*/ 1011 w 2705427"/>
                    <a:gd name="connsiteY11-288" fmla="*/ 459707 h 779273"/>
                    <a:gd name="connsiteX0-289" fmla="*/ 1011 w 2705427"/>
                    <a:gd name="connsiteY0-290" fmla="*/ 468901 h 788467"/>
                    <a:gd name="connsiteX1-291" fmla="*/ 505836 w 2705427"/>
                    <a:gd name="connsiteY1-292" fmla="*/ 83138 h 788467"/>
                    <a:gd name="connsiteX2-293" fmla="*/ 1497230 w 2705427"/>
                    <a:gd name="connsiteY2-294" fmla="*/ 38688 h 788467"/>
                    <a:gd name="connsiteX3-295" fmla="*/ 2115561 w 2705427"/>
                    <a:gd name="connsiteY3-296" fmla="*/ 306976 h 788467"/>
                    <a:gd name="connsiteX4-297" fmla="*/ 2575936 w 2705427"/>
                    <a:gd name="connsiteY4-298" fmla="*/ 119651 h 788467"/>
                    <a:gd name="connsiteX5-299" fmla="*/ 2512436 w 2705427"/>
                    <a:gd name="connsiteY5-300" fmla="*/ 402226 h 788467"/>
                    <a:gd name="connsiteX6-301" fmla="*/ 2696586 w 2705427"/>
                    <a:gd name="connsiteY6-302" fmla="*/ 738776 h 788467"/>
                    <a:gd name="connsiteX7-303" fmla="*/ 2182236 w 2705427"/>
                    <a:gd name="connsiteY7-304" fmla="*/ 583995 h 788467"/>
                    <a:gd name="connsiteX8-305" fmla="*/ 1988561 w 2705427"/>
                    <a:gd name="connsiteY8-306" fmla="*/ 538751 h 788467"/>
                    <a:gd name="connsiteX9-307" fmla="*/ 1264661 w 2705427"/>
                    <a:gd name="connsiteY9-308" fmla="*/ 757826 h 788467"/>
                    <a:gd name="connsiteX10-309" fmla="*/ 623311 w 2705427"/>
                    <a:gd name="connsiteY10-310" fmla="*/ 757826 h 788467"/>
                    <a:gd name="connsiteX11-311" fmla="*/ 1011 w 2705427"/>
                    <a:gd name="connsiteY11-312" fmla="*/ 468901 h 788467"/>
                    <a:gd name="connsiteX0-313" fmla="*/ 1011 w 2705427"/>
                    <a:gd name="connsiteY0-314" fmla="*/ 468901 h 788467"/>
                    <a:gd name="connsiteX1-315" fmla="*/ 505836 w 2705427"/>
                    <a:gd name="connsiteY1-316" fmla="*/ 83138 h 788467"/>
                    <a:gd name="connsiteX2-317" fmla="*/ 1497230 w 2705427"/>
                    <a:gd name="connsiteY2-318" fmla="*/ 38688 h 788467"/>
                    <a:gd name="connsiteX3-319" fmla="*/ 2115561 w 2705427"/>
                    <a:gd name="connsiteY3-320" fmla="*/ 306976 h 788467"/>
                    <a:gd name="connsiteX4-321" fmla="*/ 2575936 w 2705427"/>
                    <a:gd name="connsiteY4-322" fmla="*/ 119651 h 788467"/>
                    <a:gd name="connsiteX5-323" fmla="*/ 2512436 w 2705427"/>
                    <a:gd name="connsiteY5-324" fmla="*/ 402226 h 788467"/>
                    <a:gd name="connsiteX6-325" fmla="*/ 2696586 w 2705427"/>
                    <a:gd name="connsiteY6-326" fmla="*/ 738776 h 788467"/>
                    <a:gd name="connsiteX7-327" fmla="*/ 2182236 w 2705427"/>
                    <a:gd name="connsiteY7-328" fmla="*/ 583995 h 788467"/>
                    <a:gd name="connsiteX8-329" fmla="*/ 1988561 w 2705427"/>
                    <a:gd name="connsiteY8-330" fmla="*/ 538751 h 788467"/>
                    <a:gd name="connsiteX9-331" fmla="*/ 1264661 w 2705427"/>
                    <a:gd name="connsiteY9-332" fmla="*/ 757826 h 788467"/>
                    <a:gd name="connsiteX10-333" fmla="*/ 623311 w 2705427"/>
                    <a:gd name="connsiteY10-334" fmla="*/ 757826 h 788467"/>
                    <a:gd name="connsiteX11-335" fmla="*/ 1011 w 2705427"/>
                    <a:gd name="connsiteY11-336" fmla="*/ 468901 h 788467"/>
                    <a:gd name="connsiteX0-337" fmla="*/ 1011 w 2705427"/>
                    <a:gd name="connsiteY0-338" fmla="*/ 468901 h 788467"/>
                    <a:gd name="connsiteX1-339" fmla="*/ 505836 w 2705427"/>
                    <a:gd name="connsiteY1-340" fmla="*/ 83138 h 788467"/>
                    <a:gd name="connsiteX2-341" fmla="*/ 1497230 w 2705427"/>
                    <a:gd name="connsiteY2-342" fmla="*/ 38688 h 788467"/>
                    <a:gd name="connsiteX3-343" fmla="*/ 2115561 w 2705427"/>
                    <a:gd name="connsiteY3-344" fmla="*/ 306976 h 788467"/>
                    <a:gd name="connsiteX4-345" fmla="*/ 2575936 w 2705427"/>
                    <a:gd name="connsiteY4-346" fmla="*/ 119651 h 788467"/>
                    <a:gd name="connsiteX5-347" fmla="*/ 2512436 w 2705427"/>
                    <a:gd name="connsiteY5-348" fmla="*/ 402226 h 788467"/>
                    <a:gd name="connsiteX6-349" fmla="*/ 2696586 w 2705427"/>
                    <a:gd name="connsiteY6-350" fmla="*/ 738776 h 788467"/>
                    <a:gd name="connsiteX7-351" fmla="*/ 2182236 w 2705427"/>
                    <a:gd name="connsiteY7-352" fmla="*/ 583995 h 788467"/>
                    <a:gd name="connsiteX8-353" fmla="*/ 1769486 w 2705427"/>
                    <a:gd name="connsiteY8-354" fmla="*/ 617332 h 788467"/>
                    <a:gd name="connsiteX9-355" fmla="*/ 1264661 w 2705427"/>
                    <a:gd name="connsiteY9-356" fmla="*/ 757826 h 788467"/>
                    <a:gd name="connsiteX10-357" fmla="*/ 623311 w 2705427"/>
                    <a:gd name="connsiteY10-358" fmla="*/ 757826 h 788467"/>
                    <a:gd name="connsiteX11-359" fmla="*/ 1011 w 2705427"/>
                    <a:gd name="connsiteY11-360" fmla="*/ 468901 h 788467"/>
                    <a:gd name="connsiteX0-361" fmla="*/ 1011 w 2705427"/>
                    <a:gd name="connsiteY0-362" fmla="*/ 468901 h 788467"/>
                    <a:gd name="connsiteX1-363" fmla="*/ 505836 w 2705427"/>
                    <a:gd name="connsiteY1-364" fmla="*/ 83138 h 788467"/>
                    <a:gd name="connsiteX2-365" fmla="*/ 1497230 w 2705427"/>
                    <a:gd name="connsiteY2-366" fmla="*/ 38688 h 788467"/>
                    <a:gd name="connsiteX3-367" fmla="*/ 2115561 w 2705427"/>
                    <a:gd name="connsiteY3-368" fmla="*/ 306976 h 788467"/>
                    <a:gd name="connsiteX4-369" fmla="*/ 2575936 w 2705427"/>
                    <a:gd name="connsiteY4-370" fmla="*/ 119651 h 788467"/>
                    <a:gd name="connsiteX5-371" fmla="*/ 2512436 w 2705427"/>
                    <a:gd name="connsiteY5-372" fmla="*/ 402226 h 788467"/>
                    <a:gd name="connsiteX6-373" fmla="*/ 2696586 w 2705427"/>
                    <a:gd name="connsiteY6-374" fmla="*/ 738776 h 788467"/>
                    <a:gd name="connsiteX7-375" fmla="*/ 2182236 w 2705427"/>
                    <a:gd name="connsiteY7-376" fmla="*/ 583995 h 788467"/>
                    <a:gd name="connsiteX8-377" fmla="*/ 1769486 w 2705427"/>
                    <a:gd name="connsiteY8-378" fmla="*/ 617332 h 788467"/>
                    <a:gd name="connsiteX9-379" fmla="*/ 1264661 w 2705427"/>
                    <a:gd name="connsiteY9-380" fmla="*/ 757826 h 788467"/>
                    <a:gd name="connsiteX10-381" fmla="*/ 623311 w 2705427"/>
                    <a:gd name="connsiteY10-382" fmla="*/ 757826 h 788467"/>
                    <a:gd name="connsiteX11-383" fmla="*/ 1011 w 2705427"/>
                    <a:gd name="connsiteY11-384" fmla="*/ 468901 h 788467"/>
                    <a:gd name="connsiteX0-385" fmla="*/ 1011 w 2705531"/>
                    <a:gd name="connsiteY0-386" fmla="*/ 468901 h 788467"/>
                    <a:gd name="connsiteX1-387" fmla="*/ 505836 w 2705531"/>
                    <a:gd name="connsiteY1-388" fmla="*/ 83138 h 788467"/>
                    <a:gd name="connsiteX2-389" fmla="*/ 1497230 w 2705531"/>
                    <a:gd name="connsiteY2-390" fmla="*/ 38688 h 788467"/>
                    <a:gd name="connsiteX3-391" fmla="*/ 2115561 w 2705531"/>
                    <a:gd name="connsiteY3-392" fmla="*/ 306976 h 788467"/>
                    <a:gd name="connsiteX4-393" fmla="*/ 2575936 w 2705531"/>
                    <a:gd name="connsiteY4-394" fmla="*/ 119651 h 788467"/>
                    <a:gd name="connsiteX5-395" fmla="*/ 2512436 w 2705531"/>
                    <a:gd name="connsiteY5-396" fmla="*/ 402226 h 788467"/>
                    <a:gd name="connsiteX6-397" fmla="*/ 2696586 w 2705531"/>
                    <a:gd name="connsiteY6-398" fmla="*/ 738776 h 788467"/>
                    <a:gd name="connsiteX7-399" fmla="*/ 2179854 w 2705531"/>
                    <a:gd name="connsiteY7-400" fmla="*/ 595902 h 788467"/>
                    <a:gd name="connsiteX8-401" fmla="*/ 1769486 w 2705531"/>
                    <a:gd name="connsiteY8-402" fmla="*/ 617332 h 788467"/>
                    <a:gd name="connsiteX9-403" fmla="*/ 1264661 w 2705531"/>
                    <a:gd name="connsiteY9-404" fmla="*/ 757826 h 788467"/>
                    <a:gd name="connsiteX10-405" fmla="*/ 623311 w 2705531"/>
                    <a:gd name="connsiteY10-406" fmla="*/ 757826 h 788467"/>
                    <a:gd name="connsiteX11-407" fmla="*/ 1011 w 2705531"/>
                    <a:gd name="connsiteY11-408" fmla="*/ 468901 h 788467"/>
                    <a:gd name="connsiteX0-409" fmla="*/ 1011 w 2705531"/>
                    <a:gd name="connsiteY0-410" fmla="*/ 468901 h 788467"/>
                    <a:gd name="connsiteX1-411" fmla="*/ 505836 w 2705531"/>
                    <a:gd name="connsiteY1-412" fmla="*/ 83138 h 788467"/>
                    <a:gd name="connsiteX2-413" fmla="*/ 1497230 w 2705531"/>
                    <a:gd name="connsiteY2-414" fmla="*/ 38688 h 788467"/>
                    <a:gd name="connsiteX3-415" fmla="*/ 2115561 w 2705531"/>
                    <a:gd name="connsiteY3-416" fmla="*/ 306976 h 788467"/>
                    <a:gd name="connsiteX4-417" fmla="*/ 2575936 w 2705531"/>
                    <a:gd name="connsiteY4-418" fmla="*/ 119651 h 788467"/>
                    <a:gd name="connsiteX5-419" fmla="*/ 2512436 w 2705531"/>
                    <a:gd name="connsiteY5-420" fmla="*/ 402226 h 788467"/>
                    <a:gd name="connsiteX6-421" fmla="*/ 2696586 w 2705531"/>
                    <a:gd name="connsiteY6-422" fmla="*/ 738776 h 788467"/>
                    <a:gd name="connsiteX7-423" fmla="*/ 2179854 w 2705531"/>
                    <a:gd name="connsiteY7-424" fmla="*/ 595902 h 788467"/>
                    <a:gd name="connsiteX8-425" fmla="*/ 1769486 w 2705531"/>
                    <a:gd name="connsiteY8-426" fmla="*/ 617332 h 788467"/>
                    <a:gd name="connsiteX9-427" fmla="*/ 1264661 w 2705531"/>
                    <a:gd name="connsiteY9-428" fmla="*/ 757826 h 788467"/>
                    <a:gd name="connsiteX10-429" fmla="*/ 623311 w 2705531"/>
                    <a:gd name="connsiteY10-430" fmla="*/ 757826 h 788467"/>
                    <a:gd name="connsiteX11-431" fmla="*/ 1011 w 2705531"/>
                    <a:gd name="connsiteY11-432" fmla="*/ 468901 h 788467"/>
                    <a:gd name="connsiteX0-433" fmla="*/ 1011 w 2705531"/>
                    <a:gd name="connsiteY0-434" fmla="*/ 468901 h 788467"/>
                    <a:gd name="connsiteX1-435" fmla="*/ 505836 w 2705531"/>
                    <a:gd name="connsiteY1-436" fmla="*/ 83138 h 788467"/>
                    <a:gd name="connsiteX2-437" fmla="*/ 1497230 w 2705531"/>
                    <a:gd name="connsiteY2-438" fmla="*/ 38688 h 788467"/>
                    <a:gd name="connsiteX3-439" fmla="*/ 2115561 w 2705531"/>
                    <a:gd name="connsiteY3-440" fmla="*/ 306976 h 788467"/>
                    <a:gd name="connsiteX4-441" fmla="*/ 2575936 w 2705531"/>
                    <a:gd name="connsiteY4-442" fmla="*/ 119651 h 788467"/>
                    <a:gd name="connsiteX5-443" fmla="*/ 2512436 w 2705531"/>
                    <a:gd name="connsiteY5-444" fmla="*/ 402226 h 788467"/>
                    <a:gd name="connsiteX6-445" fmla="*/ 2696586 w 2705531"/>
                    <a:gd name="connsiteY6-446" fmla="*/ 738776 h 788467"/>
                    <a:gd name="connsiteX7-447" fmla="*/ 2179854 w 2705531"/>
                    <a:gd name="connsiteY7-448" fmla="*/ 595902 h 788467"/>
                    <a:gd name="connsiteX8-449" fmla="*/ 1764724 w 2705531"/>
                    <a:gd name="connsiteY8-450" fmla="*/ 638763 h 788467"/>
                    <a:gd name="connsiteX9-451" fmla="*/ 1264661 w 2705531"/>
                    <a:gd name="connsiteY9-452" fmla="*/ 757826 h 788467"/>
                    <a:gd name="connsiteX10-453" fmla="*/ 623311 w 2705531"/>
                    <a:gd name="connsiteY10-454" fmla="*/ 757826 h 788467"/>
                    <a:gd name="connsiteX11-455" fmla="*/ 1011 w 2705531"/>
                    <a:gd name="connsiteY11-456" fmla="*/ 468901 h 788467"/>
                    <a:gd name="connsiteX0-457" fmla="*/ 1011 w 2705531"/>
                    <a:gd name="connsiteY0-458" fmla="*/ 468901 h 788467"/>
                    <a:gd name="connsiteX1-459" fmla="*/ 505836 w 2705531"/>
                    <a:gd name="connsiteY1-460" fmla="*/ 83138 h 788467"/>
                    <a:gd name="connsiteX2-461" fmla="*/ 1497230 w 2705531"/>
                    <a:gd name="connsiteY2-462" fmla="*/ 38688 h 788467"/>
                    <a:gd name="connsiteX3-463" fmla="*/ 2115561 w 2705531"/>
                    <a:gd name="connsiteY3-464" fmla="*/ 306976 h 788467"/>
                    <a:gd name="connsiteX4-465" fmla="*/ 2575936 w 2705531"/>
                    <a:gd name="connsiteY4-466" fmla="*/ 119651 h 788467"/>
                    <a:gd name="connsiteX5-467" fmla="*/ 2512436 w 2705531"/>
                    <a:gd name="connsiteY5-468" fmla="*/ 402226 h 788467"/>
                    <a:gd name="connsiteX6-469" fmla="*/ 2696586 w 2705531"/>
                    <a:gd name="connsiteY6-470" fmla="*/ 738776 h 788467"/>
                    <a:gd name="connsiteX7-471" fmla="*/ 2179854 w 2705531"/>
                    <a:gd name="connsiteY7-472" fmla="*/ 595902 h 788467"/>
                    <a:gd name="connsiteX8-473" fmla="*/ 1764724 w 2705531"/>
                    <a:gd name="connsiteY8-474" fmla="*/ 638763 h 788467"/>
                    <a:gd name="connsiteX9-475" fmla="*/ 1264661 w 2705531"/>
                    <a:gd name="connsiteY9-476" fmla="*/ 757826 h 788467"/>
                    <a:gd name="connsiteX10-477" fmla="*/ 623311 w 2705531"/>
                    <a:gd name="connsiteY10-478" fmla="*/ 757826 h 788467"/>
                    <a:gd name="connsiteX11-479" fmla="*/ 1011 w 2705531"/>
                    <a:gd name="connsiteY11-480" fmla="*/ 468901 h 788467"/>
                    <a:gd name="connsiteX0-481" fmla="*/ 1011 w 2705531"/>
                    <a:gd name="connsiteY0-482" fmla="*/ 468901 h 788467"/>
                    <a:gd name="connsiteX1-483" fmla="*/ 505836 w 2705531"/>
                    <a:gd name="connsiteY1-484" fmla="*/ 83138 h 788467"/>
                    <a:gd name="connsiteX2-485" fmla="*/ 1497230 w 2705531"/>
                    <a:gd name="connsiteY2-486" fmla="*/ 38688 h 788467"/>
                    <a:gd name="connsiteX3-487" fmla="*/ 2115561 w 2705531"/>
                    <a:gd name="connsiteY3-488" fmla="*/ 306976 h 788467"/>
                    <a:gd name="connsiteX4-489" fmla="*/ 2575936 w 2705531"/>
                    <a:gd name="connsiteY4-490" fmla="*/ 119651 h 788467"/>
                    <a:gd name="connsiteX5-491" fmla="*/ 2512436 w 2705531"/>
                    <a:gd name="connsiteY5-492" fmla="*/ 402226 h 788467"/>
                    <a:gd name="connsiteX6-493" fmla="*/ 2696586 w 2705531"/>
                    <a:gd name="connsiteY6-494" fmla="*/ 738776 h 788467"/>
                    <a:gd name="connsiteX7-495" fmla="*/ 2179854 w 2705531"/>
                    <a:gd name="connsiteY7-496" fmla="*/ 595902 h 788467"/>
                    <a:gd name="connsiteX8-497" fmla="*/ 1781392 w 2705531"/>
                    <a:gd name="connsiteY8-498" fmla="*/ 664957 h 788467"/>
                    <a:gd name="connsiteX9-499" fmla="*/ 1264661 w 2705531"/>
                    <a:gd name="connsiteY9-500" fmla="*/ 757826 h 788467"/>
                    <a:gd name="connsiteX10-501" fmla="*/ 623311 w 2705531"/>
                    <a:gd name="connsiteY10-502" fmla="*/ 757826 h 788467"/>
                    <a:gd name="connsiteX11-503" fmla="*/ 1011 w 2705531"/>
                    <a:gd name="connsiteY11-504" fmla="*/ 468901 h 788467"/>
                    <a:gd name="connsiteX0-505" fmla="*/ 1011 w 2705531"/>
                    <a:gd name="connsiteY0-506" fmla="*/ 468901 h 788467"/>
                    <a:gd name="connsiteX1-507" fmla="*/ 505836 w 2705531"/>
                    <a:gd name="connsiteY1-508" fmla="*/ 83138 h 788467"/>
                    <a:gd name="connsiteX2-509" fmla="*/ 1497230 w 2705531"/>
                    <a:gd name="connsiteY2-510" fmla="*/ 38688 h 788467"/>
                    <a:gd name="connsiteX3-511" fmla="*/ 2115561 w 2705531"/>
                    <a:gd name="connsiteY3-512" fmla="*/ 306976 h 788467"/>
                    <a:gd name="connsiteX4-513" fmla="*/ 2575936 w 2705531"/>
                    <a:gd name="connsiteY4-514" fmla="*/ 119651 h 788467"/>
                    <a:gd name="connsiteX5-515" fmla="*/ 2512436 w 2705531"/>
                    <a:gd name="connsiteY5-516" fmla="*/ 402226 h 788467"/>
                    <a:gd name="connsiteX6-517" fmla="*/ 2696586 w 2705531"/>
                    <a:gd name="connsiteY6-518" fmla="*/ 738776 h 788467"/>
                    <a:gd name="connsiteX7-519" fmla="*/ 2179854 w 2705531"/>
                    <a:gd name="connsiteY7-520" fmla="*/ 595902 h 788467"/>
                    <a:gd name="connsiteX8-521" fmla="*/ 1781392 w 2705531"/>
                    <a:gd name="connsiteY8-522" fmla="*/ 664957 h 788467"/>
                    <a:gd name="connsiteX9-523" fmla="*/ 1264661 w 2705531"/>
                    <a:gd name="connsiteY9-524" fmla="*/ 757826 h 788467"/>
                    <a:gd name="connsiteX10-525" fmla="*/ 623311 w 2705531"/>
                    <a:gd name="connsiteY10-526" fmla="*/ 757826 h 788467"/>
                    <a:gd name="connsiteX11-527" fmla="*/ 1011 w 2705531"/>
                    <a:gd name="connsiteY11-528" fmla="*/ 468901 h 788467"/>
                    <a:gd name="connsiteX0-529" fmla="*/ 1011 w 2705531"/>
                    <a:gd name="connsiteY0-530" fmla="*/ 468901 h 788467"/>
                    <a:gd name="connsiteX1-531" fmla="*/ 505836 w 2705531"/>
                    <a:gd name="connsiteY1-532" fmla="*/ 83138 h 788467"/>
                    <a:gd name="connsiteX2-533" fmla="*/ 1497230 w 2705531"/>
                    <a:gd name="connsiteY2-534" fmla="*/ 38688 h 788467"/>
                    <a:gd name="connsiteX3-535" fmla="*/ 2115561 w 2705531"/>
                    <a:gd name="connsiteY3-536" fmla="*/ 306976 h 788467"/>
                    <a:gd name="connsiteX4-537" fmla="*/ 2575936 w 2705531"/>
                    <a:gd name="connsiteY4-538" fmla="*/ 119651 h 788467"/>
                    <a:gd name="connsiteX5-539" fmla="*/ 2512436 w 2705531"/>
                    <a:gd name="connsiteY5-540" fmla="*/ 402226 h 788467"/>
                    <a:gd name="connsiteX6-541" fmla="*/ 2696586 w 2705531"/>
                    <a:gd name="connsiteY6-542" fmla="*/ 738776 h 788467"/>
                    <a:gd name="connsiteX7-543" fmla="*/ 2179854 w 2705531"/>
                    <a:gd name="connsiteY7-544" fmla="*/ 595902 h 788467"/>
                    <a:gd name="connsiteX8-545" fmla="*/ 1781392 w 2705531"/>
                    <a:gd name="connsiteY8-546" fmla="*/ 664957 h 788467"/>
                    <a:gd name="connsiteX9-547" fmla="*/ 1264661 w 2705531"/>
                    <a:gd name="connsiteY9-548" fmla="*/ 757826 h 788467"/>
                    <a:gd name="connsiteX10-549" fmla="*/ 623311 w 2705531"/>
                    <a:gd name="connsiteY10-550" fmla="*/ 757826 h 788467"/>
                    <a:gd name="connsiteX11-551" fmla="*/ 1011 w 2705531"/>
                    <a:gd name="connsiteY11-552" fmla="*/ 468901 h 788467"/>
                    <a:gd name="connsiteX0-553" fmla="*/ 1011 w 2705531"/>
                    <a:gd name="connsiteY0-554" fmla="*/ 468901 h 788467"/>
                    <a:gd name="connsiteX1-555" fmla="*/ 505836 w 2705531"/>
                    <a:gd name="connsiteY1-556" fmla="*/ 83138 h 788467"/>
                    <a:gd name="connsiteX2-557" fmla="*/ 1497230 w 2705531"/>
                    <a:gd name="connsiteY2-558" fmla="*/ 38688 h 788467"/>
                    <a:gd name="connsiteX3-559" fmla="*/ 2115561 w 2705531"/>
                    <a:gd name="connsiteY3-560" fmla="*/ 306976 h 788467"/>
                    <a:gd name="connsiteX4-561" fmla="*/ 2575936 w 2705531"/>
                    <a:gd name="connsiteY4-562" fmla="*/ 119651 h 788467"/>
                    <a:gd name="connsiteX5-563" fmla="*/ 2512436 w 2705531"/>
                    <a:gd name="connsiteY5-564" fmla="*/ 402226 h 788467"/>
                    <a:gd name="connsiteX6-565" fmla="*/ 2696586 w 2705531"/>
                    <a:gd name="connsiteY6-566" fmla="*/ 738776 h 788467"/>
                    <a:gd name="connsiteX7-567" fmla="*/ 2179854 w 2705531"/>
                    <a:gd name="connsiteY7-568" fmla="*/ 595902 h 788467"/>
                    <a:gd name="connsiteX8-569" fmla="*/ 1781392 w 2705531"/>
                    <a:gd name="connsiteY8-570" fmla="*/ 664957 h 788467"/>
                    <a:gd name="connsiteX9-571" fmla="*/ 1264661 w 2705531"/>
                    <a:gd name="connsiteY9-572" fmla="*/ 757826 h 788467"/>
                    <a:gd name="connsiteX10-573" fmla="*/ 623311 w 2705531"/>
                    <a:gd name="connsiteY10-574" fmla="*/ 757826 h 788467"/>
                    <a:gd name="connsiteX11-575" fmla="*/ 1011 w 2705531"/>
                    <a:gd name="connsiteY11-576" fmla="*/ 468901 h 788467"/>
                    <a:gd name="connsiteX0-577" fmla="*/ 1011 w 2705531"/>
                    <a:gd name="connsiteY0-578" fmla="*/ 468901 h 799337"/>
                    <a:gd name="connsiteX1-579" fmla="*/ 505836 w 2705531"/>
                    <a:gd name="connsiteY1-580" fmla="*/ 83138 h 799337"/>
                    <a:gd name="connsiteX2-581" fmla="*/ 1497230 w 2705531"/>
                    <a:gd name="connsiteY2-582" fmla="*/ 38688 h 799337"/>
                    <a:gd name="connsiteX3-583" fmla="*/ 2115561 w 2705531"/>
                    <a:gd name="connsiteY3-584" fmla="*/ 306976 h 799337"/>
                    <a:gd name="connsiteX4-585" fmla="*/ 2575936 w 2705531"/>
                    <a:gd name="connsiteY4-586" fmla="*/ 119651 h 799337"/>
                    <a:gd name="connsiteX5-587" fmla="*/ 2512436 w 2705531"/>
                    <a:gd name="connsiteY5-588" fmla="*/ 402226 h 799337"/>
                    <a:gd name="connsiteX6-589" fmla="*/ 2696586 w 2705531"/>
                    <a:gd name="connsiteY6-590" fmla="*/ 738776 h 799337"/>
                    <a:gd name="connsiteX7-591" fmla="*/ 2179854 w 2705531"/>
                    <a:gd name="connsiteY7-592" fmla="*/ 595902 h 799337"/>
                    <a:gd name="connsiteX8-593" fmla="*/ 1781392 w 2705531"/>
                    <a:gd name="connsiteY8-594" fmla="*/ 664957 h 799337"/>
                    <a:gd name="connsiteX9-595" fmla="*/ 1267042 w 2705531"/>
                    <a:gd name="connsiteY9-596" fmla="*/ 774495 h 799337"/>
                    <a:gd name="connsiteX10-597" fmla="*/ 623311 w 2705531"/>
                    <a:gd name="connsiteY10-598" fmla="*/ 757826 h 799337"/>
                    <a:gd name="connsiteX11-599" fmla="*/ 1011 w 2705531"/>
                    <a:gd name="connsiteY11-600" fmla="*/ 468901 h 799337"/>
                    <a:gd name="connsiteX0-601" fmla="*/ 1011 w 2705531"/>
                    <a:gd name="connsiteY0-602" fmla="*/ 468901 h 793622"/>
                    <a:gd name="connsiteX1-603" fmla="*/ 505836 w 2705531"/>
                    <a:gd name="connsiteY1-604" fmla="*/ 83138 h 793622"/>
                    <a:gd name="connsiteX2-605" fmla="*/ 1497230 w 2705531"/>
                    <a:gd name="connsiteY2-606" fmla="*/ 38688 h 793622"/>
                    <a:gd name="connsiteX3-607" fmla="*/ 2115561 w 2705531"/>
                    <a:gd name="connsiteY3-608" fmla="*/ 306976 h 793622"/>
                    <a:gd name="connsiteX4-609" fmla="*/ 2575936 w 2705531"/>
                    <a:gd name="connsiteY4-610" fmla="*/ 119651 h 793622"/>
                    <a:gd name="connsiteX5-611" fmla="*/ 2512436 w 2705531"/>
                    <a:gd name="connsiteY5-612" fmla="*/ 402226 h 793622"/>
                    <a:gd name="connsiteX6-613" fmla="*/ 2696586 w 2705531"/>
                    <a:gd name="connsiteY6-614" fmla="*/ 738776 h 793622"/>
                    <a:gd name="connsiteX7-615" fmla="*/ 2179854 w 2705531"/>
                    <a:gd name="connsiteY7-616" fmla="*/ 595902 h 793622"/>
                    <a:gd name="connsiteX8-617" fmla="*/ 1781392 w 2705531"/>
                    <a:gd name="connsiteY8-618" fmla="*/ 664957 h 793622"/>
                    <a:gd name="connsiteX9-619" fmla="*/ 1267042 w 2705531"/>
                    <a:gd name="connsiteY9-620" fmla="*/ 774495 h 793622"/>
                    <a:gd name="connsiteX10-621" fmla="*/ 623311 w 2705531"/>
                    <a:gd name="connsiteY10-622" fmla="*/ 757826 h 793622"/>
                    <a:gd name="connsiteX11-623" fmla="*/ 1011 w 2705531"/>
                    <a:gd name="connsiteY11-624" fmla="*/ 468901 h 793622"/>
                    <a:gd name="connsiteX0-625" fmla="*/ 1011 w 2705531"/>
                    <a:gd name="connsiteY0-626" fmla="*/ 468901 h 793622"/>
                    <a:gd name="connsiteX1-627" fmla="*/ 505836 w 2705531"/>
                    <a:gd name="connsiteY1-628" fmla="*/ 83138 h 793622"/>
                    <a:gd name="connsiteX2-629" fmla="*/ 1497230 w 2705531"/>
                    <a:gd name="connsiteY2-630" fmla="*/ 38688 h 793622"/>
                    <a:gd name="connsiteX3-631" fmla="*/ 2115561 w 2705531"/>
                    <a:gd name="connsiteY3-632" fmla="*/ 306976 h 793622"/>
                    <a:gd name="connsiteX4-633" fmla="*/ 2575936 w 2705531"/>
                    <a:gd name="connsiteY4-634" fmla="*/ 119651 h 793622"/>
                    <a:gd name="connsiteX5-635" fmla="*/ 2512436 w 2705531"/>
                    <a:gd name="connsiteY5-636" fmla="*/ 402226 h 793622"/>
                    <a:gd name="connsiteX6-637" fmla="*/ 2696586 w 2705531"/>
                    <a:gd name="connsiteY6-638" fmla="*/ 738776 h 793622"/>
                    <a:gd name="connsiteX7-639" fmla="*/ 2179854 w 2705531"/>
                    <a:gd name="connsiteY7-640" fmla="*/ 595902 h 793622"/>
                    <a:gd name="connsiteX8-641" fmla="*/ 1781392 w 2705531"/>
                    <a:gd name="connsiteY8-642" fmla="*/ 664957 h 793622"/>
                    <a:gd name="connsiteX9-643" fmla="*/ 1267042 w 2705531"/>
                    <a:gd name="connsiteY9-644" fmla="*/ 774495 h 793622"/>
                    <a:gd name="connsiteX10-645" fmla="*/ 623311 w 2705531"/>
                    <a:gd name="connsiteY10-646" fmla="*/ 757826 h 793622"/>
                    <a:gd name="connsiteX11-647" fmla="*/ 1011 w 2705531"/>
                    <a:gd name="connsiteY11-648" fmla="*/ 468901 h 79362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</a:cxnLst>
                  <a:rect l="l" t="t" r="r" b="b"/>
                  <a:pathLst>
                    <a:path w="2705531" h="793622">
                      <a:moveTo>
                        <a:pt x="1011" y="468901"/>
                      </a:moveTo>
                      <a:cubicBezTo>
                        <a:pt x="-18568" y="356453"/>
                        <a:pt x="249719" y="152459"/>
                        <a:pt x="505836" y="83138"/>
                      </a:cubicBezTo>
                      <a:cubicBezTo>
                        <a:pt x="790528" y="-471"/>
                        <a:pt x="956686" y="-31162"/>
                        <a:pt x="1497230" y="38688"/>
                      </a:cubicBezTo>
                      <a:cubicBezTo>
                        <a:pt x="1840130" y="115682"/>
                        <a:pt x="1968718" y="212521"/>
                        <a:pt x="2115561" y="306976"/>
                      </a:cubicBezTo>
                      <a:cubicBezTo>
                        <a:pt x="2248117" y="265700"/>
                        <a:pt x="2509790" y="103776"/>
                        <a:pt x="2575936" y="119651"/>
                      </a:cubicBezTo>
                      <a:cubicBezTo>
                        <a:pt x="2642082" y="135526"/>
                        <a:pt x="2492328" y="299039"/>
                        <a:pt x="2512436" y="402226"/>
                      </a:cubicBezTo>
                      <a:cubicBezTo>
                        <a:pt x="2532544" y="505413"/>
                        <a:pt x="2752016" y="706497"/>
                        <a:pt x="2696586" y="738776"/>
                      </a:cubicBezTo>
                      <a:cubicBezTo>
                        <a:pt x="2641156" y="771055"/>
                        <a:pt x="2295477" y="681627"/>
                        <a:pt x="2179854" y="595902"/>
                      </a:cubicBezTo>
                      <a:cubicBezTo>
                        <a:pt x="2111855" y="526846"/>
                        <a:pt x="1933924" y="618920"/>
                        <a:pt x="1781392" y="664957"/>
                      </a:cubicBezTo>
                      <a:cubicBezTo>
                        <a:pt x="1631242" y="703851"/>
                        <a:pt x="1506490" y="742745"/>
                        <a:pt x="1267042" y="774495"/>
                      </a:cubicBezTo>
                      <a:cubicBezTo>
                        <a:pt x="1034737" y="796720"/>
                        <a:pt x="834316" y="808758"/>
                        <a:pt x="623311" y="757826"/>
                      </a:cubicBezTo>
                      <a:cubicBezTo>
                        <a:pt x="412306" y="706894"/>
                        <a:pt x="20590" y="581349"/>
                        <a:pt x="1011" y="468901"/>
                      </a:cubicBezTo>
                      <a:close/>
                    </a:path>
                  </a:pathLst>
                </a:custGeom>
                <a:solidFill>
                  <a:srgbClr val="BDE4E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512" name="任意多边形: 形状 511"/>
                <p:cNvSpPr/>
                <p:nvPr/>
              </p:nvSpPr>
              <p:spPr>
                <a:xfrm>
                  <a:off x="238388" y="1369220"/>
                  <a:ext cx="371999" cy="554830"/>
                </a:xfrm>
                <a:custGeom>
                  <a:avLst/>
                  <a:gdLst>
                    <a:gd name="connsiteX0" fmla="*/ 391424 w 391424"/>
                    <a:gd name="connsiteY0" fmla="*/ 0 h 566666"/>
                    <a:gd name="connsiteX1" fmla="*/ 391424 w 391424"/>
                    <a:gd name="connsiteY1" fmla="*/ 566666 h 566666"/>
                    <a:gd name="connsiteX2" fmla="*/ 240376 w 391424"/>
                    <a:gd name="connsiteY2" fmla="*/ 513214 h 566666"/>
                    <a:gd name="connsiteX3" fmla="*/ 1011 w 391424"/>
                    <a:gd name="connsiteY3" fmla="*/ 345683 h 566666"/>
                    <a:gd name="connsiteX4" fmla="*/ 316155 w 391424"/>
                    <a:gd name="connsiteY4" fmla="*/ 33627 h 566666"/>
                    <a:gd name="connsiteX0-1" fmla="*/ 391424 w 391424"/>
                    <a:gd name="connsiteY0-2" fmla="*/ 0 h 566666"/>
                    <a:gd name="connsiteX1-3" fmla="*/ 391424 w 391424"/>
                    <a:gd name="connsiteY1-4" fmla="*/ 566666 h 566666"/>
                    <a:gd name="connsiteX2-5" fmla="*/ 240376 w 391424"/>
                    <a:gd name="connsiteY2-6" fmla="*/ 513214 h 566666"/>
                    <a:gd name="connsiteX3-7" fmla="*/ 1011 w 391424"/>
                    <a:gd name="connsiteY3-8" fmla="*/ 345683 h 566666"/>
                    <a:gd name="connsiteX4-9" fmla="*/ 316155 w 391424"/>
                    <a:gd name="connsiteY4-10" fmla="*/ 33627 h 566666"/>
                    <a:gd name="connsiteX5" fmla="*/ 391424 w 391424"/>
                    <a:gd name="connsiteY5" fmla="*/ 0 h 566666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1424" h="566666">
                      <a:moveTo>
                        <a:pt x="391424" y="0"/>
                      </a:moveTo>
                      <a:cubicBezTo>
                        <a:pt x="371379" y="317789"/>
                        <a:pt x="391424" y="377777"/>
                        <a:pt x="391424" y="566666"/>
                      </a:cubicBezTo>
                      <a:lnTo>
                        <a:pt x="240376" y="513214"/>
                      </a:lnTo>
                      <a:cubicBezTo>
                        <a:pt x="113624" y="461405"/>
                        <a:pt x="10801" y="401907"/>
                        <a:pt x="1011" y="345683"/>
                      </a:cubicBezTo>
                      <a:cubicBezTo>
                        <a:pt x="-13673" y="261347"/>
                        <a:pt x="133567" y="125516"/>
                        <a:pt x="316155" y="33627"/>
                      </a:cubicBezTo>
                      <a:lnTo>
                        <a:pt x="391424" y="0"/>
                      </a:lnTo>
                      <a:close/>
                    </a:path>
                  </a:pathLst>
                </a:custGeom>
                <a:solidFill>
                  <a:srgbClr val="3D393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513" name="椭圆 512"/>
                <p:cNvSpPr/>
                <p:nvPr/>
              </p:nvSpPr>
              <p:spPr>
                <a:xfrm>
                  <a:off x="427032" y="1547813"/>
                  <a:ext cx="114200" cy="82472"/>
                </a:xfrm>
                <a:prstGeom prst="ellipse">
                  <a:avLst/>
                </a:prstGeom>
                <a:solidFill>
                  <a:srgbClr val="3D3936"/>
                </a:solidFill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464" name="任意多边形: 形状 463"/>
              <p:cNvSpPr/>
              <p:nvPr/>
            </p:nvSpPr>
            <p:spPr>
              <a:xfrm>
                <a:off x="2627080" y="1563454"/>
                <a:ext cx="4544" cy="45073"/>
              </a:xfrm>
              <a:custGeom>
                <a:avLst/>
                <a:gdLst>
                  <a:gd name="connsiteX0" fmla="*/ 0 w 4544"/>
                  <a:gd name="connsiteY0" fmla="*/ 0 h 45073"/>
                  <a:gd name="connsiteX1" fmla="*/ 4544 w 4544"/>
                  <a:gd name="connsiteY1" fmla="*/ 0 h 45073"/>
                  <a:gd name="connsiteX2" fmla="*/ 4544 w 4544"/>
                  <a:gd name="connsiteY2" fmla="*/ 45073 h 45073"/>
                  <a:gd name="connsiteX3" fmla="*/ 0 w 4544"/>
                  <a:gd name="connsiteY3" fmla="*/ 0 h 45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44" h="45073">
                    <a:moveTo>
                      <a:pt x="0" y="0"/>
                    </a:moveTo>
                    <a:lnTo>
                      <a:pt x="4544" y="0"/>
                    </a:lnTo>
                    <a:lnTo>
                      <a:pt x="4544" y="4507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8D7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65" name="任意多边形: 形状 464"/>
              <p:cNvSpPr/>
              <p:nvPr/>
            </p:nvSpPr>
            <p:spPr>
              <a:xfrm>
                <a:off x="686589" y="1333500"/>
                <a:ext cx="27786" cy="619125"/>
              </a:xfrm>
              <a:custGeom>
                <a:avLst/>
                <a:gdLst>
                  <a:gd name="connsiteX0" fmla="*/ 27786 w 27786"/>
                  <a:gd name="connsiteY0" fmla="*/ 0 h 619125"/>
                  <a:gd name="connsiteX1" fmla="*/ 8736 w 27786"/>
                  <a:gd name="connsiteY1" fmla="*/ 619125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86" h="619125">
                    <a:moveTo>
                      <a:pt x="27786" y="0"/>
                    </a:moveTo>
                    <a:cubicBezTo>
                      <a:pt x="7942" y="231378"/>
                      <a:pt x="-11901" y="462756"/>
                      <a:pt x="8736" y="6191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66" name="任意多边形: 形状 465"/>
              <p:cNvSpPr/>
              <p:nvPr/>
            </p:nvSpPr>
            <p:spPr>
              <a:xfrm>
                <a:off x="752261" y="1309688"/>
                <a:ext cx="33552" cy="652462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7" name="任意多边形: 形状 466"/>
              <p:cNvSpPr/>
              <p:nvPr/>
            </p:nvSpPr>
            <p:spPr>
              <a:xfrm>
                <a:off x="823912" y="1279895"/>
                <a:ext cx="45719" cy="710830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8" name="任意多边形: 形状 467"/>
              <p:cNvSpPr/>
              <p:nvPr/>
            </p:nvSpPr>
            <p:spPr>
              <a:xfrm>
                <a:off x="857250" y="1271588"/>
                <a:ext cx="57150" cy="733425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9" name="任意多边形: 形状 468"/>
              <p:cNvSpPr/>
              <p:nvPr/>
            </p:nvSpPr>
            <p:spPr>
              <a:xfrm>
                <a:off x="912123" y="1271588"/>
                <a:ext cx="57150" cy="733425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0" name="任意多边形: 形状 469"/>
              <p:cNvSpPr/>
              <p:nvPr/>
            </p:nvSpPr>
            <p:spPr>
              <a:xfrm>
                <a:off x="981274" y="1253037"/>
                <a:ext cx="45719" cy="770526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1" name="任意多边形: 形状 470"/>
              <p:cNvSpPr/>
              <p:nvPr/>
            </p:nvSpPr>
            <p:spPr>
              <a:xfrm>
                <a:off x="1014625" y="1247774"/>
                <a:ext cx="62696" cy="780335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2" name="任意多边形: 形状 471"/>
              <p:cNvSpPr/>
              <p:nvPr/>
            </p:nvSpPr>
            <p:spPr>
              <a:xfrm>
                <a:off x="1071864" y="1240630"/>
                <a:ext cx="62696" cy="787479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73" name="任意多边形: 形状 472"/>
              <p:cNvSpPr/>
              <p:nvPr/>
            </p:nvSpPr>
            <p:spPr>
              <a:xfrm>
                <a:off x="1122192" y="1234488"/>
                <a:ext cx="62696" cy="793622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4" name="任意多边形: 形状 473"/>
              <p:cNvSpPr/>
              <p:nvPr/>
            </p:nvSpPr>
            <p:spPr>
              <a:xfrm>
                <a:off x="1168939" y="1242423"/>
                <a:ext cx="45719" cy="790447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5" name="任意多边形: 形状 474"/>
              <p:cNvSpPr/>
              <p:nvPr/>
            </p:nvSpPr>
            <p:spPr>
              <a:xfrm>
                <a:off x="1211394" y="1234488"/>
                <a:ext cx="62696" cy="793622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6" name="任意多边形: 形状 475"/>
              <p:cNvSpPr/>
              <p:nvPr/>
            </p:nvSpPr>
            <p:spPr>
              <a:xfrm>
                <a:off x="1249229" y="1234488"/>
                <a:ext cx="62696" cy="793622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7" name="任意多边形: 形状 476"/>
              <p:cNvSpPr/>
              <p:nvPr/>
            </p:nvSpPr>
            <p:spPr>
              <a:xfrm>
                <a:off x="1353391" y="1253037"/>
                <a:ext cx="62696" cy="770526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8" name="任意多边形: 形状 477"/>
              <p:cNvSpPr/>
              <p:nvPr/>
            </p:nvSpPr>
            <p:spPr>
              <a:xfrm>
                <a:off x="1306276" y="1239249"/>
                <a:ext cx="66335" cy="793621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9" name="任意多边形: 形状 478"/>
              <p:cNvSpPr/>
              <p:nvPr/>
            </p:nvSpPr>
            <p:spPr>
              <a:xfrm>
                <a:off x="1394857" y="1248990"/>
                <a:ext cx="62696" cy="779120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0" name="任意多边形: 形状 479"/>
              <p:cNvSpPr/>
              <p:nvPr/>
            </p:nvSpPr>
            <p:spPr>
              <a:xfrm>
                <a:off x="1444358" y="1253037"/>
                <a:ext cx="70549" cy="775788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1" name="任意多边形: 形状 480"/>
              <p:cNvSpPr/>
              <p:nvPr/>
            </p:nvSpPr>
            <p:spPr>
              <a:xfrm>
                <a:off x="1522734" y="1257301"/>
                <a:ext cx="45719" cy="759618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2" name="任意多边形: 形状 481"/>
              <p:cNvSpPr/>
              <p:nvPr/>
            </p:nvSpPr>
            <p:spPr>
              <a:xfrm>
                <a:off x="1534235" y="1266825"/>
                <a:ext cx="70548" cy="747714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83" name="任意多边形: 形状 482"/>
              <p:cNvSpPr/>
              <p:nvPr/>
            </p:nvSpPr>
            <p:spPr>
              <a:xfrm>
                <a:off x="1589398" y="1260180"/>
                <a:ext cx="45719" cy="744833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4" name="任意多边形: 形状 483"/>
              <p:cNvSpPr/>
              <p:nvPr/>
            </p:nvSpPr>
            <p:spPr>
              <a:xfrm>
                <a:off x="1629438" y="1279895"/>
                <a:ext cx="50376" cy="725118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5" name="任意多边形: 形状 484"/>
              <p:cNvSpPr/>
              <p:nvPr/>
            </p:nvSpPr>
            <p:spPr>
              <a:xfrm>
                <a:off x="1690410" y="1279895"/>
                <a:ext cx="45719" cy="703686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6" name="任意多边形: 形状 485"/>
              <p:cNvSpPr/>
              <p:nvPr/>
            </p:nvSpPr>
            <p:spPr>
              <a:xfrm>
                <a:off x="1741520" y="1287039"/>
                <a:ext cx="45719" cy="689398"/>
              </a:xfrm>
              <a:custGeom>
                <a:avLst/>
                <a:gdLst>
                  <a:gd name="connsiteX0" fmla="*/ 27786 w 27786"/>
                  <a:gd name="connsiteY0" fmla="*/ 0 h 619125"/>
                  <a:gd name="connsiteX1" fmla="*/ 8736 w 27786"/>
                  <a:gd name="connsiteY1" fmla="*/ 619125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86" h="619125">
                    <a:moveTo>
                      <a:pt x="27786" y="0"/>
                    </a:moveTo>
                    <a:cubicBezTo>
                      <a:pt x="7942" y="231378"/>
                      <a:pt x="-11901" y="462756"/>
                      <a:pt x="8736" y="6191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87" name="任意多边形: 形状 486"/>
              <p:cNvSpPr/>
              <p:nvPr/>
            </p:nvSpPr>
            <p:spPr>
              <a:xfrm>
                <a:off x="1767330" y="1316349"/>
                <a:ext cx="51815" cy="643901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8" name="任意多边形: 形状 487"/>
              <p:cNvSpPr/>
              <p:nvPr/>
            </p:nvSpPr>
            <p:spPr>
              <a:xfrm>
                <a:off x="782494" y="1297780"/>
                <a:ext cx="45719" cy="678657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9" name="任意多边形: 形状 488"/>
              <p:cNvSpPr/>
              <p:nvPr/>
            </p:nvSpPr>
            <p:spPr>
              <a:xfrm>
                <a:off x="1824072" y="1312069"/>
                <a:ext cx="28541" cy="638175"/>
              </a:xfrm>
              <a:custGeom>
                <a:avLst/>
                <a:gdLst>
                  <a:gd name="connsiteX0" fmla="*/ 28541 w 28541"/>
                  <a:gd name="connsiteY0" fmla="*/ 0 h 638175"/>
                  <a:gd name="connsiteX1" fmla="*/ 16634 w 28541"/>
                  <a:gd name="connsiteY1" fmla="*/ 638175 h 638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41" h="638175">
                    <a:moveTo>
                      <a:pt x="28541" y="0"/>
                    </a:moveTo>
                    <a:cubicBezTo>
                      <a:pt x="6117" y="257770"/>
                      <a:pt x="-16307" y="515541"/>
                      <a:pt x="16634" y="63817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0" name="任意多边形: 形状 489"/>
              <p:cNvSpPr/>
              <p:nvPr/>
            </p:nvSpPr>
            <p:spPr>
              <a:xfrm>
                <a:off x="1856398" y="1316831"/>
                <a:ext cx="27171" cy="638175"/>
              </a:xfrm>
              <a:custGeom>
                <a:avLst/>
                <a:gdLst>
                  <a:gd name="connsiteX0" fmla="*/ 27171 w 27171"/>
                  <a:gd name="connsiteY0" fmla="*/ 0 h 638175"/>
                  <a:gd name="connsiteX1" fmla="*/ 12883 w 27171"/>
                  <a:gd name="connsiteY1" fmla="*/ 638175 h 638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71" h="638175">
                    <a:moveTo>
                      <a:pt x="27171" y="0"/>
                    </a:moveTo>
                    <a:cubicBezTo>
                      <a:pt x="6533" y="260747"/>
                      <a:pt x="-14105" y="521494"/>
                      <a:pt x="12883" y="63817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1" name="任意多边形: 形状 490"/>
              <p:cNvSpPr/>
              <p:nvPr/>
            </p:nvSpPr>
            <p:spPr>
              <a:xfrm>
                <a:off x="1897856" y="1333500"/>
                <a:ext cx="20677" cy="602456"/>
              </a:xfrm>
              <a:custGeom>
                <a:avLst/>
                <a:gdLst>
                  <a:gd name="connsiteX0" fmla="*/ 14288 w 20677"/>
                  <a:gd name="connsiteY0" fmla="*/ 0 h 602456"/>
                  <a:gd name="connsiteX1" fmla="*/ 0 w 20677"/>
                  <a:gd name="connsiteY1" fmla="*/ 602456 h 602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677" h="602456">
                    <a:moveTo>
                      <a:pt x="14288" y="0"/>
                    </a:moveTo>
                    <a:cubicBezTo>
                      <a:pt x="21431" y="242689"/>
                      <a:pt x="28575" y="485378"/>
                      <a:pt x="0" y="602456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2" name="任意多边形: 形状 491"/>
              <p:cNvSpPr/>
              <p:nvPr/>
            </p:nvSpPr>
            <p:spPr>
              <a:xfrm>
                <a:off x="1924052" y="1331120"/>
                <a:ext cx="45719" cy="590550"/>
              </a:xfrm>
              <a:custGeom>
                <a:avLst/>
                <a:gdLst>
                  <a:gd name="connsiteX0" fmla="*/ 0 w 9889"/>
                  <a:gd name="connsiteY0" fmla="*/ 0 h 607219"/>
                  <a:gd name="connsiteX1" fmla="*/ 2382 w 9889"/>
                  <a:gd name="connsiteY1" fmla="*/ 607219 h 60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889" h="607219">
                    <a:moveTo>
                      <a:pt x="0" y="0"/>
                    </a:moveTo>
                    <a:cubicBezTo>
                      <a:pt x="8136" y="243284"/>
                      <a:pt x="16272" y="486569"/>
                      <a:pt x="2382" y="607219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93" name="任意多边形: 形状 492"/>
              <p:cNvSpPr/>
              <p:nvPr/>
            </p:nvSpPr>
            <p:spPr>
              <a:xfrm>
                <a:off x="1981200" y="1347788"/>
                <a:ext cx="14288" cy="552450"/>
              </a:xfrm>
              <a:custGeom>
                <a:avLst/>
                <a:gdLst>
                  <a:gd name="connsiteX0" fmla="*/ 0 w 14288"/>
                  <a:gd name="connsiteY0" fmla="*/ 0 h 552450"/>
                  <a:gd name="connsiteX1" fmla="*/ 14288 w 14288"/>
                  <a:gd name="connsiteY1" fmla="*/ 552450 h 552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288" h="552450">
                    <a:moveTo>
                      <a:pt x="0" y="0"/>
                    </a:moveTo>
                    <a:cubicBezTo>
                      <a:pt x="4564" y="229394"/>
                      <a:pt x="9129" y="458788"/>
                      <a:pt x="14288" y="55245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4" name="任意多边形: 形状 493"/>
              <p:cNvSpPr/>
              <p:nvPr/>
            </p:nvSpPr>
            <p:spPr>
              <a:xfrm>
                <a:off x="2011059" y="1364456"/>
                <a:ext cx="20147" cy="542925"/>
              </a:xfrm>
              <a:custGeom>
                <a:avLst/>
                <a:gdLst>
                  <a:gd name="connsiteX0" fmla="*/ 13004 w 20147"/>
                  <a:gd name="connsiteY0" fmla="*/ 0 h 542925"/>
                  <a:gd name="connsiteX1" fmla="*/ 20147 w 20147"/>
                  <a:gd name="connsiteY1" fmla="*/ 542925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47" h="542925">
                    <a:moveTo>
                      <a:pt x="13004" y="0"/>
                    </a:moveTo>
                    <a:cubicBezTo>
                      <a:pt x="700" y="225623"/>
                      <a:pt x="-11603" y="451247"/>
                      <a:pt x="20147" y="5429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5" name="任意多边形: 形状 494"/>
              <p:cNvSpPr/>
              <p:nvPr/>
            </p:nvSpPr>
            <p:spPr>
              <a:xfrm>
                <a:off x="2050962" y="1378744"/>
                <a:ext cx="13582" cy="514350"/>
              </a:xfrm>
              <a:custGeom>
                <a:avLst/>
                <a:gdLst>
                  <a:gd name="connsiteX0" fmla="*/ 8819 w 13582"/>
                  <a:gd name="connsiteY0" fmla="*/ 0 h 514350"/>
                  <a:gd name="connsiteX1" fmla="*/ 13582 w 13582"/>
                  <a:gd name="connsiteY1" fmla="*/ 514350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582" h="514350">
                    <a:moveTo>
                      <a:pt x="8819" y="0"/>
                    </a:moveTo>
                    <a:cubicBezTo>
                      <a:pt x="485" y="209550"/>
                      <a:pt x="-7849" y="419100"/>
                      <a:pt x="13582" y="51435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6" name="任意多边形: 形状 495"/>
              <p:cNvSpPr/>
              <p:nvPr/>
            </p:nvSpPr>
            <p:spPr>
              <a:xfrm>
                <a:off x="2088356" y="1393031"/>
                <a:ext cx="2382" cy="483394"/>
              </a:xfrm>
              <a:custGeom>
                <a:avLst/>
                <a:gdLst>
                  <a:gd name="connsiteX0" fmla="*/ 2382 w 2382"/>
                  <a:gd name="connsiteY0" fmla="*/ 0 h 483394"/>
                  <a:gd name="connsiteX1" fmla="*/ 0 w 2382"/>
                  <a:gd name="connsiteY1" fmla="*/ 483394 h 483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2" h="483394">
                    <a:moveTo>
                      <a:pt x="2382" y="0"/>
                    </a:moveTo>
                    <a:cubicBezTo>
                      <a:pt x="1786" y="187325"/>
                      <a:pt x="1191" y="374650"/>
                      <a:pt x="0" y="483394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7" name="任意多边形: 形状 496"/>
              <p:cNvSpPr/>
              <p:nvPr/>
            </p:nvSpPr>
            <p:spPr>
              <a:xfrm>
                <a:off x="2111722" y="1409700"/>
                <a:ext cx="14734" cy="464344"/>
              </a:xfrm>
              <a:custGeom>
                <a:avLst/>
                <a:gdLst>
                  <a:gd name="connsiteX0" fmla="*/ 7591 w 14734"/>
                  <a:gd name="connsiteY0" fmla="*/ 0 h 464344"/>
                  <a:gd name="connsiteX1" fmla="*/ 14734 w 14734"/>
                  <a:gd name="connsiteY1" fmla="*/ 464344 h 46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734" h="464344">
                    <a:moveTo>
                      <a:pt x="7591" y="0"/>
                    </a:moveTo>
                    <a:cubicBezTo>
                      <a:pt x="50" y="187325"/>
                      <a:pt x="-7491" y="374650"/>
                      <a:pt x="14734" y="464344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8" name="任意多边形: 形状 497"/>
              <p:cNvSpPr/>
              <p:nvPr/>
            </p:nvSpPr>
            <p:spPr>
              <a:xfrm>
                <a:off x="2138387" y="1419225"/>
                <a:ext cx="14263" cy="435769"/>
              </a:xfrm>
              <a:custGeom>
                <a:avLst/>
                <a:gdLst>
                  <a:gd name="connsiteX0" fmla="*/ 9501 w 14263"/>
                  <a:gd name="connsiteY0" fmla="*/ 0 h 435769"/>
                  <a:gd name="connsiteX1" fmla="*/ 14263 w 14263"/>
                  <a:gd name="connsiteY1" fmla="*/ 435769 h 435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263" h="435769">
                    <a:moveTo>
                      <a:pt x="9501" y="0"/>
                    </a:moveTo>
                    <a:cubicBezTo>
                      <a:pt x="571" y="171450"/>
                      <a:pt x="-8359" y="342900"/>
                      <a:pt x="14263" y="435769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9" name="任意多边形: 形状 498"/>
              <p:cNvSpPr/>
              <p:nvPr/>
            </p:nvSpPr>
            <p:spPr>
              <a:xfrm>
                <a:off x="2170133" y="1433513"/>
                <a:ext cx="15855" cy="416718"/>
              </a:xfrm>
              <a:custGeom>
                <a:avLst/>
                <a:gdLst>
                  <a:gd name="connsiteX0" fmla="*/ 11092 w 15855"/>
                  <a:gd name="connsiteY0" fmla="*/ 0 h 416718"/>
                  <a:gd name="connsiteX1" fmla="*/ 15855 w 15855"/>
                  <a:gd name="connsiteY1" fmla="*/ 416718 h 416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855" h="416718">
                    <a:moveTo>
                      <a:pt x="11092" y="0"/>
                    </a:moveTo>
                    <a:cubicBezTo>
                      <a:pt x="773" y="164901"/>
                      <a:pt x="-9545" y="329803"/>
                      <a:pt x="15855" y="416718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0" name="任意多边形: 形状 499"/>
              <p:cNvSpPr/>
              <p:nvPr/>
            </p:nvSpPr>
            <p:spPr>
              <a:xfrm>
                <a:off x="2214563" y="1450181"/>
                <a:ext cx="5798" cy="390525"/>
              </a:xfrm>
              <a:custGeom>
                <a:avLst/>
                <a:gdLst>
                  <a:gd name="connsiteX0" fmla="*/ 0 w 5798"/>
                  <a:gd name="connsiteY0" fmla="*/ 0 h 390525"/>
                  <a:gd name="connsiteX1" fmla="*/ 2381 w 5798"/>
                  <a:gd name="connsiteY1" fmla="*/ 390525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98" h="390525">
                    <a:moveTo>
                      <a:pt x="0" y="0"/>
                    </a:moveTo>
                    <a:cubicBezTo>
                      <a:pt x="4564" y="155972"/>
                      <a:pt x="9128" y="311944"/>
                      <a:pt x="2381" y="3905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1" name="任意多边形: 形状 500"/>
              <p:cNvSpPr/>
              <p:nvPr/>
            </p:nvSpPr>
            <p:spPr>
              <a:xfrm>
                <a:off x="2240756" y="1473994"/>
                <a:ext cx="18929" cy="357187"/>
              </a:xfrm>
              <a:custGeom>
                <a:avLst/>
                <a:gdLst>
                  <a:gd name="connsiteX0" fmla="*/ 0 w 18929"/>
                  <a:gd name="connsiteY0" fmla="*/ 0 h 357187"/>
                  <a:gd name="connsiteX1" fmla="*/ 9525 w 18929"/>
                  <a:gd name="connsiteY1" fmla="*/ 357187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929" h="357187">
                    <a:moveTo>
                      <a:pt x="0" y="0"/>
                    </a:moveTo>
                    <a:cubicBezTo>
                      <a:pt x="14486" y="133747"/>
                      <a:pt x="28972" y="267494"/>
                      <a:pt x="9525" y="357187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2" name="任意多边形: 形状 501"/>
              <p:cNvSpPr/>
              <p:nvPr/>
            </p:nvSpPr>
            <p:spPr>
              <a:xfrm>
                <a:off x="2343441" y="1539798"/>
                <a:ext cx="45719" cy="269952"/>
              </a:xfrm>
              <a:custGeom>
                <a:avLst/>
                <a:gdLst>
                  <a:gd name="connsiteX0" fmla="*/ 0 w 18929"/>
                  <a:gd name="connsiteY0" fmla="*/ 0 h 357187"/>
                  <a:gd name="connsiteX1" fmla="*/ 9525 w 18929"/>
                  <a:gd name="connsiteY1" fmla="*/ 357187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929" h="357187">
                    <a:moveTo>
                      <a:pt x="0" y="0"/>
                    </a:moveTo>
                    <a:cubicBezTo>
                      <a:pt x="14486" y="133747"/>
                      <a:pt x="28972" y="267494"/>
                      <a:pt x="9525" y="357187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3" name="任意多边形: 形状 502"/>
              <p:cNvSpPr/>
              <p:nvPr/>
            </p:nvSpPr>
            <p:spPr>
              <a:xfrm>
                <a:off x="2263676" y="1479946"/>
                <a:ext cx="45719" cy="340518"/>
              </a:xfrm>
              <a:custGeom>
                <a:avLst/>
                <a:gdLst>
                  <a:gd name="connsiteX0" fmla="*/ 0 w 5798"/>
                  <a:gd name="connsiteY0" fmla="*/ 0 h 390525"/>
                  <a:gd name="connsiteX1" fmla="*/ 2381 w 5798"/>
                  <a:gd name="connsiteY1" fmla="*/ 390525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98" h="390525">
                    <a:moveTo>
                      <a:pt x="0" y="0"/>
                    </a:moveTo>
                    <a:cubicBezTo>
                      <a:pt x="4564" y="155972"/>
                      <a:pt x="9128" y="311944"/>
                      <a:pt x="2381" y="3905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4" name="任意多边形: 形状 503"/>
              <p:cNvSpPr/>
              <p:nvPr/>
            </p:nvSpPr>
            <p:spPr>
              <a:xfrm>
                <a:off x="2312194" y="1514475"/>
                <a:ext cx="38501" cy="300038"/>
              </a:xfrm>
              <a:custGeom>
                <a:avLst/>
                <a:gdLst>
                  <a:gd name="connsiteX0" fmla="*/ 0 w 38501"/>
                  <a:gd name="connsiteY0" fmla="*/ 0 h 300038"/>
                  <a:gd name="connsiteX1" fmla="*/ 38100 w 38501"/>
                  <a:gd name="connsiteY1" fmla="*/ 176213 h 300038"/>
                  <a:gd name="connsiteX2" fmla="*/ 16669 w 38501"/>
                  <a:gd name="connsiteY2" fmla="*/ 300038 h 300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501" h="300038">
                    <a:moveTo>
                      <a:pt x="0" y="0"/>
                    </a:moveTo>
                    <a:cubicBezTo>
                      <a:pt x="17661" y="63103"/>
                      <a:pt x="35322" y="126207"/>
                      <a:pt x="38100" y="176213"/>
                    </a:cubicBezTo>
                    <a:cubicBezTo>
                      <a:pt x="40878" y="226219"/>
                      <a:pt x="28773" y="263128"/>
                      <a:pt x="16669" y="300038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5" name="任意多边形: 形状 504"/>
              <p:cNvSpPr/>
              <p:nvPr/>
            </p:nvSpPr>
            <p:spPr>
              <a:xfrm>
                <a:off x="2362202" y="1363725"/>
                <a:ext cx="577222" cy="621576"/>
              </a:xfrm>
              <a:custGeom>
                <a:avLst/>
                <a:gdLst>
                  <a:gd name="connsiteX0" fmla="*/ 17964 w 606632"/>
                  <a:gd name="connsiteY0" fmla="*/ 195721 h 637018"/>
                  <a:gd name="connsiteX1" fmla="*/ 451351 w 606632"/>
                  <a:gd name="connsiteY1" fmla="*/ 458 h 637018"/>
                  <a:gd name="connsiteX2" fmla="*/ 403726 w 606632"/>
                  <a:gd name="connsiteY2" fmla="*/ 255252 h 637018"/>
                  <a:gd name="connsiteX3" fmla="*/ 606133 w 606632"/>
                  <a:gd name="connsiteY3" fmla="*/ 598152 h 637018"/>
                  <a:gd name="connsiteX4" fmla="*/ 448970 w 606632"/>
                  <a:gd name="connsiteY4" fmla="*/ 617202 h 637018"/>
                  <a:gd name="connsiteX5" fmla="*/ 91783 w 606632"/>
                  <a:gd name="connsiteY5" fmla="*/ 490996 h 637018"/>
                  <a:gd name="connsiteX6" fmla="*/ 48920 w 606632"/>
                  <a:gd name="connsiteY6" fmla="*/ 457658 h 637018"/>
                  <a:gd name="connsiteX7" fmla="*/ 79876 w 606632"/>
                  <a:gd name="connsiteY7" fmla="*/ 307639 h 637018"/>
                  <a:gd name="connsiteX8" fmla="*/ 17964 w 606632"/>
                  <a:gd name="connsiteY8" fmla="*/ 195721 h 637018"/>
                  <a:gd name="connsiteX0-1" fmla="*/ 19211 w 607879"/>
                  <a:gd name="connsiteY0-2" fmla="*/ 181470 h 622767"/>
                  <a:gd name="connsiteX1-3" fmla="*/ 471648 w 607879"/>
                  <a:gd name="connsiteY1-4" fmla="*/ 495 h 622767"/>
                  <a:gd name="connsiteX2-5" fmla="*/ 404973 w 607879"/>
                  <a:gd name="connsiteY2-6" fmla="*/ 241001 h 622767"/>
                  <a:gd name="connsiteX3-7" fmla="*/ 607380 w 607879"/>
                  <a:gd name="connsiteY3-8" fmla="*/ 583901 h 622767"/>
                  <a:gd name="connsiteX4-9" fmla="*/ 450217 w 607879"/>
                  <a:gd name="connsiteY4-10" fmla="*/ 602951 h 622767"/>
                  <a:gd name="connsiteX5-11" fmla="*/ 93030 w 607879"/>
                  <a:gd name="connsiteY5-12" fmla="*/ 476745 h 622767"/>
                  <a:gd name="connsiteX6-13" fmla="*/ 50167 w 607879"/>
                  <a:gd name="connsiteY6-14" fmla="*/ 443407 h 622767"/>
                  <a:gd name="connsiteX7-15" fmla="*/ 81123 w 607879"/>
                  <a:gd name="connsiteY7-16" fmla="*/ 293388 h 622767"/>
                  <a:gd name="connsiteX8-17" fmla="*/ 19211 w 607879"/>
                  <a:gd name="connsiteY8-18" fmla="*/ 181470 h 622767"/>
                  <a:gd name="connsiteX0-19" fmla="*/ 19801 w 601325"/>
                  <a:gd name="connsiteY0-20" fmla="*/ 190834 h 622606"/>
                  <a:gd name="connsiteX1-21" fmla="*/ 465094 w 601325"/>
                  <a:gd name="connsiteY1-22" fmla="*/ 334 h 622606"/>
                  <a:gd name="connsiteX2-23" fmla="*/ 398419 w 601325"/>
                  <a:gd name="connsiteY2-24" fmla="*/ 240840 h 622606"/>
                  <a:gd name="connsiteX3-25" fmla="*/ 600826 w 601325"/>
                  <a:gd name="connsiteY3-26" fmla="*/ 583740 h 622606"/>
                  <a:gd name="connsiteX4-27" fmla="*/ 443663 w 601325"/>
                  <a:gd name="connsiteY4-28" fmla="*/ 602790 h 622606"/>
                  <a:gd name="connsiteX5-29" fmla="*/ 86476 w 601325"/>
                  <a:gd name="connsiteY5-30" fmla="*/ 476584 h 622606"/>
                  <a:gd name="connsiteX6-31" fmla="*/ 43613 w 601325"/>
                  <a:gd name="connsiteY6-32" fmla="*/ 443246 h 622606"/>
                  <a:gd name="connsiteX7-33" fmla="*/ 74569 w 601325"/>
                  <a:gd name="connsiteY7-34" fmla="*/ 293227 h 622606"/>
                  <a:gd name="connsiteX8-35" fmla="*/ 19801 w 601325"/>
                  <a:gd name="connsiteY8-36" fmla="*/ 190834 h 622606"/>
                  <a:gd name="connsiteX0-37" fmla="*/ 19801 w 601325"/>
                  <a:gd name="connsiteY0-38" fmla="*/ 190811 h 622583"/>
                  <a:gd name="connsiteX1-39" fmla="*/ 465094 w 601325"/>
                  <a:gd name="connsiteY1-40" fmla="*/ 311 h 622583"/>
                  <a:gd name="connsiteX2-41" fmla="*/ 398419 w 601325"/>
                  <a:gd name="connsiteY2-42" fmla="*/ 240817 h 622583"/>
                  <a:gd name="connsiteX3-43" fmla="*/ 600826 w 601325"/>
                  <a:gd name="connsiteY3-44" fmla="*/ 583717 h 622583"/>
                  <a:gd name="connsiteX4-45" fmla="*/ 443663 w 601325"/>
                  <a:gd name="connsiteY4-46" fmla="*/ 602767 h 622583"/>
                  <a:gd name="connsiteX5-47" fmla="*/ 86476 w 601325"/>
                  <a:gd name="connsiteY5-48" fmla="*/ 476561 h 622583"/>
                  <a:gd name="connsiteX6-49" fmla="*/ 43613 w 601325"/>
                  <a:gd name="connsiteY6-50" fmla="*/ 443223 h 622583"/>
                  <a:gd name="connsiteX7-51" fmla="*/ 74569 w 601325"/>
                  <a:gd name="connsiteY7-52" fmla="*/ 293204 h 622583"/>
                  <a:gd name="connsiteX8-53" fmla="*/ 19801 w 601325"/>
                  <a:gd name="connsiteY8-54" fmla="*/ 190811 h 622583"/>
                  <a:gd name="connsiteX0-55" fmla="*/ 10 w 581534"/>
                  <a:gd name="connsiteY0-56" fmla="*/ 190811 h 622583"/>
                  <a:gd name="connsiteX1-57" fmla="*/ 445303 w 581534"/>
                  <a:gd name="connsiteY1-58" fmla="*/ 311 h 622583"/>
                  <a:gd name="connsiteX2-59" fmla="*/ 378628 w 581534"/>
                  <a:gd name="connsiteY2-60" fmla="*/ 240817 h 622583"/>
                  <a:gd name="connsiteX3-61" fmla="*/ 581035 w 581534"/>
                  <a:gd name="connsiteY3-62" fmla="*/ 583717 h 622583"/>
                  <a:gd name="connsiteX4-63" fmla="*/ 423872 w 581534"/>
                  <a:gd name="connsiteY4-64" fmla="*/ 602767 h 622583"/>
                  <a:gd name="connsiteX5-65" fmla="*/ 66685 w 581534"/>
                  <a:gd name="connsiteY5-66" fmla="*/ 476561 h 622583"/>
                  <a:gd name="connsiteX6-67" fmla="*/ 23822 w 581534"/>
                  <a:gd name="connsiteY6-68" fmla="*/ 443223 h 622583"/>
                  <a:gd name="connsiteX7-69" fmla="*/ 54778 w 581534"/>
                  <a:gd name="connsiteY7-70" fmla="*/ 293204 h 622583"/>
                  <a:gd name="connsiteX8-71" fmla="*/ 10 w 581534"/>
                  <a:gd name="connsiteY8-72" fmla="*/ 190811 h 622583"/>
                  <a:gd name="connsiteX0-73" fmla="*/ 22 w 581546"/>
                  <a:gd name="connsiteY0-74" fmla="*/ 190811 h 622583"/>
                  <a:gd name="connsiteX1-75" fmla="*/ 445315 w 581546"/>
                  <a:gd name="connsiteY1-76" fmla="*/ 311 h 622583"/>
                  <a:gd name="connsiteX2-77" fmla="*/ 378640 w 581546"/>
                  <a:gd name="connsiteY2-78" fmla="*/ 240817 h 622583"/>
                  <a:gd name="connsiteX3-79" fmla="*/ 581047 w 581546"/>
                  <a:gd name="connsiteY3-80" fmla="*/ 583717 h 622583"/>
                  <a:gd name="connsiteX4-81" fmla="*/ 423884 w 581546"/>
                  <a:gd name="connsiteY4-82" fmla="*/ 602767 h 622583"/>
                  <a:gd name="connsiteX5-83" fmla="*/ 66697 w 581546"/>
                  <a:gd name="connsiteY5-84" fmla="*/ 476561 h 622583"/>
                  <a:gd name="connsiteX6-85" fmla="*/ 23834 w 581546"/>
                  <a:gd name="connsiteY6-86" fmla="*/ 443223 h 622583"/>
                  <a:gd name="connsiteX7-87" fmla="*/ 23834 w 581546"/>
                  <a:gd name="connsiteY7-88" fmla="*/ 297966 h 622583"/>
                  <a:gd name="connsiteX8-89" fmla="*/ 22 w 581546"/>
                  <a:gd name="connsiteY8-90" fmla="*/ 190811 h 622583"/>
                  <a:gd name="connsiteX0-91" fmla="*/ 21 w 581545"/>
                  <a:gd name="connsiteY0-92" fmla="*/ 190811 h 622583"/>
                  <a:gd name="connsiteX1-93" fmla="*/ 445314 w 581545"/>
                  <a:gd name="connsiteY1-94" fmla="*/ 311 h 622583"/>
                  <a:gd name="connsiteX2-95" fmla="*/ 378639 w 581545"/>
                  <a:gd name="connsiteY2-96" fmla="*/ 240817 h 622583"/>
                  <a:gd name="connsiteX3-97" fmla="*/ 581046 w 581545"/>
                  <a:gd name="connsiteY3-98" fmla="*/ 583717 h 622583"/>
                  <a:gd name="connsiteX4-99" fmla="*/ 423883 w 581545"/>
                  <a:gd name="connsiteY4-100" fmla="*/ 602767 h 622583"/>
                  <a:gd name="connsiteX5-101" fmla="*/ 66696 w 581545"/>
                  <a:gd name="connsiteY5-102" fmla="*/ 476561 h 622583"/>
                  <a:gd name="connsiteX6-103" fmla="*/ 11926 w 581545"/>
                  <a:gd name="connsiteY6-104" fmla="*/ 443223 h 622583"/>
                  <a:gd name="connsiteX7-105" fmla="*/ 23833 w 581545"/>
                  <a:gd name="connsiteY7-106" fmla="*/ 297966 h 622583"/>
                  <a:gd name="connsiteX8-107" fmla="*/ 21 w 581545"/>
                  <a:gd name="connsiteY8-108" fmla="*/ 190811 h 622583"/>
                  <a:gd name="connsiteX0-109" fmla="*/ 21 w 581545"/>
                  <a:gd name="connsiteY0-110" fmla="*/ 190811 h 622583"/>
                  <a:gd name="connsiteX1-111" fmla="*/ 445314 w 581545"/>
                  <a:gd name="connsiteY1-112" fmla="*/ 311 h 622583"/>
                  <a:gd name="connsiteX2-113" fmla="*/ 378639 w 581545"/>
                  <a:gd name="connsiteY2-114" fmla="*/ 240817 h 622583"/>
                  <a:gd name="connsiteX3-115" fmla="*/ 581046 w 581545"/>
                  <a:gd name="connsiteY3-116" fmla="*/ 583717 h 622583"/>
                  <a:gd name="connsiteX4-117" fmla="*/ 423883 w 581545"/>
                  <a:gd name="connsiteY4-118" fmla="*/ 602767 h 622583"/>
                  <a:gd name="connsiteX5-119" fmla="*/ 66696 w 581545"/>
                  <a:gd name="connsiteY5-120" fmla="*/ 476561 h 622583"/>
                  <a:gd name="connsiteX6-121" fmla="*/ 11926 w 581545"/>
                  <a:gd name="connsiteY6-122" fmla="*/ 443223 h 622583"/>
                  <a:gd name="connsiteX7-123" fmla="*/ 23833 w 581545"/>
                  <a:gd name="connsiteY7-124" fmla="*/ 297966 h 622583"/>
                  <a:gd name="connsiteX8-125" fmla="*/ 21 w 581545"/>
                  <a:gd name="connsiteY8-126" fmla="*/ 190811 h 622583"/>
                  <a:gd name="connsiteX0-127" fmla="*/ 12 w 581536"/>
                  <a:gd name="connsiteY0-128" fmla="*/ 190811 h 622583"/>
                  <a:gd name="connsiteX1-129" fmla="*/ 445305 w 581536"/>
                  <a:gd name="connsiteY1-130" fmla="*/ 311 h 622583"/>
                  <a:gd name="connsiteX2-131" fmla="*/ 378630 w 581536"/>
                  <a:gd name="connsiteY2-132" fmla="*/ 240817 h 622583"/>
                  <a:gd name="connsiteX3-133" fmla="*/ 581037 w 581536"/>
                  <a:gd name="connsiteY3-134" fmla="*/ 583717 h 622583"/>
                  <a:gd name="connsiteX4-135" fmla="*/ 423874 w 581536"/>
                  <a:gd name="connsiteY4-136" fmla="*/ 602767 h 622583"/>
                  <a:gd name="connsiteX5-137" fmla="*/ 66687 w 581536"/>
                  <a:gd name="connsiteY5-138" fmla="*/ 476561 h 622583"/>
                  <a:gd name="connsiteX6-139" fmla="*/ 11917 w 581536"/>
                  <a:gd name="connsiteY6-140" fmla="*/ 443223 h 622583"/>
                  <a:gd name="connsiteX7-141" fmla="*/ 23824 w 581536"/>
                  <a:gd name="connsiteY7-142" fmla="*/ 297966 h 622583"/>
                  <a:gd name="connsiteX8-143" fmla="*/ 12 w 581536"/>
                  <a:gd name="connsiteY8-144" fmla="*/ 190811 h 622583"/>
                  <a:gd name="connsiteX0-145" fmla="*/ 0 w 581524"/>
                  <a:gd name="connsiteY0-146" fmla="*/ 190811 h 622583"/>
                  <a:gd name="connsiteX1-147" fmla="*/ 445293 w 581524"/>
                  <a:gd name="connsiteY1-148" fmla="*/ 311 h 622583"/>
                  <a:gd name="connsiteX2-149" fmla="*/ 378618 w 581524"/>
                  <a:gd name="connsiteY2-150" fmla="*/ 240817 h 622583"/>
                  <a:gd name="connsiteX3-151" fmla="*/ 581025 w 581524"/>
                  <a:gd name="connsiteY3-152" fmla="*/ 583717 h 622583"/>
                  <a:gd name="connsiteX4-153" fmla="*/ 423862 w 581524"/>
                  <a:gd name="connsiteY4-154" fmla="*/ 602767 h 622583"/>
                  <a:gd name="connsiteX5-155" fmla="*/ 66675 w 581524"/>
                  <a:gd name="connsiteY5-156" fmla="*/ 476561 h 622583"/>
                  <a:gd name="connsiteX6-157" fmla="*/ 11905 w 581524"/>
                  <a:gd name="connsiteY6-158" fmla="*/ 443223 h 622583"/>
                  <a:gd name="connsiteX7-159" fmla="*/ 23812 w 581524"/>
                  <a:gd name="connsiteY7-160" fmla="*/ 297966 h 622583"/>
                  <a:gd name="connsiteX8-161" fmla="*/ 0 w 581524"/>
                  <a:gd name="connsiteY8-162" fmla="*/ 190811 h 622583"/>
                  <a:gd name="connsiteX0-163" fmla="*/ 0 w 581524"/>
                  <a:gd name="connsiteY0-164" fmla="*/ 190811 h 622583"/>
                  <a:gd name="connsiteX1-165" fmla="*/ 445293 w 581524"/>
                  <a:gd name="connsiteY1-166" fmla="*/ 311 h 622583"/>
                  <a:gd name="connsiteX2-167" fmla="*/ 378618 w 581524"/>
                  <a:gd name="connsiteY2-168" fmla="*/ 240817 h 622583"/>
                  <a:gd name="connsiteX3-169" fmla="*/ 581025 w 581524"/>
                  <a:gd name="connsiteY3-170" fmla="*/ 583717 h 622583"/>
                  <a:gd name="connsiteX4-171" fmla="*/ 423862 w 581524"/>
                  <a:gd name="connsiteY4-172" fmla="*/ 602767 h 622583"/>
                  <a:gd name="connsiteX5-173" fmla="*/ 66675 w 581524"/>
                  <a:gd name="connsiteY5-174" fmla="*/ 476561 h 622583"/>
                  <a:gd name="connsiteX6-175" fmla="*/ 11905 w 581524"/>
                  <a:gd name="connsiteY6-176" fmla="*/ 443223 h 622583"/>
                  <a:gd name="connsiteX7-177" fmla="*/ 23812 w 581524"/>
                  <a:gd name="connsiteY7-178" fmla="*/ 297966 h 622583"/>
                  <a:gd name="connsiteX8-179" fmla="*/ 0 w 581524"/>
                  <a:gd name="connsiteY8-180" fmla="*/ 190811 h 622583"/>
                  <a:gd name="connsiteX0-181" fmla="*/ 0 w 581524"/>
                  <a:gd name="connsiteY0-182" fmla="*/ 190811 h 622583"/>
                  <a:gd name="connsiteX1-183" fmla="*/ 445293 w 581524"/>
                  <a:gd name="connsiteY1-184" fmla="*/ 311 h 622583"/>
                  <a:gd name="connsiteX2-185" fmla="*/ 378618 w 581524"/>
                  <a:gd name="connsiteY2-186" fmla="*/ 240817 h 622583"/>
                  <a:gd name="connsiteX3-187" fmla="*/ 581025 w 581524"/>
                  <a:gd name="connsiteY3-188" fmla="*/ 583717 h 622583"/>
                  <a:gd name="connsiteX4-189" fmla="*/ 423862 w 581524"/>
                  <a:gd name="connsiteY4-190" fmla="*/ 602767 h 622583"/>
                  <a:gd name="connsiteX5-191" fmla="*/ 66675 w 581524"/>
                  <a:gd name="connsiteY5-192" fmla="*/ 476561 h 622583"/>
                  <a:gd name="connsiteX6-193" fmla="*/ 16668 w 581524"/>
                  <a:gd name="connsiteY6-194" fmla="*/ 433698 h 622583"/>
                  <a:gd name="connsiteX7-195" fmla="*/ 23812 w 581524"/>
                  <a:gd name="connsiteY7-196" fmla="*/ 297966 h 622583"/>
                  <a:gd name="connsiteX8-197" fmla="*/ 0 w 581524"/>
                  <a:gd name="connsiteY8-198" fmla="*/ 190811 h 622583"/>
                  <a:gd name="connsiteX0-199" fmla="*/ 0 w 581524"/>
                  <a:gd name="connsiteY0-200" fmla="*/ 190811 h 622583"/>
                  <a:gd name="connsiteX1-201" fmla="*/ 445293 w 581524"/>
                  <a:gd name="connsiteY1-202" fmla="*/ 311 h 622583"/>
                  <a:gd name="connsiteX2-203" fmla="*/ 378618 w 581524"/>
                  <a:gd name="connsiteY2-204" fmla="*/ 240817 h 622583"/>
                  <a:gd name="connsiteX3-205" fmla="*/ 581025 w 581524"/>
                  <a:gd name="connsiteY3-206" fmla="*/ 583717 h 622583"/>
                  <a:gd name="connsiteX4-207" fmla="*/ 423862 w 581524"/>
                  <a:gd name="connsiteY4-208" fmla="*/ 602767 h 622583"/>
                  <a:gd name="connsiteX5-209" fmla="*/ 66675 w 581524"/>
                  <a:gd name="connsiteY5-210" fmla="*/ 476561 h 622583"/>
                  <a:gd name="connsiteX6-211" fmla="*/ 16668 w 581524"/>
                  <a:gd name="connsiteY6-212" fmla="*/ 433698 h 622583"/>
                  <a:gd name="connsiteX7-213" fmla="*/ 23812 w 581524"/>
                  <a:gd name="connsiteY7-214" fmla="*/ 297966 h 622583"/>
                  <a:gd name="connsiteX8-215" fmla="*/ 0 w 581524"/>
                  <a:gd name="connsiteY8-216" fmla="*/ 190811 h 622583"/>
                  <a:gd name="connsiteX0-217" fmla="*/ 0 w 581524"/>
                  <a:gd name="connsiteY0-218" fmla="*/ 190811 h 622583"/>
                  <a:gd name="connsiteX1-219" fmla="*/ 445293 w 581524"/>
                  <a:gd name="connsiteY1-220" fmla="*/ 311 h 622583"/>
                  <a:gd name="connsiteX2-221" fmla="*/ 378618 w 581524"/>
                  <a:gd name="connsiteY2-222" fmla="*/ 240817 h 622583"/>
                  <a:gd name="connsiteX3-223" fmla="*/ 581025 w 581524"/>
                  <a:gd name="connsiteY3-224" fmla="*/ 583717 h 622583"/>
                  <a:gd name="connsiteX4-225" fmla="*/ 423862 w 581524"/>
                  <a:gd name="connsiteY4-226" fmla="*/ 602767 h 622583"/>
                  <a:gd name="connsiteX5-227" fmla="*/ 66675 w 581524"/>
                  <a:gd name="connsiteY5-228" fmla="*/ 476561 h 622583"/>
                  <a:gd name="connsiteX6-229" fmla="*/ 16668 w 581524"/>
                  <a:gd name="connsiteY6-230" fmla="*/ 433698 h 622583"/>
                  <a:gd name="connsiteX7-231" fmla="*/ 23812 w 581524"/>
                  <a:gd name="connsiteY7-232" fmla="*/ 297966 h 622583"/>
                  <a:gd name="connsiteX8-233" fmla="*/ 0 w 581524"/>
                  <a:gd name="connsiteY8-234" fmla="*/ 190811 h 622583"/>
                  <a:gd name="connsiteX0-235" fmla="*/ 0 w 581524"/>
                  <a:gd name="connsiteY0-236" fmla="*/ 190811 h 622583"/>
                  <a:gd name="connsiteX1-237" fmla="*/ 445293 w 581524"/>
                  <a:gd name="connsiteY1-238" fmla="*/ 311 h 622583"/>
                  <a:gd name="connsiteX2-239" fmla="*/ 378618 w 581524"/>
                  <a:gd name="connsiteY2-240" fmla="*/ 240817 h 622583"/>
                  <a:gd name="connsiteX3-241" fmla="*/ 581025 w 581524"/>
                  <a:gd name="connsiteY3-242" fmla="*/ 583717 h 622583"/>
                  <a:gd name="connsiteX4-243" fmla="*/ 423862 w 581524"/>
                  <a:gd name="connsiteY4-244" fmla="*/ 602767 h 622583"/>
                  <a:gd name="connsiteX5-245" fmla="*/ 66675 w 581524"/>
                  <a:gd name="connsiteY5-246" fmla="*/ 476561 h 622583"/>
                  <a:gd name="connsiteX6-247" fmla="*/ 16668 w 581524"/>
                  <a:gd name="connsiteY6-248" fmla="*/ 433698 h 622583"/>
                  <a:gd name="connsiteX7-249" fmla="*/ 23812 w 581524"/>
                  <a:gd name="connsiteY7-250" fmla="*/ 297966 h 622583"/>
                  <a:gd name="connsiteX8-251" fmla="*/ 0 w 581524"/>
                  <a:gd name="connsiteY8-252" fmla="*/ 190811 h 622583"/>
                  <a:gd name="connsiteX0-253" fmla="*/ 0 w 581524"/>
                  <a:gd name="connsiteY0-254" fmla="*/ 190811 h 622583"/>
                  <a:gd name="connsiteX1-255" fmla="*/ 445293 w 581524"/>
                  <a:gd name="connsiteY1-256" fmla="*/ 311 h 622583"/>
                  <a:gd name="connsiteX2-257" fmla="*/ 378618 w 581524"/>
                  <a:gd name="connsiteY2-258" fmla="*/ 240817 h 622583"/>
                  <a:gd name="connsiteX3-259" fmla="*/ 581025 w 581524"/>
                  <a:gd name="connsiteY3-260" fmla="*/ 583717 h 622583"/>
                  <a:gd name="connsiteX4-261" fmla="*/ 423862 w 581524"/>
                  <a:gd name="connsiteY4-262" fmla="*/ 602767 h 622583"/>
                  <a:gd name="connsiteX5-263" fmla="*/ 83344 w 581524"/>
                  <a:gd name="connsiteY5-264" fmla="*/ 476561 h 622583"/>
                  <a:gd name="connsiteX6-265" fmla="*/ 16668 w 581524"/>
                  <a:gd name="connsiteY6-266" fmla="*/ 433698 h 622583"/>
                  <a:gd name="connsiteX7-267" fmla="*/ 23812 w 581524"/>
                  <a:gd name="connsiteY7-268" fmla="*/ 297966 h 622583"/>
                  <a:gd name="connsiteX8-269" fmla="*/ 0 w 581524"/>
                  <a:gd name="connsiteY8-270" fmla="*/ 190811 h 622583"/>
                  <a:gd name="connsiteX0-271" fmla="*/ 0 w 581524"/>
                  <a:gd name="connsiteY0-272" fmla="*/ 190811 h 622583"/>
                  <a:gd name="connsiteX1-273" fmla="*/ 445293 w 581524"/>
                  <a:gd name="connsiteY1-274" fmla="*/ 311 h 622583"/>
                  <a:gd name="connsiteX2-275" fmla="*/ 378618 w 581524"/>
                  <a:gd name="connsiteY2-276" fmla="*/ 240817 h 622583"/>
                  <a:gd name="connsiteX3-277" fmla="*/ 581025 w 581524"/>
                  <a:gd name="connsiteY3-278" fmla="*/ 583717 h 622583"/>
                  <a:gd name="connsiteX4-279" fmla="*/ 423862 w 581524"/>
                  <a:gd name="connsiteY4-280" fmla="*/ 602767 h 622583"/>
                  <a:gd name="connsiteX5-281" fmla="*/ 83344 w 581524"/>
                  <a:gd name="connsiteY5-282" fmla="*/ 476561 h 622583"/>
                  <a:gd name="connsiteX6-283" fmla="*/ 16668 w 581524"/>
                  <a:gd name="connsiteY6-284" fmla="*/ 433698 h 622583"/>
                  <a:gd name="connsiteX7-285" fmla="*/ 23812 w 581524"/>
                  <a:gd name="connsiteY7-286" fmla="*/ 297966 h 622583"/>
                  <a:gd name="connsiteX8-287" fmla="*/ 0 w 581524"/>
                  <a:gd name="connsiteY8-288" fmla="*/ 190811 h 622583"/>
                  <a:gd name="connsiteX0-289" fmla="*/ 0 w 581524"/>
                  <a:gd name="connsiteY0-290" fmla="*/ 190811 h 622583"/>
                  <a:gd name="connsiteX1-291" fmla="*/ 445293 w 581524"/>
                  <a:gd name="connsiteY1-292" fmla="*/ 311 h 622583"/>
                  <a:gd name="connsiteX2-293" fmla="*/ 378618 w 581524"/>
                  <a:gd name="connsiteY2-294" fmla="*/ 240817 h 622583"/>
                  <a:gd name="connsiteX3-295" fmla="*/ 581025 w 581524"/>
                  <a:gd name="connsiteY3-296" fmla="*/ 583717 h 622583"/>
                  <a:gd name="connsiteX4-297" fmla="*/ 423862 w 581524"/>
                  <a:gd name="connsiteY4-298" fmla="*/ 602767 h 622583"/>
                  <a:gd name="connsiteX5-299" fmla="*/ 83344 w 581524"/>
                  <a:gd name="connsiteY5-300" fmla="*/ 476561 h 622583"/>
                  <a:gd name="connsiteX6-301" fmla="*/ 16668 w 581524"/>
                  <a:gd name="connsiteY6-302" fmla="*/ 433698 h 622583"/>
                  <a:gd name="connsiteX7-303" fmla="*/ 23812 w 581524"/>
                  <a:gd name="connsiteY7-304" fmla="*/ 297966 h 622583"/>
                  <a:gd name="connsiteX8-305" fmla="*/ 0 w 581524"/>
                  <a:gd name="connsiteY8-306" fmla="*/ 190811 h 622583"/>
                  <a:gd name="connsiteX0-307" fmla="*/ 0 w 562614"/>
                  <a:gd name="connsiteY0-308" fmla="*/ 190811 h 626529"/>
                  <a:gd name="connsiteX1-309" fmla="*/ 445293 w 562614"/>
                  <a:gd name="connsiteY1-310" fmla="*/ 311 h 626529"/>
                  <a:gd name="connsiteX2-311" fmla="*/ 378618 w 562614"/>
                  <a:gd name="connsiteY2-312" fmla="*/ 240817 h 626529"/>
                  <a:gd name="connsiteX3-313" fmla="*/ 561975 w 562614"/>
                  <a:gd name="connsiteY3-314" fmla="*/ 590860 h 626529"/>
                  <a:gd name="connsiteX4-315" fmla="*/ 423862 w 562614"/>
                  <a:gd name="connsiteY4-316" fmla="*/ 602767 h 626529"/>
                  <a:gd name="connsiteX5-317" fmla="*/ 83344 w 562614"/>
                  <a:gd name="connsiteY5-318" fmla="*/ 476561 h 626529"/>
                  <a:gd name="connsiteX6-319" fmla="*/ 16668 w 562614"/>
                  <a:gd name="connsiteY6-320" fmla="*/ 433698 h 626529"/>
                  <a:gd name="connsiteX7-321" fmla="*/ 23812 w 562614"/>
                  <a:gd name="connsiteY7-322" fmla="*/ 297966 h 626529"/>
                  <a:gd name="connsiteX8-323" fmla="*/ 0 w 562614"/>
                  <a:gd name="connsiteY8-324" fmla="*/ 190811 h 626529"/>
                  <a:gd name="connsiteX0-325" fmla="*/ 0 w 562872"/>
                  <a:gd name="connsiteY0-326" fmla="*/ 191190 h 625124"/>
                  <a:gd name="connsiteX1-327" fmla="*/ 445293 w 562872"/>
                  <a:gd name="connsiteY1-328" fmla="*/ 690 h 625124"/>
                  <a:gd name="connsiteX2-329" fmla="*/ 369093 w 562872"/>
                  <a:gd name="connsiteY2-330" fmla="*/ 267389 h 625124"/>
                  <a:gd name="connsiteX3-331" fmla="*/ 561975 w 562872"/>
                  <a:gd name="connsiteY3-332" fmla="*/ 591239 h 625124"/>
                  <a:gd name="connsiteX4-333" fmla="*/ 423862 w 562872"/>
                  <a:gd name="connsiteY4-334" fmla="*/ 603146 h 625124"/>
                  <a:gd name="connsiteX5-335" fmla="*/ 83344 w 562872"/>
                  <a:gd name="connsiteY5-336" fmla="*/ 476940 h 625124"/>
                  <a:gd name="connsiteX6-337" fmla="*/ 16668 w 562872"/>
                  <a:gd name="connsiteY6-338" fmla="*/ 434077 h 625124"/>
                  <a:gd name="connsiteX7-339" fmla="*/ 23812 w 562872"/>
                  <a:gd name="connsiteY7-340" fmla="*/ 298345 h 625124"/>
                  <a:gd name="connsiteX8-341" fmla="*/ 0 w 562872"/>
                  <a:gd name="connsiteY8-342" fmla="*/ 191190 h 625124"/>
                  <a:gd name="connsiteX0-343" fmla="*/ 0 w 558173"/>
                  <a:gd name="connsiteY0-344" fmla="*/ 191190 h 617997"/>
                  <a:gd name="connsiteX1-345" fmla="*/ 445293 w 558173"/>
                  <a:gd name="connsiteY1-346" fmla="*/ 690 h 617997"/>
                  <a:gd name="connsiteX2-347" fmla="*/ 369093 w 558173"/>
                  <a:gd name="connsiteY2-348" fmla="*/ 267389 h 617997"/>
                  <a:gd name="connsiteX3-349" fmla="*/ 557212 w 558173"/>
                  <a:gd name="connsiteY3-350" fmla="*/ 576951 h 617997"/>
                  <a:gd name="connsiteX4-351" fmla="*/ 423862 w 558173"/>
                  <a:gd name="connsiteY4-352" fmla="*/ 603146 h 617997"/>
                  <a:gd name="connsiteX5-353" fmla="*/ 83344 w 558173"/>
                  <a:gd name="connsiteY5-354" fmla="*/ 476940 h 617997"/>
                  <a:gd name="connsiteX6-355" fmla="*/ 16668 w 558173"/>
                  <a:gd name="connsiteY6-356" fmla="*/ 434077 h 617997"/>
                  <a:gd name="connsiteX7-357" fmla="*/ 23812 w 558173"/>
                  <a:gd name="connsiteY7-358" fmla="*/ 298345 h 617997"/>
                  <a:gd name="connsiteX8-359" fmla="*/ 0 w 558173"/>
                  <a:gd name="connsiteY8-360" fmla="*/ 191190 h 617997"/>
                  <a:gd name="connsiteX0-361" fmla="*/ 0 w 558173"/>
                  <a:gd name="connsiteY0-362" fmla="*/ 191190 h 615092"/>
                  <a:gd name="connsiteX1-363" fmla="*/ 445293 w 558173"/>
                  <a:gd name="connsiteY1-364" fmla="*/ 690 h 615092"/>
                  <a:gd name="connsiteX2-365" fmla="*/ 369093 w 558173"/>
                  <a:gd name="connsiteY2-366" fmla="*/ 267389 h 615092"/>
                  <a:gd name="connsiteX3-367" fmla="*/ 557212 w 558173"/>
                  <a:gd name="connsiteY3-368" fmla="*/ 576951 h 615092"/>
                  <a:gd name="connsiteX4-369" fmla="*/ 423862 w 558173"/>
                  <a:gd name="connsiteY4-370" fmla="*/ 598384 h 615092"/>
                  <a:gd name="connsiteX5-371" fmla="*/ 83344 w 558173"/>
                  <a:gd name="connsiteY5-372" fmla="*/ 476940 h 615092"/>
                  <a:gd name="connsiteX6-373" fmla="*/ 16668 w 558173"/>
                  <a:gd name="connsiteY6-374" fmla="*/ 434077 h 615092"/>
                  <a:gd name="connsiteX7-375" fmla="*/ 23812 w 558173"/>
                  <a:gd name="connsiteY7-376" fmla="*/ 298345 h 615092"/>
                  <a:gd name="connsiteX8-377" fmla="*/ 0 w 558173"/>
                  <a:gd name="connsiteY8-378" fmla="*/ 191190 h 615092"/>
                  <a:gd name="connsiteX0-379" fmla="*/ 0 w 559456"/>
                  <a:gd name="connsiteY0-380" fmla="*/ 191190 h 616968"/>
                  <a:gd name="connsiteX1-381" fmla="*/ 445293 w 559456"/>
                  <a:gd name="connsiteY1-382" fmla="*/ 690 h 616968"/>
                  <a:gd name="connsiteX2-383" fmla="*/ 369093 w 559456"/>
                  <a:gd name="connsiteY2-384" fmla="*/ 267389 h 616968"/>
                  <a:gd name="connsiteX3-385" fmla="*/ 557212 w 559456"/>
                  <a:gd name="connsiteY3-386" fmla="*/ 576951 h 616968"/>
                  <a:gd name="connsiteX4-387" fmla="*/ 423862 w 559456"/>
                  <a:gd name="connsiteY4-388" fmla="*/ 598384 h 616968"/>
                  <a:gd name="connsiteX5-389" fmla="*/ 83344 w 559456"/>
                  <a:gd name="connsiteY5-390" fmla="*/ 476940 h 616968"/>
                  <a:gd name="connsiteX6-391" fmla="*/ 16668 w 559456"/>
                  <a:gd name="connsiteY6-392" fmla="*/ 434077 h 616968"/>
                  <a:gd name="connsiteX7-393" fmla="*/ 23812 w 559456"/>
                  <a:gd name="connsiteY7-394" fmla="*/ 298345 h 616968"/>
                  <a:gd name="connsiteX8-395" fmla="*/ 0 w 559456"/>
                  <a:gd name="connsiteY8-396" fmla="*/ 191190 h 616968"/>
                  <a:gd name="connsiteX0-397" fmla="*/ 0 w 568493"/>
                  <a:gd name="connsiteY0-398" fmla="*/ 191190 h 618066"/>
                  <a:gd name="connsiteX1-399" fmla="*/ 445293 w 568493"/>
                  <a:gd name="connsiteY1-400" fmla="*/ 690 h 618066"/>
                  <a:gd name="connsiteX2-401" fmla="*/ 369093 w 568493"/>
                  <a:gd name="connsiteY2-402" fmla="*/ 267389 h 618066"/>
                  <a:gd name="connsiteX3-403" fmla="*/ 566737 w 568493"/>
                  <a:gd name="connsiteY3-404" fmla="*/ 579333 h 618066"/>
                  <a:gd name="connsiteX4-405" fmla="*/ 423862 w 568493"/>
                  <a:gd name="connsiteY4-406" fmla="*/ 598384 h 618066"/>
                  <a:gd name="connsiteX5-407" fmla="*/ 83344 w 568493"/>
                  <a:gd name="connsiteY5-408" fmla="*/ 476940 h 618066"/>
                  <a:gd name="connsiteX6-409" fmla="*/ 16668 w 568493"/>
                  <a:gd name="connsiteY6-410" fmla="*/ 434077 h 618066"/>
                  <a:gd name="connsiteX7-411" fmla="*/ 23812 w 568493"/>
                  <a:gd name="connsiteY7-412" fmla="*/ 298345 h 618066"/>
                  <a:gd name="connsiteX8-413" fmla="*/ 0 w 568493"/>
                  <a:gd name="connsiteY8-414" fmla="*/ 191190 h 618066"/>
                  <a:gd name="connsiteX0-415" fmla="*/ 0 w 566216"/>
                  <a:gd name="connsiteY0-416" fmla="*/ 191190 h 615927"/>
                  <a:gd name="connsiteX1-417" fmla="*/ 445293 w 566216"/>
                  <a:gd name="connsiteY1-418" fmla="*/ 690 h 615927"/>
                  <a:gd name="connsiteX2-419" fmla="*/ 369093 w 566216"/>
                  <a:gd name="connsiteY2-420" fmla="*/ 267389 h 615927"/>
                  <a:gd name="connsiteX3-421" fmla="*/ 564356 w 566216"/>
                  <a:gd name="connsiteY3-422" fmla="*/ 574571 h 615927"/>
                  <a:gd name="connsiteX4-423" fmla="*/ 423862 w 566216"/>
                  <a:gd name="connsiteY4-424" fmla="*/ 598384 h 615927"/>
                  <a:gd name="connsiteX5-425" fmla="*/ 83344 w 566216"/>
                  <a:gd name="connsiteY5-426" fmla="*/ 476940 h 615927"/>
                  <a:gd name="connsiteX6-427" fmla="*/ 16668 w 566216"/>
                  <a:gd name="connsiteY6-428" fmla="*/ 434077 h 615927"/>
                  <a:gd name="connsiteX7-429" fmla="*/ 23812 w 566216"/>
                  <a:gd name="connsiteY7-430" fmla="*/ 298345 h 615927"/>
                  <a:gd name="connsiteX8-431" fmla="*/ 0 w 566216"/>
                  <a:gd name="connsiteY8-432" fmla="*/ 191190 h 615927"/>
                  <a:gd name="connsiteX0-433" fmla="*/ 0 w 566216"/>
                  <a:gd name="connsiteY0-434" fmla="*/ 191190 h 615927"/>
                  <a:gd name="connsiteX1-435" fmla="*/ 445293 w 566216"/>
                  <a:gd name="connsiteY1-436" fmla="*/ 690 h 615927"/>
                  <a:gd name="connsiteX2-437" fmla="*/ 369093 w 566216"/>
                  <a:gd name="connsiteY2-438" fmla="*/ 267389 h 615927"/>
                  <a:gd name="connsiteX3-439" fmla="*/ 564356 w 566216"/>
                  <a:gd name="connsiteY3-440" fmla="*/ 574571 h 615927"/>
                  <a:gd name="connsiteX4-441" fmla="*/ 423862 w 566216"/>
                  <a:gd name="connsiteY4-442" fmla="*/ 598384 h 615927"/>
                  <a:gd name="connsiteX5-443" fmla="*/ 83344 w 566216"/>
                  <a:gd name="connsiteY5-444" fmla="*/ 476940 h 615927"/>
                  <a:gd name="connsiteX6-445" fmla="*/ 16668 w 566216"/>
                  <a:gd name="connsiteY6-446" fmla="*/ 434077 h 615927"/>
                  <a:gd name="connsiteX7-447" fmla="*/ 23812 w 566216"/>
                  <a:gd name="connsiteY7-448" fmla="*/ 298345 h 615927"/>
                  <a:gd name="connsiteX8-449" fmla="*/ 0 w 566216"/>
                  <a:gd name="connsiteY8-450" fmla="*/ 191190 h 615927"/>
                  <a:gd name="connsiteX0-451" fmla="*/ 0 w 565654"/>
                  <a:gd name="connsiteY0-452" fmla="*/ 191231 h 615836"/>
                  <a:gd name="connsiteX1-453" fmla="*/ 445293 w 565654"/>
                  <a:gd name="connsiteY1-454" fmla="*/ 731 h 615836"/>
                  <a:gd name="connsiteX2-455" fmla="*/ 381000 w 565654"/>
                  <a:gd name="connsiteY2-456" fmla="*/ 269811 h 615836"/>
                  <a:gd name="connsiteX3-457" fmla="*/ 564356 w 565654"/>
                  <a:gd name="connsiteY3-458" fmla="*/ 574612 h 615836"/>
                  <a:gd name="connsiteX4-459" fmla="*/ 423862 w 565654"/>
                  <a:gd name="connsiteY4-460" fmla="*/ 598425 h 615836"/>
                  <a:gd name="connsiteX5-461" fmla="*/ 83344 w 565654"/>
                  <a:gd name="connsiteY5-462" fmla="*/ 476981 h 615836"/>
                  <a:gd name="connsiteX6-463" fmla="*/ 16668 w 565654"/>
                  <a:gd name="connsiteY6-464" fmla="*/ 434118 h 615836"/>
                  <a:gd name="connsiteX7-465" fmla="*/ 23812 w 565654"/>
                  <a:gd name="connsiteY7-466" fmla="*/ 298386 h 615836"/>
                  <a:gd name="connsiteX8-467" fmla="*/ 0 w 565654"/>
                  <a:gd name="connsiteY8-468" fmla="*/ 191231 h 615836"/>
                  <a:gd name="connsiteX0-469" fmla="*/ 0 w 565654"/>
                  <a:gd name="connsiteY0-470" fmla="*/ 191231 h 615836"/>
                  <a:gd name="connsiteX1-471" fmla="*/ 445293 w 565654"/>
                  <a:gd name="connsiteY1-472" fmla="*/ 731 h 615836"/>
                  <a:gd name="connsiteX2-473" fmla="*/ 381000 w 565654"/>
                  <a:gd name="connsiteY2-474" fmla="*/ 269811 h 615836"/>
                  <a:gd name="connsiteX3-475" fmla="*/ 564356 w 565654"/>
                  <a:gd name="connsiteY3-476" fmla="*/ 574612 h 615836"/>
                  <a:gd name="connsiteX4-477" fmla="*/ 423862 w 565654"/>
                  <a:gd name="connsiteY4-478" fmla="*/ 598425 h 615836"/>
                  <a:gd name="connsiteX5-479" fmla="*/ 83344 w 565654"/>
                  <a:gd name="connsiteY5-480" fmla="*/ 476981 h 615836"/>
                  <a:gd name="connsiteX6-481" fmla="*/ 16668 w 565654"/>
                  <a:gd name="connsiteY6-482" fmla="*/ 434118 h 615836"/>
                  <a:gd name="connsiteX7-483" fmla="*/ 23812 w 565654"/>
                  <a:gd name="connsiteY7-484" fmla="*/ 298386 h 615836"/>
                  <a:gd name="connsiteX8-485" fmla="*/ 0 w 565654"/>
                  <a:gd name="connsiteY8-486" fmla="*/ 191231 h 615836"/>
                  <a:gd name="connsiteX0-487" fmla="*/ 0 w 577222"/>
                  <a:gd name="connsiteY0-488" fmla="*/ 191231 h 621576"/>
                  <a:gd name="connsiteX1-489" fmla="*/ 445293 w 577222"/>
                  <a:gd name="connsiteY1-490" fmla="*/ 731 h 621576"/>
                  <a:gd name="connsiteX2-491" fmla="*/ 381000 w 577222"/>
                  <a:gd name="connsiteY2-492" fmla="*/ 269811 h 621576"/>
                  <a:gd name="connsiteX3-493" fmla="*/ 576262 w 577222"/>
                  <a:gd name="connsiteY3-494" fmla="*/ 586519 h 621576"/>
                  <a:gd name="connsiteX4-495" fmla="*/ 423862 w 577222"/>
                  <a:gd name="connsiteY4-496" fmla="*/ 598425 h 621576"/>
                  <a:gd name="connsiteX5-497" fmla="*/ 83344 w 577222"/>
                  <a:gd name="connsiteY5-498" fmla="*/ 476981 h 621576"/>
                  <a:gd name="connsiteX6-499" fmla="*/ 16668 w 577222"/>
                  <a:gd name="connsiteY6-500" fmla="*/ 434118 h 621576"/>
                  <a:gd name="connsiteX7-501" fmla="*/ 23812 w 577222"/>
                  <a:gd name="connsiteY7-502" fmla="*/ 298386 h 621576"/>
                  <a:gd name="connsiteX8-503" fmla="*/ 0 w 577222"/>
                  <a:gd name="connsiteY8-504" fmla="*/ 191231 h 62157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577222" h="621576">
                    <a:moveTo>
                      <a:pt x="0" y="191231"/>
                    </a:moveTo>
                    <a:cubicBezTo>
                      <a:pt x="96044" y="154322"/>
                      <a:pt x="381793" y="-12366"/>
                      <a:pt x="445293" y="731"/>
                    </a:cubicBezTo>
                    <a:cubicBezTo>
                      <a:pt x="508793" y="13828"/>
                      <a:pt x="365919" y="186070"/>
                      <a:pt x="381000" y="269811"/>
                    </a:cubicBezTo>
                    <a:cubicBezTo>
                      <a:pt x="400844" y="365458"/>
                      <a:pt x="569118" y="531750"/>
                      <a:pt x="576262" y="586519"/>
                    </a:cubicBezTo>
                    <a:cubicBezTo>
                      <a:pt x="583406" y="641288"/>
                      <a:pt x="552450" y="621046"/>
                      <a:pt x="423862" y="598425"/>
                    </a:cubicBezTo>
                    <a:cubicBezTo>
                      <a:pt x="233362" y="556753"/>
                      <a:pt x="151210" y="517065"/>
                      <a:pt x="83344" y="476981"/>
                    </a:cubicBezTo>
                    <a:cubicBezTo>
                      <a:pt x="36910" y="446422"/>
                      <a:pt x="42465" y="467059"/>
                      <a:pt x="16668" y="434118"/>
                    </a:cubicBezTo>
                    <a:cubicBezTo>
                      <a:pt x="50402" y="398795"/>
                      <a:pt x="25796" y="340455"/>
                      <a:pt x="23812" y="298386"/>
                    </a:cubicBezTo>
                    <a:cubicBezTo>
                      <a:pt x="17066" y="263461"/>
                      <a:pt x="15875" y="273384"/>
                      <a:pt x="0" y="191231"/>
                    </a:cubicBezTo>
                    <a:close/>
                  </a:path>
                </a:pathLst>
              </a:custGeom>
              <a:solidFill>
                <a:srgbClr val="3D3936"/>
              </a:solidFill>
              <a:ln>
                <a:solidFill>
                  <a:srgbClr val="3D393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06" name="任意多边形: 形状 505"/>
              <p:cNvSpPr/>
              <p:nvPr/>
            </p:nvSpPr>
            <p:spPr>
              <a:xfrm rot="21228121">
                <a:off x="2432050" y="1510640"/>
                <a:ext cx="260350" cy="45719"/>
              </a:xfrm>
              <a:custGeom>
                <a:avLst/>
                <a:gdLst>
                  <a:gd name="connsiteX0" fmla="*/ 0 w 260717"/>
                  <a:gd name="connsiteY0" fmla="*/ 39650 h 39904"/>
                  <a:gd name="connsiteX1" fmla="*/ 260716 w 260717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0717" h="39904" extrusionOk="0">
                    <a:moveTo>
                      <a:pt x="0" y="39650"/>
                    </a:moveTo>
                    <a:cubicBezTo>
                      <a:pt x="78484" y="34579"/>
                      <a:pt x="137338" y="54385"/>
                      <a:pt x="260716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7" name="任意多边形: 形状 506"/>
              <p:cNvSpPr/>
              <p:nvPr/>
            </p:nvSpPr>
            <p:spPr>
              <a:xfrm rot="1462462">
                <a:off x="2427987" y="1808321"/>
                <a:ext cx="389224" cy="45719"/>
              </a:xfrm>
              <a:custGeom>
                <a:avLst/>
                <a:gdLst>
                  <a:gd name="connsiteX0" fmla="*/ 0 w 389773"/>
                  <a:gd name="connsiteY0" fmla="*/ 39650 h 39904"/>
                  <a:gd name="connsiteX1" fmla="*/ 389773 w 389773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9773" h="39904" extrusionOk="0">
                    <a:moveTo>
                      <a:pt x="0" y="39650"/>
                    </a:moveTo>
                    <a:cubicBezTo>
                      <a:pt x="116313" y="32447"/>
                      <a:pt x="206818" y="56658"/>
                      <a:pt x="389773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8" name="任意多边形: 形状 507"/>
              <p:cNvSpPr/>
              <p:nvPr/>
            </p:nvSpPr>
            <p:spPr>
              <a:xfrm rot="563873">
                <a:off x="2433562" y="1606939"/>
                <a:ext cx="260350" cy="45719"/>
              </a:xfrm>
              <a:custGeom>
                <a:avLst/>
                <a:gdLst>
                  <a:gd name="connsiteX0" fmla="*/ 0 w 260717"/>
                  <a:gd name="connsiteY0" fmla="*/ 39650 h 39904"/>
                  <a:gd name="connsiteX1" fmla="*/ 260716 w 260717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0717" h="39904" extrusionOk="0">
                    <a:moveTo>
                      <a:pt x="0" y="39650"/>
                    </a:moveTo>
                    <a:cubicBezTo>
                      <a:pt x="78484" y="34579"/>
                      <a:pt x="137338" y="54385"/>
                      <a:pt x="260716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9" name="任意多边形: 形状 508"/>
              <p:cNvSpPr/>
              <p:nvPr/>
            </p:nvSpPr>
            <p:spPr>
              <a:xfrm rot="1367567">
                <a:off x="2435727" y="1702842"/>
                <a:ext cx="329948" cy="45719"/>
              </a:xfrm>
              <a:custGeom>
                <a:avLst/>
                <a:gdLst>
                  <a:gd name="connsiteX0" fmla="*/ 0 w 330413"/>
                  <a:gd name="connsiteY0" fmla="*/ 39650 h 39904"/>
                  <a:gd name="connsiteX1" fmla="*/ 330413 w 330413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413" h="39904" extrusionOk="0">
                    <a:moveTo>
                      <a:pt x="0" y="39650"/>
                    </a:moveTo>
                    <a:cubicBezTo>
                      <a:pt x="103101" y="30095"/>
                      <a:pt x="177676" y="47805"/>
                      <a:pt x="330413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0" name="任意多边形: 形状 509"/>
              <p:cNvSpPr/>
              <p:nvPr/>
            </p:nvSpPr>
            <p:spPr>
              <a:xfrm>
                <a:off x="634324" y="1343025"/>
                <a:ext cx="45719" cy="585788"/>
              </a:xfrm>
              <a:custGeom>
                <a:avLst/>
                <a:gdLst>
                  <a:gd name="connsiteX0" fmla="*/ 27786 w 27786"/>
                  <a:gd name="connsiteY0" fmla="*/ 0 h 619125"/>
                  <a:gd name="connsiteX1" fmla="*/ 8736 w 27786"/>
                  <a:gd name="connsiteY1" fmla="*/ 619125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86" h="619125">
                    <a:moveTo>
                      <a:pt x="27786" y="0"/>
                    </a:moveTo>
                    <a:cubicBezTo>
                      <a:pt x="7942" y="231378"/>
                      <a:pt x="-11901" y="462756"/>
                      <a:pt x="8736" y="6191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462" name="任意多边形: 形状 461"/>
            <p:cNvSpPr/>
            <p:nvPr/>
          </p:nvSpPr>
          <p:spPr>
            <a:xfrm>
              <a:off x="588905" y="1247775"/>
              <a:ext cx="1793046" cy="783431"/>
            </a:xfrm>
            <a:custGeom>
              <a:avLst/>
              <a:gdLst>
                <a:gd name="connsiteX0" fmla="*/ 761352 w 1751316"/>
                <a:gd name="connsiteY0" fmla="*/ 0 h 778672"/>
                <a:gd name="connsiteX1" fmla="*/ 1751316 w 1751316"/>
                <a:gd name="connsiteY1" fmla="*/ 389336 h 778672"/>
                <a:gd name="connsiteX2" fmla="*/ 761352 w 1751316"/>
                <a:gd name="connsiteY2" fmla="*/ 778672 h 778672"/>
                <a:gd name="connsiteX3" fmla="*/ 61342 w 1751316"/>
                <a:gd name="connsiteY3" fmla="*/ 664638 h 778672"/>
                <a:gd name="connsiteX4" fmla="*/ 19754 w 1751316"/>
                <a:gd name="connsiteY4" fmla="*/ 644815 h 778672"/>
                <a:gd name="connsiteX5" fmla="*/ 12936 w 1751316"/>
                <a:gd name="connsiteY5" fmla="*/ 606138 h 778672"/>
                <a:gd name="connsiteX6" fmla="*/ 12936 w 1751316"/>
                <a:gd name="connsiteY6" fmla="*/ 160630 h 778672"/>
                <a:gd name="connsiteX7" fmla="*/ 17463 w 1751316"/>
                <a:gd name="connsiteY7" fmla="*/ 134949 h 778672"/>
                <a:gd name="connsiteX8" fmla="*/ 61342 w 1751316"/>
                <a:gd name="connsiteY8" fmla="*/ 114034 h 778672"/>
                <a:gd name="connsiteX9" fmla="*/ 761352 w 1751316"/>
                <a:gd name="connsiteY9" fmla="*/ 0 h 778672"/>
                <a:gd name="connsiteX0-1" fmla="*/ 761352 w 1772747"/>
                <a:gd name="connsiteY0-2" fmla="*/ 0 h 789370"/>
                <a:gd name="connsiteX1-3" fmla="*/ 1772747 w 1772747"/>
                <a:gd name="connsiteY1-4" fmla="*/ 419463 h 789370"/>
                <a:gd name="connsiteX2-5" fmla="*/ 761352 w 1772747"/>
                <a:gd name="connsiteY2-6" fmla="*/ 778672 h 789370"/>
                <a:gd name="connsiteX3-7" fmla="*/ 61342 w 1772747"/>
                <a:gd name="connsiteY3-8" fmla="*/ 664638 h 789370"/>
                <a:gd name="connsiteX4-9" fmla="*/ 19754 w 1772747"/>
                <a:gd name="connsiteY4-10" fmla="*/ 644815 h 789370"/>
                <a:gd name="connsiteX5-11" fmla="*/ 12936 w 1772747"/>
                <a:gd name="connsiteY5-12" fmla="*/ 606138 h 789370"/>
                <a:gd name="connsiteX6-13" fmla="*/ 12936 w 1772747"/>
                <a:gd name="connsiteY6-14" fmla="*/ 160630 h 789370"/>
                <a:gd name="connsiteX7-15" fmla="*/ 17463 w 1772747"/>
                <a:gd name="connsiteY7-16" fmla="*/ 134949 h 789370"/>
                <a:gd name="connsiteX8-17" fmla="*/ 61342 w 1772747"/>
                <a:gd name="connsiteY8-18" fmla="*/ 114034 h 789370"/>
                <a:gd name="connsiteX9-19" fmla="*/ 761352 w 1772747"/>
                <a:gd name="connsiteY9-20" fmla="*/ 0 h 789370"/>
                <a:gd name="connsiteX0-21" fmla="*/ 761352 w 1776726"/>
                <a:gd name="connsiteY0-22" fmla="*/ 0 h 789370"/>
                <a:gd name="connsiteX1-23" fmla="*/ 1772747 w 1776726"/>
                <a:gd name="connsiteY1-24" fmla="*/ 419463 h 789370"/>
                <a:gd name="connsiteX2-25" fmla="*/ 761352 w 1776726"/>
                <a:gd name="connsiteY2-26" fmla="*/ 778672 h 789370"/>
                <a:gd name="connsiteX3-27" fmla="*/ 61342 w 1776726"/>
                <a:gd name="connsiteY3-28" fmla="*/ 664638 h 789370"/>
                <a:gd name="connsiteX4-29" fmla="*/ 19754 w 1776726"/>
                <a:gd name="connsiteY4-30" fmla="*/ 644815 h 789370"/>
                <a:gd name="connsiteX5-31" fmla="*/ 12936 w 1776726"/>
                <a:gd name="connsiteY5-32" fmla="*/ 606138 h 789370"/>
                <a:gd name="connsiteX6-33" fmla="*/ 12936 w 1776726"/>
                <a:gd name="connsiteY6-34" fmla="*/ 160630 h 789370"/>
                <a:gd name="connsiteX7-35" fmla="*/ 17463 w 1776726"/>
                <a:gd name="connsiteY7-36" fmla="*/ 134949 h 789370"/>
                <a:gd name="connsiteX8-37" fmla="*/ 61342 w 1776726"/>
                <a:gd name="connsiteY8-38" fmla="*/ 114034 h 789370"/>
                <a:gd name="connsiteX9-39" fmla="*/ 761352 w 1776726"/>
                <a:gd name="connsiteY9-40" fmla="*/ 0 h 789370"/>
                <a:gd name="connsiteX0-41" fmla="*/ 761352 w 1776742"/>
                <a:gd name="connsiteY0-42" fmla="*/ 0 h 789370"/>
                <a:gd name="connsiteX1-43" fmla="*/ 1772747 w 1776742"/>
                <a:gd name="connsiteY1-44" fmla="*/ 419463 h 789370"/>
                <a:gd name="connsiteX2-45" fmla="*/ 761352 w 1776742"/>
                <a:gd name="connsiteY2-46" fmla="*/ 778672 h 789370"/>
                <a:gd name="connsiteX3-47" fmla="*/ 61342 w 1776742"/>
                <a:gd name="connsiteY3-48" fmla="*/ 664638 h 789370"/>
                <a:gd name="connsiteX4-49" fmla="*/ 19754 w 1776742"/>
                <a:gd name="connsiteY4-50" fmla="*/ 644815 h 789370"/>
                <a:gd name="connsiteX5-51" fmla="*/ 12936 w 1776742"/>
                <a:gd name="connsiteY5-52" fmla="*/ 606138 h 789370"/>
                <a:gd name="connsiteX6-53" fmla="*/ 12936 w 1776742"/>
                <a:gd name="connsiteY6-54" fmla="*/ 160630 h 789370"/>
                <a:gd name="connsiteX7-55" fmla="*/ 17463 w 1776742"/>
                <a:gd name="connsiteY7-56" fmla="*/ 134949 h 789370"/>
                <a:gd name="connsiteX8-57" fmla="*/ 61342 w 1776742"/>
                <a:gd name="connsiteY8-58" fmla="*/ 114034 h 789370"/>
                <a:gd name="connsiteX9-59" fmla="*/ 761352 w 1776742"/>
                <a:gd name="connsiteY9-60" fmla="*/ 0 h 789370"/>
                <a:gd name="connsiteX0-61" fmla="*/ 761352 w 1776710"/>
                <a:gd name="connsiteY0-62" fmla="*/ 0 h 789370"/>
                <a:gd name="connsiteX1-63" fmla="*/ 1772747 w 1776710"/>
                <a:gd name="connsiteY1-64" fmla="*/ 419463 h 789370"/>
                <a:gd name="connsiteX2-65" fmla="*/ 761352 w 1776710"/>
                <a:gd name="connsiteY2-66" fmla="*/ 778672 h 789370"/>
                <a:gd name="connsiteX3-67" fmla="*/ 61342 w 1776710"/>
                <a:gd name="connsiteY3-68" fmla="*/ 664638 h 789370"/>
                <a:gd name="connsiteX4-69" fmla="*/ 19754 w 1776710"/>
                <a:gd name="connsiteY4-70" fmla="*/ 644815 h 789370"/>
                <a:gd name="connsiteX5-71" fmla="*/ 12936 w 1776710"/>
                <a:gd name="connsiteY5-72" fmla="*/ 606138 h 789370"/>
                <a:gd name="connsiteX6-73" fmla="*/ 12936 w 1776710"/>
                <a:gd name="connsiteY6-74" fmla="*/ 160630 h 789370"/>
                <a:gd name="connsiteX7-75" fmla="*/ 17463 w 1776710"/>
                <a:gd name="connsiteY7-76" fmla="*/ 134949 h 789370"/>
                <a:gd name="connsiteX8-77" fmla="*/ 61342 w 1776710"/>
                <a:gd name="connsiteY8-78" fmla="*/ 114034 h 789370"/>
                <a:gd name="connsiteX9-79" fmla="*/ 761352 w 1776710"/>
                <a:gd name="connsiteY9-80" fmla="*/ 0 h 789370"/>
                <a:gd name="connsiteX0-81" fmla="*/ 761352 w 1776710"/>
                <a:gd name="connsiteY0-82" fmla="*/ 0 h 789370"/>
                <a:gd name="connsiteX1-83" fmla="*/ 1772747 w 1776710"/>
                <a:gd name="connsiteY1-84" fmla="*/ 419463 h 789370"/>
                <a:gd name="connsiteX2-85" fmla="*/ 761352 w 1776710"/>
                <a:gd name="connsiteY2-86" fmla="*/ 778672 h 789370"/>
                <a:gd name="connsiteX3-87" fmla="*/ 61342 w 1776710"/>
                <a:gd name="connsiteY3-88" fmla="*/ 664638 h 789370"/>
                <a:gd name="connsiteX4-89" fmla="*/ 19754 w 1776710"/>
                <a:gd name="connsiteY4-90" fmla="*/ 644815 h 789370"/>
                <a:gd name="connsiteX5-91" fmla="*/ 12936 w 1776710"/>
                <a:gd name="connsiteY5-92" fmla="*/ 606138 h 789370"/>
                <a:gd name="connsiteX6-93" fmla="*/ 12936 w 1776710"/>
                <a:gd name="connsiteY6-94" fmla="*/ 160630 h 789370"/>
                <a:gd name="connsiteX7-95" fmla="*/ 17463 w 1776710"/>
                <a:gd name="connsiteY7-96" fmla="*/ 134949 h 789370"/>
                <a:gd name="connsiteX8-97" fmla="*/ 61342 w 1776710"/>
                <a:gd name="connsiteY8-98" fmla="*/ 114034 h 789370"/>
                <a:gd name="connsiteX9-99" fmla="*/ 761352 w 1776710"/>
                <a:gd name="connsiteY9-100" fmla="*/ 0 h 789370"/>
                <a:gd name="connsiteX0-101" fmla="*/ 761352 w 1776710"/>
                <a:gd name="connsiteY0-102" fmla="*/ 0 h 778672"/>
                <a:gd name="connsiteX1-103" fmla="*/ 1772747 w 1776710"/>
                <a:gd name="connsiteY1-104" fmla="*/ 419463 h 778672"/>
                <a:gd name="connsiteX2-105" fmla="*/ 761352 w 1776710"/>
                <a:gd name="connsiteY2-106" fmla="*/ 778672 h 778672"/>
                <a:gd name="connsiteX3-107" fmla="*/ 61342 w 1776710"/>
                <a:gd name="connsiteY3-108" fmla="*/ 664638 h 778672"/>
                <a:gd name="connsiteX4-109" fmla="*/ 19754 w 1776710"/>
                <a:gd name="connsiteY4-110" fmla="*/ 644815 h 778672"/>
                <a:gd name="connsiteX5-111" fmla="*/ 12936 w 1776710"/>
                <a:gd name="connsiteY5-112" fmla="*/ 606138 h 778672"/>
                <a:gd name="connsiteX6-113" fmla="*/ 12936 w 1776710"/>
                <a:gd name="connsiteY6-114" fmla="*/ 160630 h 778672"/>
                <a:gd name="connsiteX7-115" fmla="*/ 17463 w 1776710"/>
                <a:gd name="connsiteY7-116" fmla="*/ 134949 h 778672"/>
                <a:gd name="connsiteX8-117" fmla="*/ 61342 w 1776710"/>
                <a:gd name="connsiteY8-118" fmla="*/ 114034 h 778672"/>
                <a:gd name="connsiteX9-119" fmla="*/ 761352 w 1776710"/>
                <a:gd name="connsiteY9-120" fmla="*/ 0 h 778672"/>
                <a:gd name="connsiteX0-121" fmla="*/ 761352 w 1776710"/>
                <a:gd name="connsiteY0-122" fmla="*/ 0 h 778672"/>
                <a:gd name="connsiteX1-123" fmla="*/ 1772747 w 1776710"/>
                <a:gd name="connsiteY1-124" fmla="*/ 419463 h 778672"/>
                <a:gd name="connsiteX2-125" fmla="*/ 761352 w 1776710"/>
                <a:gd name="connsiteY2-126" fmla="*/ 778672 h 778672"/>
                <a:gd name="connsiteX3-127" fmla="*/ 61342 w 1776710"/>
                <a:gd name="connsiteY3-128" fmla="*/ 664638 h 778672"/>
                <a:gd name="connsiteX4-129" fmla="*/ 19754 w 1776710"/>
                <a:gd name="connsiteY4-130" fmla="*/ 644815 h 778672"/>
                <a:gd name="connsiteX5-131" fmla="*/ 12936 w 1776710"/>
                <a:gd name="connsiteY5-132" fmla="*/ 606138 h 778672"/>
                <a:gd name="connsiteX6-133" fmla="*/ 12936 w 1776710"/>
                <a:gd name="connsiteY6-134" fmla="*/ 160630 h 778672"/>
                <a:gd name="connsiteX7-135" fmla="*/ 17463 w 1776710"/>
                <a:gd name="connsiteY7-136" fmla="*/ 134949 h 778672"/>
                <a:gd name="connsiteX8-137" fmla="*/ 61342 w 1776710"/>
                <a:gd name="connsiteY8-138" fmla="*/ 114034 h 778672"/>
                <a:gd name="connsiteX9-139" fmla="*/ 761352 w 1776710"/>
                <a:gd name="connsiteY9-140" fmla="*/ 0 h 778672"/>
                <a:gd name="connsiteX0-141" fmla="*/ 761352 w 1776710"/>
                <a:gd name="connsiteY0-142" fmla="*/ 0 h 764768"/>
                <a:gd name="connsiteX1-143" fmla="*/ 1772747 w 1776710"/>
                <a:gd name="connsiteY1-144" fmla="*/ 419463 h 764768"/>
                <a:gd name="connsiteX2-145" fmla="*/ 751827 w 1776710"/>
                <a:gd name="connsiteY2-146" fmla="*/ 764768 h 764768"/>
                <a:gd name="connsiteX3-147" fmla="*/ 61342 w 1776710"/>
                <a:gd name="connsiteY3-148" fmla="*/ 664638 h 764768"/>
                <a:gd name="connsiteX4-149" fmla="*/ 19754 w 1776710"/>
                <a:gd name="connsiteY4-150" fmla="*/ 644815 h 764768"/>
                <a:gd name="connsiteX5-151" fmla="*/ 12936 w 1776710"/>
                <a:gd name="connsiteY5-152" fmla="*/ 606138 h 764768"/>
                <a:gd name="connsiteX6-153" fmla="*/ 12936 w 1776710"/>
                <a:gd name="connsiteY6-154" fmla="*/ 160630 h 764768"/>
                <a:gd name="connsiteX7-155" fmla="*/ 17463 w 1776710"/>
                <a:gd name="connsiteY7-156" fmla="*/ 134949 h 764768"/>
                <a:gd name="connsiteX8-157" fmla="*/ 61342 w 1776710"/>
                <a:gd name="connsiteY8-158" fmla="*/ 114034 h 764768"/>
                <a:gd name="connsiteX9-159" fmla="*/ 761352 w 1776710"/>
                <a:gd name="connsiteY9-160" fmla="*/ 0 h 764768"/>
                <a:gd name="connsiteX0-161" fmla="*/ 761352 w 1776710"/>
                <a:gd name="connsiteY0-162" fmla="*/ 0 h 767776"/>
                <a:gd name="connsiteX1-163" fmla="*/ 1772747 w 1776710"/>
                <a:gd name="connsiteY1-164" fmla="*/ 419463 h 767776"/>
                <a:gd name="connsiteX2-165" fmla="*/ 751827 w 1776710"/>
                <a:gd name="connsiteY2-166" fmla="*/ 764768 h 767776"/>
                <a:gd name="connsiteX3-167" fmla="*/ 61342 w 1776710"/>
                <a:gd name="connsiteY3-168" fmla="*/ 664638 h 767776"/>
                <a:gd name="connsiteX4-169" fmla="*/ 19754 w 1776710"/>
                <a:gd name="connsiteY4-170" fmla="*/ 644815 h 767776"/>
                <a:gd name="connsiteX5-171" fmla="*/ 12936 w 1776710"/>
                <a:gd name="connsiteY5-172" fmla="*/ 606138 h 767776"/>
                <a:gd name="connsiteX6-173" fmla="*/ 12936 w 1776710"/>
                <a:gd name="connsiteY6-174" fmla="*/ 160630 h 767776"/>
                <a:gd name="connsiteX7-175" fmla="*/ 17463 w 1776710"/>
                <a:gd name="connsiteY7-176" fmla="*/ 134949 h 767776"/>
                <a:gd name="connsiteX8-177" fmla="*/ 61342 w 1776710"/>
                <a:gd name="connsiteY8-178" fmla="*/ 114034 h 767776"/>
                <a:gd name="connsiteX9-179" fmla="*/ 761352 w 1776710"/>
                <a:gd name="connsiteY9-180" fmla="*/ 0 h 767776"/>
                <a:gd name="connsiteX0-181" fmla="*/ 761352 w 1777138"/>
                <a:gd name="connsiteY0-182" fmla="*/ 0 h 767776"/>
                <a:gd name="connsiteX1-183" fmla="*/ 1772747 w 1777138"/>
                <a:gd name="connsiteY1-184" fmla="*/ 419463 h 767776"/>
                <a:gd name="connsiteX2-185" fmla="*/ 751827 w 1777138"/>
                <a:gd name="connsiteY2-186" fmla="*/ 764768 h 767776"/>
                <a:gd name="connsiteX3-187" fmla="*/ 61342 w 1777138"/>
                <a:gd name="connsiteY3-188" fmla="*/ 664638 h 767776"/>
                <a:gd name="connsiteX4-189" fmla="*/ 19754 w 1777138"/>
                <a:gd name="connsiteY4-190" fmla="*/ 644815 h 767776"/>
                <a:gd name="connsiteX5-191" fmla="*/ 12936 w 1777138"/>
                <a:gd name="connsiteY5-192" fmla="*/ 606138 h 767776"/>
                <a:gd name="connsiteX6-193" fmla="*/ 12936 w 1777138"/>
                <a:gd name="connsiteY6-194" fmla="*/ 160630 h 767776"/>
                <a:gd name="connsiteX7-195" fmla="*/ 17463 w 1777138"/>
                <a:gd name="connsiteY7-196" fmla="*/ 134949 h 767776"/>
                <a:gd name="connsiteX8-197" fmla="*/ 61342 w 1777138"/>
                <a:gd name="connsiteY8-198" fmla="*/ 114034 h 767776"/>
                <a:gd name="connsiteX9-199" fmla="*/ 761352 w 1777138"/>
                <a:gd name="connsiteY9-200" fmla="*/ 0 h 767776"/>
                <a:gd name="connsiteX0-201" fmla="*/ 761352 w 1774777"/>
                <a:gd name="connsiteY0-202" fmla="*/ 0 h 767776"/>
                <a:gd name="connsiteX1-203" fmla="*/ 1770366 w 1774777"/>
                <a:gd name="connsiteY1-204" fmla="*/ 424097 h 767776"/>
                <a:gd name="connsiteX2-205" fmla="*/ 751827 w 1774777"/>
                <a:gd name="connsiteY2-206" fmla="*/ 764768 h 767776"/>
                <a:gd name="connsiteX3-207" fmla="*/ 61342 w 1774777"/>
                <a:gd name="connsiteY3-208" fmla="*/ 664638 h 767776"/>
                <a:gd name="connsiteX4-209" fmla="*/ 19754 w 1774777"/>
                <a:gd name="connsiteY4-210" fmla="*/ 644815 h 767776"/>
                <a:gd name="connsiteX5-211" fmla="*/ 12936 w 1774777"/>
                <a:gd name="connsiteY5-212" fmla="*/ 606138 h 767776"/>
                <a:gd name="connsiteX6-213" fmla="*/ 12936 w 1774777"/>
                <a:gd name="connsiteY6-214" fmla="*/ 160630 h 767776"/>
                <a:gd name="connsiteX7-215" fmla="*/ 17463 w 1774777"/>
                <a:gd name="connsiteY7-216" fmla="*/ 134949 h 767776"/>
                <a:gd name="connsiteX8-217" fmla="*/ 61342 w 1774777"/>
                <a:gd name="connsiteY8-218" fmla="*/ 114034 h 767776"/>
                <a:gd name="connsiteX9-219" fmla="*/ 761352 w 1774777"/>
                <a:gd name="connsiteY9-220" fmla="*/ 0 h 767776"/>
                <a:gd name="connsiteX0-221" fmla="*/ 761352 w 1878416"/>
                <a:gd name="connsiteY0-222" fmla="*/ 0 h 767776"/>
                <a:gd name="connsiteX1-223" fmla="*/ 1770366 w 1878416"/>
                <a:gd name="connsiteY1-224" fmla="*/ 424097 h 767776"/>
                <a:gd name="connsiteX2-225" fmla="*/ 1735195 w 1878416"/>
                <a:gd name="connsiteY2-226" fmla="*/ 522007 h 767776"/>
                <a:gd name="connsiteX3-227" fmla="*/ 751827 w 1878416"/>
                <a:gd name="connsiteY3-228" fmla="*/ 764768 h 767776"/>
                <a:gd name="connsiteX4-229" fmla="*/ 61342 w 1878416"/>
                <a:gd name="connsiteY4-230" fmla="*/ 664638 h 767776"/>
                <a:gd name="connsiteX5-231" fmla="*/ 19754 w 1878416"/>
                <a:gd name="connsiteY5-232" fmla="*/ 644815 h 767776"/>
                <a:gd name="connsiteX6-233" fmla="*/ 12936 w 1878416"/>
                <a:gd name="connsiteY6-234" fmla="*/ 606138 h 767776"/>
                <a:gd name="connsiteX7-235" fmla="*/ 12936 w 1878416"/>
                <a:gd name="connsiteY7-236" fmla="*/ 160630 h 767776"/>
                <a:gd name="connsiteX8-237" fmla="*/ 17463 w 1878416"/>
                <a:gd name="connsiteY8-238" fmla="*/ 134949 h 767776"/>
                <a:gd name="connsiteX9-239" fmla="*/ 61342 w 1878416"/>
                <a:gd name="connsiteY9-240" fmla="*/ 114034 h 767776"/>
                <a:gd name="connsiteX10" fmla="*/ 761352 w 1878416"/>
                <a:gd name="connsiteY10" fmla="*/ 0 h 767776"/>
                <a:gd name="connsiteX0-241" fmla="*/ 761352 w 1878416"/>
                <a:gd name="connsiteY0-242" fmla="*/ 0 h 767776"/>
                <a:gd name="connsiteX1-243" fmla="*/ 1770366 w 1878416"/>
                <a:gd name="connsiteY1-244" fmla="*/ 424097 h 767776"/>
                <a:gd name="connsiteX2-245" fmla="*/ 1735195 w 1878416"/>
                <a:gd name="connsiteY2-246" fmla="*/ 522007 h 767776"/>
                <a:gd name="connsiteX3-247" fmla="*/ 751827 w 1878416"/>
                <a:gd name="connsiteY3-248" fmla="*/ 764768 h 767776"/>
                <a:gd name="connsiteX4-249" fmla="*/ 61342 w 1878416"/>
                <a:gd name="connsiteY4-250" fmla="*/ 664638 h 767776"/>
                <a:gd name="connsiteX5-251" fmla="*/ 19754 w 1878416"/>
                <a:gd name="connsiteY5-252" fmla="*/ 644815 h 767776"/>
                <a:gd name="connsiteX6-253" fmla="*/ 12936 w 1878416"/>
                <a:gd name="connsiteY6-254" fmla="*/ 606138 h 767776"/>
                <a:gd name="connsiteX7-255" fmla="*/ 12936 w 1878416"/>
                <a:gd name="connsiteY7-256" fmla="*/ 160630 h 767776"/>
                <a:gd name="connsiteX8-257" fmla="*/ 17463 w 1878416"/>
                <a:gd name="connsiteY8-258" fmla="*/ 134949 h 767776"/>
                <a:gd name="connsiteX9-259" fmla="*/ 61342 w 1878416"/>
                <a:gd name="connsiteY9-260" fmla="*/ 114034 h 767776"/>
                <a:gd name="connsiteX10-261" fmla="*/ 761352 w 1878416"/>
                <a:gd name="connsiteY10-262" fmla="*/ 0 h 767776"/>
                <a:gd name="connsiteX0-263" fmla="*/ 761352 w 1877399"/>
                <a:gd name="connsiteY0-264" fmla="*/ 0 h 767776"/>
                <a:gd name="connsiteX1-265" fmla="*/ 1770366 w 1877399"/>
                <a:gd name="connsiteY1-266" fmla="*/ 424097 h 767776"/>
                <a:gd name="connsiteX2-267" fmla="*/ 1732814 w 1877399"/>
                <a:gd name="connsiteY2-268" fmla="*/ 528960 h 767776"/>
                <a:gd name="connsiteX3-269" fmla="*/ 751827 w 1877399"/>
                <a:gd name="connsiteY3-270" fmla="*/ 764768 h 767776"/>
                <a:gd name="connsiteX4-271" fmla="*/ 61342 w 1877399"/>
                <a:gd name="connsiteY4-272" fmla="*/ 664638 h 767776"/>
                <a:gd name="connsiteX5-273" fmla="*/ 19754 w 1877399"/>
                <a:gd name="connsiteY5-274" fmla="*/ 644815 h 767776"/>
                <a:gd name="connsiteX6-275" fmla="*/ 12936 w 1877399"/>
                <a:gd name="connsiteY6-276" fmla="*/ 606138 h 767776"/>
                <a:gd name="connsiteX7-277" fmla="*/ 12936 w 1877399"/>
                <a:gd name="connsiteY7-278" fmla="*/ 160630 h 767776"/>
                <a:gd name="connsiteX8-279" fmla="*/ 17463 w 1877399"/>
                <a:gd name="connsiteY8-280" fmla="*/ 134949 h 767776"/>
                <a:gd name="connsiteX9-281" fmla="*/ 61342 w 1877399"/>
                <a:gd name="connsiteY9-282" fmla="*/ 114034 h 767776"/>
                <a:gd name="connsiteX10-283" fmla="*/ 761352 w 1877399"/>
                <a:gd name="connsiteY10-284" fmla="*/ 0 h 767776"/>
                <a:gd name="connsiteX0-285" fmla="*/ 761352 w 1877399"/>
                <a:gd name="connsiteY0-286" fmla="*/ 0 h 767776"/>
                <a:gd name="connsiteX1-287" fmla="*/ 1770366 w 1877399"/>
                <a:gd name="connsiteY1-288" fmla="*/ 424097 h 767776"/>
                <a:gd name="connsiteX2-289" fmla="*/ 1732814 w 1877399"/>
                <a:gd name="connsiteY2-290" fmla="*/ 528960 h 767776"/>
                <a:gd name="connsiteX3-291" fmla="*/ 751827 w 1877399"/>
                <a:gd name="connsiteY3-292" fmla="*/ 764768 h 767776"/>
                <a:gd name="connsiteX4-293" fmla="*/ 61342 w 1877399"/>
                <a:gd name="connsiteY4-294" fmla="*/ 664638 h 767776"/>
                <a:gd name="connsiteX5-295" fmla="*/ 19754 w 1877399"/>
                <a:gd name="connsiteY5-296" fmla="*/ 644815 h 767776"/>
                <a:gd name="connsiteX6-297" fmla="*/ 12936 w 1877399"/>
                <a:gd name="connsiteY6-298" fmla="*/ 606138 h 767776"/>
                <a:gd name="connsiteX7-299" fmla="*/ 12936 w 1877399"/>
                <a:gd name="connsiteY7-300" fmla="*/ 160630 h 767776"/>
                <a:gd name="connsiteX8-301" fmla="*/ 17463 w 1877399"/>
                <a:gd name="connsiteY8-302" fmla="*/ 134949 h 767776"/>
                <a:gd name="connsiteX9-303" fmla="*/ 61342 w 1877399"/>
                <a:gd name="connsiteY9-304" fmla="*/ 114034 h 767776"/>
                <a:gd name="connsiteX10-305" fmla="*/ 761352 w 1877399"/>
                <a:gd name="connsiteY10-306" fmla="*/ 0 h 767776"/>
                <a:gd name="connsiteX0-307" fmla="*/ 761352 w 1877399"/>
                <a:gd name="connsiteY0-308" fmla="*/ 0 h 767776"/>
                <a:gd name="connsiteX1-309" fmla="*/ 1770366 w 1877399"/>
                <a:gd name="connsiteY1-310" fmla="*/ 424097 h 767776"/>
                <a:gd name="connsiteX2-311" fmla="*/ 1732814 w 1877399"/>
                <a:gd name="connsiteY2-312" fmla="*/ 528960 h 767776"/>
                <a:gd name="connsiteX3-313" fmla="*/ 751827 w 1877399"/>
                <a:gd name="connsiteY3-314" fmla="*/ 764768 h 767776"/>
                <a:gd name="connsiteX4-315" fmla="*/ 61342 w 1877399"/>
                <a:gd name="connsiteY4-316" fmla="*/ 664638 h 767776"/>
                <a:gd name="connsiteX5-317" fmla="*/ 19754 w 1877399"/>
                <a:gd name="connsiteY5-318" fmla="*/ 644815 h 767776"/>
                <a:gd name="connsiteX6-319" fmla="*/ 12936 w 1877399"/>
                <a:gd name="connsiteY6-320" fmla="*/ 606138 h 767776"/>
                <a:gd name="connsiteX7-321" fmla="*/ 12936 w 1877399"/>
                <a:gd name="connsiteY7-322" fmla="*/ 160630 h 767776"/>
                <a:gd name="connsiteX8-323" fmla="*/ 17463 w 1877399"/>
                <a:gd name="connsiteY8-324" fmla="*/ 134949 h 767776"/>
                <a:gd name="connsiteX9-325" fmla="*/ 61342 w 1877399"/>
                <a:gd name="connsiteY9-326" fmla="*/ 114034 h 767776"/>
                <a:gd name="connsiteX10-327" fmla="*/ 761352 w 1877399"/>
                <a:gd name="connsiteY10-328" fmla="*/ 0 h 767776"/>
                <a:gd name="connsiteX0-329" fmla="*/ 761352 w 1893977"/>
                <a:gd name="connsiteY0-330" fmla="*/ 0 h 767776"/>
                <a:gd name="connsiteX1-331" fmla="*/ 1770366 w 1893977"/>
                <a:gd name="connsiteY1-332" fmla="*/ 424097 h 767776"/>
                <a:gd name="connsiteX2-333" fmla="*/ 1768533 w 1893977"/>
                <a:gd name="connsiteY2-334" fmla="*/ 549817 h 767776"/>
                <a:gd name="connsiteX3-335" fmla="*/ 751827 w 1893977"/>
                <a:gd name="connsiteY3-336" fmla="*/ 764768 h 767776"/>
                <a:gd name="connsiteX4-337" fmla="*/ 61342 w 1893977"/>
                <a:gd name="connsiteY4-338" fmla="*/ 664638 h 767776"/>
                <a:gd name="connsiteX5-339" fmla="*/ 19754 w 1893977"/>
                <a:gd name="connsiteY5-340" fmla="*/ 644815 h 767776"/>
                <a:gd name="connsiteX6-341" fmla="*/ 12936 w 1893977"/>
                <a:gd name="connsiteY6-342" fmla="*/ 606138 h 767776"/>
                <a:gd name="connsiteX7-343" fmla="*/ 12936 w 1893977"/>
                <a:gd name="connsiteY7-344" fmla="*/ 160630 h 767776"/>
                <a:gd name="connsiteX8-345" fmla="*/ 17463 w 1893977"/>
                <a:gd name="connsiteY8-346" fmla="*/ 134949 h 767776"/>
                <a:gd name="connsiteX9-347" fmla="*/ 61342 w 1893977"/>
                <a:gd name="connsiteY9-348" fmla="*/ 114034 h 767776"/>
                <a:gd name="connsiteX10-349" fmla="*/ 761352 w 1893977"/>
                <a:gd name="connsiteY10-350" fmla="*/ 0 h 767776"/>
                <a:gd name="connsiteX0-351" fmla="*/ 761352 w 1893977"/>
                <a:gd name="connsiteY0-352" fmla="*/ 0 h 767776"/>
                <a:gd name="connsiteX1-353" fmla="*/ 1770366 w 1893977"/>
                <a:gd name="connsiteY1-354" fmla="*/ 424097 h 767776"/>
                <a:gd name="connsiteX2-355" fmla="*/ 1768533 w 1893977"/>
                <a:gd name="connsiteY2-356" fmla="*/ 549817 h 767776"/>
                <a:gd name="connsiteX3-357" fmla="*/ 751827 w 1893977"/>
                <a:gd name="connsiteY3-358" fmla="*/ 764768 h 767776"/>
                <a:gd name="connsiteX4-359" fmla="*/ 61342 w 1893977"/>
                <a:gd name="connsiteY4-360" fmla="*/ 664638 h 767776"/>
                <a:gd name="connsiteX5-361" fmla="*/ 19754 w 1893977"/>
                <a:gd name="connsiteY5-362" fmla="*/ 644815 h 767776"/>
                <a:gd name="connsiteX6-363" fmla="*/ 12936 w 1893977"/>
                <a:gd name="connsiteY6-364" fmla="*/ 606138 h 767776"/>
                <a:gd name="connsiteX7-365" fmla="*/ 12936 w 1893977"/>
                <a:gd name="connsiteY7-366" fmla="*/ 160630 h 767776"/>
                <a:gd name="connsiteX8-367" fmla="*/ 17463 w 1893977"/>
                <a:gd name="connsiteY8-368" fmla="*/ 134949 h 767776"/>
                <a:gd name="connsiteX9-369" fmla="*/ 61342 w 1893977"/>
                <a:gd name="connsiteY9-370" fmla="*/ 114034 h 767776"/>
                <a:gd name="connsiteX10-371" fmla="*/ 761352 w 1893977"/>
                <a:gd name="connsiteY10-372" fmla="*/ 0 h 767776"/>
                <a:gd name="connsiteX0-373" fmla="*/ 761352 w 1893977"/>
                <a:gd name="connsiteY0-374" fmla="*/ 0 h 767776"/>
                <a:gd name="connsiteX1-375" fmla="*/ 1770366 w 1893977"/>
                <a:gd name="connsiteY1-376" fmla="*/ 424097 h 767776"/>
                <a:gd name="connsiteX2-377" fmla="*/ 1768533 w 1893977"/>
                <a:gd name="connsiteY2-378" fmla="*/ 549817 h 767776"/>
                <a:gd name="connsiteX3-379" fmla="*/ 751827 w 1893977"/>
                <a:gd name="connsiteY3-380" fmla="*/ 764768 h 767776"/>
                <a:gd name="connsiteX4-381" fmla="*/ 61342 w 1893977"/>
                <a:gd name="connsiteY4-382" fmla="*/ 664638 h 767776"/>
                <a:gd name="connsiteX5-383" fmla="*/ 19754 w 1893977"/>
                <a:gd name="connsiteY5-384" fmla="*/ 644815 h 767776"/>
                <a:gd name="connsiteX6-385" fmla="*/ 12936 w 1893977"/>
                <a:gd name="connsiteY6-386" fmla="*/ 606138 h 767776"/>
                <a:gd name="connsiteX7-387" fmla="*/ 12936 w 1893977"/>
                <a:gd name="connsiteY7-388" fmla="*/ 160630 h 767776"/>
                <a:gd name="connsiteX8-389" fmla="*/ 17463 w 1893977"/>
                <a:gd name="connsiteY8-390" fmla="*/ 134949 h 767776"/>
                <a:gd name="connsiteX9-391" fmla="*/ 61342 w 1893977"/>
                <a:gd name="connsiteY9-392" fmla="*/ 114034 h 767776"/>
                <a:gd name="connsiteX10-393" fmla="*/ 761352 w 1893977"/>
                <a:gd name="connsiteY10-394" fmla="*/ 0 h 767776"/>
                <a:gd name="connsiteX0-395" fmla="*/ 761352 w 1848313"/>
                <a:gd name="connsiteY0-396" fmla="*/ 0 h 767776"/>
                <a:gd name="connsiteX1-397" fmla="*/ 1770366 w 1848313"/>
                <a:gd name="connsiteY1-398" fmla="*/ 424097 h 767776"/>
                <a:gd name="connsiteX2-399" fmla="*/ 1768533 w 1848313"/>
                <a:gd name="connsiteY2-400" fmla="*/ 549817 h 767776"/>
                <a:gd name="connsiteX3-401" fmla="*/ 751827 w 1848313"/>
                <a:gd name="connsiteY3-402" fmla="*/ 764768 h 767776"/>
                <a:gd name="connsiteX4-403" fmla="*/ 61342 w 1848313"/>
                <a:gd name="connsiteY4-404" fmla="*/ 664638 h 767776"/>
                <a:gd name="connsiteX5-405" fmla="*/ 19754 w 1848313"/>
                <a:gd name="connsiteY5-406" fmla="*/ 644815 h 767776"/>
                <a:gd name="connsiteX6-407" fmla="*/ 12936 w 1848313"/>
                <a:gd name="connsiteY6-408" fmla="*/ 606138 h 767776"/>
                <a:gd name="connsiteX7-409" fmla="*/ 12936 w 1848313"/>
                <a:gd name="connsiteY7-410" fmla="*/ 160630 h 767776"/>
                <a:gd name="connsiteX8-411" fmla="*/ 17463 w 1848313"/>
                <a:gd name="connsiteY8-412" fmla="*/ 134949 h 767776"/>
                <a:gd name="connsiteX9-413" fmla="*/ 61342 w 1848313"/>
                <a:gd name="connsiteY9-414" fmla="*/ 114034 h 767776"/>
                <a:gd name="connsiteX10-415" fmla="*/ 761352 w 1848313"/>
                <a:gd name="connsiteY10-416" fmla="*/ 0 h 767776"/>
                <a:gd name="connsiteX0-417" fmla="*/ 761352 w 1848313"/>
                <a:gd name="connsiteY0-418" fmla="*/ 0 h 767776"/>
                <a:gd name="connsiteX1-419" fmla="*/ 1770366 w 1848313"/>
                <a:gd name="connsiteY1-420" fmla="*/ 424097 h 767776"/>
                <a:gd name="connsiteX2-421" fmla="*/ 1768533 w 1848313"/>
                <a:gd name="connsiteY2-422" fmla="*/ 549817 h 767776"/>
                <a:gd name="connsiteX3-423" fmla="*/ 751827 w 1848313"/>
                <a:gd name="connsiteY3-424" fmla="*/ 764768 h 767776"/>
                <a:gd name="connsiteX4-425" fmla="*/ 61342 w 1848313"/>
                <a:gd name="connsiteY4-426" fmla="*/ 664638 h 767776"/>
                <a:gd name="connsiteX5-427" fmla="*/ 19754 w 1848313"/>
                <a:gd name="connsiteY5-428" fmla="*/ 644815 h 767776"/>
                <a:gd name="connsiteX6-429" fmla="*/ 12936 w 1848313"/>
                <a:gd name="connsiteY6-430" fmla="*/ 606138 h 767776"/>
                <a:gd name="connsiteX7-431" fmla="*/ 12936 w 1848313"/>
                <a:gd name="connsiteY7-432" fmla="*/ 160630 h 767776"/>
                <a:gd name="connsiteX8-433" fmla="*/ 17463 w 1848313"/>
                <a:gd name="connsiteY8-434" fmla="*/ 134949 h 767776"/>
                <a:gd name="connsiteX9-435" fmla="*/ 61342 w 1848313"/>
                <a:gd name="connsiteY9-436" fmla="*/ 114034 h 767776"/>
                <a:gd name="connsiteX10-437" fmla="*/ 761352 w 1848313"/>
                <a:gd name="connsiteY10-438" fmla="*/ 0 h 767776"/>
                <a:gd name="connsiteX0-439" fmla="*/ 761352 w 1838454"/>
                <a:gd name="connsiteY0-440" fmla="*/ 0 h 767776"/>
                <a:gd name="connsiteX1-441" fmla="*/ 1756079 w 1838454"/>
                <a:gd name="connsiteY1-442" fmla="*/ 345304 h 767776"/>
                <a:gd name="connsiteX2-443" fmla="*/ 1768533 w 1838454"/>
                <a:gd name="connsiteY2-444" fmla="*/ 549817 h 767776"/>
                <a:gd name="connsiteX3-445" fmla="*/ 751827 w 1838454"/>
                <a:gd name="connsiteY3-446" fmla="*/ 764768 h 767776"/>
                <a:gd name="connsiteX4-447" fmla="*/ 61342 w 1838454"/>
                <a:gd name="connsiteY4-448" fmla="*/ 664638 h 767776"/>
                <a:gd name="connsiteX5-449" fmla="*/ 19754 w 1838454"/>
                <a:gd name="connsiteY5-450" fmla="*/ 644815 h 767776"/>
                <a:gd name="connsiteX6-451" fmla="*/ 12936 w 1838454"/>
                <a:gd name="connsiteY6-452" fmla="*/ 606138 h 767776"/>
                <a:gd name="connsiteX7-453" fmla="*/ 12936 w 1838454"/>
                <a:gd name="connsiteY7-454" fmla="*/ 160630 h 767776"/>
                <a:gd name="connsiteX8-455" fmla="*/ 17463 w 1838454"/>
                <a:gd name="connsiteY8-456" fmla="*/ 134949 h 767776"/>
                <a:gd name="connsiteX9-457" fmla="*/ 61342 w 1838454"/>
                <a:gd name="connsiteY9-458" fmla="*/ 114034 h 767776"/>
                <a:gd name="connsiteX10-459" fmla="*/ 761352 w 1838454"/>
                <a:gd name="connsiteY10-460" fmla="*/ 0 h 767776"/>
                <a:gd name="connsiteX0-461" fmla="*/ 761352 w 1794924"/>
                <a:gd name="connsiteY0-462" fmla="*/ 0 h 767776"/>
                <a:gd name="connsiteX1-463" fmla="*/ 1756079 w 1794924"/>
                <a:gd name="connsiteY1-464" fmla="*/ 345304 h 767776"/>
                <a:gd name="connsiteX2-465" fmla="*/ 1768533 w 1794924"/>
                <a:gd name="connsiteY2-466" fmla="*/ 549817 h 767776"/>
                <a:gd name="connsiteX3-467" fmla="*/ 751827 w 1794924"/>
                <a:gd name="connsiteY3-468" fmla="*/ 764768 h 767776"/>
                <a:gd name="connsiteX4-469" fmla="*/ 61342 w 1794924"/>
                <a:gd name="connsiteY4-470" fmla="*/ 664638 h 767776"/>
                <a:gd name="connsiteX5-471" fmla="*/ 19754 w 1794924"/>
                <a:gd name="connsiteY5-472" fmla="*/ 644815 h 767776"/>
                <a:gd name="connsiteX6-473" fmla="*/ 12936 w 1794924"/>
                <a:gd name="connsiteY6-474" fmla="*/ 606138 h 767776"/>
                <a:gd name="connsiteX7-475" fmla="*/ 12936 w 1794924"/>
                <a:gd name="connsiteY7-476" fmla="*/ 160630 h 767776"/>
                <a:gd name="connsiteX8-477" fmla="*/ 17463 w 1794924"/>
                <a:gd name="connsiteY8-478" fmla="*/ 134949 h 767776"/>
                <a:gd name="connsiteX9-479" fmla="*/ 61342 w 1794924"/>
                <a:gd name="connsiteY9-480" fmla="*/ 114034 h 767776"/>
                <a:gd name="connsiteX10-481" fmla="*/ 761352 w 1794924"/>
                <a:gd name="connsiteY10-482" fmla="*/ 0 h 767776"/>
                <a:gd name="connsiteX0-483" fmla="*/ 761352 w 1794924"/>
                <a:gd name="connsiteY0-484" fmla="*/ 0 h 767776"/>
                <a:gd name="connsiteX1-485" fmla="*/ 1756079 w 1794924"/>
                <a:gd name="connsiteY1-486" fmla="*/ 345304 h 767776"/>
                <a:gd name="connsiteX2-487" fmla="*/ 1768533 w 1794924"/>
                <a:gd name="connsiteY2-488" fmla="*/ 549817 h 767776"/>
                <a:gd name="connsiteX3-489" fmla="*/ 751827 w 1794924"/>
                <a:gd name="connsiteY3-490" fmla="*/ 764768 h 767776"/>
                <a:gd name="connsiteX4-491" fmla="*/ 61342 w 1794924"/>
                <a:gd name="connsiteY4-492" fmla="*/ 664638 h 767776"/>
                <a:gd name="connsiteX5-493" fmla="*/ 19754 w 1794924"/>
                <a:gd name="connsiteY5-494" fmla="*/ 644815 h 767776"/>
                <a:gd name="connsiteX6-495" fmla="*/ 12936 w 1794924"/>
                <a:gd name="connsiteY6-496" fmla="*/ 606138 h 767776"/>
                <a:gd name="connsiteX7-497" fmla="*/ 12936 w 1794924"/>
                <a:gd name="connsiteY7-498" fmla="*/ 160630 h 767776"/>
                <a:gd name="connsiteX8-499" fmla="*/ 17463 w 1794924"/>
                <a:gd name="connsiteY8-500" fmla="*/ 134949 h 767776"/>
                <a:gd name="connsiteX9-501" fmla="*/ 61342 w 1794924"/>
                <a:gd name="connsiteY9-502" fmla="*/ 114034 h 767776"/>
                <a:gd name="connsiteX10-503" fmla="*/ 761352 w 1794924"/>
                <a:gd name="connsiteY10-504" fmla="*/ 0 h 767776"/>
                <a:gd name="connsiteX0-505" fmla="*/ 761352 w 1794924"/>
                <a:gd name="connsiteY0-506" fmla="*/ 0 h 767776"/>
                <a:gd name="connsiteX1-507" fmla="*/ 1756079 w 1794924"/>
                <a:gd name="connsiteY1-508" fmla="*/ 345304 h 767776"/>
                <a:gd name="connsiteX2-509" fmla="*/ 1768533 w 1794924"/>
                <a:gd name="connsiteY2-510" fmla="*/ 549817 h 767776"/>
                <a:gd name="connsiteX3-511" fmla="*/ 751827 w 1794924"/>
                <a:gd name="connsiteY3-512" fmla="*/ 764768 h 767776"/>
                <a:gd name="connsiteX4-513" fmla="*/ 61342 w 1794924"/>
                <a:gd name="connsiteY4-514" fmla="*/ 664638 h 767776"/>
                <a:gd name="connsiteX5-515" fmla="*/ 19754 w 1794924"/>
                <a:gd name="connsiteY5-516" fmla="*/ 644815 h 767776"/>
                <a:gd name="connsiteX6-517" fmla="*/ 12936 w 1794924"/>
                <a:gd name="connsiteY6-518" fmla="*/ 606138 h 767776"/>
                <a:gd name="connsiteX7-519" fmla="*/ 12936 w 1794924"/>
                <a:gd name="connsiteY7-520" fmla="*/ 160630 h 767776"/>
                <a:gd name="connsiteX8-521" fmla="*/ 17463 w 1794924"/>
                <a:gd name="connsiteY8-522" fmla="*/ 134949 h 767776"/>
                <a:gd name="connsiteX9-523" fmla="*/ 61342 w 1794924"/>
                <a:gd name="connsiteY9-524" fmla="*/ 114034 h 767776"/>
                <a:gd name="connsiteX10-525" fmla="*/ 761352 w 1794924"/>
                <a:gd name="connsiteY10-526" fmla="*/ 0 h 767776"/>
                <a:gd name="connsiteX0-527" fmla="*/ 761352 w 1796220"/>
                <a:gd name="connsiteY0-528" fmla="*/ 0 h 767776"/>
                <a:gd name="connsiteX1-529" fmla="*/ 1758460 w 1796220"/>
                <a:gd name="connsiteY1-530" fmla="*/ 322129 h 767776"/>
                <a:gd name="connsiteX2-531" fmla="*/ 1768533 w 1796220"/>
                <a:gd name="connsiteY2-532" fmla="*/ 549817 h 767776"/>
                <a:gd name="connsiteX3-533" fmla="*/ 751827 w 1796220"/>
                <a:gd name="connsiteY3-534" fmla="*/ 764768 h 767776"/>
                <a:gd name="connsiteX4-535" fmla="*/ 61342 w 1796220"/>
                <a:gd name="connsiteY4-536" fmla="*/ 664638 h 767776"/>
                <a:gd name="connsiteX5-537" fmla="*/ 19754 w 1796220"/>
                <a:gd name="connsiteY5-538" fmla="*/ 644815 h 767776"/>
                <a:gd name="connsiteX6-539" fmla="*/ 12936 w 1796220"/>
                <a:gd name="connsiteY6-540" fmla="*/ 606138 h 767776"/>
                <a:gd name="connsiteX7-541" fmla="*/ 12936 w 1796220"/>
                <a:gd name="connsiteY7-542" fmla="*/ 160630 h 767776"/>
                <a:gd name="connsiteX8-543" fmla="*/ 17463 w 1796220"/>
                <a:gd name="connsiteY8-544" fmla="*/ 134949 h 767776"/>
                <a:gd name="connsiteX9-545" fmla="*/ 61342 w 1796220"/>
                <a:gd name="connsiteY9-546" fmla="*/ 114034 h 767776"/>
                <a:gd name="connsiteX10-547" fmla="*/ 761352 w 1796220"/>
                <a:gd name="connsiteY10-548" fmla="*/ 0 h 767776"/>
                <a:gd name="connsiteX0-549" fmla="*/ 761352 w 1796220"/>
                <a:gd name="connsiteY0-550" fmla="*/ 0 h 767776"/>
                <a:gd name="connsiteX1-551" fmla="*/ 1758460 w 1796220"/>
                <a:gd name="connsiteY1-552" fmla="*/ 322129 h 767776"/>
                <a:gd name="connsiteX2-553" fmla="*/ 1768533 w 1796220"/>
                <a:gd name="connsiteY2-554" fmla="*/ 549817 h 767776"/>
                <a:gd name="connsiteX3-555" fmla="*/ 751827 w 1796220"/>
                <a:gd name="connsiteY3-556" fmla="*/ 764768 h 767776"/>
                <a:gd name="connsiteX4-557" fmla="*/ 61342 w 1796220"/>
                <a:gd name="connsiteY4-558" fmla="*/ 664638 h 767776"/>
                <a:gd name="connsiteX5-559" fmla="*/ 19754 w 1796220"/>
                <a:gd name="connsiteY5-560" fmla="*/ 644815 h 767776"/>
                <a:gd name="connsiteX6-561" fmla="*/ 12936 w 1796220"/>
                <a:gd name="connsiteY6-562" fmla="*/ 606138 h 767776"/>
                <a:gd name="connsiteX7-563" fmla="*/ 12936 w 1796220"/>
                <a:gd name="connsiteY7-564" fmla="*/ 160630 h 767776"/>
                <a:gd name="connsiteX8-565" fmla="*/ 17463 w 1796220"/>
                <a:gd name="connsiteY8-566" fmla="*/ 134949 h 767776"/>
                <a:gd name="connsiteX9-567" fmla="*/ 61342 w 1796220"/>
                <a:gd name="connsiteY9-568" fmla="*/ 114034 h 767776"/>
                <a:gd name="connsiteX10-569" fmla="*/ 761352 w 1796220"/>
                <a:gd name="connsiteY10-570" fmla="*/ 0 h 767776"/>
                <a:gd name="connsiteX0-571" fmla="*/ 761352 w 1796220"/>
                <a:gd name="connsiteY0-572" fmla="*/ 0 h 767776"/>
                <a:gd name="connsiteX1-573" fmla="*/ 1758460 w 1796220"/>
                <a:gd name="connsiteY1-574" fmla="*/ 322129 h 767776"/>
                <a:gd name="connsiteX2-575" fmla="*/ 1768533 w 1796220"/>
                <a:gd name="connsiteY2-576" fmla="*/ 549817 h 767776"/>
                <a:gd name="connsiteX3-577" fmla="*/ 751827 w 1796220"/>
                <a:gd name="connsiteY3-578" fmla="*/ 764768 h 767776"/>
                <a:gd name="connsiteX4-579" fmla="*/ 61342 w 1796220"/>
                <a:gd name="connsiteY4-580" fmla="*/ 664638 h 767776"/>
                <a:gd name="connsiteX5-581" fmla="*/ 19754 w 1796220"/>
                <a:gd name="connsiteY5-582" fmla="*/ 644815 h 767776"/>
                <a:gd name="connsiteX6-583" fmla="*/ 12936 w 1796220"/>
                <a:gd name="connsiteY6-584" fmla="*/ 606138 h 767776"/>
                <a:gd name="connsiteX7-585" fmla="*/ 12936 w 1796220"/>
                <a:gd name="connsiteY7-586" fmla="*/ 160630 h 767776"/>
                <a:gd name="connsiteX8-587" fmla="*/ 17463 w 1796220"/>
                <a:gd name="connsiteY8-588" fmla="*/ 134949 h 767776"/>
                <a:gd name="connsiteX9-589" fmla="*/ 61342 w 1796220"/>
                <a:gd name="connsiteY9-590" fmla="*/ 114034 h 767776"/>
                <a:gd name="connsiteX10-591" fmla="*/ 761352 w 1796220"/>
                <a:gd name="connsiteY10-592" fmla="*/ 0 h 767776"/>
                <a:gd name="connsiteX0-593" fmla="*/ 761352 w 1793046"/>
                <a:gd name="connsiteY0-594" fmla="*/ 0 h 767776"/>
                <a:gd name="connsiteX1-595" fmla="*/ 1758460 w 1793046"/>
                <a:gd name="connsiteY1-596" fmla="*/ 322129 h 767776"/>
                <a:gd name="connsiteX2-597" fmla="*/ 1768533 w 1793046"/>
                <a:gd name="connsiteY2-598" fmla="*/ 549817 h 767776"/>
                <a:gd name="connsiteX3-599" fmla="*/ 751827 w 1793046"/>
                <a:gd name="connsiteY3-600" fmla="*/ 764768 h 767776"/>
                <a:gd name="connsiteX4-601" fmla="*/ 61342 w 1793046"/>
                <a:gd name="connsiteY4-602" fmla="*/ 664638 h 767776"/>
                <a:gd name="connsiteX5-603" fmla="*/ 19754 w 1793046"/>
                <a:gd name="connsiteY5-604" fmla="*/ 644815 h 767776"/>
                <a:gd name="connsiteX6-605" fmla="*/ 12936 w 1793046"/>
                <a:gd name="connsiteY6-606" fmla="*/ 606138 h 767776"/>
                <a:gd name="connsiteX7-607" fmla="*/ 12936 w 1793046"/>
                <a:gd name="connsiteY7-608" fmla="*/ 160630 h 767776"/>
                <a:gd name="connsiteX8-609" fmla="*/ 17463 w 1793046"/>
                <a:gd name="connsiteY8-610" fmla="*/ 134949 h 767776"/>
                <a:gd name="connsiteX9-611" fmla="*/ 61342 w 1793046"/>
                <a:gd name="connsiteY9-612" fmla="*/ 114034 h 767776"/>
                <a:gd name="connsiteX10-613" fmla="*/ 761352 w 1793046"/>
                <a:gd name="connsiteY10-614" fmla="*/ 0 h 767776"/>
                <a:gd name="connsiteX0-615" fmla="*/ 761352 w 1793046"/>
                <a:gd name="connsiteY0-616" fmla="*/ 0 h 767776"/>
                <a:gd name="connsiteX1-617" fmla="*/ 1758460 w 1793046"/>
                <a:gd name="connsiteY1-618" fmla="*/ 322129 h 767776"/>
                <a:gd name="connsiteX2-619" fmla="*/ 1768533 w 1793046"/>
                <a:gd name="connsiteY2-620" fmla="*/ 549817 h 767776"/>
                <a:gd name="connsiteX3-621" fmla="*/ 751827 w 1793046"/>
                <a:gd name="connsiteY3-622" fmla="*/ 764768 h 767776"/>
                <a:gd name="connsiteX4-623" fmla="*/ 61342 w 1793046"/>
                <a:gd name="connsiteY4-624" fmla="*/ 664638 h 767776"/>
                <a:gd name="connsiteX5-625" fmla="*/ 19754 w 1793046"/>
                <a:gd name="connsiteY5-626" fmla="*/ 644815 h 767776"/>
                <a:gd name="connsiteX6-627" fmla="*/ 12936 w 1793046"/>
                <a:gd name="connsiteY6-628" fmla="*/ 606138 h 767776"/>
                <a:gd name="connsiteX7-629" fmla="*/ 12936 w 1793046"/>
                <a:gd name="connsiteY7-630" fmla="*/ 160630 h 767776"/>
                <a:gd name="connsiteX8-631" fmla="*/ 17463 w 1793046"/>
                <a:gd name="connsiteY8-632" fmla="*/ 134949 h 767776"/>
                <a:gd name="connsiteX9-633" fmla="*/ 61342 w 1793046"/>
                <a:gd name="connsiteY9-634" fmla="*/ 114034 h 767776"/>
                <a:gd name="connsiteX10-635" fmla="*/ 761352 w 1793046"/>
                <a:gd name="connsiteY10-636" fmla="*/ 0 h 767776"/>
                <a:gd name="connsiteX0-637" fmla="*/ 761352 w 1793046"/>
                <a:gd name="connsiteY0-638" fmla="*/ 0 h 767776"/>
                <a:gd name="connsiteX1-639" fmla="*/ 1758460 w 1793046"/>
                <a:gd name="connsiteY1-640" fmla="*/ 322129 h 767776"/>
                <a:gd name="connsiteX2-641" fmla="*/ 1768533 w 1793046"/>
                <a:gd name="connsiteY2-642" fmla="*/ 549817 h 767776"/>
                <a:gd name="connsiteX3-643" fmla="*/ 751827 w 1793046"/>
                <a:gd name="connsiteY3-644" fmla="*/ 764768 h 767776"/>
                <a:gd name="connsiteX4-645" fmla="*/ 61342 w 1793046"/>
                <a:gd name="connsiteY4-646" fmla="*/ 664638 h 767776"/>
                <a:gd name="connsiteX5-647" fmla="*/ 19754 w 1793046"/>
                <a:gd name="connsiteY5-648" fmla="*/ 644815 h 767776"/>
                <a:gd name="connsiteX6-649" fmla="*/ 12936 w 1793046"/>
                <a:gd name="connsiteY6-650" fmla="*/ 606138 h 767776"/>
                <a:gd name="connsiteX7-651" fmla="*/ 12936 w 1793046"/>
                <a:gd name="connsiteY7-652" fmla="*/ 160630 h 767776"/>
                <a:gd name="connsiteX8-653" fmla="*/ 17463 w 1793046"/>
                <a:gd name="connsiteY8-654" fmla="*/ 134949 h 767776"/>
                <a:gd name="connsiteX9-655" fmla="*/ 61342 w 1793046"/>
                <a:gd name="connsiteY9-656" fmla="*/ 114034 h 767776"/>
                <a:gd name="connsiteX10-657" fmla="*/ 761352 w 1793046"/>
                <a:gd name="connsiteY10-658" fmla="*/ 0 h 767776"/>
                <a:gd name="connsiteX0-659" fmla="*/ 761352 w 1793046"/>
                <a:gd name="connsiteY0-660" fmla="*/ 0 h 767776"/>
                <a:gd name="connsiteX1-661" fmla="*/ 1758460 w 1793046"/>
                <a:gd name="connsiteY1-662" fmla="*/ 322129 h 767776"/>
                <a:gd name="connsiteX2-663" fmla="*/ 1768533 w 1793046"/>
                <a:gd name="connsiteY2-664" fmla="*/ 549817 h 767776"/>
                <a:gd name="connsiteX3-665" fmla="*/ 751827 w 1793046"/>
                <a:gd name="connsiteY3-666" fmla="*/ 764768 h 767776"/>
                <a:gd name="connsiteX4-667" fmla="*/ 61342 w 1793046"/>
                <a:gd name="connsiteY4-668" fmla="*/ 664638 h 767776"/>
                <a:gd name="connsiteX5-669" fmla="*/ 19754 w 1793046"/>
                <a:gd name="connsiteY5-670" fmla="*/ 644815 h 767776"/>
                <a:gd name="connsiteX6-671" fmla="*/ 12936 w 1793046"/>
                <a:gd name="connsiteY6-672" fmla="*/ 606138 h 767776"/>
                <a:gd name="connsiteX7-673" fmla="*/ 12936 w 1793046"/>
                <a:gd name="connsiteY7-674" fmla="*/ 160630 h 767776"/>
                <a:gd name="connsiteX8-675" fmla="*/ 17463 w 1793046"/>
                <a:gd name="connsiteY8-676" fmla="*/ 134949 h 767776"/>
                <a:gd name="connsiteX9-677" fmla="*/ 61342 w 1793046"/>
                <a:gd name="connsiteY9-678" fmla="*/ 114034 h 767776"/>
                <a:gd name="connsiteX10-679" fmla="*/ 761352 w 1793046"/>
                <a:gd name="connsiteY10-680" fmla="*/ 0 h 767776"/>
                <a:gd name="connsiteX0-681" fmla="*/ 761352 w 1793046"/>
                <a:gd name="connsiteY0-682" fmla="*/ 0 h 767776"/>
                <a:gd name="connsiteX1-683" fmla="*/ 1758460 w 1793046"/>
                <a:gd name="connsiteY1-684" fmla="*/ 322129 h 767776"/>
                <a:gd name="connsiteX2-685" fmla="*/ 1768533 w 1793046"/>
                <a:gd name="connsiteY2-686" fmla="*/ 549817 h 767776"/>
                <a:gd name="connsiteX3-687" fmla="*/ 751827 w 1793046"/>
                <a:gd name="connsiteY3-688" fmla="*/ 764768 h 767776"/>
                <a:gd name="connsiteX4-689" fmla="*/ 61342 w 1793046"/>
                <a:gd name="connsiteY4-690" fmla="*/ 664638 h 767776"/>
                <a:gd name="connsiteX5-691" fmla="*/ 19754 w 1793046"/>
                <a:gd name="connsiteY5-692" fmla="*/ 644815 h 767776"/>
                <a:gd name="connsiteX6-693" fmla="*/ 12936 w 1793046"/>
                <a:gd name="connsiteY6-694" fmla="*/ 606138 h 767776"/>
                <a:gd name="connsiteX7-695" fmla="*/ 12936 w 1793046"/>
                <a:gd name="connsiteY7-696" fmla="*/ 160630 h 767776"/>
                <a:gd name="connsiteX8-697" fmla="*/ 17463 w 1793046"/>
                <a:gd name="connsiteY8-698" fmla="*/ 134949 h 767776"/>
                <a:gd name="connsiteX9-699" fmla="*/ 61342 w 1793046"/>
                <a:gd name="connsiteY9-700" fmla="*/ 114034 h 767776"/>
                <a:gd name="connsiteX10-701" fmla="*/ 761352 w 1793046"/>
                <a:gd name="connsiteY10-702" fmla="*/ 0 h 76777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61" y="connsiteY10-262"/>
                </a:cxn>
              </a:cxnLst>
              <a:rect l="l" t="t" r="r" b="b"/>
              <a:pathLst>
                <a:path w="1793046" h="767776">
                  <a:moveTo>
                    <a:pt x="761352" y="0"/>
                  </a:moveTo>
                  <a:cubicBezTo>
                    <a:pt x="1289044" y="9270"/>
                    <a:pt x="1710835" y="225298"/>
                    <a:pt x="1758460" y="322129"/>
                  </a:cubicBezTo>
                  <a:cubicBezTo>
                    <a:pt x="1818373" y="418400"/>
                    <a:pt x="1785890" y="495358"/>
                    <a:pt x="1768533" y="549817"/>
                  </a:cubicBezTo>
                  <a:cubicBezTo>
                    <a:pt x="1620342" y="541092"/>
                    <a:pt x="1365885" y="710625"/>
                    <a:pt x="751827" y="764768"/>
                  </a:cubicBezTo>
                  <a:cubicBezTo>
                    <a:pt x="430875" y="780137"/>
                    <a:pt x="240490" y="735094"/>
                    <a:pt x="61342" y="664638"/>
                  </a:cubicBezTo>
                  <a:lnTo>
                    <a:pt x="19754" y="644815"/>
                  </a:lnTo>
                  <a:lnTo>
                    <a:pt x="12936" y="606138"/>
                  </a:lnTo>
                  <a:cubicBezTo>
                    <a:pt x="-4312" y="458212"/>
                    <a:pt x="-4312" y="308556"/>
                    <a:pt x="12936" y="160630"/>
                  </a:cubicBezTo>
                  <a:lnTo>
                    <a:pt x="17463" y="134949"/>
                  </a:lnTo>
                  <a:lnTo>
                    <a:pt x="61342" y="114034"/>
                  </a:lnTo>
                  <a:cubicBezTo>
                    <a:pt x="240490" y="43578"/>
                    <a:pt x="487981" y="0"/>
                    <a:pt x="761352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514" name="文本框 513"/>
          <p:cNvSpPr txBox="1"/>
          <p:nvPr/>
        </p:nvSpPr>
        <p:spPr>
          <a:xfrm>
            <a:off x="597041" y="3922499"/>
            <a:ext cx="1661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</a:rPr>
              <a:t>20÷10</a:t>
            </a:r>
            <a:r>
              <a:rPr lang="zh-CN" altLang="en-US" sz="2400" b="1" dirty="0">
                <a:latin typeface="+mn-lt"/>
              </a:rPr>
              <a:t>＝</a:t>
            </a:r>
            <a:endParaRPr lang="zh-CN" altLang="en-US" sz="2400" b="1" dirty="0">
              <a:latin typeface="+mn-lt"/>
            </a:endParaRPr>
          </a:p>
        </p:txBody>
      </p:sp>
      <p:grpSp>
        <p:nvGrpSpPr>
          <p:cNvPr id="515" name="组合 514"/>
          <p:cNvGrpSpPr/>
          <p:nvPr/>
        </p:nvGrpSpPr>
        <p:grpSpPr>
          <a:xfrm>
            <a:off x="6132465" y="3775732"/>
            <a:ext cx="2709346" cy="696830"/>
            <a:chOff x="237114" y="1234488"/>
            <a:chExt cx="2705531" cy="798383"/>
          </a:xfrm>
        </p:grpSpPr>
        <p:grpSp>
          <p:nvGrpSpPr>
            <p:cNvPr id="516" name="组合 515"/>
            <p:cNvGrpSpPr/>
            <p:nvPr/>
          </p:nvGrpSpPr>
          <p:grpSpPr>
            <a:xfrm>
              <a:off x="237114" y="1234488"/>
              <a:ext cx="2705531" cy="798383"/>
              <a:chOff x="237114" y="1234488"/>
              <a:chExt cx="2705531" cy="798383"/>
            </a:xfrm>
          </p:grpSpPr>
          <p:grpSp>
            <p:nvGrpSpPr>
              <p:cNvPr id="518" name="组合 517"/>
              <p:cNvGrpSpPr/>
              <p:nvPr/>
            </p:nvGrpSpPr>
            <p:grpSpPr>
              <a:xfrm>
                <a:off x="237114" y="1239249"/>
                <a:ext cx="2705531" cy="793622"/>
                <a:chOff x="237114" y="1239249"/>
                <a:chExt cx="2705531" cy="793622"/>
              </a:xfrm>
            </p:grpSpPr>
            <p:sp>
              <p:nvSpPr>
                <p:cNvPr id="566" name="任意多边形: 形状 565"/>
                <p:cNvSpPr/>
                <p:nvPr/>
              </p:nvSpPr>
              <p:spPr>
                <a:xfrm>
                  <a:off x="237114" y="1239249"/>
                  <a:ext cx="2705531" cy="793622"/>
                </a:xfrm>
                <a:custGeom>
                  <a:avLst/>
                  <a:gdLst>
                    <a:gd name="connsiteX0" fmla="*/ 3357 w 2710381"/>
                    <a:gd name="connsiteY0" fmla="*/ 429347 h 748913"/>
                    <a:gd name="connsiteX1" fmla="*/ 431982 w 2710381"/>
                    <a:gd name="connsiteY1" fmla="*/ 76922 h 748913"/>
                    <a:gd name="connsiteX2" fmla="*/ 1540057 w 2710381"/>
                    <a:gd name="connsiteY2" fmla="*/ 13422 h 748913"/>
                    <a:gd name="connsiteX3" fmla="*/ 2117907 w 2710381"/>
                    <a:gd name="connsiteY3" fmla="*/ 267422 h 748913"/>
                    <a:gd name="connsiteX4" fmla="*/ 2578282 w 2710381"/>
                    <a:gd name="connsiteY4" fmla="*/ 80097 h 748913"/>
                    <a:gd name="connsiteX5" fmla="*/ 2514782 w 2710381"/>
                    <a:gd name="connsiteY5" fmla="*/ 362672 h 748913"/>
                    <a:gd name="connsiteX6" fmla="*/ 2698932 w 2710381"/>
                    <a:gd name="connsiteY6" fmla="*/ 699222 h 748913"/>
                    <a:gd name="connsiteX7" fmla="*/ 2127432 w 2710381"/>
                    <a:gd name="connsiteY7" fmla="*/ 518247 h 748913"/>
                    <a:gd name="connsiteX8" fmla="*/ 1990907 w 2710381"/>
                    <a:gd name="connsiteY8" fmla="*/ 499197 h 748913"/>
                    <a:gd name="connsiteX9" fmla="*/ 1267007 w 2710381"/>
                    <a:gd name="connsiteY9" fmla="*/ 718272 h 748913"/>
                    <a:gd name="connsiteX10" fmla="*/ 625657 w 2710381"/>
                    <a:gd name="connsiteY10" fmla="*/ 718272 h 748913"/>
                    <a:gd name="connsiteX11" fmla="*/ 3357 w 2710381"/>
                    <a:gd name="connsiteY11" fmla="*/ 429347 h 748913"/>
                    <a:gd name="connsiteX0-1" fmla="*/ 3357 w 2710381"/>
                    <a:gd name="connsiteY0-2" fmla="*/ 429347 h 748913"/>
                    <a:gd name="connsiteX1-3" fmla="*/ 431982 w 2710381"/>
                    <a:gd name="connsiteY1-4" fmla="*/ 76922 h 748913"/>
                    <a:gd name="connsiteX2-5" fmla="*/ 1540057 w 2710381"/>
                    <a:gd name="connsiteY2-6" fmla="*/ 13422 h 748913"/>
                    <a:gd name="connsiteX3-7" fmla="*/ 2117907 w 2710381"/>
                    <a:gd name="connsiteY3-8" fmla="*/ 267422 h 748913"/>
                    <a:gd name="connsiteX4-9" fmla="*/ 2578282 w 2710381"/>
                    <a:gd name="connsiteY4-10" fmla="*/ 80097 h 748913"/>
                    <a:gd name="connsiteX5-11" fmla="*/ 2514782 w 2710381"/>
                    <a:gd name="connsiteY5-12" fmla="*/ 362672 h 748913"/>
                    <a:gd name="connsiteX6-13" fmla="*/ 2698932 w 2710381"/>
                    <a:gd name="connsiteY6-14" fmla="*/ 699222 h 748913"/>
                    <a:gd name="connsiteX7-15" fmla="*/ 2127432 w 2710381"/>
                    <a:gd name="connsiteY7-16" fmla="*/ 518247 h 748913"/>
                    <a:gd name="connsiteX8-17" fmla="*/ 1990907 w 2710381"/>
                    <a:gd name="connsiteY8-18" fmla="*/ 499197 h 748913"/>
                    <a:gd name="connsiteX9-19" fmla="*/ 1267007 w 2710381"/>
                    <a:gd name="connsiteY9-20" fmla="*/ 718272 h 748913"/>
                    <a:gd name="connsiteX10-21" fmla="*/ 625657 w 2710381"/>
                    <a:gd name="connsiteY10-22" fmla="*/ 718272 h 748913"/>
                    <a:gd name="connsiteX11-23" fmla="*/ 3357 w 2710381"/>
                    <a:gd name="connsiteY11-24" fmla="*/ 429347 h 748913"/>
                    <a:gd name="connsiteX0-25" fmla="*/ 3357 w 2710381"/>
                    <a:gd name="connsiteY0-26" fmla="*/ 429347 h 748913"/>
                    <a:gd name="connsiteX1-27" fmla="*/ 431982 w 2710381"/>
                    <a:gd name="connsiteY1-28" fmla="*/ 76922 h 748913"/>
                    <a:gd name="connsiteX2-29" fmla="*/ 1540057 w 2710381"/>
                    <a:gd name="connsiteY2-30" fmla="*/ 13422 h 748913"/>
                    <a:gd name="connsiteX3-31" fmla="*/ 2117907 w 2710381"/>
                    <a:gd name="connsiteY3-32" fmla="*/ 267422 h 748913"/>
                    <a:gd name="connsiteX4-33" fmla="*/ 2578282 w 2710381"/>
                    <a:gd name="connsiteY4-34" fmla="*/ 80097 h 748913"/>
                    <a:gd name="connsiteX5-35" fmla="*/ 2514782 w 2710381"/>
                    <a:gd name="connsiteY5-36" fmla="*/ 362672 h 748913"/>
                    <a:gd name="connsiteX6-37" fmla="*/ 2698932 w 2710381"/>
                    <a:gd name="connsiteY6-38" fmla="*/ 699222 h 748913"/>
                    <a:gd name="connsiteX7-39" fmla="*/ 2127432 w 2710381"/>
                    <a:gd name="connsiteY7-40" fmla="*/ 518247 h 748913"/>
                    <a:gd name="connsiteX8-41" fmla="*/ 1990907 w 2710381"/>
                    <a:gd name="connsiteY8-42" fmla="*/ 499197 h 748913"/>
                    <a:gd name="connsiteX9-43" fmla="*/ 1267007 w 2710381"/>
                    <a:gd name="connsiteY9-44" fmla="*/ 718272 h 748913"/>
                    <a:gd name="connsiteX10-45" fmla="*/ 625657 w 2710381"/>
                    <a:gd name="connsiteY10-46" fmla="*/ 718272 h 748913"/>
                    <a:gd name="connsiteX11-47" fmla="*/ 3357 w 2710381"/>
                    <a:gd name="connsiteY11-48" fmla="*/ 429347 h 748913"/>
                    <a:gd name="connsiteX0-49" fmla="*/ 3357 w 2707773"/>
                    <a:gd name="connsiteY0-50" fmla="*/ 429347 h 748913"/>
                    <a:gd name="connsiteX1-51" fmla="*/ 431982 w 2707773"/>
                    <a:gd name="connsiteY1-52" fmla="*/ 76922 h 748913"/>
                    <a:gd name="connsiteX2-53" fmla="*/ 1540057 w 2707773"/>
                    <a:gd name="connsiteY2-54" fmla="*/ 13422 h 748913"/>
                    <a:gd name="connsiteX3-55" fmla="*/ 2117907 w 2707773"/>
                    <a:gd name="connsiteY3-56" fmla="*/ 267422 h 748913"/>
                    <a:gd name="connsiteX4-57" fmla="*/ 2578282 w 2707773"/>
                    <a:gd name="connsiteY4-58" fmla="*/ 80097 h 748913"/>
                    <a:gd name="connsiteX5-59" fmla="*/ 2514782 w 2707773"/>
                    <a:gd name="connsiteY5-60" fmla="*/ 362672 h 748913"/>
                    <a:gd name="connsiteX6-61" fmla="*/ 2698932 w 2707773"/>
                    <a:gd name="connsiteY6-62" fmla="*/ 699222 h 748913"/>
                    <a:gd name="connsiteX7-63" fmla="*/ 2184582 w 2707773"/>
                    <a:gd name="connsiteY7-64" fmla="*/ 544441 h 748913"/>
                    <a:gd name="connsiteX8-65" fmla="*/ 1990907 w 2707773"/>
                    <a:gd name="connsiteY8-66" fmla="*/ 499197 h 748913"/>
                    <a:gd name="connsiteX9-67" fmla="*/ 1267007 w 2707773"/>
                    <a:gd name="connsiteY9-68" fmla="*/ 718272 h 748913"/>
                    <a:gd name="connsiteX10-69" fmla="*/ 625657 w 2707773"/>
                    <a:gd name="connsiteY10-70" fmla="*/ 718272 h 748913"/>
                    <a:gd name="connsiteX11-71" fmla="*/ 3357 w 2707773"/>
                    <a:gd name="connsiteY11-72" fmla="*/ 429347 h 748913"/>
                    <a:gd name="connsiteX0-73" fmla="*/ 3357 w 2707773"/>
                    <a:gd name="connsiteY0-74" fmla="*/ 429347 h 748913"/>
                    <a:gd name="connsiteX1-75" fmla="*/ 431982 w 2707773"/>
                    <a:gd name="connsiteY1-76" fmla="*/ 76922 h 748913"/>
                    <a:gd name="connsiteX2-77" fmla="*/ 1540057 w 2707773"/>
                    <a:gd name="connsiteY2-78" fmla="*/ 13422 h 748913"/>
                    <a:gd name="connsiteX3-79" fmla="*/ 2117907 w 2707773"/>
                    <a:gd name="connsiteY3-80" fmla="*/ 267422 h 748913"/>
                    <a:gd name="connsiteX4-81" fmla="*/ 2578282 w 2707773"/>
                    <a:gd name="connsiteY4-82" fmla="*/ 80097 h 748913"/>
                    <a:gd name="connsiteX5-83" fmla="*/ 2514782 w 2707773"/>
                    <a:gd name="connsiteY5-84" fmla="*/ 362672 h 748913"/>
                    <a:gd name="connsiteX6-85" fmla="*/ 2698932 w 2707773"/>
                    <a:gd name="connsiteY6-86" fmla="*/ 699222 h 748913"/>
                    <a:gd name="connsiteX7-87" fmla="*/ 2184582 w 2707773"/>
                    <a:gd name="connsiteY7-88" fmla="*/ 544441 h 748913"/>
                    <a:gd name="connsiteX8-89" fmla="*/ 1990907 w 2707773"/>
                    <a:gd name="connsiteY8-90" fmla="*/ 499197 h 748913"/>
                    <a:gd name="connsiteX9-91" fmla="*/ 1267007 w 2707773"/>
                    <a:gd name="connsiteY9-92" fmla="*/ 718272 h 748913"/>
                    <a:gd name="connsiteX10-93" fmla="*/ 625657 w 2707773"/>
                    <a:gd name="connsiteY10-94" fmla="*/ 718272 h 748913"/>
                    <a:gd name="connsiteX11-95" fmla="*/ 3357 w 2707773"/>
                    <a:gd name="connsiteY11-96" fmla="*/ 429347 h 748913"/>
                    <a:gd name="connsiteX0-97" fmla="*/ 3357 w 2707773"/>
                    <a:gd name="connsiteY0-98" fmla="*/ 458773 h 778339"/>
                    <a:gd name="connsiteX1-99" fmla="*/ 431982 w 2707773"/>
                    <a:gd name="connsiteY1-100" fmla="*/ 106348 h 778339"/>
                    <a:gd name="connsiteX2-101" fmla="*/ 1540057 w 2707773"/>
                    <a:gd name="connsiteY2-102" fmla="*/ 42848 h 778339"/>
                    <a:gd name="connsiteX3-103" fmla="*/ 2117907 w 2707773"/>
                    <a:gd name="connsiteY3-104" fmla="*/ 296848 h 778339"/>
                    <a:gd name="connsiteX4-105" fmla="*/ 2578282 w 2707773"/>
                    <a:gd name="connsiteY4-106" fmla="*/ 109523 h 778339"/>
                    <a:gd name="connsiteX5-107" fmla="*/ 2514782 w 2707773"/>
                    <a:gd name="connsiteY5-108" fmla="*/ 392098 h 778339"/>
                    <a:gd name="connsiteX6-109" fmla="*/ 2698932 w 2707773"/>
                    <a:gd name="connsiteY6-110" fmla="*/ 728648 h 778339"/>
                    <a:gd name="connsiteX7-111" fmla="*/ 2184582 w 2707773"/>
                    <a:gd name="connsiteY7-112" fmla="*/ 573867 h 778339"/>
                    <a:gd name="connsiteX8-113" fmla="*/ 1990907 w 2707773"/>
                    <a:gd name="connsiteY8-114" fmla="*/ 528623 h 778339"/>
                    <a:gd name="connsiteX9-115" fmla="*/ 1267007 w 2707773"/>
                    <a:gd name="connsiteY9-116" fmla="*/ 747698 h 778339"/>
                    <a:gd name="connsiteX10-117" fmla="*/ 625657 w 2707773"/>
                    <a:gd name="connsiteY10-118" fmla="*/ 747698 h 778339"/>
                    <a:gd name="connsiteX11-119" fmla="*/ 3357 w 2707773"/>
                    <a:gd name="connsiteY11-120" fmla="*/ 458773 h 778339"/>
                    <a:gd name="connsiteX0-121" fmla="*/ 3357 w 2707773"/>
                    <a:gd name="connsiteY0-122" fmla="*/ 446124 h 765690"/>
                    <a:gd name="connsiteX1-123" fmla="*/ 431982 w 2707773"/>
                    <a:gd name="connsiteY1-124" fmla="*/ 93699 h 765690"/>
                    <a:gd name="connsiteX2-125" fmla="*/ 1540057 w 2707773"/>
                    <a:gd name="connsiteY2-126" fmla="*/ 30199 h 765690"/>
                    <a:gd name="connsiteX3-127" fmla="*/ 2117907 w 2707773"/>
                    <a:gd name="connsiteY3-128" fmla="*/ 284199 h 765690"/>
                    <a:gd name="connsiteX4-129" fmla="*/ 2578282 w 2707773"/>
                    <a:gd name="connsiteY4-130" fmla="*/ 96874 h 765690"/>
                    <a:gd name="connsiteX5-131" fmla="*/ 2514782 w 2707773"/>
                    <a:gd name="connsiteY5-132" fmla="*/ 379449 h 765690"/>
                    <a:gd name="connsiteX6-133" fmla="*/ 2698932 w 2707773"/>
                    <a:gd name="connsiteY6-134" fmla="*/ 715999 h 765690"/>
                    <a:gd name="connsiteX7-135" fmla="*/ 2184582 w 2707773"/>
                    <a:gd name="connsiteY7-136" fmla="*/ 561218 h 765690"/>
                    <a:gd name="connsiteX8-137" fmla="*/ 1990907 w 2707773"/>
                    <a:gd name="connsiteY8-138" fmla="*/ 515974 h 765690"/>
                    <a:gd name="connsiteX9-139" fmla="*/ 1267007 w 2707773"/>
                    <a:gd name="connsiteY9-140" fmla="*/ 735049 h 765690"/>
                    <a:gd name="connsiteX10-141" fmla="*/ 625657 w 2707773"/>
                    <a:gd name="connsiteY10-142" fmla="*/ 735049 h 765690"/>
                    <a:gd name="connsiteX11-143" fmla="*/ 3357 w 2707773"/>
                    <a:gd name="connsiteY11-144" fmla="*/ 446124 h 765690"/>
                    <a:gd name="connsiteX0-145" fmla="*/ 3357 w 2707773"/>
                    <a:gd name="connsiteY0-146" fmla="*/ 449087 h 768653"/>
                    <a:gd name="connsiteX1-147" fmla="*/ 431982 w 2707773"/>
                    <a:gd name="connsiteY1-148" fmla="*/ 96662 h 768653"/>
                    <a:gd name="connsiteX2-149" fmla="*/ 1540057 w 2707773"/>
                    <a:gd name="connsiteY2-150" fmla="*/ 33162 h 768653"/>
                    <a:gd name="connsiteX3-151" fmla="*/ 2117907 w 2707773"/>
                    <a:gd name="connsiteY3-152" fmla="*/ 287162 h 768653"/>
                    <a:gd name="connsiteX4-153" fmla="*/ 2578282 w 2707773"/>
                    <a:gd name="connsiteY4-154" fmla="*/ 99837 h 768653"/>
                    <a:gd name="connsiteX5-155" fmla="*/ 2514782 w 2707773"/>
                    <a:gd name="connsiteY5-156" fmla="*/ 382412 h 768653"/>
                    <a:gd name="connsiteX6-157" fmla="*/ 2698932 w 2707773"/>
                    <a:gd name="connsiteY6-158" fmla="*/ 718962 h 768653"/>
                    <a:gd name="connsiteX7-159" fmla="*/ 2184582 w 2707773"/>
                    <a:gd name="connsiteY7-160" fmla="*/ 564181 h 768653"/>
                    <a:gd name="connsiteX8-161" fmla="*/ 1990907 w 2707773"/>
                    <a:gd name="connsiteY8-162" fmla="*/ 518937 h 768653"/>
                    <a:gd name="connsiteX9-163" fmla="*/ 1267007 w 2707773"/>
                    <a:gd name="connsiteY9-164" fmla="*/ 738012 h 768653"/>
                    <a:gd name="connsiteX10-165" fmla="*/ 625657 w 2707773"/>
                    <a:gd name="connsiteY10-166" fmla="*/ 738012 h 768653"/>
                    <a:gd name="connsiteX11-167" fmla="*/ 3357 w 2707773"/>
                    <a:gd name="connsiteY11-168" fmla="*/ 449087 h 768653"/>
                    <a:gd name="connsiteX0-169" fmla="*/ 1011 w 2705427"/>
                    <a:gd name="connsiteY0-170" fmla="*/ 459707 h 779273"/>
                    <a:gd name="connsiteX1-171" fmla="*/ 505836 w 2705427"/>
                    <a:gd name="connsiteY1-172" fmla="*/ 73944 h 779273"/>
                    <a:gd name="connsiteX2-173" fmla="*/ 1537711 w 2705427"/>
                    <a:gd name="connsiteY2-174" fmla="*/ 43782 h 779273"/>
                    <a:gd name="connsiteX3-175" fmla="*/ 2115561 w 2705427"/>
                    <a:gd name="connsiteY3-176" fmla="*/ 297782 h 779273"/>
                    <a:gd name="connsiteX4-177" fmla="*/ 2575936 w 2705427"/>
                    <a:gd name="connsiteY4-178" fmla="*/ 110457 h 779273"/>
                    <a:gd name="connsiteX5-179" fmla="*/ 2512436 w 2705427"/>
                    <a:gd name="connsiteY5-180" fmla="*/ 393032 h 779273"/>
                    <a:gd name="connsiteX6-181" fmla="*/ 2696586 w 2705427"/>
                    <a:gd name="connsiteY6-182" fmla="*/ 729582 h 779273"/>
                    <a:gd name="connsiteX7-183" fmla="*/ 2182236 w 2705427"/>
                    <a:gd name="connsiteY7-184" fmla="*/ 574801 h 779273"/>
                    <a:gd name="connsiteX8-185" fmla="*/ 1988561 w 2705427"/>
                    <a:gd name="connsiteY8-186" fmla="*/ 529557 h 779273"/>
                    <a:gd name="connsiteX9-187" fmla="*/ 1264661 w 2705427"/>
                    <a:gd name="connsiteY9-188" fmla="*/ 748632 h 779273"/>
                    <a:gd name="connsiteX10-189" fmla="*/ 623311 w 2705427"/>
                    <a:gd name="connsiteY10-190" fmla="*/ 748632 h 779273"/>
                    <a:gd name="connsiteX11-191" fmla="*/ 1011 w 2705427"/>
                    <a:gd name="connsiteY11-192" fmla="*/ 459707 h 779273"/>
                    <a:gd name="connsiteX0-193" fmla="*/ 1011 w 2705427"/>
                    <a:gd name="connsiteY0-194" fmla="*/ 459707 h 779273"/>
                    <a:gd name="connsiteX1-195" fmla="*/ 505836 w 2705427"/>
                    <a:gd name="connsiteY1-196" fmla="*/ 73944 h 779273"/>
                    <a:gd name="connsiteX2-197" fmla="*/ 1537711 w 2705427"/>
                    <a:gd name="connsiteY2-198" fmla="*/ 43782 h 779273"/>
                    <a:gd name="connsiteX3-199" fmla="*/ 2115561 w 2705427"/>
                    <a:gd name="connsiteY3-200" fmla="*/ 297782 h 779273"/>
                    <a:gd name="connsiteX4-201" fmla="*/ 2575936 w 2705427"/>
                    <a:gd name="connsiteY4-202" fmla="*/ 110457 h 779273"/>
                    <a:gd name="connsiteX5-203" fmla="*/ 2512436 w 2705427"/>
                    <a:gd name="connsiteY5-204" fmla="*/ 393032 h 779273"/>
                    <a:gd name="connsiteX6-205" fmla="*/ 2696586 w 2705427"/>
                    <a:gd name="connsiteY6-206" fmla="*/ 729582 h 779273"/>
                    <a:gd name="connsiteX7-207" fmla="*/ 2182236 w 2705427"/>
                    <a:gd name="connsiteY7-208" fmla="*/ 574801 h 779273"/>
                    <a:gd name="connsiteX8-209" fmla="*/ 1988561 w 2705427"/>
                    <a:gd name="connsiteY8-210" fmla="*/ 529557 h 779273"/>
                    <a:gd name="connsiteX9-211" fmla="*/ 1264661 w 2705427"/>
                    <a:gd name="connsiteY9-212" fmla="*/ 748632 h 779273"/>
                    <a:gd name="connsiteX10-213" fmla="*/ 623311 w 2705427"/>
                    <a:gd name="connsiteY10-214" fmla="*/ 748632 h 779273"/>
                    <a:gd name="connsiteX11-215" fmla="*/ 1011 w 2705427"/>
                    <a:gd name="connsiteY11-216" fmla="*/ 459707 h 779273"/>
                    <a:gd name="connsiteX0-217" fmla="*/ 1011 w 2705427"/>
                    <a:gd name="connsiteY0-218" fmla="*/ 459707 h 779273"/>
                    <a:gd name="connsiteX1-219" fmla="*/ 505836 w 2705427"/>
                    <a:gd name="connsiteY1-220" fmla="*/ 73944 h 779273"/>
                    <a:gd name="connsiteX2-221" fmla="*/ 1537711 w 2705427"/>
                    <a:gd name="connsiteY2-222" fmla="*/ 43782 h 779273"/>
                    <a:gd name="connsiteX3-223" fmla="*/ 2115561 w 2705427"/>
                    <a:gd name="connsiteY3-224" fmla="*/ 297782 h 779273"/>
                    <a:gd name="connsiteX4-225" fmla="*/ 2575936 w 2705427"/>
                    <a:gd name="connsiteY4-226" fmla="*/ 110457 h 779273"/>
                    <a:gd name="connsiteX5-227" fmla="*/ 2512436 w 2705427"/>
                    <a:gd name="connsiteY5-228" fmla="*/ 393032 h 779273"/>
                    <a:gd name="connsiteX6-229" fmla="*/ 2696586 w 2705427"/>
                    <a:gd name="connsiteY6-230" fmla="*/ 729582 h 779273"/>
                    <a:gd name="connsiteX7-231" fmla="*/ 2182236 w 2705427"/>
                    <a:gd name="connsiteY7-232" fmla="*/ 574801 h 779273"/>
                    <a:gd name="connsiteX8-233" fmla="*/ 1988561 w 2705427"/>
                    <a:gd name="connsiteY8-234" fmla="*/ 529557 h 779273"/>
                    <a:gd name="connsiteX9-235" fmla="*/ 1264661 w 2705427"/>
                    <a:gd name="connsiteY9-236" fmla="*/ 748632 h 779273"/>
                    <a:gd name="connsiteX10-237" fmla="*/ 623311 w 2705427"/>
                    <a:gd name="connsiteY10-238" fmla="*/ 748632 h 779273"/>
                    <a:gd name="connsiteX11-239" fmla="*/ 1011 w 2705427"/>
                    <a:gd name="connsiteY11-240" fmla="*/ 459707 h 779273"/>
                    <a:gd name="connsiteX0-241" fmla="*/ 1011 w 2705427"/>
                    <a:gd name="connsiteY0-242" fmla="*/ 459707 h 779273"/>
                    <a:gd name="connsiteX1-243" fmla="*/ 505836 w 2705427"/>
                    <a:gd name="connsiteY1-244" fmla="*/ 73944 h 779273"/>
                    <a:gd name="connsiteX2-245" fmla="*/ 1537711 w 2705427"/>
                    <a:gd name="connsiteY2-246" fmla="*/ 43782 h 779273"/>
                    <a:gd name="connsiteX3-247" fmla="*/ 2115561 w 2705427"/>
                    <a:gd name="connsiteY3-248" fmla="*/ 297782 h 779273"/>
                    <a:gd name="connsiteX4-249" fmla="*/ 2575936 w 2705427"/>
                    <a:gd name="connsiteY4-250" fmla="*/ 110457 h 779273"/>
                    <a:gd name="connsiteX5-251" fmla="*/ 2512436 w 2705427"/>
                    <a:gd name="connsiteY5-252" fmla="*/ 393032 h 779273"/>
                    <a:gd name="connsiteX6-253" fmla="*/ 2696586 w 2705427"/>
                    <a:gd name="connsiteY6-254" fmla="*/ 729582 h 779273"/>
                    <a:gd name="connsiteX7-255" fmla="*/ 2182236 w 2705427"/>
                    <a:gd name="connsiteY7-256" fmla="*/ 574801 h 779273"/>
                    <a:gd name="connsiteX8-257" fmla="*/ 1988561 w 2705427"/>
                    <a:gd name="connsiteY8-258" fmla="*/ 529557 h 779273"/>
                    <a:gd name="connsiteX9-259" fmla="*/ 1264661 w 2705427"/>
                    <a:gd name="connsiteY9-260" fmla="*/ 748632 h 779273"/>
                    <a:gd name="connsiteX10-261" fmla="*/ 623311 w 2705427"/>
                    <a:gd name="connsiteY10-262" fmla="*/ 748632 h 779273"/>
                    <a:gd name="connsiteX11-263" fmla="*/ 1011 w 2705427"/>
                    <a:gd name="connsiteY11-264" fmla="*/ 459707 h 779273"/>
                    <a:gd name="connsiteX0-265" fmla="*/ 1011 w 2705427"/>
                    <a:gd name="connsiteY0-266" fmla="*/ 459707 h 779273"/>
                    <a:gd name="connsiteX1-267" fmla="*/ 505836 w 2705427"/>
                    <a:gd name="connsiteY1-268" fmla="*/ 73944 h 779273"/>
                    <a:gd name="connsiteX2-269" fmla="*/ 1537711 w 2705427"/>
                    <a:gd name="connsiteY2-270" fmla="*/ 43782 h 779273"/>
                    <a:gd name="connsiteX3-271" fmla="*/ 2115561 w 2705427"/>
                    <a:gd name="connsiteY3-272" fmla="*/ 297782 h 779273"/>
                    <a:gd name="connsiteX4-273" fmla="*/ 2575936 w 2705427"/>
                    <a:gd name="connsiteY4-274" fmla="*/ 110457 h 779273"/>
                    <a:gd name="connsiteX5-275" fmla="*/ 2512436 w 2705427"/>
                    <a:gd name="connsiteY5-276" fmla="*/ 393032 h 779273"/>
                    <a:gd name="connsiteX6-277" fmla="*/ 2696586 w 2705427"/>
                    <a:gd name="connsiteY6-278" fmla="*/ 729582 h 779273"/>
                    <a:gd name="connsiteX7-279" fmla="*/ 2182236 w 2705427"/>
                    <a:gd name="connsiteY7-280" fmla="*/ 574801 h 779273"/>
                    <a:gd name="connsiteX8-281" fmla="*/ 1988561 w 2705427"/>
                    <a:gd name="connsiteY8-282" fmla="*/ 529557 h 779273"/>
                    <a:gd name="connsiteX9-283" fmla="*/ 1264661 w 2705427"/>
                    <a:gd name="connsiteY9-284" fmla="*/ 748632 h 779273"/>
                    <a:gd name="connsiteX10-285" fmla="*/ 623311 w 2705427"/>
                    <a:gd name="connsiteY10-286" fmla="*/ 748632 h 779273"/>
                    <a:gd name="connsiteX11-287" fmla="*/ 1011 w 2705427"/>
                    <a:gd name="connsiteY11-288" fmla="*/ 459707 h 779273"/>
                    <a:gd name="connsiteX0-289" fmla="*/ 1011 w 2705427"/>
                    <a:gd name="connsiteY0-290" fmla="*/ 468901 h 788467"/>
                    <a:gd name="connsiteX1-291" fmla="*/ 505836 w 2705427"/>
                    <a:gd name="connsiteY1-292" fmla="*/ 83138 h 788467"/>
                    <a:gd name="connsiteX2-293" fmla="*/ 1497230 w 2705427"/>
                    <a:gd name="connsiteY2-294" fmla="*/ 38688 h 788467"/>
                    <a:gd name="connsiteX3-295" fmla="*/ 2115561 w 2705427"/>
                    <a:gd name="connsiteY3-296" fmla="*/ 306976 h 788467"/>
                    <a:gd name="connsiteX4-297" fmla="*/ 2575936 w 2705427"/>
                    <a:gd name="connsiteY4-298" fmla="*/ 119651 h 788467"/>
                    <a:gd name="connsiteX5-299" fmla="*/ 2512436 w 2705427"/>
                    <a:gd name="connsiteY5-300" fmla="*/ 402226 h 788467"/>
                    <a:gd name="connsiteX6-301" fmla="*/ 2696586 w 2705427"/>
                    <a:gd name="connsiteY6-302" fmla="*/ 738776 h 788467"/>
                    <a:gd name="connsiteX7-303" fmla="*/ 2182236 w 2705427"/>
                    <a:gd name="connsiteY7-304" fmla="*/ 583995 h 788467"/>
                    <a:gd name="connsiteX8-305" fmla="*/ 1988561 w 2705427"/>
                    <a:gd name="connsiteY8-306" fmla="*/ 538751 h 788467"/>
                    <a:gd name="connsiteX9-307" fmla="*/ 1264661 w 2705427"/>
                    <a:gd name="connsiteY9-308" fmla="*/ 757826 h 788467"/>
                    <a:gd name="connsiteX10-309" fmla="*/ 623311 w 2705427"/>
                    <a:gd name="connsiteY10-310" fmla="*/ 757826 h 788467"/>
                    <a:gd name="connsiteX11-311" fmla="*/ 1011 w 2705427"/>
                    <a:gd name="connsiteY11-312" fmla="*/ 468901 h 788467"/>
                    <a:gd name="connsiteX0-313" fmla="*/ 1011 w 2705427"/>
                    <a:gd name="connsiteY0-314" fmla="*/ 468901 h 788467"/>
                    <a:gd name="connsiteX1-315" fmla="*/ 505836 w 2705427"/>
                    <a:gd name="connsiteY1-316" fmla="*/ 83138 h 788467"/>
                    <a:gd name="connsiteX2-317" fmla="*/ 1497230 w 2705427"/>
                    <a:gd name="connsiteY2-318" fmla="*/ 38688 h 788467"/>
                    <a:gd name="connsiteX3-319" fmla="*/ 2115561 w 2705427"/>
                    <a:gd name="connsiteY3-320" fmla="*/ 306976 h 788467"/>
                    <a:gd name="connsiteX4-321" fmla="*/ 2575936 w 2705427"/>
                    <a:gd name="connsiteY4-322" fmla="*/ 119651 h 788467"/>
                    <a:gd name="connsiteX5-323" fmla="*/ 2512436 w 2705427"/>
                    <a:gd name="connsiteY5-324" fmla="*/ 402226 h 788467"/>
                    <a:gd name="connsiteX6-325" fmla="*/ 2696586 w 2705427"/>
                    <a:gd name="connsiteY6-326" fmla="*/ 738776 h 788467"/>
                    <a:gd name="connsiteX7-327" fmla="*/ 2182236 w 2705427"/>
                    <a:gd name="connsiteY7-328" fmla="*/ 583995 h 788467"/>
                    <a:gd name="connsiteX8-329" fmla="*/ 1988561 w 2705427"/>
                    <a:gd name="connsiteY8-330" fmla="*/ 538751 h 788467"/>
                    <a:gd name="connsiteX9-331" fmla="*/ 1264661 w 2705427"/>
                    <a:gd name="connsiteY9-332" fmla="*/ 757826 h 788467"/>
                    <a:gd name="connsiteX10-333" fmla="*/ 623311 w 2705427"/>
                    <a:gd name="connsiteY10-334" fmla="*/ 757826 h 788467"/>
                    <a:gd name="connsiteX11-335" fmla="*/ 1011 w 2705427"/>
                    <a:gd name="connsiteY11-336" fmla="*/ 468901 h 788467"/>
                    <a:gd name="connsiteX0-337" fmla="*/ 1011 w 2705427"/>
                    <a:gd name="connsiteY0-338" fmla="*/ 468901 h 788467"/>
                    <a:gd name="connsiteX1-339" fmla="*/ 505836 w 2705427"/>
                    <a:gd name="connsiteY1-340" fmla="*/ 83138 h 788467"/>
                    <a:gd name="connsiteX2-341" fmla="*/ 1497230 w 2705427"/>
                    <a:gd name="connsiteY2-342" fmla="*/ 38688 h 788467"/>
                    <a:gd name="connsiteX3-343" fmla="*/ 2115561 w 2705427"/>
                    <a:gd name="connsiteY3-344" fmla="*/ 306976 h 788467"/>
                    <a:gd name="connsiteX4-345" fmla="*/ 2575936 w 2705427"/>
                    <a:gd name="connsiteY4-346" fmla="*/ 119651 h 788467"/>
                    <a:gd name="connsiteX5-347" fmla="*/ 2512436 w 2705427"/>
                    <a:gd name="connsiteY5-348" fmla="*/ 402226 h 788467"/>
                    <a:gd name="connsiteX6-349" fmla="*/ 2696586 w 2705427"/>
                    <a:gd name="connsiteY6-350" fmla="*/ 738776 h 788467"/>
                    <a:gd name="connsiteX7-351" fmla="*/ 2182236 w 2705427"/>
                    <a:gd name="connsiteY7-352" fmla="*/ 583995 h 788467"/>
                    <a:gd name="connsiteX8-353" fmla="*/ 1769486 w 2705427"/>
                    <a:gd name="connsiteY8-354" fmla="*/ 617332 h 788467"/>
                    <a:gd name="connsiteX9-355" fmla="*/ 1264661 w 2705427"/>
                    <a:gd name="connsiteY9-356" fmla="*/ 757826 h 788467"/>
                    <a:gd name="connsiteX10-357" fmla="*/ 623311 w 2705427"/>
                    <a:gd name="connsiteY10-358" fmla="*/ 757826 h 788467"/>
                    <a:gd name="connsiteX11-359" fmla="*/ 1011 w 2705427"/>
                    <a:gd name="connsiteY11-360" fmla="*/ 468901 h 788467"/>
                    <a:gd name="connsiteX0-361" fmla="*/ 1011 w 2705427"/>
                    <a:gd name="connsiteY0-362" fmla="*/ 468901 h 788467"/>
                    <a:gd name="connsiteX1-363" fmla="*/ 505836 w 2705427"/>
                    <a:gd name="connsiteY1-364" fmla="*/ 83138 h 788467"/>
                    <a:gd name="connsiteX2-365" fmla="*/ 1497230 w 2705427"/>
                    <a:gd name="connsiteY2-366" fmla="*/ 38688 h 788467"/>
                    <a:gd name="connsiteX3-367" fmla="*/ 2115561 w 2705427"/>
                    <a:gd name="connsiteY3-368" fmla="*/ 306976 h 788467"/>
                    <a:gd name="connsiteX4-369" fmla="*/ 2575936 w 2705427"/>
                    <a:gd name="connsiteY4-370" fmla="*/ 119651 h 788467"/>
                    <a:gd name="connsiteX5-371" fmla="*/ 2512436 w 2705427"/>
                    <a:gd name="connsiteY5-372" fmla="*/ 402226 h 788467"/>
                    <a:gd name="connsiteX6-373" fmla="*/ 2696586 w 2705427"/>
                    <a:gd name="connsiteY6-374" fmla="*/ 738776 h 788467"/>
                    <a:gd name="connsiteX7-375" fmla="*/ 2182236 w 2705427"/>
                    <a:gd name="connsiteY7-376" fmla="*/ 583995 h 788467"/>
                    <a:gd name="connsiteX8-377" fmla="*/ 1769486 w 2705427"/>
                    <a:gd name="connsiteY8-378" fmla="*/ 617332 h 788467"/>
                    <a:gd name="connsiteX9-379" fmla="*/ 1264661 w 2705427"/>
                    <a:gd name="connsiteY9-380" fmla="*/ 757826 h 788467"/>
                    <a:gd name="connsiteX10-381" fmla="*/ 623311 w 2705427"/>
                    <a:gd name="connsiteY10-382" fmla="*/ 757826 h 788467"/>
                    <a:gd name="connsiteX11-383" fmla="*/ 1011 w 2705427"/>
                    <a:gd name="connsiteY11-384" fmla="*/ 468901 h 788467"/>
                    <a:gd name="connsiteX0-385" fmla="*/ 1011 w 2705531"/>
                    <a:gd name="connsiteY0-386" fmla="*/ 468901 h 788467"/>
                    <a:gd name="connsiteX1-387" fmla="*/ 505836 w 2705531"/>
                    <a:gd name="connsiteY1-388" fmla="*/ 83138 h 788467"/>
                    <a:gd name="connsiteX2-389" fmla="*/ 1497230 w 2705531"/>
                    <a:gd name="connsiteY2-390" fmla="*/ 38688 h 788467"/>
                    <a:gd name="connsiteX3-391" fmla="*/ 2115561 w 2705531"/>
                    <a:gd name="connsiteY3-392" fmla="*/ 306976 h 788467"/>
                    <a:gd name="connsiteX4-393" fmla="*/ 2575936 w 2705531"/>
                    <a:gd name="connsiteY4-394" fmla="*/ 119651 h 788467"/>
                    <a:gd name="connsiteX5-395" fmla="*/ 2512436 w 2705531"/>
                    <a:gd name="connsiteY5-396" fmla="*/ 402226 h 788467"/>
                    <a:gd name="connsiteX6-397" fmla="*/ 2696586 w 2705531"/>
                    <a:gd name="connsiteY6-398" fmla="*/ 738776 h 788467"/>
                    <a:gd name="connsiteX7-399" fmla="*/ 2179854 w 2705531"/>
                    <a:gd name="connsiteY7-400" fmla="*/ 595902 h 788467"/>
                    <a:gd name="connsiteX8-401" fmla="*/ 1769486 w 2705531"/>
                    <a:gd name="connsiteY8-402" fmla="*/ 617332 h 788467"/>
                    <a:gd name="connsiteX9-403" fmla="*/ 1264661 w 2705531"/>
                    <a:gd name="connsiteY9-404" fmla="*/ 757826 h 788467"/>
                    <a:gd name="connsiteX10-405" fmla="*/ 623311 w 2705531"/>
                    <a:gd name="connsiteY10-406" fmla="*/ 757826 h 788467"/>
                    <a:gd name="connsiteX11-407" fmla="*/ 1011 w 2705531"/>
                    <a:gd name="connsiteY11-408" fmla="*/ 468901 h 788467"/>
                    <a:gd name="connsiteX0-409" fmla="*/ 1011 w 2705531"/>
                    <a:gd name="connsiteY0-410" fmla="*/ 468901 h 788467"/>
                    <a:gd name="connsiteX1-411" fmla="*/ 505836 w 2705531"/>
                    <a:gd name="connsiteY1-412" fmla="*/ 83138 h 788467"/>
                    <a:gd name="connsiteX2-413" fmla="*/ 1497230 w 2705531"/>
                    <a:gd name="connsiteY2-414" fmla="*/ 38688 h 788467"/>
                    <a:gd name="connsiteX3-415" fmla="*/ 2115561 w 2705531"/>
                    <a:gd name="connsiteY3-416" fmla="*/ 306976 h 788467"/>
                    <a:gd name="connsiteX4-417" fmla="*/ 2575936 w 2705531"/>
                    <a:gd name="connsiteY4-418" fmla="*/ 119651 h 788467"/>
                    <a:gd name="connsiteX5-419" fmla="*/ 2512436 w 2705531"/>
                    <a:gd name="connsiteY5-420" fmla="*/ 402226 h 788467"/>
                    <a:gd name="connsiteX6-421" fmla="*/ 2696586 w 2705531"/>
                    <a:gd name="connsiteY6-422" fmla="*/ 738776 h 788467"/>
                    <a:gd name="connsiteX7-423" fmla="*/ 2179854 w 2705531"/>
                    <a:gd name="connsiteY7-424" fmla="*/ 595902 h 788467"/>
                    <a:gd name="connsiteX8-425" fmla="*/ 1769486 w 2705531"/>
                    <a:gd name="connsiteY8-426" fmla="*/ 617332 h 788467"/>
                    <a:gd name="connsiteX9-427" fmla="*/ 1264661 w 2705531"/>
                    <a:gd name="connsiteY9-428" fmla="*/ 757826 h 788467"/>
                    <a:gd name="connsiteX10-429" fmla="*/ 623311 w 2705531"/>
                    <a:gd name="connsiteY10-430" fmla="*/ 757826 h 788467"/>
                    <a:gd name="connsiteX11-431" fmla="*/ 1011 w 2705531"/>
                    <a:gd name="connsiteY11-432" fmla="*/ 468901 h 788467"/>
                    <a:gd name="connsiteX0-433" fmla="*/ 1011 w 2705531"/>
                    <a:gd name="connsiteY0-434" fmla="*/ 468901 h 788467"/>
                    <a:gd name="connsiteX1-435" fmla="*/ 505836 w 2705531"/>
                    <a:gd name="connsiteY1-436" fmla="*/ 83138 h 788467"/>
                    <a:gd name="connsiteX2-437" fmla="*/ 1497230 w 2705531"/>
                    <a:gd name="connsiteY2-438" fmla="*/ 38688 h 788467"/>
                    <a:gd name="connsiteX3-439" fmla="*/ 2115561 w 2705531"/>
                    <a:gd name="connsiteY3-440" fmla="*/ 306976 h 788467"/>
                    <a:gd name="connsiteX4-441" fmla="*/ 2575936 w 2705531"/>
                    <a:gd name="connsiteY4-442" fmla="*/ 119651 h 788467"/>
                    <a:gd name="connsiteX5-443" fmla="*/ 2512436 w 2705531"/>
                    <a:gd name="connsiteY5-444" fmla="*/ 402226 h 788467"/>
                    <a:gd name="connsiteX6-445" fmla="*/ 2696586 w 2705531"/>
                    <a:gd name="connsiteY6-446" fmla="*/ 738776 h 788467"/>
                    <a:gd name="connsiteX7-447" fmla="*/ 2179854 w 2705531"/>
                    <a:gd name="connsiteY7-448" fmla="*/ 595902 h 788467"/>
                    <a:gd name="connsiteX8-449" fmla="*/ 1764724 w 2705531"/>
                    <a:gd name="connsiteY8-450" fmla="*/ 638763 h 788467"/>
                    <a:gd name="connsiteX9-451" fmla="*/ 1264661 w 2705531"/>
                    <a:gd name="connsiteY9-452" fmla="*/ 757826 h 788467"/>
                    <a:gd name="connsiteX10-453" fmla="*/ 623311 w 2705531"/>
                    <a:gd name="connsiteY10-454" fmla="*/ 757826 h 788467"/>
                    <a:gd name="connsiteX11-455" fmla="*/ 1011 w 2705531"/>
                    <a:gd name="connsiteY11-456" fmla="*/ 468901 h 788467"/>
                    <a:gd name="connsiteX0-457" fmla="*/ 1011 w 2705531"/>
                    <a:gd name="connsiteY0-458" fmla="*/ 468901 h 788467"/>
                    <a:gd name="connsiteX1-459" fmla="*/ 505836 w 2705531"/>
                    <a:gd name="connsiteY1-460" fmla="*/ 83138 h 788467"/>
                    <a:gd name="connsiteX2-461" fmla="*/ 1497230 w 2705531"/>
                    <a:gd name="connsiteY2-462" fmla="*/ 38688 h 788467"/>
                    <a:gd name="connsiteX3-463" fmla="*/ 2115561 w 2705531"/>
                    <a:gd name="connsiteY3-464" fmla="*/ 306976 h 788467"/>
                    <a:gd name="connsiteX4-465" fmla="*/ 2575936 w 2705531"/>
                    <a:gd name="connsiteY4-466" fmla="*/ 119651 h 788467"/>
                    <a:gd name="connsiteX5-467" fmla="*/ 2512436 w 2705531"/>
                    <a:gd name="connsiteY5-468" fmla="*/ 402226 h 788467"/>
                    <a:gd name="connsiteX6-469" fmla="*/ 2696586 w 2705531"/>
                    <a:gd name="connsiteY6-470" fmla="*/ 738776 h 788467"/>
                    <a:gd name="connsiteX7-471" fmla="*/ 2179854 w 2705531"/>
                    <a:gd name="connsiteY7-472" fmla="*/ 595902 h 788467"/>
                    <a:gd name="connsiteX8-473" fmla="*/ 1764724 w 2705531"/>
                    <a:gd name="connsiteY8-474" fmla="*/ 638763 h 788467"/>
                    <a:gd name="connsiteX9-475" fmla="*/ 1264661 w 2705531"/>
                    <a:gd name="connsiteY9-476" fmla="*/ 757826 h 788467"/>
                    <a:gd name="connsiteX10-477" fmla="*/ 623311 w 2705531"/>
                    <a:gd name="connsiteY10-478" fmla="*/ 757826 h 788467"/>
                    <a:gd name="connsiteX11-479" fmla="*/ 1011 w 2705531"/>
                    <a:gd name="connsiteY11-480" fmla="*/ 468901 h 788467"/>
                    <a:gd name="connsiteX0-481" fmla="*/ 1011 w 2705531"/>
                    <a:gd name="connsiteY0-482" fmla="*/ 468901 h 788467"/>
                    <a:gd name="connsiteX1-483" fmla="*/ 505836 w 2705531"/>
                    <a:gd name="connsiteY1-484" fmla="*/ 83138 h 788467"/>
                    <a:gd name="connsiteX2-485" fmla="*/ 1497230 w 2705531"/>
                    <a:gd name="connsiteY2-486" fmla="*/ 38688 h 788467"/>
                    <a:gd name="connsiteX3-487" fmla="*/ 2115561 w 2705531"/>
                    <a:gd name="connsiteY3-488" fmla="*/ 306976 h 788467"/>
                    <a:gd name="connsiteX4-489" fmla="*/ 2575936 w 2705531"/>
                    <a:gd name="connsiteY4-490" fmla="*/ 119651 h 788467"/>
                    <a:gd name="connsiteX5-491" fmla="*/ 2512436 w 2705531"/>
                    <a:gd name="connsiteY5-492" fmla="*/ 402226 h 788467"/>
                    <a:gd name="connsiteX6-493" fmla="*/ 2696586 w 2705531"/>
                    <a:gd name="connsiteY6-494" fmla="*/ 738776 h 788467"/>
                    <a:gd name="connsiteX7-495" fmla="*/ 2179854 w 2705531"/>
                    <a:gd name="connsiteY7-496" fmla="*/ 595902 h 788467"/>
                    <a:gd name="connsiteX8-497" fmla="*/ 1781392 w 2705531"/>
                    <a:gd name="connsiteY8-498" fmla="*/ 664957 h 788467"/>
                    <a:gd name="connsiteX9-499" fmla="*/ 1264661 w 2705531"/>
                    <a:gd name="connsiteY9-500" fmla="*/ 757826 h 788467"/>
                    <a:gd name="connsiteX10-501" fmla="*/ 623311 w 2705531"/>
                    <a:gd name="connsiteY10-502" fmla="*/ 757826 h 788467"/>
                    <a:gd name="connsiteX11-503" fmla="*/ 1011 w 2705531"/>
                    <a:gd name="connsiteY11-504" fmla="*/ 468901 h 788467"/>
                    <a:gd name="connsiteX0-505" fmla="*/ 1011 w 2705531"/>
                    <a:gd name="connsiteY0-506" fmla="*/ 468901 h 788467"/>
                    <a:gd name="connsiteX1-507" fmla="*/ 505836 w 2705531"/>
                    <a:gd name="connsiteY1-508" fmla="*/ 83138 h 788467"/>
                    <a:gd name="connsiteX2-509" fmla="*/ 1497230 w 2705531"/>
                    <a:gd name="connsiteY2-510" fmla="*/ 38688 h 788467"/>
                    <a:gd name="connsiteX3-511" fmla="*/ 2115561 w 2705531"/>
                    <a:gd name="connsiteY3-512" fmla="*/ 306976 h 788467"/>
                    <a:gd name="connsiteX4-513" fmla="*/ 2575936 w 2705531"/>
                    <a:gd name="connsiteY4-514" fmla="*/ 119651 h 788467"/>
                    <a:gd name="connsiteX5-515" fmla="*/ 2512436 w 2705531"/>
                    <a:gd name="connsiteY5-516" fmla="*/ 402226 h 788467"/>
                    <a:gd name="connsiteX6-517" fmla="*/ 2696586 w 2705531"/>
                    <a:gd name="connsiteY6-518" fmla="*/ 738776 h 788467"/>
                    <a:gd name="connsiteX7-519" fmla="*/ 2179854 w 2705531"/>
                    <a:gd name="connsiteY7-520" fmla="*/ 595902 h 788467"/>
                    <a:gd name="connsiteX8-521" fmla="*/ 1781392 w 2705531"/>
                    <a:gd name="connsiteY8-522" fmla="*/ 664957 h 788467"/>
                    <a:gd name="connsiteX9-523" fmla="*/ 1264661 w 2705531"/>
                    <a:gd name="connsiteY9-524" fmla="*/ 757826 h 788467"/>
                    <a:gd name="connsiteX10-525" fmla="*/ 623311 w 2705531"/>
                    <a:gd name="connsiteY10-526" fmla="*/ 757826 h 788467"/>
                    <a:gd name="connsiteX11-527" fmla="*/ 1011 w 2705531"/>
                    <a:gd name="connsiteY11-528" fmla="*/ 468901 h 788467"/>
                    <a:gd name="connsiteX0-529" fmla="*/ 1011 w 2705531"/>
                    <a:gd name="connsiteY0-530" fmla="*/ 468901 h 788467"/>
                    <a:gd name="connsiteX1-531" fmla="*/ 505836 w 2705531"/>
                    <a:gd name="connsiteY1-532" fmla="*/ 83138 h 788467"/>
                    <a:gd name="connsiteX2-533" fmla="*/ 1497230 w 2705531"/>
                    <a:gd name="connsiteY2-534" fmla="*/ 38688 h 788467"/>
                    <a:gd name="connsiteX3-535" fmla="*/ 2115561 w 2705531"/>
                    <a:gd name="connsiteY3-536" fmla="*/ 306976 h 788467"/>
                    <a:gd name="connsiteX4-537" fmla="*/ 2575936 w 2705531"/>
                    <a:gd name="connsiteY4-538" fmla="*/ 119651 h 788467"/>
                    <a:gd name="connsiteX5-539" fmla="*/ 2512436 w 2705531"/>
                    <a:gd name="connsiteY5-540" fmla="*/ 402226 h 788467"/>
                    <a:gd name="connsiteX6-541" fmla="*/ 2696586 w 2705531"/>
                    <a:gd name="connsiteY6-542" fmla="*/ 738776 h 788467"/>
                    <a:gd name="connsiteX7-543" fmla="*/ 2179854 w 2705531"/>
                    <a:gd name="connsiteY7-544" fmla="*/ 595902 h 788467"/>
                    <a:gd name="connsiteX8-545" fmla="*/ 1781392 w 2705531"/>
                    <a:gd name="connsiteY8-546" fmla="*/ 664957 h 788467"/>
                    <a:gd name="connsiteX9-547" fmla="*/ 1264661 w 2705531"/>
                    <a:gd name="connsiteY9-548" fmla="*/ 757826 h 788467"/>
                    <a:gd name="connsiteX10-549" fmla="*/ 623311 w 2705531"/>
                    <a:gd name="connsiteY10-550" fmla="*/ 757826 h 788467"/>
                    <a:gd name="connsiteX11-551" fmla="*/ 1011 w 2705531"/>
                    <a:gd name="connsiteY11-552" fmla="*/ 468901 h 788467"/>
                    <a:gd name="connsiteX0-553" fmla="*/ 1011 w 2705531"/>
                    <a:gd name="connsiteY0-554" fmla="*/ 468901 h 788467"/>
                    <a:gd name="connsiteX1-555" fmla="*/ 505836 w 2705531"/>
                    <a:gd name="connsiteY1-556" fmla="*/ 83138 h 788467"/>
                    <a:gd name="connsiteX2-557" fmla="*/ 1497230 w 2705531"/>
                    <a:gd name="connsiteY2-558" fmla="*/ 38688 h 788467"/>
                    <a:gd name="connsiteX3-559" fmla="*/ 2115561 w 2705531"/>
                    <a:gd name="connsiteY3-560" fmla="*/ 306976 h 788467"/>
                    <a:gd name="connsiteX4-561" fmla="*/ 2575936 w 2705531"/>
                    <a:gd name="connsiteY4-562" fmla="*/ 119651 h 788467"/>
                    <a:gd name="connsiteX5-563" fmla="*/ 2512436 w 2705531"/>
                    <a:gd name="connsiteY5-564" fmla="*/ 402226 h 788467"/>
                    <a:gd name="connsiteX6-565" fmla="*/ 2696586 w 2705531"/>
                    <a:gd name="connsiteY6-566" fmla="*/ 738776 h 788467"/>
                    <a:gd name="connsiteX7-567" fmla="*/ 2179854 w 2705531"/>
                    <a:gd name="connsiteY7-568" fmla="*/ 595902 h 788467"/>
                    <a:gd name="connsiteX8-569" fmla="*/ 1781392 w 2705531"/>
                    <a:gd name="connsiteY8-570" fmla="*/ 664957 h 788467"/>
                    <a:gd name="connsiteX9-571" fmla="*/ 1264661 w 2705531"/>
                    <a:gd name="connsiteY9-572" fmla="*/ 757826 h 788467"/>
                    <a:gd name="connsiteX10-573" fmla="*/ 623311 w 2705531"/>
                    <a:gd name="connsiteY10-574" fmla="*/ 757826 h 788467"/>
                    <a:gd name="connsiteX11-575" fmla="*/ 1011 w 2705531"/>
                    <a:gd name="connsiteY11-576" fmla="*/ 468901 h 788467"/>
                    <a:gd name="connsiteX0-577" fmla="*/ 1011 w 2705531"/>
                    <a:gd name="connsiteY0-578" fmla="*/ 468901 h 799337"/>
                    <a:gd name="connsiteX1-579" fmla="*/ 505836 w 2705531"/>
                    <a:gd name="connsiteY1-580" fmla="*/ 83138 h 799337"/>
                    <a:gd name="connsiteX2-581" fmla="*/ 1497230 w 2705531"/>
                    <a:gd name="connsiteY2-582" fmla="*/ 38688 h 799337"/>
                    <a:gd name="connsiteX3-583" fmla="*/ 2115561 w 2705531"/>
                    <a:gd name="connsiteY3-584" fmla="*/ 306976 h 799337"/>
                    <a:gd name="connsiteX4-585" fmla="*/ 2575936 w 2705531"/>
                    <a:gd name="connsiteY4-586" fmla="*/ 119651 h 799337"/>
                    <a:gd name="connsiteX5-587" fmla="*/ 2512436 w 2705531"/>
                    <a:gd name="connsiteY5-588" fmla="*/ 402226 h 799337"/>
                    <a:gd name="connsiteX6-589" fmla="*/ 2696586 w 2705531"/>
                    <a:gd name="connsiteY6-590" fmla="*/ 738776 h 799337"/>
                    <a:gd name="connsiteX7-591" fmla="*/ 2179854 w 2705531"/>
                    <a:gd name="connsiteY7-592" fmla="*/ 595902 h 799337"/>
                    <a:gd name="connsiteX8-593" fmla="*/ 1781392 w 2705531"/>
                    <a:gd name="connsiteY8-594" fmla="*/ 664957 h 799337"/>
                    <a:gd name="connsiteX9-595" fmla="*/ 1267042 w 2705531"/>
                    <a:gd name="connsiteY9-596" fmla="*/ 774495 h 799337"/>
                    <a:gd name="connsiteX10-597" fmla="*/ 623311 w 2705531"/>
                    <a:gd name="connsiteY10-598" fmla="*/ 757826 h 799337"/>
                    <a:gd name="connsiteX11-599" fmla="*/ 1011 w 2705531"/>
                    <a:gd name="connsiteY11-600" fmla="*/ 468901 h 799337"/>
                    <a:gd name="connsiteX0-601" fmla="*/ 1011 w 2705531"/>
                    <a:gd name="connsiteY0-602" fmla="*/ 468901 h 793622"/>
                    <a:gd name="connsiteX1-603" fmla="*/ 505836 w 2705531"/>
                    <a:gd name="connsiteY1-604" fmla="*/ 83138 h 793622"/>
                    <a:gd name="connsiteX2-605" fmla="*/ 1497230 w 2705531"/>
                    <a:gd name="connsiteY2-606" fmla="*/ 38688 h 793622"/>
                    <a:gd name="connsiteX3-607" fmla="*/ 2115561 w 2705531"/>
                    <a:gd name="connsiteY3-608" fmla="*/ 306976 h 793622"/>
                    <a:gd name="connsiteX4-609" fmla="*/ 2575936 w 2705531"/>
                    <a:gd name="connsiteY4-610" fmla="*/ 119651 h 793622"/>
                    <a:gd name="connsiteX5-611" fmla="*/ 2512436 w 2705531"/>
                    <a:gd name="connsiteY5-612" fmla="*/ 402226 h 793622"/>
                    <a:gd name="connsiteX6-613" fmla="*/ 2696586 w 2705531"/>
                    <a:gd name="connsiteY6-614" fmla="*/ 738776 h 793622"/>
                    <a:gd name="connsiteX7-615" fmla="*/ 2179854 w 2705531"/>
                    <a:gd name="connsiteY7-616" fmla="*/ 595902 h 793622"/>
                    <a:gd name="connsiteX8-617" fmla="*/ 1781392 w 2705531"/>
                    <a:gd name="connsiteY8-618" fmla="*/ 664957 h 793622"/>
                    <a:gd name="connsiteX9-619" fmla="*/ 1267042 w 2705531"/>
                    <a:gd name="connsiteY9-620" fmla="*/ 774495 h 793622"/>
                    <a:gd name="connsiteX10-621" fmla="*/ 623311 w 2705531"/>
                    <a:gd name="connsiteY10-622" fmla="*/ 757826 h 793622"/>
                    <a:gd name="connsiteX11-623" fmla="*/ 1011 w 2705531"/>
                    <a:gd name="connsiteY11-624" fmla="*/ 468901 h 793622"/>
                    <a:gd name="connsiteX0-625" fmla="*/ 1011 w 2705531"/>
                    <a:gd name="connsiteY0-626" fmla="*/ 468901 h 793622"/>
                    <a:gd name="connsiteX1-627" fmla="*/ 505836 w 2705531"/>
                    <a:gd name="connsiteY1-628" fmla="*/ 83138 h 793622"/>
                    <a:gd name="connsiteX2-629" fmla="*/ 1497230 w 2705531"/>
                    <a:gd name="connsiteY2-630" fmla="*/ 38688 h 793622"/>
                    <a:gd name="connsiteX3-631" fmla="*/ 2115561 w 2705531"/>
                    <a:gd name="connsiteY3-632" fmla="*/ 306976 h 793622"/>
                    <a:gd name="connsiteX4-633" fmla="*/ 2575936 w 2705531"/>
                    <a:gd name="connsiteY4-634" fmla="*/ 119651 h 793622"/>
                    <a:gd name="connsiteX5-635" fmla="*/ 2512436 w 2705531"/>
                    <a:gd name="connsiteY5-636" fmla="*/ 402226 h 793622"/>
                    <a:gd name="connsiteX6-637" fmla="*/ 2696586 w 2705531"/>
                    <a:gd name="connsiteY6-638" fmla="*/ 738776 h 793622"/>
                    <a:gd name="connsiteX7-639" fmla="*/ 2179854 w 2705531"/>
                    <a:gd name="connsiteY7-640" fmla="*/ 595902 h 793622"/>
                    <a:gd name="connsiteX8-641" fmla="*/ 1781392 w 2705531"/>
                    <a:gd name="connsiteY8-642" fmla="*/ 664957 h 793622"/>
                    <a:gd name="connsiteX9-643" fmla="*/ 1267042 w 2705531"/>
                    <a:gd name="connsiteY9-644" fmla="*/ 774495 h 793622"/>
                    <a:gd name="connsiteX10-645" fmla="*/ 623311 w 2705531"/>
                    <a:gd name="connsiteY10-646" fmla="*/ 757826 h 793622"/>
                    <a:gd name="connsiteX11-647" fmla="*/ 1011 w 2705531"/>
                    <a:gd name="connsiteY11-648" fmla="*/ 468901 h 79362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</a:cxnLst>
                  <a:rect l="l" t="t" r="r" b="b"/>
                  <a:pathLst>
                    <a:path w="2705531" h="793622">
                      <a:moveTo>
                        <a:pt x="1011" y="468901"/>
                      </a:moveTo>
                      <a:cubicBezTo>
                        <a:pt x="-18568" y="356453"/>
                        <a:pt x="249719" y="152459"/>
                        <a:pt x="505836" y="83138"/>
                      </a:cubicBezTo>
                      <a:cubicBezTo>
                        <a:pt x="790528" y="-471"/>
                        <a:pt x="956686" y="-31162"/>
                        <a:pt x="1497230" y="38688"/>
                      </a:cubicBezTo>
                      <a:cubicBezTo>
                        <a:pt x="1840130" y="115682"/>
                        <a:pt x="1968718" y="212521"/>
                        <a:pt x="2115561" y="306976"/>
                      </a:cubicBezTo>
                      <a:cubicBezTo>
                        <a:pt x="2248117" y="265700"/>
                        <a:pt x="2509790" y="103776"/>
                        <a:pt x="2575936" y="119651"/>
                      </a:cubicBezTo>
                      <a:cubicBezTo>
                        <a:pt x="2642082" y="135526"/>
                        <a:pt x="2492328" y="299039"/>
                        <a:pt x="2512436" y="402226"/>
                      </a:cubicBezTo>
                      <a:cubicBezTo>
                        <a:pt x="2532544" y="505413"/>
                        <a:pt x="2752016" y="706497"/>
                        <a:pt x="2696586" y="738776"/>
                      </a:cubicBezTo>
                      <a:cubicBezTo>
                        <a:pt x="2641156" y="771055"/>
                        <a:pt x="2295477" y="681627"/>
                        <a:pt x="2179854" y="595902"/>
                      </a:cubicBezTo>
                      <a:cubicBezTo>
                        <a:pt x="2111855" y="526846"/>
                        <a:pt x="1933924" y="618920"/>
                        <a:pt x="1781392" y="664957"/>
                      </a:cubicBezTo>
                      <a:cubicBezTo>
                        <a:pt x="1631242" y="703851"/>
                        <a:pt x="1506490" y="742745"/>
                        <a:pt x="1267042" y="774495"/>
                      </a:cubicBezTo>
                      <a:cubicBezTo>
                        <a:pt x="1034737" y="796720"/>
                        <a:pt x="834316" y="808758"/>
                        <a:pt x="623311" y="757826"/>
                      </a:cubicBezTo>
                      <a:cubicBezTo>
                        <a:pt x="412306" y="706894"/>
                        <a:pt x="20590" y="581349"/>
                        <a:pt x="1011" y="468901"/>
                      </a:cubicBezTo>
                      <a:close/>
                    </a:path>
                  </a:pathLst>
                </a:custGeom>
                <a:solidFill>
                  <a:srgbClr val="BDE4E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567" name="任意多边形: 形状 566"/>
                <p:cNvSpPr/>
                <p:nvPr/>
              </p:nvSpPr>
              <p:spPr>
                <a:xfrm>
                  <a:off x="238388" y="1369220"/>
                  <a:ext cx="371999" cy="554830"/>
                </a:xfrm>
                <a:custGeom>
                  <a:avLst/>
                  <a:gdLst>
                    <a:gd name="connsiteX0" fmla="*/ 391424 w 391424"/>
                    <a:gd name="connsiteY0" fmla="*/ 0 h 566666"/>
                    <a:gd name="connsiteX1" fmla="*/ 391424 w 391424"/>
                    <a:gd name="connsiteY1" fmla="*/ 566666 h 566666"/>
                    <a:gd name="connsiteX2" fmla="*/ 240376 w 391424"/>
                    <a:gd name="connsiteY2" fmla="*/ 513214 h 566666"/>
                    <a:gd name="connsiteX3" fmla="*/ 1011 w 391424"/>
                    <a:gd name="connsiteY3" fmla="*/ 345683 h 566666"/>
                    <a:gd name="connsiteX4" fmla="*/ 316155 w 391424"/>
                    <a:gd name="connsiteY4" fmla="*/ 33627 h 566666"/>
                    <a:gd name="connsiteX0-1" fmla="*/ 391424 w 391424"/>
                    <a:gd name="connsiteY0-2" fmla="*/ 0 h 566666"/>
                    <a:gd name="connsiteX1-3" fmla="*/ 391424 w 391424"/>
                    <a:gd name="connsiteY1-4" fmla="*/ 566666 h 566666"/>
                    <a:gd name="connsiteX2-5" fmla="*/ 240376 w 391424"/>
                    <a:gd name="connsiteY2-6" fmla="*/ 513214 h 566666"/>
                    <a:gd name="connsiteX3-7" fmla="*/ 1011 w 391424"/>
                    <a:gd name="connsiteY3-8" fmla="*/ 345683 h 566666"/>
                    <a:gd name="connsiteX4-9" fmla="*/ 316155 w 391424"/>
                    <a:gd name="connsiteY4-10" fmla="*/ 33627 h 566666"/>
                    <a:gd name="connsiteX5" fmla="*/ 391424 w 391424"/>
                    <a:gd name="connsiteY5" fmla="*/ 0 h 566666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1424" h="566666">
                      <a:moveTo>
                        <a:pt x="391424" y="0"/>
                      </a:moveTo>
                      <a:cubicBezTo>
                        <a:pt x="371379" y="317789"/>
                        <a:pt x="391424" y="377777"/>
                        <a:pt x="391424" y="566666"/>
                      </a:cubicBezTo>
                      <a:lnTo>
                        <a:pt x="240376" y="513214"/>
                      </a:lnTo>
                      <a:cubicBezTo>
                        <a:pt x="113624" y="461405"/>
                        <a:pt x="10801" y="401907"/>
                        <a:pt x="1011" y="345683"/>
                      </a:cubicBezTo>
                      <a:cubicBezTo>
                        <a:pt x="-13673" y="261347"/>
                        <a:pt x="133567" y="125516"/>
                        <a:pt x="316155" y="33627"/>
                      </a:cubicBezTo>
                      <a:lnTo>
                        <a:pt x="391424" y="0"/>
                      </a:lnTo>
                      <a:close/>
                    </a:path>
                  </a:pathLst>
                </a:custGeom>
                <a:solidFill>
                  <a:srgbClr val="3D393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568" name="椭圆 567"/>
                <p:cNvSpPr/>
                <p:nvPr/>
              </p:nvSpPr>
              <p:spPr>
                <a:xfrm>
                  <a:off x="427032" y="1547813"/>
                  <a:ext cx="114200" cy="82472"/>
                </a:xfrm>
                <a:prstGeom prst="ellipse">
                  <a:avLst/>
                </a:prstGeom>
                <a:solidFill>
                  <a:srgbClr val="3D3936"/>
                </a:solidFill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519" name="任意多边形: 形状 518"/>
              <p:cNvSpPr/>
              <p:nvPr/>
            </p:nvSpPr>
            <p:spPr>
              <a:xfrm>
                <a:off x="2627080" y="1563454"/>
                <a:ext cx="4544" cy="45073"/>
              </a:xfrm>
              <a:custGeom>
                <a:avLst/>
                <a:gdLst>
                  <a:gd name="connsiteX0" fmla="*/ 0 w 4544"/>
                  <a:gd name="connsiteY0" fmla="*/ 0 h 45073"/>
                  <a:gd name="connsiteX1" fmla="*/ 4544 w 4544"/>
                  <a:gd name="connsiteY1" fmla="*/ 0 h 45073"/>
                  <a:gd name="connsiteX2" fmla="*/ 4544 w 4544"/>
                  <a:gd name="connsiteY2" fmla="*/ 45073 h 45073"/>
                  <a:gd name="connsiteX3" fmla="*/ 0 w 4544"/>
                  <a:gd name="connsiteY3" fmla="*/ 0 h 45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44" h="45073">
                    <a:moveTo>
                      <a:pt x="0" y="0"/>
                    </a:moveTo>
                    <a:lnTo>
                      <a:pt x="4544" y="0"/>
                    </a:lnTo>
                    <a:lnTo>
                      <a:pt x="4544" y="4507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8D7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20" name="任意多边形: 形状 519"/>
              <p:cNvSpPr/>
              <p:nvPr/>
            </p:nvSpPr>
            <p:spPr>
              <a:xfrm>
                <a:off x="686589" y="1333500"/>
                <a:ext cx="27786" cy="619125"/>
              </a:xfrm>
              <a:custGeom>
                <a:avLst/>
                <a:gdLst>
                  <a:gd name="connsiteX0" fmla="*/ 27786 w 27786"/>
                  <a:gd name="connsiteY0" fmla="*/ 0 h 619125"/>
                  <a:gd name="connsiteX1" fmla="*/ 8736 w 27786"/>
                  <a:gd name="connsiteY1" fmla="*/ 619125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86" h="619125">
                    <a:moveTo>
                      <a:pt x="27786" y="0"/>
                    </a:moveTo>
                    <a:cubicBezTo>
                      <a:pt x="7942" y="231378"/>
                      <a:pt x="-11901" y="462756"/>
                      <a:pt x="8736" y="6191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21" name="任意多边形: 形状 520"/>
              <p:cNvSpPr/>
              <p:nvPr/>
            </p:nvSpPr>
            <p:spPr>
              <a:xfrm>
                <a:off x="752261" y="1309688"/>
                <a:ext cx="33552" cy="652462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2" name="任意多边形: 形状 521"/>
              <p:cNvSpPr/>
              <p:nvPr/>
            </p:nvSpPr>
            <p:spPr>
              <a:xfrm>
                <a:off x="823912" y="1279895"/>
                <a:ext cx="45719" cy="710830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3" name="任意多边形: 形状 522"/>
              <p:cNvSpPr/>
              <p:nvPr/>
            </p:nvSpPr>
            <p:spPr>
              <a:xfrm>
                <a:off x="857250" y="1271588"/>
                <a:ext cx="57150" cy="733425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4" name="任意多边形: 形状 523"/>
              <p:cNvSpPr/>
              <p:nvPr/>
            </p:nvSpPr>
            <p:spPr>
              <a:xfrm>
                <a:off x="912123" y="1271588"/>
                <a:ext cx="57150" cy="733425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5" name="任意多边形: 形状 524"/>
              <p:cNvSpPr/>
              <p:nvPr/>
            </p:nvSpPr>
            <p:spPr>
              <a:xfrm>
                <a:off x="981274" y="1253037"/>
                <a:ext cx="45719" cy="770526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6" name="任意多边形: 形状 525"/>
              <p:cNvSpPr/>
              <p:nvPr/>
            </p:nvSpPr>
            <p:spPr>
              <a:xfrm>
                <a:off x="1014625" y="1247774"/>
                <a:ext cx="62696" cy="780335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7" name="任意多边形: 形状 526"/>
              <p:cNvSpPr/>
              <p:nvPr/>
            </p:nvSpPr>
            <p:spPr>
              <a:xfrm>
                <a:off x="1071864" y="1240630"/>
                <a:ext cx="62696" cy="787479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28" name="任意多边形: 形状 527"/>
              <p:cNvSpPr/>
              <p:nvPr/>
            </p:nvSpPr>
            <p:spPr>
              <a:xfrm>
                <a:off x="1122192" y="1234488"/>
                <a:ext cx="62696" cy="793622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9" name="任意多边形: 形状 528"/>
              <p:cNvSpPr/>
              <p:nvPr/>
            </p:nvSpPr>
            <p:spPr>
              <a:xfrm>
                <a:off x="1168939" y="1242423"/>
                <a:ext cx="45719" cy="790447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0" name="任意多边形: 形状 529"/>
              <p:cNvSpPr/>
              <p:nvPr/>
            </p:nvSpPr>
            <p:spPr>
              <a:xfrm>
                <a:off x="1211394" y="1234488"/>
                <a:ext cx="62696" cy="793622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1" name="任意多边形: 形状 530"/>
              <p:cNvSpPr/>
              <p:nvPr/>
            </p:nvSpPr>
            <p:spPr>
              <a:xfrm>
                <a:off x="1249229" y="1234488"/>
                <a:ext cx="62696" cy="793622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2" name="任意多边形: 形状 531"/>
              <p:cNvSpPr/>
              <p:nvPr/>
            </p:nvSpPr>
            <p:spPr>
              <a:xfrm>
                <a:off x="1353391" y="1253037"/>
                <a:ext cx="62696" cy="770526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3" name="任意多边形: 形状 532"/>
              <p:cNvSpPr/>
              <p:nvPr/>
            </p:nvSpPr>
            <p:spPr>
              <a:xfrm>
                <a:off x="1306276" y="1239249"/>
                <a:ext cx="66335" cy="793621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4" name="任意多边形: 形状 533"/>
              <p:cNvSpPr/>
              <p:nvPr/>
            </p:nvSpPr>
            <p:spPr>
              <a:xfrm>
                <a:off x="1394857" y="1248990"/>
                <a:ext cx="62696" cy="779120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5" name="任意多边形: 形状 534"/>
              <p:cNvSpPr/>
              <p:nvPr/>
            </p:nvSpPr>
            <p:spPr>
              <a:xfrm>
                <a:off x="1444358" y="1253037"/>
                <a:ext cx="70549" cy="775788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6" name="任意多边形: 形状 535"/>
              <p:cNvSpPr/>
              <p:nvPr/>
            </p:nvSpPr>
            <p:spPr>
              <a:xfrm>
                <a:off x="1522734" y="1257301"/>
                <a:ext cx="45719" cy="759618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7" name="任意多边形: 形状 536"/>
              <p:cNvSpPr/>
              <p:nvPr/>
            </p:nvSpPr>
            <p:spPr>
              <a:xfrm>
                <a:off x="1534235" y="1266825"/>
                <a:ext cx="70548" cy="747714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38" name="任意多边形: 形状 537"/>
              <p:cNvSpPr/>
              <p:nvPr/>
            </p:nvSpPr>
            <p:spPr>
              <a:xfrm>
                <a:off x="1589398" y="1260180"/>
                <a:ext cx="45719" cy="744833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9" name="任意多边形: 形状 538"/>
              <p:cNvSpPr/>
              <p:nvPr/>
            </p:nvSpPr>
            <p:spPr>
              <a:xfrm>
                <a:off x="1629438" y="1279895"/>
                <a:ext cx="50376" cy="725118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0" name="任意多边形: 形状 539"/>
              <p:cNvSpPr/>
              <p:nvPr/>
            </p:nvSpPr>
            <p:spPr>
              <a:xfrm>
                <a:off x="1690410" y="1279895"/>
                <a:ext cx="45719" cy="703686"/>
              </a:xfrm>
              <a:custGeom>
                <a:avLst/>
                <a:gdLst>
                  <a:gd name="connsiteX0" fmla="*/ 33552 w 33552"/>
                  <a:gd name="connsiteY0" fmla="*/ 0 h 652462"/>
                  <a:gd name="connsiteX1" fmla="*/ 214 w 33552"/>
                  <a:gd name="connsiteY1" fmla="*/ 652462 h 652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552" h="652462">
                    <a:moveTo>
                      <a:pt x="33552" y="0"/>
                    </a:moveTo>
                    <a:cubicBezTo>
                      <a:pt x="15692" y="252809"/>
                      <a:pt x="-2167" y="505618"/>
                      <a:pt x="214" y="65246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1" name="任意多边形: 形状 540"/>
              <p:cNvSpPr/>
              <p:nvPr/>
            </p:nvSpPr>
            <p:spPr>
              <a:xfrm>
                <a:off x="1741520" y="1287039"/>
                <a:ext cx="45719" cy="689398"/>
              </a:xfrm>
              <a:custGeom>
                <a:avLst/>
                <a:gdLst>
                  <a:gd name="connsiteX0" fmla="*/ 27786 w 27786"/>
                  <a:gd name="connsiteY0" fmla="*/ 0 h 619125"/>
                  <a:gd name="connsiteX1" fmla="*/ 8736 w 27786"/>
                  <a:gd name="connsiteY1" fmla="*/ 619125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86" h="619125">
                    <a:moveTo>
                      <a:pt x="27786" y="0"/>
                    </a:moveTo>
                    <a:cubicBezTo>
                      <a:pt x="7942" y="231378"/>
                      <a:pt x="-11901" y="462756"/>
                      <a:pt x="8736" y="6191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42" name="任意多边形: 形状 541"/>
              <p:cNvSpPr/>
              <p:nvPr/>
            </p:nvSpPr>
            <p:spPr>
              <a:xfrm>
                <a:off x="1767330" y="1316349"/>
                <a:ext cx="51815" cy="643901"/>
              </a:xfrm>
              <a:custGeom>
                <a:avLst/>
                <a:gdLst>
                  <a:gd name="connsiteX0" fmla="*/ 57150 w 57150"/>
                  <a:gd name="connsiteY0" fmla="*/ 0 h 733425"/>
                  <a:gd name="connsiteX1" fmla="*/ 0 w 57150"/>
                  <a:gd name="connsiteY1" fmla="*/ 73342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733425">
                    <a:moveTo>
                      <a:pt x="57150" y="0"/>
                    </a:moveTo>
                    <a:cubicBezTo>
                      <a:pt x="45640" y="293687"/>
                      <a:pt x="34131" y="587375"/>
                      <a:pt x="0" y="7334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3" name="任意多边形: 形状 542"/>
              <p:cNvSpPr/>
              <p:nvPr/>
            </p:nvSpPr>
            <p:spPr>
              <a:xfrm>
                <a:off x="782494" y="1297780"/>
                <a:ext cx="45719" cy="678657"/>
              </a:xfrm>
              <a:custGeom>
                <a:avLst/>
                <a:gdLst>
                  <a:gd name="connsiteX0" fmla="*/ 23812 w 23812"/>
                  <a:gd name="connsiteY0" fmla="*/ 0 h 704850"/>
                  <a:gd name="connsiteX1" fmla="*/ 0 w 23812"/>
                  <a:gd name="connsiteY1" fmla="*/ 70485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" h="704850">
                    <a:moveTo>
                      <a:pt x="23812" y="0"/>
                    </a:moveTo>
                    <a:lnTo>
                      <a:pt x="0" y="70485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4" name="任意多边形: 形状 543"/>
              <p:cNvSpPr/>
              <p:nvPr/>
            </p:nvSpPr>
            <p:spPr>
              <a:xfrm>
                <a:off x="1824072" y="1312069"/>
                <a:ext cx="28541" cy="638175"/>
              </a:xfrm>
              <a:custGeom>
                <a:avLst/>
                <a:gdLst>
                  <a:gd name="connsiteX0" fmla="*/ 28541 w 28541"/>
                  <a:gd name="connsiteY0" fmla="*/ 0 h 638175"/>
                  <a:gd name="connsiteX1" fmla="*/ 16634 w 28541"/>
                  <a:gd name="connsiteY1" fmla="*/ 638175 h 638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41" h="638175">
                    <a:moveTo>
                      <a:pt x="28541" y="0"/>
                    </a:moveTo>
                    <a:cubicBezTo>
                      <a:pt x="6117" y="257770"/>
                      <a:pt x="-16307" y="515541"/>
                      <a:pt x="16634" y="63817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5" name="任意多边形: 形状 544"/>
              <p:cNvSpPr/>
              <p:nvPr/>
            </p:nvSpPr>
            <p:spPr>
              <a:xfrm>
                <a:off x="1856398" y="1316831"/>
                <a:ext cx="27171" cy="638175"/>
              </a:xfrm>
              <a:custGeom>
                <a:avLst/>
                <a:gdLst>
                  <a:gd name="connsiteX0" fmla="*/ 27171 w 27171"/>
                  <a:gd name="connsiteY0" fmla="*/ 0 h 638175"/>
                  <a:gd name="connsiteX1" fmla="*/ 12883 w 27171"/>
                  <a:gd name="connsiteY1" fmla="*/ 638175 h 638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71" h="638175">
                    <a:moveTo>
                      <a:pt x="27171" y="0"/>
                    </a:moveTo>
                    <a:cubicBezTo>
                      <a:pt x="6533" y="260747"/>
                      <a:pt x="-14105" y="521494"/>
                      <a:pt x="12883" y="63817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6" name="任意多边形: 形状 545"/>
              <p:cNvSpPr/>
              <p:nvPr/>
            </p:nvSpPr>
            <p:spPr>
              <a:xfrm>
                <a:off x="1897856" y="1333500"/>
                <a:ext cx="20677" cy="602456"/>
              </a:xfrm>
              <a:custGeom>
                <a:avLst/>
                <a:gdLst>
                  <a:gd name="connsiteX0" fmla="*/ 14288 w 20677"/>
                  <a:gd name="connsiteY0" fmla="*/ 0 h 602456"/>
                  <a:gd name="connsiteX1" fmla="*/ 0 w 20677"/>
                  <a:gd name="connsiteY1" fmla="*/ 602456 h 602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677" h="602456">
                    <a:moveTo>
                      <a:pt x="14288" y="0"/>
                    </a:moveTo>
                    <a:cubicBezTo>
                      <a:pt x="21431" y="242689"/>
                      <a:pt x="28575" y="485378"/>
                      <a:pt x="0" y="602456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7" name="任意多边形: 形状 546"/>
              <p:cNvSpPr/>
              <p:nvPr/>
            </p:nvSpPr>
            <p:spPr>
              <a:xfrm>
                <a:off x="1924052" y="1331120"/>
                <a:ext cx="45719" cy="590550"/>
              </a:xfrm>
              <a:custGeom>
                <a:avLst/>
                <a:gdLst>
                  <a:gd name="connsiteX0" fmla="*/ 0 w 9889"/>
                  <a:gd name="connsiteY0" fmla="*/ 0 h 607219"/>
                  <a:gd name="connsiteX1" fmla="*/ 2382 w 9889"/>
                  <a:gd name="connsiteY1" fmla="*/ 607219 h 607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889" h="607219">
                    <a:moveTo>
                      <a:pt x="0" y="0"/>
                    </a:moveTo>
                    <a:cubicBezTo>
                      <a:pt x="8136" y="243284"/>
                      <a:pt x="16272" y="486569"/>
                      <a:pt x="2382" y="607219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48" name="任意多边形: 形状 547"/>
              <p:cNvSpPr/>
              <p:nvPr/>
            </p:nvSpPr>
            <p:spPr>
              <a:xfrm>
                <a:off x="1981200" y="1347788"/>
                <a:ext cx="14288" cy="552450"/>
              </a:xfrm>
              <a:custGeom>
                <a:avLst/>
                <a:gdLst>
                  <a:gd name="connsiteX0" fmla="*/ 0 w 14288"/>
                  <a:gd name="connsiteY0" fmla="*/ 0 h 552450"/>
                  <a:gd name="connsiteX1" fmla="*/ 14288 w 14288"/>
                  <a:gd name="connsiteY1" fmla="*/ 552450 h 552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288" h="552450">
                    <a:moveTo>
                      <a:pt x="0" y="0"/>
                    </a:moveTo>
                    <a:cubicBezTo>
                      <a:pt x="4564" y="229394"/>
                      <a:pt x="9129" y="458788"/>
                      <a:pt x="14288" y="55245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9" name="任意多边形: 形状 548"/>
              <p:cNvSpPr/>
              <p:nvPr/>
            </p:nvSpPr>
            <p:spPr>
              <a:xfrm>
                <a:off x="2011059" y="1364456"/>
                <a:ext cx="20147" cy="542925"/>
              </a:xfrm>
              <a:custGeom>
                <a:avLst/>
                <a:gdLst>
                  <a:gd name="connsiteX0" fmla="*/ 13004 w 20147"/>
                  <a:gd name="connsiteY0" fmla="*/ 0 h 542925"/>
                  <a:gd name="connsiteX1" fmla="*/ 20147 w 20147"/>
                  <a:gd name="connsiteY1" fmla="*/ 542925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47" h="542925">
                    <a:moveTo>
                      <a:pt x="13004" y="0"/>
                    </a:moveTo>
                    <a:cubicBezTo>
                      <a:pt x="700" y="225623"/>
                      <a:pt x="-11603" y="451247"/>
                      <a:pt x="20147" y="5429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0" name="任意多边形: 形状 549"/>
              <p:cNvSpPr/>
              <p:nvPr/>
            </p:nvSpPr>
            <p:spPr>
              <a:xfrm>
                <a:off x="2050962" y="1378744"/>
                <a:ext cx="13582" cy="514350"/>
              </a:xfrm>
              <a:custGeom>
                <a:avLst/>
                <a:gdLst>
                  <a:gd name="connsiteX0" fmla="*/ 8819 w 13582"/>
                  <a:gd name="connsiteY0" fmla="*/ 0 h 514350"/>
                  <a:gd name="connsiteX1" fmla="*/ 13582 w 13582"/>
                  <a:gd name="connsiteY1" fmla="*/ 514350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582" h="514350">
                    <a:moveTo>
                      <a:pt x="8819" y="0"/>
                    </a:moveTo>
                    <a:cubicBezTo>
                      <a:pt x="485" y="209550"/>
                      <a:pt x="-7849" y="419100"/>
                      <a:pt x="13582" y="51435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1" name="任意多边形: 形状 550"/>
              <p:cNvSpPr/>
              <p:nvPr/>
            </p:nvSpPr>
            <p:spPr>
              <a:xfrm>
                <a:off x="2088356" y="1393031"/>
                <a:ext cx="2382" cy="483394"/>
              </a:xfrm>
              <a:custGeom>
                <a:avLst/>
                <a:gdLst>
                  <a:gd name="connsiteX0" fmla="*/ 2382 w 2382"/>
                  <a:gd name="connsiteY0" fmla="*/ 0 h 483394"/>
                  <a:gd name="connsiteX1" fmla="*/ 0 w 2382"/>
                  <a:gd name="connsiteY1" fmla="*/ 483394 h 483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2" h="483394">
                    <a:moveTo>
                      <a:pt x="2382" y="0"/>
                    </a:moveTo>
                    <a:cubicBezTo>
                      <a:pt x="1786" y="187325"/>
                      <a:pt x="1191" y="374650"/>
                      <a:pt x="0" y="483394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2" name="任意多边形: 形状 551"/>
              <p:cNvSpPr/>
              <p:nvPr/>
            </p:nvSpPr>
            <p:spPr>
              <a:xfrm>
                <a:off x="2111722" y="1409700"/>
                <a:ext cx="14734" cy="464344"/>
              </a:xfrm>
              <a:custGeom>
                <a:avLst/>
                <a:gdLst>
                  <a:gd name="connsiteX0" fmla="*/ 7591 w 14734"/>
                  <a:gd name="connsiteY0" fmla="*/ 0 h 464344"/>
                  <a:gd name="connsiteX1" fmla="*/ 14734 w 14734"/>
                  <a:gd name="connsiteY1" fmla="*/ 464344 h 46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734" h="464344">
                    <a:moveTo>
                      <a:pt x="7591" y="0"/>
                    </a:moveTo>
                    <a:cubicBezTo>
                      <a:pt x="50" y="187325"/>
                      <a:pt x="-7491" y="374650"/>
                      <a:pt x="14734" y="464344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3" name="任意多边形: 形状 552"/>
              <p:cNvSpPr/>
              <p:nvPr/>
            </p:nvSpPr>
            <p:spPr>
              <a:xfrm>
                <a:off x="2138387" y="1419225"/>
                <a:ext cx="14263" cy="435769"/>
              </a:xfrm>
              <a:custGeom>
                <a:avLst/>
                <a:gdLst>
                  <a:gd name="connsiteX0" fmla="*/ 9501 w 14263"/>
                  <a:gd name="connsiteY0" fmla="*/ 0 h 435769"/>
                  <a:gd name="connsiteX1" fmla="*/ 14263 w 14263"/>
                  <a:gd name="connsiteY1" fmla="*/ 435769 h 435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263" h="435769">
                    <a:moveTo>
                      <a:pt x="9501" y="0"/>
                    </a:moveTo>
                    <a:cubicBezTo>
                      <a:pt x="571" y="171450"/>
                      <a:pt x="-8359" y="342900"/>
                      <a:pt x="14263" y="435769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4" name="任意多边形: 形状 553"/>
              <p:cNvSpPr/>
              <p:nvPr/>
            </p:nvSpPr>
            <p:spPr>
              <a:xfrm>
                <a:off x="2170133" y="1433513"/>
                <a:ext cx="15855" cy="416718"/>
              </a:xfrm>
              <a:custGeom>
                <a:avLst/>
                <a:gdLst>
                  <a:gd name="connsiteX0" fmla="*/ 11092 w 15855"/>
                  <a:gd name="connsiteY0" fmla="*/ 0 h 416718"/>
                  <a:gd name="connsiteX1" fmla="*/ 15855 w 15855"/>
                  <a:gd name="connsiteY1" fmla="*/ 416718 h 416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855" h="416718">
                    <a:moveTo>
                      <a:pt x="11092" y="0"/>
                    </a:moveTo>
                    <a:cubicBezTo>
                      <a:pt x="773" y="164901"/>
                      <a:pt x="-9545" y="329803"/>
                      <a:pt x="15855" y="416718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5" name="任意多边形: 形状 554"/>
              <p:cNvSpPr/>
              <p:nvPr/>
            </p:nvSpPr>
            <p:spPr>
              <a:xfrm>
                <a:off x="2214563" y="1450181"/>
                <a:ext cx="5798" cy="390525"/>
              </a:xfrm>
              <a:custGeom>
                <a:avLst/>
                <a:gdLst>
                  <a:gd name="connsiteX0" fmla="*/ 0 w 5798"/>
                  <a:gd name="connsiteY0" fmla="*/ 0 h 390525"/>
                  <a:gd name="connsiteX1" fmla="*/ 2381 w 5798"/>
                  <a:gd name="connsiteY1" fmla="*/ 390525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98" h="390525">
                    <a:moveTo>
                      <a:pt x="0" y="0"/>
                    </a:moveTo>
                    <a:cubicBezTo>
                      <a:pt x="4564" y="155972"/>
                      <a:pt x="9128" y="311944"/>
                      <a:pt x="2381" y="3905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6" name="任意多边形: 形状 555"/>
              <p:cNvSpPr/>
              <p:nvPr/>
            </p:nvSpPr>
            <p:spPr>
              <a:xfrm>
                <a:off x="2240756" y="1473994"/>
                <a:ext cx="18929" cy="357187"/>
              </a:xfrm>
              <a:custGeom>
                <a:avLst/>
                <a:gdLst>
                  <a:gd name="connsiteX0" fmla="*/ 0 w 18929"/>
                  <a:gd name="connsiteY0" fmla="*/ 0 h 357187"/>
                  <a:gd name="connsiteX1" fmla="*/ 9525 w 18929"/>
                  <a:gd name="connsiteY1" fmla="*/ 357187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929" h="357187">
                    <a:moveTo>
                      <a:pt x="0" y="0"/>
                    </a:moveTo>
                    <a:cubicBezTo>
                      <a:pt x="14486" y="133747"/>
                      <a:pt x="28972" y="267494"/>
                      <a:pt x="9525" y="357187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7" name="任意多边形: 形状 556"/>
              <p:cNvSpPr/>
              <p:nvPr/>
            </p:nvSpPr>
            <p:spPr>
              <a:xfrm>
                <a:off x="2343441" y="1539798"/>
                <a:ext cx="45719" cy="269952"/>
              </a:xfrm>
              <a:custGeom>
                <a:avLst/>
                <a:gdLst>
                  <a:gd name="connsiteX0" fmla="*/ 0 w 18929"/>
                  <a:gd name="connsiteY0" fmla="*/ 0 h 357187"/>
                  <a:gd name="connsiteX1" fmla="*/ 9525 w 18929"/>
                  <a:gd name="connsiteY1" fmla="*/ 357187 h 35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929" h="357187">
                    <a:moveTo>
                      <a:pt x="0" y="0"/>
                    </a:moveTo>
                    <a:cubicBezTo>
                      <a:pt x="14486" y="133747"/>
                      <a:pt x="28972" y="267494"/>
                      <a:pt x="9525" y="357187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8" name="任意多边形: 形状 557"/>
              <p:cNvSpPr/>
              <p:nvPr/>
            </p:nvSpPr>
            <p:spPr>
              <a:xfrm>
                <a:off x="2263676" y="1479946"/>
                <a:ext cx="45719" cy="340518"/>
              </a:xfrm>
              <a:custGeom>
                <a:avLst/>
                <a:gdLst>
                  <a:gd name="connsiteX0" fmla="*/ 0 w 5798"/>
                  <a:gd name="connsiteY0" fmla="*/ 0 h 390525"/>
                  <a:gd name="connsiteX1" fmla="*/ 2381 w 5798"/>
                  <a:gd name="connsiteY1" fmla="*/ 390525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98" h="390525">
                    <a:moveTo>
                      <a:pt x="0" y="0"/>
                    </a:moveTo>
                    <a:cubicBezTo>
                      <a:pt x="4564" y="155972"/>
                      <a:pt x="9128" y="311944"/>
                      <a:pt x="2381" y="3905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9" name="任意多边形: 形状 558"/>
              <p:cNvSpPr/>
              <p:nvPr/>
            </p:nvSpPr>
            <p:spPr>
              <a:xfrm>
                <a:off x="2312194" y="1514475"/>
                <a:ext cx="38501" cy="300038"/>
              </a:xfrm>
              <a:custGeom>
                <a:avLst/>
                <a:gdLst>
                  <a:gd name="connsiteX0" fmla="*/ 0 w 38501"/>
                  <a:gd name="connsiteY0" fmla="*/ 0 h 300038"/>
                  <a:gd name="connsiteX1" fmla="*/ 38100 w 38501"/>
                  <a:gd name="connsiteY1" fmla="*/ 176213 h 300038"/>
                  <a:gd name="connsiteX2" fmla="*/ 16669 w 38501"/>
                  <a:gd name="connsiteY2" fmla="*/ 300038 h 300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501" h="300038">
                    <a:moveTo>
                      <a:pt x="0" y="0"/>
                    </a:moveTo>
                    <a:cubicBezTo>
                      <a:pt x="17661" y="63103"/>
                      <a:pt x="35322" y="126207"/>
                      <a:pt x="38100" y="176213"/>
                    </a:cubicBezTo>
                    <a:cubicBezTo>
                      <a:pt x="40878" y="226219"/>
                      <a:pt x="28773" y="263128"/>
                      <a:pt x="16669" y="300038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0" name="任意多边形: 形状 559"/>
              <p:cNvSpPr/>
              <p:nvPr/>
            </p:nvSpPr>
            <p:spPr>
              <a:xfrm>
                <a:off x="2362202" y="1363725"/>
                <a:ext cx="577222" cy="621576"/>
              </a:xfrm>
              <a:custGeom>
                <a:avLst/>
                <a:gdLst>
                  <a:gd name="connsiteX0" fmla="*/ 17964 w 606632"/>
                  <a:gd name="connsiteY0" fmla="*/ 195721 h 637018"/>
                  <a:gd name="connsiteX1" fmla="*/ 451351 w 606632"/>
                  <a:gd name="connsiteY1" fmla="*/ 458 h 637018"/>
                  <a:gd name="connsiteX2" fmla="*/ 403726 w 606632"/>
                  <a:gd name="connsiteY2" fmla="*/ 255252 h 637018"/>
                  <a:gd name="connsiteX3" fmla="*/ 606133 w 606632"/>
                  <a:gd name="connsiteY3" fmla="*/ 598152 h 637018"/>
                  <a:gd name="connsiteX4" fmla="*/ 448970 w 606632"/>
                  <a:gd name="connsiteY4" fmla="*/ 617202 h 637018"/>
                  <a:gd name="connsiteX5" fmla="*/ 91783 w 606632"/>
                  <a:gd name="connsiteY5" fmla="*/ 490996 h 637018"/>
                  <a:gd name="connsiteX6" fmla="*/ 48920 w 606632"/>
                  <a:gd name="connsiteY6" fmla="*/ 457658 h 637018"/>
                  <a:gd name="connsiteX7" fmla="*/ 79876 w 606632"/>
                  <a:gd name="connsiteY7" fmla="*/ 307639 h 637018"/>
                  <a:gd name="connsiteX8" fmla="*/ 17964 w 606632"/>
                  <a:gd name="connsiteY8" fmla="*/ 195721 h 637018"/>
                  <a:gd name="connsiteX0-1" fmla="*/ 19211 w 607879"/>
                  <a:gd name="connsiteY0-2" fmla="*/ 181470 h 622767"/>
                  <a:gd name="connsiteX1-3" fmla="*/ 471648 w 607879"/>
                  <a:gd name="connsiteY1-4" fmla="*/ 495 h 622767"/>
                  <a:gd name="connsiteX2-5" fmla="*/ 404973 w 607879"/>
                  <a:gd name="connsiteY2-6" fmla="*/ 241001 h 622767"/>
                  <a:gd name="connsiteX3-7" fmla="*/ 607380 w 607879"/>
                  <a:gd name="connsiteY3-8" fmla="*/ 583901 h 622767"/>
                  <a:gd name="connsiteX4-9" fmla="*/ 450217 w 607879"/>
                  <a:gd name="connsiteY4-10" fmla="*/ 602951 h 622767"/>
                  <a:gd name="connsiteX5-11" fmla="*/ 93030 w 607879"/>
                  <a:gd name="connsiteY5-12" fmla="*/ 476745 h 622767"/>
                  <a:gd name="connsiteX6-13" fmla="*/ 50167 w 607879"/>
                  <a:gd name="connsiteY6-14" fmla="*/ 443407 h 622767"/>
                  <a:gd name="connsiteX7-15" fmla="*/ 81123 w 607879"/>
                  <a:gd name="connsiteY7-16" fmla="*/ 293388 h 622767"/>
                  <a:gd name="connsiteX8-17" fmla="*/ 19211 w 607879"/>
                  <a:gd name="connsiteY8-18" fmla="*/ 181470 h 622767"/>
                  <a:gd name="connsiteX0-19" fmla="*/ 19801 w 601325"/>
                  <a:gd name="connsiteY0-20" fmla="*/ 190834 h 622606"/>
                  <a:gd name="connsiteX1-21" fmla="*/ 465094 w 601325"/>
                  <a:gd name="connsiteY1-22" fmla="*/ 334 h 622606"/>
                  <a:gd name="connsiteX2-23" fmla="*/ 398419 w 601325"/>
                  <a:gd name="connsiteY2-24" fmla="*/ 240840 h 622606"/>
                  <a:gd name="connsiteX3-25" fmla="*/ 600826 w 601325"/>
                  <a:gd name="connsiteY3-26" fmla="*/ 583740 h 622606"/>
                  <a:gd name="connsiteX4-27" fmla="*/ 443663 w 601325"/>
                  <a:gd name="connsiteY4-28" fmla="*/ 602790 h 622606"/>
                  <a:gd name="connsiteX5-29" fmla="*/ 86476 w 601325"/>
                  <a:gd name="connsiteY5-30" fmla="*/ 476584 h 622606"/>
                  <a:gd name="connsiteX6-31" fmla="*/ 43613 w 601325"/>
                  <a:gd name="connsiteY6-32" fmla="*/ 443246 h 622606"/>
                  <a:gd name="connsiteX7-33" fmla="*/ 74569 w 601325"/>
                  <a:gd name="connsiteY7-34" fmla="*/ 293227 h 622606"/>
                  <a:gd name="connsiteX8-35" fmla="*/ 19801 w 601325"/>
                  <a:gd name="connsiteY8-36" fmla="*/ 190834 h 622606"/>
                  <a:gd name="connsiteX0-37" fmla="*/ 19801 w 601325"/>
                  <a:gd name="connsiteY0-38" fmla="*/ 190811 h 622583"/>
                  <a:gd name="connsiteX1-39" fmla="*/ 465094 w 601325"/>
                  <a:gd name="connsiteY1-40" fmla="*/ 311 h 622583"/>
                  <a:gd name="connsiteX2-41" fmla="*/ 398419 w 601325"/>
                  <a:gd name="connsiteY2-42" fmla="*/ 240817 h 622583"/>
                  <a:gd name="connsiteX3-43" fmla="*/ 600826 w 601325"/>
                  <a:gd name="connsiteY3-44" fmla="*/ 583717 h 622583"/>
                  <a:gd name="connsiteX4-45" fmla="*/ 443663 w 601325"/>
                  <a:gd name="connsiteY4-46" fmla="*/ 602767 h 622583"/>
                  <a:gd name="connsiteX5-47" fmla="*/ 86476 w 601325"/>
                  <a:gd name="connsiteY5-48" fmla="*/ 476561 h 622583"/>
                  <a:gd name="connsiteX6-49" fmla="*/ 43613 w 601325"/>
                  <a:gd name="connsiteY6-50" fmla="*/ 443223 h 622583"/>
                  <a:gd name="connsiteX7-51" fmla="*/ 74569 w 601325"/>
                  <a:gd name="connsiteY7-52" fmla="*/ 293204 h 622583"/>
                  <a:gd name="connsiteX8-53" fmla="*/ 19801 w 601325"/>
                  <a:gd name="connsiteY8-54" fmla="*/ 190811 h 622583"/>
                  <a:gd name="connsiteX0-55" fmla="*/ 10 w 581534"/>
                  <a:gd name="connsiteY0-56" fmla="*/ 190811 h 622583"/>
                  <a:gd name="connsiteX1-57" fmla="*/ 445303 w 581534"/>
                  <a:gd name="connsiteY1-58" fmla="*/ 311 h 622583"/>
                  <a:gd name="connsiteX2-59" fmla="*/ 378628 w 581534"/>
                  <a:gd name="connsiteY2-60" fmla="*/ 240817 h 622583"/>
                  <a:gd name="connsiteX3-61" fmla="*/ 581035 w 581534"/>
                  <a:gd name="connsiteY3-62" fmla="*/ 583717 h 622583"/>
                  <a:gd name="connsiteX4-63" fmla="*/ 423872 w 581534"/>
                  <a:gd name="connsiteY4-64" fmla="*/ 602767 h 622583"/>
                  <a:gd name="connsiteX5-65" fmla="*/ 66685 w 581534"/>
                  <a:gd name="connsiteY5-66" fmla="*/ 476561 h 622583"/>
                  <a:gd name="connsiteX6-67" fmla="*/ 23822 w 581534"/>
                  <a:gd name="connsiteY6-68" fmla="*/ 443223 h 622583"/>
                  <a:gd name="connsiteX7-69" fmla="*/ 54778 w 581534"/>
                  <a:gd name="connsiteY7-70" fmla="*/ 293204 h 622583"/>
                  <a:gd name="connsiteX8-71" fmla="*/ 10 w 581534"/>
                  <a:gd name="connsiteY8-72" fmla="*/ 190811 h 622583"/>
                  <a:gd name="connsiteX0-73" fmla="*/ 22 w 581546"/>
                  <a:gd name="connsiteY0-74" fmla="*/ 190811 h 622583"/>
                  <a:gd name="connsiteX1-75" fmla="*/ 445315 w 581546"/>
                  <a:gd name="connsiteY1-76" fmla="*/ 311 h 622583"/>
                  <a:gd name="connsiteX2-77" fmla="*/ 378640 w 581546"/>
                  <a:gd name="connsiteY2-78" fmla="*/ 240817 h 622583"/>
                  <a:gd name="connsiteX3-79" fmla="*/ 581047 w 581546"/>
                  <a:gd name="connsiteY3-80" fmla="*/ 583717 h 622583"/>
                  <a:gd name="connsiteX4-81" fmla="*/ 423884 w 581546"/>
                  <a:gd name="connsiteY4-82" fmla="*/ 602767 h 622583"/>
                  <a:gd name="connsiteX5-83" fmla="*/ 66697 w 581546"/>
                  <a:gd name="connsiteY5-84" fmla="*/ 476561 h 622583"/>
                  <a:gd name="connsiteX6-85" fmla="*/ 23834 w 581546"/>
                  <a:gd name="connsiteY6-86" fmla="*/ 443223 h 622583"/>
                  <a:gd name="connsiteX7-87" fmla="*/ 23834 w 581546"/>
                  <a:gd name="connsiteY7-88" fmla="*/ 297966 h 622583"/>
                  <a:gd name="connsiteX8-89" fmla="*/ 22 w 581546"/>
                  <a:gd name="connsiteY8-90" fmla="*/ 190811 h 622583"/>
                  <a:gd name="connsiteX0-91" fmla="*/ 21 w 581545"/>
                  <a:gd name="connsiteY0-92" fmla="*/ 190811 h 622583"/>
                  <a:gd name="connsiteX1-93" fmla="*/ 445314 w 581545"/>
                  <a:gd name="connsiteY1-94" fmla="*/ 311 h 622583"/>
                  <a:gd name="connsiteX2-95" fmla="*/ 378639 w 581545"/>
                  <a:gd name="connsiteY2-96" fmla="*/ 240817 h 622583"/>
                  <a:gd name="connsiteX3-97" fmla="*/ 581046 w 581545"/>
                  <a:gd name="connsiteY3-98" fmla="*/ 583717 h 622583"/>
                  <a:gd name="connsiteX4-99" fmla="*/ 423883 w 581545"/>
                  <a:gd name="connsiteY4-100" fmla="*/ 602767 h 622583"/>
                  <a:gd name="connsiteX5-101" fmla="*/ 66696 w 581545"/>
                  <a:gd name="connsiteY5-102" fmla="*/ 476561 h 622583"/>
                  <a:gd name="connsiteX6-103" fmla="*/ 11926 w 581545"/>
                  <a:gd name="connsiteY6-104" fmla="*/ 443223 h 622583"/>
                  <a:gd name="connsiteX7-105" fmla="*/ 23833 w 581545"/>
                  <a:gd name="connsiteY7-106" fmla="*/ 297966 h 622583"/>
                  <a:gd name="connsiteX8-107" fmla="*/ 21 w 581545"/>
                  <a:gd name="connsiteY8-108" fmla="*/ 190811 h 622583"/>
                  <a:gd name="connsiteX0-109" fmla="*/ 21 w 581545"/>
                  <a:gd name="connsiteY0-110" fmla="*/ 190811 h 622583"/>
                  <a:gd name="connsiteX1-111" fmla="*/ 445314 w 581545"/>
                  <a:gd name="connsiteY1-112" fmla="*/ 311 h 622583"/>
                  <a:gd name="connsiteX2-113" fmla="*/ 378639 w 581545"/>
                  <a:gd name="connsiteY2-114" fmla="*/ 240817 h 622583"/>
                  <a:gd name="connsiteX3-115" fmla="*/ 581046 w 581545"/>
                  <a:gd name="connsiteY3-116" fmla="*/ 583717 h 622583"/>
                  <a:gd name="connsiteX4-117" fmla="*/ 423883 w 581545"/>
                  <a:gd name="connsiteY4-118" fmla="*/ 602767 h 622583"/>
                  <a:gd name="connsiteX5-119" fmla="*/ 66696 w 581545"/>
                  <a:gd name="connsiteY5-120" fmla="*/ 476561 h 622583"/>
                  <a:gd name="connsiteX6-121" fmla="*/ 11926 w 581545"/>
                  <a:gd name="connsiteY6-122" fmla="*/ 443223 h 622583"/>
                  <a:gd name="connsiteX7-123" fmla="*/ 23833 w 581545"/>
                  <a:gd name="connsiteY7-124" fmla="*/ 297966 h 622583"/>
                  <a:gd name="connsiteX8-125" fmla="*/ 21 w 581545"/>
                  <a:gd name="connsiteY8-126" fmla="*/ 190811 h 622583"/>
                  <a:gd name="connsiteX0-127" fmla="*/ 12 w 581536"/>
                  <a:gd name="connsiteY0-128" fmla="*/ 190811 h 622583"/>
                  <a:gd name="connsiteX1-129" fmla="*/ 445305 w 581536"/>
                  <a:gd name="connsiteY1-130" fmla="*/ 311 h 622583"/>
                  <a:gd name="connsiteX2-131" fmla="*/ 378630 w 581536"/>
                  <a:gd name="connsiteY2-132" fmla="*/ 240817 h 622583"/>
                  <a:gd name="connsiteX3-133" fmla="*/ 581037 w 581536"/>
                  <a:gd name="connsiteY3-134" fmla="*/ 583717 h 622583"/>
                  <a:gd name="connsiteX4-135" fmla="*/ 423874 w 581536"/>
                  <a:gd name="connsiteY4-136" fmla="*/ 602767 h 622583"/>
                  <a:gd name="connsiteX5-137" fmla="*/ 66687 w 581536"/>
                  <a:gd name="connsiteY5-138" fmla="*/ 476561 h 622583"/>
                  <a:gd name="connsiteX6-139" fmla="*/ 11917 w 581536"/>
                  <a:gd name="connsiteY6-140" fmla="*/ 443223 h 622583"/>
                  <a:gd name="connsiteX7-141" fmla="*/ 23824 w 581536"/>
                  <a:gd name="connsiteY7-142" fmla="*/ 297966 h 622583"/>
                  <a:gd name="connsiteX8-143" fmla="*/ 12 w 581536"/>
                  <a:gd name="connsiteY8-144" fmla="*/ 190811 h 622583"/>
                  <a:gd name="connsiteX0-145" fmla="*/ 0 w 581524"/>
                  <a:gd name="connsiteY0-146" fmla="*/ 190811 h 622583"/>
                  <a:gd name="connsiteX1-147" fmla="*/ 445293 w 581524"/>
                  <a:gd name="connsiteY1-148" fmla="*/ 311 h 622583"/>
                  <a:gd name="connsiteX2-149" fmla="*/ 378618 w 581524"/>
                  <a:gd name="connsiteY2-150" fmla="*/ 240817 h 622583"/>
                  <a:gd name="connsiteX3-151" fmla="*/ 581025 w 581524"/>
                  <a:gd name="connsiteY3-152" fmla="*/ 583717 h 622583"/>
                  <a:gd name="connsiteX4-153" fmla="*/ 423862 w 581524"/>
                  <a:gd name="connsiteY4-154" fmla="*/ 602767 h 622583"/>
                  <a:gd name="connsiteX5-155" fmla="*/ 66675 w 581524"/>
                  <a:gd name="connsiteY5-156" fmla="*/ 476561 h 622583"/>
                  <a:gd name="connsiteX6-157" fmla="*/ 11905 w 581524"/>
                  <a:gd name="connsiteY6-158" fmla="*/ 443223 h 622583"/>
                  <a:gd name="connsiteX7-159" fmla="*/ 23812 w 581524"/>
                  <a:gd name="connsiteY7-160" fmla="*/ 297966 h 622583"/>
                  <a:gd name="connsiteX8-161" fmla="*/ 0 w 581524"/>
                  <a:gd name="connsiteY8-162" fmla="*/ 190811 h 622583"/>
                  <a:gd name="connsiteX0-163" fmla="*/ 0 w 581524"/>
                  <a:gd name="connsiteY0-164" fmla="*/ 190811 h 622583"/>
                  <a:gd name="connsiteX1-165" fmla="*/ 445293 w 581524"/>
                  <a:gd name="connsiteY1-166" fmla="*/ 311 h 622583"/>
                  <a:gd name="connsiteX2-167" fmla="*/ 378618 w 581524"/>
                  <a:gd name="connsiteY2-168" fmla="*/ 240817 h 622583"/>
                  <a:gd name="connsiteX3-169" fmla="*/ 581025 w 581524"/>
                  <a:gd name="connsiteY3-170" fmla="*/ 583717 h 622583"/>
                  <a:gd name="connsiteX4-171" fmla="*/ 423862 w 581524"/>
                  <a:gd name="connsiteY4-172" fmla="*/ 602767 h 622583"/>
                  <a:gd name="connsiteX5-173" fmla="*/ 66675 w 581524"/>
                  <a:gd name="connsiteY5-174" fmla="*/ 476561 h 622583"/>
                  <a:gd name="connsiteX6-175" fmla="*/ 11905 w 581524"/>
                  <a:gd name="connsiteY6-176" fmla="*/ 443223 h 622583"/>
                  <a:gd name="connsiteX7-177" fmla="*/ 23812 w 581524"/>
                  <a:gd name="connsiteY7-178" fmla="*/ 297966 h 622583"/>
                  <a:gd name="connsiteX8-179" fmla="*/ 0 w 581524"/>
                  <a:gd name="connsiteY8-180" fmla="*/ 190811 h 622583"/>
                  <a:gd name="connsiteX0-181" fmla="*/ 0 w 581524"/>
                  <a:gd name="connsiteY0-182" fmla="*/ 190811 h 622583"/>
                  <a:gd name="connsiteX1-183" fmla="*/ 445293 w 581524"/>
                  <a:gd name="connsiteY1-184" fmla="*/ 311 h 622583"/>
                  <a:gd name="connsiteX2-185" fmla="*/ 378618 w 581524"/>
                  <a:gd name="connsiteY2-186" fmla="*/ 240817 h 622583"/>
                  <a:gd name="connsiteX3-187" fmla="*/ 581025 w 581524"/>
                  <a:gd name="connsiteY3-188" fmla="*/ 583717 h 622583"/>
                  <a:gd name="connsiteX4-189" fmla="*/ 423862 w 581524"/>
                  <a:gd name="connsiteY4-190" fmla="*/ 602767 h 622583"/>
                  <a:gd name="connsiteX5-191" fmla="*/ 66675 w 581524"/>
                  <a:gd name="connsiteY5-192" fmla="*/ 476561 h 622583"/>
                  <a:gd name="connsiteX6-193" fmla="*/ 16668 w 581524"/>
                  <a:gd name="connsiteY6-194" fmla="*/ 433698 h 622583"/>
                  <a:gd name="connsiteX7-195" fmla="*/ 23812 w 581524"/>
                  <a:gd name="connsiteY7-196" fmla="*/ 297966 h 622583"/>
                  <a:gd name="connsiteX8-197" fmla="*/ 0 w 581524"/>
                  <a:gd name="connsiteY8-198" fmla="*/ 190811 h 622583"/>
                  <a:gd name="connsiteX0-199" fmla="*/ 0 w 581524"/>
                  <a:gd name="connsiteY0-200" fmla="*/ 190811 h 622583"/>
                  <a:gd name="connsiteX1-201" fmla="*/ 445293 w 581524"/>
                  <a:gd name="connsiteY1-202" fmla="*/ 311 h 622583"/>
                  <a:gd name="connsiteX2-203" fmla="*/ 378618 w 581524"/>
                  <a:gd name="connsiteY2-204" fmla="*/ 240817 h 622583"/>
                  <a:gd name="connsiteX3-205" fmla="*/ 581025 w 581524"/>
                  <a:gd name="connsiteY3-206" fmla="*/ 583717 h 622583"/>
                  <a:gd name="connsiteX4-207" fmla="*/ 423862 w 581524"/>
                  <a:gd name="connsiteY4-208" fmla="*/ 602767 h 622583"/>
                  <a:gd name="connsiteX5-209" fmla="*/ 66675 w 581524"/>
                  <a:gd name="connsiteY5-210" fmla="*/ 476561 h 622583"/>
                  <a:gd name="connsiteX6-211" fmla="*/ 16668 w 581524"/>
                  <a:gd name="connsiteY6-212" fmla="*/ 433698 h 622583"/>
                  <a:gd name="connsiteX7-213" fmla="*/ 23812 w 581524"/>
                  <a:gd name="connsiteY7-214" fmla="*/ 297966 h 622583"/>
                  <a:gd name="connsiteX8-215" fmla="*/ 0 w 581524"/>
                  <a:gd name="connsiteY8-216" fmla="*/ 190811 h 622583"/>
                  <a:gd name="connsiteX0-217" fmla="*/ 0 w 581524"/>
                  <a:gd name="connsiteY0-218" fmla="*/ 190811 h 622583"/>
                  <a:gd name="connsiteX1-219" fmla="*/ 445293 w 581524"/>
                  <a:gd name="connsiteY1-220" fmla="*/ 311 h 622583"/>
                  <a:gd name="connsiteX2-221" fmla="*/ 378618 w 581524"/>
                  <a:gd name="connsiteY2-222" fmla="*/ 240817 h 622583"/>
                  <a:gd name="connsiteX3-223" fmla="*/ 581025 w 581524"/>
                  <a:gd name="connsiteY3-224" fmla="*/ 583717 h 622583"/>
                  <a:gd name="connsiteX4-225" fmla="*/ 423862 w 581524"/>
                  <a:gd name="connsiteY4-226" fmla="*/ 602767 h 622583"/>
                  <a:gd name="connsiteX5-227" fmla="*/ 66675 w 581524"/>
                  <a:gd name="connsiteY5-228" fmla="*/ 476561 h 622583"/>
                  <a:gd name="connsiteX6-229" fmla="*/ 16668 w 581524"/>
                  <a:gd name="connsiteY6-230" fmla="*/ 433698 h 622583"/>
                  <a:gd name="connsiteX7-231" fmla="*/ 23812 w 581524"/>
                  <a:gd name="connsiteY7-232" fmla="*/ 297966 h 622583"/>
                  <a:gd name="connsiteX8-233" fmla="*/ 0 w 581524"/>
                  <a:gd name="connsiteY8-234" fmla="*/ 190811 h 622583"/>
                  <a:gd name="connsiteX0-235" fmla="*/ 0 w 581524"/>
                  <a:gd name="connsiteY0-236" fmla="*/ 190811 h 622583"/>
                  <a:gd name="connsiteX1-237" fmla="*/ 445293 w 581524"/>
                  <a:gd name="connsiteY1-238" fmla="*/ 311 h 622583"/>
                  <a:gd name="connsiteX2-239" fmla="*/ 378618 w 581524"/>
                  <a:gd name="connsiteY2-240" fmla="*/ 240817 h 622583"/>
                  <a:gd name="connsiteX3-241" fmla="*/ 581025 w 581524"/>
                  <a:gd name="connsiteY3-242" fmla="*/ 583717 h 622583"/>
                  <a:gd name="connsiteX4-243" fmla="*/ 423862 w 581524"/>
                  <a:gd name="connsiteY4-244" fmla="*/ 602767 h 622583"/>
                  <a:gd name="connsiteX5-245" fmla="*/ 66675 w 581524"/>
                  <a:gd name="connsiteY5-246" fmla="*/ 476561 h 622583"/>
                  <a:gd name="connsiteX6-247" fmla="*/ 16668 w 581524"/>
                  <a:gd name="connsiteY6-248" fmla="*/ 433698 h 622583"/>
                  <a:gd name="connsiteX7-249" fmla="*/ 23812 w 581524"/>
                  <a:gd name="connsiteY7-250" fmla="*/ 297966 h 622583"/>
                  <a:gd name="connsiteX8-251" fmla="*/ 0 w 581524"/>
                  <a:gd name="connsiteY8-252" fmla="*/ 190811 h 622583"/>
                  <a:gd name="connsiteX0-253" fmla="*/ 0 w 581524"/>
                  <a:gd name="connsiteY0-254" fmla="*/ 190811 h 622583"/>
                  <a:gd name="connsiteX1-255" fmla="*/ 445293 w 581524"/>
                  <a:gd name="connsiteY1-256" fmla="*/ 311 h 622583"/>
                  <a:gd name="connsiteX2-257" fmla="*/ 378618 w 581524"/>
                  <a:gd name="connsiteY2-258" fmla="*/ 240817 h 622583"/>
                  <a:gd name="connsiteX3-259" fmla="*/ 581025 w 581524"/>
                  <a:gd name="connsiteY3-260" fmla="*/ 583717 h 622583"/>
                  <a:gd name="connsiteX4-261" fmla="*/ 423862 w 581524"/>
                  <a:gd name="connsiteY4-262" fmla="*/ 602767 h 622583"/>
                  <a:gd name="connsiteX5-263" fmla="*/ 83344 w 581524"/>
                  <a:gd name="connsiteY5-264" fmla="*/ 476561 h 622583"/>
                  <a:gd name="connsiteX6-265" fmla="*/ 16668 w 581524"/>
                  <a:gd name="connsiteY6-266" fmla="*/ 433698 h 622583"/>
                  <a:gd name="connsiteX7-267" fmla="*/ 23812 w 581524"/>
                  <a:gd name="connsiteY7-268" fmla="*/ 297966 h 622583"/>
                  <a:gd name="connsiteX8-269" fmla="*/ 0 w 581524"/>
                  <a:gd name="connsiteY8-270" fmla="*/ 190811 h 622583"/>
                  <a:gd name="connsiteX0-271" fmla="*/ 0 w 581524"/>
                  <a:gd name="connsiteY0-272" fmla="*/ 190811 h 622583"/>
                  <a:gd name="connsiteX1-273" fmla="*/ 445293 w 581524"/>
                  <a:gd name="connsiteY1-274" fmla="*/ 311 h 622583"/>
                  <a:gd name="connsiteX2-275" fmla="*/ 378618 w 581524"/>
                  <a:gd name="connsiteY2-276" fmla="*/ 240817 h 622583"/>
                  <a:gd name="connsiteX3-277" fmla="*/ 581025 w 581524"/>
                  <a:gd name="connsiteY3-278" fmla="*/ 583717 h 622583"/>
                  <a:gd name="connsiteX4-279" fmla="*/ 423862 w 581524"/>
                  <a:gd name="connsiteY4-280" fmla="*/ 602767 h 622583"/>
                  <a:gd name="connsiteX5-281" fmla="*/ 83344 w 581524"/>
                  <a:gd name="connsiteY5-282" fmla="*/ 476561 h 622583"/>
                  <a:gd name="connsiteX6-283" fmla="*/ 16668 w 581524"/>
                  <a:gd name="connsiteY6-284" fmla="*/ 433698 h 622583"/>
                  <a:gd name="connsiteX7-285" fmla="*/ 23812 w 581524"/>
                  <a:gd name="connsiteY7-286" fmla="*/ 297966 h 622583"/>
                  <a:gd name="connsiteX8-287" fmla="*/ 0 w 581524"/>
                  <a:gd name="connsiteY8-288" fmla="*/ 190811 h 622583"/>
                  <a:gd name="connsiteX0-289" fmla="*/ 0 w 581524"/>
                  <a:gd name="connsiteY0-290" fmla="*/ 190811 h 622583"/>
                  <a:gd name="connsiteX1-291" fmla="*/ 445293 w 581524"/>
                  <a:gd name="connsiteY1-292" fmla="*/ 311 h 622583"/>
                  <a:gd name="connsiteX2-293" fmla="*/ 378618 w 581524"/>
                  <a:gd name="connsiteY2-294" fmla="*/ 240817 h 622583"/>
                  <a:gd name="connsiteX3-295" fmla="*/ 581025 w 581524"/>
                  <a:gd name="connsiteY3-296" fmla="*/ 583717 h 622583"/>
                  <a:gd name="connsiteX4-297" fmla="*/ 423862 w 581524"/>
                  <a:gd name="connsiteY4-298" fmla="*/ 602767 h 622583"/>
                  <a:gd name="connsiteX5-299" fmla="*/ 83344 w 581524"/>
                  <a:gd name="connsiteY5-300" fmla="*/ 476561 h 622583"/>
                  <a:gd name="connsiteX6-301" fmla="*/ 16668 w 581524"/>
                  <a:gd name="connsiteY6-302" fmla="*/ 433698 h 622583"/>
                  <a:gd name="connsiteX7-303" fmla="*/ 23812 w 581524"/>
                  <a:gd name="connsiteY7-304" fmla="*/ 297966 h 622583"/>
                  <a:gd name="connsiteX8-305" fmla="*/ 0 w 581524"/>
                  <a:gd name="connsiteY8-306" fmla="*/ 190811 h 622583"/>
                  <a:gd name="connsiteX0-307" fmla="*/ 0 w 562614"/>
                  <a:gd name="connsiteY0-308" fmla="*/ 190811 h 626529"/>
                  <a:gd name="connsiteX1-309" fmla="*/ 445293 w 562614"/>
                  <a:gd name="connsiteY1-310" fmla="*/ 311 h 626529"/>
                  <a:gd name="connsiteX2-311" fmla="*/ 378618 w 562614"/>
                  <a:gd name="connsiteY2-312" fmla="*/ 240817 h 626529"/>
                  <a:gd name="connsiteX3-313" fmla="*/ 561975 w 562614"/>
                  <a:gd name="connsiteY3-314" fmla="*/ 590860 h 626529"/>
                  <a:gd name="connsiteX4-315" fmla="*/ 423862 w 562614"/>
                  <a:gd name="connsiteY4-316" fmla="*/ 602767 h 626529"/>
                  <a:gd name="connsiteX5-317" fmla="*/ 83344 w 562614"/>
                  <a:gd name="connsiteY5-318" fmla="*/ 476561 h 626529"/>
                  <a:gd name="connsiteX6-319" fmla="*/ 16668 w 562614"/>
                  <a:gd name="connsiteY6-320" fmla="*/ 433698 h 626529"/>
                  <a:gd name="connsiteX7-321" fmla="*/ 23812 w 562614"/>
                  <a:gd name="connsiteY7-322" fmla="*/ 297966 h 626529"/>
                  <a:gd name="connsiteX8-323" fmla="*/ 0 w 562614"/>
                  <a:gd name="connsiteY8-324" fmla="*/ 190811 h 626529"/>
                  <a:gd name="connsiteX0-325" fmla="*/ 0 w 562872"/>
                  <a:gd name="connsiteY0-326" fmla="*/ 191190 h 625124"/>
                  <a:gd name="connsiteX1-327" fmla="*/ 445293 w 562872"/>
                  <a:gd name="connsiteY1-328" fmla="*/ 690 h 625124"/>
                  <a:gd name="connsiteX2-329" fmla="*/ 369093 w 562872"/>
                  <a:gd name="connsiteY2-330" fmla="*/ 267389 h 625124"/>
                  <a:gd name="connsiteX3-331" fmla="*/ 561975 w 562872"/>
                  <a:gd name="connsiteY3-332" fmla="*/ 591239 h 625124"/>
                  <a:gd name="connsiteX4-333" fmla="*/ 423862 w 562872"/>
                  <a:gd name="connsiteY4-334" fmla="*/ 603146 h 625124"/>
                  <a:gd name="connsiteX5-335" fmla="*/ 83344 w 562872"/>
                  <a:gd name="connsiteY5-336" fmla="*/ 476940 h 625124"/>
                  <a:gd name="connsiteX6-337" fmla="*/ 16668 w 562872"/>
                  <a:gd name="connsiteY6-338" fmla="*/ 434077 h 625124"/>
                  <a:gd name="connsiteX7-339" fmla="*/ 23812 w 562872"/>
                  <a:gd name="connsiteY7-340" fmla="*/ 298345 h 625124"/>
                  <a:gd name="connsiteX8-341" fmla="*/ 0 w 562872"/>
                  <a:gd name="connsiteY8-342" fmla="*/ 191190 h 625124"/>
                  <a:gd name="connsiteX0-343" fmla="*/ 0 w 558173"/>
                  <a:gd name="connsiteY0-344" fmla="*/ 191190 h 617997"/>
                  <a:gd name="connsiteX1-345" fmla="*/ 445293 w 558173"/>
                  <a:gd name="connsiteY1-346" fmla="*/ 690 h 617997"/>
                  <a:gd name="connsiteX2-347" fmla="*/ 369093 w 558173"/>
                  <a:gd name="connsiteY2-348" fmla="*/ 267389 h 617997"/>
                  <a:gd name="connsiteX3-349" fmla="*/ 557212 w 558173"/>
                  <a:gd name="connsiteY3-350" fmla="*/ 576951 h 617997"/>
                  <a:gd name="connsiteX4-351" fmla="*/ 423862 w 558173"/>
                  <a:gd name="connsiteY4-352" fmla="*/ 603146 h 617997"/>
                  <a:gd name="connsiteX5-353" fmla="*/ 83344 w 558173"/>
                  <a:gd name="connsiteY5-354" fmla="*/ 476940 h 617997"/>
                  <a:gd name="connsiteX6-355" fmla="*/ 16668 w 558173"/>
                  <a:gd name="connsiteY6-356" fmla="*/ 434077 h 617997"/>
                  <a:gd name="connsiteX7-357" fmla="*/ 23812 w 558173"/>
                  <a:gd name="connsiteY7-358" fmla="*/ 298345 h 617997"/>
                  <a:gd name="connsiteX8-359" fmla="*/ 0 w 558173"/>
                  <a:gd name="connsiteY8-360" fmla="*/ 191190 h 617997"/>
                  <a:gd name="connsiteX0-361" fmla="*/ 0 w 558173"/>
                  <a:gd name="connsiteY0-362" fmla="*/ 191190 h 615092"/>
                  <a:gd name="connsiteX1-363" fmla="*/ 445293 w 558173"/>
                  <a:gd name="connsiteY1-364" fmla="*/ 690 h 615092"/>
                  <a:gd name="connsiteX2-365" fmla="*/ 369093 w 558173"/>
                  <a:gd name="connsiteY2-366" fmla="*/ 267389 h 615092"/>
                  <a:gd name="connsiteX3-367" fmla="*/ 557212 w 558173"/>
                  <a:gd name="connsiteY3-368" fmla="*/ 576951 h 615092"/>
                  <a:gd name="connsiteX4-369" fmla="*/ 423862 w 558173"/>
                  <a:gd name="connsiteY4-370" fmla="*/ 598384 h 615092"/>
                  <a:gd name="connsiteX5-371" fmla="*/ 83344 w 558173"/>
                  <a:gd name="connsiteY5-372" fmla="*/ 476940 h 615092"/>
                  <a:gd name="connsiteX6-373" fmla="*/ 16668 w 558173"/>
                  <a:gd name="connsiteY6-374" fmla="*/ 434077 h 615092"/>
                  <a:gd name="connsiteX7-375" fmla="*/ 23812 w 558173"/>
                  <a:gd name="connsiteY7-376" fmla="*/ 298345 h 615092"/>
                  <a:gd name="connsiteX8-377" fmla="*/ 0 w 558173"/>
                  <a:gd name="connsiteY8-378" fmla="*/ 191190 h 615092"/>
                  <a:gd name="connsiteX0-379" fmla="*/ 0 w 559456"/>
                  <a:gd name="connsiteY0-380" fmla="*/ 191190 h 616968"/>
                  <a:gd name="connsiteX1-381" fmla="*/ 445293 w 559456"/>
                  <a:gd name="connsiteY1-382" fmla="*/ 690 h 616968"/>
                  <a:gd name="connsiteX2-383" fmla="*/ 369093 w 559456"/>
                  <a:gd name="connsiteY2-384" fmla="*/ 267389 h 616968"/>
                  <a:gd name="connsiteX3-385" fmla="*/ 557212 w 559456"/>
                  <a:gd name="connsiteY3-386" fmla="*/ 576951 h 616968"/>
                  <a:gd name="connsiteX4-387" fmla="*/ 423862 w 559456"/>
                  <a:gd name="connsiteY4-388" fmla="*/ 598384 h 616968"/>
                  <a:gd name="connsiteX5-389" fmla="*/ 83344 w 559456"/>
                  <a:gd name="connsiteY5-390" fmla="*/ 476940 h 616968"/>
                  <a:gd name="connsiteX6-391" fmla="*/ 16668 w 559456"/>
                  <a:gd name="connsiteY6-392" fmla="*/ 434077 h 616968"/>
                  <a:gd name="connsiteX7-393" fmla="*/ 23812 w 559456"/>
                  <a:gd name="connsiteY7-394" fmla="*/ 298345 h 616968"/>
                  <a:gd name="connsiteX8-395" fmla="*/ 0 w 559456"/>
                  <a:gd name="connsiteY8-396" fmla="*/ 191190 h 616968"/>
                  <a:gd name="connsiteX0-397" fmla="*/ 0 w 568493"/>
                  <a:gd name="connsiteY0-398" fmla="*/ 191190 h 618066"/>
                  <a:gd name="connsiteX1-399" fmla="*/ 445293 w 568493"/>
                  <a:gd name="connsiteY1-400" fmla="*/ 690 h 618066"/>
                  <a:gd name="connsiteX2-401" fmla="*/ 369093 w 568493"/>
                  <a:gd name="connsiteY2-402" fmla="*/ 267389 h 618066"/>
                  <a:gd name="connsiteX3-403" fmla="*/ 566737 w 568493"/>
                  <a:gd name="connsiteY3-404" fmla="*/ 579333 h 618066"/>
                  <a:gd name="connsiteX4-405" fmla="*/ 423862 w 568493"/>
                  <a:gd name="connsiteY4-406" fmla="*/ 598384 h 618066"/>
                  <a:gd name="connsiteX5-407" fmla="*/ 83344 w 568493"/>
                  <a:gd name="connsiteY5-408" fmla="*/ 476940 h 618066"/>
                  <a:gd name="connsiteX6-409" fmla="*/ 16668 w 568493"/>
                  <a:gd name="connsiteY6-410" fmla="*/ 434077 h 618066"/>
                  <a:gd name="connsiteX7-411" fmla="*/ 23812 w 568493"/>
                  <a:gd name="connsiteY7-412" fmla="*/ 298345 h 618066"/>
                  <a:gd name="connsiteX8-413" fmla="*/ 0 w 568493"/>
                  <a:gd name="connsiteY8-414" fmla="*/ 191190 h 618066"/>
                  <a:gd name="connsiteX0-415" fmla="*/ 0 w 566216"/>
                  <a:gd name="connsiteY0-416" fmla="*/ 191190 h 615927"/>
                  <a:gd name="connsiteX1-417" fmla="*/ 445293 w 566216"/>
                  <a:gd name="connsiteY1-418" fmla="*/ 690 h 615927"/>
                  <a:gd name="connsiteX2-419" fmla="*/ 369093 w 566216"/>
                  <a:gd name="connsiteY2-420" fmla="*/ 267389 h 615927"/>
                  <a:gd name="connsiteX3-421" fmla="*/ 564356 w 566216"/>
                  <a:gd name="connsiteY3-422" fmla="*/ 574571 h 615927"/>
                  <a:gd name="connsiteX4-423" fmla="*/ 423862 w 566216"/>
                  <a:gd name="connsiteY4-424" fmla="*/ 598384 h 615927"/>
                  <a:gd name="connsiteX5-425" fmla="*/ 83344 w 566216"/>
                  <a:gd name="connsiteY5-426" fmla="*/ 476940 h 615927"/>
                  <a:gd name="connsiteX6-427" fmla="*/ 16668 w 566216"/>
                  <a:gd name="connsiteY6-428" fmla="*/ 434077 h 615927"/>
                  <a:gd name="connsiteX7-429" fmla="*/ 23812 w 566216"/>
                  <a:gd name="connsiteY7-430" fmla="*/ 298345 h 615927"/>
                  <a:gd name="connsiteX8-431" fmla="*/ 0 w 566216"/>
                  <a:gd name="connsiteY8-432" fmla="*/ 191190 h 615927"/>
                  <a:gd name="connsiteX0-433" fmla="*/ 0 w 566216"/>
                  <a:gd name="connsiteY0-434" fmla="*/ 191190 h 615927"/>
                  <a:gd name="connsiteX1-435" fmla="*/ 445293 w 566216"/>
                  <a:gd name="connsiteY1-436" fmla="*/ 690 h 615927"/>
                  <a:gd name="connsiteX2-437" fmla="*/ 369093 w 566216"/>
                  <a:gd name="connsiteY2-438" fmla="*/ 267389 h 615927"/>
                  <a:gd name="connsiteX3-439" fmla="*/ 564356 w 566216"/>
                  <a:gd name="connsiteY3-440" fmla="*/ 574571 h 615927"/>
                  <a:gd name="connsiteX4-441" fmla="*/ 423862 w 566216"/>
                  <a:gd name="connsiteY4-442" fmla="*/ 598384 h 615927"/>
                  <a:gd name="connsiteX5-443" fmla="*/ 83344 w 566216"/>
                  <a:gd name="connsiteY5-444" fmla="*/ 476940 h 615927"/>
                  <a:gd name="connsiteX6-445" fmla="*/ 16668 w 566216"/>
                  <a:gd name="connsiteY6-446" fmla="*/ 434077 h 615927"/>
                  <a:gd name="connsiteX7-447" fmla="*/ 23812 w 566216"/>
                  <a:gd name="connsiteY7-448" fmla="*/ 298345 h 615927"/>
                  <a:gd name="connsiteX8-449" fmla="*/ 0 w 566216"/>
                  <a:gd name="connsiteY8-450" fmla="*/ 191190 h 615927"/>
                  <a:gd name="connsiteX0-451" fmla="*/ 0 w 565654"/>
                  <a:gd name="connsiteY0-452" fmla="*/ 191231 h 615836"/>
                  <a:gd name="connsiteX1-453" fmla="*/ 445293 w 565654"/>
                  <a:gd name="connsiteY1-454" fmla="*/ 731 h 615836"/>
                  <a:gd name="connsiteX2-455" fmla="*/ 381000 w 565654"/>
                  <a:gd name="connsiteY2-456" fmla="*/ 269811 h 615836"/>
                  <a:gd name="connsiteX3-457" fmla="*/ 564356 w 565654"/>
                  <a:gd name="connsiteY3-458" fmla="*/ 574612 h 615836"/>
                  <a:gd name="connsiteX4-459" fmla="*/ 423862 w 565654"/>
                  <a:gd name="connsiteY4-460" fmla="*/ 598425 h 615836"/>
                  <a:gd name="connsiteX5-461" fmla="*/ 83344 w 565654"/>
                  <a:gd name="connsiteY5-462" fmla="*/ 476981 h 615836"/>
                  <a:gd name="connsiteX6-463" fmla="*/ 16668 w 565654"/>
                  <a:gd name="connsiteY6-464" fmla="*/ 434118 h 615836"/>
                  <a:gd name="connsiteX7-465" fmla="*/ 23812 w 565654"/>
                  <a:gd name="connsiteY7-466" fmla="*/ 298386 h 615836"/>
                  <a:gd name="connsiteX8-467" fmla="*/ 0 w 565654"/>
                  <a:gd name="connsiteY8-468" fmla="*/ 191231 h 615836"/>
                  <a:gd name="connsiteX0-469" fmla="*/ 0 w 565654"/>
                  <a:gd name="connsiteY0-470" fmla="*/ 191231 h 615836"/>
                  <a:gd name="connsiteX1-471" fmla="*/ 445293 w 565654"/>
                  <a:gd name="connsiteY1-472" fmla="*/ 731 h 615836"/>
                  <a:gd name="connsiteX2-473" fmla="*/ 381000 w 565654"/>
                  <a:gd name="connsiteY2-474" fmla="*/ 269811 h 615836"/>
                  <a:gd name="connsiteX3-475" fmla="*/ 564356 w 565654"/>
                  <a:gd name="connsiteY3-476" fmla="*/ 574612 h 615836"/>
                  <a:gd name="connsiteX4-477" fmla="*/ 423862 w 565654"/>
                  <a:gd name="connsiteY4-478" fmla="*/ 598425 h 615836"/>
                  <a:gd name="connsiteX5-479" fmla="*/ 83344 w 565654"/>
                  <a:gd name="connsiteY5-480" fmla="*/ 476981 h 615836"/>
                  <a:gd name="connsiteX6-481" fmla="*/ 16668 w 565654"/>
                  <a:gd name="connsiteY6-482" fmla="*/ 434118 h 615836"/>
                  <a:gd name="connsiteX7-483" fmla="*/ 23812 w 565654"/>
                  <a:gd name="connsiteY7-484" fmla="*/ 298386 h 615836"/>
                  <a:gd name="connsiteX8-485" fmla="*/ 0 w 565654"/>
                  <a:gd name="connsiteY8-486" fmla="*/ 191231 h 615836"/>
                  <a:gd name="connsiteX0-487" fmla="*/ 0 w 577222"/>
                  <a:gd name="connsiteY0-488" fmla="*/ 191231 h 621576"/>
                  <a:gd name="connsiteX1-489" fmla="*/ 445293 w 577222"/>
                  <a:gd name="connsiteY1-490" fmla="*/ 731 h 621576"/>
                  <a:gd name="connsiteX2-491" fmla="*/ 381000 w 577222"/>
                  <a:gd name="connsiteY2-492" fmla="*/ 269811 h 621576"/>
                  <a:gd name="connsiteX3-493" fmla="*/ 576262 w 577222"/>
                  <a:gd name="connsiteY3-494" fmla="*/ 586519 h 621576"/>
                  <a:gd name="connsiteX4-495" fmla="*/ 423862 w 577222"/>
                  <a:gd name="connsiteY4-496" fmla="*/ 598425 h 621576"/>
                  <a:gd name="connsiteX5-497" fmla="*/ 83344 w 577222"/>
                  <a:gd name="connsiteY5-498" fmla="*/ 476981 h 621576"/>
                  <a:gd name="connsiteX6-499" fmla="*/ 16668 w 577222"/>
                  <a:gd name="connsiteY6-500" fmla="*/ 434118 h 621576"/>
                  <a:gd name="connsiteX7-501" fmla="*/ 23812 w 577222"/>
                  <a:gd name="connsiteY7-502" fmla="*/ 298386 h 621576"/>
                  <a:gd name="connsiteX8-503" fmla="*/ 0 w 577222"/>
                  <a:gd name="connsiteY8-504" fmla="*/ 191231 h 62157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577222" h="621576">
                    <a:moveTo>
                      <a:pt x="0" y="191231"/>
                    </a:moveTo>
                    <a:cubicBezTo>
                      <a:pt x="96044" y="154322"/>
                      <a:pt x="381793" y="-12366"/>
                      <a:pt x="445293" y="731"/>
                    </a:cubicBezTo>
                    <a:cubicBezTo>
                      <a:pt x="508793" y="13828"/>
                      <a:pt x="365919" y="186070"/>
                      <a:pt x="381000" y="269811"/>
                    </a:cubicBezTo>
                    <a:cubicBezTo>
                      <a:pt x="400844" y="365458"/>
                      <a:pt x="569118" y="531750"/>
                      <a:pt x="576262" y="586519"/>
                    </a:cubicBezTo>
                    <a:cubicBezTo>
                      <a:pt x="583406" y="641288"/>
                      <a:pt x="552450" y="621046"/>
                      <a:pt x="423862" y="598425"/>
                    </a:cubicBezTo>
                    <a:cubicBezTo>
                      <a:pt x="233362" y="556753"/>
                      <a:pt x="151210" y="517065"/>
                      <a:pt x="83344" y="476981"/>
                    </a:cubicBezTo>
                    <a:cubicBezTo>
                      <a:pt x="36910" y="446422"/>
                      <a:pt x="42465" y="467059"/>
                      <a:pt x="16668" y="434118"/>
                    </a:cubicBezTo>
                    <a:cubicBezTo>
                      <a:pt x="50402" y="398795"/>
                      <a:pt x="25796" y="340455"/>
                      <a:pt x="23812" y="298386"/>
                    </a:cubicBezTo>
                    <a:cubicBezTo>
                      <a:pt x="17066" y="263461"/>
                      <a:pt x="15875" y="273384"/>
                      <a:pt x="0" y="191231"/>
                    </a:cubicBezTo>
                    <a:close/>
                  </a:path>
                </a:pathLst>
              </a:custGeom>
              <a:solidFill>
                <a:srgbClr val="3D3936"/>
              </a:solidFill>
              <a:ln>
                <a:solidFill>
                  <a:srgbClr val="3D393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61" name="任意多边形: 形状 560"/>
              <p:cNvSpPr/>
              <p:nvPr/>
            </p:nvSpPr>
            <p:spPr>
              <a:xfrm rot="21228121">
                <a:off x="2432050" y="1510640"/>
                <a:ext cx="260350" cy="45719"/>
              </a:xfrm>
              <a:custGeom>
                <a:avLst/>
                <a:gdLst>
                  <a:gd name="connsiteX0" fmla="*/ 0 w 260717"/>
                  <a:gd name="connsiteY0" fmla="*/ 39650 h 39904"/>
                  <a:gd name="connsiteX1" fmla="*/ 260716 w 260717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0717" h="39904" extrusionOk="0">
                    <a:moveTo>
                      <a:pt x="0" y="39650"/>
                    </a:moveTo>
                    <a:cubicBezTo>
                      <a:pt x="78484" y="34579"/>
                      <a:pt x="137338" y="54385"/>
                      <a:pt x="260716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2" name="任意多边形: 形状 561"/>
              <p:cNvSpPr/>
              <p:nvPr/>
            </p:nvSpPr>
            <p:spPr>
              <a:xfrm rot="1462462">
                <a:off x="2427987" y="1808321"/>
                <a:ext cx="389224" cy="45719"/>
              </a:xfrm>
              <a:custGeom>
                <a:avLst/>
                <a:gdLst>
                  <a:gd name="connsiteX0" fmla="*/ 0 w 389773"/>
                  <a:gd name="connsiteY0" fmla="*/ 39650 h 39904"/>
                  <a:gd name="connsiteX1" fmla="*/ 389773 w 389773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9773" h="39904" extrusionOk="0">
                    <a:moveTo>
                      <a:pt x="0" y="39650"/>
                    </a:moveTo>
                    <a:cubicBezTo>
                      <a:pt x="116313" y="32447"/>
                      <a:pt x="206818" y="56658"/>
                      <a:pt x="389773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3" name="任意多边形: 形状 562"/>
              <p:cNvSpPr/>
              <p:nvPr/>
            </p:nvSpPr>
            <p:spPr>
              <a:xfrm rot="563873">
                <a:off x="2433562" y="1606939"/>
                <a:ext cx="260350" cy="45719"/>
              </a:xfrm>
              <a:custGeom>
                <a:avLst/>
                <a:gdLst>
                  <a:gd name="connsiteX0" fmla="*/ 0 w 260717"/>
                  <a:gd name="connsiteY0" fmla="*/ 39650 h 39904"/>
                  <a:gd name="connsiteX1" fmla="*/ 260716 w 260717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0717" h="39904" extrusionOk="0">
                    <a:moveTo>
                      <a:pt x="0" y="39650"/>
                    </a:moveTo>
                    <a:cubicBezTo>
                      <a:pt x="78484" y="34579"/>
                      <a:pt x="137338" y="54385"/>
                      <a:pt x="260716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4" name="任意多边形: 形状 563"/>
              <p:cNvSpPr/>
              <p:nvPr/>
            </p:nvSpPr>
            <p:spPr>
              <a:xfrm rot="1367567">
                <a:off x="2435727" y="1702842"/>
                <a:ext cx="329948" cy="45719"/>
              </a:xfrm>
              <a:custGeom>
                <a:avLst/>
                <a:gdLst>
                  <a:gd name="connsiteX0" fmla="*/ 0 w 330413"/>
                  <a:gd name="connsiteY0" fmla="*/ 39650 h 39904"/>
                  <a:gd name="connsiteX1" fmla="*/ 330413 w 330413"/>
                  <a:gd name="connsiteY1" fmla="*/ 0 h 39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413" h="39904" extrusionOk="0">
                    <a:moveTo>
                      <a:pt x="0" y="39650"/>
                    </a:moveTo>
                    <a:cubicBezTo>
                      <a:pt x="103101" y="30095"/>
                      <a:pt x="177676" y="47805"/>
                      <a:pt x="330413" y="0"/>
                    </a:cubicBezTo>
                  </a:path>
                </a:pathLst>
              </a:custGeom>
              <a:noFill/>
              <a:ln w="285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5" name="任意多边形: 形状 564"/>
              <p:cNvSpPr/>
              <p:nvPr/>
            </p:nvSpPr>
            <p:spPr>
              <a:xfrm>
                <a:off x="634324" y="1343025"/>
                <a:ext cx="45719" cy="585788"/>
              </a:xfrm>
              <a:custGeom>
                <a:avLst/>
                <a:gdLst>
                  <a:gd name="connsiteX0" fmla="*/ 27786 w 27786"/>
                  <a:gd name="connsiteY0" fmla="*/ 0 h 619125"/>
                  <a:gd name="connsiteX1" fmla="*/ 8736 w 27786"/>
                  <a:gd name="connsiteY1" fmla="*/ 619125 h 619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86" h="619125">
                    <a:moveTo>
                      <a:pt x="27786" y="0"/>
                    </a:moveTo>
                    <a:cubicBezTo>
                      <a:pt x="7942" y="231378"/>
                      <a:pt x="-11901" y="462756"/>
                      <a:pt x="8736" y="61912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517" name="任意多边形: 形状 516"/>
            <p:cNvSpPr/>
            <p:nvPr/>
          </p:nvSpPr>
          <p:spPr>
            <a:xfrm>
              <a:off x="588905" y="1247775"/>
              <a:ext cx="1793046" cy="783431"/>
            </a:xfrm>
            <a:custGeom>
              <a:avLst/>
              <a:gdLst>
                <a:gd name="connsiteX0" fmla="*/ 761352 w 1751316"/>
                <a:gd name="connsiteY0" fmla="*/ 0 h 778672"/>
                <a:gd name="connsiteX1" fmla="*/ 1751316 w 1751316"/>
                <a:gd name="connsiteY1" fmla="*/ 389336 h 778672"/>
                <a:gd name="connsiteX2" fmla="*/ 761352 w 1751316"/>
                <a:gd name="connsiteY2" fmla="*/ 778672 h 778672"/>
                <a:gd name="connsiteX3" fmla="*/ 61342 w 1751316"/>
                <a:gd name="connsiteY3" fmla="*/ 664638 h 778672"/>
                <a:gd name="connsiteX4" fmla="*/ 19754 w 1751316"/>
                <a:gd name="connsiteY4" fmla="*/ 644815 h 778672"/>
                <a:gd name="connsiteX5" fmla="*/ 12936 w 1751316"/>
                <a:gd name="connsiteY5" fmla="*/ 606138 h 778672"/>
                <a:gd name="connsiteX6" fmla="*/ 12936 w 1751316"/>
                <a:gd name="connsiteY6" fmla="*/ 160630 h 778672"/>
                <a:gd name="connsiteX7" fmla="*/ 17463 w 1751316"/>
                <a:gd name="connsiteY7" fmla="*/ 134949 h 778672"/>
                <a:gd name="connsiteX8" fmla="*/ 61342 w 1751316"/>
                <a:gd name="connsiteY8" fmla="*/ 114034 h 778672"/>
                <a:gd name="connsiteX9" fmla="*/ 761352 w 1751316"/>
                <a:gd name="connsiteY9" fmla="*/ 0 h 778672"/>
                <a:gd name="connsiteX0-1" fmla="*/ 761352 w 1772747"/>
                <a:gd name="connsiteY0-2" fmla="*/ 0 h 789370"/>
                <a:gd name="connsiteX1-3" fmla="*/ 1772747 w 1772747"/>
                <a:gd name="connsiteY1-4" fmla="*/ 419463 h 789370"/>
                <a:gd name="connsiteX2-5" fmla="*/ 761352 w 1772747"/>
                <a:gd name="connsiteY2-6" fmla="*/ 778672 h 789370"/>
                <a:gd name="connsiteX3-7" fmla="*/ 61342 w 1772747"/>
                <a:gd name="connsiteY3-8" fmla="*/ 664638 h 789370"/>
                <a:gd name="connsiteX4-9" fmla="*/ 19754 w 1772747"/>
                <a:gd name="connsiteY4-10" fmla="*/ 644815 h 789370"/>
                <a:gd name="connsiteX5-11" fmla="*/ 12936 w 1772747"/>
                <a:gd name="connsiteY5-12" fmla="*/ 606138 h 789370"/>
                <a:gd name="connsiteX6-13" fmla="*/ 12936 w 1772747"/>
                <a:gd name="connsiteY6-14" fmla="*/ 160630 h 789370"/>
                <a:gd name="connsiteX7-15" fmla="*/ 17463 w 1772747"/>
                <a:gd name="connsiteY7-16" fmla="*/ 134949 h 789370"/>
                <a:gd name="connsiteX8-17" fmla="*/ 61342 w 1772747"/>
                <a:gd name="connsiteY8-18" fmla="*/ 114034 h 789370"/>
                <a:gd name="connsiteX9-19" fmla="*/ 761352 w 1772747"/>
                <a:gd name="connsiteY9-20" fmla="*/ 0 h 789370"/>
                <a:gd name="connsiteX0-21" fmla="*/ 761352 w 1776726"/>
                <a:gd name="connsiteY0-22" fmla="*/ 0 h 789370"/>
                <a:gd name="connsiteX1-23" fmla="*/ 1772747 w 1776726"/>
                <a:gd name="connsiteY1-24" fmla="*/ 419463 h 789370"/>
                <a:gd name="connsiteX2-25" fmla="*/ 761352 w 1776726"/>
                <a:gd name="connsiteY2-26" fmla="*/ 778672 h 789370"/>
                <a:gd name="connsiteX3-27" fmla="*/ 61342 w 1776726"/>
                <a:gd name="connsiteY3-28" fmla="*/ 664638 h 789370"/>
                <a:gd name="connsiteX4-29" fmla="*/ 19754 w 1776726"/>
                <a:gd name="connsiteY4-30" fmla="*/ 644815 h 789370"/>
                <a:gd name="connsiteX5-31" fmla="*/ 12936 w 1776726"/>
                <a:gd name="connsiteY5-32" fmla="*/ 606138 h 789370"/>
                <a:gd name="connsiteX6-33" fmla="*/ 12936 w 1776726"/>
                <a:gd name="connsiteY6-34" fmla="*/ 160630 h 789370"/>
                <a:gd name="connsiteX7-35" fmla="*/ 17463 w 1776726"/>
                <a:gd name="connsiteY7-36" fmla="*/ 134949 h 789370"/>
                <a:gd name="connsiteX8-37" fmla="*/ 61342 w 1776726"/>
                <a:gd name="connsiteY8-38" fmla="*/ 114034 h 789370"/>
                <a:gd name="connsiteX9-39" fmla="*/ 761352 w 1776726"/>
                <a:gd name="connsiteY9-40" fmla="*/ 0 h 789370"/>
                <a:gd name="connsiteX0-41" fmla="*/ 761352 w 1776742"/>
                <a:gd name="connsiteY0-42" fmla="*/ 0 h 789370"/>
                <a:gd name="connsiteX1-43" fmla="*/ 1772747 w 1776742"/>
                <a:gd name="connsiteY1-44" fmla="*/ 419463 h 789370"/>
                <a:gd name="connsiteX2-45" fmla="*/ 761352 w 1776742"/>
                <a:gd name="connsiteY2-46" fmla="*/ 778672 h 789370"/>
                <a:gd name="connsiteX3-47" fmla="*/ 61342 w 1776742"/>
                <a:gd name="connsiteY3-48" fmla="*/ 664638 h 789370"/>
                <a:gd name="connsiteX4-49" fmla="*/ 19754 w 1776742"/>
                <a:gd name="connsiteY4-50" fmla="*/ 644815 h 789370"/>
                <a:gd name="connsiteX5-51" fmla="*/ 12936 w 1776742"/>
                <a:gd name="connsiteY5-52" fmla="*/ 606138 h 789370"/>
                <a:gd name="connsiteX6-53" fmla="*/ 12936 w 1776742"/>
                <a:gd name="connsiteY6-54" fmla="*/ 160630 h 789370"/>
                <a:gd name="connsiteX7-55" fmla="*/ 17463 w 1776742"/>
                <a:gd name="connsiteY7-56" fmla="*/ 134949 h 789370"/>
                <a:gd name="connsiteX8-57" fmla="*/ 61342 w 1776742"/>
                <a:gd name="connsiteY8-58" fmla="*/ 114034 h 789370"/>
                <a:gd name="connsiteX9-59" fmla="*/ 761352 w 1776742"/>
                <a:gd name="connsiteY9-60" fmla="*/ 0 h 789370"/>
                <a:gd name="connsiteX0-61" fmla="*/ 761352 w 1776710"/>
                <a:gd name="connsiteY0-62" fmla="*/ 0 h 789370"/>
                <a:gd name="connsiteX1-63" fmla="*/ 1772747 w 1776710"/>
                <a:gd name="connsiteY1-64" fmla="*/ 419463 h 789370"/>
                <a:gd name="connsiteX2-65" fmla="*/ 761352 w 1776710"/>
                <a:gd name="connsiteY2-66" fmla="*/ 778672 h 789370"/>
                <a:gd name="connsiteX3-67" fmla="*/ 61342 w 1776710"/>
                <a:gd name="connsiteY3-68" fmla="*/ 664638 h 789370"/>
                <a:gd name="connsiteX4-69" fmla="*/ 19754 w 1776710"/>
                <a:gd name="connsiteY4-70" fmla="*/ 644815 h 789370"/>
                <a:gd name="connsiteX5-71" fmla="*/ 12936 w 1776710"/>
                <a:gd name="connsiteY5-72" fmla="*/ 606138 h 789370"/>
                <a:gd name="connsiteX6-73" fmla="*/ 12936 w 1776710"/>
                <a:gd name="connsiteY6-74" fmla="*/ 160630 h 789370"/>
                <a:gd name="connsiteX7-75" fmla="*/ 17463 w 1776710"/>
                <a:gd name="connsiteY7-76" fmla="*/ 134949 h 789370"/>
                <a:gd name="connsiteX8-77" fmla="*/ 61342 w 1776710"/>
                <a:gd name="connsiteY8-78" fmla="*/ 114034 h 789370"/>
                <a:gd name="connsiteX9-79" fmla="*/ 761352 w 1776710"/>
                <a:gd name="connsiteY9-80" fmla="*/ 0 h 789370"/>
                <a:gd name="connsiteX0-81" fmla="*/ 761352 w 1776710"/>
                <a:gd name="connsiteY0-82" fmla="*/ 0 h 789370"/>
                <a:gd name="connsiteX1-83" fmla="*/ 1772747 w 1776710"/>
                <a:gd name="connsiteY1-84" fmla="*/ 419463 h 789370"/>
                <a:gd name="connsiteX2-85" fmla="*/ 761352 w 1776710"/>
                <a:gd name="connsiteY2-86" fmla="*/ 778672 h 789370"/>
                <a:gd name="connsiteX3-87" fmla="*/ 61342 w 1776710"/>
                <a:gd name="connsiteY3-88" fmla="*/ 664638 h 789370"/>
                <a:gd name="connsiteX4-89" fmla="*/ 19754 w 1776710"/>
                <a:gd name="connsiteY4-90" fmla="*/ 644815 h 789370"/>
                <a:gd name="connsiteX5-91" fmla="*/ 12936 w 1776710"/>
                <a:gd name="connsiteY5-92" fmla="*/ 606138 h 789370"/>
                <a:gd name="connsiteX6-93" fmla="*/ 12936 w 1776710"/>
                <a:gd name="connsiteY6-94" fmla="*/ 160630 h 789370"/>
                <a:gd name="connsiteX7-95" fmla="*/ 17463 w 1776710"/>
                <a:gd name="connsiteY7-96" fmla="*/ 134949 h 789370"/>
                <a:gd name="connsiteX8-97" fmla="*/ 61342 w 1776710"/>
                <a:gd name="connsiteY8-98" fmla="*/ 114034 h 789370"/>
                <a:gd name="connsiteX9-99" fmla="*/ 761352 w 1776710"/>
                <a:gd name="connsiteY9-100" fmla="*/ 0 h 789370"/>
                <a:gd name="connsiteX0-101" fmla="*/ 761352 w 1776710"/>
                <a:gd name="connsiteY0-102" fmla="*/ 0 h 778672"/>
                <a:gd name="connsiteX1-103" fmla="*/ 1772747 w 1776710"/>
                <a:gd name="connsiteY1-104" fmla="*/ 419463 h 778672"/>
                <a:gd name="connsiteX2-105" fmla="*/ 761352 w 1776710"/>
                <a:gd name="connsiteY2-106" fmla="*/ 778672 h 778672"/>
                <a:gd name="connsiteX3-107" fmla="*/ 61342 w 1776710"/>
                <a:gd name="connsiteY3-108" fmla="*/ 664638 h 778672"/>
                <a:gd name="connsiteX4-109" fmla="*/ 19754 w 1776710"/>
                <a:gd name="connsiteY4-110" fmla="*/ 644815 h 778672"/>
                <a:gd name="connsiteX5-111" fmla="*/ 12936 w 1776710"/>
                <a:gd name="connsiteY5-112" fmla="*/ 606138 h 778672"/>
                <a:gd name="connsiteX6-113" fmla="*/ 12936 w 1776710"/>
                <a:gd name="connsiteY6-114" fmla="*/ 160630 h 778672"/>
                <a:gd name="connsiteX7-115" fmla="*/ 17463 w 1776710"/>
                <a:gd name="connsiteY7-116" fmla="*/ 134949 h 778672"/>
                <a:gd name="connsiteX8-117" fmla="*/ 61342 w 1776710"/>
                <a:gd name="connsiteY8-118" fmla="*/ 114034 h 778672"/>
                <a:gd name="connsiteX9-119" fmla="*/ 761352 w 1776710"/>
                <a:gd name="connsiteY9-120" fmla="*/ 0 h 778672"/>
                <a:gd name="connsiteX0-121" fmla="*/ 761352 w 1776710"/>
                <a:gd name="connsiteY0-122" fmla="*/ 0 h 778672"/>
                <a:gd name="connsiteX1-123" fmla="*/ 1772747 w 1776710"/>
                <a:gd name="connsiteY1-124" fmla="*/ 419463 h 778672"/>
                <a:gd name="connsiteX2-125" fmla="*/ 761352 w 1776710"/>
                <a:gd name="connsiteY2-126" fmla="*/ 778672 h 778672"/>
                <a:gd name="connsiteX3-127" fmla="*/ 61342 w 1776710"/>
                <a:gd name="connsiteY3-128" fmla="*/ 664638 h 778672"/>
                <a:gd name="connsiteX4-129" fmla="*/ 19754 w 1776710"/>
                <a:gd name="connsiteY4-130" fmla="*/ 644815 h 778672"/>
                <a:gd name="connsiteX5-131" fmla="*/ 12936 w 1776710"/>
                <a:gd name="connsiteY5-132" fmla="*/ 606138 h 778672"/>
                <a:gd name="connsiteX6-133" fmla="*/ 12936 w 1776710"/>
                <a:gd name="connsiteY6-134" fmla="*/ 160630 h 778672"/>
                <a:gd name="connsiteX7-135" fmla="*/ 17463 w 1776710"/>
                <a:gd name="connsiteY7-136" fmla="*/ 134949 h 778672"/>
                <a:gd name="connsiteX8-137" fmla="*/ 61342 w 1776710"/>
                <a:gd name="connsiteY8-138" fmla="*/ 114034 h 778672"/>
                <a:gd name="connsiteX9-139" fmla="*/ 761352 w 1776710"/>
                <a:gd name="connsiteY9-140" fmla="*/ 0 h 778672"/>
                <a:gd name="connsiteX0-141" fmla="*/ 761352 w 1776710"/>
                <a:gd name="connsiteY0-142" fmla="*/ 0 h 764768"/>
                <a:gd name="connsiteX1-143" fmla="*/ 1772747 w 1776710"/>
                <a:gd name="connsiteY1-144" fmla="*/ 419463 h 764768"/>
                <a:gd name="connsiteX2-145" fmla="*/ 751827 w 1776710"/>
                <a:gd name="connsiteY2-146" fmla="*/ 764768 h 764768"/>
                <a:gd name="connsiteX3-147" fmla="*/ 61342 w 1776710"/>
                <a:gd name="connsiteY3-148" fmla="*/ 664638 h 764768"/>
                <a:gd name="connsiteX4-149" fmla="*/ 19754 w 1776710"/>
                <a:gd name="connsiteY4-150" fmla="*/ 644815 h 764768"/>
                <a:gd name="connsiteX5-151" fmla="*/ 12936 w 1776710"/>
                <a:gd name="connsiteY5-152" fmla="*/ 606138 h 764768"/>
                <a:gd name="connsiteX6-153" fmla="*/ 12936 w 1776710"/>
                <a:gd name="connsiteY6-154" fmla="*/ 160630 h 764768"/>
                <a:gd name="connsiteX7-155" fmla="*/ 17463 w 1776710"/>
                <a:gd name="connsiteY7-156" fmla="*/ 134949 h 764768"/>
                <a:gd name="connsiteX8-157" fmla="*/ 61342 w 1776710"/>
                <a:gd name="connsiteY8-158" fmla="*/ 114034 h 764768"/>
                <a:gd name="connsiteX9-159" fmla="*/ 761352 w 1776710"/>
                <a:gd name="connsiteY9-160" fmla="*/ 0 h 764768"/>
                <a:gd name="connsiteX0-161" fmla="*/ 761352 w 1776710"/>
                <a:gd name="connsiteY0-162" fmla="*/ 0 h 767776"/>
                <a:gd name="connsiteX1-163" fmla="*/ 1772747 w 1776710"/>
                <a:gd name="connsiteY1-164" fmla="*/ 419463 h 767776"/>
                <a:gd name="connsiteX2-165" fmla="*/ 751827 w 1776710"/>
                <a:gd name="connsiteY2-166" fmla="*/ 764768 h 767776"/>
                <a:gd name="connsiteX3-167" fmla="*/ 61342 w 1776710"/>
                <a:gd name="connsiteY3-168" fmla="*/ 664638 h 767776"/>
                <a:gd name="connsiteX4-169" fmla="*/ 19754 w 1776710"/>
                <a:gd name="connsiteY4-170" fmla="*/ 644815 h 767776"/>
                <a:gd name="connsiteX5-171" fmla="*/ 12936 w 1776710"/>
                <a:gd name="connsiteY5-172" fmla="*/ 606138 h 767776"/>
                <a:gd name="connsiteX6-173" fmla="*/ 12936 w 1776710"/>
                <a:gd name="connsiteY6-174" fmla="*/ 160630 h 767776"/>
                <a:gd name="connsiteX7-175" fmla="*/ 17463 w 1776710"/>
                <a:gd name="connsiteY7-176" fmla="*/ 134949 h 767776"/>
                <a:gd name="connsiteX8-177" fmla="*/ 61342 w 1776710"/>
                <a:gd name="connsiteY8-178" fmla="*/ 114034 h 767776"/>
                <a:gd name="connsiteX9-179" fmla="*/ 761352 w 1776710"/>
                <a:gd name="connsiteY9-180" fmla="*/ 0 h 767776"/>
                <a:gd name="connsiteX0-181" fmla="*/ 761352 w 1777138"/>
                <a:gd name="connsiteY0-182" fmla="*/ 0 h 767776"/>
                <a:gd name="connsiteX1-183" fmla="*/ 1772747 w 1777138"/>
                <a:gd name="connsiteY1-184" fmla="*/ 419463 h 767776"/>
                <a:gd name="connsiteX2-185" fmla="*/ 751827 w 1777138"/>
                <a:gd name="connsiteY2-186" fmla="*/ 764768 h 767776"/>
                <a:gd name="connsiteX3-187" fmla="*/ 61342 w 1777138"/>
                <a:gd name="connsiteY3-188" fmla="*/ 664638 h 767776"/>
                <a:gd name="connsiteX4-189" fmla="*/ 19754 w 1777138"/>
                <a:gd name="connsiteY4-190" fmla="*/ 644815 h 767776"/>
                <a:gd name="connsiteX5-191" fmla="*/ 12936 w 1777138"/>
                <a:gd name="connsiteY5-192" fmla="*/ 606138 h 767776"/>
                <a:gd name="connsiteX6-193" fmla="*/ 12936 w 1777138"/>
                <a:gd name="connsiteY6-194" fmla="*/ 160630 h 767776"/>
                <a:gd name="connsiteX7-195" fmla="*/ 17463 w 1777138"/>
                <a:gd name="connsiteY7-196" fmla="*/ 134949 h 767776"/>
                <a:gd name="connsiteX8-197" fmla="*/ 61342 w 1777138"/>
                <a:gd name="connsiteY8-198" fmla="*/ 114034 h 767776"/>
                <a:gd name="connsiteX9-199" fmla="*/ 761352 w 1777138"/>
                <a:gd name="connsiteY9-200" fmla="*/ 0 h 767776"/>
                <a:gd name="connsiteX0-201" fmla="*/ 761352 w 1774777"/>
                <a:gd name="connsiteY0-202" fmla="*/ 0 h 767776"/>
                <a:gd name="connsiteX1-203" fmla="*/ 1770366 w 1774777"/>
                <a:gd name="connsiteY1-204" fmla="*/ 424097 h 767776"/>
                <a:gd name="connsiteX2-205" fmla="*/ 751827 w 1774777"/>
                <a:gd name="connsiteY2-206" fmla="*/ 764768 h 767776"/>
                <a:gd name="connsiteX3-207" fmla="*/ 61342 w 1774777"/>
                <a:gd name="connsiteY3-208" fmla="*/ 664638 h 767776"/>
                <a:gd name="connsiteX4-209" fmla="*/ 19754 w 1774777"/>
                <a:gd name="connsiteY4-210" fmla="*/ 644815 h 767776"/>
                <a:gd name="connsiteX5-211" fmla="*/ 12936 w 1774777"/>
                <a:gd name="connsiteY5-212" fmla="*/ 606138 h 767776"/>
                <a:gd name="connsiteX6-213" fmla="*/ 12936 w 1774777"/>
                <a:gd name="connsiteY6-214" fmla="*/ 160630 h 767776"/>
                <a:gd name="connsiteX7-215" fmla="*/ 17463 w 1774777"/>
                <a:gd name="connsiteY7-216" fmla="*/ 134949 h 767776"/>
                <a:gd name="connsiteX8-217" fmla="*/ 61342 w 1774777"/>
                <a:gd name="connsiteY8-218" fmla="*/ 114034 h 767776"/>
                <a:gd name="connsiteX9-219" fmla="*/ 761352 w 1774777"/>
                <a:gd name="connsiteY9-220" fmla="*/ 0 h 767776"/>
                <a:gd name="connsiteX0-221" fmla="*/ 761352 w 1878416"/>
                <a:gd name="connsiteY0-222" fmla="*/ 0 h 767776"/>
                <a:gd name="connsiteX1-223" fmla="*/ 1770366 w 1878416"/>
                <a:gd name="connsiteY1-224" fmla="*/ 424097 h 767776"/>
                <a:gd name="connsiteX2-225" fmla="*/ 1735195 w 1878416"/>
                <a:gd name="connsiteY2-226" fmla="*/ 522007 h 767776"/>
                <a:gd name="connsiteX3-227" fmla="*/ 751827 w 1878416"/>
                <a:gd name="connsiteY3-228" fmla="*/ 764768 h 767776"/>
                <a:gd name="connsiteX4-229" fmla="*/ 61342 w 1878416"/>
                <a:gd name="connsiteY4-230" fmla="*/ 664638 h 767776"/>
                <a:gd name="connsiteX5-231" fmla="*/ 19754 w 1878416"/>
                <a:gd name="connsiteY5-232" fmla="*/ 644815 h 767776"/>
                <a:gd name="connsiteX6-233" fmla="*/ 12936 w 1878416"/>
                <a:gd name="connsiteY6-234" fmla="*/ 606138 h 767776"/>
                <a:gd name="connsiteX7-235" fmla="*/ 12936 w 1878416"/>
                <a:gd name="connsiteY7-236" fmla="*/ 160630 h 767776"/>
                <a:gd name="connsiteX8-237" fmla="*/ 17463 w 1878416"/>
                <a:gd name="connsiteY8-238" fmla="*/ 134949 h 767776"/>
                <a:gd name="connsiteX9-239" fmla="*/ 61342 w 1878416"/>
                <a:gd name="connsiteY9-240" fmla="*/ 114034 h 767776"/>
                <a:gd name="connsiteX10" fmla="*/ 761352 w 1878416"/>
                <a:gd name="connsiteY10" fmla="*/ 0 h 767776"/>
                <a:gd name="connsiteX0-241" fmla="*/ 761352 w 1878416"/>
                <a:gd name="connsiteY0-242" fmla="*/ 0 h 767776"/>
                <a:gd name="connsiteX1-243" fmla="*/ 1770366 w 1878416"/>
                <a:gd name="connsiteY1-244" fmla="*/ 424097 h 767776"/>
                <a:gd name="connsiteX2-245" fmla="*/ 1735195 w 1878416"/>
                <a:gd name="connsiteY2-246" fmla="*/ 522007 h 767776"/>
                <a:gd name="connsiteX3-247" fmla="*/ 751827 w 1878416"/>
                <a:gd name="connsiteY3-248" fmla="*/ 764768 h 767776"/>
                <a:gd name="connsiteX4-249" fmla="*/ 61342 w 1878416"/>
                <a:gd name="connsiteY4-250" fmla="*/ 664638 h 767776"/>
                <a:gd name="connsiteX5-251" fmla="*/ 19754 w 1878416"/>
                <a:gd name="connsiteY5-252" fmla="*/ 644815 h 767776"/>
                <a:gd name="connsiteX6-253" fmla="*/ 12936 w 1878416"/>
                <a:gd name="connsiteY6-254" fmla="*/ 606138 h 767776"/>
                <a:gd name="connsiteX7-255" fmla="*/ 12936 w 1878416"/>
                <a:gd name="connsiteY7-256" fmla="*/ 160630 h 767776"/>
                <a:gd name="connsiteX8-257" fmla="*/ 17463 w 1878416"/>
                <a:gd name="connsiteY8-258" fmla="*/ 134949 h 767776"/>
                <a:gd name="connsiteX9-259" fmla="*/ 61342 w 1878416"/>
                <a:gd name="connsiteY9-260" fmla="*/ 114034 h 767776"/>
                <a:gd name="connsiteX10-261" fmla="*/ 761352 w 1878416"/>
                <a:gd name="connsiteY10-262" fmla="*/ 0 h 767776"/>
                <a:gd name="connsiteX0-263" fmla="*/ 761352 w 1877399"/>
                <a:gd name="connsiteY0-264" fmla="*/ 0 h 767776"/>
                <a:gd name="connsiteX1-265" fmla="*/ 1770366 w 1877399"/>
                <a:gd name="connsiteY1-266" fmla="*/ 424097 h 767776"/>
                <a:gd name="connsiteX2-267" fmla="*/ 1732814 w 1877399"/>
                <a:gd name="connsiteY2-268" fmla="*/ 528960 h 767776"/>
                <a:gd name="connsiteX3-269" fmla="*/ 751827 w 1877399"/>
                <a:gd name="connsiteY3-270" fmla="*/ 764768 h 767776"/>
                <a:gd name="connsiteX4-271" fmla="*/ 61342 w 1877399"/>
                <a:gd name="connsiteY4-272" fmla="*/ 664638 h 767776"/>
                <a:gd name="connsiteX5-273" fmla="*/ 19754 w 1877399"/>
                <a:gd name="connsiteY5-274" fmla="*/ 644815 h 767776"/>
                <a:gd name="connsiteX6-275" fmla="*/ 12936 w 1877399"/>
                <a:gd name="connsiteY6-276" fmla="*/ 606138 h 767776"/>
                <a:gd name="connsiteX7-277" fmla="*/ 12936 w 1877399"/>
                <a:gd name="connsiteY7-278" fmla="*/ 160630 h 767776"/>
                <a:gd name="connsiteX8-279" fmla="*/ 17463 w 1877399"/>
                <a:gd name="connsiteY8-280" fmla="*/ 134949 h 767776"/>
                <a:gd name="connsiteX9-281" fmla="*/ 61342 w 1877399"/>
                <a:gd name="connsiteY9-282" fmla="*/ 114034 h 767776"/>
                <a:gd name="connsiteX10-283" fmla="*/ 761352 w 1877399"/>
                <a:gd name="connsiteY10-284" fmla="*/ 0 h 767776"/>
                <a:gd name="connsiteX0-285" fmla="*/ 761352 w 1877399"/>
                <a:gd name="connsiteY0-286" fmla="*/ 0 h 767776"/>
                <a:gd name="connsiteX1-287" fmla="*/ 1770366 w 1877399"/>
                <a:gd name="connsiteY1-288" fmla="*/ 424097 h 767776"/>
                <a:gd name="connsiteX2-289" fmla="*/ 1732814 w 1877399"/>
                <a:gd name="connsiteY2-290" fmla="*/ 528960 h 767776"/>
                <a:gd name="connsiteX3-291" fmla="*/ 751827 w 1877399"/>
                <a:gd name="connsiteY3-292" fmla="*/ 764768 h 767776"/>
                <a:gd name="connsiteX4-293" fmla="*/ 61342 w 1877399"/>
                <a:gd name="connsiteY4-294" fmla="*/ 664638 h 767776"/>
                <a:gd name="connsiteX5-295" fmla="*/ 19754 w 1877399"/>
                <a:gd name="connsiteY5-296" fmla="*/ 644815 h 767776"/>
                <a:gd name="connsiteX6-297" fmla="*/ 12936 w 1877399"/>
                <a:gd name="connsiteY6-298" fmla="*/ 606138 h 767776"/>
                <a:gd name="connsiteX7-299" fmla="*/ 12936 w 1877399"/>
                <a:gd name="connsiteY7-300" fmla="*/ 160630 h 767776"/>
                <a:gd name="connsiteX8-301" fmla="*/ 17463 w 1877399"/>
                <a:gd name="connsiteY8-302" fmla="*/ 134949 h 767776"/>
                <a:gd name="connsiteX9-303" fmla="*/ 61342 w 1877399"/>
                <a:gd name="connsiteY9-304" fmla="*/ 114034 h 767776"/>
                <a:gd name="connsiteX10-305" fmla="*/ 761352 w 1877399"/>
                <a:gd name="connsiteY10-306" fmla="*/ 0 h 767776"/>
                <a:gd name="connsiteX0-307" fmla="*/ 761352 w 1877399"/>
                <a:gd name="connsiteY0-308" fmla="*/ 0 h 767776"/>
                <a:gd name="connsiteX1-309" fmla="*/ 1770366 w 1877399"/>
                <a:gd name="connsiteY1-310" fmla="*/ 424097 h 767776"/>
                <a:gd name="connsiteX2-311" fmla="*/ 1732814 w 1877399"/>
                <a:gd name="connsiteY2-312" fmla="*/ 528960 h 767776"/>
                <a:gd name="connsiteX3-313" fmla="*/ 751827 w 1877399"/>
                <a:gd name="connsiteY3-314" fmla="*/ 764768 h 767776"/>
                <a:gd name="connsiteX4-315" fmla="*/ 61342 w 1877399"/>
                <a:gd name="connsiteY4-316" fmla="*/ 664638 h 767776"/>
                <a:gd name="connsiteX5-317" fmla="*/ 19754 w 1877399"/>
                <a:gd name="connsiteY5-318" fmla="*/ 644815 h 767776"/>
                <a:gd name="connsiteX6-319" fmla="*/ 12936 w 1877399"/>
                <a:gd name="connsiteY6-320" fmla="*/ 606138 h 767776"/>
                <a:gd name="connsiteX7-321" fmla="*/ 12936 w 1877399"/>
                <a:gd name="connsiteY7-322" fmla="*/ 160630 h 767776"/>
                <a:gd name="connsiteX8-323" fmla="*/ 17463 w 1877399"/>
                <a:gd name="connsiteY8-324" fmla="*/ 134949 h 767776"/>
                <a:gd name="connsiteX9-325" fmla="*/ 61342 w 1877399"/>
                <a:gd name="connsiteY9-326" fmla="*/ 114034 h 767776"/>
                <a:gd name="connsiteX10-327" fmla="*/ 761352 w 1877399"/>
                <a:gd name="connsiteY10-328" fmla="*/ 0 h 767776"/>
                <a:gd name="connsiteX0-329" fmla="*/ 761352 w 1893977"/>
                <a:gd name="connsiteY0-330" fmla="*/ 0 h 767776"/>
                <a:gd name="connsiteX1-331" fmla="*/ 1770366 w 1893977"/>
                <a:gd name="connsiteY1-332" fmla="*/ 424097 h 767776"/>
                <a:gd name="connsiteX2-333" fmla="*/ 1768533 w 1893977"/>
                <a:gd name="connsiteY2-334" fmla="*/ 549817 h 767776"/>
                <a:gd name="connsiteX3-335" fmla="*/ 751827 w 1893977"/>
                <a:gd name="connsiteY3-336" fmla="*/ 764768 h 767776"/>
                <a:gd name="connsiteX4-337" fmla="*/ 61342 w 1893977"/>
                <a:gd name="connsiteY4-338" fmla="*/ 664638 h 767776"/>
                <a:gd name="connsiteX5-339" fmla="*/ 19754 w 1893977"/>
                <a:gd name="connsiteY5-340" fmla="*/ 644815 h 767776"/>
                <a:gd name="connsiteX6-341" fmla="*/ 12936 w 1893977"/>
                <a:gd name="connsiteY6-342" fmla="*/ 606138 h 767776"/>
                <a:gd name="connsiteX7-343" fmla="*/ 12936 w 1893977"/>
                <a:gd name="connsiteY7-344" fmla="*/ 160630 h 767776"/>
                <a:gd name="connsiteX8-345" fmla="*/ 17463 w 1893977"/>
                <a:gd name="connsiteY8-346" fmla="*/ 134949 h 767776"/>
                <a:gd name="connsiteX9-347" fmla="*/ 61342 w 1893977"/>
                <a:gd name="connsiteY9-348" fmla="*/ 114034 h 767776"/>
                <a:gd name="connsiteX10-349" fmla="*/ 761352 w 1893977"/>
                <a:gd name="connsiteY10-350" fmla="*/ 0 h 767776"/>
                <a:gd name="connsiteX0-351" fmla="*/ 761352 w 1893977"/>
                <a:gd name="connsiteY0-352" fmla="*/ 0 h 767776"/>
                <a:gd name="connsiteX1-353" fmla="*/ 1770366 w 1893977"/>
                <a:gd name="connsiteY1-354" fmla="*/ 424097 h 767776"/>
                <a:gd name="connsiteX2-355" fmla="*/ 1768533 w 1893977"/>
                <a:gd name="connsiteY2-356" fmla="*/ 549817 h 767776"/>
                <a:gd name="connsiteX3-357" fmla="*/ 751827 w 1893977"/>
                <a:gd name="connsiteY3-358" fmla="*/ 764768 h 767776"/>
                <a:gd name="connsiteX4-359" fmla="*/ 61342 w 1893977"/>
                <a:gd name="connsiteY4-360" fmla="*/ 664638 h 767776"/>
                <a:gd name="connsiteX5-361" fmla="*/ 19754 w 1893977"/>
                <a:gd name="connsiteY5-362" fmla="*/ 644815 h 767776"/>
                <a:gd name="connsiteX6-363" fmla="*/ 12936 w 1893977"/>
                <a:gd name="connsiteY6-364" fmla="*/ 606138 h 767776"/>
                <a:gd name="connsiteX7-365" fmla="*/ 12936 w 1893977"/>
                <a:gd name="connsiteY7-366" fmla="*/ 160630 h 767776"/>
                <a:gd name="connsiteX8-367" fmla="*/ 17463 w 1893977"/>
                <a:gd name="connsiteY8-368" fmla="*/ 134949 h 767776"/>
                <a:gd name="connsiteX9-369" fmla="*/ 61342 w 1893977"/>
                <a:gd name="connsiteY9-370" fmla="*/ 114034 h 767776"/>
                <a:gd name="connsiteX10-371" fmla="*/ 761352 w 1893977"/>
                <a:gd name="connsiteY10-372" fmla="*/ 0 h 767776"/>
                <a:gd name="connsiteX0-373" fmla="*/ 761352 w 1893977"/>
                <a:gd name="connsiteY0-374" fmla="*/ 0 h 767776"/>
                <a:gd name="connsiteX1-375" fmla="*/ 1770366 w 1893977"/>
                <a:gd name="connsiteY1-376" fmla="*/ 424097 h 767776"/>
                <a:gd name="connsiteX2-377" fmla="*/ 1768533 w 1893977"/>
                <a:gd name="connsiteY2-378" fmla="*/ 549817 h 767776"/>
                <a:gd name="connsiteX3-379" fmla="*/ 751827 w 1893977"/>
                <a:gd name="connsiteY3-380" fmla="*/ 764768 h 767776"/>
                <a:gd name="connsiteX4-381" fmla="*/ 61342 w 1893977"/>
                <a:gd name="connsiteY4-382" fmla="*/ 664638 h 767776"/>
                <a:gd name="connsiteX5-383" fmla="*/ 19754 w 1893977"/>
                <a:gd name="connsiteY5-384" fmla="*/ 644815 h 767776"/>
                <a:gd name="connsiteX6-385" fmla="*/ 12936 w 1893977"/>
                <a:gd name="connsiteY6-386" fmla="*/ 606138 h 767776"/>
                <a:gd name="connsiteX7-387" fmla="*/ 12936 w 1893977"/>
                <a:gd name="connsiteY7-388" fmla="*/ 160630 h 767776"/>
                <a:gd name="connsiteX8-389" fmla="*/ 17463 w 1893977"/>
                <a:gd name="connsiteY8-390" fmla="*/ 134949 h 767776"/>
                <a:gd name="connsiteX9-391" fmla="*/ 61342 w 1893977"/>
                <a:gd name="connsiteY9-392" fmla="*/ 114034 h 767776"/>
                <a:gd name="connsiteX10-393" fmla="*/ 761352 w 1893977"/>
                <a:gd name="connsiteY10-394" fmla="*/ 0 h 767776"/>
                <a:gd name="connsiteX0-395" fmla="*/ 761352 w 1848313"/>
                <a:gd name="connsiteY0-396" fmla="*/ 0 h 767776"/>
                <a:gd name="connsiteX1-397" fmla="*/ 1770366 w 1848313"/>
                <a:gd name="connsiteY1-398" fmla="*/ 424097 h 767776"/>
                <a:gd name="connsiteX2-399" fmla="*/ 1768533 w 1848313"/>
                <a:gd name="connsiteY2-400" fmla="*/ 549817 h 767776"/>
                <a:gd name="connsiteX3-401" fmla="*/ 751827 w 1848313"/>
                <a:gd name="connsiteY3-402" fmla="*/ 764768 h 767776"/>
                <a:gd name="connsiteX4-403" fmla="*/ 61342 w 1848313"/>
                <a:gd name="connsiteY4-404" fmla="*/ 664638 h 767776"/>
                <a:gd name="connsiteX5-405" fmla="*/ 19754 w 1848313"/>
                <a:gd name="connsiteY5-406" fmla="*/ 644815 h 767776"/>
                <a:gd name="connsiteX6-407" fmla="*/ 12936 w 1848313"/>
                <a:gd name="connsiteY6-408" fmla="*/ 606138 h 767776"/>
                <a:gd name="connsiteX7-409" fmla="*/ 12936 w 1848313"/>
                <a:gd name="connsiteY7-410" fmla="*/ 160630 h 767776"/>
                <a:gd name="connsiteX8-411" fmla="*/ 17463 w 1848313"/>
                <a:gd name="connsiteY8-412" fmla="*/ 134949 h 767776"/>
                <a:gd name="connsiteX9-413" fmla="*/ 61342 w 1848313"/>
                <a:gd name="connsiteY9-414" fmla="*/ 114034 h 767776"/>
                <a:gd name="connsiteX10-415" fmla="*/ 761352 w 1848313"/>
                <a:gd name="connsiteY10-416" fmla="*/ 0 h 767776"/>
                <a:gd name="connsiteX0-417" fmla="*/ 761352 w 1848313"/>
                <a:gd name="connsiteY0-418" fmla="*/ 0 h 767776"/>
                <a:gd name="connsiteX1-419" fmla="*/ 1770366 w 1848313"/>
                <a:gd name="connsiteY1-420" fmla="*/ 424097 h 767776"/>
                <a:gd name="connsiteX2-421" fmla="*/ 1768533 w 1848313"/>
                <a:gd name="connsiteY2-422" fmla="*/ 549817 h 767776"/>
                <a:gd name="connsiteX3-423" fmla="*/ 751827 w 1848313"/>
                <a:gd name="connsiteY3-424" fmla="*/ 764768 h 767776"/>
                <a:gd name="connsiteX4-425" fmla="*/ 61342 w 1848313"/>
                <a:gd name="connsiteY4-426" fmla="*/ 664638 h 767776"/>
                <a:gd name="connsiteX5-427" fmla="*/ 19754 w 1848313"/>
                <a:gd name="connsiteY5-428" fmla="*/ 644815 h 767776"/>
                <a:gd name="connsiteX6-429" fmla="*/ 12936 w 1848313"/>
                <a:gd name="connsiteY6-430" fmla="*/ 606138 h 767776"/>
                <a:gd name="connsiteX7-431" fmla="*/ 12936 w 1848313"/>
                <a:gd name="connsiteY7-432" fmla="*/ 160630 h 767776"/>
                <a:gd name="connsiteX8-433" fmla="*/ 17463 w 1848313"/>
                <a:gd name="connsiteY8-434" fmla="*/ 134949 h 767776"/>
                <a:gd name="connsiteX9-435" fmla="*/ 61342 w 1848313"/>
                <a:gd name="connsiteY9-436" fmla="*/ 114034 h 767776"/>
                <a:gd name="connsiteX10-437" fmla="*/ 761352 w 1848313"/>
                <a:gd name="connsiteY10-438" fmla="*/ 0 h 767776"/>
                <a:gd name="connsiteX0-439" fmla="*/ 761352 w 1838454"/>
                <a:gd name="connsiteY0-440" fmla="*/ 0 h 767776"/>
                <a:gd name="connsiteX1-441" fmla="*/ 1756079 w 1838454"/>
                <a:gd name="connsiteY1-442" fmla="*/ 345304 h 767776"/>
                <a:gd name="connsiteX2-443" fmla="*/ 1768533 w 1838454"/>
                <a:gd name="connsiteY2-444" fmla="*/ 549817 h 767776"/>
                <a:gd name="connsiteX3-445" fmla="*/ 751827 w 1838454"/>
                <a:gd name="connsiteY3-446" fmla="*/ 764768 h 767776"/>
                <a:gd name="connsiteX4-447" fmla="*/ 61342 w 1838454"/>
                <a:gd name="connsiteY4-448" fmla="*/ 664638 h 767776"/>
                <a:gd name="connsiteX5-449" fmla="*/ 19754 w 1838454"/>
                <a:gd name="connsiteY5-450" fmla="*/ 644815 h 767776"/>
                <a:gd name="connsiteX6-451" fmla="*/ 12936 w 1838454"/>
                <a:gd name="connsiteY6-452" fmla="*/ 606138 h 767776"/>
                <a:gd name="connsiteX7-453" fmla="*/ 12936 w 1838454"/>
                <a:gd name="connsiteY7-454" fmla="*/ 160630 h 767776"/>
                <a:gd name="connsiteX8-455" fmla="*/ 17463 w 1838454"/>
                <a:gd name="connsiteY8-456" fmla="*/ 134949 h 767776"/>
                <a:gd name="connsiteX9-457" fmla="*/ 61342 w 1838454"/>
                <a:gd name="connsiteY9-458" fmla="*/ 114034 h 767776"/>
                <a:gd name="connsiteX10-459" fmla="*/ 761352 w 1838454"/>
                <a:gd name="connsiteY10-460" fmla="*/ 0 h 767776"/>
                <a:gd name="connsiteX0-461" fmla="*/ 761352 w 1794924"/>
                <a:gd name="connsiteY0-462" fmla="*/ 0 h 767776"/>
                <a:gd name="connsiteX1-463" fmla="*/ 1756079 w 1794924"/>
                <a:gd name="connsiteY1-464" fmla="*/ 345304 h 767776"/>
                <a:gd name="connsiteX2-465" fmla="*/ 1768533 w 1794924"/>
                <a:gd name="connsiteY2-466" fmla="*/ 549817 h 767776"/>
                <a:gd name="connsiteX3-467" fmla="*/ 751827 w 1794924"/>
                <a:gd name="connsiteY3-468" fmla="*/ 764768 h 767776"/>
                <a:gd name="connsiteX4-469" fmla="*/ 61342 w 1794924"/>
                <a:gd name="connsiteY4-470" fmla="*/ 664638 h 767776"/>
                <a:gd name="connsiteX5-471" fmla="*/ 19754 w 1794924"/>
                <a:gd name="connsiteY5-472" fmla="*/ 644815 h 767776"/>
                <a:gd name="connsiteX6-473" fmla="*/ 12936 w 1794924"/>
                <a:gd name="connsiteY6-474" fmla="*/ 606138 h 767776"/>
                <a:gd name="connsiteX7-475" fmla="*/ 12936 w 1794924"/>
                <a:gd name="connsiteY7-476" fmla="*/ 160630 h 767776"/>
                <a:gd name="connsiteX8-477" fmla="*/ 17463 w 1794924"/>
                <a:gd name="connsiteY8-478" fmla="*/ 134949 h 767776"/>
                <a:gd name="connsiteX9-479" fmla="*/ 61342 w 1794924"/>
                <a:gd name="connsiteY9-480" fmla="*/ 114034 h 767776"/>
                <a:gd name="connsiteX10-481" fmla="*/ 761352 w 1794924"/>
                <a:gd name="connsiteY10-482" fmla="*/ 0 h 767776"/>
                <a:gd name="connsiteX0-483" fmla="*/ 761352 w 1794924"/>
                <a:gd name="connsiteY0-484" fmla="*/ 0 h 767776"/>
                <a:gd name="connsiteX1-485" fmla="*/ 1756079 w 1794924"/>
                <a:gd name="connsiteY1-486" fmla="*/ 345304 h 767776"/>
                <a:gd name="connsiteX2-487" fmla="*/ 1768533 w 1794924"/>
                <a:gd name="connsiteY2-488" fmla="*/ 549817 h 767776"/>
                <a:gd name="connsiteX3-489" fmla="*/ 751827 w 1794924"/>
                <a:gd name="connsiteY3-490" fmla="*/ 764768 h 767776"/>
                <a:gd name="connsiteX4-491" fmla="*/ 61342 w 1794924"/>
                <a:gd name="connsiteY4-492" fmla="*/ 664638 h 767776"/>
                <a:gd name="connsiteX5-493" fmla="*/ 19754 w 1794924"/>
                <a:gd name="connsiteY5-494" fmla="*/ 644815 h 767776"/>
                <a:gd name="connsiteX6-495" fmla="*/ 12936 w 1794924"/>
                <a:gd name="connsiteY6-496" fmla="*/ 606138 h 767776"/>
                <a:gd name="connsiteX7-497" fmla="*/ 12936 w 1794924"/>
                <a:gd name="connsiteY7-498" fmla="*/ 160630 h 767776"/>
                <a:gd name="connsiteX8-499" fmla="*/ 17463 w 1794924"/>
                <a:gd name="connsiteY8-500" fmla="*/ 134949 h 767776"/>
                <a:gd name="connsiteX9-501" fmla="*/ 61342 w 1794924"/>
                <a:gd name="connsiteY9-502" fmla="*/ 114034 h 767776"/>
                <a:gd name="connsiteX10-503" fmla="*/ 761352 w 1794924"/>
                <a:gd name="connsiteY10-504" fmla="*/ 0 h 767776"/>
                <a:gd name="connsiteX0-505" fmla="*/ 761352 w 1794924"/>
                <a:gd name="connsiteY0-506" fmla="*/ 0 h 767776"/>
                <a:gd name="connsiteX1-507" fmla="*/ 1756079 w 1794924"/>
                <a:gd name="connsiteY1-508" fmla="*/ 345304 h 767776"/>
                <a:gd name="connsiteX2-509" fmla="*/ 1768533 w 1794924"/>
                <a:gd name="connsiteY2-510" fmla="*/ 549817 h 767776"/>
                <a:gd name="connsiteX3-511" fmla="*/ 751827 w 1794924"/>
                <a:gd name="connsiteY3-512" fmla="*/ 764768 h 767776"/>
                <a:gd name="connsiteX4-513" fmla="*/ 61342 w 1794924"/>
                <a:gd name="connsiteY4-514" fmla="*/ 664638 h 767776"/>
                <a:gd name="connsiteX5-515" fmla="*/ 19754 w 1794924"/>
                <a:gd name="connsiteY5-516" fmla="*/ 644815 h 767776"/>
                <a:gd name="connsiteX6-517" fmla="*/ 12936 w 1794924"/>
                <a:gd name="connsiteY6-518" fmla="*/ 606138 h 767776"/>
                <a:gd name="connsiteX7-519" fmla="*/ 12936 w 1794924"/>
                <a:gd name="connsiteY7-520" fmla="*/ 160630 h 767776"/>
                <a:gd name="connsiteX8-521" fmla="*/ 17463 w 1794924"/>
                <a:gd name="connsiteY8-522" fmla="*/ 134949 h 767776"/>
                <a:gd name="connsiteX9-523" fmla="*/ 61342 w 1794924"/>
                <a:gd name="connsiteY9-524" fmla="*/ 114034 h 767776"/>
                <a:gd name="connsiteX10-525" fmla="*/ 761352 w 1794924"/>
                <a:gd name="connsiteY10-526" fmla="*/ 0 h 767776"/>
                <a:gd name="connsiteX0-527" fmla="*/ 761352 w 1796220"/>
                <a:gd name="connsiteY0-528" fmla="*/ 0 h 767776"/>
                <a:gd name="connsiteX1-529" fmla="*/ 1758460 w 1796220"/>
                <a:gd name="connsiteY1-530" fmla="*/ 322129 h 767776"/>
                <a:gd name="connsiteX2-531" fmla="*/ 1768533 w 1796220"/>
                <a:gd name="connsiteY2-532" fmla="*/ 549817 h 767776"/>
                <a:gd name="connsiteX3-533" fmla="*/ 751827 w 1796220"/>
                <a:gd name="connsiteY3-534" fmla="*/ 764768 h 767776"/>
                <a:gd name="connsiteX4-535" fmla="*/ 61342 w 1796220"/>
                <a:gd name="connsiteY4-536" fmla="*/ 664638 h 767776"/>
                <a:gd name="connsiteX5-537" fmla="*/ 19754 w 1796220"/>
                <a:gd name="connsiteY5-538" fmla="*/ 644815 h 767776"/>
                <a:gd name="connsiteX6-539" fmla="*/ 12936 w 1796220"/>
                <a:gd name="connsiteY6-540" fmla="*/ 606138 h 767776"/>
                <a:gd name="connsiteX7-541" fmla="*/ 12936 w 1796220"/>
                <a:gd name="connsiteY7-542" fmla="*/ 160630 h 767776"/>
                <a:gd name="connsiteX8-543" fmla="*/ 17463 w 1796220"/>
                <a:gd name="connsiteY8-544" fmla="*/ 134949 h 767776"/>
                <a:gd name="connsiteX9-545" fmla="*/ 61342 w 1796220"/>
                <a:gd name="connsiteY9-546" fmla="*/ 114034 h 767776"/>
                <a:gd name="connsiteX10-547" fmla="*/ 761352 w 1796220"/>
                <a:gd name="connsiteY10-548" fmla="*/ 0 h 767776"/>
                <a:gd name="connsiteX0-549" fmla="*/ 761352 w 1796220"/>
                <a:gd name="connsiteY0-550" fmla="*/ 0 h 767776"/>
                <a:gd name="connsiteX1-551" fmla="*/ 1758460 w 1796220"/>
                <a:gd name="connsiteY1-552" fmla="*/ 322129 h 767776"/>
                <a:gd name="connsiteX2-553" fmla="*/ 1768533 w 1796220"/>
                <a:gd name="connsiteY2-554" fmla="*/ 549817 h 767776"/>
                <a:gd name="connsiteX3-555" fmla="*/ 751827 w 1796220"/>
                <a:gd name="connsiteY3-556" fmla="*/ 764768 h 767776"/>
                <a:gd name="connsiteX4-557" fmla="*/ 61342 w 1796220"/>
                <a:gd name="connsiteY4-558" fmla="*/ 664638 h 767776"/>
                <a:gd name="connsiteX5-559" fmla="*/ 19754 w 1796220"/>
                <a:gd name="connsiteY5-560" fmla="*/ 644815 h 767776"/>
                <a:gd name="connsiteX6-561" fmla="*/ 12936 w 1796220"/>
                <a:gd name="connsiteY6-562" fmla="*/ 606138 h 767776"/>
                <a:gd name="connsiteX7-563" fmla="*/ 12936 w 1796220"/>
                <a:gd name="connsiteY7-564" fmla="*/ 160630 h 767776"/>
                <a:gd name="connsiteX8-565" fmla="*/ 17463 w 1796220"/>
                <a:gd name="connsiteY8-566" fmla="*/ 134949 h 767776"/>
                <a:gd name="connsiteX9-567" fmla="*/ 61342 w 1796220"/>
                <a:gd name="connsiteY9-568" fmla="*/ 114034 h 767776"/>
                <a:gd name="connsiteX10-569" fmla="*/ 761352 w 1796220"/>
                <a:gd name="connsiteY10-570" fmla="*/ 0 h 767776"/>
                <a:gd name="connsiteX0-571" fmla="*/ 761352 w 1796220"/>
                <a:gd name="connsiteY0-572" fmla="*/ 0 h 767776"/>
                <a:gd name="connsiteX1-573" fmla="*/ 1758460 w 1796220"/>
                <a:gd name="connsiteY1-574" fmla="*/ 322129 h 767776"/>
                <a:gd name="connsiteX2-575" fmla="*/ 1768533 w 1796220"/>
                <a:gd name="connsiteY2-576" fmla="*/ 549817 h 767776"/>
                <a:gd name="connsiteX3-577" fmla="*/ 751827 w 1796220"/>
                <a:gd name="connsiteY3-578" fmla="*/ 764768 h 767776"/>
                <a:gd name="connsiteX4-579" fmla="*/ 61342 w 1796220"/>
                <a:gd name="connsiteY4-580" fmla="*/ 664638 h 767776"/>
                <a:gd name="connsiteX5-581" fmla="*/ 19754 w 1796220"/>
                <a:gd name="connsiteY5-582" fmla="*/ 644815 h 767776"/>
                <a:gd name="connsiteX6-583" fmla="*/ 12936 w 1796220"/>
                <a:gd name="connsiteY6-584" fmla="*/ 606138 h 767776"/>
                <a:gd name="connsiteX7-585" fmla="*/ 12936 w 1796220"/>
                <a:gd name="connsiteY7-586" fmla="*/ 160630 h 767776"/>
                <a:gd name="connsiteX8-587" fmla="*/ 17463 w 1796220"/>
                <a:gd name="connsiteY8-588" fmla="*/ 134949 h 767776"/>
                <a:gd name="connsiteX9-589" fmla="*/ 61342 w 1796220"/>
                <a:gd name="connsiteY9-590" fmla="*/ 114034 h 767776"/>
                <a:gd name="connsiteX10-591" fmla="*/ 761352 w 1796220"/>
                <a:gd name="connsiteY10-592" fmla="*/ 0 h 767776"/>
                <a:gd name="connsiteX0-593" fmla="*/ 761352 w 1793046"/>
                <a:gd name="connsiteY0-594" fmla="*/ 0 h 767776"/>
                <a:gd name="connsiteX1-595" fmla="*/ 1758460 w 1793046"/>
                <a:gd name="connsiteY1-596" fmla="*/ 322129 h 767776"/>
                <a:gd name="connsiteX2-597" fmla="*/ 1768533 w 1793046"/>
                <a:gd name="connsiteY2-598" fmla="*/ 549817 h 767776"/>
                <a:gd name="connsiteX3-599" fmla="*/ 751827 w 1793046"/>
                <a:gd name="connsiteY3-600" fmla="*/ 764768 h 767776"/>
                <a:gd name="connsiteX4-601" fmla="*/ 61342 w 1793046"/>
                <a:gd name="connsiteY4-602" fmla="*/ 664638 h 767776"/>
                <a:gd name="connsiteX5-603" fmla="*/ 19754 w 1793046"/>
                <a:gd name="connsiteY5-604" fmla="*/ 644815 h 767776"/>
                <a:gd name="connsiteX6-605" fmla="*/ 12936 w 1793046"/>
                <a:gd name="connsiteY6-606" fmla="*/ 606138 h 767776"/>
                <a:gd name="connsiteX7-607" fmla="*/ 12936 w 1793046"/>
                <a:gd name="connsiteY7-608" fmla="*/ 160630 h 767776"/>
                <a:gd name="connsiteX8-609" fmla="*/ 17463 w 1793046"/>
                <a:gd name="connsiteY8-610" fmla="*/ 134949 h 767776"/>
                <a:gd name="connsiteX9-611" fmla="*/ 61342 w 1793046"/>
                <a:gd name="connsiteY9-612" fmla="*/ 114034 h 767776"/>
                <a:gd name="connsiteX10-613" fmla="*/ 761352 w 1793046"/>
                <a:gd name="connsiteY10-614" fmla="*/ 0 h 767776"/>
                <a:gd name="connsiteX0-615" fmla="*/ 761352 w 1793046"/>
                <a:gd name="connsiteY0-616" fmla="*/ 0 h 767776"/>
                <a:gd name="connsiteX1-617" fmla="*/ 1758460 w 1793046"/>
                <a:gd name="connsiteY1-618" fmla="*/ 322129 h 767776"/>
                <a:gd name="connsiteX2-619" fmla="*/ 1768533 w 1793046"/>
                <a:gd name="connsiteY2-620" fmla="*/ 549817 h 767776"/>
                <a:gd name="connsiteX3-621" fmla="*/ 751827 w 1793046"/>
                <a:gd name="connsiteY3-622" fmla="*/ 764768 h 767776"/>
                <a:gd name="connsiteX4-623" fmla="*/ 61342 w 1793046"/>
                <a:gd name="connsiteY4-624" fmla="*/ 664638 h 767776"/>
                <a:gd name="connsiteX5-625" fmla="*/ 19754 w 1793046"/>
                <a:gd name="connsiteY5-626" fmla="*/ 644815 h 767776"/>
                <a:gd name="connsiteX6-627" fmla="*/ 12936 w 1793046"/>
                <a:gd name="connsiteY6-628" fmla="*/ 606138 h 767776"/>
                <a:gd name="connsiteX7-629" fmla="*/ 12936 w 1793046"/>
                <a:gd name="connsiteY7-630" fmla="*/ 160630 h 767776"/>
                <a:gd name="connsiteX8-631" fmla="*/ 17463 w 1793046"/>
                <a:gd name="connsiteY8-632" fmla="*/ 134949 h 767776"/>
                <a:gd name="connsiteX9-633" fmla="*/ 61342 w 1793046"/>
                <a:gd name="connsiteY9-634" fmla="*/ 114034 h 767776"/>
                <a:gd name="connsiteX10-635" fmla="*/ 761352 w 1793046"/>
                <a:gd name="connsiteY10-636" fmla="*/ 0 h 767776"/>
                <a:gd name="connsiteX0-637" fmla="*/ 761352 w 1793046"/>
                <a:gd name="connsiteY0-638" fmla="*/ 0 h 767776"/>
                <a:gd name="connsiteX1-639" fmla="*/ 1758460 w 1793046"/>
                <a:gd name="connsiteY1-640" fmla="*/ 322129 h 767776"/>
                <a:gd name="connsiteX2-641" fmla="*/ 1768533 w 1793046"/>
                <a:gd name="connsiteY2-642" fmla="*/ 549817 h 767776"/>
                <a:gd name="connsiteX3-643" fmla="*/ 751827 w 1793046"/>
                <a:gd name="connsiteY3-644" fmla="*/ 764768 h 767776"/>
                <a:gd name="connsiteX4-645" fmla="*/ 61342 w 1793046"/>
                <a:gd name="connsiteY4-646" fmla="*/ 664638 h 767776"/>
                <a:gd name="connsiteX5-647" fmla="*/ 19754 w 1793046"/>
                <a:gd name="connsiteY5-648" fmla="*/ 644815 h 767776"/>
                <a:gd name="connsiteX6-649" fmla="*/ 12936 w 1793046"/>
                <a:gd name="connsiteY6-650" fmla="*/ 606138 h 767776"/>
                <a:gd name="connsiteX7-651" fmla="*/ 12936 w 1793046"/>
                <a:gd name="connsiteY7-652" fmla="*/ 160630 h 767776"/>
                <a:gd name="connsiteX8-653" fmla="*/ 17463 w 1793046"/>
                <a:gd name="connsiteY8-654" fmla="*/ 134949 h 767776"/>
                <a:gd name="connsiteX9-655" fmla="*/ 61342 w 1793046"/>
                <a:gd name="connsiteY9-656" fmla="*/ 114034 h 767776"/>
                <a:gd name="connsiteX10-657" fmla="*/ 761352 w 1793046"/>
                <a:gd name="connsiteY10-658" fmla="*/ 0 h 767776"/>
                <a:gd name="connsiteX0-659" fmla="*/ 761352 w 1793046"/>
                <a:gd name="connsiteY0-660" fmla="*/ 0 h 767776"/>
                <a:gd name="connsiteX1-661" fmla="*/ 1758460 w 1793046"/>
                <a:gd name="connsiteY1-662" fmla="*/ 322129 h 767776"/>
                <a:gd name="connsiteX2-663" fmla="*/ 1768533 w 1793046"/>
                <a:gd name="connsiteY2-664" fmla="*/ 549817 h 767776"/>
                <a:gd name="connsiteX3-665" fmla="*/ 751827 w 1793046"/>
                <a:gd name="connsiteY3-666" fmla="*/ 764768 h 767776"/>
                <a:gd name="connsiteX4-667" fmla="*/ 61342 w 1793046"/>
                <a:gd name="connsiteY4-668" fmla="*/ 664638 h 767776"/>
                <a:gd name="connsiteX5-669" fmla="*/ 19754 w 1793046"/>
                <a:gd name="connsiteY5-670" fmla="*/ 644815 h 767776"/>
                <a:gd name="connsiteX6-671" fmla="*/ 12936 w 1793046"/>
                <a:gd name="connsiteY6-672" fmla="*/ 606138 h 767776"/>
                <a:gd name="connsiteX7-673" fmla="*/ 12936 w 1793046"/>
                <a:gd name="connsiteY7-674" fmla="*/ 160630 h 767776"/>
                <a:gd name="connsiteX8-675" fmla="*/ 17463 w 1793046"/>
                <a:gd name="connsiteY8-676" fmla="*/ 134949 h 767776"/>
                <a:gd name="connsiteX9-677" fmla="*/ 61342 w 1793046"/>
                <a:gd name="connsiteY9-678" fmla="*/ 114034 h 767776"/>
                <a:gd name="connsiteX10-679" fmla="*/ 761352 w 1793046"/>
                <a:gd name="connsiteY10-680" fmla="*/ 0 h 767776"/>
                <a:gd name="connsiteX0-681" fmla="*/ 761352 w 1793046"/>
                <a:gd name="connsiteY0-682" fmla="*/ 0 h 767776"/>
                <a:gd name="connsiteX1-683" fmla="*/ 1758460 w 1793046"/>
                <a:gd name="connsiteY1-684" fmla="*/ 322129 h 767776"/>
                <a:gd name="connsiteX2-685" fmla="*/ 1768533 w 1793046"/>
                <a:gd name="connsiteY2-686" fmla="*/ 549817 h 767776"/>
                <a:gd name="connsiteX3-687" fmla="*/ 751827 w 1793046"/>
                <a:gd name="connsiteY3-688" fmla="*/ 764768 h 767776"/>
                <a:gd name="connsiteX4-689" fmla="*/ 61342 w 1793046"/>
                <a:gd name="connsiteY4-690" fmla="*/ 664638 h 767776"/>
                <a:gd name="connsiteX5-691" fmla="*/ 19754 w 1793046"/>
                <a:gd name="connsiteY5-692" fmla="*/ 644815 h 767776"/>
                <a:gd name="connsiteX6-693" fmla="*/ 12936 w 1793046"/>
                <a:gd name="connsiteY6-694" fmla="*/ 606138 h 767776"/>
                <a:gd name="connsiteX7-695" fmla="*/ 12936 w 1793046"/>
                <a:gd name="connsiteY7-696" fmla="*/ 160630 h 767776"/>
                <a:gd name="connsiteX8-697" fmla="*/ 17463 w 1793046"/>
                <a:gd name="connsiteY8-698" fmla="*/ 134949 h 767776"/>
                <a:gd name="connsiteX9-699" fmla="*/ 61342 w 1793046"/>
                <a:gd name="connsiteY9-700" fmla="*/ 114034 h 767776"/>
                <a:gd name="connsiteX10-701" fmla="*/ 761352 w 1793046"/>
                <a:gd name="connsiteY10-702" fmla="*/ 0 h 76777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61" y="connsiteY10-262"/>
                </a:cxn>
              </a:cxnLst>
              <a:rect l="l" t="t" r="r" b="b"/>
              <a:pathLst>
                <a:path w="1793046" h="767776">
                  <a:moveTo>
                    <a:pt x="761352" y="0"/>
                  </a:moveTo>
                  <a:cubicBezTo>
                    <a:pt x="1289044" y="9270"/>
                    <a:pt x="1710835" y="225298"/>
                    <a:pt x="1758460" y="322129"/>
                  </a:cubicBezTo>
                  <a:cubicBezTo>
                    <a:pt x="1818373" y="418400"/>
                    <a:pt x="1785890" y="495358"/>
                    <a:pt x="1768533" y="549817"/>
                  </a:cubicBezTo>
                  <a:cubicBezTo>
                    <a:pt x="1620342" y="541092"/>
                    <a:pt x="1365885" y="710625"/>
                    <a:pt x="751827" y="764768"/>
                  </a:cubicBezTo>
                  <a:cubicBezTo>
                    <a:pt x="430875" y="780137"/>
                    <a:pt x="240490" y="735094"/>
                    <a:pt x="61342" y="664638"/>
                  </a:cubicBezTo>
                  <a:lnTo>
                    <a:pt x="19754" y="644815"/>
                  </a:lnTo>
                  <a:lnTo>
                    <a:pt x="12936" y="606138"/>
                  </a:lnTo>
                  <a:cubicBezTo>
                    <a:pt x="-4312" y="458212"/>
                    <a:pt x="-4312" y="308556"/>
                    <a:pt x="12936" y="160630"/>
                  </a:cubicBezTo>
                  <a:lnTo>
                    <a:pt x="17463" y="134949"/>
                  </a:lnTo>
                  <a:lnTo>
                    <a:pt x="61342" y="114034"/>
                  </a:lnTo>
                  <a:cubicBezTo>
                    <a:pt x="240490" y="43578"/>
                    <a:pt x="487981" y="0"/>
                    <a:pt x="761352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569" name="文本框 568"/>
          <p:cNvSpPr txBox="1"/>
          <p:nvPr/>
        </p:nvSpPr>
        <p:spPr>
          <a:xfrm>
            <a:off x="6457416" y="3931140"/>
            <a:ext cx="1661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</a:rPr>
              <a:t>63÷9</a:t>
            </a:r>
            <a:r>
              <a:rPr lang="zh-CN" altLang="en-US" sz="2400" b="1" dirty="0">
                <a:latin typeface="+mn-lt"/>
              </a:rPr>
              <a:t>＝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570" name="文本框 569"/>
          <p:cNvSpPr txBox="1"/>
          <p:nvPr/>
        </p:nvSpPr>
        <p:spPr>
          <a:xfrm>
            <a:off x="1695221" y="1738530"/>
            <a:ext cx="9144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6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572" name="文本框 571"/>
          <p:cNvSpPr txBox="1"/>
          <p:nvPr/>
        </p:nvSpPr>
        <p:spPr>
          <a:xfrm>
            <a:off x="4514343" y="1795673"/>
            <a:ext cx="1925773" cy="416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2······2</a:t>
            </a:r>
            <a:endParaRPr lang="zh-CN" altLang="en-US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573" name="文本框 572"/>
          <p:cNvSpPr txBox="1"/>
          <p:nvPr/>
        </p:nvSpPr>
        <p:spPr>
          <a:xfrm>
            <a:off x="7609478" y="1738530"/>
            <a:ext cx="9144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574" name="文本框 573"/>
          <p:cNvSpPr txBox="1"/>
          <p:nvPr/>
        </p:nvSpPr>
        <p:spPr>
          <a:xfrm>
            <a:off x="1647340" y="2867747"/>
            <a:ext cx="1925773" cy="416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2······5</a:t>
            </a:r>
            <a:endParaRPr lang="zh-CN" altLang="en-US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575" name="文本框 574"/>
          <p:cNvSpPr txBox="1"/>
          <p:nvPr/>
        </p:nvSpPr>
        <p:spPr>
          <a:xfrm>
            <a:off x="4487034" y="2867747"/>
            <a:ext cx="1925773" cy="416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1······4</a:t>
            </a:r>
            <a:endParaRPr lang="zh-CN" altLang="en-US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576" name="文本框 575"/>
          <p:cNvSpPr txBox="1"/>
          <p:nvPr/>
        </p:nvSpPr>
        <p:spPr>
          <a:xfrm>
            <a:off x="7488872" y="2867747"/>
            <a:ext cx="1925773" cy="416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3······2</a:t>
            </a:r>
            <a:endParaRPr lang="zh-CN" altLang="en-US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577" name="文本框 576"/>
          <p:cNvSpPr txBox="1"/>
          <p:nvPr/>
        </p:nvSpPr>
        <p:spPr>
          <a:xfrm>
            <a:off x="1847617" y="3857993"/>
            <a:ext cx="9144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578" name="文本框 577"/>
          <p:cNvSpPr txBox="1"/>
          <p:nvPr/>
        </p:nvSpPr>
        <p:spPr>
          <a:xfrm>
            <a:off x="4781713" y="3857993"/>
            <a:ext cx="9144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579" name="文本框 578"/>
          <p:cNvSpPr txBox="1"/>
          <p:nvPr/>
        </p:nvSpPr>
        <p:spPr>
          <a:xfrm>
            <a:off x="7554548" y="3857993"/>
            <a:ext cx="9144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7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580" name="文本框 579"/>
          <p:cNvSpPr txBox="1"/>
          <p:nvPr/>
        </p:nvSpPr>
        <p:spPr>
          <a:xfrm>
            <a:off x="286343" y="872924"/>
            <a:ext cx="8467111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仔细观察，你能根据</a:t>
            </a:r>
            <a:r>
              <a:rPr lang="zh-CN" altLang="en-US" sz="2400" b="1" dirty="0">
                <a:solidFill>
                  <a:srgbClr val="005246"/>
                </a:solidFill>
                <a:highlight>
                  <a:srgbClr val="FFFF00"/>
                </a:highlight>
                <a:latin typeface="+mn-lt"/>
                <a:ea typeface="楷体" panose="02010609060101010101" pitchFamily="49" charset="-122"/>
              </a:rPr>
              <a:t>商</a:t>
            </a:r>
            <a:r>
              <a:rPr lang="zh-CN" altLang="en-US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把算式分类吗？应该怎么分？</a:t>
            </a:r>
            <a:endParaRPr lang="zh-CN" altLang="en-US" sz="2400" b="1" dirty="0">
              <a:solidFill>
                <a:srgbClr val="005246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0" grpId="0"/>
      <p:bldP spid="572" grpId="0"/>
      <p:bldP spid="573" grpId="0"/>
      <p:bldP spid="574" grpId="0"/>
      <p:bldP spid="575" grpId="0"/>
      <p:bldP spid="576" grpId="0"/>
      <p:bldP spid="577" grpId="0"/>
      <p:bldP spid="578" grpId="0"/>
      <p:bldP spid="579" grpId="0"/>
      <p:bldP spid="58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841414" y="1811375"/>
            <a:ext cx="3403579" cy="1466959"/>
          </a:xfrm>
          <a:prstGeom prst="rect">
            <a:avLst/>
          </a:prstGeom>
          <a:solidFill>
            <a:srgbClr val="00B0F0">
              <a:alpha val="10196"/>
            </a:srgbClr>
          </a:solidFill>
          <a:ln w="19050">
            <a:solidFill>
              <a:srgbClr val="009E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1" name="矩形 30"/>
          <p:cNvSpPr/>
          <p:nvPr/>
        </p:nvSpPr>
        <p:spPr>
          <a:xfrm>
            <a:off x="4816506" y="1811375"/>
            <a:ext cx="4136994" cy="1466959"/>
          </a:xfrm>
          <a:prstGeom prst="rect">
            <a:avLst/>
          </a:prstGeom>
          <a:solidFill>
            <a:srgbClr val="00B0F0">
              <a:alpha val="10196"/>
            </a:srgbClr>
          </a:solidFill>
          <a:ln w="19050">
            <a:solidFill>
              <a:srgbClr val="009E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4248150" y="1811375"/>
            <a:ext cx="573927" cy="1466959"/>
          </a:xfrm>
          <a:prstGeom prst="rect">
            <a:avLst/>
          </a:prstGeom>
          <a:solidFill>
            <a:srgbClr val="00B0F0">
              <a:alpha val="20000"/>
            </a:srgbClr>
          </a:solidFill>
          <a:ln w="19050">
            <a:solidFill>
              <a:srgbClr val="009E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268694" y="1811375"/>
            <a:ext cx="573927" cy="1466959"/>
          </a:xfrm>
          <a:prstGeom prst="rect">
            <a:avLst/>
          </a:prstGeom>
          <a:solidFill>
            <a:srgbClr val="00B0F0">
              <a:alpha val="20000"/>
            </a:srgbClr>
          </a:solidFill>
          <a:ln w="19050">
            <a:solidFill>
              <a:srgbClr val="009E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824412" y="1811375"/>
            <a:ext cx="1661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</a:rPr>
              <a:t>8÷3</a:t>
            </a:r>
            <a:r>
              <a:rPr lang="zh-CN" altLang="en-US" sz="2400" b="1" dirty="0">
                <a:latin typeface="+mn-lt"/>
              </a:rPr>
              <a:t>＝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963998" y="1806420"/>
            <a:ext cx="1661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</a:rPr>
              <a:t>9÷5</a:t>
            </a:r>
            <a:r>
              <a:rPr lang="zh-CN" altLang="en-US" sz="2400" b="1" dirty="0">
                <a:latin typeface="+mn-lt"/>
              </a:rPr>
              <a:t>＝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24412" y="2302578"/>
            <a:ext cx="1661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</a:rPr>
              <a:t>19÷7</a:t>
            </a:r>
            <a:r>
              <a:rPr lang="zh-CN" altLang="en-US" sz="2400" b="1" dirty="0">
                <a:latin typeface="+mn-lt"/>
              </a:rPr>
              <a:t>＝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963998" y="2282772"/>
            <a:ext cx="1661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</a:rPr>
              <a:t>26÷8</a:t>
            </a:r>
            <a:r>
              <a:rPr lang="zh-CN" altLang="en-US" sz="2400" b="1" dirty="0">
                <a:latin typeface="+mn-lt"/>
              </a:rPr>
              <a:t>＝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771643" y="1795673"/>
            <a:ext cx="1925773" cy="416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b="1" dirty="0">
                <a:latin typeface="+mn-lt"/>
                <a:ea typeface="楷体" panose="02010609060101010101" pitchFamily="49" charset="-122"/>
              </a:rPr>
              <a:t>2······2</a:t>
            </a:r>
            <a:endParaRPr lang="zh-CN" altLang="en-US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874711" y="2295398"/>
            <a:ext cx="1925773" cy="416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b="1" dirty="0">
                <a:latin typeface="+mn-lt"/>
                <a:ea typeface="楷体" panose="02010609060101010101" pitchFamily="49" charset="-122"/>
              </a:rPr>
              <a:t>2······5</a:t>
            </a:r>
            <a:endParaRPr lang="zh-CN" altLang="en-US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883920" y="1790599"/>
            <a:ext cx="1925773" cy="416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b="1" dirty="0">
                <a:latin typeface="+mn-lt"/>
                <a:ea typeface="楷体" panose="02010609060101010101" pitchFamily="49" charset="-122"/>
              </a:rPr>
              <a:t>1······4</a:t>
            </a:r>
            <a:endParaRPr lang="zh-CN" altLang="en-US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995454" y="2266951"/>
            <a:ext cx="1925773" cy="416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b="1" dirty="0">
                <a:latin typeface="+mn-lt"/>
                <a:ea typeface="楷体" panose="02010609060101010101" pitchFamily="49" charset="-122"/>
              </a:rPr>
              <a:t>3······2</a:t>
            </a:r>
            <a:endParaRPr lang="zh-CN" altLang="en-US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815565" y="1747237"/>
            <a:ext cx="9144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797899" y="2231534"/>
            <a:ext cx="9144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41414" y="1802734"/>
            <a:ext cx="1661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</a:rPr>
              <a:t>12÷2</a:t>
            </a:r>
            <a:r>
              <a:rPr lang="zh-CN" altLang="en-US" sz="2400" b="1" dirty="0">
                <a:latin typeface="+mn-lt"/>
              </a:rPr>
              <a:t>＝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41414" y="2295519"/>
            <a:ext cx="1661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</a:rPr>
              <a:t>30÷6</a:t>
            </a:r>
            <a:r>
              <a:rPr lang="zh-CN" altLang="en-US" sz="2400" b="1" dirty="0">
                <a:latin typeface="+mn-lt"/>
              </a:rPr>
              <a:t>＝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583298" y="2304681"/>
            <a:ext cx="1661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</a:rPr>
              <a:t>21÷21</a:t>
            </a:r>
            <a:r>
              <a:rPr lang="zh-CN" altLang="en-US" sz="2400" b="1" dirty="0">
                <a:latin typeface="+mn-lt"/>
              </a:rPr>
              <a:t>＝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64989" y="1811743"/>
            <a:ext cx="1661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</a:rPr>
              <a:t>20÷10</a:t>
            </a:r>
            <a:r>
              <a:rPr lang="zh-CN" altLang="en-US" sz="2400" b="1" dirty="0">
                <a:latin typeface="+mn-lt"/>
              </a:rPr>
              <a:t>＝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42462" y="2816669"/>
            <a:ext cx="1661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</a:rPr>
              <a:t>63÷9</a:t>
            </a:r>
            <a:r>
              <a:rPr lang="zh-CN" altLang="en-US" sz="2400" b="1" dirty="0">
                <a:latin typeface="+mn-lt"/>
              </a:rPr>
              <a:t>＝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939594" y="1738530"/>
            <a:ext cx="9144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6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993476" y="2222674"/>
            <a:ext cx="9144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939594" y="2743522"/>
            <a:ext cx="9144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7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14303" y="1882948"/>
            <a:ext cx="5739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2400" b="1" dirty="0">
                <a:solidFill>
                  <a:srgbClr val="009ED6"/>
                </a:solidFill>
                <a:latin typeface="+mn-lt"/>
                <a:ea typeface="楷体" panose="02010609060101010101" pitchFamily="49" charset="-122"/>
              </a:rPr>
              <a:t>第一种</a:t>
            </a:r>
            <a:endParaRPr lang="zh-CN" altLang="en-US" sz="2400" b="1" dirty="0">
              <a:solidFill>
                <a:srgbClr val="009ED6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4296301" y="1882948"/>
            <a:ext cx="5739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2400" b="1" dirty="0">
                <a:solidFill>
                  <a:srgbClr val="009ED6"/>
                </a:solidFill>
                <a:latin typeface="+mn-lt"/>
                <a:ea typeface="楷体" panose="02010609060101010101" pitchFamily="49" charset="-122"/>
              </a:rPr>
              <a:t>第二种</a:t>
            </a:r>
            <a:endParaRPr lang="zh-CN" altLang="en-US" sz="2400" b="1" dirty="0">
              <a:solidFill>
                <a:srgbClr val="009ED6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2" name="TextBox 3"/>
          <p:cNvSpPr txBox="1">
            <a:spLocks noChangeArrowheads="1"/>
          </p:cNvSpPr>
          <p:nvPr/>
        </p:nvSpPr>
        <p:spPr bwMode="auto">
          <a:xfrm>
            <a:off x="811645" y="529420"/>
            <a:ext cx="8141855" cy="1242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</a:rPr>
              <a:t>在前面的学习中，我们知道两个整数相除，结果有下面两种情况。</a:t>
            </a:r>
            <a:endParaRPr lang="zh-CN" altLang="en-US" sz="2800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pic>
        <p:nvPicPr>
          <p:cNvPr id="43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310" y="576909"/>
            <a:ext cx="573927" cy="57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文本框 43"/>
          <p:cNvSpPr txBox="1"/>
          <p:nvPr/>
        </p:nvSpPr>
        <p:spPr>
          <a:xfrm>
            <a:off x="199889" y="3481209"/>
            <a:ext cx="8467111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分析研究第一种算式，这类算式有什么特点呢？</a:t>
            </a:r>
            <a:endParaRPr lang="zh-CN" altLang="en-US" sz="2400" b="1" dirty="0">
              <a:solidFill>
                <a:srgbClr val="005246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5" name="任意多边形: 形状 44"/>
          <p:cNvSpPr/>
          <p:nvPr/>
        </p:nvSpPr>
        <p:spPr>
          <a:xfrm>
            <a:off x="552450" y="3286975"/>
            <a:ext cx="457200" cy="1019175"/>
          </a:xfrm>
          <a:custGeom>
            <a:avLst/>
            <a:gdLst>
              <a:gd name="connsiteX0" fmla="*/ 0 w 457200"/>
              <a:gd name="connsiteY0" fmla="*/ 0 h 1019175"/>
              <a:gd name="connsiteX1" fmla="*/ 0 w 457200"/>
              <a:gd name="connsiteY1" fmla="*/ 1019175 h 1019175"/>
              <a:gd name="connsiteX2" fmla="*/ 457200 w 457200"/>
              <a:gd name="connsiteY2" fmla="*/ 1019175 h 1019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7200" h="1019175">
                <a:moveTo>
                  <a:pt x="0" y="0"/>
                </a:moveTo>
                <a:lnTo>
                  <a:pt x="0" y="1019175"/>
                </a:lnTo>
                <a:lnTo>
                  <a:pt x="457200" y="1019175"/>
                </a:lnTo>
              </a:path>
            </a:pathLst>
          </a:custGeom>
          <a:noFill/>
          <a:ln w="28575">
            <a:solidFill>
              <a:srgbClr val="D94545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/>
        </p:nvSpPr>
        <p:spPr>
          <a:xfrm>
            <a:off x="1079075" y="4005776"/>
            <a:ext cx="6112299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D94545"/>
                </a:solidFill>
                <a:latin typeface="+mn-lt"/>
                <a:ea typeface="楷体" panose="02010609060101010101" pitchFamily="49" charset="-122"/>
              </a:rPr>
              <a:t>特点：被除数、除数和商都是整数。</a:t>
            </a:r>
            <a:endParaRPr lang="zh-CN" altLang="en-US" sz="2400" b="1" dirty="0">
              <a:solidFill>
                <a:srgbClr val="D94545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4" grpId="0"/>
      <p:bldP spid="45" grpId="0" animBg="1"/>
      <p:bldP spid="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376776" y="1116363"/>
            <a:ext cx="8302404" cy="1669483"/>
          </a:xfrm>
          <a:prstGeom prst="rect">
            <a:avLst/>
          </a:prstGeom>
          <a:solidFill>
            <a:srgbClr val="00B0F0">
              <a:alpha val="10196"/>
            </a:srgbClr>
          </a:solidFill>
          <a:ln w="19050">
            <a:solidFill>
              <a:srgbClr val="009E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64820" y="1151193"/>
            <a:ext cx="8463472" cy="1690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在</a:t>
            </a:r>
            <a:r>
              <a:rPr lang="zh-CN" altLang="en-US" sz="24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整数除法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中，如果</a:t>
            </a:r>
            <a:r>
              <a:rPr lang="zh-CN" altLang="en-US" sz="24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商是整数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且</a:t>
            </a:r>
            <a:r>
              <a:rPr lang="zh-CN" altLang="en-US" sz="24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没有余数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或者说余数为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0)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我们就说</a:t>
            </a:r>
            <a:r>
              <a:rPr lang="zh-CN" altLang="en-US" sz="2800" b="1" dirty="0">
                <a:latin typeface="+mj-ea"/>
                <a:ea typeface="+mj-ea"/>
              </a:rPr>
              <a:t>除数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zh-CN" altLang="en-US" sz="2800" b="1" dirty="0">
                <a:latin typeface="+mj-ea"/>
                <a:ea typeface="+mj-ea"/>
              </a:rPr>
              <a:t>被除数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因数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（也称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约数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），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 </a:t>
            </a:r>
            <a:r>
              <a:rPr lang="zh-CN" altLang="en-US" sz="2800" b="1" dirty="0">
                <a:latin typeface="+mj-ea"/>
                <a:ea typeface="+mj-ea"/>
              </a:rPr>
              <a:t>被除数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zh-CN" altLang="en-US" sz="2800" b="1" dirty="0">
                <a:latin typeface="+mj-ea"/>
                <a:ea typeface="+mj-ea"/>
              </a:rPr>
              <a:t>除数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倍数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3752" y="463123"/>
            <a:ext cx="4091940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000" b="1" dirty="0">
                <a:solidFill>
                  <a:srgbClr val="FF7A01"/>
                </a:solidFill>
                <a:latin typeface="+mj-ea"/>
                <a:ea typeface="+mj-ea"/>
              </a:rPr>
              <a:t>▶理解因数和倍数的意义</a:t>
            </a:r>
            <a:endParaRPr lang="zh-CN" altLang="en-US" sz="2000" b="1" dirty="0">
              <a:solidFill>
                <a:srgbClr val="FF7A01"/>
              </a:solidFill>
              <a:latin typeface="+mj-ea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1000" y="2989668"/>
            <a:ext cx="914400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000" dirty="0">
                <a:latin typeface="+mn-lt"/>
                <a:ea typeface="楷体" panose="02010609060101010101" pitchFamily="49" charset="-122"/>
              </a:rPr>
              <a:t>例如</a:t>
            </a:r>
            <a:r>
              <a:rPr lang="en-US" altLang="zh-CN" sz="2000" dirty="0">
                <a:latin typeface="+mn-lt"/>
                <a:ea typeface="楷体" panose="02010609060101010101" pitchFamily="49" charset="-122"/>
              </a:rPr>
              <a:t>,</a:t>
            </a:r>
            <a:endParaRPr lang="zh-CN" altLang="en-US" sz="2000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69074" y="2989668"/>
            <a:ext cx="1661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+mn-lt"/>
              </a:rPr>
              <a:t>12÷2</a:t>
            </a:r>
            <a:r>
              <a:rPr lang="zh-CN" altLang="en-US" sz="2400" dirty="0">
                <a:latin typeface="+mn-lt"/>
              </a:rPr>
              <a:t>＝</a:t>
            </a:r>
            <a:r>
              <a:rPr lang="en-US" altLang="zh-CN" sz="2400" dirty="0">
                <a:latin typeface="+mn-lt"/>
              </a:rPr>
              <a:t>6,</a:t>
            </a:r>
            <a:endParaRPr lang="zh-CN" altLang="en-US" sz="2400" dirty="0">
              <a:latin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636520" y="2989668"/>
            <a:ext cx="5775960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000" dirty="0">
                <a:latin typeface="+mn-lt"/>
                <a:ea typeface="楷体" panose="02010609060101010101" pitchFamily="49" charset="-122"/>
              </a:rPr>
              <a:t>说</a:t>
            </a:r>
            <a:r>
              <a:rPr lang="en-US" altLang="zh-CN" sz="2000" dirty="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000" dirty="0">
                <a:latin typeface="+mn-lt"/>
                <a:ea typeface="楷体" panose="02010609060101010101" pitchFamily="49" charset="-122"/>
              </a:rPr>
              <a:t>是</a:t>
            </a:r>
            <a:r>
              <a:rPr lang="en-US" altLang="zh-CN" sz="2000" dirty="0">
                <a:latin typeface="+mn-lt"/>
                <a:ea typeface="楷体" panose="02010609060101010101" pitchFamily="49" charset="-122"/>
              </a:rPr>
              <a:t>12</a:t>
            </a:r>
            <a:r>
              <a:rPr lang="zh-CN" altLang="en-US" sz="2000" dirty="0">
                <a:latin typeface="+mn-lt"/>
                <a:ea typeface="楷体" panose="02010609060101010101" pitchFamily="49" charset="-122"/>
              </a:rPr>
              <a:t>的因数，</a:t>
            </a:r>
            <a:r>
              <a:rPr lang="en-US" altLang="zh-CN" sz="2000" dirty="0">
                <a:latin typeface="+mn-lt"/>
                <a:ea typeface="楷体" panose="02010609060101010101" pitchFamily="49" charset="-122"/>
              </a:rPr>
              <a:t>12</a:t>
            </a:r>
            <a:r>
              <a:rPr lang="zh-CN" altLang="en-US" sz="2000" dirty="0">
                <a:latin typeface="+mn-lt"/>
                <a:ea typeface="楷体" panose="02010609060101010101" pitchFamily="49" charset="-122"/>
              </a:rPr>
              <a:t>是</a:t>
            </a:r>
            <a:r>
              <a:rPr lang="en-US" altLang="zh-CN" sz="2000" dirty="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000" dirty="0">
                <a:latin typeface="+mn-lt"/>
                <a:ea typeface="楷体" panose="02010609060101010101" pitchFamily="49" charset="-122"/>
              </a:rPr>
              <a:t>的倍数。</a:t>
            </a:r>
            <a:endParaRPr lang="zh-CN" altLang="en-US" sz="2000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169074" y="3655155"/>
            <a:ext cx="1661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+mn-lt"/>
              </a:rPr>
              <a:t>12÷6</a:t>
            </a:r>
            <a:r>
              <a:rPr lang="zh-CN" altLang="en-US" sz="2400" dirty="0">
                <a:latin typeface="+mn-lt"/>
              </a:rPr>
              <a:t>＝</a:t>
            </a:r>
            <a:r>
              <a:rPr lang="en-US" altLang="zh-CN" sz="2400" dirty="0">
                <a:latin typeface="+mn-lt"/>
              </a:rPr>
              <a:t>2,</a:t>
            </a:r>
            <a:endParaRPr lang="zh-CN" altLang="en-US" sz="2400" dirty="0">
              <a:latin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636520" y="3655155"/>
            <a:ext cx="5775960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000" dirty="0">
                <a:latin typeface="+mn-lt"/>
                <a:ea typeface="楷体" panose="02010609060101010101" pitchFamily="49" charset="-122"/>
              </a:rPr>
              <a:t>说</a:t>
            </a:r>
            <a:r>
              <a:rPr lang="en-US" altLang="zh-CN" sz="2000" dirty="0">
                <a:latin typeface="+mn-lt"/>
                <a:ea typeface="楷体" panose="02010609060101010101" pitchFamily="49" charset="-122"/>
              </a:rPr>
              <a:t>6</a:t>
            </a:r>
            <a:r>
              <a:rPr lang="zh-CN" altLang="en-US" sz="2000" dirty="0">
                <a:latin typeface="+mn-lt"/>
                <a:ea typeface="楷体" panose="02010609060101010101" pitchFamily="49" charset="-122"/>
              </a:rPr>
              <a:t>是</a:t>
            </a:r>
            <a:r>
              <a:rPr lang="en-US" altLang="zh-CN" sz="2000" dirty="0">
                <a:latin typeface="+mn-lt"/>
                <a:ea typeface="楷体" panose="02010609060101010101" pitchFamily="49" charset="-122"/>
              </a:rPr>
              <a:t>12</a:t>
            </a:r>
            <a:r>
              <a:rPr lang="zh-CN" altLang="en-US" sz="2000" dirty="0">
                <a:latin typeface="+mn-lt"/>
                <a:ea typeface="楷体" panose="02010609060101010101" pitchFamily="49" charset="-122"/>
              </a:rPr>
              <a:t>的因数，</a:t>
            </a:r>
            <a:r>
              <a:rPr lang="en-US" altLang="zh-CN" sz="2000" dirty="0">
                <a:latin typeface="+mn-lt"/>
                <a:ea typeface="楷体" panose="02010609060101010101" pitchFamily="49" charset="-122"/>
              </a:rPr>
              <a:t>12</a:t>
            </a:r>
            <a:r>
              <a:rPr lang="zh-CN" altLang="en-US" sz="2000" dirty="0">
                <a:latin typeface="+mn-lt"/>
                <a:ea typeface="楷体" panose="02010609060101010101" pitchFamily="49" charset="-122"/>
              </a:rPr>
              <a:t>是</a:t>
            </a:r>
            <a:r>
              <a:rPr lang="en-US" altLang="zh-CN" sz="2000" dirty="0">
                <a:latin typeface="+mn-lt"/>
                <a:ea typeface="楷体" panose="02010609060101010101" pitchFamily="49" charset="-122"/>
              </a:rPr>
              <a:t>6</a:t>
            </a:r>
            <a:r>
              <a:rPr lang="zh-CN" altLang="en-US" sz="2000" dirty="0">
                <a:latin typeface="+mn-lt"/>
                <a:ea typeface="楷体" panose="02010609060101010101" pitchFamily="49" charset="-122"/>
              </a:rPr>
              <a:t>的倍数。</a:t>
            </a:r>
            <a:endParaRPr lang="zh-CN" altLang="en-US" sz="2000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169074" y="4338064"/>
            <a:ext cx="1661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+mn-lt"/>
              </a:rPr>
              <a:t>2×6</a:t>
            </a:r>
            <a:r>
              <a:rPr lang="zh-CN" altLang="en-US" sz="2400" dirty="0">
                <a:latin typeface="+mn-lt"/>
              </a:rPr>
              <a:t>＝</a:t>
            </a:r>
            <a:r>
              <a:rPr lang="en-US" altLang="zh-CN" sz="2400" dirty="0">
                <a:latin typeface="+mn-lt"/>
              </a:rPr>
              <a:t>12,</a:t>
            </a:r>
            <a:endParaRPr lang="zh-CN" altLang="en-US" sz="2400" dirty="0">
              <a:latin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636520" y="4338064"/>
            <a:ext cx="5775960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000" dirty="0">
                <a:latin typeface="+mn-lt"/>
                <a:ea typeface="楷体" panose="02010609060101010101" pitchFamily="49" charset="-122"/>
              </a:rPr>
              <a:t>说</a:t>
            </a:r>
            <a:r>
              <a:rPr lang="en-US" altLang="zh-CN" sz="2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2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的因数，</a:t>
            </a:r>
            <a:r>
              <a:rPr lang="en-US" altLang="zh-CN" sz="2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2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的倍数。</a:t>
            </a:r>
            <a:endParaRPr lang="zh-CN" altLang="en-US" sz="2000" dirty="0"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295400" y="3375952"/>
            <a:ext cx="1743000" cy="342338"/>
            <a:chOff x="1295400" y="3375952"/>
            <a:chExt cx="1743000" cy="342338"/>
          </a:xfrm>
        </p:grpSpPr>
        <p:sp>
          <p:nvSpPr>
            <p:cNvPr id="20" name="文本框 19"/>
            <p:cNvSpPr txBox="1"/>
            <p:nvPr/>
          </p:nvSpPr>
          <p:spPr>
            <a:xfrm>
              <a:off x="1871700" y="3375952"/>
              <a:ext cx="1166700" cy="342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1400" dirty="0">
                  <a:solidFill>
                    <a:srgbClr val="009ED6"/>
                  </a:solidFill>
                  <a:latin typeface="+mn-lt"/>
                  <a:ea typeface="楷体" panose="02010609060101010101" pitchFamily="49" charset="-122"/>
                </a:rPr>
                <a:t>可写成</a:t>
              </a:r>
              <a:endParaRPr lang="zh-CN" altLang="en-US" sz="1400" dirty="0">
                <a:solidFill>
                  <a:srgbClr val="009ED6"/>
                </a:solidFill>
                <a:latin typeface="+mn-lt"/>
                <a:ea typeface="楷体" panose="02010609060101010101" pitchFamily="49" charset="-122"/>
              </a:endParaRPr>
            </a:p>
          </p:txBody>
        </p:sp>
        <p:cxnSp>
          <p:nvCxnSpPr>
            <p:cNvPr id="13" name="直接箭头连接符 12"/>
            <p:cNvCxnSpPr/>
            <p:nvPr/>
          </p:nvCxnSpPr>
          <p:spPr>
            <a:xfrm>
              <a:off x="1907400" y="3439086"/>
              <a:ext cx="0" cy="256614"/>
            </a:xfrm>
            <a:prstGeom prst="straightConnector1">
              <a:avLst/>
            </a:prstGeom>
            <a:ln w="12700">
              <a:solidFill>
                <a:srgbClr val="009ED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1295400" y="3439086"/>
              <a:ext cx="1224000" cy="0"/>
            </a:xfrm>
            <a:prstGeom prst="line">
              <a:avLst/>
            </a:prstGeom>
            <a:ln w="12700">
              <a:solidFill>
                <a:srgbClr val="009E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1295400" y="4057783"/>
            <a:ext cx="1800300" cy="342338"/>
            <a:chOff x="1295400" y="4057783"/>
            <a:chExt cx="1800300" cy="342338"/>
          </a:xfrm>
        </p:grpSpPr>
        <p:sp>
          <p:nvSpPr>
            <p:cNvPr id="27" name="文本框 26"/>
            <p:cNvSpPr txBox="1"/>
            <p:nvPr/>
          </p:nvSpPr>
          <p:spPr>
            <a:xfrm>
              <a:off x="1871700" y="4057783"/>
              <a:ext cx="1224000" cy="342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1400" dirty="0">
                  <a:solidFill>
                    <a:srgbClr val="009ED6"/>
                  </a:solidFill>
                  <a:latin typeface="+mn-lt"/>
                  <a:ea typeface="楷体" panose="02010609060101010101" pitchFamily="49" charset="-122"/>
                </a:rPr>
                <a:t>可写成</a:t>
              </a:r>
              <a:endParaRPr lang="zh-CN" altLang="en-US" sz="1400" dirty="0">
                <a:solidFill>
                  <a:srgbClr val="009ED6"/>
                </a:solidFill>
                <a:latin typeface="+mn-lt"/>
                <a:ea typeface="楷体" panose="02010609060101010101" pitchFamily="49" charset="-122"/>
              </a:endParaRPr>
            </a:p>
          </p:txBody>
        </p:sp>
        <p:cxnSp>
          <p:nvCxnSpPr>
            <p:cNvPr id="28" name="直接箭头连接符 27"/>
            <p:cNvCxnSpPr/>
            <p:nvPr/>
          </p:nvCxnSpPr>
          <p:spPr>
            <a:xfrm>
              <a:off x="1907400" y="4120917"/>
              <a:ext cx="0" cy="256614"/>
            </a:xfrm>
            <a:prstGeom prst="straightConnector1">
              <a:avLst/>
            </a:prstGeom>
            <a:ln w="12700">
              <a:solidFill>
                <a:srgbClr val="009ED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1295400" y="4120917"/>
              <a:ext cx="1224000" cy="0"/>
            </a:xfrm>
            <a:prstGeom prst="line">
              <a:avLst/>
            </a:prstGeom>
            <a:ln w="12700">
              <a:solidFill>
                <a:srgbClr val="009E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矩形: 圆角 31"/>
          <p:cNvSpPr/>
          <p:nvPr/>
        </p:nvSpPr>
        <p:spPr>
          <a:xfrm>
            <a:off x="1169074" y="2989668"/>
            <a:ext cx="1530926" cy="1877532"/>
          </a:xfrm>
          <a:prstGeom prst="roundRect">
            <a:avLst>
              <a:gd name="adj" fmla="val 5173"/>
            </a:avLst>
          </a:prstGeom>
          <a:noFill/>
          <a:ln w="19050">
            <a:solidFill>
              <a:srgbClr val="009E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3.33333E-6 2.96296E-6 L 0.02569 -0.13118 " pathEditMode="relative" rAng="0" ptsTypes="AA">
                                      <p:cBhvr>
                                        <p:cTn id="4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5" y="-6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"/>
                            </p:stCondLst>
                            <p:childTnLst>
                              <p:par>
                                <p:cTn id="50" presetID="15" presetClass="emph" presetSubtype="0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51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9" grpId="1"/>
      <p:bldP spid="14" grpId="0"/>
      <p:bldP spid="15" grpId="0"/>
      <p:bldP spid="15" grpId="1"/>
      <p:bldP spid="17" grpId="0"/>
      <p:bldP spid="18" grpId="0"/>
      <p:bldP spid="18" grpId="1"/>
      <p:bldP spid="18" grpId="2"/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9889" y="618687"/>
            <a:ext cx="8705986" cy="100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说一说：第一种情况的每个算式中，谁是谁的因数？谁是谁的倍数？</a:t>
            </a:r>
            <a:endParaRPr lang="zh-CN" altLang="en-US" sz="2400" b="1" dirty="0">
              <a:solidFill>
                <a:srgbClr val="005246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41414" y="1811375"/>
            <a:ext cx="3403579" cy="1466959"/>
          </a:xfrm>
          <a:prstGeom prst="rect">
            <a:avLst/>
          </a:prstGeom>
          <a:solidFill>
            <a:srgbClr val="00B0F0">
              <a:alpha val="10196"/>
            </a:srgbClr>
          </a:solidFill>
          <a:ln w="19050">
            <a:solidFill>
              <a:srgbClr val="009E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68694" y="1811375"/>
            <a:ext cx="573927" cy="1466959"/>
          </a:xfrm>
          <a:prstGeom prst="rect">
            <a:avLst/>
          </a:prstGeom>
          <a:solidFill>
            <a:srgbClr val="00B0F0">
              <a:alpha val="20000"/>
            </a:srgbClr>
          </a:solidFill>
          <a:ln w="19050">
            <a:solidFill>
              <a:srgbClr val="009E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3815565" y="1747237"/>
            <a:ext cx="9144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797899" y="2231534"/>
            <a:ext cx="9144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41414" y="1802734"/>
            <a:ext cx="1661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</a:rPr>
              <a:t>12÷2</a:t>
            </a:r>
            <a:r>
              <a:rPr lang="zh-CN" altLang="en-US" sz="2400" b="1" dirty="0">
                <a:latin typeface="+mn-lt"/>
              </a:rPr>
              <a:t>＝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41414" y="2295519"/>
            <a:ext cx="1661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</a:rPr>
              <a:t>30÷6</a:t>
            </a:r>
            <a:r>
              <a:rPr lang="zh-CN" altLang="en-US" sz="2400" b="1" dirty="0">
                <a:latin typeface="+mn-lt"/>
              </a:rPr>
              <a:t>＝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583298" y="2304681"/>
            <a:ext cx="1661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</a:rPr>
              <a:t>21÷21</a:t>
            </a:r>
            <a:r>
              <a:rPr lang="zh-CN" altLang="en-US" sz="2400" b="1" dirty="0">
                <a:latin typeface="+mn-lt"/>
              </a:rPr>
              <a:t>＝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564989" y="1811743"/>
            <a:ext cx="1661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</a:rPr>
              <a:t>20÷10</a:t>
            </a:r>
            <a:r>
              <a:rPr lang="zh-CN" altLang="en-US" sz="2400" b="1" dirty="0">
                <a:latin typeface="+mn-lt"/>
              </a:rPr>
              <a:t>＝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42462" y="2816669"/>
            <a:ext cx="1661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</a:rPr>
              <a:t>63÷9</a:t>
            </a:r>
            <a:r>
              <a:rPr lang="zh-CN" altLang="en-US" sz="2400" b="1" dirty="0">
                <a:latin typeface="+mn-lt"/>
              </a:rPr>
              <a:t>＝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939594" y="1738530"/>
            <a:ext cx="9144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6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993476" y="2222674"/>
            <a:ext cx="9144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5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939594" y="2743522"/>
            <a:ext cx="9144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7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14303" y="1882948"/>
            <a:ext cx="5739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2400" b="1" dirty="0">
                <a:solidFill>
                  <a:srgbClr val="009ED6"/>
                </a:solidFill>
                <a:latin typeface="+mn-lt"/>
                <a:ea typeface="楷体" panose="02010609060101010101" pitchFamily="49" charset="-122"/>
              </a:rPr>
              <a:t>第一种</a:t>
            </a:r>
            <a:endParaRPr lang="zh-CN" altLang="en-US" sz="2400" b="1" dirty="0">
              <a:solidFill>
                <a:srgbClr val="009ED6"/>
              </a:solidFill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50882" y="1619667"/>
            <a:ext cx="1199694" cy="1638877"/>
          </a:xfrm>
          <a:prstGeom prst="rect">
            <a:avLst/>
          </a:prstGeom>
        </p:spPr>
      </p:pic>
      <p:grpSp>
        <p:nvGrpSpPr>
          <p:cNvPr id="36" name="组合 35"/>
          <p:cNvGrpSpPr/>
          <p:nvPr/>
        </p:nvGrpSpPr>
        <p:grpSpPr>
          <a:xfrm>
            <a:off x="4535488" y="1793319"/>
            <a:ext cx="3069275" cy="1484275"/>
            <a:chOff x="4561958" y="1793319"/>
            <a:chExt cx="3042805" cy="1484275"/>
          </a:xfrm>
        </p:grpSpPr>
        <p:sp>
          <p:nvSpPr>
            <p:cNvPr id="33" name="对话气泡: 圆角矩形 32"/>
            <p:cNvSpPr/>
            <p:nvPr/>
          </p:nvSpPr>
          <p:spPr>
            <a:xfrm>
              <a:off x="4561958" y="1793319"/>
              <a:ext cx="2960573" cy="1484275"/>
            </a:xfrm>
            <a:prstGeom prst="wedgeRoundRectCallout">
              <a:avLst>
                <a:gd name="adj1" fmla="val 60717"/>
                <a:gd name="adj2" fmla="val -18379"/>
                <a:gd name="adj3" fmla="val 16667"/>
              </a:avLst>
            </a:prstGeom>
            <a:solidFill>
              <a:srgbClr val="FFFFFF">
                <a:alpha val="65098"/>
              </a:srgbClr>
            </a:solidFill>
            <a:ln w="19050">
              <a:solidFill>
                <a:srgbClr val="FF7A0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712300" y="1811375"/>
              <a:ext cx="2826569" cy="520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en-US" altLang="zh-CN" sz="2400" b="1" dirty="0">
                  <a:latin typeface="+mn-lt"/>
                  <a:ea typeface="楷体" panose="02010609060101010101" pitchFamily="49" charset="-122"/>
                </a:rPr>
                <a:t>20÷10</a:t>
              </a:r>
              <a:r>
                <a:rPr lang="zh-CN" altLang="en-US" sz="2400" b="1" dirty="0">
                  <a:latin typeface="+mn-lt"/>
                  <a:ea typeface="楷体" panose="02010609060101010101" pitchFamily="49" charset="-122"/>
                </a:rPr>
                <a:t>＝</a:t>
              </a:r>
              <a:r>
                <a:rPr lang="en-US" altLang="zh-CN" sz="2400" b="1" dirty="0">
                  <a:latin typeface="+mn-lt"/>
                  <a:ea typeface="楷体" panose="02010609060101010101" pitchFamily="49" charset="-122"/>
                </a:rPr>
                <a:t>2</a:t>
              </a:r>
              <a:r>
                <a:rPr lang="zh-CN" altLang="en-US" sz="2400" b="1" dirty="0">
                  <a:latin typeface="+mn-lt"/>
                  <a:ea typeface="楷体" panose="02010609060101010101" pitchFamily="49" charset="-122"/>
                </a:rPr>
                <a:t>，</a:t>
              </a:r>
              <a:endParaRPr lang="zh-CN" altLang="en-US" sz="24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712298" y="2259189"/>
              <a:ext cx="2892465" cy="1004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en-US" altLang="zh-CN" sz="2400" b="1" dirty="0">
                  <a:latin typeface="+mn-lt"/>
                  <a:ea typeface="楷体" panose="02010609060101010101" pitchFamily="49" charset="-122"/>
                </a:rPr>
                <a:t>10</a:t>
              </a:r>
              <a:r>
                <a:rPr lang="zh-CN" altLang="en-US" sz="2400" b="1" dirty="0">
                  <a:latin typeface="+mn-lt"/>
                  <a:ea typeface="楷体" panose="02010609060101010101" pitchFamily="49" charset="-122"/>
                </a:rPr>
                <a:t>和</a:t>
              </a:r>
              <a:r>
                <a:rPr lang="en-US" altLang="zh-CN" sz="2400" b="1" dirty="0">
                  <a:latin typeface="+mn-lt"/>
                  <a:ea typeface="楷体" panose="02010609060101010101" pitchFamily="49" charset="-122"/>
                </a:rPr>
                <a:t>2</a:t>
              </a:r>
              <a:r>
                <a:rPr lang="zh-CN" altLang="en-US" sz="2400" b="1" dirty="0">
                  <a:latin typeface="+mn-lt"/>
                  <a:ea typeface="楷体" panose="02010609060101010101" pitchFamily="49" charset="-122"/>
                </a:rPr>
                <a:t>是因数，</a:t>
              </a:r>
              <a:endParaRPr lang="en-US" altLang="zh-CN" sz="2400" b="1" dirty="0">
                <a:latin typeface="+mn-lt"/>
                <a:ea typeface="楷体" panose="02010609060101010101" pitchFamily="49" charset="-122"/>
              </a:endParaRPr>
            </a:p>
            <a:p>
              <a:pPr algn="l" eaLnBrk="1" hangingPunct="1">
                <a:lnSpc>
                  <a:spcPct val="130000"/>
                </a:lnSpc>
              </a:pPr>
              <a:r>
                <a:rPr lang="en-US" altLang="zh-CN" sz="2400" b="1" dirty="0">
                  <a:latin typeface="+mn-lt"/>
                  <a:ea typeface="楷体" panose="02010609060101010101" pitchFamily="49" charset="-122"/>
                </a:rPr>
                <a:t>20</a:t>
              </a:r>
              <a:r>
                <a:rPr lang="zh-CN" altLang="en-US" sz="2400" b="1" dirty="0">
                  <a:latin typeface="+mn-lt"/>
                  <a:ea typeface="楷体" panose="02010609060101010101" pitchFamily="49" charset="-122"/>
                </a:rPr>
                <a:t>是倍数。</a:t>
              </a:r>
              <a:endParaRPr lang="zh-CN" altLang="en-US" sz="2400" b="1" dirty="0">
                <a:latin typeface="+mn-lt"/>
                <a:ea typeface="楷体" panose="02010609060101010101" pitchFamily="49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076" y="2417232"/>
            <a:ext cx="1562100" cy="1562100"/>
          </a:xfrm>
          <a:prstGeom prst="rect">
            <a:avLst/>
          </a:prstGeom>
        </p:spPr>
      </p:pic>
      <p:sp>
        <p:nvSpPr>
          <p:cNvPr id="43" name="文本框 42"/>
          <p:cNvSpPr txBox="1"/>
          <p:nvPr/>
        </p:nvSpPr>
        <p:spPr>
          <a:xfrm>
            <a:off x="238125" y="3692652"/>
            <a:ext cx="8512451" cy="100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680000"/>
                </a:solidFill>
                <a:latin typeface="+mn-lt"/>
                <a:ea typeface="楷体" panose="02010609060101010101" pitchFamily="49" charset="-122"/>
              </a:rPr>
              <a:t>注意：</a:t>
            </a:r>
            <a:r>
              <a:rPr lang="zh-CN" altLang="en-US" sz="2400" b="1" dirty="0">
                <a:solidFill>
                  <a:srgbClr val="680000"/>
                </a:solidFill>
                <a:highlight>
                  <a:srgbClr val="FFFF00"/>
                </a:highlight>
                <a:latin typeface="+mn-lt"/>
                <a:ea typeface="楷体" panose="02010609060101010101" pitchFamily="49" charset="-122"/>
              </a:rPr>
              <a:t>倍数和因数是相互依存的。</a:t>
            </a:r>
            <a:r>
              <a:rPr lang="zh-CN" altLang="en-US" sz="2400" b="1" dirty="0">
                <a:solidFill>
                  <a:srgbClr val="680000"/>
                </a:solidFill>
                <a:latin typeface="+mn-lt"/>
                <a:ea typeface="楷体" panose="02010609060101010101" pitchFamily="49" charset="-122"/>
              </a:rPr>
              <a:t>没有倍数就不存在因数，没有因数就不存在倍数，不能单独说一个数是倍数或因数。</a:t>
            </a:r>
            <a:endParaRPr lang="zh-CN" altLang="en-US" sz="2400" b="1" dirty="0">
              <a:solidFill>
                <a:srgbClr val="680000"/>
              </a:solidFill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4698120" y="2250336"/>
            <a:ext cx="2798881" cy="524567"/>
            <a:chOff x="4698120" y="2250336"/>
            <a:chExt cx="2798881" cy="524567"/>
          </a:xfrm>
        </p:grpSpPr>
        <p:sp>
          <p:nvSpPr>
            <p:cNvPr id="44" name="矩形 43"/>
            <p:cNvSpPr/>
            <p:nvPr/>
          </p:nvSpPr>
          <p:spPr>
            <a:xfrm>
              <a:off x="4712299" y="2345972"/>
              <a:ext cx="2784702" cy="3890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4698120" y="2250336"/>
              <a:ext cx="2611737" cy="524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10</a:t>
              </a:r>
              <a:r>
                <a:rPr lang="zh-CN" altLang="en-US" sz="24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和</a:t>
              </a: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2</a:t>
              </a:r>
              <a:r>
                <a:rPr lang="zh-CN" altLang="en-US" sz="24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是</a:t>
              </a: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20</a:t>
              </a:r>
              <a:r>
                <a:rPr lang="zh-CN" altLang="en-US" sz="24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的因数，</a:t>
              </a:r>
              <a:endPara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698120" y="2736010"/>
            <a:ext cx="2798881" cy="520848"/>
            <a:chOff x="4698120" y="2736010"/>
            <a:chExt cx="2798881" cy="520848"/>
          </a:xfrm>
        </p:grpSpPr>
        <p:sp>
          <p:nvSpPr>
            <p:cNvPr id="46" name="矩形 45"/>
            <p:cNvSpPr/>
            <p:nvPr/>
          </p:nvSpPr>
          <p:spPr>
            <a:xfrm>
              <a:off x="4712299" y="2831646"/>
              <a:ext cx="2784702" cy="3890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698120" y="2736010"/>
              <a:ext cx="2611737" cy="520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20</a:t>
              </a:r>
              <a:r>
                <a:rPr lang="zh-CN" altLang="en-US" sz="24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是</a:t>
              </a: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10</a:t>
              </a:r>
              <a:r>
                <a:rPr lang="zh-CN" altLang="en-US" sz="24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和</a:t>
              </a: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2</a:t>
              </a:r>
              <a:r>
                <a:rPr lang="zh-CN" altLang="en-US" sz="24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的倍数。</a:t>
              </a:r>
              <a:endPara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9889" y="618687"/>
            <a:ext cx="8705986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在自然数中，有一个数很特殊，大家知道是哪一个数吗？</a:t>
            </a:r>
            <a:endParaRPr lang="zh-CN" altLang="en-US" sz="2400" b="1" dirty="0">
              <a:solidFill>
                <a:srgbClr val="005246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163763" y="1934313"/>
            <a:ext cx="14414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dirty="0">
                <a:latin typeface="Times New Roman" panose="02020603050405020304" pitchFamily="18" charset="0"/>
              </a:rPr>
              <a:t>0÷3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dirty="0">
                <a:latin typeface="Times New Roman" panose="02020603050405020304" pitchFamily="18" charset="0"/>
              </a:rPr>
              <a:t>0</a:t>
            </a:r>
            <a:endParaRPr lang="zh-CN" altLang="en-US" sz="2800" dirty="0">
              <a:latin typeface="Times New Roman" panose="02020603050405020304" pitchFamily="18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2163763" y="1396266"/>
            <a:ext cx="14414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dirty="0">
                <a:latin typeface="Times New Roman" panose="02020603050405020304" pitchFamily="18" charset="0"/>
              </a:rPr>
              <a:t>0×3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dirty="0">
                <a:latin typeface="Times New Roman" panose="02020603050405020304" pitchFamily="18" charset="0"/>
              </a:rPr>
              <a:t>0</a:t>
            </a:r>
            <a:endParaRPr lang="zh-CN" altLang="en-US" sz="2800" dirty="0">
              <a:latin typeface="Times New Roman" panose="02020603050405020304" pitchFamily="18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849813" y="1396266"/>
            <a:ext cx="16209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dirty="0">
                <a:latin typeface="Times New Roman" panose="02020603050405020304" pitchFamily="18" charset="0"/>
              </a:rPr>
              <a:t>0×10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dirty="0">
                <a:latin typeface="Times New Roman" panose="02020603050405020304" pitchFamily="18" charset="0"/>
              </a:rPr>
              <a:t>0</a:t>
            </a:r>
            <a:endParaRPr lang="zh-CN" altLang="en-US" sz="2800" dirty="0">
              <a:latin typeface="Times New Roman" panose="02020603050405020304" pitchFamily="18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849813" y="1934313"/>
            <a:ext cx="16209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dirty="0">
                <a:latin typeface="Times New Roman" panose="02020603050405020304" pitchFamily="18" charset="0"/>
              </a:rPr>
              <a:t>0÷10</a:t>
            </a:r>
            <a:r>
              <a:rPr lang="zh-CN" altLang="en-US" sz="2800" dirty="0">
                <a:latin typeface="Times New Roman" panose="02020603050405020304" pitchFamily="18" charset="0"/>
              </a:rPr>
              <a:t>＝</a:t>
            </a:r>
            <a:r>
              <a:rPr lang="en-US" altLang="zh-CN" sz="2800" dirty="0">
                <a:latin typeface="Times New Roman" panose="02020603050405020304" pitchFamily="18" charset="0"/>
              </a:rPr>
              <a:t>0</a:t>
            </a:r>
            <a:endParaRPr lang="zh-CN" altLang="en-US" sz="2800" dirty="0">
              <a:latin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8947" y="1393085"/>
            <a:ext cx="1096977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例如：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42936" y="2571750"/>
            <a:ext cx="7948613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0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有很多特殊性，如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0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乘一个数还得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0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0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不能作除数等。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95275" y="3309413"/>
            <a:ext cx="8496300" cy="1160670"/>
            <a:chOff x="295275" y="3309413"/>
            <a:chExt cx="8496300" cy="1160670"/>
          </a:xfrm>
        </p:grpSpPr>
        <p:sp>
          <p:nvSpPr>
            <p:cNvPr id="12" name="矩形 11"/>
            <p:cNvSpPr/>
            <p:nvPr/>
          </p:nvSpPr>
          <p:spPr>
            <a:xfrm>
              <a:off x="295275" y="3309413"/>
              <a:ext cx="8496300" cy="1160670"/>
            </a:xfrm>
            <a:prstGeom prst="rect">
              <a:avLst/>
            </a:prstGeom>
            <a:solidFill>
              <a:srgbClr val="00B0F0">
                <a:alpha val="10196"/>
              </a:srgbClr>
            </a:solidFill>
            <a:ln w="19050">
              <a:solidFill>
                <a:srgbClr val="009E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97693" y="3389258"/>
              <a:ext cx="7948613" cy="1000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400" b="1" dirty="0">
                  <a:solidFill>
                    <a:srgbClr val="680000"/>
                  </a:solidFill>
                  <a:latin typeface="+mn-lt"/>
                  <a:ea typeface="楷体" panose="02010609060101010101" pitchFamily="49" charset="-122"/>
                </a:rPr>
                <a:t>注意：为了方便，在研究因数和倍数的时候，我们所指的</a:t>
              </a:r>
              <a:endParaRPr lang="en-US" altLang="zh-CN" sz="2400" b="1" dirty="0">
                <a:solidFill>
                  <a:srgbClr val="680000"/>
                </a:solidFill>
                <a:latin typeface="+mn-lt"/>
                <a:ea typeface="楷体" panose="02010609060101010101" pitchFamily="49" charset="-122"/>
              </a:endParaRPr>
            </a:p>
            <a:p>
              <a:pPr algn="l" eaLnBrk="1" hangingPunct="1">
                <a:lnSpc>
                  <a:spcPct val="130000"/>
                </a:lnSpc>
              </a:pPr>
              <a:r>
                <a:rPr lang="en-US" altLang="zh-CN" sz="2400" b="1" dirty="0">
                  <a:solidFill>
                    <a:srgbClr val="680000"/>
                  </a:solidFill>
                  <a:latin typeface="+mn-lt"/>
                  <a:ea typeface="楷体" panose="02010609060101010101" pitchFamily="49" charset="-122"/>
                </a:rPr>
                <a:t>            </a:t>
              </a:r>
              <a:r>
                <a:rPr lang="zh-CN" altLang="en-US" sz="2400" b="1" dirty="0">
                  <a:solidFill>
                    <a:srgbClr val="680000"/>
                  </a:solidFill>
                  <a:latin typeface="+mn-lt"/>
                  <a:ea typeface="楷体" panose="02010609060101010101" pitchFamily="49" charset="-122"/>
                </a:rPr>
                <a:t>数是</a:t>
              </a:r>
              <a:r>
                <a:rPr lang="zh-CN" altLang="en-US" sz="2400" b="1" dirty="0">
                  <a:solidFill>
                    <a:srgbClr val="680000"/>
                  </a:solidFill>
                  <a:highlight>
                    <a:srgbClr val="FFFF00"/>
                  </a:highlight>
                  <a:latin typeface="+mn-lt"/>
                  <a:ea typeface="楷体" panose="02010609060101010101" pitchFamily="49" charset="-122"/>
                </a:rPr>
                <a:t>自然数（一般不包括</a:t>
              </a:r>
              <a:r>
                <a:rPr lang="en-US" altLang="zh-CN" sz="2400" b="1" dirty="0">
                  <a:solidFill>
                    <a:srgbClr val="680000"/>
                  </a:solidFill>
                  <a:highlight>
                    <a:srgbClr val="FFFF00"/>
                  </a:highlight>
                  <a:latin typeface="+mn-lt"/>
                  <a:ea typeface="楷体" panose="02010609060101010101" pitchFamily="49" charset="-122"/>
                </a:rPr>
                <a:t>0</a:t>
              </a:r>
              <a:r>
                <a:rPr lang="zh-CN" altLang="en-US" sz="2400" b="1" dirty="0">
                  <a:solidFill>
                    <a:srgbClr val="680000"/>
                  </a:solidFill>
                  <a:highlight>
                    <a:srgbClr val="FFFF00"/>
                  </a:highlight>
                  <a:latin typeface="+mn-lt"/>
                  <a:ea typeface="楷体" panose="02010609060101010101" pitchFamily="49" charset="-122"/>
                </a:rPr>
                <a:t>）</a:t>
              </a:r>
              <a:r>
                <a:rPr lang="zh-CN" altLang="en-US" sz="2400" b="1" dirty="0">
                  <a:solidFill>
                    <a:srgbClr val="680000"/>
                  </a:solidFill>
                  <a:latin typeface="+mn-lt"/>
                  <a:ea typeface="楷体" panose="02010609060101010101" pitchFamily="49" charset="-122"/>
                </a:rPr>
                <a:t>。</a:t>
              </a:r>
              <a:endParaRPr lang="zh-CN" altLang="en-US" sz="2400" b="1" dirty="0">
                <a:solidFill>
                  <a:srgbClr val="680000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9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/>
          <a:stretch>
            <a:fillRect/>
          </a:stretch>
        </p:blipFill>
        <p:spPr bwMode="auto">
          <a:xfrm>
            <a:off x="-9525" y="-142875"/>
            <a:ext cx="5724525" cy="10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1"/>
          <p:cNvSpPr>
            <a:spLocks noChangeArrowheads="1"/>
          </p:cNvSpPr>
          <p:nvPr/>
        </p:nvSpPr>
        <p:spPr bwMode="auto">
          <a:xfrm>
            <a:off x="401638" y="109538"/>
            <a:ext cx="47164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三、运用辨析，深化理解</a:t>
            </a:r>
            <a:endParaRPr lang="zh-CN" altLang="en-US" sz="32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401638" y="946151"/>
            <a:ext cx="835025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下面的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组数中，谁是谁的因数？谁是谁的倍数？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椭圆 8"/>
          <p:cNvSpPr>
            <a:spLocks noChangeArrowheads="1"/>
          </p:cNvSpPr>
          <p:nvPr/>
        </p:nvSpPr>
        <p:spPr bwMode="auto">
          <a:xfrm>
            <a:off x="577850" y="1675034"/>
            <a:ext cx="1426699" cy="649188"/>
          </a:xfrm>
          <a:prstGeom prst="ellipse">
            <a:avLst/>
          </a:prstGeom>
          <a:solidFill>
            <a:schemeClr val="bg1"/>
          </a:solidFill>
          <a:ln w="19050">
            <a:solidFill>
              <a:srgbClr val="4DB3A2"/>
            </a:solidFill>
            <a:prstDash val="sysDash"/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椭圆 9"/>
          <p:cNvSpPr>
            <a:spLocks noChangeArrowheads="1"/>
          </p:cNvSpPr>
          <p:nvPr/>
        </p:nvSpPr>
        <p:spPr bwMode="auto">
          <a:xfrm>
            <a:off x="2562225" y="1675034"/>
            <a:ext cx="1609725" cy="649188"/>
          </a:xfrm>
          <a:prstGeom prst="ellipse">
            <a:avLst/>
          </a:prstGeom>
          <a:solidFill>
            <a:schemeClr val="bg1"/>
          </a:solidFill>
          <a:ln w="19050">
            <a:solidFill>
              <a:srgbClr val="4DB3A2"/>
            </a:solidFill>
            <a:prstDash val="sysDash"/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椭圆 5"/>
          <p:cNvSpPr>
            <a:spLocks noChangeArrowheads="1"/>
          </p:cNvSpPr>
          <p:nvPr/>
        </p:nvSpPr>
        <p:spPr bwMode="auto">
          <a:xfrm>
            <a:off x="4972052" y="1675034"/>
            <a:ext cx="1608588" cy="649188"/>
          </a:xfrm>
          <a:prstGeom prst="ellipse">
            <a:avLst/>
          </a:prstGeom>
          <a:solidFill>
            <a:schemeClr val="bg1"/>
          </a:solidFill>
          <a:ln w="19050">
            <a:solidFill>
              <a:srgbClr val="4DB3A2"/>
            </a:solidFill>
            <a:prstDash val="sysDash"/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椭圆 2"/>
          <p:cNvSpPr>
            <a:spLocks noChangeArrowheads="1"/>
          </p:cNvSpPr>
          <p:nvPr/>
        </p:nvSpPr>
        <p:spPr bwMode="auto">
          <a:xfrm>
            <a:off x="7139452" y="1675034"/>
            <a:ext cx="1426698" cy="649188"/>
          </a:xfrm>
          <a:prstGeom prst="ellipse">
            <a:avLst/>
          </a:prstGeom>
          <a:solidFill>
            <a:schemeClr val="bg1"/>
          </a:solidFill>
          <a:ln w="19050">
            <a:solidFill>
              <a:srgbClr val="4DB3A2"/>
            </a:solidFill>
            <a:prstDash val="sysDash"/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464632" y="2331952"/>
            <a:ext cx="25253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680000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680000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680000"/>
                </a:solidFill>
                <a:latin typeface="+mn-lt"/>
                <a:ea typeface="+mj-ea"/>
              </a:rPr>
              <a:t>P5 </a:t>
            </a:r>
            <a:r>
              <a:rPr lang="zh-CN" altLang="en-US" sz="1600" dirty="0">
                <a:solidFill>
                  <a:srgbClr val="680000"/>
                </a:solidFill>
                <a:latin typeface="+mn-lt"/>
                <a:ea typeface="+mj-ea"/>
              </a:rPr>
              <a:t>做一做</a:t>
            </a:r>
            <a:r>
              <a:rPr lang="en-US" altLang="zh-CN" sz="1600" dirty="0">
                <a:solidFill>
                  <a:srgbClr val="680000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680000"/>
              </a:solidFill>
              <a:latin typeface="+mn-lt"/>
              <a:ea typeface="+mj-ea"/>
            </a:endParaRPr>
          </a:p>
        </p:txBody>
      </p:sp>
      <p:sp>
        <p:nvSpPr>
          <p:cNvPr id="14" name="AutoShape 27"/>
          <p:cNvSpPr>
            <a:spLocks noChangeArrowheads="1"/>
          </p:cNvSpPr>
          <p:nvPr/>
        </p:nvSpPr>
        <p:spPr bwMode="auto">
          <a:xfrm>
            <a:off x="739214" y="2634117"/>
            <a:ext cx="7826936" cy="422969"/>
          </a:xfrm>
          <a:prstGeom prst="rect">
            <a:avLst/>
          </a:prstGeom>
          <a:noFill/>
          <a:ln w="19050">
            <a:noFill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</a:rPr>
              <a:t>①</a:t>
            </a:r>
            <a:r>
              <a:rPr lang="zh-CN" altLang="en-US" sz="2400" b="1" dirty="0">
                <a:solidFill>
                  <a:srgbClr val="FF0000"/>
                </a:solidFill>
              </a:rPr>
              <a:t> 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24÷4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6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4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24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的因数，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24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4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的倍数。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6" name="AutoShape 27"/>
          <p:cNvSpPr>
            <a:spLocks noChangeArrowheads="1"/>
          </p:cNvSpPr>
          <p:nvPr/>
        </p:nvSpPr>
        <p:spPr bwMode="auto">
          <a:xfrm>
            <a:off x="739214" y="3191886"/>
            <a:ext cx="7826936" cy="422969"/>
          </a:xfrm>
          <a:prstGeom prst="rect">
            <a:avLst/>
          </a:prstGeom>
          <a:noFill/>
          <a:ln w="19050">
            <a:noFill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</a:rPr>
              <a:t>② 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26÷13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13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26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的因数，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26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13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的倍数。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7" name="AutoShape 27"/>
          <p:cNvSpPr>
            <a:spLocks noChangeArrowheads="1"/>
          </p:cNvSpPr>
          <p:nvPr/>
        </p:nvSpPr>
        <p:spPr bwMode="auto">
          <a:xfrm>
            <a:off x="739214" y="3749655"/>
            <a:ext cx="7826936" cy="422969"/>
          </a:xfrm>
          <a:prstGeom prst="rect">
            <a:avLst/>
          </a:prstGeom>
          <a:noFill/>
          <a:ln w="19050">
            <a:noFill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</a:rPr>
              <a:t>③ 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75÷25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25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75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的因数，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75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25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的倍数。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  <a:p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8" name="AutoShape 27"/>
          <p:cNvSpPr>
            <a:spLocks noChangeArrowheads="1"/>
          </p:cNvSpPr>
          <p:nvPr/>
        </p:nvSpPr>
        <p:spPr bwMode="auto">
          <a:xfrm>
            <a:off x="739214" y="4278194"/>
            <a:ext cx="7826936" cy="422969"/>
          </a:xfrm>
          <a:prstGeom prst="rect">
            <a:avLst/>
          </a:prstGeom>
          <a:noFill/>
          <a:ln w="19050">
            <a:noFill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</a:rPr>
              <a:t>④ 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81÷9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9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9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81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的因数，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81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9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的倍数。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  <a:p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4"/>
          <p:cNvSpPr txBox="1">
            <a:spLocks noChangeArrowheads="1"/>
          </p:cNvSpPr>
          <p:nvPr/>
        </p:nvSpPr>
        <p:spPr bwMode="auto">
          <a:xfrm>
            <a:off x="382587" y="720407"/>
            <a:ext cx="45291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下面说法对吗？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435" name="文本框 2"/>
          <p:cNvSpPr txBox="1">
            <a:spLocks noChangeArrowheads="1"/>
          </p:cNvSpPr>
          <p:nvPr/>
        </p:nvSpPr>
        <p:spPr bwMode="auto">
          <a:xfrm>
            <a:off x="514350" y="2176776"/>
            <a:ext cx="8629650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）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1.8÷0.3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6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0.3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1.8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的因数，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1.8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0.3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的倍数。    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8436" name="文本框 4"/>
          <p:cNvSpPr txBox="1">
            <a:spLocks noChangeArrowheads="1"/>
          </p:cNvSpPr>
          <p:nvPr/>
        </p:nvSpPr>
        <p:spPr bwMode="auto">
          <a:xfrm>
            <a:off x="514350" y="1401762"/>
            <a:ext cx="8629650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6÷5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1.2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5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的因数，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的倍数。         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514350" y="3803004"/>
            <a:ext cx="8629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4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）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54÷6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9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6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是因数，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54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是倍数 。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   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" name="文本框 4"/>
          <p:cNvSpPr txBox="1">
            <a:spLocks noChangeArrowheads="1"/>
          </p:cNvSpPr>
          <p:nvPr/>
        </p:nvSpPr>
        <p:spPr bwMode="auto">
          <a:xfrm>
            <a:off x="514350" y="2951790"/>
            <a:ext cx="8629650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）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24÷3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8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 8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24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的因数，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24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8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的倍数 。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353300" y="1457162"/>
            <a:ext cx="17907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（      ）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353300" y="2247098"/>
            <a:ext cx="17907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（      ）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353300" y="3021188"/>
            <a:ext cx="17907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（      ）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353300" y="3773412"/>
            <a:ext cx="17907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（      ）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7634287" y="1401762"/>
            <a:ext cx="1023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 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7634287" y="2157987"/>
            <a:ext cx="1023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 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7694612" y="2989187"/>
            <a:ext cx="10239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endParaRPr lang="zh-CN" altLang="en-US" sz="40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7643813" y="3732047"/>
            <a:ext cx="102393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 </a:t>
            </a:r>
            <a:endParaRPr lang="zh-CN" altLang="en-US" sz="40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000307" y="710307"/>
            <a:ext cx="6143693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（说说你的理由）</a:t>
            </a:r>
            <a:endParaRPr lang="zh-CN" altLang="en-US" sz="2400" b="1" dirty="0">
              <a:solidFill>
                <a:srgbClr val="005246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9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/>
          <a:stretch>
            <a:fillRect/>
          </a:stretch>
        </p:blipFill>
        <p:spPr bwMode="auto">
          <a:xfrm>
            <a:off x="-9525" y="-142875"/>
            <a:ext cx="5724525" cy="10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16"/>
          <p:cNvSpPr>
            <a:spLocks noChangeArrowheads="1"/>
          </p:cNvSpPr>
          <p:nvPr/>
        </p:nvSpPr>
        <p:spPr bwMode="auto">
          <a:xfrm>
            <a:off x="446088" y="150813"/>
            <a:ext cx="4511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四、反馈评价</a:t>
            </a:r>
            <a:r>
              <a:rPr lang="en-US" altLang="zh-CN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巩固提升</a:t>
            </a:r>
            <a:endParaRPr lang="zh-CN" altLang="en-US" sz="32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484" name="文本框 10"/>
          <p:cNvSpPr txBox="1">
            <a:spLocks noChangeArrowheads="1"/>
          </p:cNvSpPr>
          <p:nvPr/>
        </p:nvSpPr>
        <p:spPr bwMode="auto">
          <a:xfrm>
            <a:off x="977900" y="1993900"/>
            <a:ext cx="2520950" cy="627063"/>
          </a:xfrm>
          <a:prstGeom prst="rect">
            <a:avLst/>
          </a:prstGeom>
          <a:noFill/>
          <a:ln w="15875">
            <a:noFill/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35÷7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88" name="TextBox 1"/>
          <p:cNvSpPr txBox="1">
            <a:spLocks noChangeArrowheads="1"/>
          </p:cNvSpPr>
          <p:nvPr/>
        </p:nvSpPr>
        <p:spPr bwMode="auto">
          <a:xfrm>
            <a:off x="567531" y="1129203"/>
            <a:ext cx="7935913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说一说，谁是谁的因数，谁是谁的倍数。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0"/>
          <p:cNvSpPr txBox="1">
            <a:spLocks noChangeArrowheads="1"/>
          </p:cNvSpPr>
          <p:nvPr/>
        </p:nvSpPr>
        <p:spPr bwMode="auto">
          <a:xfrm>
            <a:off x="5453063" y="1993900"/>
            <a:ext cx="2520950" cy="627063"/>
          </a:xfrm>
          <a:prstGeom prst="rect">
            <a:avLst/>
          </a:prstGeom>
          <a:noFill/>
          <a:ln w="15875">
            <a:noFill/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30÷2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10"/>
          <p:cNvSpPr txBox="1">
            <a:spLocks noChangeArrowheads="1"/>
          </p:cNvSpPr>
          <p:nvPr/>
        </p:nvSpPr>
        <p:spPr bwMode="auto">
          <a:xfrm>
            <a:off x="977900" y="3062287"/>
            <a:ext cx="2520950" cy="627063"/>
          </a:xfrm>
          <a:prstGeom prst="rect">
            <a:avLst/>
          </a:prstGeom>
          <a:noFill/>
          <a:ln w="15875">
            <a:noFill/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72÷8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10"/>
          <p:cNvSpPr txBox="1">
            <a:spLocks noChangeArrowheads="1"/>
          </p:cNvSpPr>
          <p:nvPr/>
        </p:nvSpPr>
        <p:spPr bwMode="auto">
          <a:xfrm>
            <a:off x="5530850" y="3062287"/>
            <a:ext cx="2520950" cy="627063"/>
          </a:xfrm>
          <a:prstGeom prst="rect">
            <a:avLst/>
          </a:prstGeom>
          <a:noFill/>
          <a:ln w="15875">
            <a:noFill/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55÷55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26"/>
          <p:cNvSpPr txBox="1">
            <a:spLocks noChangeArrowheads="1"/>
          </p:cNvSpPr>
          <p:nvPr/>
        </p:nvSpPr>
        <p:spPr bwMode="auto">
          <a:xfrm>
            <a:off x="442913" y="498058"/>
            <a:ext cx="8382000" cy="592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把符合条件的数填入相应的热气球里。</a:t>
            </a:r>
            <a:endParaRPr lang="zh-CN" altLang="en-US" sz="2800" b="1" dirty="0">
              <a:solidFill>
                <a:srgbClr val="00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21507" name="Picture 1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2771" y="1316909"/>
            <a:ext cx="8381999" cy="3137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875597" y="2357046"/>
            <a:ext cx="3651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TextBox 16"/>
          <p:cNvSpPr txBox="1">
            <a:spLocks noChangeArrowheads="1"/>
          </p:cNvSpPr>
          <p:nvPr/>
        </p:nvSpPr>
        <p:spPr bwMode="auto">
          <a:xfrm>
            <a:off x="1228022" y="2334821"/>
            <a:ext cx="363538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TextBox 17"/>
          <p:cNvSpPr txBox="1">
            <a:spLocks noChangeArrowheads="1"/>
          </p:cNvSpPr>
          <p:nvPr/>
        </p:nvSpPr>
        <p:spPr bwMode="auto">
          <a:xfrm>
            <a:off x="1578860" y="2334821"/>
            <a:ext cx="365125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TextBox 18"/>
          <p:cNvSpPr txBox="1">
            <a:spLocks noChangeArrowheads="1"/>
          </p:cNvSpPr>
          <p:nvPr/>
        </p:nvSpPr>
        <p:spPr bwMode="auto">
          <a:xfrm>
            <a:off x="1931285" y="2334821"/>
            <a:ext cx="365125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TextBox 19"/>
          <p:cNvSpPr txBox="1">
            <a:spLocks noChangeArrowheads="1"/>
          </p:cNvSpPr>
          <p:nvPr/>
        </p:nvSpPr>
        <p:spPr bwMode="auto">
          <a:xfrm>
            <a:off x="2283710" y="2334821"/>
            <a:ext cx="365125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TextBox 20"/>
          <p:cNvSpPr txBox="1">
            <a:spLocks noChangeArrowheads="1"/>
          </p:cNvSpPr>
          <p:nvPr/>
        </p:nvSpPr>
        <p:spPr bwMode="auto">
          <a:xfrm>
            <a:off x="823913" y="2810321"/>
            <a:ext cx="3651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139826" y="2810321"/>
            <a:ext cx="5429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TextBox 22"/>
          <p:cNvSpPr txBox="1">
            <a:spLocks noChangeArrowheads="1"/>
          </p:cNvSpPr>
          <p:nvPr/>
        </p:nvSpPr>
        <p:spPr bwMode="auto">
          <a:xfrm>
            <a:off x="2128838" y="2788096"/>
            <a:ext cx="544513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TextBox 23"/>
          <p:cNvSpPr txBox="1">
            <a:spLocks noChangeArrowheads="1"/>
          </p:cNvSpPr>
          <p:nvPr/>
        </p:nvSpPr>
        <p:spPr bwMode="auto">
          <a:xfrm>
            <a:off x="1633538" y="2788096"/>
            <a:ext cx="544513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TextBox 24"/>
          <p:cNvSpPr txBox="1">
            <a:spLocks noChangeArrowheads="1"/>
          </p:cNvSpPr>
          <p:nvPr/>
        </p:nvSpPr>
        <p:spPr bwMode="auto">
          <a:xfrm>
            <a:off x="6323013" y="2222319"/>
            <a:ext cx="365125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" name="TextBox 25"/>
          <p:cNvSpPr txBox="1">
            <a:spLocks noChangeArrowheads="1"/>
          </p:cNvSpPr>
          <p:nvPr/>
        </p:nvSpPr>
        <p:spPr bwMode="auto">
          <a:xfrm>
            <a:off x="6677025" y="2222319"/>
            <a:ext cx="363538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" name="TextBox 26"/>
          <p:cNvSpPr txBox="1">
            <a:spLocks noChangeArrowheads="1"/>
          </p:cNvSpPr>
          <p:nvPr/>
        </p:nvSpPr>
        <p:spPr bwMode="auto">
          <a:xfrm>
            <a:off x="7029450" y="2222319"/>
            <a:ext cx="3651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" name="TextBox 27"/>
          <p:cNvSpPr txBox="1">
            <a:spLocks noChangeArrowheads="1"/>
          </p:cNvSpPr>
          <p:nvPr/>
        </p:nvSpPr>
        <p:spPr bwMode="auto">
          <a:xfrm>
            <a:off x="7383463" y="2222319"/>
            <a:ext cx="363537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1" name="TextBox 28"/>
          <p:cNvSpPr txBox="1">
            <a:spLocks noChangeArrowheads="1"/>
          </p:cNvSpPr>
          <p:nvPr/>
        </p:nvSpPr>
        <p:spPr bwMode="auto">
          <a:xfrm>
            <a:off x="7735888" y="2222319"/>
            <a:ext cx="365125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2" name="TextBox 29"/>
          <p:cNvSpPr txBox="1">
            <a:spLocks noChangeArrowheads="1"/>
          </p:cNvSpPr>
          <p:nvPr/>
        </p:nvSpPr>
        <p:spPr bwMode="auto">
          <a:xfrm>
            <a:off x="8089900" y="2222319"/>
            <a:ext cx="363538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" name="TextBox 30"/>
          <p:cNvSpPr txBox="1">
            <a:spLocks noChangeArrowheads="1"/>
          </p:cNvSpPr>
          <p:nvPr/>
        </p:nvSpPr>
        <p:spPr bwMode="auto">
          <a:xfrm>
            <a:off x="6419850" y="2655739"/>
            <a:ext cx="544513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" name="TextBox 31"/>
          <p:cNvSpPr txBox="1">
            <a:spLocks noChangeArrowheads="1"/>
          </p:cNvSpPr>
          <p:nvPr/>
        </p:nvSpPr>
        <p:spPr bwMode="auto">
          <a:xfrm>
            <a:off x="6894513" y="2655739"/>
            <a:ext cx="5429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" name="TextBox 32"/>
          <p:cNvSpPr txBox="1">
            <a:spLocks noChangeArrowheads="1"/>
          </p:cNvSpPr>
          <p:nvPr/>
        </p:nvSpPr>
        <p:spPr bwMode="auto">
          <a:xfrm>
            <a:off x="7367588" y="2655739"/>
            <a:ext cx="544512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6" name="TextBox 33"/>
          <p:cNvSpPr txBox="1">
            <a:spLocks noChangeArrowheads="1"/>
          </p:cNvSpPr>
          <p:nvPr/>
        </p:nvSpPr>
        <p:spPr bwMode="auto">
          <a:xfrm>
            <a:off x="7842250" y="2655739"/>
            <a:ext cx="5429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7" name="TextBox 34"/>
          <p:cNvSpPr txBox="1">
            <a:spLocks noChangeArrowheads="1"/>
          </p:cNvSpPr>
          <p:nvPr/>
        </p:nvSpPr>
        <p:spPr bwMode="auto">
          <a:xfrm>
            <a:off x="6878638" y="3038326"/>
            <a:ext cx="5429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8" name="TextBox 35"/>
          <p:cNvSpPr txBox="1">
            <a:spLocks noChangeArrowheads="1"/>
          </p:cNvSpPr>
          <p:nvPr/>
        </p:nvSpPr>
        <p:spPr bwMode="auto">
          <a:xfrm>
            <a:off x="7424738" y="3038326"/>
            <a:ext cx="544512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090102" y="1012470"/>
            <a:ext cx="29502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680000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680000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680000"/>
                </a:solidFill>
                <a:latin typeface="+mn-lt"/>
                <a:ea typeface="+mj-ea"/>
              </a:rPr>
              <a:t>P7 </a:t>
            </a:r>
            <a:r>
              <a:rPr lang="zh-CN" altLang="en-US" sz="1600" dirty="0">
                <a:solidFill>
                  <a:srgbClr val="680000"/>
                </a:solidFill>
                <a:latin typeface="+mn-lt"/>
                <a:ea typeface="+mj-ea"/>
              </a:rPr>
              <a:t>练习二 第</a:t>
            </a:r>
            <a:r>
              <a:rPr lang="en-US" altLang="zh-CN" sz="1600" dirty="0">
                <a:solidFill>
                  <a:srgbClr val="680000"/>
                </a:solidFill>
                <a:latin typeface="+mn-lt"/>
                <a:ea typeface="+mj-ea"/>
              </a:rPr>
              <a:t>1</a:t>
            </a:r>
            <a:r>
              <a:rPr lang="zh-CN" altLang="en-US" sz="1600" dirty="0">
                <a:solidFill>
                  <a:srgbClr val="680000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680000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68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/>
          <a:stretch>
            <a:fillRect/>
          </a:stretch>
        </p:blipFill>
        <p:spPr bwMode="auto">
          <a:xfrm>
            <a:off x="-9525" y="-142875"/>
            <a:ext cx="3695700" cy="10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Rectangle 16"/>
          <p:cNvSpPr>
            <a:spLocks noChangeArrowheads="1"/>
          </p:cNvSpPr>
          <p:nvPr/>
        </p:nvSpPr>
        <p:spPr bwMode="auto">
          <a:xfrm>
            <a:off x="414338" y="127000"/>
            <a:ext cx="26558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五、课堂小结</a:t>
            </a:r>
            <a:endParaRPr lang="zh-CN" altLang="en-US" sz="32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524183" y="1316038"/>
            <a:ext cx="8248034" cy="66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同学们回顾一下，本节课我们学了什么？</a:t>
            </a:r>
            <a:endParaRPr lang="zh-CN" altLang="en-US" sz="2800" b="1" dirty="0">
              <a:solidFill>
                <a:srgbClr val="005246"/>
              </a:solidFill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914400" y="2247899"/>
            <a:ext cx="6686550" cy="504369"/>
            <a:chOff x="914400" y="2247899"/>
            <a:chExt cx="6686550" cy="504369"/>
          </a:xfrm>
        </p:grpSpPr>
        <p:sp>
          <p:nvSpPr>
            <p:cNvPr id="3" name="文本框 2"/>
            <p:cNvSpPr txBox="1"/>
            <p:nvPr/>
          </p:nvSpPr>
          <p:spPr>
            <a:xfrm>
              <a:off x="914400" y="2247899"/>
              <a:ext cx="1400175" cy="504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400" b="1" dirty="0">
                  <a:latin typeface="+mj-ea"/>
                  <a:ea typeface="+mj-ea"/>
                </a:rPr>
                <a:t>计算</a:t>
              </a:r>
              <a:endParaRPr lang="zh-CN" altLang="en-US" sz="2400" b="1" dirty="0">
                <a:latin typeface="+mj-ea"/>
                <a:ea typeface="+mj-ea"/>
              </a:endParaRPr>
            </a:p>
          </p:txBody>
        </p:sp>
        <p:cxnSp>
          <p:nvCxnSpPr>
            <p:cNvPr id="5" name="直接箭头连接符 4"/>
            <p:cNvCxnSpPr/>
            <p:nvPr/>
          </p:nvCxnSpPr>
          <p:spPr>
            <a:xfrm>
              <a:off x="1838325" y="2543175"/>
              <a:ext cx="5400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2457450" y="2247899"/>
              <a:ext cx="1400175" cy="504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400" b="1" dirty="0">
                  <a:latin typeface="+mj-ea"/>
                  <a:ea typeface="+mj-ea"/>
                </a:rPr>
                <a:t>算式</a:t>
              </a:r>
              <a:endParaRPr lang="zh-CN" altLang="en-US" sz="2400" b="1" dirty="0">
                <a:latin typeface="+mj-ea"/>
                <a:ea typeface="+mj-ea"/>
              </a:endParaRPr>
            </a:p>
          </p:txBody>
        </p:sp>
        <p:cxnSp>
          <p:nvCxnSpPr>
            <p:cNvPr id="8" name="直接箭头连接符 7"/>
            <p:cNvCxnSpPr/>
            <p:nvPr/>
          </p:nvCxnSpPr>
          <p:spPr>
            <a:xfrm>
              <a:off x="3416175" y="2543175"/>
              <a:ext cx="5400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4009650" y="2247899"/>
              <a:ext cx="1400175" cy="504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400" b="1" dirty="0">
                  <a:latin typeface="+mj-ea"/>
                  <a:ea typeface="+mj-ea"/>
                </a:rPr>
                <a:t>分类</a:t>
              </a:r>
              <a:endParaRPr lang="zh-CN" altLang="en-US" sz="2400" b="1" dirty="0">
                <a:latin typeface="+mj-ea"/>
                <a:ea typeface="+mj-ea"/>
              </a:endParaRPr>
            </a:p>
          </p:txBody>
        </p:sp>
        <p:cxnSp>
          <p:nvCxnSpPr>
            <p:cNvPr id="10" name="直接箭头连接符 9"/>
            <p:cNvCxnSpPr/>
            <p:nvPr/>
          </p:nvCxnSpPr>
          <p:spPr>
            <a:xfrm>
              <a:off x="4816350" y="2543175"/>
              <a:ext cx="5400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/>
            <p:cNvSpPr txBox="1"/>
            <p:nvPr/>
          </p:nvSpPr>
          <p:spPr>
            <a:xfrm>
              <a:off x="5409825" y="2247899"/>
              <a:ext cx="2191125" cy="504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400" b="1" dirty="0">
                  <a:latin typeface="+mj-ea"/>
                  <a:ea typeface="+mj-ea"/>
                </a:rPr>
                <a:t>发现特征</a:t>
              </a:r>
              <a:endParaRPr lang="zh-CN" altLang="en-US" sz="2400" b="1" dirty="0">
                <a:latin typeface="+mj-ea"/>
                <a:ea typeface="+mj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577387" y="2543175"/>
            <a:ext cx="1266825" cy="1090384"/>
            <a:chOff x="6577387" y="2543175"/>
            <a:chExt cx="1266825" cy="1090384"/>
          </a:xfrm>
        </p:grpSpPr>
        <p:sp>
          <p:nvSpPr>
            <p:cNvPr id="13" name="弧形 12"/>
            <p:cNvSpPr/>
            <p:nvPr/>
          </p:nvSpPr>
          <p:spPr>
            <a:xfrm>
              <a:off x="6577387" y="2543175"/>
              <a:ext cx="1266825" cy="1090384"/>
            </a:xfrm>
            <a:prstGeom prst="arc">
              <a:avLst>
                <a:gd name="adj1" fmla="val 16200000"/>
                <a:gd name="adj2" fmla="val 544357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6819188" y="2543175"/>
              <a:ext cx="42862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6819188" y="3633559"/>
              <a:ext cx="428625" cy="0"/>
            </a:xfrm>
            <a:prstGeom prst="line">
              <a:avLst/>
            </a:prstGeom>
            <a:ln w="28575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3070225" y="3311280"/>
            <a:ext cx="4285925" cy="504369"/>
            <a:chOff x="3070225" y="3311280"/>
            <a:chExt cx="4285925" cy="504369"/>
          </a:xfrm>
        </p:grpSpPr>
        <p:sp>
          <p:nvSpPr>
            <p:cNvPr id="18" name="文本框 17"/>
            <p:cNvSpPr txBox="1"/>
            <p:nvPr/>
          </p:nvSpPr>
          <p:spPr>
            <a:xfrm>
              <a:off x="5165025" y="3311280"/>
              <a:ext cx="2191125" cy="504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400" b="1" dirty="0">
                  <a:latin typeface="+mj-ea"/>
                  <a:ea typeface="+mj-ea"/>
                </a:rPr>
                <a:t>因数和倍数</a:t>
              </a:r>
              <a:endParaRPr lang="zh-CN" altLang="en-US" sz="2400" b="1" dirty="0">
                <a:latin typeface="+mj-ea"/>
                <a:ea typeface="+mj-ea"/>
              </a:endParaRPr>
            </a:p>
          </p:txBody>
        </p:sp>
        <p:cxnSp>
          <p:nvCxnSpPr>
            <p:cNvPr id="19" name="直接箭头连接符 18"/>
            <p:cNvCxnSpPr/>
            <p:nvPr/>
          </p:nvCxnSpPr>
          <p:spPr>
            <a:xfrm>
              <a:off x="4625025" y="3634598"/>
              <a:ext cx="5400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/>
            <p:cNvSpPr txBox="1"/>
            <p:nvPr/>
          </p:nvSpPr>
          <p:spPr>
            <a:xfrm>
              <a:off x="3070225" y="3311280"/>
              <a:ext cx="1746125" cy="504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400" b="1" dirty="0">
                  <a:latin typeface="+mj-ea"/>
                  <a:ea typeface="+mj-ea"/>
                </a:rPr>
                <a:t>运用辨析</a:t>
              </a:r>
              <a:endParaRPr lang="zh-CN" altLang="en-US" sz="2400" b="1" dirty="0"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524183" y="783238"/>
            <a:ext cx="8248034" cy="66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说一说，你们对因数和倍数有哪些认识？</a:t>
            </a:r>
            <a:endParaRPr lang="zh-CN" altLang="en-US" sz="2800" b="1" dirty="0">
              <a:solidFill>
                <a:srgbClr val="005246"/>
              </a:solidFill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968400" y="1645181"/>
            <a:ext cx="7146000" cy="2415619"/>
            <a:chOff x="968400" y="1645181"/>
            <a:chExt cx="7146000" cy="2415619"/>
          </a:xfrm>
        </p:grpSpPr>
        <p:sp>
          <p:nvSpPr>
            <p:cNvPr id="9" name="矩形 8"/>
            <p:cNvSpPr/>
            <p:nvPr/>
          </p:nvSpPr>
          <p:spPr>
            <a:xfrm>
              <a:off x="968400" y="1645181"/>
              <a:ext cx="7146000" cy="2415619"/>
            </a:xfrm>
            <a:prstGeom prst="rect">
              <a:avLst/>
            </a:prstGeom>
            <a:solidFill>
              <a:srgbClr val="00B0F0">
                <a:alpha val="10196"/>
              </a:srgbClr>
            </a:solidFill>
            <a:ln w="19050">
              <a:solidFill>
                <a:srgbClr val="009E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2607688" y="1788618"/>
              <a:ext cx="3855600" cy="520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>
                <a:lnSpc>
                  <a:spcPct val="130000"/>
                </a:lnSpc>
              </a:pPr>
              <a:r>
                <a:rPr lang="zh-CN" altLang="en-US" sz="2400" b="1" dirty="0">
                  <a:latin typeface="+mj-ea"/>
                  <a:ea typeface="+mj-ea"/>
                </a:rPr>
                <a:t>因数和倍数的认识（</a:t>
              </a:r>
              <a:r>
                <a:rPr lang="en-US" altLang="zh-CN" sz="2400" b="1" dirty="0">
                  <a:latin typeface="+mj-ea"/>
                  <a:ea typeface="+mj-ea"/>
                </a:rPr>
                <a:t>1</a:t>
              </a:r>
              <a:r>
                <a:rPr lang="zh-CN" altLang="en-US" sz="2400" b="1" dirty="0">
                  <a:latin typeface="+mj-ea"/>
                  <a:ea typeface="+mj-ea"/>
                </a:rPr>
                <a:t>）</a:t>
              </a:r>
              <a:endParaRPr lang="zh-CN" altLang="en-US" sz="2400" b="1" dirty="0">
                <a:latin typeface="+mj-ea"/>
                <a:ea typeface="+mj-ea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148400" y="2389316"/>
              <a:ext cx="3099600" cy="524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en-US" altLang="zh-CN" sz="2400" b="1" dirty="0">
                  <a:latin typeface="+mn-lt"/>
                  <a:ea typeface="楷体" panose="02010609060101010101" pitchFamily="49" charset="-122"/>
                </a:rPr>
                <a:t>12÷2</a:t>
              </a:r>
              <a:r>
                <a:rPr lang="zh-CN" altLang="en-US" sz="2400" b="1" dirty="0">
                  <a:latin typeface="+mn-lt"/>
                  <a:ea typeface="楷体" panose="02010609060101010101" pitchFamily="49" charset="-122"/>
                </a:rPr>
                <a:t>＝</a:t>
              </a:r>
              <a:r>
                <a:rPr lang="en-US" altLang="zh-CN" sz="2400" b="1" dirty="0">
                  <a:latin typeface="+mn-lt"/>
                  <a:ea typeface="楷体" panose="02010609060101010101" pitchFamily="49" charset="-122"/>
                </a:rPr>
                <a:t>6</a:t>
              </a:r>
              <a:r>
                <a:rPr lang="zh-CN" altLang="en-US" sz="2400" b="1" dirty="0">
                  <a:latin typeface="+mn-lt"/>
                  <a:ea typeface="楷体" panose="02010609060101010101" pitchFamily="49" charset="-122"/>
                </a:rPr>
                <a:t>，</a:t>
              </a:r>
              <a:endParaRPr lang="zh-CN" altLang="en-US" sz="24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148400" y="2926568"/>
              <a:ext cx="5778000" cy="520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en-US" altLang="zh-CN" sz="2400" b="1" dirty="0">
                  <a:latin typeface="+mn-lt"/>
                  <a:ea typeface="楷体" panose="02010609060101010101" pitchFamily="49" charset="-122"/>
                </a:rPr>
                <a:t>2</a:t>
              </a:r>
              <a:r>
                <a:rPr lang="zh-CN" altLang="en-US" sz="2400" b="1" dirty="0">
                  <a:latin typeface="+mn-lt"/>
                  <a:ea typeface="楷体" panose="02010609060101010101" pitchFamily="49" charset="-122"/>
                </a:rPr>
                <a:t>和</a:t>
              </a:r>
              <a:r>
                <a:rPr lang="en-US" altLang="zh-CN" sz="2400" b="1" dirty="0">
                  <a:latin typeface="+mn-lt"/>
                  <a:ea typeface="楷体" panose="02010609060101010101" pitchFamily="49" charset="-122"/>
                </a:rPr>
                <a:t>6</a:t>
              </a:r>
              <a:r>
                <a:rPr lang="zh-CN" altLang="en-US" sz="2400" b="1" dirty="0">
                  <a:latin typeface="+mn-lt"/>
                  <a:ea typeface="楷体" panose="02010609060101010101" pitchFamily="49" charset="-122"/>
                </a:rPr>
                <a:t>是</a:t>
              </a:r>
              <a:r>
                <a:rPr lang="en-US" altLang="zh-CN" sz="2400" b="1" dirty="0">
                  <a:latin typeface="+mn-lt"/>
                  <a:ea typeface="楷体" panose="02010609060101010101" pitchFamily="49" charset="-122"/>
                </a:rPr>
                <a:t>12</a:t>
              </a:r>
              <a:r>
                <a:rPr lang="zh-CN" altLang="en-US" sz="2400" b="1" dirty="0">
                  <a:latin typeface="+mn-lt"/>
                  <a:ea typeface="楷体" panose="02010609060101010101" pitchFamily="49" charset="-122"/>
                </a:rPr>
                <a:t>的因数，</a:t>
              </a:r>
              <a:r>
                <a:rPr lang="en-US" altLang="zh-CN" sz="2400" b="1" dirty="0">
                  <a:latin typeface="+mn-lt"/>
                  <a:ea typeface="楷体" panose="02010609060101010101" pitchFamily="49" charset="-122"/>
                </a:rPr>
                <a:t>12</a:t>
              </a:r>
              <a:r>
                <a:rPr lang="zh-CN" altLang="en-US" sz="2400" b="1" dirty="0">
                  <a:latin typeface="+mn-lt"/>
                  <a:ea typeface="楷体" panose="02010609060101010101" pitchFamily="49" charset="-122"/>
                </a:rPr>
                <a:t>是</a:t>
              </a:r>
              <a:r>
                <a:rPr lang="en-US" altLang="zh-CN" sz="2400" b="1" dirty="0">
                  <a:latin typeface="+mn-lt"/>
                  <a:ea typeface="楷体" panose="02010609060101010101" pitchFamily="49" charset="-122"/>
                </a:rPr>
                <a:t>2</a:t>
              </a:r>
              <a:r>
                <a:rPr lang="zh-CN" altLang="en-US" sz="2400" b="1" dirty="0">
                  <a:latin typeface="+mn-lt"/>
                  <a:ea typeface="楷体" panose="02010609060101010101" pitchFamily="49" charset="-122"/>
                </a:rPr>
                <a:t>和</a:t>
              </a:r>
              <a:r>
                <a:rPr lang="en-US" altLang="zh-CN" sz="2400" b="1" dirty="0">
                  <a:latin typeface="+mn-lt"/>
                  <a:ea typeface="楷体" panose="02010609060101010101" pitchFamily="49" charset="-122"/>
                </a:rPr>
                <a:t>6</a:t>
              </a:r>
              <a:r>
                <a:rPr lang="zh-CN" altLang="en-US" sz="2400" b="1" dirty="0">
                  <a:latin typeface="+mn-lt"/>
                  <a:ea typeface="楷体" panose="02010609060101010101" pitchFamily="49" charset="-122"/>
                </a:rPr>
                <a:t>的倍数。</a:t>
              </a:r>
              <a:endParaRPr lang="zh-CN" altLang="en-US" sz="24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148400" y="3460101"/>
              <a:ext cx="5778000" cy="520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400" b="1" dirty="0">
                  <a:solidFill>
                    <a:srgbClr val="D94545"/>
                  </a:solidFill>
                  <a:latin typeface="+mn-lt"/>
                  <a:ea typeface="楷体" panose="02010609060101010101" pitchFamily="49" charset="-122"/>
                </a:rPr>
                <a:t>因数和倍数是相互依存的。</a:t>
              </a:r>
              <a:endParaRPr lang="zh-CN" altLang="en-US" sz="2400" b="1" dirty="0">
                <a:solidFill>
                  <a:srgbClr val="D94545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1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/>
          <a:stretch>
            <a:fillRect/>
          </a:stretch>
        </p:blipFill>
        <p:spPr bwMode="auto">
          <a:xfrm>
            <a:off x="-9525" y="-142875"/>
            <a:ext cx="3695700" cy="10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6"/>
          <p:cNvSpPr>
            <a:spLocks noChangeArrowheads="1"/>
          </p:cNvSpPr>
          <p:nvPr/>
        </p:nvSpPr>
        <p:spPr bwMode="auto">
          <a:xfrm>
            <a:off x="414338" y="127000"/>
            <a:ext cx="26564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六、作业设计</a:t>
            </a:r>
            <a:endParaRPr lang="zh-CN" altLang="en-US" sz="32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567531" y="1251524"/>
            <a:ext cx="7935913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一、根据算式填一填。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95274" y="774798"/>
            <a:ext cx="7935913" cy="413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b="1" dirty="0">
                <a:solidFill>
                  <a:srgbClr val="FF7A01"/>
                </a:solidFill>
                <a:latin typeface="+mn-lt"/>
                <a:ea typeface="+mj-ea"/>
              </a:rPr>
              <a:t>（见“状元成才路”系列丛书</a:t>
            </a:r>
            <a:r>
              <a:rPr lang="en-US" altLang="zh-CN" b="1" dirty="0">
                <a:solidFill>
                  <a:srgbClr val="FF7A01"/>
                </a:solidFill>
                <a:latin typeface="+mn-lt"/>
                <a:ea typeface="+mj-ea"/>
              </a:rPr>
              <a:t>《</a:t>
            </a:r>
            <a:r>
              <a:rPr lang="zh-CN" altLang="en-US" b="1" dirty="0">
                <a:solidFill>
                  <a:srgbClr val="FF7A01"/>
                </a:solidFill>
                <a:latin typeface="+mn-lt"/>
                <a:ea typeface="+mj-ea"/>
              </a:rPr>
              <a:t>创优作业</a:t>
            </a:r>
            <a:r>
              <a:rPr lang="en-US" altLang="zh-CN" b="1" dirty="0">
                <a:solidFill>
                  <a:srgbClr val="FF7A01"/>
                </a:solidFill>
                <a:latin typeface="+mn-lt"/>
                <a:ea typeface="+mj-ea"/>
              </a:rPr>
              <a:t>100</a:t>
            </a:r>
            <a:r>
              <a:rPr lang="zh-CN" altLang="en-US" b="1" dirty="0">
                <a:solidFill>
                  <a:srgbClr val="FF7A01"/>
                </a:solidFill>
                <a:latin typeface="+mn-lt"/>
                <a:ea typeface="+mj-ea"/>
              </a:rPr>
              <a:t>分</a:t>
            </a:r>
            <a:r>
              <a:rPr lang="en-US" altLang="zh-CN" b="1" dirty="0">
                <a:solidFill>
                  <a:srgbClr val="FF7A01"/>
                </a:solidFill>
                <a:latin typeface="+mn-lt"/>
                <a:ea typeface="+mj-ea"/>
              </a:rPr>
              <a:t>》</a:t>
            </a:r>
            <a:r>
              <a:rPr lang="zh-CN" altLang="en-US" b="1" dirty="0">
                <a:solidFill>
                  <a:srgbClr val="FF7A01"/>
                </a:solidFill>
                <a:latin typeface="+mn-lt"/>
                <a:ea typeface="+mj-ea"/>
              </a:rPr>
              <a:t>对应课时作业。）</a:t>
            </a:r>
            <a:endParaRPr lang="zh-CN" altLang="en-US" b="1" dirty="0">
              <a:solidFill>
                <a:srgbClr val="FF7A01"/>
              </a:solidFill>
              <a:latin typeface="+mn-lt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1600" y="1990021"/>
            <a:ext cx="6422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1.     15÷3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5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95200" y="2662221"/>
            <a:ext cx="7552800" cy="100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（     ）和（     ）是（      ）的因数，</a:t>
            </a:r>
            <a:endParaRPr lang="en-US" altLang="zh-CN" sz="2400" b="1" dirty="0">
              <a:latin typeface="+mn-lt"/>
              <a:ea typeface="楷体" panose="02010609060101010101" pitchFamily="49" charset="-122"/>
            </a:endParaRPr>
          </a:p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（      ）是（      ）的倍数，也是（      ）的倍数。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643062" y="2662221"/>
            <a:ext cx="328613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906527" y="2662221"/>
            <a:ext cx="328613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054475" y="2662221"/>
            <a:ext cx="75565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15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9543" y="3133607"/>
            <a:ext cx="75565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15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023578" y="3133606"/>
            <a:ext cx="328613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957278" y="3133606"/>
            <a:ext cx="328613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41600" y="714663"/>
            <a:ext cx="6422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2.     72÷12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6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95200" y="1386863"/>
            <a:ext cx="7552800" cy="100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（     ）和（     ）是（      ）的因数，</a:t>
            </a:r>
            <a:endParaRPr lang="en-US" altLang="zh-CN" sz="2400" b="1" dirty="0">
              <a:latin typeface="+mn-lt"/>
              <a:ea typeface="楷体" panose="02010609060101010101" pitchFamily="49" charset="-122"/>
            </a:endParaRPr>
          </a:p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（      ）是（      ）的倍数，也是（      ）的倍数。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41600" y="2608263"/>
            <a:ext cx="6422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3.     10÷10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95200" y="3280463"/>
            <a:ext cx="7552800" cy="100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（     ）和（     ）是（      ）的因数，</a:t>
            </a:r>
            <a:endParaRPr lang="en-US" altLang="zh-CN" sz="2400" b="1" dirty="0">
              <a:latin typeface="+mn-lt"/>
              <a:ea typeface="楷体" panose="02010609060101010101" pitchFamily="49" charset="-122"/>
            </a:endParaRPr>
          </a:p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（      ）是（      ）的倍数，也是（      ）的倍数。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538961" y="1366918"/>
            <a:ext cx="75565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12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906527" y="1366918"/>
            <a:ext cx="328613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6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054475" y="1366918"/>
            <a:ext cx="75565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72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29543" y="1838304"/>
            <a:ext cx="75565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72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023578" y="1838303"/>
            <a:ext cx="328613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6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896586" y="1838303"/>
            <a:ext cx="672122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12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527228" y="3280463"/>
            <a:ext cx="561181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10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906527" y="3280463"/>
            <a:ext cx="328613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054475" y="3280463"/>
            <a:ext cx="75565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10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429543" y="3751849"/>
            <a:ext cx="75565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10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974366" y="3751848"/>
            <a:ext cx="75565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10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957278" y="3751848"/>
            <a:ext cx="328613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1"/>
          <p:cNvSpPr txBox="1">
            <a:spLocks noChangeArrowheads="1"/>
          </p:cNvSpPr>
          <p:nvPr/>
        </p:nvSpPr>
        <p:spPr bwMode="auto">
          <a:xfrm>
            <a:off x="217488" y="319274"/>
            <a:ext cx="86360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二、辨一辨。 （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对的画“√”，错的画“✕”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533400" y="936708"/>
            <a:ext cx="8891587" cy="553107"/>
            <a:chOff x="533400" y="936708"/>
            <a:chExt cx="8891587" cy="553107"/>
          </a:xfrm>
        </p:grpSpPr>
        <p:sp>
          <p:nvSpPr>
            <p:cNvPr id="24579" name="矩形 2"/>
            <p:cNvSpPr>
              <a:spLocks noChangeArrowheads="1"/>
            </p:cNvSpPr>
            <p:nvPr/>
          </p:nvSpPr>
          <p:spPr bwMode="auto">
            <a:xfrm>
              <a:off x="533400" y="1028150"/>
              <a:ext cx="889158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.   </a:t>
              </a:r>
              <a:r>
                <a:rPr lang="en-US" altLang="zh-CN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6</a:t>
              </a:r>
              <a:r>
                <a:rPr lang="zh-CN" altLang="en-US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 ÷ </a:t>
              </a:r>
              <a:r>
                <a:rPr lang="en-US" altLang="zh-CN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6</a:t>
              </a:r>
              <a:r>
                <a:rPr lang="zh-CN" altLang="en-US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 ＝</a:t>
              </a:r>
              <a:r>
                <a:rPr lang="en-US" altLang="zh-CN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，这里 </a:t>
              </a:r>
              <a:r>
                <a:rPr lang="en-US" altLang="zh-CN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6</a:t>
              </a:r>
              <a:r>
                <a:rPr lang="zh-CN" altLang="en-US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 既是因数，也是倍数。</a:t>
              </a:r>
              <a:endPara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400925" y="936708"/>
              <a:ext cx="1743076" cy="520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400" b="1" dirty="0">
                  <a:latin typeface="+mn-lt"/>
                  <a:ea typeface="楷体" panose="02010609060101010101" pitchFamily="49" charset="-122"/>
                </a:rPr>
                <a:t>（      ）</a:t>
              </a:r>
              <a:endParaRPr lang="zh-CN" altLang="en-US" sz="2400" b="1" dirty="0"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33401" y="1583899"/>
            <a:ext cx="8610600" cy="578930"/>
            <a:chOff x="533401" y="1457879"/>
            <a:chExt cx="8610600" cy="578930"/>
          </a:xfrm>
        </p:grpSpPr>
        <p:sp>
          <p:nvSpPr>
            <p:cNvPr id="24580" name="矩形 3"/>
            <p:cNvSpPr>
              <a:spLocks noChangeArrowheads="1"/>
            </p:cNvSpPr>
            <p:nvPr/>
          </p:nvSpPr>
          <p:spPr bwMode="auto">
            <a:xfrm>
              <a:off x="533401" y="1515961"/>
              <a:ext cx="8610600" cy="520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2.   28</a:t>
              </a:r>
              <a:r>
                <a:rPr lang="zh-CN" altLang="en-US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是</a:t>
              </a:r>
              <a:r>
                <a:rPr lang="en-US" altLang="zh-CN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7</a:t>
              </a:r>
              <a:r>
                <a:rPr lang="zh-CN" altLang="en-US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的倍数。</a:t>
              </a:r>
              <a:endPara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400925" y="1457879"/>
              <a:ext cx="1743076" cy="520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400" b="1" dirty="0">
                  <a:latin typeface="+mn-lt"/>
                  <a:ea typeface="楷体" panose="02010609060101010101" pitchFamily="49" charset="-122"/>
                </a:rPr>
                <a:t>（      ）</a:t>
              </a:r>
              <a:endParaRPr lang="zh-CN" altLang="en-US" sz="2400" b="1" dirty="0"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33401" y="2256912"/>
            <a:ext cx="8610600" cy="1000980"/>
            <a:chOff x="533401" y="2541023"/>
            <a:chExt cx="8610600" cy="1000980"/>
          </a:xfrm>
        </p:grpSpPr>
        <p:sp>
          <p:nvSpPr>
            <p:cNvPr id="5" name="矩形 4"/>
            <p:cNvSpPr/>
            <p:nvPr/>
          </p:nvSpPr>
          <p:spPr>
            <a:xfrm>
              <a:off x="533401" y="2541023"/>
              <a:ext cx="8610600" cy="10009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514350" indent="-514350">
                <a:lnSpc>
                  <a:spcPct val="130000"/>
                </a:lnSpc>
                <a:buFontTx/>
                <a:buAutoNum type="arabicPeriod" startAt="3"/>
                <a:defRPr/>
              </a:pPr>
              <a:r>
                <a:rPr lang="en-US" altLang="zh-CN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24</a:t>
              </a:r>
              <a:r>
                <a:rPr lang="zh-CN" altLang="en-US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 和 </a:t>
              </a:r>
              <a:r>
                <a:rPr lang="en-US" altLang="zh-CN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16</a:t>
              </a:r>
              <a:r>
                <a:rPr lang="zh-CN" altLang="en-US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 都是 </a:t>
              </a:r>
              <a:r>
                <a:rPr lang="en-US" altLang="zh-CN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 的倍数，</a:t>
              </a:r>
              <a:r>
                <a:rPr lang="en-US" altLang="zh-CN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 8</a:t>
              </a:r>
              <a:r>
                <a:rPr lang="zh-CN" altLang="en-US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 既是  </a:t>
              </a:r>
              <a:r>
                <a:rPr lang="en-US" altLang="zh-CN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24</a:t>
              </a:r>
              <a:r>
                <a:rPr lang="zh-CN" altLang="en-US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  的因数，也</a:t>
              </a:r>
              <a:endPara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ct val="130000"/>
                </a:lnSpc>
                <a:defRPr/>
              </a:pPr>
              <a:r>
                <a:rPr lang="zh-CN" altLang="en-US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      是</a:t>
              </a:r>
              <a:r>
                <a:rPr lang="en-US" altLang="zh-CN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16</a:t>
              </a:r>
              <a:r>
                <a:rPr lang="zh-CN" altLang="en-US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的因数。</a:t>
              </a:r>
              <a:endPara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400925" y="2992368"/>
              <a:ext cx="1743076" cy="520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400" b="1" dirty="0">
                  <a:latin typeface="+mn-lt"/>
                  <a:ea typeface="楷体" panose="02010609060101010101" pitchFamily="49" charset="-122"/>
                </a:rPr>
                <a:t>（      ）</a:t>
              </a:r>
              <a:endParaRPr lang="zh-CN" altLang="en-US" sz="2400" b="1" dirty="0"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39750" y="3351976"/>
            <a:ext cx="8604251" cy="520848"/>
            <a:chOff x="539750" y="3571177"/>
            <a:chExt cx="8604251" cy="520848"/>
          </a:xfrm>
        </p:grpSpPr>
        <p:sp>
          <p:nvSpPr>
            <p:cNvPr id="2" name="矩形 3"/>
            <p:cNvSpPr>
              <a:spLocks noChangeArrowheads="1"/>
            </p:cNvSpPr>
            <p:nvPr/>
          </p:nvSpPr>
          <p:spPr bwMode="auto">
            <a:xfrm>
              <a:off x="539750" y="3585178"/>
              <a:ext cx="86042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4.   </a:t>
              </a:r>
              <a:r>
                <a:rPr lang="zh-CN" altLang="en-US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自然数 </a:t>
              </a:r>
              <a:r>
                <a:rPr lang="en-US" altLang="zh-CN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…</a:t>
              </a:r>
              <a:r>
                <a:rPr lang="zh-CN" altLang="en-US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都是 </a:t>
              </a:r>
              <a:r>
                <a:rPr lang="en-US" altLang="zh-CN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 的倍数。</a:t>
              </a:r>
              <a:endPara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7400925" y="3571177"/>
              <a:ext cx="1743076" cy="520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400" b="1" dirty="0">
                  <a:latin typeface="+mn-lt"/>
                  <a:ea typeface="楷体" panose="02010609060101010101" pitchFamily="49" charset="-122"/>
                </a:rPr>
                <a:t>（      ）</a:t>
              </a:r>
              <a:endParaRPr lang="zh-CN" altLang="en-US" sz="2400" b="1" dirty="0"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39750" y="3966907"/>
            <a:ext cx="8604251" cy="520848"/>
            <a:chOff x="539750" y="4199638"/>
            <a:chExt cx="8604251" cy="520848"/>
          </a:xfrm>
        </p:grpSpPr>
        <p:sp>
          <p:nvSpPr>
            <p:cNvPr id="3" name="矩形 4"/>
            <p:cNvSpPr>
              <a:spLocks noChangeArrowheads="1"/>
            </p:cNvSpPr>
            <p:nvPr/>
          </p:nvSpPr>
          <p:spPr bwMode="auto">
            <a:xfrm>
              <a:off x="539750" y="4229230"/>
              <a:ext cx="86042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5.    3.6</a:t>
              </a:r>
              <a:r>
                <a:rPr lang="zh-CN" altLang="en-US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 是 </a:t>
              </a:r>
              <a:r>
                <a:rPr lang="en-US" altLang="zh-CN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9</a:t>
              </a:r>
              <a:r>
                <a:rPr lang="zh-CN" altLang="en-US" sz="2400" b="1" dirty="0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 的倍数。                                       </a:t>
              </a:r>
              <a:endPara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400925" y="4199638"/>
              <a:ext cx="1743076" cy="520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400" b="1" dirty="0">
                  <a:latin typeface="+mn-lt"/>
                  <a:ea typeface="楷体" panose="02010609060101010101" pitchFamily="49" charset="-122"/>
                </a:rPr>
                <a:t>（      ）</a:t>
              </a:r>
              <a:endParaRPr lang="zh-CN" altLang="en-US" sz="2400" b="1" dirty="0">
                <a:latin typeface="+mn-lt"/>
                <a:ea typeface="楷体" panose="02010609060101010101" pitchFamily="49" charset="-122"/>
              </a:endParaRPr>
            </a:p>
          </p:txBody>
        </p:sp>
      </p:grp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7756525" y="935988"/>
            <a:ext cx="54451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✕</a:t>
            </a:r>
            <a:endParaRPr lang="zh-CN" altLang="en-US" sz="28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7743031" y="1577489"/>
            <a:ext cx="546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7755731" y="2697637"/>
            <a:ext cx="5445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7755731" y="3333354"/>
            <a:ext cx="5445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7755731" y="3996499"/>
            <a:ext cx="5445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</p:bld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2400" b="1" dirty="0" smtClean="0">
            <a:latin typeface="+mn-lt"/>
            <a:ea typeface="楷体" panose="02010609060101010101" pitchFamily="49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1903</Words>
  <Application>WPS 演示</Application>
  <PresentationFormat>全屏显示(16:9)</PresentationFormat>
  <Paragraphs>396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9" baseType="lpstr">
      <vt:lpstr>Arial</vt:lpstr>
      <vt:lpstr>宋体</vt:lpstr>
      <vt:lpstr>Wingdings</vt:lpstr>
      <vt:lpstr>楷体</vt:lpstr>
      <vt:lpstr>Times New Roman</vt:lpstr>
      <vt:lpstr>黑体</vt:lpstr>
      <vt:lpstr>等线 Light</vt:lpstr>
      <vt:lpstr>微软雅黑</vt:lpstr>
      <vt:lpstr>Arial Unicode MS</vt:lpstr>
      <vt:lpstr>等线</vt:lpstr>
      <vt:lpstr>1_自定义设计方案</vt:lpstr>
      <vt:lpstr>因数和倍数的认识（1）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397</cp:revision>
  <dcterms:created xsi:type="dcterms:W3CDTF">2016-01-14T07:05:00Z</dcterms:created>
  <dcterms:modified xsi:type="dcterms:W3CDTF">2023-11-02T01:22:15Z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F14950CFAEE64EA7972C4A75BAE624AA</vt:lpwstr>
  </property>
</Properties>
</file>