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91" r:id="rId4"/>
    <p:sldId id="426" r:id="rId5"/>
    <p:sldId id="432" r:id="rId6"/>
    <p:sldId id="427" r:id="rId7"/>
    <p:sldId id="272" r:id="rId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>
        <p:scale>
          <a:sx n="66" d="100"/>
          <a:sy n="66" d="100"/>
        </p:scale>
        <p:origin x="30" y="11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5B292E5-A05B-42CB-AA38-45A04879DCF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P43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练习十）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755650" y="756824"/>
            <a:ext cx="7829550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下面是同一个长方体的展开图，说一说每个图是怎样展开的。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873125" y="3349211"/>
            <a:ext cx="7712075" cy="1150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找一些正方体纸盒将其展开，你能展开成多少种不同的形状？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933" y="1977395"/>
            <a:ext cx="6160134" cy="13055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14164" y="150451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468313" y="621500"/>
            <a:ext cx="7872412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长方体的长、宽、高都变为原来的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倍，它的表面积和体积分别发生了什么变化？你发现了什么规律？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730249" y="1690206"/>
          <a:ext cx="7442151" cy="2117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5444"/>
                <a:gridCol w="1032115"/>
                <a:gridCol w="1032115"/>
                <a:gridCol w="1032115"/>
                <a:gridCol w="1728191"/>
                <a:gridCol w="1512171"/>
              </a:tblGrid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长方体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长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宽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高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表面积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2</a:t>
                      </a: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体积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3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①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3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②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  <a:tr h="5294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③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8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12</a:t>
                      </a:r>
                      <a:endParaRPr lang="zh-CN" altLang="en-US" sz="2400" b="1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baseline="30000" dirty="0"/>
                    </a:p>
                  </a:txBody>
                  <a:tcPr marL="91443" marR="91443" marT="45673" marB="45673" anchor="ctr"/>
                </a:tc>
              </a:tr>
            </a:tbl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20430" y="2275932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236296" y="2252662"/>
            <a:ext cx="3397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520429" y="2766531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236296" y="2861658"/>
            <a:ext cx="4921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38032" y="3323620"/>
            <a:ext cx="64611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352</a:t>
            </a:r>
            <a:endParaRPr lang="zh-CN" altLang="en-US" sz="24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180733" y="3337908"/>
            <a:ext cx="646113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384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30249" y="3851777"/>
            <a:ext cx="7297738" cy="936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规律：如果长方体长、宽、高都变为原来的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它的表面积变为原来的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倍，体积变为原来的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15900" y="39020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30475" y="2540000"/>
            <a:ext cx="408305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8×4.5×2 = 72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1747" name="矩形 1"/>
          <p:cNvSpPr>
            <a:spLocks noChangeArrowheads="1"/>
          </p:cNvSpPr>
          <p:nvPr/>
        </p:nvSpPr>
        <p:spPr bwMode="auto">
          <a:xfrm>
            <a:off x="539750" y="915988"/>
            <a:ext cx="820896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一个长方体鱼塘长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，深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。这个鱼塘的容积是多少？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58888" y="3508375"/>
            <a:ext cx="63626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答：这个鱼塘的容积是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立方米。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7264" y="168333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586271" y="474138"/>
            <a:ext cx="5597822" cy="235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某古建筑景点定做了 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个宫灯（如右图，单位：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）。宫灯外侧有一层外饰面（上、下面除外）。如果外饰面每平方米 </a:t>
            </a:r>
            <a:r>
              <a:rPr lang="en-US" altLang="zh-CN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</a:t>
            </a:r>
            <a:r>
              <a:rPr lang="zh-CN" altLang="en-US" sz="2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元，这些宫灯的外饰面一共要花多少钱？</a:t>
            </a:r>
            <a:endParaRPr lang="zh-CN" altLang="en-US" sz="25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1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775104"/>
            <a:ext cx="1975041" cy="198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73635" y="2825383"/>
            <a:ext cx="4546437" cy="143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66×20×4+46×80×4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×25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500000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25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5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932040" y="3555155"/>
            <a:ext cx="2938625" cy="50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18×50 = 900</a:t>
            </a:r>
            <a:r>
              <a:rPr lang="zh-CN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  <a:endParaRPr lang="zh-CN" altLang="en-US" sz="25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75" y="4292600"/>
            <a:ext cx="6673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答：这些宫灯的外饰面一共要花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900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元。</a:t>
            </a:r>
            <a:endParaRPr lang="zh-CN" altLang="en-US" sz="2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47711" y="241956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练习十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6" y="1294263"/>
            <a:ext cx="7656407" cy="2554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523</Words>
  <Application>WPS 演示</Application>
  <PresentationFormat>全屏显示(16:9)</PresentationFormat>
  <Paragraphs>85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47</cp:revision>
  <dcterms:created xsi:type="dcterms:W3CDTF">2017-10-14T09:05:00Z</dcterms:created>
  <dcterms:modified xsi:type="dcterms:W3CDTF">2023-11-02T01:19:35Z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66DB4AED9AF2489BB90E20F32C03794F</vt:lpwstr>
  </property>
  <property fmtid="{D5CDD505-2E9C-101B-9397-08002B2CF9AE}" pid="3" name="KSOProductBuildVer">
    <vt:lpwstr>2052-11.8.2.11734</vt:lpwstr>
  </property>
</Properties>
</file>