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13" autoAdjust="0"/>
    <p:restoredTop sz="94660"/>
  </p:normalViewPr>
  <p:slideViewPr>
    <p:cSldViewPr snapToGrid="0">
      <p:cViewPr varScale="1">
        <p:scale>
          <a:sx n="99" d="100"/>
          <a:sy n="99" d="100"/>
        </p:scale>
        <p:origin x="90" y="948"/>
      </p:cViewPr>
      <p:guideLst>
        <p:guide orient="horz" pos="159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9" Type="http://schemas.openxmlformats.org/officeDocument/2006/relationships/image" Target="../media/image24.wmf"/><Relationship Id="rId8" Type="http://schemas.openxmlformats.org/officeDocument/2006/relationships/image" Target="../media/image23.wmf"/><Relationship Id="rId7" Type="http://schemas.openxmlformats.org/officeDocument/2006/relationships/image" Target="../media/image22.wmf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0" Type="http://schemas.openxmlformats.org/officeDocument/2006/relationships/image" Target="../media/image25.wmf"/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5.vml.rels><?xml version="1.0" encoding="UTF-8" standalone="yes"?>
<Relationships xmlns="http://schemas.openxmlformats.org/package/2006/relationships"><Relationship Id="rId7" Type="http://schemas.openxmlformats.org/officeDocument/2006/relationships/image" Target="../media/image35.wmf"/><Relationship Id="rId6" Type="http://schemas.openxmlformats.org/officeDocument/2006/relationships/image" Target="../media/image34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6.vml.rels><?xml version="1.0" encoding="UTF-8" standalone="yes"?>
<Relationships xmlns="http://schemas.openxmlformats.org/package/2006/relationships"><Relationship Id="rId7" Type="http://schemas.openxmlformats.org/officeDocument/2006/relationships/image" Target="../media/image43.wmf"/><Relationship Id="rId6" Type="http://schemas.openxmlformats.org/officeDocument/2006/relationships/image" Target="../media/image42.wmf"/><Relationship Id="rId5" Type="http://schemas.openxmlformats.org/officeDocument/2006/relationships/image" Target="../media/image41.wmf"/><Relationship Id="rId4" Type="http://schemas.openxmlformats.org/officeDocument/2006/relationships/image" Target="../media/image40.wmf"/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7" Type="http://schemas.openxmlformats.org/officeDocument/2006/relationships/image" Target="../media/image51.wmf"/><Relationship Id="rId6" Type="http://schemas.openxmlformats.org/officeDocument/2006/relationships/image" Target="../media/image50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8.vml.rels><?xml version="1.0" encoding="UTF-8" standalone="yes"?>
<Relationships xmlns="http://schemas.openxmlformats.org/package/2006/relationships"><Relationship Id="rId6" Type="http://schemas.openxmlformats.org/officeDocument/2006/relationships/image" Target="../media/image58.emf"/><Relationship Id="rId5" Type="http://schemas.openxmlformats.org/officeDocument/2006/relationships/image" Target="../media/image57.wmf"/><Relationship Id="rId4" Type="http://schemas.openxmlformats.org/officeDocument/2006/relationships/image" Target="../media/image56.wmf"/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image" Target="../media/image59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wmf"/><Relationship Id="rId1" Type="http://schemas.openxmlformats.org/officeDocument/2006/relationships/image" Target="../media/image61.emf"/></Relationship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522288"/>
            <a:ext cx="7834313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3155">
            <a:off x="1484313" y="268288"/>
            <a:ext cx="873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8"/>
          <p:cNvGrpSpPr/>
          <p:nvPr userDrawn="1"/>
        </p:nvGrpSpPr>
        <p:grpSpPr bwMode="auto">
          <a:xfrm>
            <a:off x="2593975" y="2595563"/>
            <a:ext cx="4416425" cy="633412"/>
            <a:chOff x="2369962" y="1638521"/>
            <a:chExt cx="4416679" cy="632280"/>
          </a:xfrm>
        </p:grpSpPr>
        <p:sp>
          <p:nvSpPr>
            <p:cNvPr id="8" name="任意多边形 23"/>
            <p:cNvSpPr/>
            <p:nvPr/>
          </p:nvSpPr>
          <p:spPr>
            <a:xfrm rot="180856">
              <a:off x="2369962" y="2010916"/>
              <a:ext cx="3891187" cy="204422"/>
            </a:xfrm>
            <a:custGeom>
              <a:avLst/>
              <a:gdLst>
                <a:gd name="connsiteX0" fmla="*/ 0 w 2937934"/>
                <a:gd name="connsiteY0" fmla="*/ 23946 h 178330"/>
                <a:gd name="connsiteX1" fmla="*/ 1938867 w 2937934"/>
                <a:gd name="connsiteY1" fmla="*/ 100146 h 178330"/>
                <a:gd name="connsiteX2" fmla="*/ 1540934 w 2937934"/>
                <a:gd name="connsiteY2" fmla="*/ 176346 h 178330"/>
                <a:gd name="connsiteX3" fmla="*/ 1828800 w 2937934"/>
                <a:gd name="connsiteY3" fmla="*/ 15479 h 178330"/>
                <a:gd name="connsiteX4" fmla="*/ 2937934 w 2937934"/>
                <a:gd name="connsiteY4" fmla="*/ 15479 h 178330"/>
                <a:gd name="connsiteX0-1" fmla="*/ 0 w 2890398"/>
                <a:gd name="connsiteY0-2" fmla="*/ 136052 h 178330"/>
                <a:gd name="connsiteX1-3" fmla="*/ 1891331 w 2890398"/>
                <a:gd name="connsiteY1-4" fmla="*/ 100146 h 178330"/>
                <a:gd name="connsiteX2-5" fmla="*/ 1493398 w 2890398"/>
                <a:gd name="connsiteY2-6" fmla="*/ 176346 h 178330"/>
                <a:gd name="connsiteX3-7" fmla="*/ 1781264 w 2890398"/>
                <a:gd name="connsiteY3-8" fmla="*/ 15479 h 178330"/>
                <a:gd name="connsiteX4-9" fmla="*/ 2890398 w 2890398"/>
                <a:gd name="connsiteY4-10" fmla="*/ 15479 h 178330"/>
                <a:gd name="connsiteX0-11" fmla="*/ 0 w 2890398"/>
                <a:gd name="connsiteY0-12" fmla="*/ 123281 h 163928"/>
                <a:gd name="connsiteX1-13" fmla="*/ 1891331 w 2890398"/>
                <a:gd name="connsiteY1-14" fmla="*/ 87375 h 163928"/>
                <a:gd name="connsiteX2-15" fmla="*/ 1493398 w 2890398"/>
                <a:gd name="connsiteY2-16" fmla="*/ 163575 h 163928"/>
                <a:gd name="connsiteX3-17" fmla="*/ 1866828 w 2890398"/>
                <a:gd name="connsiteY3-18" fmla="*/ 55464 h 163928"/>
                <a:gd name="connsiteX4-19" fmla="*/ 2890398 w 2890398"/>
                <a:gd name="connsiteY4-20" fmla="*/ 2708 h 163928"/>
                <a:gd name="connsiteX0-21" fmla="*/ 0 w 2890398"/>
                <a:gd name="connsiteY0-22" fmla="*/ 123281 h 163928"/>
                <a:gd name="connsiteX1-23" fmla="*/ 1891331 w 2890398"/>
                <a:gd name="connsiteY1-24" fmla="*/ 87375 h 163928"/>
                <a:gd name="connsiteX2-25" fmla="*/ 1303254 w 2890398"/>
                <a:gd name="connsiteY2-26" fmla="*/ 163575 h 163928"/>
                <a:gd name="connsiteX3-27" fmla="*/ 1866828 w 2890398"/>
                <a:gd name="connsiteY3-28" fmla="*/ 55464 h 163928"/>
                <a:gd name="connsiteX4-29" fmla="*/ 2890398 w 2890398"/>
                <a:gd name="connsiteY4-30" fmla="*/ 2708 h 163928"/>
                <a:gd name="connsiteX0-31" fmla="*/ 0 w 2890398"/>
                <a:gd name="connsiteY0-32" fmla="*/ 125909 h 167248"/>
                <a:gd name="connsiteX1-33" fmla="*/ 1891331 w 2890398"/>
                <a:gd name="connsiteY1-34" fmla="*/ 90003 h 167248"/>
                <a:gd name="connsiteX2-35" fmla="*/ 1303254 w 2890398"/>
                <a:gd name="connsiteY2-36" fmla="*/ 166203 h 167248"/>
                <a:gd name="connsiteX3-37" fmla="*/ 1657670 w 2890398"/>
                <a:gd name="connsiteY3-38" fmla="*/ 31714 h 167248"/>
                <a:gd name="connsiteX4-39" fmla="*/ 2890398 w 2890398"/>
                <a:gd name="connsiteY4-40" fmla="*/ 5336 h 167248"/>
                <a:gd name="connsiteX0-41" fmla="*/ 0 w 2890398"/>
                <a:gd name="connsiteY0-42" fmla="*/ 125909 h 141745"/>
                <a:gd name="connsiteX1-43" fmla="*/ 1891331 w 2890398"/>
                <a:gd name="connsiteY1-44" fmla="*/ 90003 h 141745"/>
                <a:gd name="connsiteX2-45" fmla="*/ 1386789 w 2890398"/>
                <a:gd name="connsiteY2-46" fmla="*/ 140061 h 141745"/>
                <a:gd name="connsiteX3-47" fmla="*/ 1657670 w 2890398"/>
                <a:gd name="connsiteY3-48" fmla="*/ 31714 h 141745"/>
                <a:gd name="connsiteX4-49" fmla="*/ 2890398 w 2890398"/>
                <a:gd name="connsiteY4-50" fmla="*/ 5336 h 141745"/>
                <a:gd name="connsiteX0-51" fmla="*/ 0 w 2890398"/>
                <a:gd name="connsiteY0-52" fmla="*/ 125909 h 140157"/>
                <a:gd name="connsiteX1-53" fmla="*/ 1813496 w 2890398"/>
                <a:gd name="connsiteY1-54" fmla="*/ 49755 h 140157"/>
                <a:gd name="connsiteX2-55" fmla="*/ 1386789 w 2890398"/>
                <a:gd name="connsiteY2-56" fmla="*/ 140061 h 140157"/>
                <a:gd name="connsiteX3-57" fmla="*/ 1657670 w 2890398"/>
                <a:gd name="connsiteY3-58" fmla="*/ 31714 h 140157"/>
                <a:gd name="connsiteX4-59" fmla="*/ 2890398 w 2890398"/>
                <a:gd name="connsiteY4-60" fmla="*/ 5336 h 140157"/>
                <a:gd name="connsiteX0-61" fmla="*/ 0 w 2890398"/>
                <a:gd name="connsiteY0-62" fmla="*/ 125909 h 140157"/>
                <a:gd name="connsiteX1-63" fmla="*/ 1813496 w 2890398"/>
                <a:gd name="connsiteY1-64" fmla="*/ 49755 h 140157"/>
                <a:gd name="connsiteX2-65" fmla="*/ 1386789 w 2890398"/>
                <a:gd name="connsiteY2-66" fmla="*/ 140061 h 140157"/>
                <a:gd name="connsiteX3-67" fmla="*/ 1657670 w 2890398"/>
                <a:gd name="connsiteY3-68" fmla="*/ 31714 h 140157"/>
                <a:gd name="connsiteX4-69" fmla="*/ 2890398 w 2890398"/>
                <a:gd name="connsiteY4-70" fmla="*/ 5336 h 140157"/>
                <a:gd name="connsiteX0-71" fmla="*/ 0 w 2890398"/>
                <a:gd name="connsiteY0-72" fmla="*/ 125909 h 140157"/>
                <a:gd name="connsiteX1-73" fmla="*/ 1813496 w 2890398"/>
                <a:gd name="connsiteY1-74" fmla="*/ 49755 h 140157"/>
                <a:gd name="connsiteX2-75" fmla="*/ 1386789 w 2890398"/>
                <a:gd name="connsiteY2-76" fmla="*/ 140061 h 140157"/>
                <a:gd name="connsiteX3-77" fmla="*/ 1657670 w 2890398"/>
                <a:gd name="connsiteY3-78" fmla="*/ 31714 h 140157"/>
                <a:gd name="connsiteX4-79" fmla="*/ 2890398 w 2890398"/>
                <a:gd name="connsiteY4-80" fmla="*/ 5336 h 140157"/>
                <a:gd name="connsiteX0-81" fmla="*/ 0 w 2890398"/>
                <a:gd name="connsiteY0-82" fmla="*/ 125909 h 142044"/>
                <a:gd name="connsiteX1-83" fmla="*/ 1813496 w 2890398"/>
                <a:gd name="connsiteY1-84" fmla="*/ 49755 h 142044"/>
                <a:gd name="connsiteX2-85" fmla="*/ 1386789 w 2890398"/>
                <a:gd name="connsiteY2-86" fmla="*/ 140061 h 142044"/>
                <a:gd name="connsiteX3-87" fmla="*/ 1657670 w 2890398"/>
                <a:gd name="connsiteY3-88" fmla="*/ 31714 h 142044"/>
                <a:gd name="connsiteX4-89" fmla="*/ 2890398 w 2890398"/>
                <a:gd name="connsiteY4-90" fmla="*/ 5336 h 14204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890398" h="142044">
                  <a:moveTo>
                    <a:pt x="0" y="125909"/>
                  </a:moveTo>
                  <a:cubicBezTo>
                    <a:pt x="604499" y="100524"/>
                    <a:pt x="1045890" y="30267"/>
                    <a:pt x="1813496" y="49755"/>
                  </a:cubicBezTo>
                  <a:cubicBezTo>
                    <a:pt x="2070318" y="75155"/>
                    <a:pt x="1732772" y="122935"/>
                    <a:pt x="1386789" y="140061"/>
                  </a:cubicBezTo>
                  <a:cubicBezTo>
                    <a:pt x="1040806" y="157187"/>
                    <a:pt x="1424837" y="58525"/>
                    <a:pt x="1657670" y="31714"/>
                  </a:cubicBezTo>
                  <a:cubicBezTo>
                    <a:pt x="1890503" y="4903"/>
                    <a:pt x="2452247" y="-8070"/>
                    <a:pt x="2890398" y="5336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9" name="图片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5024">
              <a:off x="6260073" y="1638521"/>
              <a:ext cx="526568" cy="63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26FADCF-68D4-4062-A51C-5C7729C8DDE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wmf"/><Relationship Id="rId4" Type="http://schemas.openxmlformats.org/officeDocument/2006/relationships/oleObject" Target="../embeddings/oleObject3.bin"/><Relationship Id="rId3" Type="http://schemas.openxmlformats.org/officeDocument/2006/relationships/oleObject" Target="../embeddings/oleObject2.bin"/><Relationship Id="rId2" Type="http://schemas.openxmlformats.org/officeDocument/2006/relationships/image" Target="../media/image10.emf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2.vml"/><Relationship Id="rId8" Type="http://schemas.openxmlformats.org/officeDocument/2006/relationships/slideLayout" Target="../slideLayouts/slideLayout2.xml"/><Relationship Id="rId7" Type="http://schemas.openxmlformats.org/officeDocument/2006/relationships/oleObject" Target="../embeddings/oleObject7.bin"/><Relationship Id="rId6" Type="http://schemas.openxmlformats.org/officeDocument/2006/relationships/image" Target="../media/image15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4.wmf"/><Relationship Id="rId3" Type="http://schemas.openxmlformats.org/officeDocument/2006/relationships/oleObject" Target="../embeddings/oleObject5.bin"/><Relationship Id="rId2" Type="http://schemas.openxmlformats.org/officeDocument/2006/relationships/image" Target="../media/image13.wmf"/><Relationship Id="rId1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2.bin"/><Relationship Id="rId8" Type="http://schemas.openxmlformats.org/officeDocument/2006/relationships/image" Target="../media/image19.wmf"/><Relationship Id="rId7" Type="http://schemas.openxmlformats.org/officeDocument/2006/relationships/oleObject" Target="../embeddings/oleObject11.bin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7.wmf"/><Relationship Id="rId3" Type="http://schemas.openxmlformats.org/officeDocument/2006/relationships/oleObject" Target="../embeddings/oleObject9.bin"/><Relationship Id="rId22" Type="http://schemas.openxmlformats.org/officeDocument/2006/relationships/vmlDrawing" Target="../drawings/vmlDrawing3.vml"/><Relationship Id="rId21" Type="http://schemas.openxmlformats.org/officeDocument/2006/relationships/slideLayout" Target="../slideLayouts/slideLayout2.xml"/><Relationship Id="rId20" Type="http://schemas.openxmlformats.org/officeDocument/2006/relationships/image" Target="../media/image25.wmf"/><Relationship Id="rId2" Type="http://schemas.openxmlformats.org/officeDocument/2006/relationships/image" Target="../media/image16.wmf"/><Relationship Id="rId19" Type="http://schemas.openxmlformats.org/officeDocument/2006/relationships/oleObject" Target="../embeddings/oleObject17.bin"/><Relationship Id="rId18" Type="http://schemas.openxmlformats.org/officeDocument/2006/relationships/image" Target="../media/image24.wmf"/><Relationship Id="rId17" Type="http://schemas.openxmlformats.org/officeDocument/2006/relationships/oleObject" Target="../embeddings/oleObject16.bin"/><Relationship Id="rId16" Type="http://schemas.openxmlformats.org/officeDocument/2006/relationships/image" Target="../media/image23.wmf"/><Relationship Id="rId15" Type="http://schemas.openxmlformats.org/officeDocument/2006/relationships/oleObject" Target="../embeddings/oleObject15.bin"/><Relationship Id="rId14" Type="http://schemas.openxmlformats.org/officeDocument/2006/relationships/image" Target="../media/image22.wmf"/><Relationship Id="rId13" Type="http://schemas.openxmlformats.org/officeDocument/2006/relationships/oleObject" Target="../embeddings/oleObject14.bin"/><Relationship Id="rId12" Type="http://schemas.openxmlformats.org/officeDocument/2006/relationships/image" Target="../media/image21.wmf"/><Relationship Id="rId11" Type="http://schemas.openxmlformats.org/officeDocument/2006/relationships/oleObject" Target="../embeddings/oleObject13.bin"/><Relationship Id="rId10" Type="http://schemas.openxmlformats.org/officeDocument/2006/relationships/image" Target="../media/image20.wmf"/><Relationship Id="rId1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4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9.bin"/><Relationship Id="rId3" Type="http://schemas.openxmlformats.org/officeDocument/2006/relationships/image" Target="../media/image27.wmf"/><Relationship Id="rId2" Type="http://schemas.openxmlformats.org/officeDocument/2006/relationships/oleObject" Target="../embeddings/oleObject18.bin"/><Relationship Id="rId1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4.bin"/><Relationship Id="rId8" Type="http://schemas.openxmlformats.org/officeDocument/2006/relationships/image" Target="../media/image32.wmf"/><Relationship Id="rId7" Type="http://schemas.openxmlformats.org/officeDocument/2006/relationships/oleObject" Target="../embeddings/oleObject23.bin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30.wmf"/><Relationship Id="rId3" Type="http://schemas.openxmlformats.org/officeDocument/2006/relationships/oleObject" Target="../embeddings/oleObject21.bin"/><Relationship Id="rId2" Type="http://schemas.openxmlformats.org/officeDocument/2006/relationships/image" Target="../media/image29.wmf"/><Relationship Id="rId16" Type="http://schemas.openxmlformats.org/officeDocument/2006/relationships/vmlDrawing" Target="../drawings/vmlDrawing5.vml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35.wmf"/><Relationship Id="rId13" Type="http://schemas.openxmlformats.org/officeDocument/2006/relationships/oleObject" Target="../embeddings/oleObject26.bin"/><Relationship Id="rId12" Type="http://schemas.openxmlformats.org/officeDocument/2006/relationships/image" Target="../media/image34.wmf"/><Relationship Id="rId11" Type="http://schemas.openxmlformats.org/officeDocument/2006/relationships/oleObject" Target="../embeddings/oleObject25.bin"/><Relationship Id="rId10" Type="http://schemas.openxmlformats.org/officeDocument/2006/relationships/image" Target="../media/image33.wmf"/><Relationship Id="rId1" Type="http://schemas.openxmlformats.org/officeDocument/2006/relationships/oleObject" Target="../embeddings/oleObject20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0.wmf"/><Relationship Id="rId8" Type="http://schemas.openxmlformats.org/officeDocument/2006/relationships/oleObject" Target="../embeddings/oleObject30.bin"/><Relationship Id="rId7" Type="http://schemas.openxmlformats.org/officeDocument/2006/relationships/image" Target="../media/image39.wmf"/><Relationship Id="rId6" Type="http://schemas.openxmlformats.org/officeDocument/2006/relationships/oleObject" Target="../embeddings/oleObject29.bin"/><Relationship Id="rId5" Type="http://schemas.openxmlformats.org/officeDocument/2006/relationships/image" Target="../media/image38.wmf"/><Relationship Id="rId4" Type="http://schemas.openxmlformats.org/officeDocument/2006/relationships/oleObject" Target="../embeddings/oleObject28.bin"/><Relationship Id="rId3" Type="http://schemas.openxmlformats.org/officeDocument/2006/relationships/image" Target="../media/image37.wmf"/><Relationship Id="rId2" Type="http://schemas.openxmlformats.org/officeDocument/2006/relationships/oleObject" Target="../embeddings/oleObject27.bin"/><Relationship Id="rId18" Type="http://schemas.openxmlformats.org/officeDocument/2006/relationships/vmlDrawing" Target="../drawings/vmlDrawing6.vml"/><Relationship Id="rId17" Type="http://schemas.openxmlformats.org/officeDocument/2006/relationships/slideLayout" Target="../slideLayouts/slideLayout2.xml"/><Relationship Id="rId16" Type="http://schemas.openxmlformats.org/officeDocument/2006/relationships/image" Target="../media/image44.png"/><Relationship Id="rId15" Type="http://schemas.openxmlformats.org/officeDocument/2006/relationships/image" Target="../media/image43.wmf"/><Relationship Id="rId14" Type="http://schemas.openxmlformats.org/officeDocument/2006/relationships/oleObject" Target="../embeddings/oleObject33.bin"/><Relationship Id="rId13" Type="http://schemas.openxmlformats.org/officeDocument/2006/relationships/image" Target="../media/image42.wmf"/><Relationship Id="rId12" Type="http://schemas.openxmlformats.org/officeDocument/2006/relationships/oleObject" Target="../embeddings/oleObject32.bin"/><Relationship Id="rId11" Type="http://schemas.openxmlformats.org/officeDocument/2006/relationships/image" Target="../media/image41.wmf"/><Relationship Id="rId10" Type="http://schemas.openxmlformats.org/officeDocument/2006/relationships/oleObject" Target="../embeddings/oleObject31.bin"/><Relationship Id="rId1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8.bin"/><Relationship Id="rId8" Type="http://schemas.openxmlformats.org/officeDocument/2006/relationships/image" Target="../media/image48.wmf"/><Relationship Id="rId7" Type="http://schemas.openxmlformats.org/officeDocument/2006/relationships/oleObject" Target="../embeddings/oleObject37.bin"/><Relationship Id="rId6" Type="http://schemas.openxmlformats.org/officeDocument/2006/relationships/image" Target="../media/image47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46.wmf"/><Relationship Id="rId3" Type="http://schemas.openxmlformats.org/officeDocument/2006/relationships/oleObject" Target="../embeddings/oleObject35.bin"/><Relationship Id="rId2" Type="http://schemas.openxmlformats.org/officeDocument/2006/relationships/image" Target="../media/image45.wmf"/><Relationship Id="rId18" Type="http://schemas.openxmlformats.org/officeDocument/2006/relationships/vmlDrawing" Target="../drawings/vmlDrawing7.vml"/><Relationship Id="rId17" Type="http://schemas.openxmlformats.org/officeDocument/2006/relationships/slideLayout" Target="../slideLayouts/slideLayout2.xml"/><Relationship Id="rId16" Type="http://schemas.openxmlformats.org/officeDocument/2006/relationships/image" Target="../media/image52.wmf"/><Relationship Id="rId15" Type="http://schemas.openxmlformats.org/officeDocument/2006/relationships/oleObject" Target="../embeddings/oleObject41.bin"/><Relationship Id="rId14" Type="http://schemas.openxmlformats.org/officeDocument/2006/relationships/image" Target="../media/image51.wmf"/><Relationship Id="rId13" Type="http://schemas.openxmlformats.org/officeDocument/2006/relationships/oleObject" Target="../embeddings/oleObject40.bin"/><Relationship Id="rId12" Type="http://schemas.openxmlformats.org/officeDocument/2006/relationships/image" Target="../media/image50.wmf"/><Relationship Id="rId11" Type="http://schemas.openxmlformats.org/officeDocument/2006/relationships/oleObject" Target="../embeddings/oleObject39.bin"/><Relationship Id="rId10" Type="http://schemas.openxmlformats.org/officeDocument/2006/relationships/image" Target="../media/image49.wmf"/><Relationship Id="rId1" Type="http://schemas.openxmlformats.org/officeDocument/2006/relationships/oleObject" Target="../embeddings/oleObject34.bin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6.bin"/><Relationship Id="rId8" Type="http://schemas.openxmlformats.org/officeDocument/2006/relationships/image" Target="../media/image56.wmf"/><Relationship Id="rId7" Type="http://schemas.openxmlformats.org/officeDocument/2006/relationships/oleObject" Target="../embeddings/oleObject45.bin"/><Relationship Id="rId6" Type="http://schemas.openxmlformats.org/officeDocument/2006/relationships/image" Target="../media/image55.wmf"/><Relationship Id="rId5" Type="http://schemas.openxmlformats.org/officeDocument/2006/relationships/oleObject" Target="../embeddings/oleObject44.bin"/><Relationship Id="rId4" Type="http://schemas.openxmlformats.org/officeDocument/2006/relationships/image" Target="../media/image54.wmf"/><Relationship Id="rId3" Type="http://schemas.openxmlformats.org/officeDocument/2006/relationships/oleObject" Target="../embeddings/oleObject43.bin"/><Relationship Id="rId2" Type="http://schemas.openxmlformats.org/officeDocument/2006/relationships/image" Target="../media/image53.wmf"/><Relationship Id="rId14" Type="http://schemas.openxmlformats.org/officeDocument/2006/relationships/vmlDrawing" Target="../drawings/vmlDrawing8.v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58.emf"/><Relationship Id="rId11" Type="http://schemas.openxmlformats.org/officeDocument/2006/relationships/oleObject" Target="../embeddings/oleObject47.bin"/><Relationship Id="rId10" Type="http://schemas.openxmlformats.org/officeDocument/2006/relationships/image" Target="../media/image57.wmf"/><Relationship Id="rId1" Type="http://schemas.openxmlformats.org/officeDocument/2006/relationships/oleObject" Target="../embeddings/oleObject42.bin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9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0.emf"/><Relationship Id="rId3" Type="http://schemas.openxmlformats.org/officeDocument/2006/relationships/oleObject" Target="../embeddings/oleObject49.bin"/><Relationship Id="rId2" Type="http://schemas.openxmlformats.org/officeDocument/2006/relationships/image" Target="../media/image59.emf"/><Relationship Id="rId1" Type="http://schemas.openxmlformats.org/officeDocument/2006/relationships/oleObject" Target="../embeddings/oleObject48.bin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0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2.wmf"/><Relationship Id="rId3" Type="http://schemas.openxmlformats.org/officeDocument/2006/relationships/oleObject" Target="../embeddings/oleObject51.bin"/><Relationship Id="rId2" Type="http://schemas.openxmlformats.org/officeDocument/2006/relationships/image" Target="../media/image61.emf"/><Relationship Id="rId1" Type="http://schemas.openxmlformats.org/officeDocument/2006/relationships/oleObject" Target="../embeddings/oleObject50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2012950" y="1219200"/>
            <a:ext cx="5118100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zh-CN" altLang="en-US" sz="6600" b="1" dirty="0">
                <a:latin typeface="+mj-ea"/>
                <a:ea typeface="+mj-ea"/>
                <a:cs typeface="Times New Roman" panose="02020603050405020304" pitchFamily="18" charset="0"/>
              </a:rPr>
              <a:t>练习十九</a:t>
            </a:r>
            <a:endParaRPr lang="zh-CN" altLang="en-US" sz="6600" b="1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2538413" y="2571750"/>
            <a:ext cx="4067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（选自教材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P78-P79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练习十九）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8"/>
          <p:cNvGraphicFramePr>
            <a:graphicFrameLocks noChangeAspect="1"/>
          </p:cNvGraphicFramePr>
          <p:nvPr/>
        </p:nvGraphicFramePr>
        <p:xfrm>
          <a:off x="7155533" y="3352896"/>
          <a:ext cx="1419225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1" imgW="1344930" imgH="779780" progId="Equation.DSMT4">
                  <p:embed/>
                </p:oleObj>
              </mc:Choice>
              <mc:Fallback>
                <p:oleObj name="Equation" r:id="rId1" imgW="1344930" imgH="779780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5533" y="3352896"/>
                        <a:ext cx="1419225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7"/>
          <p:cNvGraphicFramePr>
            <a:graphicFrameLocks noChangeAspect="1"/>
          </p:cNvGraphicFramePr>
          <p:nvPr/>
        </p:nvGraphicFramePr>
        <p:xfrm>
          <a:off x="3939258" y="3352896"/>
          <a:ext cx="1419225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Equation" r:id="rId3" imgW="1344930" imgH="779780" progId="Equation.DSMT4">
                  <p:embed/>
                </p:oleObj>
              </mc:Choice>
              <mc:Fallback>
                <p:oleObj name="Equation" r:id="rId3" imgW="1344930" imgH="779780" progId="Equation.DSMT4">
                  <p:embed/>
                  <p:pic>
                    <p:nvPicPr>
                      <p:cNvPr id="0" name="对象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9258" y="3352896"/>
                        <a:ext cx="1419225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6"/>
          <p:cNvGraphicFramePr>
            <a:graphicFrameLocks noChangeAspect="1"/>
          </p:cNvGraphicFramePr>
          <p:nvPr/>
        </p:nvGraphicFramePr>
        <p:xfrm>
          <a:off x="705520" y="3352896"/>
          <a:ext cx="1436688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Equation" r:id="rId4" imgW="748665" imgH="431800" progId="Equation.DSMT4">
                  <p:embed/>
                </p:oleObj>
              </mc:Choice>
              <mc:Fallback>
                <p:oleObj name="Equation" r:id="rId4" imgW="748665" imgH="431800" progId="Equation.DSMT4">
                  <p:embed/>
                  <p:pic>
                    <p:nvPicPr>
                      <p:cNvPr id="0" name="对象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520" y="3352896"/>
                        <a:ext cx="1436688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0" b="1280"/>
          <a:stretch>
            <a:fillRect/>
          </a:stretch>
        </p:blipFill>
        <p:spPr bwMode="auto">
          <a:xfrm>
            <a:off x="570582" y="1819658"/>
            <a:ext cx="8194675" cy="1504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711870" y="3533871"/>
            <a:ext cx="15509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0.3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 bwMode="auto">
          <a:xfrm>
            <a:off x="1543720" y="3333846"/>
            <a:ext cx="1296988" cy="942975"/>
            <a:chOff x="2079854" y="3053309"/>
            <a:chExt cx="479273" cy="943847"/>
          </a:xfrm>
        </p:grpSpPr>
        <p:sp>
          <p:nvSpPr>
            <p:cNvPr id="20" name="文本框 3"/>
            <p:cNvSpPr txBox="1">
              <a:spLocks noChangeArrowheads="1"/>
            </p:cNvSpPr>
            <p:nvPr/>
          </p:nvSpPr>
          <p:spPr bwMode="auto">
            <a:xfrm>
              <a:off x="2113618" y="3053309"/>
              <a:ext cx="403097" cy="523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1" name="文本框 4"/>
            <p:cNvSpPr txBox="1">
              <a:spLocks noChangeArrowheads="1"/>
            </p:cNvSpPr>
            <p:nvPr/>
          </p:nvSpPr>
          <p:spPr bwMode="auto">
            <a:xfrm>
              <a:off x="2079854" y="3473757"/>
              <a:ext cx="479273" cy="523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10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3834483" y="3551333"/>
            <a:ext cx="987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0.25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3" name="组合 22"/>
          <p:cNvGrpSpPr/>
          <p:nvPr/>
        </p:nvGrpSpPr>
        <p:grpSpPr bwMode="auto">
          <a:xfrm>
            <a:off x="4798095" y="3271933"/>
            <a:ext cx="488950" cy="962025"/>
            <a:chOff x="2086528" y="3074937"/>
            <a:chExt cx="489191" cy="960892"/>
          </a:xfrm>
        </p:grpSpPr>
        <p:sp>
          <p:nvSpPr>
            <p:cNvPr id="24" name="文本框 8"/>
            <p:cNvSpPr txBox="1">
              <a:spLocks noChangeArrowheads="1"/>
            </p:cNvSpPr>
            <p:nvPr/>
          </p:nvSpPr>
          <p:spPr bwMode="auto">
            <a:xfrm>
              <a:off x="2172622" y="3074937"/>
              <a:ext cx="403097" cy="523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5" name="文本框 9"/>
            <p:cNvSpPr txBox="1">
              <a:spLocks noChangeArrowheads="1"/>
            </p:cNvSpPr>
            <p:nvPr/>
          </p:nvSpPr>
          <p:spPr bwMode="auto">
            <a:xfrm>
              <a:off x="2086528" y="3512670"/>
              <a:ext cx="479273" cy="523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7144420" y="3494183"/>
            <a:ext cx="6445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7" name="组合 26"/>
          <p:cNvGrpSpPr/>
          <p:nvPr/>
        </p:nvGrpSpPr>
        <p:grpSpPr bwMode="auto">
          <a:xfrm>
            <a:off x="8012783" y="3271933"/>
            <a:ext cx="485775" cy="892175"/>
            <a:chOff x="2092189" y="3066799"/>
            <a:chExt cx="485611" cy="893205"/>
          </a:xfrm>
        </p:grpSpPr>
        <p:sp>
          <p:nvSpPr>
            <p:cNvPr id="28" name="文本框 12"/>
            <p:cNvSpPr txBox="1">
              <a:spLocks noChangeArrowheads="1"/>
            </p:cNvSpPr>
            <p:nvPr/>
          </p:nvSpPr>
          <p:spPr bwMode="auto">
            <a:xfrm>
              <a:off x="2174703" y="3066799"/>
              <a:ext cx="403097" cy="524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9" name="文本框 13"/>
            <p:cNvSpPr txBox="1">
              <a:spLocks noChangeArrowheads="1"/>
            </p:cNvSpPr>
            <p:nvPr/>
          </p:nvSpPr>
          <p:spPr bwMode="auto">
            <a:xfrm>
              <a:off x="2092189" y="3435972"/>
              <a:ext cx="479273" cy="524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30" name="矩形 14"/>
          <p:cNvSpPr>
            <a:spLocks noChangeArrowheads="1"/>
          </p:cNvSpPr>
          <p:nvPr/>
        </p:nvSpPr>
        <p:spPr bwMode="auto">
          <a:xfrm>
            <a:off x="325751" y="996583"/>
            <a:ext cx="868433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分别用小数和分数表示下面各图中涂色部分的大小。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539750" y="969963"/>
            <a:ext cx="8280400" cy="32416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2.(1) 0.8</a:t>
            </a:r>
            <a:r>
              <a:rPr lang="zh-CN" altLang="en-US" sz="2800" b="1" dirty="0">
                <a:latin typeface="+mn-lt"/>
                <a:ea typeface="+mn-ea"/>
              </a:rPr>
              <a:t>里面有</a:t>
            </a:r>
            <a:r>
              <a:rPr lang="en-US" altLang="zh-CN" sz="2800" b="1" dirty="0">
                <a:latin typeface="+mn-lt"/>
                <a:ea typeface="+mn-ea"/>
              </a:rPr>
              <a:t>8</a:t>
            </a:r>
            <a:r>
              <a:rPr lang="zh-CN" altLang="en-US" sz="2800" b="1" dirty="0">
                <a:latin typeface="+mn-lt"/>
                <a:ea typeface="+mn-ea"/>
              </a:rPr>
              <a:t>个</a:t>
            </a:r>
            <a:r>
              <a:rPr lang="en-US" altLang="zh-CN" sz="2800" b="1" dirty="0">
                <a:latin typeface="+mn-lt"/>
                <a:ea typeface="+mn-ea"/>
              </a:rPr>
              <a:t>(    )</a:t>
            </a:r>
            <a:r>
              <a:rPr lang="zh-CN" altLang="en-US" sz="2800" b="1" dirty="0">
                <a:latin typeface="+mn-lt"/>
                <a:ea typeface="+mn-ea"/>
              </a:rPr>
              <a:t>分之一，表示</a:t>
            </a:r>
            <a:r>
              <a:rPr lang="en-US" altLang="zh-CN" sz="2800" b="1" dirty="0">
                <a:latin typeface="+mn-lt"/>
                <a:ea typeface="+mn-ea"/>
              </a:rPr>
              <a:t>(    )</a:t>
            </a:r>
            <a:r>
              <a:rPr lang="zh-CN" altLang="en-US" sz="2800" b="1" dirty="0">
                <a:latin typeface="+mn-lt"/>
                <a:ea typeface="+mn-ea"/>
              </a:rPr>
              <a:t>分之</a:t>
            </a:r>
            <a:r>
              <a:rPr lang="en-US" altLang="zh-CN" sz="2800" b="1" dirty="0">
                <a:latin typeface="+mn-lt"/>
                <a:ea typeface="+mn-ea"/>
              </a:rPr>
              <a:t>(    )</a:t>
            </a:r>
            <a:r>
              <a:rPr lang="zh-CN" altLang="en-US" sz="2800" b="1" dirty="0">
                <a:latin typeface="+mn-lt"/>
                <a:ea typeface="+mn-ea"/>
              </a:rPr>
              <a:t>，化成分数是      。</a:t>
            </a:r>
            <a:endParaRPr lang="zh-CN" altLang="en-US" sz="2800" b="1" dirty="0">
              <a:latin typeface="+mn-lt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(2) 0.05</a:t>
            </a:r>
            <a:r>
              <a:rPr lang="zh-CN" altLang="en-US" sz="2800" b="1" dirty="0">
                <a:latin typeface="+mn-lt"/>
                <a:ea typeface="+mn-ea"/>
              </a:rPr>
              <a:t>里面有</a:t>
            </a:r>
            <a:r>
              <a:rPr lang="en-US" altLang="zh-CN" sz="2800" b="1" dirty="0">
                <a:latin typeface="+mn-lt"/>
                <a:ea typeface="+mn-ea"/>
              </a:rPr>
              <a:t>5</a:t>
            </a:r>
            <a:r>
              <a:rPr lang="zh-CN" altLang="en-US" sz="2800" b="1" dirty="0">
                <a:latin typeface="+mn-lt"/>
                <a:ea typeface="+mn-ea"/>
              </a:rPr>
              <a:t>个</a:t>
            </a:r>
            <a:r>
              <a:rPr lang="en-US" altLang="zh-CN" sz="2800" b="1" dirty="0">
                <a:latin typeface="+mn-lt"/>
                <a:ea typeface="+mn-ea"/>
              </a:rPr>
              <a:t>(    )</a:t>
            </a:r>
            <a:r>
              <a:rPr lang="zh-CN" altLang="en-US" sz="2800" b="1" dirty="0">
                <a:latin typeface="+mn-lt"/>
                <a:ea typeface="+mn-ea"/>
              </a:rPr>
              <a:t>分之一，化成分数是       。</a:t>
            </a:r>
            <a:endParaRPr lang="zh-CN" altLang="en-US" sz="2800" b="1" dirty="0">
              <a:latin typeface="+mn-lt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(3) 0.007</a:t>
            </a:r>
            <a:r>
              <a:rPr lang="zh-CN" altLang="en-US" sz="2800" b="1" dirty="0">
                <a:latin typeface="+mn-lt"/>
                <a:ea typeface="+mn-ea"/>
              </a:rPr>
              <a:t>里面有</a:t>
            </a:r>
            <a:r>
              <a:rPr lang="en-US" altLang="zh-CN" sz="2800" b="1" dirty="0">
                <a:latin typeface="+mn-lt"/>
                <a:ea typeface="+mn-ea"/>
              </a:rPr>
              <a:t>7</a:t>
            </a:r>
            <a:r>
              <a:rPr lang="zh-CN" altLang="en-US" sz="2800" b="1" dirty="0">
                <a:latin typeface="+mn-lt"/>
                <a:ea typeface="+mn-ea"/>
              </a:rPr>
              <a:t>个</a:t>
            </a:r>
            <a:r>
              <a:rPr lang="en-US" altLang="zh-CN" sz="2800" b="1" dirty="0">
                <a:latin typeface="+mn-lt"/>
                <a:ea typeface="+mn-ea"/>
              </a:rPr>
              <a:t>(    )</a:t>
            </a:r>
            <a:r>
              <a:rPr lang="zh-CN" altLang="en-US" sz="2800" b="1" dirty="0">
                <a:latin typeface="+mn-lt"/>
                <a:ea typeface="+mn-ea"/>
              </a:rPr>
              <a:t>分之一，化成分数是           。</a:t>
            </a:r>
            <a:endParaRPr lang="zh-CN" altLang="en-US" sz="2800" b="1" dirty="0">
              <a:latin typeface="+mn-lt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(4) 0.36</a:t>
            </a:r>
            <a:r>
              <a:rPr lang="zh-CN" altLang="en-US" sz="2800" b="1" dirty="0">
                <a:latin typeface="+mn-lt"/>
                <a:ea typeface="+mn-ea"/>
              </a:rPr>
              <a:t>里面有</a:t>
            </a:r>
            <a:r>
              <a:rPr lang="en-US" altLang="zh-CN" sz="2800" b="1" dirty="0">
                <a:latin typeface="+mn-lt"/>
                <a:ea typeface="+mn-ea"/>
              </a:rPr>
              <a:t>36</a:t>
            </a:r>
            <a:r>
              <a:rPr lang="zh-CN" altLang="en-US" sz="2800" b="1" dirty="0">
                <a:latin typeface="+mn-lt"/>
                <a:ea typeface="+mn-ea"/>
              </a:rPr>
              <a:t>个</a:t>
            </a:r>
            <a:r>
              <a:rPr lang="en-US" altLang="zh-CN" sz="2800" b="1" dirty="0">
                <a:latin typeface="+mn-lt"/>
                <a:ea typeface="+mn-ea"/>
              </a:rPr>
              <a:t>(    )</a:t>
            </a:r>
            <a:r>
              <a:rPr lang="zh-CN" altLang="en-US" sz="2800" b="1" dirty="0">
                <a:latin typeface="+mn-lt"/>
                <a:ea typeface="+mn-ea"/>
              </a:rPr>
              <a:t>分之一，化成分数是        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492500" y="1108075"/>
            <a:ext cx="57308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十</a:t>
            </a:r>
            <a:endParaRPr lang="zh-CN" altLang="en-US" sz="2800" b="1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202363" y="1108075"/>
            <a:ext cx="57308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十</a:t>
            </a:r>
            <a:endParaRPr lang="zh-CN" altLang="en-US" sz="2800" b="1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510463" y="1111250"/>
            <a:ext cx="57308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八</a:t>
            </a:r>
            <a:endParaRPr lang="zh-CN" altLang="en-US" sz="2800" b="1">
              <a:solidFill>
                <a:srgbClr val="FF0000"/>
              </a:solidFill>
              <a:latin typeface="+mn-ea"/>
              <a:ea typeface="+mn-ea"/>
            </a:endParaRPr>
          </a:p>
        </p:txBody>
      </p:sp>
      <p:graphicFrame>
        <p:nvGraphicFramePr>
          <p:cNvPr id="25" name="对象 2"/>
          <p:cNvGraphicFramePr>
            <a:graphicFrameLocks noChangeAspect="1"/>
          </p:cNvGraphicFramePr>
          <p:nvPr/>
        </p:nvGraphicFramePr>
        <p:xfrm>
          <a:off x="2427288" y="1608138"/>
          <a:ext cx="550862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Equation" r:id="rId1" imgW="330200" imgH="431800" progId="Equation.DSMT4">
                  <p:embed/>
                </p:oleObj>
              </mc:Choice>
              <mc:Fallback>
                <p:oleObj name="Equation" r:id="rId1" imgW="330200" imgH="4318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7288" y="1608138"/>
                        <a:ext cx="550862" cy="71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文本框 25"/>
          <p:cNvSpPr txBox="1"/>
          <p:nvPr/>
        </p:nvSpPr>
        <p:spPr>
          <a:xfrm>
            <a:off x="2416175" y="1495425"/>
            <a:ext cx="573088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4</a:t>
            </a:r>
            <a:endParaRPr lang="zh-CN" altLang="en-US" sz="2800" b="1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424113" y="1911350"/>
            <a:ext cx="57308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5</a:t>
            </a:r>
            <a:endParaRPr lang="zh-CN" altLang="en-US" sz="2800" b="1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352800" y="2398713"/>
            <a:ext cx="573088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百</a:t>
            </a:r>
            <a:endParaRPr lang="zh-CN" altLang="en-US" sz="2800" b="1">
              <a:solidFill>
                <a:srgbClr val="FF0000"/>
              </a:solidFill>
              <a:latin typeface="+mn-ea"/>
              <a:ea typeface="+mn-ea"/>
            </a:endParaRPr>
          </a:p>
        </p:txBody>
      </p:sp>
      <p:graphicFrame>
        <p:nvGraphicFramePr>
          <p:cNvPr id="29" name="对象 32"/>
          <p:cNvGraphicFramePr>
            <a:graphicFrameLocks noChangeAspect="1"/>
          </p:cNvGraphicFramePr>
          <p:nvPr/>
        </p:nvGraphicFramePr>
        <p:xfrm>
          <a:off x="7161213" y="2136775"/>
          <a:ext cx="69850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Equation" r:id="rId3" imgW="419100" imgH="431800" progId="Equation.DSMT4">
                  <p:embed/>
                </p:oleObj>
              </mc:Choice>
              <mc:Fallback>
                <p:oleObj name="Equation" r:id="rId3" imgW="419100" imgH="431800" progId="Equation.DSMT4">
                  <p:embed/>
                  <p:pic>
                    <p:nvPicPr>
                      <p:cNvPr id="0" name="对象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1213" y="2136775"/>
                        <a:ext cx="698500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文本框 29"/>
          <p:cNvSpPr txBox="1"/>
          <p:nvPr/>
        </p:nvSpPr>
        <p:spPr>
          <a:xfrm>
            <a:off x="7250113" y="2057400"/>
            <a:ext cx="57308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1</a:t>
            </a:r>
            <a:endParaRPr lang="zh-CN" altLang="en-US" sz="2800" b="1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250113" y="2398713"/>
            <a:ext cx="573087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20</a:t>
            </a:r>
            <a:endParaRPr lang="zh-CN" altLang="en-US" sz="2800" b="1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9216" name="文本框 9215"/>
          <p:cNvSpPr txBox="1"/>
          <p:nvPr/>
        </p:nvSpPr>
        <p:spPr>
          <a:xfrm>
            <a:off x="3544888" y="3043238"/>
            <a:ext cx="57308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千</a:t>
            </a:r>
            <a:endParaRPr lang="zh-CN" altLang="en-US" sz="2800" b="1">
              <a:solidFill>
                <a:srgbClr val="FF0000"/>
              </a:solidFill>
              <a:latin typeface="+mn-ea"/>
              <a:ea typeface="+mn-ea"/>
            </a:endParaRPr>
          </a:p>
        </p:txBody>
      </p:sp>
      <p:graphicFrame>
        <p:nvGraphicFramePr>
          <p:cNvPr id="9217" name="对象 36"/>
          <p:cNvGraphicFramePr>
            <a:graphicFrameLocks noChangeAspect="1"/>
          </p:cNvGraphicFramePr>
          <p:nvPr/>
        </p:nvGraphicFramePr>
        <p:xfrm>
          <a:off x="7372350" y="2892425"/>
          <a:ext cx="973138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Equation" r:id="rId5" imgW="584200" imgH="431800" progId="Equation.DSMT4">
                  <p:embed/>
                </p:oleObj>
              </mc:Choice>
              <mc:Fallback>
                <p:oleObj name="Equation" r:id="rId5" imgW="584200" imgH="431800" progId="Equation.DSMT4">
                  <p:embed/>
                  <p:pic>
                    <p:nvPicPr>
                      <p:cNvPr id="0" name="对象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72350" y="2892425"/>
                        <a:ext cx="973138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9" name="文本框 9218"/>
          <p:cNvSpPr txBox="1"/>
          <p:nvPr/>
        </p:nvSpPr>
        <p:spPr>
          <a:xfrm>
            <a:off x="7569200" y="2789238"/>
            <a:ext cx="57308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7</a:t>
            </a:r>
            <a:endParaRPr lang="zh-CN" altLang="en-US" sz="2800" b="1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9220" name="文本框 9219"/>
          <p:cNvSpPr txBox="1"/>
          <p:nvPr/>
        </p:nvSpPr>
        <p:spPr>
          <a:xfrm>
            <a:off x="7404100" y="3175000"/>
            <a:ext cx="90328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1000</a:t>
            </a:r>
            <a:endParaRPr lang="zh-CN" altLang="en-US" sz="2800" b="1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9221" name="文本框 9220"/>
          <p:cNvSpPr txBox="1"/>
          <p:nvPr/>
        </p:nvSpPr>
        <p:spPr>
          <a:xfrm>
            <a:off x="3544888" y="3673475"/>
            <a:ext cx="57308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百</a:t>
            </a:r>
            <a:endParaRPr lang="zh-CN" altLang="en-US" sz="2800" b="1">
              <a:solidFill>
                <a:srgbClr val="FF0000"/>
              </a:solidFill>
              <a:latin typeface="+mn-ea"/>
              <a:ea typeface="+mn-ea"/>
            </a:endParaRPr>
          </a:p>
        </p:txBody>
      </p:sp>
      <p:graphicFrame>
        <p:nvGraphicFramePr>
          <p:cNvPr id="9222" name="对象 40"/>
          <p:cNvGraphicFramePr>
            <a:graphicFrameLocks noChangeAspect="1"/>
          </p:cNvGraphicFramePr>
          <p:nvPr/>
        </p:nvGraphicFramePr>
        <p:xfrm>
          <a:off x="7319963" y="3538538"/>
          <a:ext cx="69850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Equation" r:id="rId7" imgW="419100" imgH="431800" progId="Equation.DSMT4">
                  <p:embed/>
                </p:oleObj>
              </mc:Choice>
              <mc:Fallback>
                <p:oleObj name="Equation" r:id="rId7" imgW="419100" imgH="431800" progId="Equation.DSMT4">
                  <p:embed/>
                  <p:pic>
                    <p:nvPicPr>
                      <p:cNvPr id="0" name="对象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9963" y="3538538"/>
                        <a:ext cx="698500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3" name="文本框 9222"/>
          <p:cNvSpPr txBox="1"/>
          <p:nvPr/>
        </p:nvSpPr>
        <p:spPr>
          <a:xfrm>
            <a:off x="7372350" y="3451225"/>
            <a:ext cx="573088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9</a:t>
            </a:r>
            <a:endParaRPr lang="zh-CN" altLang="en-US" sz="2800" b="1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9224" name="文本框 9223"/>
          <p:cNvSpPr txBox="1"/>
          <p:nvPr/>
        </p:nvSpPr>
        <p:spPr>
          <a:xfrm>
            <a:off x="7408863" y="3798888"/>
            <a:ext cx="57308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25</a:t>
            </a:r>
            <a:endParaRPr lang="zh-CN" altLang="en-US" sz="2800" b="1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6" grpId="0"/>
      <p:bldP spid="27" grpId="0"/>
      <p:bldP spid="28" grpId="0"/>
      <p:bldP spid="30" grpId="0"/>
      <p:bldP spid="31" grpId="0"/>
      <p:bldP spid="9216" grpId="0"/>
      <p:bldP spid="9219" grpId="0"/>
      <p:bldP spid="9220" grpId="0"/>
      <p:bldP spid="9221" grpId="0"/>
      <p:bldP spid="9223" grpId="0"/>
      <p:bldP spid="92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8"/>
          <p:cNvSpPr>
            <a:spLocks noChangeArrowheads="1"/>
          </p:cNvSpPr>
          <p:nvPr/>
        </p:nvSpPr>
        <p:spPr bwMode="auto">
          <a:xfrm>
            <a:off x="495300" y="668338"/>
            <a:ext cx="66976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把相等的小数和分数用线连起来。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对象 9"/>
          <p:cNvGraphicFramePr>
            <a:graphicFrameLocks noChangeAspect="1"/>
          </p:cNvGraphicFramePr>
          <p:nvPr/>
        </p:nvGraphicFramePr>
        <p:xfrm>
          <a:off x="900113" y="1563688"/>
          <a:ext cx="585787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Equation" r:id="rId1" imgW="241300" imgH="177800" progId="Equation.DSMT4">
                  <p:embed/>
                </p:oleObj>
              </mc:Choice>
              <mc:Fallback>
                <p:oleObj name="Equation" r:id="rId1" imgW="241300" imgH="1778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1563688"/>
                        <a:ext cx="585787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10"/>
          <p:cNvGraphicFramePr>
            <a:graphicFrameLocks noChangeAspect="1"/>
          </p:cNvGraphicFramePr>
          <p:nvPr/>
        </p:nvGraphicFramePr>
        <p:xfrm>
          <a:off x="930275" y="2608263"/>
          <a:ext cx="523875" cy="985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Equation" r:id="rId3" imgW="215900" imgH="405765" progId="Equation.DSMT4">
                  <p:embed/>
                </p:oleObj>
              </mc:Choice>
              <mc:Fallback>
                <p:oleObj name="Equation" r:id="rId3" imgW="215900" imgH="405765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0275" y="2608263"/>
                        <a:ext cx="523875" cy="985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11"/>
          <p:cNvGraphicFramePr>
            <a:graphicFrameLocks noChangeAspect="1"/>
          </p:cNvGraphicFramePr>
          <p:nvPr/>
        </p:nvGraphicFramePr>
        <p:xfrm>
          <a:off x="2289175" y="1563688"/>
          <a:ext cx="76993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Equation" r:id="rId5" imgW="316865" imgH="177800" progId="Equation.DSMT4">
                  <p:embed/>
                </p:oleObj>
              </mc:Choice>
              <mc:Fallback>
                <p:oleObj name="Equation" r:id="rId5" imgW="316865" imgH="177800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9175" y="1563688"/>
                        <a:ext cx="769938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12"/>
          <p:cNvGraphicFramePr>
            <a:graphicFrameLocks noChangeAspect="1"/>
          </p:cNvGraphicFramePr>
          <p:nvPr/>
        </p:nvGraphicFramePr>
        <p:xfrm>
          <a:off x="3989388" y="1563688"/>
          <a:ext cx="769937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Equation" r:id="rId7" imgW="316865" imgH="177800" progId="Equation.DSMT4">
                  <p:embed/>
                </p:oleObj>
              </mc:Choice>
              <mc:Fallback>
                <p:oleObj name="Equation" r:id="rId7" imgW="316865" imgH="177800" progId="Equation.DSMT4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9388" y="1563688"/>
                        <a:ext cx="769937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3"/>
          <p:cNvGraphicFramePr>
            <a:graphicFrameLocks noChangeAspect="1"/>
          </p:cNvGraphicFramePr>
          <p:nvPr/>
        </p:nvGraphicFramePr>
        <p:xfrm>
          <a:off x="5776913" y="1563688"/>
          <a:ext cx="7715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Equation" r:id="rId9" imgW="316865" imgH="177800" progId="Equation.DSMT4">
                  <p:embed/>
                </p:oleObj>
              </mc:Choice>
              <mc:Fallback>
                <p:oleObj name="Equation" r:id="rId9" imgW="316865" imgH="177800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6913" y="1563688"/>
                        <a:ext cx="77152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4"/>
          <p:cNvGraphicFramePr>
            <a:graphicFrameLocks noChangeAspect="1"/>
          </p:cNvGraphicFramePr>
          <p:nvPr/>
        </p:nvGraphicFramePr>
        <p:xfrm>
          <a:off x="7373938" y="1563688"/>
          <a:ext cx="76835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Equation" r:id="rId11" imgW="316865" imgH="177800" progId="Equation.DSMT4">
                  <p:embed/>
                </p:oleObj>
              </mc:Choice>
              <mc:Fallback>
                <p:oleObj name="Equation" r:id="rId11" imgW="316865" imgH="177800" progId="Equation.DSMT4">
                  <p:embed/>
                  <p:pic>
                    <p:nvPicPr>
                      <p:cNvPr id="0" name="对象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73938" y="1563688"/>
                        <a:ext cx="76835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5"/>
          <p:cNvGraphicFramePr>
            <a:graphicFrameLocks noChangeAspect="1"/>
          </p:cNvGraphicFramePr>
          <p:nvPr/>
        </p:nvGraphicFramePr>
        <p:xfrm>
          <a:off x="2355850" y="2608263"/>
          <a:ext cx="709613" cy="985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Equation" r:id="rId13" imgW="292100" imgH="405765" progId="Equation.DSMT4">
                  <p:embed/>
                </p:oleObj>
              </mc:Choice>
              <mc:Fallback>
                <p:oleObj name="Equation" r:id="rId13" imgW="292100" imgH="405765" progId="Equation.DSMT4">
                  <p:embed/>
                  <p:pic>
                    <p:nvPicPr>
                      <p:cNvPr id="0" name="对象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5850" y="2608263"/>
                        <a:ext cx="709613" cy="985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6"/>
          <p:cNvGraphicFramePr>
            <a:graphicFrameLocks noChangeAspect="1"/>
          </p:cNvGraphicFramePr>
          <p:nvPr/>
        </p:nvGraphicFramePr>
        <p:xfrm>
          <a:off x="4330700" y="2608263"/>
          <a:ext cx="369888" cy="985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Equation" r:id="rId15" imgW="152400" imgH="405765" progId="Equation.DSMT4">
                  <p:embed/>
                </p:oleObj>
              </mc:Choice>
              <mc:Fallback>
                <p:oleObj name="Equation" r:id="rId15" imgW="152400" imgH="405765" progId="Equation.DSMT4">
                  <p:embed/>
                  <p:pic>
                    <p:nvPicPr>
                      <p:cNvPr id="0" name="对象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0700" y="2608263"/>
                        <a:ext cx="369888" cy="985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7"/>
          <p:cNvGraphicFramePr>
            <a:graphicFrameLocks noChangeAspect="1"/>
          </p:cNvGraphicFramePr>
          <p:nvPr/>
        </p:nvGraphicFramePr>
        <p:xfrm>
          <a:off x="5853113" y="2608263"/>
          <a:ext cx="555625" cy="985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Equation" r:id="rId17" imgW="228600" imgH="406400" progId="Equation.DSMT4">
                  <p:embed/>
                </p:oleObj>
              </mc:Choice>
              <mc:Fallback>
                <p:oleObj name="Equation" r:id="rId17" imgW="228600" imgH="406400" progId="Equation.DSMT4">
                  <p:embed/>
                  <p:pic>
                    <p:nvPicPr>
                      <p:cNvPr id="0" name="对象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3113" y="2608263"/>
                        <a:ext cx="555625" cy="985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8"/>
          <p:cNvGraphicFramePr>
            <a:graphicFrameLocks noChangeAspect="1"/>
          </p:cNvGraphicFramePr>
          <p:nvPr/>
        </p:nvGraphicFramePr>
        <p:xfrm>
          <a:off x="7556500" y="2608263"/>
          <a:ext cx="523875" cy="985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Equation" r:id="rId19" imgW="215900" imgH="405765" progId="Equation.DSMT4">
                  <p:embed/>
                </p:oleObj>
              </mc:Choice>
              <mc:Fallback>
                <p:oleObj name="Equation" r:id="rId19" imgW="215900" imgH="405765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0" y="2608263"/>
                        <a:ext cx="523875" cy="985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直接连接符 18"/>
          <p:cNvCxnSpPr/>
          <p:nvPr/>
        </p:nvCxnSpPr>
        <p:spPr bwMode="auto">
          <a:xfrm>
            <a:off x="1273175" y="2019300"/>
            <a:ext cx="2940050" cy="73818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 bwMode="auto">
          <a:xfrm>
            <a:off x="2613025" y="1982788"/>
            <a:ext cx="96838" cy="62547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 bwMode="auto">
          <a:xfrm>
            <a:off x="4433888" y="1973263"/>
            <a:ext cx="1470025" cy="82391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 bwMode="auto">
          <a:xfrm flipH="1">
            <a:off x="1331913" y="1973263"/>
            <a:ext cx="4764087" cy="71120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 bwMode="auto">
          <a:xfrm>
            <a:off x="7778750" y="1979613"/>
            <a:ext cx="39688" cy="62865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7" b="2567"/>
          <a:stretch>
            <a:fillRect/>
          </a:stretch>
        </p:blipFill>
        <p:spPr bwMode="auto">
          <a:xfrm>
            <a:off x="1837233" y="610394"/>
            <a:ext cx="4899025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577240" y="654666"/>
            <a:ext cx="8062913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+mn-ea"/>
              </a:rPr>
              <a:t>4. </a:t>
            </a:r>
            <a:endParaRPr lang="en-US" altLang="zh-CN" sz="3200" b="1" dirty="0">
              <a:latin typeface="+mn-lt"/>
              <a:ea typeface="+mn-ea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2085910" y="2851751"/>
          <a:ext cx="4305716" cy="950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Equation" r:id="rId2" imgW="44196000" imgH="9753600" progId="Equation.DSMT4">
                  <p:embed/>
                </p:oleObj>
              </mc:Choice>
              <mc:Fallback>
                <p:oleObj name="Equation" r:id="rId2" imgW="44196000" imgH="97536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5910" y="2851751"/>
                        <a:ext cx="4305716" cy="9502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矩形 6"/>
          <p:cNvSpPr/>
          <p:nvPr/>
        </p:nvSpPr>
        <p:spPr>
          <a:xfrm>
            <a:off x="735649" y="1822420"/>
            <a:ext cx="8062913" cy="130317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猎豹的速度是小汽车速度的多少倍</a:t>
            </a:r>
            <a:r>
              <a:rPr lang="en-US" altLang="zh-CN" sz="2800" b="1" dirty="0">
                <a:latin typeface="+mn-lt"/>
                <a:ea typeface="+mn-ea"/>
              </a:rPr>
              <a:t>?</a:t>
            </a:r>
            <a:r>
              <a:rPr lang="zh-CN" altLang="en-US" sz="2800" b="1" dirty="0">
                <a:latin typeface="+mn-lt"/>
                <a:ea typeface="+mn-ea"/>
              </a:rPr>
              <a:t>小汽车的速度是猎豹速度的几分之几</a:t>
            </a:r>
            <a:r>
              <a:rPr lang="en-US" altLang="zh-CN" sz="2800" b="1" dirty="0">
                <a:latin typeface="+mn-lt"/>
                <a:ea typeface="+mn-ea"/>
              </a:rPr>
              <a:t>?</a:t>
            </a:r>
            <a:endParaRPr lang="en-US" altLang="zh-CN" sz="2800" b="1" dirty="0">
              <a:latin typeface="+mn-lt"/>
              <a:ea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62337" y="3541362"/>
            <a:ext cx="8424936" cy="1472164"/>
            <a:chOff x="827584" y="3579862"/>
            <a:chExt cx="8424936" cy="1472164"/>
          </a:xfrm>
        </p:grpSpPr>
        <p:sp>
          <p:nvSpPr>
            <p:cNvPr id="9" name="文本框 8"/>
            <p:cNvSpPr txBox="1"/>
            <p:nvPr/>
          </p:nvSpPr>
          <p:spPr>
            <a:xfrm>
              <a:off x="827584" y="3579862"/>
              <a:ext cx="8424936" cy="13167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答：猎豹的速度是小汽车速度的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1.55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倍，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小汽车的速度是猎豹速度的      。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0" name="对象 9"/>
            <p:cNvGraphicFramePr>
              <a:graphicFrameLocks noChangeAspect="1"/>
            </p:cNvGraphicFramePr>
            <p:nvPr/>
          </p:nvGraphicFramePr>
          <p:xfrm>
            <a:off x="5220072" y="4155926"/>
            <a:ext cx="504056" cy="896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4" name="Equation" r:id="rId4" imgW="5486400" imgH="9753600" progId="Equation.DSMT4">
                    <p:embed/>
                  </p:oleObj>
                </mc:Choice>
                <mc:Fallback>
                  <p:oleObj name="Equation" r:id="rId4" imgW="5486400" imgH="9753600" progId="Equation.DSMT4">
                    <p:embed/>
                    <p:pic>
                      <p:nvPicPr>
                        <p:cNvPr id="0" name="对象 2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220072" y="4155926"/>
                          <a:ext cx="504056" cy="8961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90588" y="3286125"/>
            <a:ext cx="862012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0.31</a:t>
            </a:r>
            <a:endParaRPr lang="zh-CN" altLang="en-US" sz="28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039938" y="3286125"/>
            <a:ext cx="862012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0.08</a:t>
            </a:r>
            <a:endParaRPr lang="zh-CN" altLang="en-US" sz="28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170238" y="3286125"/>
            <a:ext cx="862012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0.23</a:t>
            </a:r>
            <a:endParaRPr lang="zh-CN" altLang="en-US" sz="28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175125" y="3276600"/>
            <a:ext cx="860425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0.44</a:t>
            </a:r>
            <a:endParaRPr lang="zh-CN" altLang="en-US" sz="28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076825" y="3276600"/>
            <a:ext cx="860425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0.83</a:t>
            </a:r>
            <a:endParaRPr lang="zh-CN" altLang="en-US" sz="28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064250" y="3276600"/>
            <a:ext cx="860425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0.22</a:t>
            </a:r>
            <a:endParaRPr lang="zh-CN" altLang="en-US" sz="28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148513" y="3276600"/>
            <a:ext cx="860425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1.15</a:t>
            </a:r>
            <a:endParaRPr lang="zh-CN" altLang="en-US" sz="28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71550" y="1016000"/>
            <a:ext cx="7200900" cy="10779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+mn-ea"/>
              </a:rPr>
              <a:t>5.</a:t>
            </a:r>
            <a:r>
              <a:rPr lang="zh-CN" altLang="en-US" sz="3200" b="1" dirty="0">
                <a:latin typeface="+mn-lt"/>
                <a:ea typeface="+mn-ea"/>
              </a:rPr>
              <a:t>把下面的分数化成小数</a:t>
            </a:r>
            <a:r>
              <a:rPr lang="en-US" altLang="zh-CN" sz="3200" b="1" dirty="0">
                <a:latin typeface="+mn-lt"/>
                <a:ea typeface="+mn-ea"/>
              </a:rPr>
              <a:t>(</a:t>
            </a:r>
            <a:r>
              <a:rPr lang="zh-CN" altLang="en-US" sz="3200" b="1" dirty="0">
                <a:latin typeface="+mn-lt"/>
                <a:ea typeface="+mn-ea"/>
              </a:rPr>
              <a:t>除不尽的保留两位小数</a:t>
            </a:r>
            <a:r>
              <a:rPr lang="en-US" altLang="zh-CN" sz="3200" b="1" dirty="0">
                <a:latin typeface="+mn-lt"/>
                <a:ea typeface="+mn-ea"/>
              </a:rPr>
              <a:t>)</a:t>
            </a:r>
            <a:r>
              <a:rPr lang="zh-CN" altLang="en-US" sz="3200" b="1" dirty="0">
                <a:latin typeface="+mn-lt"/>
                <a:ea typeface="+mn-ea"/>
              </a:rPr>
              <a:t>。</a:t>
            </a:r>
            <a:endParaRPr lang="zh-CN" altLang="en-US" sz="3200" b="1" dirty="0">
              <a:latin typeface="+mn-lt"/>
              <a:ea typeface="+mn-ea"/>
            </a:endParaRPr>
          </a:p>
        </p:txBody>
      </p:sp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1016000" y="2198688"/>
          <a:ext cx="644525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3" name="Equation" r:id="rId1" imgW="292100" imgH="405765" progId="Equation.DSMT4">
                  <p:embed/>
                </p:oleObj>
              </mc:Choice>
              <mc:Fallback>
                <p:oleObj name="Equation" r:id="rId1" imgW="292100" imgH="405765" progId="Equation.DSMT4">
                  <p:embed/>
                  <p:pic>
                    <p:nvPicPr>
                      <p:cNvPr id="0" name="对象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0" y="2198688"/>
                        <a:ext cx="644525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/>
        </p:nvGraphicFramePr>
        <p:xfrm>
          <a:off x="2254250" y="2198688"/>
          <a:ext cx="503238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4" name="Equation" r:id="rId3" imgW="228600" imgH="406400" progId="Equation.DSMT4">
                  <p:embed/>
                </p:oleObj>
              </mc:Choice>
              <mc:Fallback>
                <p:oleObj name="Equation" r:id="rId3" imgW="228600" imgH="406400" progId="Equation.DSMT4">
                  <p:embed/>
                  <p:pic>
                    <p:nvPicPr>
                      <p:cNvPr id="0" name="对象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4250" y="2198688"/>
                        <a:ext cx="503238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3351213" y="2198688"/>
          <a:ext cx="506412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5" name="Equation" r:id="rId5" imgW="228600" imgH="406400" progId="Equation.DSMT4">
                  <p:embed/>
                </p:oleObj>
              </mc:Choice>
              <mc:Fallback>
                <p:oleObj name="Equation" r:id="rId5" imgW="228600" imgH="406400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1213" y="2198688"/>
                        <a:ext cx="506412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4449763" y="2198688"/>
          <a:ext cx="309562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Equation" r:id="rId7" imgW="139700" imgH="406400" progId="Equation.DSMT4">
                  <p:embed/>
                </p:oleObj>
              </mc:Choice>
              <mc:Fallback>
                <p:oleObj name="Equation" r:id="rId7" imgW="139700" imgH="406400" progId="Equation.DSMT4">
                  <p:embed/>
                  <p:pic>
                    <p:nvPicPr>
                      <p:cNvPr id="0" name="对象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9763" y="2198688"/>
                        <a:ext cx="309562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1"/>
          <p:cNvGraphicFramePr>
            <a:graphicFrameLocks noChangeAspect="1"/>
          </p:cNvGraphicFramePr>
          <p:nvPr/>
        </p:nvGraphicFramePr>
        <p:xfrm>
          <a:off x="5353050" y="2198688"/>
          <a:ext cx="309563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" name="Equation" r:id="rId9" imgW="139700" imgH="406400" progId="Equation.DSMT4">
                  <p:embed/>
                </p:oleObj>
              </mc:Choice>
              <mc:Fallback>
                <p:oleObj name="Equation" r:id="rId9" imgW="139700" imgH="406400" progId="Equation.DSMT4">
                  <p:embed/>
                  <p:pic>
                    <p:nvPicPr>
                      <p:cNvPr id="0" name="对象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3050" y="2198688"/>
                        <a:ext cx="309563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2"/>
          <p:cNvGraphicFramePr>
            <a:graphicFrameLocks noChangeAspect="1"/>
          </p:cNvGraphicFramePr>
          <p:nvPr/>
        </p:nvGraphicFramePr>
        <p:xfrm>
          <a:off x="6254750" y="2198688"/>
          <a:ext cx="477838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name="Equation" r:id="rId11" imgW="215900" imgH="405765" progId="Equation.DSMT4">
                  <p:embed/>
                </p:oleObj>
              </mc:Choice>
              <mc:Fallback>
                <p:oleObj name="Equation" r:id="rId11" imgW="215900" imgH="405765" progId="Equation.DSMT4">
                  <p:embed/>
                  <p:pic>
                    <p:nvPicPr>
                      <p:cNvPr id="0" name="对象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4750" y="2198688"/>
                        <a:ext cx="477838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3"/>
          <p:cNvGraphicFramePr>
            <a:graphicFrameLocks noChangeAspect="1"/>
          </p:cNvGraphicFramePr>
          <p:nvPr/>
        </p:nvGraphicFramePr>
        <p:xfrm>
          <a:off x="7326313" y="2198688"/>
          <a:ext cx="504825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9" name="Equation" r:id="rId13" imgW="228600" imgH="406400" progId="Equation.DSMT4">
                  <p:embed/>
                </p:oleObj>
              </mc:Choice>
              <mc:Fallback>
                <p:oleObj name="Equation" r:id="rId13" imgW="228600" imgH="406400" progId="Equation.DSMT4">
                  <p:embed/>
                  <p:pic>
                    <p:nvPicPr>
                      <p:cNvPr id="0" name="对象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6313" y="2198688"/>
                        <a:ext cx="504825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487" y="2346120"/>
            <a:ext cx="7557025" cy="1255794"/>
          </a:xfrm>
          <a:prstGeom prst="rect">
            <a:avLst/>
          </a:prstGeom>
        </p:spPr>
      </p:pic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1694617" y="2422840"/>
          <a:ext cx="657305" cy="297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7" name="Equation" r:id="rId2" imgW="393065" imgH="177800" progId="Equation.DSMT4">
                  <p:embed/>
                </p:oleObj>
              </mc:Choice>
              <mc:Fallback>
                <p:oleObj name="Equation" r:id="rId2" imgW="393065" imgH="1778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4617" y="2422840"/>
                        <a:ext cx="657305" cy="2978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2697164" y="3046413"/>
          <a:ext cx="185737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8" name="Equation" r:id="rId4" imgW="139700" imgH="406400" progId="Equation.DSMT4">
                  <p:embed/>
                </p:oleObj>
              </mc:Choice>
              <mc:Fallback>
                <p:oleObj name="Equation" r:id="rId4" imgW="139700" imgH="4064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7164" y="3046413"/>
                        <a:ext cx="185737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3047132" y="3041650"/>
          <a:ext cx="2857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9" name="Equation" r:id="rId6" imgW="215900" imgH="405765" progId="Equation.DSMT4">
                  <p:embed/>
                </p:oleObj>
              </mc:Choice>
              <mc:Fallback>
                <p:oleObj name="Equation" r:id="rId6" imgW="215900" imgH="405765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7132" y="3041650"/>
                        <a:ext cx="28575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4196229" y="2463156"/>
          <a:ext cx="397531" cy="2978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0" name="Equation" r:id="rId8" imgW="241300" imgH="177800" progId="Equation.DSMT4">
                  <p:embed/>
                </p:oleObj>
              </mc:Choice>
              <mc:Fallback>
                <p:oleObj name="Equation" r:id="rId8" imgW="241300" imgH="1778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6229" y="2463156"/>
                        <a:ext cx="397531" cy="297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/>
        </p:nvGraphicFramePr>
        <p:xfrm>
          <a:off x="4880827" y="2434581"/>
          <a:ext cx="649432" cy="2978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1" name="Equation" r:id="rId10" imgW="393065" imgH="177800" progId="Equation.DSMT4">
                  <p:embed/>
                </p:oleObj>
              </mc:Choice>
              <mc:Fallback>
                <p:oleObj name="Equation" r:id="rId10" imgW="393065" imgH="1778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0827" y="2434581"/>
                        <a:ext cx="649432" cy="297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5620012" y="2439823"/>
          <a:ext cx="57150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2" name="Equation" r:id="rId12" imgW="316865" imgH="177800" progId="Equation.DSMT4">
                  <p:embed/>
                </p:oleObj>
              </mc:Choice>
              <mc:Fallback>
                <p:oleObj name="Equation" r:id="rId12" imgW="316865" imgH="1778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20012" y="2439823"/>
                        <a:ext cx="571500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/>
          <p:cNvGraphicFramePr>
            <a:graphicFrameLocks noChangeAspect="1"/>
          </p:cNvGraphicFramePr>
          <p:nvPr/>
        </p:nvGraphicFramePr>
        <p:xfrm>
          <a:off x="6253833" y="2986717"/>
          <a:ext cx="18256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3" name="Equation" r:id="rId14" imgW="139700" imgH="406400" progId="Equation.DSMT4">
                  <p:embed/>
                </p:oleObj>
              </mc:Choice>
              <mc:Fallback>
                <p:oleObj name="Equation" r:id="rId14" imgW="139700" imgH="4064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3833" y="2986717"/>
                        <a:ext cx="182563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矩形 16"/>
          <p:cNvSpPr/>
          <p:nvPr/>
        </p:nvSpPr>
        <p:spPr>
          <a:xfrm>
            <a:off x="710746" y="627534"/>
            <a:ext cx="7489179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6.</a:t>
            </a:r>
            <a:r>
              <a:rPr lang="zh-CN" altLang="en-US" sz="2800" b="1" dirty="0">
                <a:latin typeface="+mn-lt"/>
                <a:ea typeface="+mn-ea"/>
              </a:rPr>
              <a:t>在       里填上适当的小数，在     里填上适当的分数。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87253" y="902866"/>
            <a:ext cx="501006" cy="30586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5400000">
            <a:off x="5592029" y="875688"/>
            <a:ext cx="501006" cy="3058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3"/>
          <p:cNvGraphicFramePr>
            <a:graphicFrameLocks noGrp="1"/>
          </p:cNvGraphicFramePr>
          <p:nvPr/>
        </p:nvGraphicFramePr>
        <p:xfrm>
          <a:off x="1118455" y="1127569"/>
          <a:ext cx="6551612" cy="3598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1910"/>
                <a:gridCol w="2519851"/>
                <a:gridCol w="2519851"/>
              </a:tblGrid>
              <a:tr h="719772"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solidFill>
                            <a:schemeClr val="tx1"/>
                          </a:solidFill>
                        </a:rPr>
                        <a:t>用小数表示</a:t>
                      </a:r>
                      <a:endParaRPr lang="zh-CN" altLang="en-US" sz="28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solidFill>
                            <a:schemeClr val="tx1"/>
                          </a:solidFill>
                        </a:rPr>
                        <a:t>用分数表示</a:t>
                      </a:r>
                      <a:endParaRPr lang="zh-CN" altLang="en-US" sz="28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197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40cm</a:t>
                      </a:r>
                      <a:endParaRPr lang="zh-CN" altLang="en-US" sz="28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(      )m</a:t>
                      </a:r>
                      <a:endParaRPr lang="zh-CN" altLang="en-US" sz="28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(      )m</a:t>
                      </a:r>
                      <a:endParaRPr lang="zh-CN" altLang="en-US" sz="28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7197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150g</a:t>
                      </a:r>
                      <a:endParaRPr lang="zh-CN" altLang="en-US" sz="28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(      )kg</a:t>
                      </a:r>
                      <a:endParaRPr lang="zh-CN" altLang="en-US" sz="28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(      )kg</a:t>
                      </a:r>
                      <a:endParaRPr lang="zh-CN" altLang="en-US" sz="28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7197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125cm</a:t>
                      </a:r>
                      <a:r>
                        <a:rPr lang="en-US" altLang="zh-CN" sz="2800" b="1" baseline="3000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CN" altLang="en-US" sz="2800" b="1" baseline="30000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(      )dm</a:t>
                      </a:r>
                      <a:r>
                        <a:rPr lang="en-US" altLang="zh-CN" sz="2800" b="1" baseline="3000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CN" altLang="en-US" sz="2800" b="1" baseline="30000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(      )dm</a:t>
                      </a:r>
                      <a:r>
                        <a:rPr lang="en-US" altLang="zh-CN" sz="2800" b="1" baseline="3000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CN" altLang="en-US" sz="2800" b="1" baseline="30000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7197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3680dm</a:t>
                      </a:r>
                      <a:r>
                        <a:rPr lang="en-US" altLang="zh-CN" sz="2800" b="1" baseline="3000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CN" altLang="en-US" sz="2800" b="1" baseline="30000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(      )m</a:t>
                      </a:r>
                      <a:r>
                        <a:rPr lang="en-US" altLang="zh-CN" sz="2800" b="1" baseline="3000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CN" altLang="en-US" sz="2800" b="1" baseline="30000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(      )m</a:t>
                      </a:r>
                      <a:r>
                        <a:rPr lang="en-US" altLang="zh-CN" sz="2800" b="1" baseline="3000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CN" altLang="en-US" sz="2800" b="1" baseline="30000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矩形 10"/>
          <p:cNvSpPr/>
          <p:nvPr/>
        </p:nvSpPr>
        <p:spPr>
          <a:xfrm>
            <a:off x="672124" y="569180"/>
            <a:ext cx="44156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n-lt"/>
                <a:ea typeface="+mn-ea"/>
              </a:rPr>
              <a:t>7.</a:t>
            </a:r>
            <a:r>
              <a:rPr lang="zh-CN" altLang="en-US" sz="2800" b="1" dirty="0">
                <a:latin typeface="+mn-lt"/>
                <a:ea typeface="+mn-ea"/>
              </a:rPr>
              <a:t>在括号里填上适当的数。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3487005" y="2054669"/>
          <a:ext cx="536575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4" name="Equation" r:id="rId1" imgW="241300" imgH="177800" progId="Equation.DSMT4">
                  <p:embed/>
                </p:oleObj>
              </mc:Choice>
              <mc:Fallback>
                <p:oleObj name="Equation" r:id="rId1" imgW="241300" imgH="1778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7005" y="2054669"/>
                        <a:ext cx="536575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6122255" y="1919731"/>
          <a:ext cx="242887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5" name="Equation" r:id="rId3" imgW="152400" imgH="405765" progId="Equation.DSMT4">
                  <p:embed/>
                </p:oleObj>
              </mc:Choice>
              <mc:Fallback>
                <p:oleObj name="Equation" r:id="rId3" imgW="152400" imgH="405765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2255" y="1919731"/>
                        <a:ext cx="242887" cy="649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/>
        </p:nvGraphicFramePr>
        <p:xfrm>
          <a:off x="3361592" y="2770631"/>
          <a:ext cx="708025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6" name="Equation" r:id="rId5" imgW="316865" imgH="177800" progId="Equation.DSMT4">
                  <p:embed/>
                </p:oleObj>
              </mc:Choice>
              <mc:Fallback>
                <p:oleObj name="Equation" r:id="rId5" imgW="316865" imgH="1778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1592" y="2770631"/>
                        <a:ext cx="708025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6061930" y="2603944"/>
          <a:ext cx="363537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7" name="Equation" r:id="rId7" imgW="228600" imgH="406400" progId="Equation.DSMT4">
                  <p:embed/>
                </p:oleObj>
              </mc:Choice>
              <mc:Fallback>
                <p:oleObj name="Equation" r:id="rId7" imgW="228600" imgH="4064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1930" y="2603944"/>
                        <a:ext cx="363537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/>
          <p:cNvGraphicFramePr>
            <a:graphicFrameLocks noChangeAspect="1"/>
          </p:cNvGraphicFramePr>
          <p:nvPr/>
        </p:nvGraphicFramePr>
        <p:xfrm>
          <a:off x="3242530" y="3485006"/>
          <a:ext cx="6794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8" name="Equation" r:id="rId9" imgW="304165" imgH="177800" progId="Equation.DSMT4">
                  <p:embed/>
                </p:oleObj>
              </mc:Choice>
              <mc:Fallback>
                <p:oleObj name="Equation" r:id="rId9" imgW="304165" imgH="1778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2530" y="3485006"/>
                        <a:ext cx="6794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5950805" y="3321494"/>
          <a:ext cx="22225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9" name="Equation" r:id="rId11" imgW="139700" imgH="406400" progId="Equation.DSMT4">
                  <p:embed/>
                </p:oleObj>
              </mc:Choice>
              <mc:Fallback>
                <p:oleObj name="Equation" r:id="rId11" imgW="139700" imgH="4064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0805" y="3321494"/>
                        <a:ext cx="22225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/>
        </p:nvGraphicFramePr>
        <p:xfrm>
          <a:off x="3334605" y="4202556"/>
          <a:ext cx="706437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0" name="Equation" r:id="rId13" imgW="316865" imgH="177800" progId="Equation.DSMT4">
                  <p:embed/>
                </p:oleObj>
              </mc:Choice>
              <mc:Fallback>
                <p:oleObj name="Equation" r:id="rId13" imgW="316865" imgH="1778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4605" y="4202556"/>
                        <a:ext cx="706437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6076217" y="4039044"/>
          <a:ext cx="363538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1" name="Equation" r:id="rId15" imgW="228600" imgH="406400" progId="Equation.DSMT4">
                  <p:embed/>
                </p:oleObj>
              </mc:Choice>
              <mc:Fallback>
                <p:oleObj name="Equation" r:id="rId15" imgW="228600" imgH="406400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6217" y="4039044"/>
                        <a:ext cx="363538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932298"/>
            <a:ext cx="6626225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+mn-ea"/>
              </a:rPr>
              <a:t>8.</a:t>
            </a:r>
            <a:r>
              <a:rPr lang="zh-CN" altLang="en-US" sz="3200" b="1" dirty="0">
                <a:latin typeface="+mn-lt"/>
                <a:ea typeface="+mn-ea"/>
              </a:rPr>
              <a:t>按从大到小的顺序排列下面各数。</a:t>
            </a:r>
            <a:endParaRPr lang="zh-CN" altLang="en-US" sz="3200" b="1" dirty="0">
              <a:latin typeface="+mn-lt"/>
              <a:ea typeface="+mn-ea"/>
            </a:endParaRPr>
          </a:p>
        </p:txBody>
      </p:sp>
      <p:graphicFrame>
        <p:nvGraphicFramePr>
          <p:cNvPr id="4" name="对象 22"/>
          <p:cNvGraphicFramePr>
            <a:graphicFrameLocks noChangeAspect="1"/>
          </p:cNvGraphicFramePr>
          <p:nvPr/>
        </p:nvGraphicFramePr>
        <p:xfrm>
          <a:off x="1549772" y="1997511"/>
          <a:ext cx="531813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2" name="Equation" r:id="rId1" imgW="241300" imgH="406400" progId="Equation.DSMT4">
                  <p:embed/>
                </p:oleObj>
              </mc:Choice>
              <mc:Fallback>
                <p:oleObj name="Equation" r:id="rId1" imgW="241300" imgH="406400" progId="Equation.DSMT4">
                  <p:embed/>
                  <p:pic>
                    <p:nvPicPr>
                      <p:cNvPr id="0" name="对象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9772" y="1997511"/>
                        <a:ext cx="531813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23"/>
          <p:cNvGraphicFramePr>
            <a:graphicFrameLocks noChangeAspect="1"/>
          </p:cNvGraphicFramePr>
          <p:nvPr/>
        </p:nvGraphicFramePr>
        <p:xfrm>
          <a:off x="2802310" y="2230873"/>
          <a:ext cx="769937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3" name="Equation" r:id="rId3" imgW="316865" imgH="177800" progId="Equation.DSMT4">
                  <p:embed/>
                </p:oleObj>
              </mc:Choice>
              <mc:Fallback>
                <p:oleObj name="Equation" r:id="rId3" imgW="316865" imgH="177800" progId="Equation.DSMT4">
                  <p:embed/>
                  <p:pic>
                    <p:nvPicPr>
                      <p:cNvPr id="0" name="对象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2310" y="2230873"/>
                        <a:ext cx="769937" cy="433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24"/>
          <p:cNvGraphicFramePr>
            <a:graphicFrameLocks noChangeAspect="1"/>
          </p:cNvGraphicFramePr>
          <p:nvPr/>
        </p:nvGraphicFramePr>
        <p:xfrm>
          <a:off x="4291385" y="1997511"/>
          <a:ext cx="479425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4" name="Equation" r:id="rId5" imgW="215900" imgH="405765" progId="Equation.DSMT4">
                  <p:embed/>
                </p:oleObj>
              </mc:Choice>
              <mc:Fallback>
                <p:oleObj name="Equation" r:id="rId5" imgW="215900" imgH="405765" progId="Equation.DSMT4">
                  <p:embed/>
                  <p:pic>
                    <p:nvPicPr>
                      <p:cNvPr id="0" name="对象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1385" y="1997511"/>
                        <a:ext cx="479425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25"/>
          <p:cNvGraphicFramePr>
            <a:graphicFrameLocks noChangeAspect="1"/>
          </p:cNvGraphicFramePr>
          <p:nvPr/>
        </p:nvGraphicFramePr>
        <p:xfrm>
          <a:off x="5489947" y="1997511"/>
          <a:ext cx="479425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5" name="Equation" r:id="rId7" imgW="215900" imgH="405765" progId="Equation.DSMT4">
                  <p:embed/>
                </p:oleObj>
              </mc:Choice>
              <mc:Fallback>
                <p:oleObj name="Equation" r:id="rId7" imgW="215900" imgH="405765" progId="Equation.DSMT4">
                  <p:embed/>
                  <p:pic>
                    <p:nvPicPr>
                      <p:cNvPr id="0" name="对象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9947" y="1997511"/>
                        <a:ext cx="479425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26"/>
          <p:cNvGraphicFramePr>
            <a:graphicFrameLocks noChangeAspect="1"/>
          </p:cNvGraphicFramePr>
          <p:nvPr/>
        </p:nvGraphicFramePr>
        <p:xfrm>
          <a:off x="6690097" y="2230873"/>
          <a:ext cx="955675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6" name="Equation" r:id="rId9" imgW="393065" imgH="177800" progId="Equation.DSMT4">
                  <p:embed/>
                </p:oleObj>
              </mc:Choice>
              <mc:Fallback>
                <p:oleObj name="Equation" r:id="rId9" imgW="393065" imgH="177800" progId="Equation.DSMT4">
                  <p:embed/>
                  <p:pic>
                    <p:nvPicPr>
                      <p:cNvPr id="0" name="对象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0097" y="2230873"/>
                        <a:ext cx="955675" cy="433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1549772" y="3448486"/>
          <a:ext cx="4468813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7" name="Equation" r:id="rId11" imgW="2814955" imgH="636270" progId="Equation.DSMT4">
                  <p:embed/>
                </p:oleObj>
              </mc:Choice>
              <mc:Fallback>
                <p:oleObj name="Equation" r:id="rId11" imgW="2814955" imgH="636270" progId="Equation.DSMT4">
                  <p:embed/>
                  <p:pic>
                    <p:nvPicPr>
                      <p:cNvPr id="0" name="对象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9772" y="3448486"/>
                        <a:ext cx="4468813" cy="1000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555526"/>
            <a:ext cx="7633220" cy="1476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9.</a:t>
            </a:r>
            <a:r>
              <a:rPr lang="zh-CN" altLang="en-US" sz="3200" b="1" dirty="0">
                <a:latin typeface="+mn-lt"/>
                <a:ea typeface="+mn-ea"/>
              </a:rPr>
              <a:t>李阿姨平均每秒打</a:t>
            </a:r>
            <a:r>
              <a:rPr lang="en-US" altLang="zh-CN" sz="3200" b="1" dirty="0">
                <a:latin typeface="+mn-lt"/>
                <a:ea typeface="+mn-ea"/>
              </a:rPr>
              <a:t>0.9</a:t>
            </a:r>
            <a:r>
              <a:rPr lang="zh-CN" altLang="en-US" sz="3200" b="1" dirty="0">
                <a:latin typeface="+mn-lt"/>
                <a:ea typeface="+mn-ea"/>
              </a:rPr>
              <a:t>个字，王叔叔平均每秒打</a:t>
            </a:r>
            <a:r>
              <a:rPr lang="en-US" altLang="zh-CN" sz="3200" b="1" dirty="0">
                <a:latin typeface="+mn-lt"/>
                <a:ea typeface="+mn-ea"/>
              </a:rPr>
              <a:t>   </a:t>
            </a:r>
            <a:r>
              <a:rPr lang="zh-CN" altLang="en-US" sz="3200" b="1" dirty="0">
                <a:latin typeface="+mn-lt"/>
                <a:ea typeface="+mn-ea"/>
              </a:rPr>
              <a:t>个字。谁打字快些？</a:t>
            </a:r>
            <a:endParaRPr lang="en-US" altLang="zh-CN" sz="3200" b="1" dirty="0">
              <a:latin typeface="+mn-lt"/>
              <a:ea typeface="+mn-ea"/>
            </a:endParaRPr>
          </a:p>
        </p:txBody>
      </p:sp>
      <p:graphicFrame>
        <p:nvGraphicFramePr>
          <p:cNvPr id="4" name="对象 6"/>
          <p:cNvGraphicFramePr>
            <a:graphicFrameLocks noChangeAspect="1"/>
          </p:cNvGraphicFramePr>
          <p:nvPr/>
        </p:nvGraphicFramePr>
        <p:xfrm>
          <a:off x="2221479" y="2585632"/>
          <a:ext cx="3959225" cy="1624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name="Equation" r:id="rId1" imgW="2788285" imgH="1147445" progId="Equation.DSMT4">
                  <p:embed/>
                </p:oleObj>
              </mc:Choice>
              <mc:Fallback>
                <p:oleObj name="Equation" r:id="rId1" imgW="2788285" imgH="1147445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1479" y="2585632"/>
                        <a:ext cx="3959225" cy="1624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1907704" y="1293612"/>
          <a:ext cx="313775" cy="9204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Equation" r:id="rId3" imgW="216535" imgH="629285" progId="Equation.DSMT4">
                  <p:embed/>
                </p:oleObj>
              </mc:Choice>
              <mc:Fallback>
                <p:oleObj name="Equation" r:id="rId3" imgW="216535" imgH="629285" progId="Equation.DSMT4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07704" y="1293612"/>
                        <a:ext cx="313775" cy="9204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83890" y="622242"/>
            <a:ext cx="8208590" cy="1949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10. </a:t>
            </a:r>
            <a:r>
              <a:rPr lang="zh-CN" altLang="en-US" sz="2800" b="1" dirty="0">
                <a:latin typeface="+mn-lt"/>
                <a:ea typeface="+mn-ea"/>
              </a:rPr>
              <a:t>小林从学校走回家要花</a:t>
            </a:r>
            <a:r>
              <a:rPr lang="en-US" altLang="zh-CN" sz="2800" b="1" dirty="0">
                <a:latin typeface="+mn-lt"/>
                <a:ea typeface="+mn-ea"/>
              </a:rPr>
              <a:t>25</a:t>
            </a:r>
            <a:r>
              <a:rPr lang="zh-CN" altLang="en-US" sz="2800" b="1" dirty="0">
                <a:latin typeface="+mn-lt"/>
                <a:ea typeface="+mn-ea"/>
              </a:rPr>
              <a:t>分钟，小东从学校走回家要花</a:t>
            </a:r>
            <a:r>
              <a:rPr lang="en-US" altLang="zh-CN" sz="2800" b="1" dirty="0">
                <a:latin typeface="+mn-lt"/>
                <a:ea typeface="+mn-ea"/>
              </a:rPr>
              <a:t>     </a:t>
            </a:r>
            <a:r>
              <a:rPr lang="zh-CN" altLang="en-US" sz="2800" b="1" dirty="0">
                <a:latin typeface="+mn-lt"/>
                <a:ea typeface="+mn-ea"/>
              </a:rPr>
              <a:t>小时。如果他们两人的行走速度相同，谁家离学校远些</a:t>
            </a:r>
            <a:r>
              <a:rPr lang="en-US" altLang="zh-CN" sz="2800" b="1" dirty="0">
                <a:latin typeface="+mn-lt"/>
                <a:ea typeface="+mn-ea"/>
              </a:rPr>
              <a:t>?</a:t>
            </a:r>
            <a:endParaRPr lang="en-US" altLang="zh-CN" sz="2800" b="1" dirty="0">
              <a:latin typeface="+mn-lt"/>
              <a:ea typeface="+mn-ea"/>
            </a:endParaRPr>
          </a:p>
        </p:txBody>
      </p:sp>
      <p:graphicFrame>
        <p:nvGraphicFramePr>
          <p:cNvPr id="5" name="对象 3"/>
          <p:cNvGraphicFramePr>
            <a:graphicFrameLocks noChangeAspect="1"/>
          </p:cNvGraphicFramePr>
          <p:nvPr/>
        </p:nvGraphicFramePr>
        <p:xfrm>
          <a:off x="827584" y="2804032"/>
          <a:ext cx="6581710" cy="16859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Equation" r:id="rId1" imgW="5468620" imgH="1407160" progId="Equation.DSMT4">
                  <p:embed/>
                </p:oleObj>
              </mc:Choice>
              <mc:Fallback>
                <p:oleObj name="Equation" r:id="rId1" imgW="5468620" imgH="140716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2804032"/>
                        <a:ext cx="6581710" cy="16859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2315773" y="1297099"/>
          <a:ext cx="272237" cy="7919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" name="Equation" r:id="rId3" imgW="3352800" imgH="9753600" progId="Equation.DSMT4">
                  <p:embed/>
                </p:oleObj>
              </mc:Choice>
              <mc:Fallback>
                <p:oleObj name="Equation" r:id="rId3" imgW="3352800" imgH="9753600" progId="Equation.DSMT4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15773" y="1297099"/>
                        <a:ext cx="272237" cy="7919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9081" y="902322"/>
            <a:ext cx="6870023" cy="35029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665</Words>
  <Application>WPS 演示</Application>
  <PresentationFormat>全屏显示(16:9)</PresentationFormat>
  <Paragraphs>120</Paragraphs>
  <Slides>14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51</vt:i4>
      </vt:variant>
      <vt:variant>
        <vt:lpstr>幻灯片标题</vt:lpstr>
      </vt:variant>
      <vt:variant>
        <vt:i4>14</vt:i4>
      </vt:variant>
    </vt:vector>
  </HeadingPairs>
  <TitlesOfParts>
    <vt:vector size="76" baseType="lpstr">
      <vt:lpstr>Arial</vt:lpstr>
      <vt:lpstr>宋体</vt:lpstr>
      <vt:lpstr>Wingdings</vt:lpstr>
      <vt:lpstr>Times New Roman</vt:lpstr>
      <vt:lpstr>黑体</vt:lpstr>
      <vt:lpstr>等线 Light</vt:lpstr>
      <vt:lpstr>等线</vt:lpstr>
      <vt:lpstr>微软雅黑</vt:lpstr>
      <vt:lpstr>Arial Unicode MS</vt:lpstr>
      <vt:lpstr>Calibri</vt:lpstr>
      <vt:lpstr>自定义设计方案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45</cp:revision>
  <dcterms:created xsi:type="dcterms:W3CDTF">2017-10-14T09:05:00Z</dcterms:created>
  <dcterms:modified xsi:type="dcterms:W3CDTF">2023-11-03T02:04:17Z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D70FA8AC6F624AD3919DFE6727CEC400</vt:lpwstr>
  </property>
</Properties>
</file>