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handoutMasterIdLst>
    <p:handoutMasterId r:id="rId23"/>
  </p:handoutMasterIdLst>
  <p:sldIdLst>
    <p:sldId id="256" r:id="rId3"/>
    <p:sldId id="257" r:id="rId4"/>
    <p:sldId id="273" r:id="rId5"/>
    <p:sldId id="275" r:id="rId6"/>
    <p:sldId id="277" r:id="rId7"/>
    <p:sldId id="271" r:id="rId8"/>
    <p:sldId id="278" r:id="rId9"/>
    <p:sldId id="272" r:id="rId10"/>
    <p:sldId id="258" r:id="rId11"/>
    <p:sldId id="259" r:id="rId12"/>
    <p:sldId id="260" r:id="rId13"/>
    <p:sldId id="261" r:id="rId14"/>
    <p:sldId id="262" r:id="rId15"/>
    <p:sldId id="268" r:id="rId16"/>
    <p:sldId id="279" r:id="rId17"/>
    <p:sldId id="280" r:id="rId18"/>
    <p:sldId id="263" r:id="rId19"/>
    <p:sldId id="264" r:id="rId20"/>
  </p:sldIdLst>
  <p:sldSz cx="9144000" cy="5143500" type="screen16x9"/>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BB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39" autoAdjust="0"/>
    <p:restoredTop sz="94660"/>
  </p:normalViewPr>
  <p:slideViewPr>
    <p:cSldViewPr snapToGrid="0">
      <p:cViewPr>
        <p:scale>
          <a:sx n="66" d="100"/>
          <a:sy n="66" d="100"/>
        </p:scale>
        <p:origin x="2658" y="1494"/>
      </p:cViewPr>
      <p:guideLst>
        <p:guide orient="horz" pos="1597"/>
        <p:guide pos="2880"/>
      </p:guideLst>
    </p:cSldViewPr>
  </p:slideViewPr>
  <p:notesTextViewPr>
    <p:cViewPr>
      <p:scale>
        <a:sx n="1" d="1"/>
        <a:sy n="1" d="1"/>
      </p:scale>
      <p:origin x="0" y="0"/>
    </p:cViewPr>
  </p:notesTextViewPr>
  <p:notesViewPr>
    <p:cSldViewPr snapToGrid="0">
      <p:cViewPr varScale="1">
        <p:scale>
          <a:sx n="86" d="100"/>
          <a:sy n="86" d="100"/>
        </p:scale>
        <p:origin x="3864" y="10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handoutMaster" Target="handoutMasters/handoutMaster1.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9" Type="http://schemas.openxmlformats.org/officeDocument/2006/relationships/image" Target="../media/image19.wmf"/><Relationship Id="rId8" Type="http://schemas.openxmlformats.org/officeDocument/2006/relationships/image" Target="../media/image18.wmf"/><Relationship Id="rId7" Type="http://schemas.openxmlformats.org/officeDocument/2006/relationships/image" Target="../media/image17.wmf"/><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14.wmf"/><Relationship Id="rId3" Type="http://schemas.openxmlformats.org/officeDocument/2006/relationships/image" Target="../media/image13.wmf"/><Relationship Id="rId2" Type="http://schemas.openxmlformats.org/officeDocument/2006/relationships/image" Target="../media/image12.wmf"/><Relationship Id="rId10" Type="http://schemas.openxmlformats.org/officeDocument/2006/relationships/image" Target="../media/image20.wmf"/><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3.vml.rels><?xml version="1.0" encoding="UTF-8" standalone="yes"?>
<Relationships xmlns="http://schemas.openxmlformats.org/package/2006/relationships"><Relationship Id="rId4" Type="http://schemas.openxmlformats.org/officeDocument/2006/relationships/image" Target="../media/image28.wmf"/><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4856EA22-DE6A-414C-990D-7FECC0832C70}" type="datetimeFigureOut">
              <a:rPr lang="zh-CN" altLang="en-US"/>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lstStyle>
            <a:lvl1pPr algn="r">
              <a:defRPr sz="1200"/>
            </a:lvl1pPr>
          </a:lstStyle>
          <a:p>
            <a:pPr>
              <a:defRPr/>
            </a:pPr>
            <a:fld id="{B83E07B8-66E6-4C30-9A0E-93EAB1E652E5}" type="slidenum">
              <a:rPr lang="zh-CN" altLang="en-US"/>
            </a:fld>
            <a:endParaRPr lang="zh-CN" alt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5" Type="http://schemas.openxmlformats.org/officeDocument/2006/relationships/image" Target="../media/image6.png"/><Relationship Id="rId4" Type="http://schemas.openxmlformats.org/officeDocument/2006/relationships/image" Target="../media/image7.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bg>
      <p:bgPr>
        <a:solidFill>
          <a:srgbClr val="55BBC5"/>
        </a:solidFill>
        <a:effectLst/>
      </p:bgPr>
    </p:bg>
    <p:spTree>
      <p:nvGrpSpPr>
        <p:cNvPr id="1" name=""/>
        <p:cNvGrpSpPr/>
        <p:nvPr/>
      </p:nvGrpSpPr>
      <p:grpSpPr>
        <a:xfrm>
          <a:off x="0" y="0"/>
          <a:ext cx="0" cy="0"/>
          <a:chOff x="0" y="0"/>
          <a:chExt cx="0" cy="0"/>
        </a:xfrm>
      </p:grpSpPr>
      <p:pic>
        <p:nvPicPr>
          <p:cNvPr id="2" name="图片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88" y="0"/>
            <a:ext cx="91408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3"/>
          <p:cNvPicPr>
            <a:picLocks noChangeAspect="1" noChangeArrowheads="1"/>
          </p:cNvPicPr>
          <p:nvPr userDrawn="1"/>
        </p:nvPicPr>
        <p:blipFill>
          <a:blip r:embed="rId3">
            <a:extLst>
              <a:ext uri="{28A0092B-C50C-407E-A947-70E740481C1C}">
                <a14:useLocalDpi xmlns:a14="http://schemas.microsoft.com/office/drawing/2010/main" val="0"/>
              </a:ext>
            </a:extLst>
          </a:blip>
          <a:srcRect l="5164" t="7748" r="5164" b="2579"/>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65175" y="522288"/>
            <a:ext cx="7834313"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19623155">
            <a:off x="1484313" y="268288"/>
            <a:ext cx="8731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8"/>
          <p:cNvGrpSpPr/>
          <p:nvPr userDrawn="1"/>
        </p:nvGrpSpPr>
        <p:grpSpPr bwMode="auto">
          <a:xfrm>
            <a:off x="2593975" y="2595563"/>
            <a:ext cx="4416425" cy="633412"/>
            <a:chOff x="2369962" y="1638521"/>
            <a:chExt cx="4416679" cy="632280"/>
          </a:xfrm>
        </p:grpSpPr>
        <p:sp>
          <p:nvSpPr>
            <p:cNvPr id="8" name="任意多边形 23"/>
            <p:cNvSpPr/>
            <p:nvPr/>
          </p:nvSpPr>
          <p:spPr>
            <a:xfrm rot="180856">
              <a:off x="2369962" y="2010916"/>
              <a:ext cx="3891187" cy="204422"/>
            </a:xfrm>
            <a:custGeom>
              <a:avLst/>
              <a:gdLst>
                <a:gd name="connsiteX0" fmla="*/ 0 w 2937934"/>
                <a:gd name="connsiteY0" fmla="*/ 23946 h 178330"/>
                <a:gd name="connsiteX1" fmla="*/ 1938867 w 2937934"/>
                <a:gd name="connsiteY1" fmla="*/ 100146 h 178330"/>
                <a:gd name="connsiteX2" fmla="*/ 1540934 w 2937934"/>
                <a:gd name="connsiteY2" fmla="*/ 176346 h 178330"/>
                <a:gd name="connsiteX3" fmla="*/ 1828800 w 2937934"/>
                <a:gd name="connsiteY3" fmla="*/ 15479 h 178330"/>
                <a:gd name="connsiteX4" fmla="*/ 2937934 w 2937934"/>
                <a:gd name="connsiteY4" fmla="*/ 15479 h 178330"/>
                <a:gd name="connsiteX0-1" fmla="*/ 0 w 2890398"/>
                <a:gd name="connsiteY0-2" fmla="*/ 136052 h 178330"/>
                <a:gd name="connsiteX1-3" fmla="*/ 1891331 w 2890398"/>
                <a:gd name="connsiteY1-4" fmla="*/ 100146 h 178330"/>
                <a:gd name="connsiteX2-5" fmla="*/ 1493398 w 2890398"/>
                <a:gd name="connsiteY2-6" fmla="*/ 176346 h 178330"/>
                <a:gd name="connsiteX3-7" fmla="*/ 1781264 w 2890398"/>
                <a:gd name="connsiteY3-8" fmla="*/ 15479 h 178330"/>
                <a:gd name="connsiteX4-9" fmla="*/ 2890398 w 2890398"/>
                <a:gd name="connsiteY4-10" fmla="*/ 15479 h 178330"/>
                <a:gd name="connsiteX0-11" fmla="*/ 0 w 2890398"/>
                <a:gd name="connsiteY0-12" fmla="*/ 123281 h 163928"/>
                <a:gd name="connsiteX1-13" fmla="*/ 1891331 w 2890398"/>
                <a:gd name="connsiteY1-14" fmla="*/ 87375 h 163928"/>
                <a:gd name="connsiteX2-15" fmla="*/ 1493398 w 2890398"/>
                <a:gd name="connsiteY2-16" fmla="*/ 163575 h 163928"/>
                <a:gd name="connsiteX3-17" fmla="*/ 1866828 w 2890398"/>
                <a:gd name="connsiteY3-18" fmla="*/ 55464 h 163928"/>
                <a:gd name="connsiteX4-19" fmla="*/ 2890398 w 2890398"/>
                <a:gd name="connsiteY4-20" fmla="*/ 2708 h 163928"/>
                <a:gd name="connsiteX0-21" fmla="*/ 0 w 2890398"/>
                <a:gd name="connsiteY0-22" fmla="*/ 123281 h 163928"/>
                <a:gd name="connsiteX1-23" fmla="*/ 1891331 w 2890398"/>
                <a:gd name="connsiteY1-24" fmla="*/ 87375 h 163928"/>
                <a:gd name="connsiteX2-25" fmla="*/ 1303254 w 2890398"/>
                <a:gd name="connsiteY2-26" fmla="*/ 163575 h 163928"/>
                <a:gd name="connsiteX3-27" fmla="*/ 1866828 w 2890398"/>
                <a:gd name="connsiteY3-28" fmla="*/ 55464 h 163928"/>
                <a:gd name="connsiteX4-29" fmla="*/ 2890398 w 2890398"/>
                <a:gd name="connsiteY4-30" fmla="*/ 2708 h 163928"/>
                <a:gd name="connsiteX0-31" fmla="*/ 0 w 2890398"/>
                <a:gd name="connsiteY0-32" fmla="*/ 125909 h 167248"/>
                <a:gd name="connsiteX1-33" fmla="*/ 1891331 w 2890398"/>
                <a:gd name="connsiteY1-34" fmla="*/ 90003 h 167248"/>
                <a:gd name="connsiteX2-35" fmla="*/ 1303254 w 2890398"/>
                <a:gd name="connsiteY2-36" fmla="*/ 166203 h 167248"/>
                <a:gd name="connsiteX3-37" fmla="*/ 1657670 w 2890398"/>
                <a:gd name="connsiteY3-38" fmla="*/ 31714 h 167248"/>
                <a:gd name="connsiteX4-39" fmla="*/ 2890398 w 2890398"/>
                <a:gd name="connsiteY4-40" fmla="*/ 5336 h 167248"/>
                <a:gd name="connsiteX0-41" fmla="*/ 0 w 2890398"/>
                <a:gd name="connsiteY0-42" fmla="*/ 125909 h 141745"/>
                <a:gd name="connsiteX1-43" fmla="*/ 1891331 w 2890398"/>
                <a:gd name="connsiteY1-44" fmla="*/ 90003 h 141745"/>
                <a:gd name="connsiteX2-45" fmla="*/ 1386789 w 2890398"/>
                <a:gd name="connsiteY2-46" fmla="*/ 140061 h 141745"/>
                <a:gd name="connsiteX3-47" fmla="*/ 1657670 w 2890398"/>
                <a:gd name="connsiteY3-48" fmla="*/ 31714 h 141745"/>
                <a:gd name="connsiteX4-49" fmla="*/ 2890398 w 2890398"/>
                <a:gd name="connsiteY4-50" fmla="*/ 5336 h 141745"/>
                <a:gd name="connsiteX0-51" fmla="*/ 0 w 2890398"/>
                <a:gd name="connsiteY0-52" fmla="*/ 125909 h 140157"/>
                <a:gd name="connsiteX1-53" fmla="*/ 1813496 w 2890398"/>
                <a:gd name="connsiteY1-54" fmla="*/ 49755 h 140157"/>
                <a:gd name="connsiteX2-55" fmla="*/ 1386789 w 2890398"/>
                <a:gd name="connsiteY2-56" fmla="*/ 140061 h 140157"/>
                <a:gd name="connsiteX3-57" fmla="*/ 1657670 w 2890398"/>
                <a:gd name="connsiteY3-58" fmla="*/ 31714 h 140157"/>
                <a:gd name="connsiteX4-59" fmla="*/ 2890398 w 2890398"/>
                <a:gd name="connsiteY4-60" fmla="*/ 5336 h 140157"/>
                <a:gd name="connsiteX0-61" fmla="*/ 0 w 2890398"/>
                <a:gd name="connsiteY0-62" fmla="*/ 125909 h 140157"/>
                <a:gd name="connsiteX1-63" fmla="*/ 1813496 w 2890398"/>
                <a:gd name="connsiteY1-64" fmla="*/ 49755 h 140157"/>
                <a:gd name="connsiteX2-65" fmla="*/ 1386789 w 2890398"/>
                <a:gd name="connsiteY2-66" fmla="*/ 140061 h 140157"/>
                <a:gd name="connsiteX3-67" fmla="*/ 1657670 w 2890398"/>
                <a:gd name="connsiteY3-68" fmla="*/ 31714 h 140157"/>
                <a:gd name="connsiteX4-69" fmla="*/ 2890398 w 2890398"/>
                <a:gd name="connsiteY4-70" fmla="*/ 5336 h 140157"/>
                <a:gd name="connsiteX0-71" fmla="*/ 0 w 2890398"/>
                <a:gd name="connsiteY0-72" fmla="*/ 125909 h 140157"/>
                <a:gd name="connsiteX1-73" fmla="*/ 1813496 w 2890398"/>
                <a:gd name="connsiteY1-74" fmla="*/ 49755 h 140157"/>
                <a:gd name="connsiteX2-75" fmla="*/ 1386789 w 2890398"/>
                <a:gd name="connsiteY2-76" fmla="*/ 140061 h 140157"/>
                <a:gd name="connsiteX3-77" fmla="*/ 1657670 w 2890398"/>
                <a:gd name="connsiteY3-78" fmla="*/ 31714 h 140157"/>
                <a:gd name="connsiteX4-79" fmla="*/ 2890398 w 2890398"/>
                <a:gd name="connsiteY4-80" fmla="*/ 5336 h 140157"/>
                <a:gd name="connsiteX0-81" fmla="*/ 0 w 2890398"/>
                <a:gd name="connsiteY0-82" fmla="*/ 125909 h 142044"/>
                <a:gd name="connsiteX1-83" fmla="*/ 1813496 w 2890398"/>
                <a:gd name="connsiteY1-84" fmla="*/ 49755 h 142044"/>
                <a:gd name="connsiteX2-85" fmla="*/ 1386789 w 2890398"/>
                <a:gd name="connsiteY2-86" fmla="*/ 140061 h 142044"/>
                <a:gd name="connsiteX3-87" fmla="*/ 1657670 w 2890398"/>
                <a:gd name="connsiteY3-88" fmla="*/ 31714 h 142044"/>
                <a:gd name="connsiteX4-89" fmla="*/ 2890398 w 2890398"/>
                <a:gd name="connsiteY4-90" fmla="*/ 5336 h 14204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90398" h="142044">
                  <a:moveTo>
                    <a:pt x="0" y="125909"/>
                  </a:moveTo>
                  <a:cubicBezTo>
                    <a:pt x="604499" y="100524"/>
                    <a:pt x="1045890" y="30267"/>
                    <a:pt x="1813496" y="49755"/>
                  </a:cubicBezTo>
                  <a:cubicBezTo>
                    <a:pt x="2070318" y="75155"/>
                    <a:pt x="1732772" y="122935"/>
                    <a:pt x="1386789" y="140061"/>
                  </a:cubicBezTo>
                  <a:cubicBezTo>
                    <a:pt x="1040806" y="157187"/>
                    <a:pt x="1424837" y="58525"/>
                    <a:pt x="1657670" y="31714"/>
                  </a:cubicBezTo>
                  <a:cubicBezTo>
                    <a:pt x="1890503" y="4903"/>
                    <a:pt x="2452247" y="-8070"/>
                    <a:pt x="2890398" y="5336"/>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9" name="图片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555024">
              <a:off x="6260073" y="1638521"/>
              <a:ext cx="526568" cy="63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图片 7" descr="C:\Users\nk\Desktop\状元成才路.png状元成才路"/>
          <p:cNvPicPr>
            <a:picLocks noChangeAspect="1"/>
          </p:cNvPicPr>
          <p:nvPr userDrawn="1"/>
        </p:nvPicPr>
        <p:blipFill>
          <a:blip r:embed="rId7"/>
          <a:srcRect/>
          <a:stretch>
            <a:fillRect/>
          </a:stretch>
        </p:blipFill>
        <p:spPr bwMode="auto">
          <a:xfrm>
            <a:off x="8357394" y="52070"/>
            <a:ext cx="73469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标题和内容">
    <p:bg>
      <p:bgPr>
        <a:solidFill>
          <a:srgbClr val="55BBC5"/>
        </a:solidFill>
        <a:effectLst/>
      </p:bgPr>
    </p:bg>
    <p:spTree>
      <p:nvGrpSpPr>
        <p:cNvPr id="1" name=""/>
        <p:cNvGrpSpPr/>
        <p:nvPr/>
      </p:nvGrpSpPr>
      <p:grpSpPr>
        <a:xfrm>
          <a:off x="0" y="0"/>
          <a:ext cx="0" cy="0"/>
          <a:chOff x="0" y="0"/>
          <a:chExt cx="0" cy="0"/>
        </a:xfrm>
      </p:grpSpPr>
      <p:pic>
        <p:nvPicPr>
          <p:cNvPr id="2" name="图片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88" y="0"/>
            <a:ext cx="91408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3"/>
          <p:cNvPicPr>
            <a:picLocks noChangeAspect="1" noChangeArrowheads="1"/>
          </p:cNvPicPr>
          <p:nvPr userDrawn="1"/>
        </p:nvPicPr>
        <p:blipFill>
          <a:blip r:embed="rId3">
            <a:extLst>
              <a:ext uri="{28A0092B-C50C-407E-A947-70E740481C1C}">
                <a14:useLocalDpi xmlns:a14="http://schemas.microsoft.com/office/drawing/2010/main" val="0"/>
              </a:ext>
            </a:extLst>
          </a:blip>
          <a:srcRect l="5164" t="7748" r="5164" b="2579"/>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7" descr="C:\Users\nk\Desktop\状元成才路.png状元成才路"/>
          <p:cNvPicPr>
            <a:picLocks noChangeAspect="1"/>
          </p:cNvPicPr>
          <p:nvPr userDrawn="1"/>
        </p:nvPicPr>
        <p:blipFill>
          <a:blip r:embed="rId5"/>
          <a:srcRect/>
          <a:stretch>
            <a:fillRect/>
          </a:stretch>
        </p:blipFill>
        <p:spPr bwMode="auto">
          <a:xfrm>
            <a:off x="8357394" y="52070"/>
            <a:ext cx="73469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3" name="Footer Placeholder 2"/>
          <p:cNvSpPr>
            <a:spLocks noGrp="1"/>
          </p:cNvSpPr>
          <p:nvPr>
            <p:ph type="ftr" sz="quarter" idx="11"/>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4" name="Slide Number Placeholder 3"/>
          <p:cNvSpPr>
            <a:spLocks noGrp="1"/>
          </p:cNvSpPr>
          <p:nvPr>
            <p:ph type="sldNum" sz="quarter" idx="12"/>
          </p:nvPr>
        </p:nvSpPr>
        <p:spPr>
          <a:xfrm>
            <a:off x="0" y="0"/>
            <a:ext cx="0" cy="0"/>
          </a:xfrm>
        </p:spPr>
        <p:txBody>
          <a:bodyPr vert="horz" wrap="square" lIns="91440" tIns="45720" rIns="91440" bIns="45720" numCol="1" anchor="t" anchorCtr="0" compatLnSpc="1"/>
          <a:lstStyle>
            <a:lvl1pPr>
              <a:defRPr>
                <a:ea typeface="黑体" panose="02010609060101010101" pitchFamily="49" charset="-122"/>
              </a:defRPr>
            </a:lvl1pPr>
          </a:lstStyle>
          <a:p>
            <a:pPr>
              <a:defRPr/>
            </a:pPr>
            <a:fld id="{C0E5CDF3-609D-49C6-A68A-6DF2D6A5D667}"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pic>
        <p:nvPicPr>
          <p:cNvPr id="1026" name="图片 1"/>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黑体" panose="02010609060101010101" pitchFamily="49" charset="-122"/>
        </a:defRPr>
      </a:lvl2pPr>
      <a:lvl3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黑体" panose="02010609060101010101" pitchFamily="49" charset="-122"/>
        </a:defRPr>
      </a:lvl3pPr>
      <a:lvl4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黑体" panose="02010609060101010101" pitchFamily="49" charset="-122"/>
        </a:defRPr>
      </a:lvl4pPr>
      <a:lvl5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黑体" panose="02010609060101010101" pitchFamily="49"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9" Type="http://schemas.openxmlformats.org/officeDocument/2006/relationships/oleObject" Target="../embeddings/oleObject5.bin"/><Relationship Id="rId8" Type="http://schemas.openxmlformats.org/officeDocument/2006/relationships/image" Target="../media/image14.wmf"/><Relationship Id="rId7" Type="http://schemas.openxmlformats.org/officeDocument/2006/relationships/oleObject" Target="../embeddings/oleObject4.bin"/><Relationship Id="rId6" Type="http://schemas.openxmlformats.org/officeDocument/2006/relationships/image" Target="../media/image13.wmf"/><Relationship Id="rId5" Type="http://schemas.openxmlformats.org/officeDocument/2006/relationships/oleObject" Target="../embeddings/oleObject3.bin"/><Relationship Id="rId4" Type="http://schemas.openxmlformats.org/officeDocument/2006/relationships/image" Target="../media/image12.wmf"/><Relationship Id="rId3" Type="http://schemas.openxmlformats.org/officeDocument/2006/relationships/oleObject" Target="../embeddings/oleObject2.bin"/><Relationship Id="rId22" Type="http://schemas.openxmlformats.org/officeDocument/2006/relationships/vmlDrawing" Target="../drawings/vmlDrawing1.vml"/><Relationship Id="rId21" Type="http://schemas.openxmlformats.org/officeDocument/2006/relationships/slideLayout" Target="../slideLayouts/slideLayout2.xml"/><Relationship Id="rId20" Type="http://schemas.openxmlformats.org/officeDocument/2006/relationships/image" Target="../media/image20.wmf"/><Relationship Id="rId2" Type="http://schemas.openxmlformats.org/officeDocument/2006/relationships/image" Target="../media/image11.wmf"/><Relationship Id="rId19" Type="http://schemas.openxmlformats.org/officeDocument/2006/relationships/oleObject" Target="../embeddings/oleObject10.bin"/><Relationship Id="rId18" Type="http://schemas.openxmlformats.org/officeDocument/2006/relationships/image" Target="../media/image19.wmf"/><Relationship Id="rId17" Type="http://schemas.openxmlformats.org/officeDocument/2006/relationships/oleObject" Target="../embeddings/oleObject9.bin"/><Relationship Id="rId16" Type="http://schemas.openxmlformats.org/officeDocument/2006/relationships/image" Target="../media/image18.wmf"/><Relationship Id="rId15" Type="http://schemas.openxmlformats.org/officeDocument/2006/relationships/oleObject" Target="../embeddings/oleObject8.bin"/><Relationship Id="rId14" Type="http://schemas.openxmlformats.org/officeDocument/2006/relationships/image" Target="../media/image17.wmf"/><Relationship Id="rId13" Type="http://schemas.openxmlformats.org/officeDocument/2006/relationships/oleObject" Target="../embeddings/oleObject7.bin"/><Relationship Id="rId12" Type="http://schemas.openxmlformats.org/officeDocument/2006/relationships/image" Target="../media/image16.wmf"/><Relationship Id="rId11" Type="http://schemas.openxmlformats.org/officeDocument/2006/relationships/oleObject" Target="../embeddings/oleObject6.bin"/><Relationship Id="rId10" Type="http://schemas.openxmlformats.org/officeDocument/2006/relationships/image" Target="../media/image15.wmf"/><Relationship Id="rId1"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11.xml.rels><?xml version="1.0" encoding="UTF-8" standalone="yes"?>
<Relationships xmlns="http://schemas.openxmlformats.org/package/2006/relationships"><Relationship Id="rId6" Type="http://schemas.openxmlformats.org/officeDocument/2006/relationships/vmlDrawing" Target="../drawings/vmlDrawing2.vml"/><Relationship Id="rId5" Type="http://schemas.openxmlformats.org/officeDocument/2006/relationships/slideLayout" Target="../slideLayouts/slideLayout2.xml"/><Relationship Id="rId4" Type="http://schemas.openxmlformats.org/officeDocument/2006/relationships/image" Target="../media/image24.wmf"/><Relationship Id="rId3" Type="http://schemas.openxmlformats.org/officeDocument/2006/relationships/oleObject" Target="../embeddings/oleObject12.bin"/><Relationship Id="rId2" Type="http://schemas.openxmlformats.org/officeDocument/2006/relationships/image" Target="../media/image23.wmf"/><Relationship Id="rId1" Type="http://schemas.openxmlformats.org/officeDocument/2006/relationships/oleObject" Target="../embeddings/oleObject11.bin"/></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28.wmf"/><Relationship Id="rId7" Type="http://schemas.openxmlformats.org/officeDocument/2006/relationships/oleObject" Target="../embeddings/oleObject16.bin"/><Relationship Id="rId6" Type="http://schemas.openxmlformats.org/officeDocument/2006/relationships/image" Target="../media/image27.wmf"/><Relationship Id="rId5" Type="http://schemas.openxmlformats.org/officeDocument/2006/relationships/oleObject" Target="../embeddings/oleObject15.bin"/><Relationship Id="rId4" Type="http://schemas.openxmlformats.org/officeDocument/2006/relationships/image" Target="../media/image26.wmf"/><Relationship Id="rId3" Type="http://schemas.openxmlformats.org/officeDocument/2006/relationships/oleObject" Target="../embeddings/oleObject14.bin"/><Relationship Id="rId2" Type="http://schemas.openxmlformats.org/officeDocument/2006/relationships/image" Target="../media/image25.wmf"/><Relationship Id="rId10" Type="http://schemas.openxmlformats.org/officeDocument/2006/relationships/vmlDrawing" Target="../drawings/vmlDrawing3.vml"/><Relationship Id="rId1" Type="http://schemas.openxmlformats.org/officeDocument/2006/relationships/oleObject" Target="../embeddings/oleObject13.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3"/>
          <p:cNvSpPr>
            <a:spLocks noChangeArrowheads="1"/>
          </p:cNvSpPr>
          <p:nvPr/>
        </p:nvSpPr>
        <p:spPr bwMode="auto">
          <a:xfrm>
            <a:off x="2012950" y="1219200"/>
            <a:ext cx="5118100" cy="1108075"/>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zh-CN" altLang="en-US" sz="6600" b="1" dirty="0">
                <a:latin typeface="+mj-ea"/>
                <a:ea typeface="+mj-ea"/>
                <a:cs typeface="Times New Roman" panose="02020603050405020304" pitchFamily="18" charset="0"/>
              </a:rPr>
              <a:t>练习十六</a:t>
            </a:r>
            <a:endParaRPr lang="zh-CN" altLang="en-US" sz="6600" b="1" dirty="0">
              <a:latin typeface="+mj-ea"/>
              <a:ea typeface="+mj-ea"/>
              <a:cs typeface="Times New Roman" panose="02020603050405020304" pitchFamily="18" charset="0"/>
            </a:endParaRPr>
          </a:p>
        </p:txBody>
      </p:sp>
      <p:sp>
        <p:nvSpPr>
          <p:cNvPr id="8195" name="副标题 6"/>
          <p:cNvSpPr txBox="1">
            <a:spLocks noChangeArrowheads="1"/>
          </p:cNvSpPr>
          <p:nvPr/>
        </p:nvSpPr>
        <p:spPr bwMode="auto">
          <a:xfrm>
            <a:off x="2538413" y="2571750"/>
            <a:ext cx="40671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Arial" panose="020B0604020202020204" pitchFamily="34" charset="0"/>
                <a:ea typeface="宋体" panose="02010600030101010101" pitchFamily="2" charset="-122"/>
              </a:defRPr>
            </a:lvl1pPr>
            <a:lvl2pPr marL="514350" indent="-171450" defTabSz="685800">
              <a:defRPr>
                <a:solidFill>
                  <a:schemeClr val="tx1"/>
                </a:solidFill>
                <a:latin typeface="Arial" panose="020B0604020202020204" pitchFamily="34" charset="0"/>
                <a:ea typeface="宋体" panose="02010600030101010101" pitchFamily="2" charset="-122"/>
              </a:defRPr>
            </a:lvl2pPr>
            <a:lvl3pPr marL="857250" indent="-171450" defTabSz="685800">
              <a:defRPr>
                <a:solidFill>
                  <a:schemeClr val="tx1"/>
                </a:solidFill>
                <a:latin typeface="Arial" panose="020B0604020202020204" pitchFamily="34" charset="0"/>
                <a:ea typeface="宋体" panose="02010600030101010101" pitchFamily="2" charset="-122"/>
              </a:defRPr>
            </a:lvl3pPr>
            <a:lvl4pPr marL="1200150" indent="-171450" defTabSz="685800">
              <a:defRPr>
                <a:solidFill>
                  <a:schemeClr val="tx1"/>
                </a:solidFill>
                <a:latin typeface="Arial" panose="020B0604020202020204" pitchFamily="34" charset="0"/>
                <a:ea typeface="宋体" panose="02010600030101010101" pitchFamily="2" charset="-122"/>
              </a:defRPr>
            </a:lvl4pPr>
            <a:lvl5pPr marL="1543050" indent="-171450" defTabSz="685800">
              <a:defRPr>
                <a:solidFill>
                  <a:schemeClr val="tx1"/>
                </a:solidFill>
                <a:latin typeface="Arial" panose="020B0604020202020204" pitchFamily="34" charset="0"/>
                <a:ea typeface="宋体" panose="02010600030101010101" pitchFamily="2" charset="-122"/>
              </a:defRPr>
            </a:lvl5pPr>
            <a:lvl6pPr marL="2000250" indent="-17145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457450" indent="-17145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2914650" indent="-17145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371850" indent="-17145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latin typeface="Times New Roman" panose="02020603050405020304" pitchFamily="18" charset="0"/>
                <a:cs typeface="Times New Roman" panose="02020603050405020304" pitchFamily="18" charset="0"/>
              </a:rPr>
              <a:t>（选自教材</a:t>
            </a:r>
            <a:r>
              <a:rPr lang="en-US" altLang="zh-CN" sz="2000" b="1">
                <a:latin typeface="Times New Roman" panose="02020603050405020304" pitchFamily="18" charset="0"/>
                <a:cs typeface="Times New Roman" panose="02020603050405020304" pitchFamily="18" charset="0"/>
              </a:rPr>
              <a:t>P66-P67</a:t>
            </a:r>
            <a:r>
              <a:rPr lang="zh-CN" altLang="en-US" sz="2000" b="1">
                <a:latin typeface="Times New Roman" panose="02020603050405020304" pitchFamily="18" charset="0"/>
                <a:cs typeface="Times New Roman" panose="02020603050405020304" pitchFamily="18" charset="0"/>
              </a:rPr>
              <a:t>练习十六）</a:t>
            </a:r>
            <a:endParaRPr lang="zh-CN" altLang="en-US" sz="2000" b="1">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bwMode="auto">
          <a:xfrm>
            <a:off x="4132535" y="2956006"/>
            <a:ext cx="4827270" cy="1077913"/>
            <a:chOff x="1200150" y="3653680"/>
            <a:chExt cx="4827898" cy="1079449"/>
          </a:xfrm>
        </p:grpSpPr>
        <p:grpSp>
          <p:nvGrpSpPr>
            <p:cNvPr id="9221" name="组合 12"/>
            <p:cNvGrpSpPr/>
            <p:nvPr/>
          </p:nvGrpSpPr>
          <p:grpSpPr bwMode="auto">
            <a:xfrm>
              <a:off x="3790172" y="3653680"/>
              <a:ext cx="592128" cy="1079399"/>
              <a:chOff x="3557008" y="3730625"/>
              <a:chExt cx="592128" cy="1079399"/>
            </a:xfrm>
          </p:grpSpPr>
          <p:sp>
            <p:nvSpPr>
              <p:cNvPr id="10" name="Rectangle 6"/>
              <p:cNvSpPr>
                <a:spLocks noChangeArrowheads="1"/>
              </p:cNvSpPr>
              <p:nvPr/>
            </p:nvSpPr>
            <p:spPr bwMode="auto">
              <a:xfrm>
                <a:off x="3556535" y="3730625"/>
                <a:ext cx="592215" cy="1079449"/>
              </a:xfrm>
              <a:prstGeom prst="rect">
                <a:avLst/>
              </a:prstGeom>
              <a:noFill/>
              <a:ln>
                <a:noFill/>
              </a:ln>
            </p:spPr>
            <p:txBody>
              <a:bodyPr wrap="none" lIns="90000" tIns="46800" rIns="90000" bIns="46800">
                <a:spAutoFit/>
              </a:bodyPr>
              <a:lstStyle/>
              <a:p>
                <a:pPr algn="ctr">
                  <a:defRPr/>
                </a:pPr>
                <a:r>
                  <a:rPr lang="en-US" altLang="zh-CN" sz="3200" b="1" dirty="0">
                    <a:solidFill>
                      <a:srgbClr val="FF0000"/>
                    </a:solidFill>
                    <a:latin typeface="+mj-lt"/>
                    <a:ea typeface="+mj-ea"/>
                  </a:rPr>
                  <a:t>12</a:t>
                </a:r>
                <a:endParaRPr lang="en-US" altLang="zh-CN" sz="3200" b="1" dirty="0">
                  <a:solidFill>
                    <a:srgbClr val="FF0000"/>
                  </a:solidFill>
                  <a:latin typeface="+mj-lt"/>
                  <a:ea typeface="+mj-ea"/>
                </a:endParaRPr>
              </a:p>
              <a:p>
                <a:pPr algn="ctr">
                  <a:defRPr/>
                </a:pPr>
                <a:r>
                  <a:rPr lang="en-US" altLang="zh-CN" sz="3200" b="1" dirty="0">
                    <a:solidFill>
                      <a:srgbClr val="FF0000"/>
                    </a:solidFill>
                    <a:latin typeface="+mj-lt"/>
                    <a:ea typeface="+mj-ea"/>
                  </a:rPr>
                  <a:t>16</a:t>
                </a:r>
                <a:endParaRPr lang="en-US" altLang="zh-CN" sz="3200" b="1" dirty="0">
                  <a:solidFill>
                    <a:srgbClr val="FF0000"/>
                  </a:solidFill>
                  <a:latin typeface="+mj-lt"/>
                  <a:ea typeface="+mj-ea"/>
                </a:endParaRPr>
              </a:p>
            </p:txBody>
          </p:sp>
          <p:cxnSp>
            <p:nvCxnSpPr>
              <p:cNvPr id="12" name="直接连接符 11"/>
              <p:cNvCxnSpPr/>
              <p:nvPr/>
            </p:nvCxnSpPr>
            <p:spPr>
              <a:xfrm>
                <a:off x="3613692" y="4287042"/>
                <a:ext cx="44455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4" name="文本框 13"/>
            <p:cNvSpPr txBox="1"/>
            <p:nvPr/>
          </p:nvSpPr>
          <p:spPr>
            <a:xfrm>
              <a:off x="1200150" y="3901683"/>
              <a:ext cx="4827898" cy="584397"/>
            </a:xfrm>
            <a:prstGeom prst="rect">
              <a:avLst/>
            </a:prstGeom>
            <a:noFill/>
          </p:spPr>
          <p:txBody>
            <a:bodyPr wrap="square">
              <a:spAutoFit/>
            </a:bodyPr>
            <a:lstStyle/>
            <a:p>
              <a:pPr>
                <a:defRPr/>
              </a:pPr>
              <a:r>
                <a:rPr lang="zh-CN" altLang="en-US" sz="3200" b="1" dirty="0">
                  <a:solidFill>
                    <a:srgbClr val="FF0000"/>
                  </a:solidFill>
                  <a:latin typeface="+mn-lt"/>
                </a:rPr>
                <a:t>一样多，因为       </a:t>
              </a:r>
              <a:r>
                <a:rPr lang="en-US" altLang="zh-CN" sz="3200" b="1" dirty="0">
                  <a:solidFill>
                    <a:srgbClr val="FF0000"/>
                  </a:solidFill>
                  <a:latin typeface="+mn-lt"/>
                </a:rPr>
                <a:t>=     </a:t>
              </a:r>
              <a:r>
                <a:rPr lang="zh-CN" altLang="en-US" sz="3200" b="1" dirty="0">
                  <a:solidFill>
                    <a:srgbClr val="FF0000"/>
                  </a:solidFill>
                  <a:latin typeface="+mn-lt"/>
                </a:rPr>
                <a:t>。</a:t>
              </a:r>
              <a:endParaRPr lang="zh-CN" altLang="en-US" sz="3200" b="1" dirty="0">
                <a:solidFill>
                  <a:srgbClr val="FF0000"/>
                </a:solidFill>
                <a:latin typeface="+mn-lt"/>
              </a:endParaRPr>
            </a:p>
          </p:txBody>
        </p:sp>
        <p:grpSp>
          <p:nvGrpSpPr>
            <p:cNvPr id="9223" name="组合 14"/>
            <p:cNvGrpSpPr/>
            <p:nvPr/>
          </p:nvGrpSpPr>
          <p:grpSpPr bwMode="auto">
            <a:xfrm>
              <a:off x="4723328" y="3653730"/>
              <a:ext cx="444500" cy="1079399"/>
              <a:chOff x="3613864" y="3730625"/>
              <a:chExt cx="444500" cy="1079399"/>
            </a:xfrm>
          </p:grpSpPr>
          <p:sp>
            <p:nvSpPr>
              <p:cNvPr id="16" name="Rectangle 6"/>
              <p:cNvSpPr>
                <a:spLocks noChangeArrowheads="1"/>
              </p:cNvSpPr>
              <p:nvPr/>
            </p:nvSpPr>
            <p:spPr bwMode="auto">
              <a:xfrm>
                <a:off x="3659850" y="3730575"/>
                <a:ext cx="387401" cy="1079449"/>
              </a:xfrm>
              <a:prstGeom prst="rect">
                <a:avLst/>
              </a:prstGeom>
              <a:noFill/>
              <a:ln>
                <a:noFill/>
              </a:ln>
            </p:spPr>
            <p:txBody>
              <a:bodyPr wrap="none" lIns="90000" tIns="46800" rIns="90000" bIns="46800">
                <a:spAutoFit/>
              </a:bodyPr>
              <a:lstStyle/>
              <a:p>
                <a:pPr algn="ctr">
                  <a:defRPr/>
                </a:pPr>
                <a:r>
                  <a:rPr lang="en-US" altLang="zh-CN" sz="3200" b="1" dirty="0">
                    <a:solidFill>
                      <a:srgbClr val="FF0000"/>
                    </a:solidFill>
                    <a:latin typeface="+mj-lt"/>
                    <a:ea typeface="+mj-ea"/>
                  </a:rPr>
                  <a:t>6</a:t>
                </a:r>
                <a:endParaRPr lang="en-US" altLang="zh-CN" sz="3200" b="1" dirty="0">
                  <a:solidFill>
                    <a:srgbClr val="FF0000"/>
                  </a:solidFill>
                  <a:latin typeface="+mj-lt"/>
                  <a:ea typeface="+mj-ea"/>
                </a:endParaRPr>
              </a:p>
              <a:p>
                <a:pPr algn="ctr">
                  <a:defRPr/>
                </a:pPr>
                <a:r>
                  <a:rPr lang="en-US" altLang="zh-CN" sz="3200" b="1" dirty="0">
                    <a:solidFill>
                      <a:srgbClr val="FF0000"/>
                    </a:solidFill>
                    <a:latin typeface="+mj-lt"/>
                    <a:ea typeface="+mj-ea"/>
                  </a:rPr>
                  <a:t>8</a:t>
                </a:r>
                <a:endParaRPr lang="en-US" altLang="zh-CN" sz="3200" b="1" dirty="0">
                  <a:solidFill>
                    <a:srgbClr val="FF0000"/>
                  </a:solidFill>
                  <a:latin typeface="+mj-lt"/>
                  <a:ea typeface="+mj-ea"/>
                </a:endParaRPr>
              </a:p>
            </p:txBody>
          </p:sp>
          <p:cxnSp>
            <p:nvCxnSpPr>
              <p:cNvPr id="17" name="直接连接符 16"/>
              <p:cNvCxnSpPr/>
              <p:nvPr/>
            </p:nvCxnSpPr>
            <p:spPr>
              <a:xfrm>
                <a:off x="3613806" y="4286992"/>
                <a:ext cx="44455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3" name="文本框 1"/>
          <p:cNvSpPr txBox="1">
            <a:spLocks noChangeArrowheads="1"/>
          </p:cNvSpPr>
          <p:nvPr/>
        </p:nvSpPr>
        <p:spPr bwMode="auto">
          <a:xfrm>
            <a:off x="755650" y="638175"/>
            <a:ext cx="3376885" cy="295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50000"/>
              </a:lnSpc>
            </a:pPr>
            <a:r>
              <a:rPr lang="en-US" altLang="zh-CN" sz="3200" b="1" dirty="0">
                <a:solidFill>
                  <a:srgbClr val="000000"/>
                </a:solidFill>
                <a:latin typeface="Times New Roman" panose="02020603050405020304" pitchFamily="18" charset="0"/>
                <a:ea typeface="黑体" panose="02010609060101010101" pitchFamily="49" charset="-122"/>
              </a:rPr>
              <a:t>1.</a:t>
            </a:r>
            <a:r>
              <a:rPr lang="zh-CN" altLang="en-US" sz="3200" b="1" dirty="0">
                <a:solidFill>
                  <a:srgbClr val="000000"/>
                </a:solidFill>
                <a:latin typeface="Times New Roman" panose="02020603050405020304" pitchFamily="18" charset="0"/>
                <a:ea typeface="黑体" panose="02010609060101010101" pitchFamily="49" charset="-122"/>
              </a:rPr>
              <a:t>右面两个圆的大小相同，蓝色部分和红色部分哪个大？为什么？</a:t>
            </a:r>
            <a:endParaRPr lang="en-US" altLang="zh-CN" sz="3200" b="1" dirty="0">
              <a:solidFill>
                <a:srgbClr val="000000"/>
              </a:solidFill>
              <a:latin typeface="Times New Roman" panose="02020603050405020304" pitchFamily="18" charset="0"/>
              <a:ea typeface="黑体" panose="02010609060101010101" pitchFamily="49" charset="-122"/>
            </a:endParaRPr>
          </a:p>
        </p:txBody>
      </p:sp>
      <p:pic>
        <p:nvPicPr>
          <p:cNvPr id="4"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132535" y="1016503"/>
            <a:ext cx="4259263"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1"/>
          <p:cNvSpPr txBox="1">
            <a:spLocks noChangeArrowheads="1"/>
          </p:cNvSpPr>
          <p:nvPr/>
        </p:nvSpPr>
        <p:spPr bwMode="auto">
          <a:xfrm>
            <a:off x="622548" y="636269"/>
            <a:ext cx="7898903" cy="1076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lnSpc>
                <a:spcPct val="120000"/>
              </a:lnSpc>
            </a:pPr>
            <a:r>
              <a:rPr lang="en-US" altLang="zh-CN" sz="2800" b="1" dirty="0">
                <a:solidFill>
                  <a:srgbClr val="000000"/>
                </a:solidFill>
                <a:latin typeface="Times New Roman" panose="02020603050405020304" pitchFamily="18" charset="0"/>
                <a:ea typeface="黑体" panose="02010609060101010101" pitchFamily="49" charset="-122"/>
              </a:rPr>
              <a:t>2.</a:t>
            </a:r>
            <a:r>
              <a:rPr lang="zh-CN" altLang="en-US" sz="2800" b="1" dirty="0">
                <a:solidFill>
                  <a:srgbClr val="000000"/>
                </a:solidFill>
                <a:latin typeface="Times New Roman" panose="02020603050405020304" pitchFamily="18" charset="0"/>
                <a:ea typeface="黑体" panose="02010609060101010101" pitchFamily="49" charset="-122"/>
              </a:rPr>
              <a:t>观察下列分数的分子和分母，哪些有公因数</a:t>
            </a:r>
            <a:r>
              <a:rPr lang="en-US" altLang="zh-CN" sz="2800" b="1" dirty="0">
                <a:solidFill>
                  <a:srgbClr val="000000"/>
                </a:solidFill>
                <a:latin typeface="Times New Roman" panose="02020603050405020304" pitchFamily="18" charset="0"/>
                <a:ea typeface="黑体" panose="02010609060101010101" pitchFamily="49" charset="-122"/>
              </a:rPr>
              <a:t>2</a:t>
            </a:r>
            <a:r>
              <a:rPr lang="zh-CN" altLang="en-US" sz="2800" b="1" dirty="0">
                <a:solidFill>
                  <a:srgbClr val="000000"/>
                </a:solidFill>
                <a:latin typeface="Times New Roman" panose="02020603050405020304" pitchFamily="18" charset="0"/>
                <a:ea typeface="黑体" panose="02010609060101010101" pitchFamily="49" charset="-122"/>
              </a:rPr>
              <a:t>？哪些有公因数</a:t>
            </a:r>
            <a:r>
              <a:rPr lang="en-US" altLang="zh-CN" sz="2800" b="1" dirty="0">
                <a:solidFill>
                  <a:srgbClr val="000000"/>
                </a:solidFill>
                <a:latin typeface="Times New Roman" panose="02020603050405020304" pitchFamily="18" charset="0"/>
                <a:ea typeface="黑体" panose="02010609060101010101" pitchFamily="49" charset="-122"/>
              </a:rPr>
              <a:t>5</a:t>
            </a:r>
            <a:r>
              <a:rPr lang="zh-CN" altLang="en-US" sz="2800" b="1" dirty="0">
                <a:solidFill>
                  <a:srgbClr val="000000"/>
                </a:solidFill>
                <a:latin typeface="Times New Roman" panose="02020603050405020304" pitchFamily="18" charset="0"/>
                <a:ea typeface="黑体" panose="02010609060101010101" pitchFamily="49" charset="-122"/>
              </a:rPr>
              <a:t>？哪些有公因数</a:t>
            </a:r>
            <a:r>
              <a:rPr lang="en-US" altLang="zh-CN" sz="2800" b="1" dirty="0">
                <a:solidFill>
                  <a:srgbClr val="000000"/>
                </a:solidFill>
                <a:latin typeface="Times New Roman" panose="02020603050405020304" pitchFamily="18" charset="0"/>
                <a:ea typeface="黑体" panose="02010609060101010101" pitchFamily="49" charset="-122"/>
              </a:rPr>
              <a:t>3</a:t>
            </a:r>
            <a:r>
              <a:rPr lang="zh-CN" altLang="en-US" sz="2800" b="1" dirty="0">
                <a:solidFill>
                  <a:srgbClr val="000000"/>
                </a:solidFill>
                <a:latin typeface="Times New Roman" panose="02020603050405020304" pitchFamily="18" charset="0"/>
                <a:ea typeface="黑体" panose="02010609060101010101" pitchFamily="49" charset="-122"/>
              </a:rPr>
              <a:t>？</a:t>
            </a:r>
            <a:endParaRPr lang="zh-CN" altLang="en-US" sz="2800" b="1" dirty="0">
              <a:solidFill>
                <a:srgbClr val="000000"/>
              </a:solidFill>
              <a:latin typeface="Times New Roman" panose="02020603050405020304" pitchFamily="18" charset="0"/>
              <a:ea typeface="黑体" panose="02010609060101010101" pitchFamily="49" charset="-122"/>
            </a:endParaRPr>
          </a:p>
        </p:txBody>
      </p:sp>
      <p:grpSp>
        <p:nvGrpSpPr>
          <p:cNvPr id="6" name="组合 4"/>
          <p:cNvGrpSpPr/>
          <p:nvPr/>
        </p:nvGrpSpPr>
        <p:grpSpPr bwMode="auto">
          <a:xfrm>
            <a:off x="1331913" y="1876425"/>
            <a:ext cx="444500" cy="1079500"/>
            <a:chOff x="4824928" y="3533080"/>
            <a:chExt cx="444500" cy="1079399"/>
          </a:xfrm>
        </p:grpSpPr>
        <p:sp>
          <p:nvSpPr>
            <p:cNvPr id="9" name="Rectangle 6"/>
            <p:cNvSpPr>
              <a:spLocks noChangeArrowheads="1"/>
            </p:cNvSpPr>
            <p:nvPr/>
          </p:nvSpPr>
          <p:spPr bwMode="auto">
            <a:xfrm>
              <a:off x="4870965" y="3533080"/>
              <a:ext cx="387350" cy="107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type="none" w="lg" len="lg"/>
                </a14:hiddenLine>
              </a:ext>
            </a:extLst>
          </p:spPr>
          <p:txBody>
            <a:bodyPr wrap="none"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lang="en-US" altLang="zh-CN" sz="3200" b="1">
                  <a:solidFill>
                    <a:srgbClr val="000000"/>
                  </a:solidFill>
                  <a:latin typeface="Times New Roman" panose="02020603050405020304" pitchFamily="18" charset="0"/>
                  <a:ea typeface="黑体" panose="02010609060101010101" pitchFamily="49" charset="-122"/>
                </a:rPr>
                <a:t>4</a:t>
              </a:r>
              <a:endParaRPr lang="en-US" altLang="zh-CN" sz="3200" b="1">
                <a:solidFill>
                  <a:srgbClr val="000000"/>
                </a:solidFill>
                <a:latin typeface="Times New Roman" panose="02020603050405020304" pitchFamily="18" charset="0"/>
                <a:ea typeface="黑体" panose="02010609060101010101" pitchFamily="49" charset="-122"/>
              </a:endParaRPr>
            </a:p>
            <a:p>
              <a:pPr algn="ctr"/>
              <a:r>
                <a:rPr lang="en-US" altLang="zh-CN" sz="3200" b="1">
                  <a:solidFill>
                    <a:srgbClr val="000000"/>
                  </a:solidFill>
                  <a:latin typeface="Times New Roman" panose="02020603050405020304" pitchFamily="18" charset="0"/>
                  <a:ea typeface="黑体" panose="02010609060101010101" pitchFamily="49" charset="-122"/>
                </a:rPr>
                <a:t>8</a:t>
              </a:r>
              <a:endParaRPr lang="en-US" altLang="zh-CN" sz="3200" b="1">
                <a:solidFill>
                  <a:srgbClr val="000000"/>
                </a:solidFill>
                <a:latin typeface="Times New Roman" panose="02020603050405020304" pitchFamily="18" charset="0"/>
                <a:ea typeface="黑体" panose="02010609060101010101" pitchFamily="49" charset="-122"/>
              </a:endParaRPr>
            </a:p>
          </p:txBody>
        </p:sp>
        <p:cxnSp>
          <p:nvCxnSpPr>
            <p:cNvPr id="12" name="直接连接符 11"/>
            <p:cNvCxnSpPr/>
            <p:nvPr/>
          </p:nvCxnSpPr>
          <p:spPr>
            <a:xfrm>
              <a:off x="4824928" y="4088653"/>
              <a:ext cx="4445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组合 5"/>
          <p:cNvGrpSpPr/>
          <p:nvPr/>
        </p:nvGrpSpPr>
        <p:grpSpPr bwMode="auto">
          <a:xfrm>
            <a:off x="2298700" y="1876425"/>
            <a:ext cx="592138" cy="1079500"/>
            <a:chOff x="4768072" y="3533080"/>
            <a:chExt cx="592128" cy="1079399"/>
          </a:xfrm>
        </p:grpSpPr>
        <p:sp>
          <p:nvSpPr>
            <p:cNvPr id="18" name="Rectangle 6"/>
            <p:cNvSpPr>
              <a:spLocks noChangeArrowheads="1"/>
            </p:cNvSpPr>
            <p:nvPr/>
          </p:nvSpPr>
          <p:spPr bwMode="auto">
            <a:xfrm>
              <a:off x="4768072" y="3533080"/>
              <a:ext cx="592128" cy="107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type="none" w="lg" len="lg"/>
                </a14:hiddenLine>
              </a:ext>
            </a:extLst>
          </p:spPr>
          <p:txBody>
            <a:bodyPr wrap="none"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lang="en-US" altLang="zh-CN" sz="3200" b="1">
                  <a:solidFill>
                    <a:srgbClr val="000000"/>
                  </a:solidFill>
                  <a:latin typeface="Times New Roman" panose="02020603050405020304" pitchFamily="18" charset="0"/>
                  <a:ea typeface="黑体" panose="02010609060101010101" pitchFamily="49" charset="-122"/>
                </a:rPr>
                <a:t>9</a:t>
              </a:r>
              <a:endParaRPr lang="en-US" altLang="zh-CN" sz="3200" b="1">
                <a:solidFill>
                  <a:srgbClr val="000000"/>
                </a:solidFill>
                <a:latin typeface="Times New Roman" panose="02020603050405020304" pitchFamily="18" charset="0"/>
                <a:ea typeface="黑体" panose="02010609060101010101" pitchFamily="49" charset="-122"/>
              </a:endParaRPr>
            </a:p>
            <a:p>
              <a:pPr algn="ctr"/>
              <a:r>
                <a:rPr lang="en-US" altLang="zh-CN" sz="3200" b="1">
                  <a:solidFill>
                    <a:srgbClr val="000000"/>
                  </a:solidFill>
                  <a:latin typeface="Times New Roman" panose="02020603050405020304" pitchFamily="18" charset="0"/>
                  <a:ea typeface="黑体" panose="02010609060101010101" pitchFamily="49" charset="-122"/>
                </a:rPr>
                <a:t>12</a:t>
              </a:r>
              <a:endParaRPr lang="en-US" altLang="zh-CN" sz="3200" b="1">
                <a:solidFill>
                  <a:srgbClr val="000000"/>
                </a:solidFill>
                <a:latin typeface="Times New Roman" panose="02020603050405020304" pitchFamily="18" charset="0"/>
                <a:ea typeface="黑体" panose="02010609060101010101" pitchFamily="49" charset="-122"/>
              </a:endParaRPr>
            </a:p>
          </p:txBody>
        </p:sp>
        <p:cxnSp>
          <p:nvCxnSpPr>
            <p:cNvPr id="27" name="直接连接符 26"/>
            <p:cNvCxnSpPr/>
            <p:nvPr/>
          </p:nvCxnSpPr>
          <p:spPr>
            <a:xfrm>
              <a:off x="4825221" y="4088653"/>
              <a:ext cx="4444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0" name="组合 8"/>
          <p:cNvGrpSpPr/>
          <p:nvPr/>
        </p:nvGrpSpPr>
        <p:grpSpPr bwMode="auto">
          <a:xfrm>
            <a:off x="3422650" y="1876425"/>
            <a:ext cx="592138" cy="1079500"/>
            <a:chOff x="4768072" y="3533080"/>
            <a:chExt cx="592128" cy="1079399"/>
          </a:xfrm>
        </p:grpSpPr>
        <p:sp>
          <p:nvSpPr>
            <p:cNvPr id="33" name="Rectangle 6"/>
            <p:cNvSpPr>
              <a:spLocks noChangeArrowheads="1"/>
            </p:cNvSpPr>
            <p:nvPr/>
          </p:nvSpPr>
          <p:spPr bwMode="auto">
            <a:xfrm>
              <a:off x="4768072" y="3533080"/>
              <a:ext cx="592128" cy="107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type="none" w="lg" len="lg"/>
                </a14:hiddenLine>
              </a:ext>
            </a:extLst>
          </p:spPr>
          <p:txBody>
            <a:bodyPr wrap="none"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lang="en-US" altLang="zh-CN" sz="3200" b="1">
                  <a:solidFill>
                    <a:srgbClr val="000000"/>
                  </a:solidFill>
                  <a:latin typeface="Times New Roman" panose="02020603050405020304" pitchFamily="18" charset="0"/>
                  <a:ea typeface="黑体" panose="02010609060101010101" pitchFamily="49" charset="-122"/>
                </a:rPr>
                <a:t>15</a:t>
              </a:r>
              <a:endParaRPr lang="en-US" altLang="zh-CN" sz="3200" b="1">
                <a:solidFill>
                  <a:srgbClr val="000000"/>
                </a:solidFill>
                <a:latin typeface="Times New Roman" panose="02020603050405020304" pitchFamily="18" charset="0"/>
                <a:ea typeface="黑体" panose="02010609060101010101" pitchFamily="49" charset="-122"/>
              </a:endParaRPr>
            </a:p>
            <a:p>
              <a:pPr algn="ctr"/>
              <a:r>
                <a:rPr lang="en-US" altLang="zh-CN" sz="3200" b="1">
                  <a:solidFill>
                    <a:srgbClr val="000000"/>
                  </a:solidFill>
                  <a:latin typeface="Times New Roman" panose="02020603050405020304" pitchFamily="18" charset="0"/>
                  <a:ea typeface="黑体" panose="02010609060101010101" pitchFamily="49" charset="-122"/>
                </a:rPr>
                <a:t>20</a:t>
              </a:r>
              <a:endParaRPr lang="en-US" altLang="zh-CN" sz="3200" b="1">
                <a:solidFill>
                  <a:srgbClr val="000000"/>
                </a:solidFill>
                <a:latin typeface="Times New Roman" panose="02020603050405020304" pitchFamily="18" charset="0"/>
                <a:ea typeface="黑体" panose="02010609060101010101" pitchFamily="49" charset="-122"/>
              </a:endParaRPr>
            </a:p>
          </p:txBody>
        </p:sp>
        <p:cxnSp>
          <p:nvCxnSpPr>
            <p:cNvPr id="36" name="直接连接符 35"/>
            <p:cNvCxnSpPr/>
            <p:nvPr/>
          </p:nvCxnSpPr>
          <p:spPr>
            <a:xfrm>
              <a:off x="4825221" y="4088653"/>
              <a:ext cx="4444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9" name="组合 11"/>
          <p:cNvGrpSpPr/>
          <p:nvPr/>
        </p:nvGrpSpPr>
        <p:grpSpPr bwMode="auto">
          <a:xfrm>
            <a:off x="4584700" y="1876425"/>
            <a:ext cx="592138" cy="1079500"/>
            <a:chOff x="4768072" y="3533080"/>
            <a:chExt cx="592128" cy="1079399"/>
          </a:xfrm>
        </p:grpSpPr>
        <p:sp>
          <p:nvSpPr>
            <p:cNvPr id="42" name="Rectangle 6"/>
            <p:cNvSpPr>
              <a:spLocks noChangeArrowheads="1"/>
            </p:cNvSpPr>
            <p:nvPr/>
          </p:nvSpPr>
          <p:spPr bwMode="auto">
            <a:xfrm>
              <a:off x="4768072" y="3533080"/>
              <a:ext cx="592128" cy="107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type="none" w="lg" len="lg"/>
                </a14:hiddenLine>
              </a:ext>
            </a:extLst>
          </p:spPr>
          <p:txBody>
            <a:bodyPr wrap="none"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lang="en-US" altLang="zh-CN" sz="3200" b="1">
                  <a:solidFill>
                    <a:srgbClr val="000000"/>
                  </a:solidFill>
                  <a:latin typeface="Times New Roman" panose="02020603050405020304" pitchFamily="18" charset="0"/>
                  <a:ea typeface="黑体" panose="02010609060101010101" pitchFamily="49" charset="-122"/>
                </a:rPr>
                <a:t>30</a:t>
              </a:r>
              <a:endParaRPr lang="en-US" altLang="zh-CN" sz="3200" b="1">
                <a:solidFill>
                  <a:srgbClr val="000000"/>
                </a:solidFill>
                <a:latin typeface="Times New Roman" panose="02020603050405020304" pitchFamily="18" charset="0"/>
                <a:ea typeface="黑体" panose="02010609060101010101" pitchFamily="49" charset="-122"/>
              </a:endParaRPr>
            </a:p>
            <a:p>
              <a:pPr algn="ctr"/>
              <a:r>
                <a:rPr lang="en-US" altLang="zh-CN" sz="3200" b="1">
                  <a:solidFill>
                    <a:srgbClr val="000000"/>
                  </a:solidFill>
                  <a:latin typeface="Times New Roman" panose="02020603050405020304" pitchFamily="18" charset="0"/>
                  <a:ea typeface="黑体" panose="02010609060101010101" pitchFamily="49" charset="-122"/>
                </a:rPr>
                <a:t>45</a:t>
              </a:r>
              <a:endParaRPr lang="en-US" altLang="zh-CN" sz="3200" b="1">
                <a:solidFill>
                  <a:srgbClr val="000000"/>
                </a:solidFill>
                <a:latin typeface="Times New Roman" panose="02020603050405020304" pitchFamily="18" charset="0"/>
                <a:ea typeface="黑体" panose="02010609060101010101" pitchFamily="49" charset="-122"/>
              </a:endParaRPr>
            </a:p>
          </p:txBody>
        </p:sp>
        <p:cxnSp>
          <p:nvCxnSpPr>
            <p:cNvPr id="45" name="直接连接符 44"/>
            <p:cNvCxnSpPr/>
            <p:nvPr/>
          </p:nvCxnSpPr>
          <p:spPr>
            <a:xfrm>
              <a:off x="4825221" y="4088653"/>
              <a:ext cx="4444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8" name="组合 14"/>
          <p:cNvGrpSpPr/>
          <p:nvPr/>
        </p:nvGrpSpPr>
        <p:grpSpPr bwMode="auto">
          <a:xfrm>
            <a:off x="5765800" y="1876425"/>
            <a:ext cx="592138" cy="1079500"/>
            <a:chOff x="4768073" y="3533080"/>
            <a:chExt cx="592127" cy="1079399"/>
          </a:xfrm>
        </p:grpSpPr>
        <p:sp>
          <p:nvSpPr>
            <p:cNvPr id="51" name="Rectangle 6"/>
            <p:cNvSpPr>
              <a:spLocks noChangeArrowheads="1"/>
            </p:cNvSpPr>
            <p:nvPr/>
          </p:nvSpPr>
          <p:spPr bwMode="auto">
            <a:xfrm>
              <a:off x="4768073" y="3533080"/>
              <a:ext cx="592127" cy="107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type="none" w="lg" len="lg"/>
                </a14:hiddenLine>
              </a:ext>
            </a:extLst>
          </p:spPr>
          <p:txBody>
            <a:bodyPr wrap="none"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lang="en-US" altLang="zh-CN" sz="3200" b="1">
                  <a:solidFill>
                    <a:srgbClr val="000000"/>
                  </a:solidFill>
                  <a:latin typeface="Times New Roman" panose="02020603050405020304" pitchFamily="18" charset="0"/>
                  <a:ea typeface="黑体" panose="02010609060101010101" pitchFamily="49" charset="-122"/>
                </a:rPr>
                <a:t>40</a:t>
              </a:r>
              <a:endParaRPr lang="en-US" altLang="zh-CN" sz="3200" b="1">
                <a:solidFill>
                  <a:srgbClr val="000000"/>
                </a:solidFill>
                <a:latin typeface="Times New Roman" panose="02020603050405020304" pitchFamily="18" charset="0"/>
                <a:ea typeface="黑体" panose="02010609060101010101" pitchFamily="49" charset="-122"/>
              </a:endParaRPr>
            </a:p>
            <a:p>
              <a:pPr algn="ctr"/>
              <a:r>
                <a:rPr lang="en-US" altLang="zh-CN" sz="3200" b="1">
                  <a:solidFill>
                    <a:srgbClr val="000000"/>
                  </a:solidFill>
                  <a:latin typeface="Times New Roman" panose="02020603050405020304" pitchFamily="18" charset="0"/>
                  <a:ea typeface="黑体" panose="02010609060101010101" pitchFamily="49" charset="-122"/>
                </a:rPr>
                <a:t>60</a:t>
              </a:r>
              <a:endParaRPr lang="en-US" altLang="zh-CN" sz="3200" b="1">
                <a:solidFill>
                  <a:srgbClr val="000000"/>
                </a:solidFill>
                <a:latin typeface="Times New Roman" panose="02020603050405020304" pitchFamily="18" charset="0"/>
                <a:ea typeface="黑体" panose="02010609060101010101" pitchFamily="49" charset="-122"/>
              </a:endParaRPr>
            </a:p>
          </p:txBody>
        </p:sp>
        <p:cxnSp>
          <p:nvCxnSpPr>
            <p:cNvPr id="57" name="直接连接符 56"/>
            <p:cNvCxnSpPr/>
            <p:nvPr/>
          </p:nvCxnSpPr>
          <p:spPr>
            <a:xfrm>
              <a:off x="4825222" y="4088653"/>
              <a:ext cx="4444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8" name="组合 17"/>
          <p:cNvGrpSpPr/>
          <p:nvPr/>
        </p:nvGrpSpPr>
        <p:grpSpPr bwMode="auto">
          <a:xfrm>
            <a:off x="6950075" y="1876425"/>
            <a:ext cx="592138" cy="1079500"/>
            <a:chOff x="4768073" y="3533080"/>
            <a:chExt cx="592127" cy="1079399"/>
          </a:xfrm>
        </p:grpSpPr>
        <p:sp>
          <p:nvSpPr>
            <p:cNvPr id="59" name="Rectangle 6"/>
            <p:cNvSpPr>
              <a:spLocks noChangeArrowheads="1"/>
            </p:cNvSpPr>
            <p:nvPr/>
          </p:nvSpPr>
          <p:spPr bwMode="auto">
            <a:xfrm>
              <a:off x="4768073" y="3533080"/>
              <a:ext cx="592127" cy="107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type="none" w="lg" len="lg"/>
                </a14:hiddenLine>
              </a:ext>
            </a:extLst>
          </p:spPr>
          <p:txBody>
            <a:bodyPr wrap="none"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lang="en-US" altLang="zh-CN" sz="3200" b="1">
                  <a:solidFill>
                    <a:srgbClr val="000000"/>
                  </a:solidFill>
                  <a:latin typeface="Times New Roman" panose="02020603050405020304" pitchFamily="18" charset="0"/>
                  <a:ea typeface="黑体" panose="02010609060101010101" pitchFamily="49" charset="-122"/>
                </a:rPr>
                <a:t>84</a:t>
              </a:r>
              <a:endParaRPr lang="en-US" altLang="zh-CN" sz="3200" b="1">
                <a:solidFill>
                  <a:srgbClr val="000000"/>
                </a:solidFill>
                <a:latin typeface="Times New Roman" panose="02020603050405020304" pitchFamily="18" charset="0"/>
                <a:ea typeface="黑体" panose="02010609060101010101" pitchFamily="49" charset="-122"/>
              </a:endParaRPr>
            </a:p>
            <a:p>
              <a:pPr algn="ctr"/>
              <a:r>
                <a:rPr lang="en-US" altLang="zh-CN" sz="3200" b="1">
                  <a:solidFill>
                    <a:srgbClr val="000000"/>
                  </a:solidFill>
                  <a:latin typeface="Times New Roman" panose="02020603050405020304" pitchFamily="18" charset="0"/>
                  <a:ea typeface="黑体" panose="02010609060101010101" pitchFamily="49" charset="-122"/>
                </a:rPr>
                <a:t>96</a:t>
              </a:r>
              <a:endParaRPr lang="en-US" altLang="zh-CN" sz="3200" b="1">
                <a:solidFill>
                  <a:srgbClr val="000000"/>
                </a:solidFill>
                <a:latin typeface="Times New Roman" panose="02020603050405020304" pitchFamily="18" charset="0"/>
                <a:ea typeface="黑体" panose="02010609060101010101" pitchFamily="49" charset="-122"/>
              </a:endParaRPr>
            </a:p>
          </p:txBody>
        </p:sp>
        <p:cxnSp>
          <p:nvCxnSpPr>
            <p:cNvPr id="60" name="直接连接符 59"/>
            <p:cNvCxnSpPr/>
            <p:nvPr/>
          </p:nvCxnSpPr>
          <p:spPr>
            <a:xfrm>
              <a:off x="4825222" y="4088653"/>
              <a:ext cx="4444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1" name="组合 60"/>
          <p:cNvGrpSpPr/>
          <p:nvPr/>
        </p:nvGrpSpPr>
        <p:grpSpPr bwMode="auto">
          <a:xfrm>
            <a:off x="1042988" y="2952750"/>
            <a:ext cx="2239962" cy="1901825"/>
            <a:chOff x="629450" y="3211820"/>
            <a:chExt cx="2240750" cy="1901826"/>
          </a:xfrm>
        </p:grpSpPr>
        <p:sp>
          <p:nvSpPr>
            <p:cNvPr id="62" name="文本框 20"/>
            <p:cNvSpPr txBox="1">
              <a:spLocks noChangeArrowheads="1"/>
            </p:cNvSpPr>
            <p:nvPr/>
          </p:nvSpPr>
          <p:spPr bwMode="auto">
            <a:xfrm>
              <a:off x="924829" y="4589771"/>
              <a:ext cx="180721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800" b="1">
                  <a:solidFill>
                    <a:srgbClr val="548235"/>
                  </a:solidFill>
                  <a:latin typeface="Times New Roman" panose="02020603050405020304" pitchFamily="18" charset="0"/>
                  <a:ea typeface="黑体" panose="02010609060101010101" pitchFamily="49" charset="-122"/>
                </a:rPr>
                <a:t>有公因数</a:t>
              </a:r>
              <a:r>
                <a:rPr lang="en-US" altLang="zh-CN" sz="2800" b="1">
                  <a:solidFill>
                    <a:srgbClr val="548235"/>
                  </a:solidFill>
                  <a:latin typeface="Times New Roman" panose="02020603050405020304" pitchFamily="18" charset="0"/>
                  <a:ea typeface="黑体" panose="02010609060101010101" pitchFamily="49" charset="-122"/>
                </a:rPr>
                <a:t>2</a:t>
              </a:r>
              <a:endParaRPr lang="zh-CN" altLang="en-US" sz="2800" b="1">
                <a:solidFill>
                  <a:srgbClr val="548235"/>
                </a:solidFill>
                <a:latin typeface="Times New Roman" panose="02020603050405020304" pitchFamily="18" charset="0"/>
                <a:ea typeface="黑体" panose="02010609060101010101" pitchFamily="49" charset="-122"/>
              </a:endParaRPr>
            </a:p>
          </p:txBody>
        </p:sp>
        <p:sp>
          <p:nvSpPr>
            <p:cNvPr id="63" name="椭圆 62"/>
            <p:cNvSpPr/>
            <p:nvPr/>
          </p:nvSpPr>
          <p:spPr>
            <a:xfrm>
              <a:off x="629450" y="3211820"/>
              <a:ext cx="2240750" cy="1377951"/>
            </a:xfrm>
            <a:prstGeom prst="ellipse">
              <a:avLst/>
            </a:prstGeom>
            <a:solidFill>
              <a:schemeClr val="bg1">
                <a:lumMod val="9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nvGrpSpPr>
            <p:cNvPr id="10240" name="组合 26"/>
            <p:cNvGrpSpPr/>
            <p:nvPr/>
          </p:nvGrpSpPr>
          <p:grpSpPr bwMode="auto">
            <a:xfrm>
              <a:off x="922921" y="3361424"/>
              <a:ext cx="444500" cy="1079399"/>
              <a:chOff x="4824928" y="3533080"/>
              <a:chExt cx="444500" cy="1079399"/>
            </a:xfrm>
          </p:grpSpPr>
          <p:sp>
            <p:nvSpPr>
              <p:cNvPr id="10253" name="Rectangle 6"/>
              <p:cNvSpPr>
                <a:spLocks noChangeArrowheads="1"/>
              </p:cNvSpPr>
              <p:nvPr/>
            </p:nvSpPr>
            <p:spPr bwMode="auto">
              <a:xfrm>
                <a:off x="4871301" y="3532701"/>
                <a:ext cx="387486" cy="1079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type="none" w="lg" len="lg"/>
                  </a14:hiddenLine>
                </a:ext>
              </a:extLst>
            </p:spPr>
            <p:txBody>
              <a:bodyPr wrap="none"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lang="en-US" altLang="zh-CN" sz="3200" b="1">
                    <a:solidFill>
                      <a:srgbClr val="FF5050"/>
                    </a:solidFill>
                    <a:latin typeface="Times New Roman" panose="02020603050405020304" pitchFamily="18" charset="0"/>
                    <a:ea typeface="黑体" panose="02010609060101010101" pitchFamily="49" charset="-122"/>
                  </a:rPr>
                  <a:t>4</a:t>
                </a:r>
                <a:endParaRPr lang="en-US" altLang="zh-CN" sz="3200" b="1">
                  <a:solidFill>
                    <a:srgbClr val="FF5050"/>
                  </a:solidFill>
                  <a:latin typeface="Times New Roman" panose="02020603050405020304" pitchFamily="18" charset="0"/>
                  <a:ea typeface="黑体" panose="02010609060101010101" pitchFamily="49" charset="-122"/>
                </a:endParaRPr>
              </a:p>
              <a:p>
                <a:pPr algn="ctr"/>
                <a:r>
                  <a:rPr lang="en-US" altLang="zh-CN" sz="3200" b="1">
                    <a:solidFill>
                      <a:srgbClr val="FF5050"/>
                    </a:solidFill>
                    <a:latin typeface="Times New Roman" panose="02020603050405020304" pitchFamily="18" charset="0"/>
                    <a:ea typeface="黑体" panose="02010609060101010101" pitchFamily="49" charset="-122"/>
                  </a:rPr>
                  <a:t>8</a:t>
                </a:r>
                <a:endParaRPr lang="en-US" altLang="zh-CN" sz="3200" b="1">
                  <a:solidFill>
                    <a:srgbClr val="FF5050"/>
                  </a:solidFill>
                  <a:latin typeface="Times New Roman" panose="02020603050405020304" pitchFamily="18" charset="0"/>
                  <a:ea typeface="黑体" panose="02010609060101010101" pitchFamily="49" charset="-122"/>
                </a:endParaRPr>
              </a:p>
            </p:txBody>
          </p:sp>
          <p:cxnSp>
            <p:nvCxnSpPr>
              <p:cNvPr id="10257" name="直接连接符 10256"/>
              <p:cNvCxnSpPr/>
              <p:nvPr/>
            </p:nvCxnSpPr>
            <p:spPr>
              <a:xfrm>
                <a:off x="4825247" y="4088327"/>
                <a:ext cx="444656" cy="0"/>
              </a:xfrm>
              <a:prstGeom prst="line">
                <a:avLst/>
              </a:prstGeom>
              <a:ln w="19050">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10241" name="组合 29"/>
            <p:cNvGrpSpPr/>
            <p:nvPr/>
          </p:nvGrpSpPr>
          <p:grpSpPr bwMode="auto">
            <a:xfrm>
              <a:off x="1459419" y="3361423"/>
              <a:ext cx="592127" cy="1079399"/>
              <a:chOff x="4768073" y="3533080"/>
              <a:chExt cx="592127" cy="1079399"/>
            </a:xfrm>
          </p:grpSpPr>
          <p:sp>
            <p:nvSpPr>
              <p:cNvPr id="10251" name="Rectangle 6"/>
              <p:cNvSpPr>
                <a:spLocks noChangeArrowheads="1"/>
              </p:cNvSpPr>
              <p:nvPr/>
            </p:nvSpPr>
            <p:spPr bwMode="auto">
              <a:xfrm>
                <a:off x="4768658" y="3532702"/>
                <a:ext cx="590758" cy="1079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type="none" w="lg" len="lg"/>
                  </a14:hiddenLine>
                </a:ext>
              </a:extLst>
            </p:spPr>
            <p:txBody>
              <a:bodyPr wrap="none"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lang="en-US" altLang="zh-CN" sz="3200" b="1">
                    <a:solidFill>
                      <a:srgbClr val="FF5050"/>
                    </a:solidFill>
                    <a:latin typeface="Times New Roman" panose="02020603050405020304" pitchFamily="18" charset="0"/>
                    <a:ea typeface="黑体" panose="02010609060101010101" pitchFamily="49" charset="-122"/>
                  </a:rPr>
                  <a:t>40</a:t>
                </a:r>
                <a:endParaRPr lang="en-US" altLang="zh-CN" sz="3200" b="1">
                  <a:solidFill>
                    <a:srgbClr val="FF5050"/>
                  </a:solidFill>
                  <a:latin typeface="Times New Roman" panose="02020603050405020304" pitchFamily="18" charset="0"/>
                  <a:ea typeface="黑体" panose="02010609060101010101" pitchFamily="49" charset="-122"/>
                </a:endParaRPr>
              </a:p>
              <a:p>
                <a:pPr algn="ctr"/>
                <a:r>
                  <a:rPr lang="en-US" altLang="zh-CN" sz="3200" b="1">
                    <a:solidFill>
                      <a:srgbClr val="FF5050"/>
                    </a:solidFill>
                    <a:latin typeface="Times New Roman" panose="02020603050405020304" pitchFamily="18" charset="0"/>
                    <a:ea typeface="黑体" panose="02010609060101010101" pitchFamily="49" charset="-122"/>
                  </a:rPr>
                  <a:t>60</a:t>
                </a:r>
                <a:endParaRPr lang="en-US" altLang="zh-CN" sz="3200" b="1">
                  <a:solidFill>
                    <a:srgbClr val="FF5050"/>
                  </a:solidFill>
                  <a:latin typeface="Times New Roman" panose="02020603050405020304" pitchFamily="18" charset="0"/>
                  <a:ea typeface="黑体" panose="02010609060101010101" pitchFamily="49" charset="-122"/>
                </a:endParaRPr>
              </a:p>
            </p:txBody>
          </p:sp>
          <p:cxnSp>
            <p:nvCxnSpPr>
              <p:cNvPr id="10252" name="直接连接符 10251"/>
              <p:cNvCxnSpPr/>
              <p:nvPr/>
            </p:nvCxnSpPr>
            <p:spPr>
              <a:xfrm>
                <a:off x="4825828" y="4088328"/>
                <a:ext cx="443069" cy="0"/>
              </a:xfrm>
              <a:prstGeom prst="line">
                <a:avLst/>
              </a:prstGeom>
              <a:ln w="19050">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10242" name="组合 32"/>
            <p:cNvGrpSpPr/>
            <p:nvPr/>
          </p:nvGrpSpPr>
          <p:grpSpPr bwMode="auto">
            <a:xfrm>
              <a:off x="2066503" y="3377348"/>
              <a:ext cx="592127" cy="1079399"/>
              <a:chOff x="4768073" y="3533080"/>
              <a:chExt cx="592127" cy="1079399"/>
            </a:xfrm>
          </p:grpSpPr>
          <p:sp>
            <p:nvSpPr>
              <p:cNvPr id="10249" name="Rectangle 6"/>
              <p:cNvSpPr>
                <a:spLocks noChangeArrowheads="1"/>
              </p:cNvSpPr>
              <p:nvPr/>
            </p:nvSpPr>
            <p:spPr bwMode="auto">
              <a:xfrm>
                <a:off x="4768212" y="3532652"/>
                <a:ext cx="592346" cy="1079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type="none" w="lg" len="lg"/>
                  </a14:hiddenLine>
                </a:ext>
              </a:extLst>
            </p:spPr>
            <p:txBody>
              <a:bodyPr wrap="none"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lang="en-US" altLang="zh-CN" sz="3200" b="1">
                    <a:solidFill>
                      <a:srgbClr val="FF5050"/>
                    </a:solidFill>
                    <a:latin typeface="Times New Roman" panose="02020603050405020304" pitchFamily="18" charset="0"/>
                    <a:ea typeface="黑体" panose="02010609060101010101" pitchFamily="49" charset="-122"/>
                  </a:rPr>
                  <a:t>84</a:t>
                </a:r>
                <a:endParaRPr lang="en-US" altLang="zh-CN" sz="3200" b="1">
                  <a:solidFill>
                    <a:srgbClr val="FF5050"/>
                  </a:solidFill>
                  <a:latin typeface="Times New Roman" panose="02020603050405020304" pitchFamily="18" charset="0"/>
                  <a:ea typeface="黑体" panose="02010609060101010101" pitchFamily="49" charset="-122"/>
                </a:endParaRPr>
              </a:p>
              <a:p>
                <a:pPr algn="ctr"/>
                <a:r>
                  <a:rPr lang="en-US" altLang="zh-CN" sz="3200" b="1">
                    <a:solidFill>
                      <a:srgbClr val="FF5050"/>
                    </a:solidFill>
                    <a:latin typeface="Times New Roman" panose="02020603050405020304" pitchFamily="18" charset="0"/>
                    <a:ea typeface="黑体" panose="02010609060101010101" pitchFamily="49" charset="-122"/>
                  </a:rPr>
                  <a:t>96</a:t>
                </a:r>
                <a:endParaRPr lang="en-US" altLang="zh-CN" sz="3200" b="1">
                  <a:solidFill>
                    <a:srgbClr val="FF5050"/>
                  </a:solidFill>
                  <a:latin typeface="Times New Roman" panose="02020603050405020304" pitchFamily="18" charset="0"/>
                  <a:ea typeface="黑体" panose="02010609060101010101" pitchFamily="49" charset="-122"/>
                </a:endParaRPr>
              </a:p>
            </p:txBody>
          </p:sp>
          <p:cxnSp>
            <p:nvCxnSpPr>
              <p:cNvPr id="10250" name="直接连接符 10249"/>
              <p:cNvCxnSpPr/>
              <p:nvPr/>
            </p:nvCxnSpPr>
            <p:spPr>
              <a:xfrm>
                <a:off x="4825382" y="4088278"/>
                <a:ext cx="444656" cy="0"/>
              </a:xfrm>
              <a:prstGeom prst="line">
                <a:avLst/>
              </a:prstGeom>
              <a:ln w="19050">
                <a:solidFill>
                  <a:srgbClr val="FF5050"/>
                </a:solidFill>
              </a:ln>
            </p:spPr>
            <p:style>
              <a:lnRef idx="1">
                <a:schemeClr val="accent1"/>
              </a:lnRef>
              <a:fillRef idx="0">
                <a:schemeClr val="accent1"/>
              </a:fillRef>
              <a:effectRef idx="0">
                <a:schemeClr val="accent1"/>
              </a:effectRef>
              <a:fontRef idx="minor">
                <a:schemeClr val="tx1"/>
              </a:fontRef>
            </p:style>
          </p:cxnSp>
        </p:grpSp>
      </p:grpSp>
      <p:grpSp>
        <p:nvGrpSpPr>
          <p:cNvPr id="10258" name="组合 10257"/>
          <p:cNvGrpSpPr/>
          <p:nvPr/>
        </p:nvGrpSpPr>
        <p:grpSpPr bwMode="auto">
          <a:xfrm>
            <a:off x="3375025" y="2952750"/>
            <a:ext cx="2239963" cy="1901825"/>
            <a:chOff x="2962198" y="3211820"/>
            <a:chExt cx="2240750" cy="1901826"/>
          </a:xfrm>
        </p:grpSpPr>
        <p:sp>
          <p:nvSpPr>
            <p:cNvPr id="10259" name="文本框 21"/>
            <p:cNvSpPr txBox="1">
              <a:spLocks noChangeArrowheads="1"/>
            </p:cNvSpPr>
            <p:nvPr/>
          </p:nvSpPr>
          <p:spPr bwMode="auto">
            <a:xfrm>
              <a:off x="3286162" y="4589771"/>
              <a:ext cx="180721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800" b="1">
                  <a:solidFill>
                    <a:srgbClr val="548235"/>
                  </a:solidFill>
                  <a:latin typeface="Times New Roman" panose="02020603050405020304" pitchFamily="18" charset="0"/>
                  <a:ea typeface="黑体" panose="02010609060101010101" pitchFamily="49" charset="-122"/>
                </a:rPr>
                <a:t>有公因数</a:t>
              </a:r>
              <a:r>
                <a:rPr lang="en-US" altLang="zh-CN" sz="2800" b="1">
                  <a:solidFill>
                    <a:srgbClr val="548235"/>
                  </a:solidFill>
                  <a:latin typeface="Times New Roman" panose="02020603050405020304" pitchFamily="18" charset="0"/>
                  <a:ea typeface="黑体" panose="02010609060101010101" pitchFamily="49" charset="-122"/>
                </a:rPr>
                <a:t>5</a:t>
              </a:r>
              <a:endParaRPr lang="zh-CN" altLang="en-US" sz="2800" b="1">
                <a:solidFill>
                  <a:srgbClr val="548235"/>
                </a:solidFill>
                <a:latin typeface="Times New Roman" panose="02020603050405020304" pitchFamily="18" charset="0"/>
                <a:ea typeface="黑体" panose="02010609060101010101" pitchFamily="49" charset="-122"/>
              </a:endParaRPr>
            </a:p>
          </p:txBody>
        </p:sp>
        <p:sp>
          <p:nvSpPr>
            <p:cNvPr id="10260" name="椭圆 10259"/>
            <p:cNvSpPr/>
            <p:nvPr/>
          </p:nvSpPr>
          <p:spPr>
            <a:xfrm>
              <a:off x="2962198" y="3211820"/>
              <a:ext cx="2240750" cy="1377951"/>
            </a:xfrm>
            <a:prstGeom prst="ellipse">
              <a:avLst/>
            </a:prstGeom>
            <a:solidFill>
              <a:schemeClr val="bg1">
                <a:lumMod val="9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nvGrpSpPr>
            <p:cNvPr id="10261" name="组合 35"/>
            <p:cNvGrpSpPr/>
            <p:nvPr/>
          </p:nvGrpSpPr>
          <p:grpSpPr bwMode="auto">
            <a:xfrm>
              <a:off x="3175772" y="3361422"/>
              <a:ext cx="592128" cy="1079399"/>
              <a:chOff x="4768072" y="3533080"/>
              <a:chExt cx="592128" cy="1079399"/>
            </a:xfrm>
          </p:grpSpPr>
          <p:sp>
            <p:nvSpPr>
              <p:cNvPr id="10271" name="Rectangle 6"/>
              <p:cNvSpPr>
                <a:spLocks noChangeArrowheads="1"/>
              </p:cNvSpPr>
              <p:nvPr/>
            </p:nvSpPr>
            <p:spPr bwMode="auto">
              <a:xfrm>
                <a:off x="4767298" y="3532703"/>
                <a:ext cx="592346" cy="1079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type="none" w="lg" len="lg"/>
                  </a14:hiddenLine>
                </a:ext>
              </a:extLst>
            </p:spPr>
            <p:txBody>
              <a:bodyPr wrap="none"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lang="en-US" altLang="zh-CN" sz="3200" b="1">
                    <a:solidFill>
                      <a:srgbClr val="FF5050"/>
                    </a:solidFill>
                    <a:latin typeface="Times New Roman" panose="02020603050405020304" pitchFamily="18" charset="0"/>
                    <a:ea typeface="黑体" panose="02010609060101010101" pitchFamily="49" charset="-122"/>
                  </a:rPr>
                  <a:t>15</a:t>
                </a:r>
                <a:endParaRPr lang="en-US" altLang="zh-CN" sz="3200" b="1">
                  <a:solidFill>
                    <a:srgbClr val="FF5050"/>
                  </a:solidFill>
                  <a:latin typeface="Times New Roman" panose="02020603050405020304" pitchFamily="18" charset="0"/>
                  <a:ea typeface="黑体" panose="02010609060101010101" pitchFamily="49" charset="-122"/>
                </a:endParaRPr>
              </a:p>
              <a:p>
                <a:pPr algn="ctr"/>
                <a:r>
                  <a:rPr lang="en-US" altLang="zh-CN" sz="3200" b="1">
                    <a:solidFill>
                      <a:srgbClr val="FF5050"/>
                    </a:solidFill>
                    <a:latin typeface="Times New Roman" panose="02020603050405020304" pitchFamily="18" charset="0"/>
                    <a:ea typeface="黑体" panose="02010609060101010101" pitchFamily="49" charset="-122"/>
                  </a:rPr>
                  <a:t>20</a:t>
                </a:r>
                <a:endParaRPr lang="en-US" altLang="zh-CN" sz="3200" b="1">
                  <a:solidFill>
                    <a:srgbClr val="FF5050"/>
                  </a:solidFill>
                  <a:latin typeface="Times New Roman" panose="02020603050405020304" pitchFamily="18" charset="0"/>
                  <a:ea typeface="黑体" panose="02010609060101010101" pitchFamily="49" charset="-122"/>
                </a:endParaRPr>
              </a:p>
            </p:txBody>
          </p:sp>
          <p:cxnSp>
            <p:nvCxnSpPr>
              <p:cNvPr id="10272" name="直接连接符 10271"/>
              <p:cNvCxnSpPr/>
              <p:nvPr/>
            </p:nvCxnSpPr>
            <p:spPr>
              <a:xfrm>
                <a:off x="4824468" y="4088329"/>
                <a:ext cx="444656" cy="0"/>
              </a:xfrm>
              <a:prstGeom prst="line">
                <a:avLst/>
              </a:prstGeom>
              <a:ln w="19050">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10262" name="组合 38"/>
            <p:cNvGrpSpPr/>
            <p:nvPr/>
          </p:nvGrpSpPr>
          <p:grpSpPr bwMode="auto">
            <a:xfrm>
              <a:off x="3798046" y="3361422"/>
              <a:ext cx="592128" cy="1079399"/>
              <a:chOff x="4768072" y="3533080"/>
              <a:chExt cx="592128" cy="1079399"/>
            </a:xfrm>
          </p:grpSpPr>
          <p:sp>
            <p:nvSpPr>
              <p:cNvPr id="10269" name="Rectangle 6"/>
              <p:cNvSpPr>
                <a:spLocks noChangeArrowheads="1"/>
              </p:cNvSpPr>
              <p:nvPr/>
            </p:nvSpPr>
            <p:spPr bwMode="auto">
              <a:xfrm>
                <a:off x="4767543" y="3532703"/>
                <a:ext cx="592346" cy="1079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type="none" w="lg" len="lg"/>
                  </a14:hiddenLine>
                </a:ext>
              </a:extLst>
            </p:spPr>
            <p:txBody>
              <a:bodyPr wrap="none"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lang="en-US" altLang="zh-CN" sz="3200" b="1">
                    <a:solidFill>
                      <a:srgbClr val="FF5050"/>
                    </a:solidFill>
                    <a:latin typeface="Times New Roman" panose="02020603050405020304" pitchFamily="18" charset="0"/>
                    <a:ea typeface="黑体" panose="02010609060101010101" pitchFamily="49" charset="-122"/>
                  </a:rPr>
                  <a:t>30</a:t>
                </a:r>
                <a:endParaRPr lang="en-US" altLang="zh-CN" sz="3200" b="1">
                  <a:solidFill>
                    <a:srgbClr val="FF5050"/>
                  </a:solidFill>
                  <a:latin typeface="Times New Roman" panose="02020603050405020304" pitchFamily="18" charset="0"/>
                  <a:ea typeface="黑体" panose="02010609060101010101" pitchFamily="49" charset="-122"/>
                </a:endParaRPr>
              </a:p>
              <a:p>
                <a:pPr algn="ctr"/>
                <a:r>
                  <a:rPr lang="en-US" altLang="zh-CN" sz="3200" b="1">
                    <a:solidFill>
                      <a:srgbClr val="FF5050"/>
                    </a:solidFill>
                    <a:latin typeface="Times New Roman" panose="02020603050405020304" pitchFamily="18" charset="0"/>
                    <a:ea typeface="黑体" panose="02010609060101010101" pitchFamily="49" charset="-122"/>
                  </a:rPr>
                  <a:t>45</a:t>
                </a:r>
                <a:endParaRPr lang="en-US" altLang="zh-CN" sz="3200" b="1">
                  <a:solidFill>
                    <a:srgbClr val="FF5050"/>
                  </a:solidFill>
                  <a:latin typeface="Times New Roman" panose="02020603050405020304" pitchFamily="18" charset="0"/>
                  <a:ea typeface="黑体" panose="02010609060101010101" pitchFamily="49" charset="-122"/>
                </a:endParaRPr>
              </a:p>
            </p:txBody>
          </p:sp>
          <p:cxnSp>
            <p:nvCxnSpPr>
              <p:cNvPr id="10270" name="直接连接符 10269"/>
              <p:cNvCxnSpPr/>
              <p:nvPr/>
            </p:nvCxnSpPr>
            <p:spPr>
              <a:xfrm>
                <a:off x="4824713" y="4088329"/>
                <a:ext cx="444656" cy="0"/>
              </a:xfrm>
              <a:prstGeom prst="line">
                <a:avLst/>
              </a:prstGeom>
              <a:ln w="19050">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10263" name="组合 41"/>
            <p:cNvGrpSpPr/>
            <p:nvPr/>
          </p:nvGrpSpPr>
          <p:grpSpPr bwMode="auto">
            <a:xfrm>
              <a:off x="4393128" y="3361421"/>
              <a:ext cx="592127" cy="1079399"/>
              <a:chOff x="4768073" y="3533080"/>
              <a:chExt cx="592127" cy="1079399"/>
            </a:xfrm>
          </p:grpSpPr>
          <p:sp>
            <p:nvSpPr>
              <p:cNvPr id="10264" name="Rectangle 6"/>
              <p:cNvSpPr>
                <a:spLocks noChangeArrowheads="1"/>
              </p:cNvSpPr>
              <p:nvPr/>
            </p:nvSpPr>
            <p:spPr bwMode="auto">
              <a:xfrm>
                <a:off x="4767984" y="3532704"/>
                <a:ext cx="592345" cy="1079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type="none" w="lg" len="lg"/>
                  </a14:hiddenLine>
                </a:ext>
              </a:extLst>
            </p:spPr>
            <p:txBody>
              <a:bodyPr wrap="none"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lang="en-US" altLang="zh-CN" sz="3200" b="1">
                    <a:solidFill>
                      <a:srgbClr val="FF5050"/>
                    </a:solidFill>
                    <a:latin typeface="Times New Roman" panose="02020603050405020304" pitchFamily="18" charset="0"/>
                    <a:ea typeface="黑体" panose="02010609060101010101" pitchFamily="49" charset="-122"/>
                  </a:rPr>
                  <a:t>40</a:t>
                </a:r>
                <a:endParaRPr lang="en-US" altLang="zh-CN" sz="3200" b="1">
                  <a:solidFill>
                    <a:srgbClr val="FF5050"/>
                  </a:solidFill>
                  <a:latin typeface="Times New Roman" panose="02020603050405020304" pitchFamily="18" charset="0"/>
                  <a:ea typeface="黑体" panose="02010609060101010101" pitchFamily="49" charset="-122"/>
                </a:endParaRPr>
              </a:p>
              <a:p>
                <a:pPr algn="ctr"/>
                <a:r>
                  <a:rPr lang="en-US" altLang="zh-CN" sz="3200" b="1">
                    <a:solidFill>
                      <a:srgbClr val="FF5050"/>
                    </a:solidFill>
                    <a:latin typeface="Times New Roman" panose="02020603050405020304" pitchFamily="18" charset="0"/>
                    <a:ea typeface="黑体" panose="02010609060101010101" pitchFamily="49" charset="-122"/>
                  </a:rPr>
                  <a:t>60</a:t>
                </a:r>
                <a:endParaRPr lang="en-US" altLang="zh-CN" sz="3200" b="1">
                  <a:solidFill>
                    <a:srgbClr val="FF5050"/>
                  </a:solidFill>
                  <a:latin typeface="Times New Roman" panose="02020603050405020304" pitchFamily="18" charset="0"/>
                  <a:ea typeface="黑体" panose="02010609060101010101" pitchFamily="49" charset="-122"/>
                </a:endParaRPr>
              </a:p>
            </p:txBody>
          </p:sp>
          <p:cxnSp>
            <p:nvCxnSpPr>
              <p:cNvPr id="10268" name="直接连接符 10267"/>
              <p:cNvCxnSpPr/>
              <p:nvPr/>
            </p:nvCxnSpPr>
            <p:spPr>
              <a:xfrm>
                <a:off x="4825154" y="4088330"/>
                <a:ext cx="444656" cy="0"/>
              </a:xfrm>
              <a:prstGeom prst="line">
                <a:avLst/>
              </a:prstGeom>
              <a:ln w="19050">
                <a:solidFill>
                  <a:srgbClr val="FF5050"/>
                </a:solidFill>
              </a:ln>
            </p:spPr>
            <p:style>
              <a:lnRef idx="1">
                <a:schemeClr val="accent1"/>
              </a:lnRef>
              <a:fillRef idx="0">
                <a:schemeClr val="accent1"/>
              </a:fillRef>
              <a:effectRef idx="0">
                <a:schemeClr val="accent1"/>
              </a:effectRef>
              <a:fontRef idx="minor">
                <a:schemeClr val="tx1"/>
              </a:fontRef>
            </p:style>
          </p:cxnSp>
        </p:grpSp>
      </p:grpSp>
      <p:grpSp>
        <p:nvGrpSpPr>
          <p:cNvPr id="10273" name="组合 10272"/>
          <p:cNvGrpSpPr/>
          <p:nvPr/>
        </p:nvGrpSpPr>
        <p:grpSpPr bwMode="auto">
          <a:xfrm>
            <a:off x="5707063" y="2952750"/>
            <a:ext cx="2241550" cy="1901825"/>
            <a:chOff x="5294946" y="3211820"/>
            <a:chExt cx="2240750" cy="1901826"/>
          </a:xfrm>
        </p:grpSpPr>
        <p:sp>
          <p:nvSpPr>
            <p:cNvPr id="10274" name="文本框 22"/>
            <p:cNvSpPr txBox="1">
              <a:spLocks noChangeArrowheads="1"/>
            </p:cNvSpPr>
            <p:nvPr/>
          </p:nvSpPr>
          <p:spPr bwMode="auto">
            <a:xfrm>
              <a:off x="5586942" y="4589771"/>
              <a:ext cx="180751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800" b="1">
                  <a:solidFill>
                    <a:srgbClr val="548235"/>
                  </a:solidFill>
                  <a:latin typeface="Times New Roman" panose="02020603050405020304" pitchFamily="18" charset="0"/>
                  <a:ea typeface="黑体" panose="02010609060101010101" pitchFamily="49" charset="-122"/>
                </a:rPr>
                <a:t>有公因数</a:t>
              </a:r>
              <a:r>
                <a:rPr lang="en-US" altLang="zh-CN" sz="2800" b="1">
                  <a:solidFill>
                    <a:srgbClr val="548235"/>
                  </a:solidFill>
                  <a:latin typeface="Times New Roman" panose="02020603050405020304" pitchFamily="18" charset="0"/>
                  <a:ea typeface="黑体" panose="02010609060101010101" pitchFamily="49" charset="-122"/>
                </a:rPr>
                <a:t>3</a:t>
              </a:r>
              <a:endParaRPr lang="zh-CN" altLang="en-US" sz="2800" b="1">
                <a:solidFill>
                  <a:srgbClr val="548235"/>
                </a:solidFill>
                <a:latin typeface="Times New Roman" panose="02020603050405020304" pitchFamily="18" charset="0"/>
                <a:ea typeface="黑体" panose="02010609060101010101" pitchFamily="49" charset="-122"/>
              </a:endParaRPr>
            </a:p>
          </p:txBody>
        </p:sp>
        <p:sp>
          <p:nvSpPr>
            <p:cNvPr id="10275" name="椭圆 10274"/>
            <p:cNvSpPr/>
            <p:nvPr/>
          </p:nvSpPr>
          <p:spPr>
            <a:xfrm>
              <a:off x="5294946" y="3211820"/>
              <a:ext cx="2240750" cy="1377951"/>
            </a:xfrm>
            <a:prstGeom prst="ellipse">
              <a:avLst/>
            </a:prstGeom>
            <a:solidFill>
              <a:schemeClr val="bg1">
                <a:lumMod val="9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nvGrpSpPr>
            <p:cNvPr id="10279" name="组合 44"/>
            <p:cNvGrpSpPr/>
            <p:nvPr/>
          </p:nvGrpSpPr>
          <p:grpSpPr bwMode="auto">
            <a:xfrm>
              <a:off x="5532112" y="3361422"/>
              <a:ext cx="592128" cy="1079399"/>
              <a:chOff x="4768072" y="3533080"/>
              <a:chExt cx="592128" cy="1079399"/>
            </a:xfrm>
          </p:grpSpPr>
          <p:sp>
            <p:nvSpPr>
              <p:cNvPr id="10286" name="Rectangle 6"/>
              <p:cNvSpPr>
                <a:spLocks noChangeArrowheads="1"/>
              </p:cNvSpPr>
              <p:nvPr/>
            </p:nvSpPr>
            <p:spPr bwMode="auto">
              <a:xfrm>
                <a:off x="4767358" y="3532703"/>
                <a:ext cx="593514" cy="1079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type="none" w="lg" len="lg"/>
                  </a14:hiddenLine>
                </a:ext>
              </a:extLst>
            </p:spPr>
            <p:txBody>
              <a:bodyPr wrap="none"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lang="en-US" altLang="zh-CN" sz="3200" b="1">
                    <a:solidFill>
                      <a:srgbClr val="FF5050"/>
                    </a:solidFill>
                    <a:latin typeface="Times New Roman" panose="02020603050405020304" pitchFamily="18" charset="0"/>
                    <a:ea typeface="黑体" panose="02010609060101010101" pitchFamily="49" charset="-122"/>
                  </a:rPr>
                  <a:t>9</a:t>
                </a:r>
                <a:endParaRPr lang="en-US" altLang="zh-CN" sz="3200" b="1">
                  <a:solidFill>
                    <a:srgbClr val="FF5050"/>
                  </a:solidFill>
                  <a:latin typeface="Times New Roman" panose="02020603050405020304" pitchFamily="18" charset="0"/>
                  <a:ea typeface="黑体" panose="02010609060101010101" pitchFamily="49" charset="-122"/>
                </a:endParaRPr>
              </a:p>
              <a:p>
                <a:pPr algn="ctr"/>
                <a:r>
                  <a:rPr lang="en-US" altLang="zh-CN" sz="3200" b="1">
                    <a:solidFill>
                      <a:srgbClr val="FF5050"/>
                    </a:solidFill>
                    <a:latin typeface="Times New Roman" panose="02020603050405020304" pitchFamily="18" charset="0"/>
                    <a:ea typeface="黑体" panose="02010609060101010101" pitchFamily="49" charset="-122"/>
                  </a:rPr>
                  <a:t>12</a:t>
                </a:r>
                <a:endParaRPr lang="en-US" altLang="zh-CN" sz="3200" b="1">
                  <a:solidFill>
                    <a:srgbClr val="FF5050"/>
                  </a:solidFill>
                  <a:latin typeface="Times New Roman" panose="02020603050405020304" pitchFamily="18" charset="0"/>
                  <a:ea typeface="黑体" panose="02010609060101010101" pitchFamily="49" charset="-122"/>
                </a:endParaRPr>
              </a:p>
            </p:txBody>
          </p:sp>
          <p:cxnSp>
            <p:nvCxnSpPr>
              <p:cNvPr id="10287" name="直接连接符 10286"/>
              <p:cNvCxnSpPr/>
              <p:nvPr/>
            </p:nvCxnSpPr>
            <p:spPr>
              <a:xfrm>
                <a:off x="4824488" y="4088329"/>
                <a:ext cx="445929" cy="0"/>
              </a:xfrm>
              <a:prstGeom prst="line">
                <a:avLst/>
              </a:prstGeom>
              <a:ln w="19050">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10280" name="组合 47"/>
            <p:cNvGrpSpPr/>
            <p:nvPr/>
          </p:nvGrpSpPr>
          <p:grpSpPr bwMode="auto">
            <a:xfrm>
              <a:off x="6090323" y="3361421"/>
              <a:ext cx="592128" cy="1079399"/>
              <a:chOff x="4768072" y="3533080"/>
              <a:chExt cx="592128" cy="1079399"/>
            </a:xfrm>
          </p:grpSpPr>
          <p:sp>
            <p:nvSpPr>
              <p:cNvPr id="10284" name="Rectangle 6"/>
              <p:cNvSpPr>
                <a:spLocks noChangeArrowheads="1"/>
              </p:cNvSpPr>
              <p:nvPr/>
            </p:nvSpPr>
            <p:spPr bwMode="auto">
              <a:xfrm>
                <a:off x="4767748" y="3532704"/>
                <a:ext cx="591927" cy="1079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type="none" w="lg" len="lg"/>
                  </a14:hiddenLine>
                </a:ext>
              </a:extLst>
            </p:spPr>
            <p:txBody>
              <a:bodyPr wrap="none"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lang="en-US" altLang="zh-CN" sz="3200" b="1">
                    <a:solidFill>
                      <a:srgbClr val="FF5050"/>
                    </a:solidFill>
                    <a:latin typeface="Times New Roman" panose="02020603050405020304" pitchFamily="18" charset="0"/>
                    <a:ea typeface="黑体" panose="02010609060101010101" pitchFamily="49" charset="-122"/>
                  </a:rPr>
                  <a:t>30</a:t>
                </a:r>
                <a:endParaRPr lang="en-US" altLang="zh-CN" sz="3200" b="1">
                  <a:solidFill>
                    <a:srgbClr val="FF5050"/>
                  </a:solidFill>
                  <a:latin typeface="Times New Roman" panose="02020603050405020304" pitchFamily="18" charset="0"/>
                  <a:ea typeface="黑体" panose="02010609060101010101" pitchFamily="49" charset="-122"/>
                </a:endParaRPr>
              </a:p>
              <a:p>
                <a:pPr algn="ctr"/>
                <a:r>
                  <a:rPr lang="en-US" altLang="zh-CN" sz="3200" b="1">
                    <a:solidFill>
                      <a:srgbClr val="FF5050"/>
                    </a:solidFill>
                    <a:latin typeface="Times New Roman" panose="02020603050405020304" pitchFamily="18" charset="0"/>
                    <a:ea typeface="黑体" panose="02010609060101010101" pitchFamily="49" charset="-122"/>
                  </a:rPr>
                  <a:t>45</a:t>
                </a:r>
                <a:endParaRPr lang="en-US" altLang="zh-CN" sz="3200" b="1">
                  <a:solidFill>
                    <a:srgbClr val="FF5050"/>
                  </a:solidFill>
                  <a:latin typeface="Times New Roman" panose="02020603050405020304" pitchFamily="18" charset="0"/>
                  <a:ea typeface="黑体" panose="02010609060101010101" pitchFamily="49" charset="-122"/>
                </a:endParaRPr>
              </a:p>
            </p:txBody>
          </p:sp>
          <p:cxnSp>
            <p:nvCxnSpPr>
              <p:cNvPr id="10285" name="直接连接符 10284"/>
              <p:cNvCxnSpPr/>
              <p:nvPr/>
            </p:nvCxnSpPr>
            <p:spPr>
              <a:xfrm>
                <a:off x="4824878" y="4088330"/>
                <a:ext cx="444342" cy="0"/>
              </a:xfrm>
              <a:prstGeom prst="line">
                <a:avLst/>
              </a:prstGeom>
              <a:ln w="19050">
                <a:solidFill>
                  <a:srgbClr val="FF5050"/>
                </a:solidFill>
              </a:ln>
            </p:spPr>
            <p:style>
              <a:lnRef idx="1">
                <a:schemeClr val="accent1"/>
              </a:lnRef>
              <a:fillRef idx="0">
                <a:schemeClr val="accent1"/>
              </a:fillRef>
              <a:effectRef idx="0">
                <a:schemeClr val="accent1"/>
              </a:effectRef>
              <a:fontRef idx="minor">
                <a:schemeClr val="tx1"/>
              </a:fontRef>
            </p:style>
          </p:cxnSp>
        </p:grpSp>
        <p:grpSp>
          <p:nvGrpSpPr>
            <p:cNvPr id="10281" name="组合 50"/>
            <p:cNvGrpSpPr/>
            <p:nvPr/>
          </p:nvGrpSpPr>
          <p:grpSpPr bwMode="auto">
            <a:xfrm>
              <a:off x="6740816" y="3361421"/>
              <a:ext cx="592127" cy="1079399"/>
              <a:chOff x="4768073" y="3533080"/>
              <a:chExt cx="592127" cy="1079399"/>
            </a:xfrm>
          </p:grpSpPr>
          <p:sp>
            <p:nvSpPr>
              <p:cNvPr id="10282" name="Rectangle 6"/>
              <p:cNvSpPr>
                <a:spLocks noChangeArrowheads="1"/>
              </p:cNvSpPr>
              <p:nvPr/>
            </p:nvSpPr>
            <p:spPr bwMode="auto">
              <a:xfrm>
                <a:off x="4767899" y="3532704"/>
                <a:ext cx="591927" cy="1079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type="none" w="lg" len="lg"/>
                  </a14:hiddenLine>
                </a:ext>
              </a:extLst>
            </p:spPr>
            <p:txBody>
              <a:bodyPr wrap="none"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lang="en-US" altLang="zh-CN" sz="3200" b="1">
                    <a:solidFill>
                      <a:srgbClr val="FF5050"/>
                    </a:solidFill>
                    <a:latin typeface="Times New Roman" panose="02020603050405020304" pitchFamily="18" charset="0"/>
                    <a:ea typeface="黑体" panose="02010609060101010101" pitchFamily="49" charset="-122"/>
                  </a:rPr>
                  <a:t>84</a:t>
                </a:r>
                <a:endParaRPr lang="en-US" altLang="zh-CN" sz="3200" b="1">
                  <a:solidFill>
                    <a:srgbClr val="FF5050"/>
                  </a:solidFill>
                  <a:latin typeface="Times New Roman" panose="02020603050405020304" pitchFamily="18" charset="0"/>
                  <a:ea typeface="黑体" panose="02010609060101010101" pitchFamily="49" charset="-122"/>
                </a:endParaRPr>
              </a:p>
              <a:p>
                <a:pPr algn="ctr"/>
                <a:r>
                  <a:rPr lang="en-US" altLang="zh-CN" sz="3200" b="1">
                    <a:solidFill>
                      <a:srgbClr val="FF5050"/>
                    </a:solidFill>
                    <a:latin typeface="Times New Roman" panose="02020603050405020304" pitchFamily="18" charset="0"/>
                    <a:ea typeface="黑体" panose="02010609060101010101" pitchFamily="49" charset="-122"/>
                  </a:rPr>
                  <a:t>96</a:t>
                </a:r>
                <a:endParaRPr lang="en-US" altLang="zh-CN" sz="3200" b="1">
                  <a:solidFill>
                    <a:srgbClr val="FF5050"/>
                  </a:solidFill>
                  <a:latin typeface="Times New Roman" panose="02020603050405020304" pitchFamily="18" charset="0"/>
                  <a:ea typeface="黑体" panose="02010609060101010101" pitchFamily="49" charset="-122"/>
                </a:endParaRPr>
              </a:p>
            </p:txBody>
          </p:sp>
          <p:cxnSp>
            <p:nvCxnSpPr>
              <p:cNvPr id="10283" name="直接连接符 10282"/>
              <p:cNvCxnSpPr/>
              <p:nvPr/>
            </p:nvCxnSpPr>
            <p:spPr>
              <a:xfrm>
                <a:off x="4825029" y="4088330"/>
                <a:ext cx="444342" cy="0"/>
              </a:xfrm>
              <a:prstGeom prst="line">
                <a:avLst/>
              </a:prstGeom>
              <a:ln w="19050">
                <a:solidFill>
                  <a:srgbClr val="FF5050"/>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5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42115" y="544256"/>
            <a:ext cx="7048500" cy="1303177"/>
          </a:xfrm>
          <a:prstGeom prst="rect">
            <a:avLst/>
          </a:prstGeom>
          <a:noFill/>
        </p:spPr>
        <p:txBody>
          <a:bodyPr>
            <a:spAutoFit/>
          </a:bodyPr>
          <a:lstStyle/>
          <a:p>
            <a:pPr>
              <a:lnSpc>
                <a:spcPct val="150000"/>
              </a:lnSpc>
              <a:defRPr/>
            </a:pPr>
            <a:r>
              <a:rPr lang="en-US" altLang="zh-CN" sz="2800" b="1" dirty="0">
                <a:latin typeface="+mn-lt"/>
                <a:ea typeface="黑体" panose="02010609060101010101" pitchFamily="49" charset="-122"/>
              </a:rPr>
              <a:t>3.</a:t>
            </a:r>
            <a:r>
              <a:rPr lang="zh-CN" altLang="en-US" sz="2800" b="1" dirty="0">
                <a:latin typeface="+mn-lt"/>
                <a:ea typeface="黑体" panose="02010609060101010101" pitchFamily="49" charset="-122"/>
              </a:rPr>
              <a:t>下列分数中哪些没有化成最简分数？请把它们化成最简分数。</a:t>
            </a:r>
            <a:endParaRPr lang="zh-CN" altLang="en-US" sz="2800" b="1" dirty="0">
              <a:latin typeface="+mn-lt"/>
              <a:ea typeface="黑体" panose="02010609060101010101" pitchFamily="49" charset="-122"/>
            </a:endParaRPr>
          </a:p>
        </p:txBody>
      </p:sp>
      <p:grpSp>
        <p:nvGrpSpPr>
          <p:cNvPr id="7" name="组合 2"/>
          <p:cNvGrpSpPr/>
          <p:nvPr/>
        </p:nvGrpSpPr>
        <p:grpSpPr bwMode="auto">
          <a:xfrm>
            <a:off x="797678" y="1953712"/>
            <a:ext cx="1238250" cy="1095375"/>
            <a:chOff x="1135872" y="1548222"/>
            <a:chExt cx="1238834" cy="1095323"/>
          </a:xfrm>
        </p:grpSpPr>
        <p:grpSp>
          <p:nvGrpSpPr>
            <p:cNvPr id="10" name="组合 3"/>
            <p:cNvGrpSpPr/>
            <p:nvPr/>
          </p:nvGrpSpPr>
          <p:grpSpPr bwMode="auto">
            <a:xfrm>
              <a:off x="1135872" y="1548222"/>
              <a:ext cx="592128" cy="1079399"/>
              <a:chOff x="4768072" y="3533080"/>
              <a:chExt cx="592128" cy="1079399"/>
            </a:xfrm>
          </p:grpSpPr>
          <p:sp>
            <p:nvSpPr>
              <p:cNvPr id="19" name="Rectangle 6"/>
              <p:cNvSpPr>
                <a:spLocks noChangeArrowheads="1"/>
              </p:cNvSpPr>
              <p:nvPr/>
            </p:nvSpPr>
            <p:spPr bwMode="auto">
              <a:xfrm>
                <a:off x="4768072" y="3533080"/>
                <a:ext cx="592416" cy="1079449"/>
              </a:xfrm>
              <a:prstGeom prst="rect">
                <a:avLst/>
              </a:prstGeom>
              <a:noFill/>
              <a:ln>
                <a:noFill/>
              </a:ln>
            </p:spPr>
            <p:txBody>
              <a:bodyPr wrap="none" lIns="90000" tIns="46800" rIns="90000" bIns="46800">
                <a:spAutoFit/>
              </a:bodyPr>
              <a:lstStyle/>
              <a:p>
                <a:pPr algn="ctr">
                  <a:defRPr/>
                </a:pPr>
                <a:r>
                  <a:rPr lang="en-US" altLang="zh-CN" sz="3200" b="1" dirty="0">
                    <a:latin typeface="+mj-lt"/>
                    <a:ea typeface="+mj-ea"/>
                  </a:rPr>
                  <a:t>16</a:t>
                </a:r>
                <a:endParaRPr lang="en-US" altLang="zh-CN" sz="3200" b="1" dirty="0">
                  <a:latin typeface="+mj-lt"/>
                  <a:ea typeface="+mj-ea"/>
                </a:endParaRPr>
              </a:p>
              <a:p>
                <a:pPr algn="ctr">
                  <a:defRPr/>
                </a:pPr>
                <a:r>
                  <a:rPr lang="en-US" altLang="zh-CN" sz="3200" b="1" dirty="0">
                    <a:latin typeface="+mj-lt"/>
                    <a:ea typeface="+mj-ea"/>
                  </a:rPr>
                  <a:t>24</a:t>
                </a:r>
                <a:endParaRPr lang="en-US" altLang="zh-CN" sz="3200" b="1" dirty="0">
                  <a:latin typeface="+mj-lt"/>
                  <a:ea typeface="+mj-ea"/>
                </a:endParaRPr>
              </a:p>
            </p:txBody>
          </p:sp>
          <p:cxnSp>
            <p:nvCxnSpPr>
              <p:cNvPr id="20" name="直接连接符 19"/>
              <p:cNvCxnSpPr/>
              <p:nvPr/>
            </p:nvCxnSpPr>
            <p:spPr>
              <a:xfrm>
                <a:off x="4825249" y="4088679"/>
                <a:ext cx="44471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文本框 10"/>
            <p:cNvSpPr txBox="1"/>
            <p:nvPr/>
          </p:nvSpPr>
          <p:spPr>
            <a:xfrm>
              <a:off x="1626640" y="1811734"/>
              <a:ext cx="624182" cy="584172"/>
            </a:xfrm>
            <a:prstGeom prst="rect">
              <a:avLst/>
            </a:prstGeom>
            <a:noFill/>
          </p:spPr>
          <p:txBody>
            <a:bodyPr wrap="none">
              <a:spAutoFit/>
            </a:bodyPr>
            <a:lstStyle/>
            <a:p>
              <a:pPr>
                <a:defRPr/>
              </a:pPr>
              <a:r>
                <a:rPr lang="en-US" altLang="zh-CN" sz="3200" b="1" dirty="0">
                  <a:latin typeface="+mn-lt"/>
                  <a:ea typeface="黑体" panose="02010609060101010101" pitchFamily="49" charset="-122"/>
                </a:rPr>
                <a:t>=  </a:t>
              </a:r>
              <a:endParaRPr lang="zh-CN" altLang="en-US" sz="3200" b="1" dirty="0">
                <a:latin typeface="+mn-lt"/>
                <a:ea typeface="黑体" panose="02010609060101010101" pitchFamily="49" charset="-122"/>
              </a:endParaRPr>
            </a:p>
          </p:txBody>
        </p:sp>
        <p:grpSp>
          <p:nvGrpSpPr>
            <p:cNvPr id="12" name="组合 5"/>
            <p:cNvGrpSpPr/>
            <p:nvPr/>
          </p:nvGrpSpPr>
          <p:grpSpPr bwMode="auto">
            <a:xfrm>
              <a:off x="1987764" y="1564146"/>
              <a:ext cx="386942" cy="1079399"/>
              <a:chOff x="4565864" y="3533080"/>
              <a:chExt cx="386942" cy="1079399"/>
            </a:xfrm>
          </p:grpSpPr>
          <p:sp>
            <p:nvSpPr>
              <p:cNvPr id="13" name="Rectangle 6"/>
              <p:cNvSpPr>
                <a:spLocks noChangeArrowheads="1"/>
              </p:cNvSpPr>
              <p:nvPr/>
            </p:nvSpPr>
            <p:spPr bwMode="auto">
              <a:xfrm>
                <a:off x="4565274" y="3533030"/>
                <a:ext cx="387532" cy="1079449"/>
              </a:xfrm>
              <a:prstGeom prst="rect">
                <a:avLst/>
              </a:prstGeom>
              <a:noFill/>
              <a:ln>
                <a:noFill/>
              </a:ln>
            </p:spPr>
            <p:txBody>
              <a:bodyPr wrap="none" lIns="90000" tIns="46800" rIns="90000" bIns="46800">
                <a:spAutoFit/>
              </a:bodyPr>
              <a:lstStyle/>
              <a:p>
                <a:pPr algn="ctr">
                  <a:defRPr/>
                </a:pPr>
                <a:r>
                  <a:rPr lang="en-US" altLang="zh-CN" sz="3200" b="1" dirty="0">
                    <a:latin typeface="+mj-lt"/>
                    <a:ea typeface="+mj-ea"/>
                  </a:rPr>
                  <a:t>4</a:t>
                </a:r>
                <a:endParaRPr lang="en-US" altLang="zh-CN" sz="3200" b="1" dirty="0">
                  <a:latin typeface="+mj-lt"/>
                  <a:ea typeface="+mj-ea"/>
                </a:endParaRPr>
              </a:p>
              <a:p>
                <a:pPr algn="ctr">
                  <a:defRPr/>
                </a:pPr>
                <a:r>
                  <a:rPr lang="en-US" altLang="zh-CN" sz="3200" b="1" dirty="0">
                    <a:latin typeface="+mj-lt"/>
                    <a:ea typeface="+mj-ea"/>
                  </a:rPr>
                  <a:t>6</a:t>
                </a:r>
                <a:endParaRPr lang="en-US" altLang="zh-CN" sz="3200" b="1" dirty="0">
                  <a:latin typeface="+mj-lt"/>
                  <a:ea typeface="+mj-ea"/>
                </a:endParaRPr>
              </a:p>
            </p:txBody>
          </p:sp>
          <p:cxnSp>
            <p:nvCxnSpPr>
              <p:cNvPr id="16" name="直接连接符 15"/>
              <p:cNvCxnSpPr/>
              <p:nvPr/>
            </p:nvCxnSpPr>
            <p:spPr>
              <a:xfrm flipV="1">
                <a:off x="4598626" y="4072755"/>
                <a:ext cx="32876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21" name="组合 16"/>
          <p:cNvGrpSpPr/>
          <p:nvPr/>
        </p:nvGrpSpPr>
        <p:grpSpPr bwMode="auto">
          <a:xfrm>
            <a:off x="3528178" y="1979112"/>
            <a:ext cx="1417637" cy="1095375"/>
            <a:chOff x="1135872" y="1548222"/>
            <a:chExt cx="1417627" cy="1095323"/>
          </a:xfrm>
        </p:grpSpPr>
        <p:grpSp>
          <p:nvGrpSpPr>
            <p:cNvPr id="23" name="组合 17"/>
            <p:cNvGrpSpPr/>
            <p:nvPr/>
          </p:nvGrpSpPr>
          <p:grpSpPr bwMode="auto">
            <a:xfrm>
              <a:off x="1135872" y="1548222"/>
              <a:ext cx="592128" cy="1079399"/>
              <a:chOff x="4768072" y="3533080"/>
              <a:chExt cx="592128" cy="1079399"/>
            </a:xfrm>
          </p:grpSpPr>
          <p:sp>
            <p:nvSpPr>
              <p:cNvPr id="42" name="Rectangle 6"/>
              <p:cNvSpPr>
                <a:spLocks noChangeArrowheads="1"/>
              </p:cNvSpPr>
              <p:nvPr/>
            </p:nvSpPr>
            <p:spPr bwMode="auto">
              <a:xfrm>
                <a:off x="4768072" y="3533080"/>
                <a:ext cx="592133" cy="1079449"/>
              </a:xfrm>
              <a:prstGeom prst="rect">
                <a:avLst/>
              </a:prstGeom>
              <a:noFill/>
              <a:ln>
                <a:noFill/>
              </a:ln>
            </p:spPr>
            <p:txBody>
              <a:bodyPr wrap="none" lIns="90000" tIns="46800" rIns="90000" bIns="46800">
                <a:spAutoFit/>
              </a:bodyPr>
              <a:lstStyle/>
              <a:p>
                <a:pPr algn="ctr">
                  <a:defRPr/>
                </a:pPr>
                <a:r>
                  <a:rPr lang="en-US" altLang="zh-CN" sz="3200" b="1" dirty="0">
                    <a:latin typeface="+mj-lt"/>
                    <a:ea typeface="+mj-ea"/>
                  </a:rPr>
                  <a:t>15</a:t>
                </a:r>
                <a:endParaRPr lang="en-US" altLang="zh-CN" sz="3200" b="1" dirty="0">
                  <a:latin typeface="+mj-lt"/>
                  <a:ea typeface="+mj-ea"/>
                </a:endParaRPr>
              </a:p>
              <a:p>
                <a:pPr algn="ctr">
                  <a:defRPr/>
                </a:pPr>
                <a:r>
                  <a:rPr lang="en-US" altLang="zh-CN" sz="3200" b="1" dirty="0">
                    <a:latin typeface="+mj-lt"/>
                    <a:ea typeface="+mj-ea"/>
                  </a:rPr>
                  <a:t>36</a:t>
                </a:r>
                <a:endParaRPr lang="en-US" altLang="zh-CN" sz="3200" b="1" dirty="0">
                  <a:latin typeface="+mj-lt"/>
                  <a:ea typeface="+mj-ea"/>
                </a:endParaRPr>
              </a:p>
            </p:txBody>
          </p:sp>
          <p:cxnSp>
            <p:nvCxnSpPr>
              <p:cNvPr id="43" name="直接连接符 42"/>
              <p:cNvCxnSpPr/>
              <p:nvPr/>
            </p:nvCxnSpPr>
            <p:spPr>
              <a:xfrm>
                <a:off x="4825222" y="4088679"/>
                <a:ext cx="44449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文本框 23"/>
            <p:cNvSpPr txBox="1"/>
            <p:nvPr/>
          </p:nvSpPr>
          <p:spPr>
            <a:xfrm>
              <a:off x="1626406" y="1811734"/>
              <a:ext cx="623884" cy="584172"/>
            </a:xfrm>
            <a:prstGeom prst="rect">
              <a:avLst/>
            </a:prstGeom>
            <a:noFill/>
          </p:spPr>
          <p:txBody>
            <a:bodyPr wrap="none">
              <a:spAutoFit/>
            </a:bodyPr>
            <a:lstStyle/>
            <a:p>
              <a:pPr>
                <a:defRPr/>
              </a:pPr>
              <a:r>
                <a:rPr lang="en-US" altLang="zh-CN" sz="3200" b="1" dirty="0">
                  <a:latin typeface="+mn-lt"/>
                  <a:ea typeface="黑体" panose="02010609060101010101" pitchFamily="49" charset="-122"/>
                </a:rPr>
                <a:t>=  </a:t>
              </a:r>
              <a:endParaRPr lang="zh-CN" altLang="en-US" sz="3200" b="1" dirty="0">
                <a:latin typeface="+mn-lt"/>
                <a:ea typeface="黑体" panose="02010609060101010101" pitchFamily="49" charset="-122"/>
              </a:endParaRPr>
            </a:p>
          </p:txBody>
        </p:sp>
        <p:grpSp>
          <p:nvGrpSpPr>
            <p:cNvPr id="39" name="组合 19"/>
            <p:cNvGrpSpPr/>
            <p:nvPr/>
          </p:nvGrpSpPr>
          <p:grpSpPr bwMode="auto">
            <a:xfrm>
              <a:off x="1961371" y="1564146"/>
              <a:ext cx="592128" cy="1079399"/>
              <a:chOff x="4539471" y="3533080"/>
              <a:chExt cx="592128" cy="1079399"/>
            </a:xfrm>
          </p:grpSpPr>
          <p:sp>
            <p:nvSpPr>
              <p:cNvPr id="40" name="Rectangle 6"/>
              <p:cNvSpPr>
                <a:spLocks noChangeArrowheads="1"/>
              </p:cNvSpPr>
              <p:nvPr/>
            </p:nvSpPr>
            <p:spPr bwMode="auto">
              <a:xfrm>
                <a:off x="4539466" y="3533030"/>
                <a:ext cx="592133" cy="1079449"/>
              </a:xfrm>
              <a:prstGeom prst="rect">
                <a:avLst/>
              </a:prstGeom>
              <a:noFill/>
              <a:ln>
                <a:noFill/>
              </a:ln>
            </p:spPr>
            <p:txBody>
              <a:bodyPr wrap="none" lIns="90000" tIns="46800" rIns="90000" bIns="46800">
                <a:spAutoFit/>
              </a:bodyPr>
              <a:lstStyle/>
              <a:p>
                <a:pPr algn="ctr">
                  <a:defRPr/>
                </a:pPr>
                <a:r>
                  <a:rPr lang="en-US" altLang="zh-CN" sz="3200" b="1" dirty="0">
                    <a:latin typeface="+mj-lt"/>
                    <a:ea typeface="+mj-ea"/>
                  </a:rPr>
                  <a:t>5</a:t>
                </a:r>
                <a:endParaRPr lang="en-US" altLang="zh-CN" sz="3200" b="1" dirty="0">
                  <a:latin typeface="+mj-lt"/>
                  <a:ea typeface="+mj-ea"/>
                </a:endParaRPr>
              </a:p>
              <a:p>
                <a:pPr algn="ctr">
                  <a:defRPr/>
                </a:pPr>
                <a:r>
                  <a:rPr lang="en-US" altLang="zh-CN" sz="3200" b="1" dirty="0">
                    <a:latin typeface="+mj-lt"/>
                    <a:ea typeface="+mj-ea"/>
                  </a:rPr>
                  <a:t>12</a:t>
                </a:r>
                <a:endParaRPr lang="en-US" altLang="zh-CN" sz="3200" b="1" dirty="0">
                  <a:latin typeface="+mj-lt"/>
                  <a:ea typeface="+mj-ea"/>
                </a:endParaRPr>
              </a:p>
            </p:txBody>
          </p:sp>
          <p:cxnSp>
            <p:nvCxnSpPr>
              <p:cNvPr id="41" name="直接连接符 40"/>
              <p:cNvCxnSpPr/>
              <p:nvPr/>
            </p:nvCxnSpPr>
            <p:spPr>
              <a:xfrm>
                <a:off x="4583916" y="4088629"/>
                <a:ext cx="52069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44" name="组合 26"/>
          <p:cNvGrpSpPr/>
          <p:nvPr/>
        </p:nvGrpSpPr>
        <p:grpSpPr bwMode="auto">
          <a:xfrm>
            <a:off x="5693528" y="1969587"/>
            <a:ext cx="1646237" cy="1095375"/>
            <a:chOff x="1135872" y="1548222"/>
            <a:chExt cx="1646227" cy="1095323"/>
          </a:xfrm>
        </p:grpSpPr>
        <p:grpSp>
          <p:nvGrpSpPr>
            <p:cNvPr id="45" name="组合 27"/>
            <p:cNvGrpSpPr/>
            <p:nvPr/>
          </p:nvGrpSpPr>
          <p:grpSpPr bwMode="auto">
            <a:xfrm>
              <a:off x="1135872" y="1548222"/>
              <a:ext cx="592128" cy="1079399"/>
              <a:chOff x="4768072" y="3533080"/>
              <a:chExt cx="592128" cy="1079399"/>
            </a:xfrm>
          </p:grpSpPr>
          <p:sp>
            <p:nvSpPr>
              <p:cNvPr id="50" name="Rectangle 6"/>
              <p:cNvSpPr>
                <a:spLocks noChangeArrowheads="1"/>
              </p:cNvSpPr>
              <p:nvPr/>
            </p:nvSpPr>
            <p:spPr bwMode="auto">
              <a:xfrm>
                <a:off x="4768072" y="3533080"/>
                <a:ext cx="592133" cy="1079449"/>
              </a:xfrm>
              <a:prstGeom prst="rect">
                <a:avLst/>
              </a:prstGeom>
              <a:noFill/>
              <a:ln>
                <a:noFill/>
              </a:ln>
            </p:spPr>
            <p:txBody>
              <a:bodyPr wrap="none" lIns="90000" tIns="46800" rIns="90000" bIns="46800">
                <a:spAutoFit/>
              </a:bodyPr>
              <a:lstStyle/>
              <a:p>
                <a:pPr algn="ctr">
                  <a:defRPr/>
                </a:pPr>
                <a:r>
                  <a:rPr lang="en-US" altLang="zh-CN" sz="3200" b="1" dirty="0">
                    <a:latin typeface="+mj-lt"/>
                    <a:ea typeface="+mj-ea"/>
                  </a:rPr>
                  <a:t>28</a:t>
                </a:r>
                <a:endParaRPr lang="en-US" altLang="zh-CN" sz="3200" b="1" dirty="0">
                  <a:latin typeface="+mj-lt"/>
                  <a:ea typeface="+mj-ea"/>
                </a:endParaRPr>
              </a:p>
              <a:p>
                <a:pPr algn="ctr">
                  <a:defRPr/>
                </a:pPr>
                <a:r>
                  <a:rPr lang="en-US" altLang="zh-CN" sz="3200" b="1" dirty="0">
                    <a:latin typeface="+mj-lt"/>
                    <a:ea typeface="+mj-ea"/>
                  </a:rPr>
                  <a:t>42</a:t>
                </a:r>
                <a:endParaRPr lang="en-US" altLang="zh-CN" sz="3200" b="1" dirty="0">
                  <a:latin typeface="+mj-lt"/>
                  <a:ea typeface="+mj-ea"/>
                </a:endParaRPr>
              </a:p>
            </p:txBody>
          </p:sp>
          <p:cxnSp>
            <p:nvCxnSpPr>
              <p:cNvPr id="51" name="直接连接符 50"/>
              <p:cNvCxnSpPr/>
              <p:nvPr/>
            </p:nvCxnSpPr>
            <p:spPr>
              <a:xfrm>
                <a:off x="4825222" y="4088679"/>
                <a:ext cx="44449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 name="文本框 45"/>
            <p:cNvSpPr txBox="1"/>
            <p:nvPr/>
          </p:nvSpPr>
          <p:spPr>
            <a:xfrm>
              <a:off x="1728005" y="1811734"/>
              <a:ext cx="623884" cy="584172"/>
            </a:xfrm>
            <a:prstGeom prst="rect">
              <a:avLst/>
            </a:prstGeom>
            <a:noFill/>
          </p:spPr>
          <p:txBody>
            <a:bodyPr wrap="none">
              <a:spAutoFit/>
            </a:bodyPr>
            <a:lstStyle/>
            <a:p>
              <a:pPr>
                <a:defRPr/>
              </a:pPr>
              <a:r>
                <a:rPr lang="en-US" altLang="zh-CN" sz="3200" b="1" dirty="0">
                  <a:latin typeface="+mn-lt"/>
                  <a:ea typeface="黑体" panose="02010609060101010101" pitchFamily="49" charset="-122"/>
                </a:rPr>
                <a:t>=  </a:t>
              </a:r>
              <a:endParaRPr lang="zh-CN" altLang="en-US" sz="3200" b="1" dirty="0">
                <a:latin typeface="+mn-lt"/>
                <a:ea typeface="黑体" panose="02010609060101010101" pitchFamily="49" charset="-122"/>
              </a:endParaRPr>
            </a:p>
          </p:txBody>
        </p:sp>
        <p:grpSp>
          <p:nvGrpSpPr>
            <p:cNvPr id="47" name="组合 29"/>
            <p:cNvGrpSpPr/>
            <p:nvPr/>
          </p:nvGrpSpPr>
          <p:grpSpPr bwMode="auto">
            <a:xfrm>
              <a:off x="2189971" y="1564146"/>
              <a:ext cx="592128" cy="1079399"/>
              <a:chOff x="4768071" y="3533080"/>
              <a:chExt cx="592128" cy="1079399"/>
            </a:xfrm>
          </p:grpSpPr>
          <p:sp>
            <p:nvSpPr>
              <p:cNvPr id="48" name="Rectangle 6"/>
              <p:cNvSpPr>
                <a:spLocks noChangeArrowheads="1"/>
              </p:cNvSpPr>
              <p:nvPr/>
            </p:nvSpPr>
            <p:spPr bwMode="auto">
              <a:xfrm>
                <a:off x="4768066" y="3533030"/>
                <a:ext cx="592133" cy="1079449"/>
              </a:xfrm>
              <a:prstGeom prst="rect">
                <a:avLst/>
              </a:prstGeom>
              <a:noFill/>
              <a:ln>
                <a:noFill/>
              </a:ln>
            </p:spPr>
            <p:txBody>
              <a:bodyPr wrap="none" lIns="90000" tIns="46800" rIns="90000" bIns="46800">
                <a:spAutoFit/>
              </a:bodyPr>
              <a:lstStyle/>
              <a:p>
                <a:pPr algn="ctr">
                  <a:defRPr/>
                </a:pPr>
                <a:r>
                  <a:rPr lang="en-US" altLang="zh-CN" sz="3200" b="1" dirty="0">
                    <a:latin typeface="+mj-lt"/>
                    <a:ea typeface="+mj-ea"/>
                  </a:rPr>
                  <a:t>14</a:t>
                </a:r>
                <a:endParaRPr lang="en-US" altLang="zh-CN" sz="3200" b="1" dirty="0">
                  <a:latin typeface="+mj-lt"/>
                  <a:ea typeface="+mj-ea"/>
                </a:endParaRPr>
              </a:p>
              <a:p>
                <a:pPr algn="ctr">
                  <a:defRPr/>
                </a:pPr>
                <a:r>
                  <a:rPr lang="en-US" altLang="zh-CN" sz="3200" b="1" dirty="0">
                    <a:latin typeface="+mj-lt"/>
                    <a:ea typeface="+mj-ea"/>
                  </a:rPr>
                  <a:t>21</a:t>
                </a:r>
                <a:endParaRPr lang="en-US" altLang="zh-CN" sz="3200" b="1" dirty="0">
                  <a:latin typeface="+mj-lt"/>
                  <a:ea typeface="+mj-ea"/>
                </a:endParaRPr>
              </a:p>
            </p:txBody>
          </p:sp>
          <p:cxnSp>
            <p:nvCxnSpPr>
              <p:cNvPr id="49" name="直接连接符 48"/>
              <p:cNvCxnSpPr/>
              <p:nvPr/>
            </p:nvCxnSpPr>
            <p:spPr>
              <a:xfrm>
                <a:off x="4825216" y="4088629"/>
                <a:ext cx="52069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52" name="组合 34"/>
          <p:cNvGrpSpPr/>
          <p:nvPr/>
        </p:nvGrpSpPr>
        <p:grpSpPr bwMode="auto">
          <a:xfrm>
            <a:off x="1739065" y="3382462"/>
            <a:ext cx="1633538" cy="1095375"/>
            <a:chOff x="1135872" y="1548222"/>
            <a:chExt cx="1632728" cy="1095323"/>
          </a:xfrm>
        </p:grpSpPr>
        <p:grpSp>
          <p:nvGrpSpPr>
            <p:cNvPr id="53" name="组合 35"/>
            <p:cNvGrpSpPr/>
            <p:nvPr/>
          </p:nvGrpSpPr>
          <p:grpSpPr bwMode="auto">
            <a:xfrm>
              <a:off x="1135872" y="1548222"/>
              <a:ext cx="592128" cy="1079399"/>
              <a:chOff x="4768072" y="3533080"/>
              <a:chExt cx="592128" cy="1079399"/>
            </a:xfrm>
          </p:grpSpPr>
          <p:sp>
            <p:nvSpPr>
              <p:cNvPr id="58" name="Rectangle 6"/>
              <p:cNvSpPr>
                <a:spLocks noChangeArrowheads="1"/>
              </p:cNvSpPr>
              <p:nvPr/>
            </p:nvSpPr>
            <p:spPr bwMode="auto">
              <a:xfrm>
                <a:off x="4768072" y="3533080"/>
                <a:ext cx="591844" cy="1079449"/>
              </a:xfrm>
              <a:prstGeom prst="rect">
                <a:avLst/>
              </a:prstGeom>
              <a:noFill/>
              <a:ln>
                <a:noFill/>
              </a:ln>
            </p:spPr>
            <p:txBody>
              <a:bodyPr wrap="none" lIns="90000" tIns="46800" rIns="90000" bIns="46800">
                <a:spAutoFit/>
              </a:bodyPr>
              <a:lstStyle/>
              <a:p>
                <a:pPr algn="ctr">
                  <a:defRPr/>
                </a:pPr>
                <a:r>
                  <a:rPr lang="en-US" altLang="zh-CN" sz="3200" b="1" dirty="0">
                    <a:latin typeface="+mj-lt"/>
                    <a:ea typeface="+mj-ea"/>
                  </a:rPr>
                  <a:t>15</a:t>
                </a:r>
                <a:endParaRPr lang="en-US" altLang="zh-CN" sz="3200" b="1" dirty="0">
                  <a:latin typeface="+mj-lt"/>
                  <a:ea typeface="+mj-ea"/>
                </a:endParaRPr>
              </a:p>
              <a:p>
                <a:pPr algn="ctr">
                  <a:defRPr/>
                </a:pPr>
                <a:r>
                  <a:rPr lang="en-US" altLang="zh-CN" sz="3200" b="1" dirty="0">
                    <a:latin typeface="+mj-lt"/>
                    <a:ea typeface="+mj-ea"/>
                  </a:rPr>
                  <a:t>45</a:t>
                </a:r>
                <a:endParaRPr lang="en-US" altLang="zh-CN" sz="3200" b="1" dirty="0">
                  <a:latin typeface="+mj-lt"/>
                  <a:ea typeface="+mj-ea"/>
                </a:endParaRPr>
              </a:p>
            </p:txBody>
          </p:sp>
          <p:cxnSp>
            <p:nvCxnSpPr>
              <p:cNvPr id="59" name="直接连接符 58"/>
              <p:cNvCxnSpPr/>
              <p:nvPr/>
            </p:nvCxnSpPr>
            <p:spPr>
              <a:xfrm>
                <a:off x="4825194" y="4088679"/>
                <a:ext cx="44427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4" name="文本框 53"/>
            <p:cNvSpPr txBox="1"/>
            <p:nvPr/>
          </p:nvSpPr>
          <p:spPr>
            <a:xfrm>
              <a:off x="1727716" y="1811734"/>
              <a:ext cx="623578" cy="584172"/>
            </a:xfrm>
            <a:prstGeom prst="rect">
              <a:avLst/>
            </a:prstGeom>
            <a:noFill/>
          </p:spPr>
          <p:txBody>
            <a:bodyPr wrap="none">
              <a:spAutoFit/>
            </a:bodyPr>
            <a:lstStyle/>
            <a:p>
              <a:pPr>
                <a:defRPr/>
              </a:pPr>
              <a:r>
                <a:rPr lang="en-US" altLang="zh-CN" sz="3200" b="1" dirty="0">
                  <a:latin typeface="+mn-lt"/>
                  <a:ea typeface="黑体" panose="02010609060101010101" pitchFamily="49" charset="-122"/>
                </a:rPr>
                <a:t>=  </a:t>
              </a:r>
              <a:endParaRPr lang="zh-CN" altLang="en-US" sz="3200" b="1" dirty="0">
                <a:latin typeface="+mn-lt"/>
                <a:ea typeface="黑体" panose="02010609060101010101" pitchFamily="49" charset="-122"/>
              </a:endParaRPr>
            </a:p>
          </p:txBody>
        </p:sp>
        <p:grpSp>
          <p:nvGrpSpPr>
            <p:cNvPr id="55" name="组合 37"/>
            <p:cNvGrpSpPr/>
            <p:nvPr/>
          </p:nvGrpSpPr>
          <p:grpSpPr bwMode="auto">
            <a:xfrm>
              <a:off x="2246828" y="1564146"/>
              <a:ext cx="521772" cy="1079399"/>
              <a:chOff x="4824928" y="3533080"/>
              <a:chExt cx="521772" cy="1079399"/>
            </a:xfrm>
          </p:grpSpPr>
          <p:sp>
            <p:nvSpPr>
              <p:cNvPr id="56" name="Rectangle 6"/>
              <p:cNvSpPr>
                <a:spLocks noChangeArrowheads="1"/>
              </p:cNvSpPr>
              <p:nvPr/>
            </p:nvSpPr>
            <p:spPr bwMode="auto">
              <a:xfrm>
                <a:off x="4870686" y="3533030"/>
                <a:ext cx="387158" cy="1079449"/>
              </a:xfrm>
              <a:prstGeom prst="rect">
                <a:avLst/>
              </a:prstGeom>
              <a:noFill/>
              <a:ln>
                <a:noFill/>
              </a:ln>
            </p:spPr>
            <p:txBody>
              <a:bodyPr wrap="none" lIns="90000" tIns="46800" rIns="90000" bIns="46800">
                <a:spAutoFit/>
              </a:bodyPr>
              <a:lstStyle/>
              <a:p>
                <a:pPr algn="ctr">
                  <a:defRPr/>
                </a:pPr>
                <a:r>
                  <a:rPr lang="en-US" altLang="zh-CN" sz="3200" b="1" dirty="0">
                    <a:latin typeface="+mj-lt"/>
                    <a:ea typeface="+mj-ea"/>
                  </a:rPr>
                  <a:t>3</a:t>
                </a:r>
                <a:endParaRPr lang="en-US" altLang="zh-CN" sz="3200" b="1" dirty="0">
                  <a:latin typeface="+mj-lt"/>
                  <a:ea typeface="+mj-ea"/>
                </a:endParaRPr>
              </a:p>
              <a:p>
                <a:pPr algn="ctr">
                  <a:defRPr/>
                </a:pPr>
                <a:r>
                  <a:rPr lang="en-US" altLang="zh-CN" sz="3200" b="1" dirty="0">
                    <a:latin typeface="+mj-lt"/>
                    <a:ea typeface="+mj-ea"/>
                  </a:rPr>
                  <a:t>9</a:t>
                </a:r>
                <a:endParaRPr lang="en-US" altLang="zh-CN" sz="3200" b="1" dirty="0">
                  <a:latin typeface="+mj-lt"/>
                  <a:ea typeface="+mj-ea"/>
                </a:endParaRPr>
              </a:p>
            </p:txBody>
          </p:sp>
          <p:cxnSp>
            <p:nvCxnSpPr>
              <p:cNvPr id="57" name="直接连接符 56"/>
              <p:cNvCxnSpPr/>
              <p:nvPr/>
            </p:nvCxnSpPr>
            <p:spPr>
              <a:xfrm>
                <a:off x="4824671" y="4088629"/>
                <a:ext cx="52202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60" name="组合 42"/>
          <p:cNvGrpSpPr/>
          <p:nvPr/>
        </p:nvGrpSpPr>
        <p:grpSpPr bwMode="auto">
          <a:xfrm>
            <a:off x="4788653" y="3382462"/>
            <a:ext cx="1646237" cy="1095375"/>
            <a:chOff x="1135872" y="1548222"/>
            <a:chExt cx="1646227" cy="1095323"/>
          </a:xfrm>
        </p:grpSpPr>
        <p:grpSp>
          <p:nvGrpSpPr>
            <p:cNvPr id="61" name="组合 43"/>
            <p:cNvGrpSpPr/>
            <p:nvPr/>
          </p:nvGrpSpPr>
          <p:grpSpPr bwMode="auto">
            <a:xfrm>
              <a:off x="1135872" y="1548222"/>
              <a:ext cx="592128" cy="1079399"/>
              <a:chOff x="4768072" y="3533080"/>
              <a:chExt cx="592128" cy="1079399"/>
            </a:xfrm>
          </p:grpSpPr>
          <p:sp>
            <p:nvSpPr>
              <p:cNvPr id="11266" name="Rectangle 6"/>
              <p:cNvSpPr>
                <a:spLocks noChangeArrowheads="1"/>
              </p:cNvSpPr>
              <p:nvPr/>
            </p:nvSpPr>
            <p:spPr bwMode="auto">
              <a:xfrm>
                <a:off x="4768072" y="3533080"/>
                <a:ext cx="592133" cy="1079449"/>
              </a:xfrm>
              <a:prstGeom prst="rect">
                <a:avLst/>
              </a:prstGeom>
              <a:noFill/>
              <a:ln>
                <a:noFill/>
              </a:ln>
            </p:spPr>
            <p:txBody>
              <a:bodyPr wrap="none" lIns="90000" tIns="46800" rIns="90000" bIns="46800">
                <a:spAutoFit/>
              </a:bodyPr>
              <a:lstStyle/>
              <a:p>
                <a:pPr algn="ctr">
                  <a:defRPr/>
                </a:pPr>
                <a:r>
                  <a:rPr lang="en-US" altLang="zh-CN" sz="3200" b="1" dirty="0">
                    <a:latin typeface="+mj-lt"/>
                    <a:ea typeface="+mj-ea"/>
                  </a:rPr>
                  <a:t>78</a:t>
                </a:r>
                <a:endParaRPr lang="en-US" altLang="zh-CN" sz="3200" b="1" dirty="0">
                  <a:latin typeface="+mj-lt"/>
                  <a:ea typeface="+mj-ea"/>
                </a:endParaRPr>
              </a:p>
              <a:p>
                <a:pPr algn="ctr">
                  <a:defRPr/>
                </a:pPr>
                <a:r>
                  <a:rPr lang="en-US" altLang="zh-CN" sz="3200" b="1" dirty="0">
                    <a:latin typeface="+mj-lt"/>
                    <a:ea typeface="+mj-ea"/>
                  </a:rPr>
                  <a:t>87</a:t>
                </a:r>
                <a:endParaRPr lang="en-US" altLang="zh-CN" sz="3200" b="1" dirty="0">
                  <a:latin typeface="+mj-lt"/>
                  <a:ea typeface="+mj-ea"/>
                </a:endParaRPr>
              </a:p>
            </p:txBody>
          </p:sp>
          <p:cxnSp>
            <p:nvCxnSpPr>
              <p:cNvPr id="11269" name="直接连接符 11268"/>
              <p:cNvCxnSpPr/>
              <p:nvPr/>
            </p:nvCxnSpPr>
            <p:spPr>
              <a:xfrm>
                <a:off x="4825222" y="4088679"/>
                <a:ext cx="44449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2" name="文本框 61"/>
            <p:cNvSpPr txBox="1"/>
            <p:nvPr/>
          </p:nvSpPr>
          <p:spPr>
            <a:xfrm>
              <a:off x="1728005" y="1811734"/>
              <a:ext cx="623884" cy="584172"/>
            </a:xfrm>
            <a:prstGeom prst="rect">
              <a:avLst/>
            </a:prstGeom>
            <a:noFill/>
          </p:spPr>
          <p:txBody>
            <a:bodyPr wrap="none">
              <a:spAutoFit/>
            </a:bodyPr>
            <a:lstStyle/>
            <a:p>
              <a:pPr>
                <a:defRPr/>
              </a:pPr>
              <a:r>
                <a:rPr lang="en-US" altLang="zh-CN" sz="3200" b="1" dirty="0">
                  <a:latin typeface="+mn-lt"/>
                  <a:ea typeface="黑体" panose="02010609060101010101" pitchFamily="49" charset="-122"/>
                </a:rPr>
                <a:t>=  </a:t>
              </a:r>
              <a:endParaRPr lang="zh-CN" altLang="en-US" sz="3200" b="1" dirty="0">
                <a:latin typeface="+mn-lt"/>
                <a:ea typeface="黑体" panose="02010609060101010101" pitchFamily="49" charset="-122"/>
              </a:endParaRPr>
            </a:p>
          </p:txBody>
        </p:sp>
        <p:grpSp>
          <p:nvGrpSpPr>
            <p:cNvPr id="63" name="组合 45"/>
            <p:cNvGrpSpPr/>
            <p:nvPr/>
          </p:nvGrpSpPr>
          <p:grpSpPr bwMode="auto">
            <a:xfrm>
              <a:off x="2189971" y="1564146"/>
              <a:ext cx="592128" cy="1079399"/>
              <a:chOff x="4768071" y="3533080"/>
              <a:chExt cx="592128" cy="1079399"/>
            </a:xfrm>
          </p:grpSpPr>
          <p:sp>
            <p:nvSpPr>
              <p:cNvPr id="11264" name="Rectangle 6"/>
              <p:cNvSpPr>
                <a:spLocks noChangeArrowheads="1"/>
              </p:cNvSpPr>
              <p:nvPr/>
            </p:nvSpPr>
            <p:spPr bwMode="auto">
              <a:xfrm>
                <a:off x="4768066" y="3533030"/>
                <a:ext cx="592133" cy="1079449"/>
              </a:xfrm>
              <a:prstGeom prst="rect">
                <a:avLst/>
              </a:prstGeom>
              <a:noFill/>
              <a:ln>
                <a:noFill/>
              </a:ln>
            </p:spPr>
            <p:txBody>
              <a:bodyPr wrap="none" lIns="90000" tIns="46800" rIns="90000" bIns="46800">
                <a:spAutoFit/>
              </a:bodyPr>
              <a:lstStyle/>
              <a:p>
                <a:pPr algn="ctr">
                  <a:defRPr/>
                </a:pPr>
                <a:r>
                  <a:rPr lang="en-US" altLang="zh-CN" sz="3200" b="1" dirty="0">
                    <a:latin typeface="+mj-lt"/>
                    <a:ea typeface="+mj-ea"/>
                  </a:rPr>
                  <a:t>26</a:t>
                </a:r>
                <a:endParaRPr lang="en-US" altLang="zh-CN" sz="3200" b="1" dirty="0">
                  <a:latin typeface="+mj-lt"/>
                  <a:ea typeface="+mj-ea"/>
                </a:endParaRPr>
              </a:p>
              <a:p>
                <a:pPr algn="ctr">
                  <a:defRPr/>
                </a:pPr>
                <a:r>
                  <a:rPr lang="en-US" altLang="zh-CN" sz="3200" b="1" dirty="0">
                    <a:latin typeface="+mj-lt"/>
                    <a:ea typeface="+mj-ea"/>
                  </a:rPr>
                  <a:t>29</a:t>
                </a:r>
                <a:endParaRPr lang="en-US" altLang="zh-CN" sz="3200" b="1" dirty="0">
                  <a:latin typeface="+mj-lt"/>
                  <a:ea typeface="+mj-ea"/>
                </a:endParaRPr>
              </a:p>
            </p:txBody>
          </p:sp>
          <p:cxnSp>
            <p:nvCxnSpPr>
              <p:cNvPr id="11265" name="直接连接符 11264"/>
              <p:cNvCxnSpPr/>
              <p:nvPr/>
            </p:nvCxnSpPr>
            <p:spPr>
              <a:xfrm>
                <a:off x="4825216" y="4088629"/>
                <a:ext cx="52069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1270" name="组合 11269"/>
          <p:cNvGrpSpPr/>
          <p:nvPr/>
        </p:nvGrpSpPr>
        <p:grpSpPr bwMode="auto">
          <a:xfrm>
            <a:off x="2037515" y="1969587"/>
            <a:ext cx="749300" cy="1079500"/>
            <a:chOff x="1626400" y="1564146"/>
            <a:chExt cx="748306" cy="1079399"/>
          </a:xfrm>
        </p:grpSpPr>
        <p:sp>
          <p:nvSpPr>
            <p:cNvPr id="11271" name="文本框 11270"/>
            <p:cNvSpPr txBox="1"/>
            <p:nvPr/>
          </p:nvSpPr>
          <p:spPr>
            <a:xfrm>
              <a:off x="1626400" y="1811773"/>
              <a:ext cx="624645" cy="584145"/>
            </a:xfrm>
            <a:prstGeom prst="rect">
              <a:avLst/>
            </a:prstGeom>
            <a:noFill/>
          </p:spPr>
          <p:txBody>
            <a:bodyPr wrap="none">
              <a:spAutoFit/>
            </a:bodyPr>
            <a:lstStyle/>
            <a:p>
              <a:pPr>
                <a:defRPr/>
              </a:pPr>
              <a:r>
                <a:rPr lang="en-US" altLang="zh-CN" sz="3200" b="1" dirty="0">
                  <a:solidFill>
                    <a:srgbClr val="FF0000"/>
                  </a:solidFill>
                  <a:latin typeface="+mn-lt"/>
                  <a:ea typeface="黑体" panose="02010609060101010101" pitchFamily="49" charset="-122"/>
                </a:rPr>
                <a:t>=  </a:t>
              </a:r>
              <a:endParaRPr lang="zh-CN" altLang="en-US" sz="3200" b="1" dirty="0">
                <a:solidFill>
                  <a:srgbClr val="FF0000"/>
                </a:solidFill>
                <a:latin typeface="+mn-lt"/>
                <a:ea typeface="黑体" panose="02010609060101010101" pitchFamily="49" charset="-122"/>
              </a:endParaRPr>
            </a:p>
          </p:txBody>
        </p:sp>
        <p:grpSp>
          <p:nvGrpSpPr>
            <p:cNvPr id="11272" name="组合 53"/>
            <p:cNvGrpSpPr/>
            <p:nvPr/>
          </p:nvGrpSpPr>
          <p:grpSpPr bwMode="auto">
            <a:xfrm>
              <a:off x="1987764" y="1564146"/>
              <a:ext cx="386942" cy="1079399"/>
              <a:chOff x="4565864" y="3533080"/>
              <a:chExt cx="386942" cy="1079399"/>
            </a:xfrm>
          </p:grpSpPr>
          <p:sp>
            <p:nvSpPr>
              <p:cNvPr id="11273" name="Rectangle 6"/>
              <p:cNvSpPr>
                <a:spLocks noChangeArrowheads="1"/>
              </p:cNvSpPr>
              <p:nvPr/>
            </p:nvSpPr>
            <p:spPr bwMode="auto">
              <a:xfrm>
                <a:off x="4565970" y="3533080"/>
                <a:ext cx="386836" cy="1079399"/>
              </a:xfrm>
              <a:prstGeom prst="rect">
                <a:avLst/>
              </a:prstGeom>
              <a:noFill/>
              <a:ln>
                <a:noFill/>
              </a:ln>
            </p:spPr>
            <p:txBody>
              <a:bodyPr wrap="none" lIns="90000" tIns="46800" rIns="90000" bIns="46800">
                <a:spAutoFit/>
              </a:bodyPr>
              <a:lstStyle/>
              <a:p>
                <a:pPr algn="ctr">
                  <a:defRPr/>
                </a:pPr>
                <a:r>
                  <a:rPr lang="en-US" altLang="zh-CN" sz="3200" b="1" dirty="0">
                    <a:solidFill>
                      <a:srgbClr val="FF0000"/>
                    </a:solidFill>
                    <a:latin typeface="+mj-lt"/>
                    <a:ea typeface="+mj-ea"/>
                  </a:rPr>
                  <a:t>2</a:t>
                </a:r>
                <a:endParaRPr lang="en-US" altLang="zh-CN" sz="3200" b="1" dirty="0">
                  <a:solidFill>
                    <a:srgbClr val="FF0000"/>
                  </a:solidFill>
                  <a:latin typeface="+mj-lt"/>
                  <a:ea typeface="+mj-ea"/>
                </a:endParaRPr>
              </a:p>
              <a:p>
                <a:pPr algn="ctr">
                  <a:defRPr/>
                </a:pPr>
                <a:r>
                  <a:rPr lang="en-US" altLang="zh-CN" sz="3200" b="1" dirty="0">
                    <a:solidFill>
                      <a:srgbClr val="FF0000"/>
                    </a:solidFill>
                    <a:latin typeface="+mj-lt"/>
                    <a:ea typeface="+mj-ea"/>
                  </a:rPr>
                  <a:t>3</a:t>
                </a:r>
                <a:endParaRPr lang="en-US" altLang="zh-CN" sz="3200" b="1" dirty="0">
                  <a:solidFill>
                    <a:srgbClr val="FF0000"/>
                  </a:solidFill>
                  <a:latin typeface="+mj-lt"/>
                  <a:ea typeface="+mj-ea"/>
                </a:endParaRPr>
              </a:p>
            </p:txBody>
          </p:sp>
          <p:cxnSp>
            <p:nvCxnSpPr>
              <p:cNvPr id="11274" name="直接连接符 11273"/>
              <p:cNvCxnSpPr/>
              <p:nvPr/>
            </p:nvCxnSpPr>
            <p:spPr>
              <a:xfrm flipV="1">
                <a:off x="4599264" y="4072780"/>
                <a:ext cx="32817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11276" name="组合 11275"/>
          <p:cNvGrpSpPr/>
          <p:nvPr/>
        </p:nvGrpSpPr>
        <p:grpSpPr bwMode="auto">
          <a:xfrm>
            <a:off x="7396915" y="1985462"/>
            <a:ext cx="747713" cy="1079500"/>
            <a:chOff x="1626400" y="1564146"/>
            <a:chExt cx="748306" cy="1079399"/>
          </a:xfrm>
        </p:grpSpPr>
        <p:sp>
          <p:nvSpPr>
            <p:cNvPr id="11279" name="文本框 11278"/>
            <p:cNvSpPr txBox="1"/>
            <p:nvPr/>
          </p:nvSpPr>
          <p:spPr>
            <a:xfrm>
              <a:off x="1626400" y="1811773"/>
              <a:ext cx="624383" cy="584145"/>
            </a:xfrm>
            <a:prstGeom prst="rect">
              <a:avLst/>
            </a:prstGeom>
            <a:noFill/>
          </p:spPr>
          <p:txBody>
            <a:bodyPr wrap="none">
              <a:spAutoFit/>
            </a:bodyPr>
            <a:lstStyle/>
            <a:p>
              <a:pPr>
                <a:defRPr/>
              </a:pPr>
              <a:r>
                <a:rPr lang="en-US" altLang="zh-CN" sz="3200" b="1" dirty="0">
                  <a:solidFill>
                    <a:srgbClr val="FF0000"/>
                  </a:solidFill>
                  <a:latin typeface="+mn-lt"/>
                  <a:ea typeface="黑体" panose="02010609060101010101" pitchFamily="49" charset="-122"/>
                </a:rPr>
                <a:t>=  </a:t>
              </a:r>
              <a:endParaRPr lang="zh-CN" altLang="en-US" sz="3200" b="1" dirty="0">
                <a:solidFill>
                  <a:srgbClr val="FF0000"/>
                </a:solidFill>
                <a:latin typeface="+mn-lt"/>
                <a:ea typeface="黑体" panose="02010609060101010101" pitchFamily="49" charset="-122"/>
              </a:endParaRPr>
            </a:p>
          </p:txBody>
        </p:sp>
        <p:grpSp>
          <p:nvGrpSpPr>
            <p:cNvPr id="11280" name="组合 60"/>
            <p:cNvGrpSpPr/>
            <p:nvPr/>
          </p:nvGrpSpPr>
          <p:grpSpPr bwMode="auto">
            <a:xfrm>
              <a:off x="1987764" y="1564146"/>
              <a:ext cx="386942" cy="1079399"/>
              <a:chOff x="4565864" y="3533080"/>
              <a:chExt cx="386942" cy="1079399"/>
            </a:xfrm>
          </p:grpSpPr>
          <p:sp>
            <p:nvSpPr>
              <p:cNvPr id="11281" name="Rectangle 6"/>
              <p:cNvSpPr>
                <a:spLocks noChangeArrowheads="1"/>
              </p:cNvSpPr>
              <p:nvPr/>
            </p:nvSpPr>
            <p:spPr bwMode="auto">
              <a:xfrm>
                <a:off x="4565148" y="3533080"/>
                <a:ext cx="387658" cy="1079399"/>
              </a:xfrm>
              <a:prstGeom prst="rect">
                <a:avLst/>
              </a:prstGeom>
              <a:noFill/>
              <a:ln>
                <a:noFill/>
              </a:ln>
            </p:spPr>
            <p:txBody>
              <a:bodyPr wrap="none" lIns="90000" tIns="46800" rIns="90000" bIns="46800">
                <a:spAutoFit/>
              </a:bodyPr>
              <a:lstStyle/>
              <a:p>
                <a:pPr algn="ctr">
                  <a:defRPr/>
                </a:pPr>
                <a:r>
                  <a:rPr lang="en-US" altLang="zh-CN" sz="3200" b="1" dirty="0">
                    <a:solidFill>
                      <a:srgbClr val="FF0000"/>
                    </a:solidFill>
                    <a:latin typeface="+mj-lt"/>
                    <a:ea typeface="+mj-ea"/>
                  </a:rPr>
                  <a:t>2</a:t>
                </a:r>
                <a:endParaRPr lang="en-US" altLang="zh-CN" sz="3200" b="1" dirty="0">
                  <a:solidFill>
                    <a:srgbClr val="FF0000"/>
                  </a:solidFill>
                  <a:latin typeface="+mj-lt"/>
                  <a:ea typeface="+mj-ea"/>
                </a:endParaRPr>
              </a:p>
              <a:p>
                <a:pPr algn="ctr">
                  <a:defRPr/>
                </a:pPr>
                <a:r>
                  <a:rPr lang="en-US" altLang="zh-CN" sz="3200" b="1" dirty="0">
                    <a:solidFill>
                      <a:srgbClr val="FF0000"/>
                    </a:solidFill>
                    <a:latin typeface="+mj-lt"/>
                    <a:ea typeface="+mj-ea"/>
                  </a:rPr>
                  <a:t>3</a:t>
                </a:r>
                <a:endParaRPr lang="en-US" altLang="zh-CN" sz="3200" b="1" dirty="0">
                  <a:solidFill>
                    <a:srgbClr val="FF0000"/>
                  </a:solidFill>
                  <a:latin typeface="+mj-lt"/>
                  <a:ea typeface="+mj-ea"/>
                </a:endParaRPr>
              </a:p>
            </p:txBody>
          </p:sp>
          <p:cxnSp>
            <p:nvCxnSpPr>
              <p:cNvPr id="11282" name="直接连接符 11281"/>
              <p:cNvCxnSpPr/>
              <p:nvPr/>
            </p:nvCxnSpPr>
            <p:spPr>
              <a:xfrm flipV="1">
                <a:off x="4598512" y="4072780"/>
                <a:ext cx="32887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11283" name="组合 11282"/>
          <p:cNvGrpSpPr/>
          <p:nvPr/>
        </p:nvGrpSpPr>
        <p:grpSpPr bwMode="auto">
          <a:xfrm>
            <a:off x="3436103" y="3398337"/>
            <a:ext cx="747712" cy="1079500"/>
            <a:chOff x="1626400" y="1564146"/>
            <a:chExt cx="748306" cy="1079399"/>
          </a:xfrm>
        </p:grpSpPr>
        <p:sp>
          <p:nvSpPr>
            <p:cNvPr id="11284" name="文本框 11283"/>
            <p:cNvSpPr txBox="1"/>
            <p:nvPr/>
          </p:nvSpPr>
          <p:spPr>
            <a:xfrm>
              <a:off x="1626400" y="1811773"/>
              <a:ext cx="624383" cy="584145"/>
            </a:xfrm>
            <a:prstGeom prst="rect">
              <a:avLst/>
            </a:prstGeom>
            <a:noFill/>
          </p:spPr>
          <p:txBody>
            <a:bodyPr wrap="none">
              <a:spAutoFit/>
            </a:bodyPr>
            <a:lstStyle/>
            <a:p>
              <a:pPr>
                <a:defRPr/>
              </a:pPr>
              <a:r>
                <a:rPr lang="en-US" altLang="zh-CN" sz="3200" b="1" dirty="0">
                  <a:solidFill>
                    <a:srgbClr val="FF0000"/>
                  </a:solidFill>
                  <a:latin typeface="+mn-lt"/>
                  <a:ea typeface="黑体" panose="02010609060101010101" pitchFamily="49" charset="-122"/>
                </a:rPr>
                <a:t>=  </a:t>
              </a:r>
              <a:endParaRPr lang="zh-CN" altLang="en-US" sz="3200" b="1" dirty="0">
                <a:solidFill>
                  <a:srgbClr val="FF0000"/>
                </a:solidFill>
                <a:latin typeface="+mn-lt"/>
                <a:ea typeface="黑体" panose="02010609060101010101" pitchFamily="49" charset="-122"/>
              </a:endParaRPr>
            </a:p>
          </p:txBody>
        </p:sp>
        <p:grpSp>
          <p:nvGrpSpPr>
            <p:cNvPr id="11285" name="组合 65"/>
            <p:cNvGrpSpPr/>
            <p:nvPr/>
          </p:nvGrpSpPr>
          <p:grpSpPr bwMode="auto">
            <a:xfrm>
              <a:off x="1987764" y="1564146"/>
              <a:ext cx="386942" cy="1079399"/>
              <a:chOff x="4565864" y="3533080"/>
              <a:chExt cx="386942" cy="1079399"/>
            </a:xfrm>
          </p:grpSpPr>
          <p:sp>
            <p:nvSpPr>
              <p:cNvPr id="11286" name="Rectangle 6"/>
              <p:cNvSpPr>
                <a:spLocks noChangeArrowheads="1"/>
              </p:cNvSpPr>
              <p:nvPr/>
            </p:nvSpPr>
            <p:spPr bwMode="auto">
              <a:xfrm>
                <a:off x="4565148" y="3533080"/>
                <a:ext cx="387658" cy="1079399"/>
              </a:xfrm>
              <a:prstGeom prst="rect">
                <a:avLst/>
              </a:prstGeom>
              <a:noFill/>
              <a:ln>
                <a:noFill/>
              </a:ln>
            </p:spPr>
            <p:txBody>
              <a:bodyPr wrap="none" lIns="90000" tIns="46800" rIns="90000" bIns="46800">
                <a:spAutoFit/>
              </a:bodyPr>
              <a:lstStyle/>
              <a:p>
                <a:pPr algn="ctr">
                  <a:defRPr/>
                </a:pPr>
                <a:r>
                  <a:rPr lang="en-US" altLang="zh-CN" sz="3200" b="1" dirty="0">
                    <a:solidFill>
                      <a:srgbClr val="FF0000"/>
                    </a:solidFill>
                    <a:latin typeface="+mj-lt"/>
                    <a:ea typeface="+mj-ea"/>
                  </a:rPr>
                  <a:t>1</a:t>
                </a:r>
                <a:endParaRPr lang="en-US" altLang="zh-CN" sz="3200" b="1" dirty="0">
                  <a:solidFill>
                    <a:srgbClr val="FF0000"/>
                  </a:solidFill>
                  <a:latin typeface="+mj-lt"/>
                  <a:ea typeface="+mj-ea"/>
                </a:endParaRPr>
              </a:p>
              <a:p>
                <a:pPr algn="ctr">
                  <a:defRPr/>
                </a:pPr>
                <a:r>
                  <a:rPr lang="en-US" altLang="zh-CN" sz="3200" b="1" dirty="0">
                    <a:solidFill>
                      <a:srgbClr val="FF0000"/>
                    </a:solidFill>
                    <a:latin typeface="+mj-lt"/>
                    <a:ea typeface="+mj-ea"/>
                  </a:rPr>
                  <a:t>3</a:t>
                </a:r>
                <a:endParaRPr lang="en-US" altLang="zh-CN" sz="3200" b="1" dirty="0">
                  <a:solidFill>
                    <a:srgbClr val="FF0000"/>
                  </a:solidFill>
                  <a:latin typeface="+mj-lt"/>
                  <a:ea typeface="+mj-ea"/>
                </a:endParaRPr>
              </a:p>
            </p:txBody>
          </p:sp>
          <p:cxnSp>
            <p:nvCxnSpPr>
              <p:cNvPr id="11288" name="直接连接符 11287"/>
              <p:cNvCxnSpPr/>
              <p:nvPr/>
            </p:nvCxnSpPr>
            <p:spPr>
              <a:xfrm flipV="1">
                <a:off x="4598513" y="4072780"/>
                <a:ext cx="32887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bwMode="auto">
          <a:xfrm>
            <a:off x="748464" y="2752141"/>
            <a:ext cx="4570413" cy="1077912"/>
            <a:chOff x="1211222" y="2336342"/>
            <a:chExt cx="4570633" cy="1077218"/>
          </a:xfrm>
        </p:grpSpPr>
        <p:grpSp>
          <p:nvGrpSpPr>
            <p:cNvPr id="13323" name="组合 2"/>
            <p:cNvGrpSpPr/>
            <p:nvPr/>
          </p:nvGrpSpPr>
          <p:grpSpPr bwMode="auto">
            <a:xfrm>
              <a:off x="3627755" y="2336342"/>
              <a:ext cx="2154100" cy="1077218"/>
              <a:chOff x="2286000" y="2002016"/>
              <a:chExt cx="2154328" cy="1076524"/>
            </a:xfrm>
          </p:grpSpPr>
          <p:sp>
            <p:nvSpPr>
              <p:cNvPr id="4" name="矩形 3"/>
              <p:cNvSpPr/>
              <p:nvPr/>
            </p:nvSpPr>
            <p:spPr>
              <a:xfrm>
                <a:off x="2285758" y="2247761"/>
                <a:ext cx="1867188" cy="585034"/>
              </a:xfrm>
              <a:prstGeom prst="rect">
                <a:avLst/>
              </a:prstGeom>
            </p:spPr>
            <p:txBody>
              <a:bodyPr>
                <a:spAutoFit/>
              </a:bodyPr>
              <a:lstStyle/>
              <a:p>
                <a:pPr>
                  <a:defRPr/>
                </a:pPr>
                <a:r>
                  <a:rPr lang="en-US" altLang="zh-CN" sz="3200" b="1" dirty="0">
                    <a:solidFill>
                      <a:srgbClr val="FF0000"/>
                    </a:solidFill>
                    <a:latin typeface="+mj-lt"/>
                  </a:rPr>
                  <a:t>35÷80=</a:t>
                </a:r>
                <a:endParaRPr lang="en-US" altLang="zh-CN" sz="3200" b="1" dirty="0">
                  <a:solidFill>
                    <a:srgbClr val="FF0000"/>
                  </a:solidFill>
                  <a:latin typeface="+mj-lt"/>
                </a:endParaRPr>
              </a:p>
            </p:txBody>
          </p:sp>
          <p:grpSp>
            <p:nvGrpSpPr>
              <p:cNvPr id="13326" name="组合 4"/>
              <p:cNvGrpSpPr/>
              <p:nvPr/>
            </p:nvGrpSpPr>
            <p:grpSpPr bwMode="auto">
              <a:xfrm>
                <a:off x="3845229" y="2002016"/>
                <a:ext cx="595099" cy="1076524"/>
                <a:chOff x="3643792" y="1430911"/>
                <a:chExt cx="595099" cy="1076524"/>
              </a:xfrm>
            </p:grpSpPr>
            <p:sp>
              <p:nvSpPr>
                <p:cNvPr id="6" name="Text Box 11"/>
                <p:cNvSpPr txBox="1">
                  <a:spLocks noChangeArrowheads="1"/>
                </p:cNvSpPr>
                <p:nvPr/>
              </p:nvSpPr>
              <p:spPr bwMode="auto">
                <a:xfrm>
                  <a:off x="3643486" y="1430911"/>
                  <a:ext cx="595405" cy="1076524"/>
                </a:xfrm>
                <a:prstGeom prst="rect">
                  <a:avLst/>
                </a:prstGeom>
                <a:noFill/>
                <a:ln>
                  <a:noFill/>
                </a:ln>
              </p:spPr>
              <p:txBody>
                <a:bodyPr wrap="none">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solidFill>
                        <a:srgbClr val="FF0000"/>
                      </a:solidFill>
                      <a:latin typeface="+mj-lt"/>
                      <a:ea typeface="+mj-ea"/>
                    </a:rPr>
                    <a:t>7</a:t>
                  </a:r>
                  <a:endParaRPr kumimoji="1" lang="en-US" altLang="zh-CN" sz="3200" dirty="0">
                    <a:solidFill>
                      <a:srgbClr val="FF0000"/>
                    </a:solidFill>
                    <a:latin typeface="+mj-lt"/>
                    <a:ea typeface="+mj-ea"/>
                  </a:endParaRPr>
                </a:p>
                <a:p>
                  <a:pPr algn="ctr">
                    <a:defRPr/>
                  </a:pPr>
                  <a:r>
                    <a:rPr kumimoji="1" lang="en-US" altLang="zh-CN" sz="3200" dirty="0">
                      <a:solidFill>
                        <a:srgbClr val="FF0000"/>
                      </a:solidFill>
                      <a:latin typeface="+mj-lt"/>
                      <a:ea typeface="+mj-ea"/>
                    </a:rPr>
                    <a:t>16</a:t>
                  </a:r>
                  <a:endParaRPr kumimoji="1" lang="en-US" altLang="zh-CN" sz="3200" dirty="0">
                    <a:solidFill>
                      <a:srgbClr val="FF0000"/>
                    </a:solidFill>
                    <a:latin typeface="+mj-lt"/>
                    <a:ea typeface="+mj-ea"/>
                  </a:endParaRPr>
                </a:p>
              </p:txBody>
            </p:sp>
            <p:sp>
              <p:nvSpPr>
                <p:cNvPr id="7" name="Line 12"/>
                <p:cNvSpPr>
                  <a:spLocks noChangeShapeType="1"/>
                </p:cNvSpPr>
                <p:nvPr/>
              </p:nvSpPr>
              <p:spPr bwMode="auto">
                <a:xfrm>
                  <a:off x="3711760" y="1977893"/>
                  <a:ext cx="423928" cy="0"/>
                </a:xfrm>
                <a:prstGeom prst="line">
                  <a:avLst/>
                </a:prstGeom>
                <a:noFill/>
                <a:ln w="25400">
                  <a:solidFill>
                    <a:srgbClr val="FF0000"/>
                  </a:solidFill>
                  <a:round/>
                </a:ln>
              </p:spPr>
              <p:txBody>
                <a:bodyPr/>
                <a:lstStyle/>
                <a:p>
                  <a:pPr>
                    <a:defRPr/>
                  </a:pPr>
                  <a:endParaRPr lang="zh-CN" altLang="en-US" sz="3200">
                    <a:solidFill>
                      <a:srgbClr val="FF0000"/>
                    </a:solidFill>
                    <a:latin typeface="+mj-lt"/>
                    <a:ea typeface="+mj-ea"/>
                  </a:endParaRPr>
                </a:p>
              </p:txBody>
            </p:sp>
          </p:grpSp>
        </p:grpSp>
        <p:sp>
          <p:nvSpPr>
            <p:cNvPr id="13324" name="文本框 7"/>
            <p:cNvSpPr txBox="1">
              <a:spLocks noChangeArrowheads="1"/>
            </p:cNvSpPr>
            <p:nvPr/>
          </p:nvSpPr>
          <p:spPr bwMode="auto">
            <a:xfrm>
              <a:off x="1211222" y="2582910"/>
              <a:ext cx="26468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FF0000"/>
                  </a:solidFill>
                  <a:latin typeface="Calibri" panose="020F0502020204030204" pitchFamily="34" charset="0"/>
                  <a:ea typeface="黑体" panose="02010609060101010101" pitchFamily="49" charset="-122"/>
                </a:rPr>
                <a:t>喜欢的照片：</a:t>
              </a:r>
              <a:endParaRPr lang="zh-CN" altLang="en-US" sz="3200" b="1">
                <a:solidFill>
                  <a:srgbClr val="FF0000"/>
                </a:solidFill>
                <a:latin typeface="Calibri" panose="020F0502020204030204" pitchFamily="34" charset="0"/>
                <a:ea typeface="黑体" panose="02010609060101010101" pitchFamily="49" charset="-122"/>
              </a:endParaRPr>
            </a:p>
          </p:txBody>
        </p:sp>
      </p:grpSp>
      <p:grpSp>
        <p:nvGrpSpPr>
          <p:cNvPr id="16" name="组合 15"/>
          <p:cNvGrpSpPr/>
          <p:nvPr/>
        </p:nvGrpSpPr>
        <p:grpSpPr bwMode="auto">
          <a:xfrm>
            <a:off x="748464" y="3645903"/>
            <a:ext cx="6335713" cy="1077913"/>
            <a:chOff x="1211222" y="3041683"/>
            <a:chExt cx="6336620" cy="1077218"/>
          </a:xfrm>
        </p:grpSpPr>
        <p:sp>
          <p:nvSpPr>
            <p:cNvPr id="13317" name="文本框 8"/>
            <p:cNvSpPr txBox="1">
              <a:spLocks noChangeArrowheads="1"/>
            </p:cNvSpPr>
            <p:nvPr/>
          </p:nvSpPr>
          <p:spPr bwMode="auto">
            <a:xfrm>
              <a:off x="1211222" y="3287905"/>
              <a:ext cx="306846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a:solidFill>
                    <a:srgbClr val="FF0000"/>
                  </a:solidFill>
                  <a:latin typeface="Calibri" panose="020F0502020204030204" pitchFamily="34" charset="0"/>
                  <a:ea typeface="黑体" panose="02010609060101010101" pitchFamily="49" charset="-122"/>
                </a:rPr>
                <a:t>不喜欢的照片：</a:t>
              </a:r>
              <a:endParaRPr lang="zh-CN" altLang="en-US" sz="3200" b="1">
                <a:solidFill>
                  <a:srgbClr val="FF0000"/>
                </a:solidFill>
                <a:latin typeface="Calibri" panose="020F0502020204030204" pitchFamily="34" charset="0"/>
                <a:ea typeface="黑体" panose="02010609060101010101" pitchFamily="49" charset="-122"/>
              </a:endParaRPr>
            </a:p>
          </p:txBody>
        </p:sp>
        <p:grpSp>
          <p:nvGrpSpPr>
            <p:cNvPr id="13318" name="组合 9"/>
            <p:cNvGrpSpPr/>
            <p:nvPr/>
          </p:nvGrpSpPr>
          <p:grpSpPr bwMode="auto">
            <a:xfrm>
              <a:off x="3913946" y="3041683"/>
              <a:ext cx="3633896" cy="1077218"/>
              <a:chOff x="2034690" y="2002016"/>
              <a:chExt cx="3634277" cy="1076524"/>
            </a:xfrm>
          </p:grpSpPr>
          <p:sp>
            <p:nvSpPr>
              <p:cNvPr id="11" name="矩形 10"/>
              <p:cNvSpPr/>
              <p:nvPr/>
            </p:nvSpPr>
            <p:spPr>
              <a:xfrm>
                <a:off x="2034278" y="2247762"/>
                <a:ext cx="3290116" cy="585032"/>
              </a:xfrm>
              <a:prstGeom prst="rect">
                <a:avLst/>
              </a:prstGeom>
            </p:spPr>
            <p:txBody>
              <a:bodyPr>
                <a:spAutoFit/>
              </a:bodyPr>
              <a:lstStyle/>
              <a:p>
                <a:pPr>
                  <a:defRPr/>
                </a:pPr>
                <a:r>
                  <a:rPr lang="zh-CN" altLang="en-US" sz="3200" b="1" dirty="0">
                    <a:solidFill>
                      <a:srgbClr val="FF0000"/>
                    </a:solidFill>
                    <a:latin typeface="+mj-lt"/>
                  </a:rPr>
                  <a:t>（</a:t>
                </a:r>
                <a:r>
                  <a:rPr lang="en-US" altLang="zh-CN" sz="3200" b="1" dirty="0">
                    <a:solidFill>
                      <a:srgbClr val="FF0000"/>
                    </a:solidFill>
                    <a:latin typeface="+mj-lt"/>
                  </a:rPr>
                  <a:t>80-35</a:t>
                </a:r>
                <a:r>
                  <a:rPr lang="zh-CN" altLang="en-US" sz="3200" b="1" dirty="0">
                    <a:solidFill>
                      <a:srgbClr val="FF0000"/>
                    </a:solidFill>
                    <a:latin typeface="+mj-lt"/>
                  </a:rPr>
                  <a:t>）</a:t>
                </a:r>
                <a:r>
                  <a:rPr lang="en-US" altLang="zh-CN" sz="3200" b="1" dirty="0">
                    <a:solidFill>
                      <a:srgbClr val="FF0000"/>
                    </a:solidFill>
                    <a:latin typeface="+mj-lt"/>
                  </a:rPr>
                  <a:t>÷80=</a:t>
                </a:r>
                <a:endParaRPr lang="en-US" altLang="zh-CN" sz="3200" b="1" dirty="0">
                  <a:solidFill>
                    <a:srgbClr val="FF0000"/>
                  </a:solidFill>
                  <a:latin typeface="+mj-lt"/>
                </a:endParaRPr>
              </a:p>
            </p:txBody>
          </p:sp>
          <p:grpSp>
            <p:nvGrpSpPr>
              <p:cNvPr id="13320" name="组合 11"/>
              <p:cNvGrpSpPr/>
              <p:nvPr/>
            </p:nvGrpSpPr>
            <p:grpSpPr bwMode="auto">
              <a:xfrm>
                <a:off x="5073868" y="2002016"/>
                <a:ext cx="595099" cy="1076524"/>
                <a:chOff x="4872431" y="1430911"/>
                <a:chExt cx="595099" cy="1076524"/>
              </a:xfrm>
            </p:grpSpPr>
            <p:sp>
              <p:nvSpPr>
                <p:cNvPr id="13" name="Text Box 11"/>
                <p:cNvSpPr txBox="1">
                  <a:spLocks noChangeArrowheads="1"/>
                </p:cNvSpPr>
                <p:nvPr/>
              </p:nvSpPr>
              <p:spPr bwMode="auto">
                <a:xfrm>
                  <a:off x="4872069" y="1430911"/>
                  <a:ext cx="595461" cy="1076524"/>
                </a:xfrm>
                <a:prstGeom prst="rect">
                  <a:avLst/>
                </a:prstGeom>
                <a:noFill/>
                <a:ln>
                  <a:noFill/>
                </a:ln>
              </p:spPr>
              <p:txBody>
                <a:bodyPr wrap="none">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solidFill>
                        <a:srgbClr val="FF0000"/>
                      </a:solidFill>
                      <a:latin typeface="+mj-lt"/>
                      <a:ea typeface="+mj-ea"/>
                    </a:rPr>
                    <a:t>9</a:t>
                  </a:r>
                  <a:endParaRPr kumimoji="1" lang="en-US" altLang="zh-CN" sz="3200" dirty="0">
                    <a:solidFill>
                      <a:srgbClr val="FF0000"/>
                    </a:solidFill>
                    <a:latin typeface="+mj-lt"/>
                    <a:ea typeface="+mj-ea"/>
                  </a:endParaRPr>
                </a:p>
                <a:p>
                  <a:pPr algn="ctr">
                    <a:defRPr/>
                  </a:pPr>
                  <a:r>
                    <a:rPr kumimoji="1" lang="en-US" altLang="zh-CN" sz="3200" dirty="0">
                      <a:solidFill>
                        <a:srgbClr val="FF0000"/>
                      </a:solidFill>
                      <a:latin typeface="+mj-lt"/>
                      <a:ea typeface="+mj-ea"/>
                    </a:rPr>
                    <a:t>16</a:t>
                  </a:r>
                  <a:endParaRPr kumimoji="1" lang="en-US" altLang="zh-CN" sz="3200" dirty="0">
                    <a:solidFill>
                      <a:srgbClr val="FF0000"/>
                    </a:solidFill>
                    <a:latin typeface="+mj-lt"/>
                    <a:ea typeface="+mj-ea"/>
                  </a:endParaRPr>
                </a:p>
              </p:txBody>
            </p:sp>
            <p:sp>
              <p:nvSpPr>
                <p:cNvPr id="14" name="Line 12"/>
                <p:cNvSpPr>
                  <a:spLocks noChangeShapeType="1"/>
                </p:cNvSpPr>
                <p:nvPr/>
              </p:nvSpPr>
              <p:spPr bwMode="auto">
                <a:xfrm>
                  <a:off x="4954639" y="1977893"/>
                  <a:ext cx="423968" cy="0"/>
                </a:xfrm>
                <a:prstGeom prst="line">
                  <a:avLst/>
                </a:prstGeom>
                <a:noFill/>
                <a:ln w="25400">
                  <a:solidFill>
                    <a:srgbClr val="FF0000"/>
                  </a:solidFill>
                  <a:round/>
                </a:ln>
              </p:spPr>
              <p:txBody>
                <a:bodyPr/>
                <a:lstStyle/>
                <a:p>
                  <a:pPr>
                    <a:defRPr/>
                  </a:pPr>
                  <a:endParaRPr lang="zh-CN" altLang="en-US" sz="3200">
                    <a:solidFill>
                      <a:srgbClr val="FF0000"/>
                    </a:solidFill>
                    <a:latin typeface="+mj-lt"/>
                    <a:ea typeface="+mj-ea"/>
                  </a:endParaRPr>
                </a:p>
              </p:txBody>
            </p:sp>
          </p:grpSp>
        </p:grpSp>
      </p:grpSp>
      <p:sp>
        <p:nvSpPr>
          <p:cNvPr id="3" name="文本框 2"/>
          <p:cNvSpPr txBox="1"/>
          <p:nvPr/>
        </p:nvSpPr>
        <p:spPr>
          <a:xfrm>
            <a:off x="632597" y="599988"/>
            <a:ext cx="7527552" cy="1949508"/>
          </a:xfrm>
          <a:prstGeom prst="rect">
            <a:avLst/>
          </a:prstGeom>
          <a:noFill/>
        </p:spPr>
        <p:txBody>
          <a:bodyPr wrap="square">
            <a:spAutoFit/>
          </a:bodyPr>
          <a:lstStyle/>
          <a:p>
            <a:pPr algn="just">
              <a:lnSpc>
                <a:spcPct val="150000"/>
              </a:lnSpc>
              <a:defRPr/>
            </a:pPr>
            <a:r>
              <a:rPr lang="en-US" altLang="zh-CN" sz="2800" b="1" dirty="0">
                <a:latin typeface="+mn-lt"/>
                <a:ea typeface="+mj-ea"/>
              </a:rPr>
              <a:t>4.</a:t>
            </a:r>
            <a:r>
              <a:rPr lang="zh-CN" altLang="en-US" sz="2800" b="1" dirty="0">
                <a:latin typeface="+mn-lt"/>
                <a:ea typeface="+mj-ea"/>
              </a:rPr>
              <a:t>兰兰拍了</a:t>
            </a:r>
            <a:r>
              <a:rPr lang="en-US" altLang="zh-CN" sz="2800" b="1" dirty="0">
                <a:latin typeface="+mn-lt"/>
                <a:ea typeface="+mj-ea"/>
              </a:rPr>
              <a:t>80</a:t>
            </a:r>
            <a:r>
              <a:rPr lang="zh-CN" altLang="en-US" sz="2800" b="1" dirty="0">
                <a:latin typeface="+mn-lt"/>
                <a:ea typeface="+mj-ea"/>
              </a:rPr>
              <a:t>张艺术照，其中有</a:t>
            </a:r>
            <a:r>
              <a:rPr lang="en-US" altLang="zh-CN" sz="2800" b="1" dirty="0">
                <a:latin typeface="+mn-lt"/>
                <a:ea typeface="+mj-ea"/>
              </a:rPr>
              <a:t>35</a:t>
            </a:r>
            <a:r>
              <a:rPr lang="zh-CN" altLang="en-US" sz="2800" b="1" dirty="0">
                <a:latin typeface="+mn-lt"/>
                <a:ea typeface="+mj-ea"/>
              </a:rPr>
              <a:t>张是她喜欢的。请你用最简分数表示出兰兰喜欢的照片和其他的照片分别占照片总数的几分之几。</a:t>
            </a:r>
            <a:endParaRPr lang="zh-CN" altLang="en-US" sz="2800" b="1" dirty="0">
              <a:latin typeface="+mn-lt"/>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7957" y="532991"/>
            <a:ext cx="5142755" cy="523220"/>
          </a:xfrm>
          <a:prstGeom prst="rect">
            <a:avLst/>
          </a:prstGeom>
          <a:noFill/>
        </p:spPr>
        <p:txBody>
          <a:bodyPr wrap="none">
            <a:spAutoFit/>
          </a:bodyPr>
          <a:lstStyle/>
          <a:p>
            <a:pPr>
              <a:defRPr/>
            </a:pPr>
            <a:r>
              <a:rPr lang="en-US" altLang="zh-CN" sz="2800" b="1" dirty="0">
                <a:latin typeface="+mn-lt"/>
                <a:ea typeface="黑体" panose="02010609060101010101" pitchFamily="49" charset="-122"/>
              </a:rPr>
              <a:t>5.</a:t>
            </a:r>
            <a:r>
              <a:rPr lang="zh-CN" altLang="en-US" sz="2800" b="1" dirty="0">
                <a:latin typeface="+mn-lt"/>
                <a:ea typeface="黑体" panose="02010609060101010101" pitchFamily="49" charset="-122"/>
              </a:rPr>
              <a:t>把下列分数填入相应的圈里。</a:t>
            </a:r>
            <a:endParaRPr lang="zh-CN" altLang="en-US" sz="2800" b="1" dirty="0">
              <a:latin typeface="+mn-lt"/>
              <a:ea typeface="黑体" panose="02010609060101010101" pitchFamily="49" charset="-122"/>
            </a:endParaRPr>
          </a:p>
        </p:txBody>
      </p:sp>
      <p:sp>
        <p:nvSpPr>
          <p:cNvPr id="3" name="椭圆 2"/>
          <p:cNvSpPr/>
          <p:nvPr/>
        </p:nvSpPr>
        <p:spPr>
          <a:xfrm>
            <a:off x="929104" y="2381868"/>
            <a:ext cx="3310480" cy="1478908"/>
          </a:xfrm>
          <a:prstGeom prst="ellipse">
            <a:avLst/>
          </a:prstGeom>
          <a:solidFill>
            <a:srgbClr val="FFF6EE"/>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4810419" y="2381868"/>
            <a:ext cx="3310480" cy="1478908"/>
          </a:xfrm>
          <a:prstGeom prst="ellipse">
            <a:avLst/>
          </a:prstGeom>
          <a:solidFill>
            <a:srgbClr val="FFF6EE"/>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6" name="对象 5"/>
          <p:cNvGraphicFramePr>
            <a:graphicFrameLocks noChangeAspect="1"/>
          </p:cNvGraphicFramePr>
          <p:nvPr/>
        </p:nvGraphicFramePr>
        <p:xfrm>
          <a:off x="802249" y="1251685"/>
          <a:ext cx="509081" cy="958269"/>
        </p:xfrm>
        <a:graphic>
          <a:graphicData uri="http://schemas.openxmlformats.org/presentationml/2006/ole">
            <mc:AlternateContent xmlns:mc="http://schemas.openxmlformats.org/markup-compatibility/2006">
              <mc:Choice xmlns:v="urn:schemas-microsoft-com:vml" Requires="v">
                <p:oleObj spid="_x0000_s1026" name="Equation" r:id="rId1" imgW="5181600" imgH="9753600" progId="Equation.DSMT4">
                  <p:embed/>
                </p:oleObj>
              </mc:Choice>
              <mc:Fallback>
                <p:oleObj name="Equation" r:id="rId1" imgW="5181600" imgH="9753600" progId="Equation.DSMT4">
                  <p:embed/>
                  <p:pic>
                    <p:nvPicPr>
                      <p:cNvPr id="0" name="对象 5"/>
                      <p:cNvPicPr/>
                      <p:nvPr/>
                    </p:nvPicPr>
                    <p:blipFill>
                      <a:blip r:embed="rId2"/>
                      <a:stretch>
                        <a:fillRect/>
                      </a:stretch>
                    </p:blipFill>
                    <p:spPr>
                      <a:xfrm>
                        <a:off x="802249" y="1251685"/>
                        <a:ext cx="509081" cy="958269"/>
                      </a:xfrm>
                      <a:prstGeom prst="rect">
                        <a:avLst/>
                      </a:prstGeom>
                    </p:spPr>
                  </p:pic>
                </p:oleObj>
              </mc:Fallback>
            </mc:AlternateContent>
          </a:graphicData>
        </a:graphic>
      </p:graphicFrame>
      <p:graphicFrame>
        <p:nvGraphicFramePr>
          <p:cNvPr id="7" name="对象 6"/>
          <p:cNvGraphicFramePr>
            <a:graphicFrameLocks noChangeAspect="1"/>
          </p:cNvGraphicFramePr>
          <p:nvPr/>
        </p:nvGraphicFramePr>
        <p:xfrm>
          <a:off x="1835696" y="1252082"/>
          <a:ext cx="539750" cy="957263"/>
        </p:xfrm>
        <a:graphic>
          <a:graphicData uri="http://schemas.openxmlformats.org/presentationml/2006/ole">
            <mc:AlternateContent xmlns:mc="http://schemas.openxmlformats.org/markup-compatibility/2006">
              <mc:Choice xmlns:v="urn:schemas-microsoft-com:vml" Requires="v">
                <p:oleObj spid="_x0000_s1027" name="Equation" r:id="rId3" imgW="5486400" imgH="9753600" progId="Equation.DSMT4">
                  <p:embed/>
                </p:oleObj>
              </mc:Choice>
              <mc:Fallback>
                <p:oleObj name="Equation" r:id="rId3" imgW="5486400" imgH="9753600" progId="Equation.DSMT4">
                  <p:embed/>
                  <p:pic>
                    <p:nvPicPr>
                      <p:cNvPr id="0" name="对象 6"/>
                      <p:cNvPicPr/>
                      <p:nvPr/>
                    </p:nvPicPr>
                    <p:blipFill>
                      <a:blip r:embed="rId4"/>
                      <a:stretch>
                        <a:fillRect/>
                      </a:stretch>
                    </p:blipFill>
                    <p:spPr>
                      <a:xfrm>
                        <a:off x="1835696" y="1252082"/>
                        <a:ext cx="539750" cy="957263"/>
                      </a:xfrm>
                      <a:prstGeom prst="rect">
                        <a:avLst/>
                      </a:prstGeom>
                    </p:spPr>
                  </p:pic>
                </p:oleObj>
              </mc:Fallback>
            </mc:AlternateContent>
          </a:graphicData>
        </a:graphic>
      </p:graphicFrame>
      <p:graphicFrame>
        <p:nvGraphicFramePr>
          <p:cNvPr id="9" name="对象 8"/>
          <p:cNvGraphicFramePr>
            <a:graphicFrameLocks noChangeAspect="1"/>
          </p:cNvGraphicFramePr>
          <p:nvPr/>
        </p:nvGraphicFramePr>
        <p:xfrm>
          <a:off x="2783309" y="1252082"/>
          <a:ext cx="539750" cy="957263"/>
        </p:xfrm>
        <a:graphic>
          <a:graphicData uri="http://schemas.openxmlformats.org/presentationml/2006/ole">
            <mc:AlternateContent xmlns:mc="http://schemas.openxmlformats.org/markup-compatibility/2006">
              <mc:Choice xmlns:v="urn:schemas-microsoft-com:vml" Requires="v">
                <p:oleObj spid="_x0000_s1028" name="Equation" r:id="rId5" imgW="5486400" imgH="9753600" progId="Equation.DSMT4">
                  <p:embed/>
                </p:oleObj>
              </mc:Choice>
              <mc:Fallback>
                <p:oleObj name="Equation" r:id="rId5" imgW="5486400" imgH="9753600" progId="Equation.DSMT4">
                  <p:embed/>
                  <p:pic>
                    <p:nvPicPr>
                      <p:cNvPr id="0" name="对象 7"/>
                      <p:cNvPicPr/>
                      <p:nvPr/>
                    </p:nvPicPr>
                    <p:blipFill>
                      <a:blip r:embed="rId6"/>
                      <a:stretch>
                        <a:fillRect/>
                      </a:stretch>
                    </p:blipFill>
                    <p:spPr>
                      <a:xfrm>
                        <a:off x="2783309" y="1252082"/>
                        <a:ext cx="539750" cy="957263"/>
                      </a:xfrm>
                      <a:prstGeom prst="rect">
                        <a:avLst/>
                      </a:prstGeom>
                    </p:spPr>
                  </p:pic>
                </p:oleObj>
              </mc:Fallback>
            </mc:AlternateContent>
          </a:graphicData>
        </a:graphic>
      </p:graphicFrame>
      <p:graphicFrame>
        <p:nvGraphicFramePr>
          <p:cNvPr id="11" name="对象 10"/>
          <p:cNvGraphicFramePr>
            <a:graphicFrameLocks noChangeAspect="1"/>
          </p:cNvGraphicFramePr>
          <p:nvPr/>
        </p:nvGraphicFramePr>
        <p:xfrm>
          <a:off x="3742330" y="1252082"/>
          <a:ext cx="539750" cy="957263"/>
        </p:xfrm>
        <a:graphic>
          <a:graphicData uri="http://schemas.openxmlformats.org/presentationml/2006/ole">
            <mc:AlternateContent xmlns:mc="http://schemas.openxmlformats.org/markup-compatibility/2006">
              <mc:Choice xmlns:v="urn:schemas-microsoft-com:vml" Requires="v">
                <p:oleObj spid="_x0000_s1029" name="Equation" r:id="rId7" imgW="5486400" imgH="9753600" progId="Equation.DSMT4">
                  <p:embed/>
                </p:oleObj>
              </mc:Choice>
              <mc:Fallback>
                <p:oleObj name="Equation" r:id="rId7" imgW="5486400" imgH="9753600" progId="Equation.DSMT4">
                  <p:embed/>
                  <p:pic>
                    <p:nvPicPr>
                      <p:cNvPr id="0" name="对象 8"/>
                      <p:cNvPicPr/>
                      <p:nvPr/>
                    </p:nvPicPr>
                    <p:blipFill>
                      <a:blip r:embed="rId8"/>
                      <a:stretch>
                        <a:fillRect/>
                      </a:stretch>
                    </p:blipFill>
                    <p:spPr>
                      <a:xfrm>
                        <a:off x="3742330" y="1252082"/>
                        <a:ext cx="539750" cy="957263"/>
                      </a:xfrm>
                      <a:prstGeom prst="rect">
                        <a:avLst/>
                      </a:prstGeom>
                    </p:spPr>
                  </p:pic>
                </p:oleObj>
              </mc:Fallback>
            </mc:AlternateContent>
          </a:graphicData>
        </a:graphic>
      </p:graphicFrame>
      <p:graphicFrame>
        <p:nvGraphicFramePr>
          <p:cNvPr id="13" name="对象 12"/>
          <p:cNvGraphicFramePr>
            <a:graphicFrameLocks noChangeAspect="1"/>
          </p:cNvGraphicFramePr>
          <p:nvPr/>
        </p:nvGraphicFramePr>
        <p:xfrm>
          <a:off x="4805701" y="1264722"/>
          <a:ext cx="539750" cy="957263"/>
        </p:xfrm>
        <a:graphic>
          <a:graphicData uri="http://schemas.openxmlformats.org/presentationml/2006/ole">
            <mc:AlternateContent xmlns:mc="http://schemas.openxmlformats.org/markup-compatibility/2006">
              <mc:Choice xmlns:v="urn:schemas-microsoft-com:vml" Requires="v">
                <p:oleObj spid="_x0000_s1030" name="Equation" r:id="rId9" imgW="5486400" imgH="9753600" progId="Equation.DSMT4">
                  <p:embed/>
                </p:oleObj>
              </mc:Choice>
              <mc:Fallback>
                <p:oleObj name="Equation" r:id="rId9" imgW="5486400" imgH="9753600" progId="Equation.DSMT4">
                  <p:embed/>
                  <p:pic>
                    <p:nvPicPr>
                      <p:cNvPr id="0" name="对象 9"/>
                      <p:cNvPicPr/>
                      <p:nvPr/>
                    </p:nvPicPr>
                    <p:blipFill>
                      <a:blip r:embed="rId10"/>
                      <a:stretch>
                        <a:fillRect/>
                      </a:stretch>
                    </p:blipFill>
                    <p:spPr>
                      <a:xfrm>
                        <a:off x="4805701" y="1264722"/>
                        <a:ext cx="539750" cy="957263"/>
                      </a:xfrm>
                      <a:prstGeom prst="rect">
                        <a:avLst/>
                      </a:prstGeom>
                    </p:spPr>
                  </p:pic>
                </p:oleObj>
              </mc:Fallback>
            </mc:AlternateContent>
          </a:graphicData>
        </a:graphic>
      </p:graphicFrame>
      <p:graphicFrame>
        <p:nvGraphicFramePr>
          <p:cNvPr id="15" name="对象 14"/>
          <p:cNvGraphicFramePr>
            <a:graphicFrameLocks noChangeAspect="1"/>
          </p:cNvGraphicFramePr>
          <p:nvPr/>
        </p:nvGraphicFramePr>
        <p:xfrm>
          <a:off x="5855246" y="1252082"/>
          <a:ext cx="509588" cy="957263"/>
        </p:xfrm>
        <a:graphic>
          <a:graphicData uri="http://schemas.openxmlformats.org/presentationml/2006/ole">
            <mc:AlternateContent xmlns:mc="http://schemas.openxmlformats.org/markup-compatibility/2006">
              <mc:Choice xmlns:v="urn:schemas-microsoft-com:vml" Requires="v">
                <p:oleObj spid="_x0000_s1031" name="Equation" r:id="rId11" imgW="5181600" imgH="9753600" progId="Equation.DSMT4">
                  <p:embed/>
                </p:oleObj>
              </mc:Choice>
              <mc:Fallback>
                <p:oleObj name="Equation" r:id="rId11" imgW="5181600" imgH="9753600" progId="Equation.DSMT4">
                  <p:embed/>
                  <p:pic>
                    <p:nvPicPr>
                      <p:cNvPr id="0" name="对象 10"/>
                      <p:cNvPicPr/>
                      <p:nvPr/>
                    </p:nvPicPr>
                    <p:blipFill>
                      <a:blip r:embed="rId12"/>
                      <a:stretch>
                        <a:fillRect/>
                      </a:stretch>
                    </p:blipFill>
                    <p:spPr>
                      <a:xfrm>
                        <a:off x="5855246" y="1252082"/>
                        <a:ext cx="509588" cy="957263"/>
                      </a:xfrm>
                      <a:prstGeom prst="rect">
                        <a:avLst/>
                      </a:prstGeom>
                    </p:spPr>
                  </p:pic>
                </p:oleObj>
              </mc:Fallback>
            </mc:AlternateContent>
          </a:graphicData>
        </a:graphic>
      </p:graphicFrame>
      <p:graphicFrame>
        <p:nvGraphicFramePr>
          <p:cNvPr id="17" name="对象 16"/>
          <p:cNvGraphicFramePr>
            <a:graphicFrameLocks noChangeAspect="1"/>
          </p:cNvGraphicFramePr>
          <p:nvPr/>
        </p:nvGraphicFramePr>
        <p:xfrm>
          <a:off x="6787946" y="1240408"/>
          <a:ext cx="509588" cy="957263"/>
        </p:xfrm>
        <a:graphic>
          <a:graphicData uri="http://schemas.openxmlformats.org/presentationml/2006/ole">
            <mc:AlternateContent xmlns:mc="http://schemas.openxmlformats.org/markup-compatibility/2006">
              <mc:Choice xmlns:v="urn:schemas-microsoft-com:vml" Requires="v">
                <p:oleObj spid="_x0000_s1032" name="Equation" r:id="rId13" imgW="5181600" imgH="9753600" progId="Equation.DSMT4">
                  <p:embed/>
                </p:oleObj>
              </mc:Choice>
              <mc:Fallback>
                <p:oleObj name="Equation" r:id="rId13" imgW="5181600" imgH="9753600" progId="Equation.DSMT4">
                  <p:embed/>
                  <p:pic>
                    <p:nvPicPr>
                      <p:cNvPr id="0" name="对象 11"/>
                      <p:cNvPicPr/>
                      <p:nvPr/>
                    </p:nvPicPr>
                    <p:blipFill>
                      <a:blip r:embed="rId14"/>
                      <a:stretch>
                        <a:fillRect/>
                      </a:stretch>
                    </p:blipFill>
                    <p:spPr>
                      <a:xfrm>
                        <a:off x="6787946" y="1240408"/>
                        <a:ext cx="509588" cy="957263"/>
                      </a:xfrm>
                      <a:prstGeom prst="rect">
                        <a:avLst/>
                      </a:prstGeom>
                    </p:spPr>
                  </p:pic>
                </p:oleObj>
              </mc:Fallback>
            </mc:AlternateContent>
          </a:graphicData>
        </a:graphic>
      </p:graphicFrame>
      <p:graphicFrame>
        <p:nvGraphicFramePr>
          <p:cNvPr id="24" name="对象 23"/>
          <p:cNvGraphicFramePr>
            <a:graphicFrameLocks noChangeAspect="1"/>
          </p:cNvGraphicFramePr>
          <p:nvPr/>
        </p:nvGraphicFramePr>
        <p:xfrm>
          <a:off x="7836446" y="1240970"/>
          <a:ext cx="539750" cy="957262"/>
        </p:xfrm>
        <a:graphic>
          <a:graphicData uri="http://schemas.openxmlformats.org/presentationml/2006/ole">
            <mc:AlternateContent xmlns:mc="http://schemas.openxmlformats.org/markup-compatibility/2006">
              <mc:Choice xmlns:v="urn:schemas-microsoft-com:vml" Requires="v">
                <p:oleObj spid="_x0000_s1033" name="Equation" r:id="rId15" imgW="5486400" imgH="9753600" progId="Equation.DSMT4">
                  <p:embed/>
                </p:oleObj>
              </mc:Choice>
              <mc:Fallback>
                <p:oleObj name="Equation" r:id="rId15" imgW="5486400" imgH="9753600" progId="Equation.DSMT4">
                  <p:embed/>
                  <p:pic>
                    <p:nvPicPr>
                      <p:cNvPr id="0" name="对象 12"/>
                      <p:cNvPicPr/>
                      <p:nvPr/>
                    </p:nvPicPr>
                    <p:blipFill>
                      <a:blip r:embed="rId16"/>
                      <a:stretch>
                        <a:fillRect/>
                      </a:stretch>
                    </p:blipFill>
                    <p:spPr>
                      <a:xfrm>
                        <a:off x="7836446" y="1240970"/>
                        <a:ext cx="539750" cy="957262"/>
                      </a:xfrm>
                      <a:prstGeom prst="rect">
                        <a:avLst/>
                      </a:prstGeom>
                    </p:spPr>
                  </p:pic>
                </p:oleObj>
              </mc:Fallback>
            </mc:AlternateContent>
          </a:graphicData>
        </a:graphic>
      </p:graphicFrame>
      <p:graphicFrame>
        <p:nvGraphicFramePr>
          <p:cNvPr id="25" name="对象 24"/>
          <p:cNvGraphicFramePr>
            <a:graphicFrameLocks noChangeAspect="1"/>
          </p:cNvGraphicFramePr>
          <p:nvPr/>
        </p:nvGraphicFramePr>
        <p:xfrm>
          <a:off x="1889673" y="3890452"/>
          <a:ext cx="1109662" cy="957263"/>
        </p:xfrm>
        <a:graphic>
          <a:graphicData uri="http://schemas.openxmlformats.org/presentationml/2006/ole">
            <mc:AlternateContent xmlns:mc="http://schemas.openxmlformats.org/markup-compatibility/2006">
              <mc:Choice xmlns:v="urn:schemas-microsoft-com:vml" Requires="v">
                <p:oleObj spid="_x0000_s1034" name="Equation" r:id="rId17" imgW="11277600" imgH="9753600" progId="Equation.DSMT4">
                  <p:embed/>
                </p:oleObj>
              </mc:Choice>
              <mc:Fallback>
                <p:oleObj name="Equation" r:id="rId17" imgW="11277600" imgH="9753600" progId="Equation.DSMT4">
                  <p:embed/>
                  <p:pic>
                    <p:nvPicPr>
                      <p:cNvPr id="0" name="对象 23"/>
                      <p:cNvPicPr/>
                      <p:nvPr/>
                    </p:nvPicPr>
                    <p:blipFill>
                      <a:blip r:embed="rId18"/>
                      <a:stretch>
                        <a:fillRect/>
                      </a:stretch>
                    </p:blipFill>
                    <p:spPr>
                      <a:xfrm>
                        <a:off x="1889673" y="3890452"/>
                        <a:ext cx="1109662" cy="957263"/>
                      </a:xfrm>
                      <a:prstGeom prst="rect">
                        <a:avLst/>
                      </a:prstGeom>
                    </p:spPr>
                  </p:pic>
                </p:oleObj>
              </mc:Fallback>
            </mc:AlternateContent>
          </a:graphicData>
        </a:graphic>
      </p:graphicFrame>
      <p:graphicFrame>
        <p:nvGraphicFramePr>
          <p:cNvPr id="26" name="对象 25"/>
          <p:cNvGraphicFramePr>
            <a:graphicFrameLocks noChangeAspect="1"/>
          </p:cNvGraphicFramePr>
          <p:nvPr/>
        </p:nvGraphicFramePr>
        <p:xfrm>
          <a:off x="5810003" y="3890452"/>
          <a:ext cx="1109662" cy="957263"/>
        </p:xfrm>
        <a:graphic>
          <a:graphicData uri="http://schemas.openxmlformats.org/presentationml/2006/ole">
            <mc:AlternateContent xmlns:mc="http://schemas.openxmlformats.org/markup-compatibility/2006">
              <mc:Choice xmlns:v="urn:schemas-microsoft-com:vml" Requires="v">
                <p:oleObj spid="_x0000_s1035" name="Equation" r:id="rId19" imgW="11277600" imgH="9753600" progId="Equation.DSMT4">
                  <p:embed/>
                </p:oleObj>
              </mc:Choice>
              <mc:Fallback>
                <p:oleObj name="Equation" r:id="rId19" imgW="11277600" imgH="9753600" progId="Equation.DSMT4">
                  <p:embed/>
                  <p:pic>
                    <p:nvPicPr>
                      <p:cNvPr id="0" name="对象 24"/>
                      <p:cNvPicPr/>
                      <p:nvPr/>
                    </p:nvPicPr>
                    <p:blipFill>
                      <a:blip r:embed="rId20"/>
                      <a:stretch>
                        <a:fillRect/>
                      </a:stretch>
                    </p:blipFill>
                    <p:spPr>
                      <a:xfrm>
                        <a:off x="5810003" y="3890452"/>
                        <a:ext cx="1109662" cy="957263"/>
                      </a:xfrm>
                      <a:prstGeom prst="rect">
                        <a:avLst/>
                      </a:prstGeom>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38889E-6 2.46914E-7 L 0.07257 0.26173 " pathEditMode="relative" rAng="0" ptsTypes="AA">
                                      <p:cBhvr>
                                        <p:cTn id="6" dur="2000" fill="hold"/>
                                        <p:tgtEl>
                                          <p:spTgt spid="6"/>
                                        </p:tgtEl>
                                        <p:attrNameLst>
                                          <p:attrName>ppt_x</p:attrName>
                                          <p:attrName>ppt_y</p:attrName>
                                        </p:attrNameLst>
                                      </p:cBhvr>
                                      <p:rCtr x="3628" y="13086"/>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1.66667E-6 2.46914E-7 L 0.37222 0.26173 " pathEditMode="relative" rAng="0" ptsTypes="AA">
                                      <p:cBhvr>
                                        <p:cTn id="10" dur="2000" fill="hold"/>
                                        <p:tgtEl>
                                          <p:spTgt spid="7"/>
                                        </p:tgtEl>
                                        <p:attrNameLst>
                                          <p:attrName>ppt_x</p:attrName>
                                          <p:attrName>ppt_y</p:attrName>
                                        </p:attrNameLst>
                                      </p:cBhvr>
                                      <p:rCtr x="18611" y="13086"/>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4.16667E-6 2.46914E-7 L 0.33941 0.26173 " pathEditMode="relative" rAng="0" ptsTypes="AA">
                                      <p:cBhvr>
                                        <p:cTn id="14" dur="2000" fill="hold"/>
                                        <p:tgtEl>
                                          <p:spTgt spid="9"/>
                                        </p:tgtEl>
                                        <p:attrNameLst>
                                          <p:attrName>ppt_x</p:attrName>
                                          <p:attrName>ppt_y</p:attrName>
                                        </p:attrNameLst>
                                      </p:cBhvr>
                                      <p:rCtr x="16962" y="13086"/>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4.72222E-6 2.46914E-7 L -0.175 0.26173 " pathEditMode="relative" rAng="0" ptsTypes="AA">
                                      <p:cBhvr>
                                        <p:cTn id="18" dur="2000" fill="hold"/>
                                        <p:tgtEl>
                                          <p:spTgt spid="11"/>
                                        </p:tgtEl>
                                        <p:attrNameLst>
                                          <p:attrName>ppt_x</p:attrName>
                                          <p:attrName>ppt_y</p:attrName>
                                        </p:attrNameLst>
                                      </p:cBhvr>
                                      <p:rCtr x="-8750" y="13086"/>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nodeType="clickEffect">
                                  <p:stCondLst>
                                    <p:cond delay="0"/>
                                  </p:stCondLst>
                                  <p:childTnLst>
                                    <p:animMotion origin="layout" path="M -4.72222E-6 1.11111E-6 L -0.22048 0.25926 " pathEditMode="relative" rAng="0" ptsTypes="AA">
                                      <p:cBhvr>
                                        <p:cTn id="22" dur="2000" fill="hold"/>
                                        <p:tgtEl>
                                          <p:spTgt spid="13"/>
                                        </p:tgtEl>
                                        <p:attrNameLst>
                                          <p:attrName>ppt_x</p:attrName>
                                          <p:attrName>ppt_y</p:attrName>
                                        </p:attrNameLst>
                                      </p:cBhvr>
                                      <p:rCtr x="-11024" y="12963"/>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nodeType="clickEffect">
                                  <p:stCondLst>
                                    <p:cond delay="0"/>
                                  </p:stCondLst>
                                  <p:childTnLst>
                                    <p:animMotion origin="layout" path="M 4.44444E-6 2.46914E-7 L 0.07743 0.26173 " pathEditMode="relative" rAng="0" ptsTypes="AA">
                                      <p:cBhvr>
                                        <p:cTn id="26" dur="2000" fill="hold"/>
                                        <p:tgtEl>
                                          <p:spTgt spid="15"/>
                                        </p:tgtEl>
                                        <p:attrNameLst>
                                          <p:attrName>ppt_x</p:attrName>
                                          <p:attrName>ppt_y</p:attrName>
                                        </p:attrNameLst>
                                      </p:cBhvr>
                                      <p:rCtr x="3872" y="13086"/>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nodeType="clickEffect">
                                  <p:stCondLst>
                                    <p:cond delay="0"/>
                                  </p:stCondLst>
                                  <p:childTnLst>
                                    <p:animMotion origin="layout" path="M 1.11111E-6 -6.17284E-7 L -0.37257 0.2642 " pathEditMode="relative" rAng="0" ptsTypes="AA">
                                      <p:cBhvr>
                                        <p:cTn id="30" dur="2000" fill="hold"/>
                                        <p:tgtEl>
                                          <p:spTgt spid="17"/>
                                        </p:tgtEl>
                                        <p:attrNameLst>
                                          <p:attrName>ppt_x</p:attrName>
                                          <p:attrName>ppt_y</p:attrName>
                                        </p:attrNameLst>
                                      </p:cBhvr>
                                      <p:rCtr x="-18628" y="13210"/>
                                    </p:animMotion>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nodeType="clickEffect">
                                  <p:stCondLst>
                                    <p:cond delay="0"/>
                                  </p:stCondLst>
                                  <p:childTnLst>
                                    <p:animMotion origin="layout" path="M 1.66667E-6 7.40741E-7 L -0.05903 0.26389 " pathEditMode="relative" rAng="0" ptsTypes="AA">
                                      <p:cBhvr>
                                        <p:cTn id="34" dur="2000" fill="hold"/>
                                        <p:tgtEl>
                                          <p:spTgt spid="24"/>
                                        </p:tgtEl>
                                        <p:attrNameLst>
                                          <p:attrName>ppt_x</p:attrName>
                                          <p:attrName>ppt_y</p:attrName>
                                        </p:attrNameLst>
                                      </p:cBhvr>
                                      <p:rCtr x="-2951" y="1317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9323" y="588963"/>
            <a:ext cx="8099904" cy="1219200"/>
          </a:xfrm>
          <a:prstGeom prst="rect">
            <a:avLst/>
          </a:prstGeom>
          <a:noFill/>
        </p:spPr>
        <p:txBody>
          <a:bodyPr wrap="square">
            <a:spAutoFit/>
          </a:bodyPr>
          <a:lstStyle/>
          <a:p>
            <a:pPr>
              <a:lnSpc>
                <a:spcPct val="120000"/>
              </a:lnSpc>
              <a:defRPr/>
            </a:pPr>
            <a:r>
              <a:rPr lang="en-US" altLang="zh-CN" sz="3200" b="1" dirty="0">
                <a:latin typeface="+mj-lt"/>
                <a:ea typeface="+mj-ea"/>
              </a:rPr>
              <a:t>6.</a:t>
            </a:r>
            <a:r>
              <a:rPr lang="zh-CN" altLang="en-US" sz="3200" b="1" dirty="0">
                <a:latin typeface="+mj-lt"/>
                <a:ea typeface="+mj-ea"/>
              </a:rPr>
              <a:t>下列分数中哪些在直线上能用同一个点表示？把它们在直线上表示出来。</a:t>
            </a:r>
            <a:endParaRPr lang="zh-CN" altLang="en-US" sz="3200" b="1" dirty="0">
              <a:latin typeface="+mj-lt"/>
              <a:ea typeface="+mj-ea"/>
            </a:endParaRPr>
          </a:p>
        </p:txBody>
      </p:sp>
      <p:grpSp>
        <p:nvGrpSpPr>
          <p:cNvPr id="15363" name="组合 16"/>
          <p:cNvGrpSpPr/>
          <p:nvPr/>
        </p:nvGrpSpPr>
        <p:grpSpPr bwMode="auto">
          <a:xfrm>
            <a:off x="1158875" y="3825875"/>
            <a:ext cx="7007225" cy="728663"/>
            <a:chOff x="1012122" y="3308591"/>
            <a:chExt cx="7008075" cy="727870"/>
          </a:xfrm>
        </p:grpSpPr>
        <p:grpSp>
          <p:nvGrpSpPr>
            <p:cNvPr id="15381" name="组合 13"/>
            <p:cNvGrpSpPr/>
            <p:nvPr/>
          </p:nvGrpSpPr>
          <p:grpSpPr bwMode="auto">
            <a:xfrm>
              <a:off x="1012122" y="3308591"/>
              <a:ext cx="7008075" cy="143095"/>
              <a:chOff x="1012122" y="3308591"/>
              <a:chExt cx="7008075" cy="143095"/>
            </a:xfrm>
          </p:grpSpPr>
          <p:cxnSp>
            <p:nvCxnSpPr>
              <p:cNvPr id="4" name="直接箭头连接符 3"/>
              <p:cNvCxnSpPr/>
              <p:nvPr/>
            </p:nvCxnSpPr>
            <p:spPr>
              <a:xfrm>
                <a:off x="1012122" y="3440211"/>
                <a:ext cx="7008075"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4460590" y="3308591"/>
                <a:ext cx="0" cy="1316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213759" y="3308591"/>
                <a:ext cx="0" cy="1316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7705834" y="3308591"/>
                <a:ext cx="0" cy="1316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823680" y="3308591"/>
                <a:ext cx="0" cy="1316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080037" y="3319692"/>
                <a:ext cx="0" cy="13161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文本框 14"/>
            <p:cNvSpPr txBox="1"/>
            <p:nvPr/>
          </p:nvSpPr>
          <p:spPr>
            <a:xfrm>
              <a:off x="7508960" y="3451311"/>
              <a:ext cx="393748" cy="585150"/>
            </a:xfrm>
            <a:prstGeom prst="rect">
              <a:avLst/>
            </a:prstGeom>
            <a:noFill/>
          </p:spPr>
          <p:txBody>
            <a:bodyPr wrap="none">
              <a:spAutoFit/>
            </a:bodyPr>
            <a:lstStyle/>
            <a:p>
              <a:pPr>
                <a:defRPr/>
              </a:pPr>
              <a:r>
                <a:rPr lang="en-US" altLang="zh-CN" sz="3200" b="1" dirty="0">
                  <a:latin typeface="+mn-lt"/>
                </a:rPr>
                <a:t>1</a:t>
              </a:r>
              <a:endParaRPr lang="zh-CN" altLang="en-US" sz="3200" b="1" dirty="0">
                <a:latin typeface="+mn-lt"/>
              </a:endParaRPr>
            </a:p>
          </p:txBody>
        </p:sp>
        <p:sp>
          <p:nvSpPr>
            <p:cNvPr id="16" name="文本框 15"/>
            <p:cNvSpPr txBox="1"/>
            <p:nvPr/>
          </p:nvSpPr>
          <p:spPr>
            <a:xfrm>
              <a:off x="1018473" y="3441796"/>
              <a:ext cx="392161" cy="583564"/>
            </a:xfrm>
            <a:prstGeom prst="rect">
              <a:avLst/>
            </a:prstGeom>
            <a:noFill/>
          </p:spPr>
          <p:txBody>
            <a:bodyPr wrap="none">
              <a:spAutoFit/>
            </a:bodyPr>
            <a:lstStyle/>
            <a:p>
              <a:pPr>
                <a:defRPr/>
              </a:pPr>
              <a:r>
                <a:rPr lang="en-US" altLang="zh-CN" sz="3200" b="1" dirty="0">
                  <a:latin typeface="+mn-lt"/>
                </a:rPr>
                <a:t>0</a:t>
              </a:r>
              <a:endParaRPr lang="zh-CN" altLang="en-US" sz="3200" b="1" dirty="0">
                <a:latin typeface="+mn-lt"/>
              </a:endParaRPr>
            </a:p>
          </p:txBody>
        </p:sp>
      </p:grpSp>
      <p:grpSp>
        <p:nvGrpSpPr>
          <p:cNvPr id="19" name="组合 18"/>
          <p:cNvGrpSpPr/>
          <p:nvPr/>
        </p:nvGrpSpPr>
        <p:grpSpPr bwMode="auto">
          <a:xfrm>
            <a:off x="2009775" y="1768475"/>
            <a:ext cx="592138" cy="1077913"/>
            <a:chOff x="4768072" y="3533080"/>
            <a:chExt cx="592128" cy="1079399"/>
          </a:xfrm>
        </p:grpSpPr>
        <p:sp>
          <p:nvSpPr>
            <p:cNvPr id="20" name="Rectangle 6"/>
            <p:cNvSpPr>
              <a:spLocks noChangeArrowheads="1"/>
            </p:cNvSpPr>
            <p:nvPr/>
          </p:nvSpPr>
          <p:spPr bwMode="auto">
            <a:xfrm>
              <a:off x="4768072" y="3533080"/>
              <a:ext cx="592128" cy="1079399"/>
            </a:xfrm>
            <a:prstGeom prst="rect">
              <a:avLst/>
            </a:prstGeom>
            <a:noFill/>
            <a:ln>
              <a:noFill/>
            </a:ln>
          </p:spPr>
          <p:txBody>
            <a:bodyPr wrap="none" lIns="90000" tIns="46800" rIns="90000" bIns="46800">
              <a:spAutoFit/>
            </a:bodyPr>
            <a:lstStyle/>
            <a:p>
              <a:pPr algn="ctr">
                <a:defRPr/>
              </a:pPr>
              <a:r>
                <a:rPr lang="en-US" altLang="zh-CN" sz="3200" b="1" dirty="0">
                  <a:latin typeface="+mj-lt"/>
                  <a:ea typeface="+mj-ea"/>
                </a:rPr>
                <a:t>3</a:t>
              </a:r>
              <a:endParaRPr lang="en-US" altLang="zh-CN" sz="3200" b="1" dirty="0">
                <a:latin typeface="+mj-lt"/>
                <a:ea typeface="+mj-ea"/>
              </a:endParaRPr>
            </a:p>
            <a:p>
              <a:pPr algn="ctr">
                <a:defRPr/>
              </a:pPr>
              <a:r>
                <a:rPr lang="en-US" altLang="zh-CN" sz="3200" b="1" dirty="0">
                  <a:latin typeface="+mj-lt"/>
                  <a:ea typeface="+mj-ea"/>
                </a:rPr>
                <a:t>12</a:t>
              </a:r>
              <a:endParaRPr lang="en-US" altLang="zh-CN" sz="3200" b="1" dirty="0">
                <a:latin typeface="+mj-lt"/>
                <a:ea typeface="+mj-ea"/>
              </a:endParaRPr>
            </a:p>
          </p:txBody>
        </p:sp>
        <p:cxnSp>
          <p:nvCxnSpPr>
            <p:cNvPr id="21" name="直接连接符 20"/>
            <p:cNvCxnSpPr/>
            <p:nvPr/>
          </p:nvCxnSpPr>
          <p:spPr>
            <a:xfrm>
              <a:off x="4825221" y="4089471"/>
              <a:ext cx="4444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bwMode="auto">
          <a:xfrm>
            <a:off x="2952763" y="1768475"/>
            <a:ext cx="592128" cy="1079399"/>
            <a:chOff x="4768077" y="3533080"/>
            <a:chExt cx="592117" cy="1080887"/>
          </a:xfrm>
        </p:grpSpPr>
        <p:sp>
          <p:nvSpPr>
            <p:cNvPr id="23" name="Rectangle 6"/>
            <p:cNvSpPr>
              <a:spLocks noChangeArrowheads="1"/>
            </p:cNvSpPr>
            <p:nvPr/>
          </p:nvSpPr>
          <p:spPr bwMode="auto">
            <a:xfrm>
              <a:off x="4768077" y="3533080"/>
              <a:ext cx="592117" cy="1080887"/>
            </a:xfrm>
            <a:prstGeom prst="rect">
              <a:avLst/>
            </a:prstGeom>
            <a:noFill/>
            <a:ln>
              <a:noFill/>
            </a:ln>
          </p:spPr>
          <p:txBody>
            <a:bodyPr wrap="none" lIns="90000" tIns="46800" rIns="90000" bIns="46800">
              <a:spAutoFit/>
            </a:bodyPr>
            <a:lstStyle/>
            <a:p>
              <a:pPr algn="ctr">
                <a:defRPr/>
              </a:pPr>
              <a:r>
                <a:rPr lang="en-US" altLang="zh-CN" sz="3200" b="1" dirty="0">
                  <a:latin typeface="+mj-lt"/>
                  <a:ea typeface="+mj-ea"/>
                </a:rPr>
                <a:t>6</a:t>
              </a:r>
              <a:endParaRPr lang="en-US" altLang="zh-CN" sz="3200" b="1" dirty="0">
                <a:latin typeface="+mj-lt"/>
                <a:ea typeface="+mj-ea"/>
              </a:endParaRPr>
            </a:p>
            <a:p>
              <a:pPr algn="ctr">
                <a:defRPr/>
              </a:pPr>
              <a:r>
                <a:rPr lang="en-US" altLang="zh-CN" sz="3200" b="1" dirty="0">
                  <a:latin typeface="+mj-lt"/>
                  <a:ea typeface="+mj-ea"/>
                </a:rPr>
                <a:t>24</a:t>
              </a:r>
              <a:endParaRPr lang="en-US" altLang="zh-CN" sz="3200" b="1" dirty="0">
                <a:latin typeface="+mj-lt"/>
                <a:ea typeface="+mj-ea"/>
              </a:endParaRPr>
            </a:p>
          </p:txBody>
        </p:sp>
        <p:cxnSp>
          <p:nvCxnSpPr>
            <p:cNvPr id="24" name="直接连接符 23"/>
            <p:cNvCxnSpPr/>
            <p:nvPr/>
          </p:nvCxnSpPr>
          <p:spPr>
            <a:xfrm>
              <a:off x="4825221" y="4089471"/>
              <a:ext cx="4444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bwMode="auto">
          <a:xfrm>
            <a:off x="3908425" y="1784350"/>
            <a:ext cx="592138" cy="1079500"/>
            <a:chOff x="4768072" y="3533080"/>
            <a:chExt cx="592128" cy="1079399"/>
          </a:xfrm>
        </p:grpSpPr>
        <p:sp>
          <p:nvSpPr>
            <p:cNvPr id="26" name="Rectangle 6"/>
            <p:cNvSpPr>
              <a:spLocks noChangeArrowheads="1"/>
            </p:cNvSpPr>
            <p:nvPr/>
          </p:nvSpPr>
          <p:spPr bwMode="auto">
            <a:xfrm>
              <a:off x="4768072" y="3533080"/>
              <a:ext cx="592128" cy="1079399"/>
            </a:xfrm>
            <a:prstGeom prst="rect">
              <a:avLst/>
            </a:prstGeom>
            <a:noFill/>
            <a:ln>
              <a:noFill/>
            </a:ln>
          </p:spPr>
          <p:txBody>
            <a:bodyPr wrap="none" lIns="90000" tIns="46800" rIns="90000" bIns="46800">
              <a:spAutoFit/>
            </a:bodyPr>
            <a:lstStyle/>
            <a:p>
              <a:pPr algn="ctr">
                <a:defRPr/>
              </a:pPr>
              <a:r>
                <a:rPr lang="en-US" altLang="zh-CN" sz="3200" b="1" dirty="0">
                  <a:latin typeface="+mj-lt"/>
                  <a:ea typeface="+mj-ea"/>
                </a:rPr>
                <a:t>7</a:t>
              </a:r>
              <a:endParaRPr lang="en-US" altLang="zh-CN" sz="3200" b="1" dirty="0">
                <a:latin typeface="+mj-lt"/>
                <a:ea typeface="+mj-ea"/>
              </a:endParaRPr>
            </a:p>
            <a:p>
              <a:pPr algn="ctr">
                <a:defRPr/>
              </a:pPr>
              <a:r>
                <a:rPr lang="en-US" altLang="zh-CN" sz="3200" b="1" dirty="0">
                  <a:latin typeface="+mj-lt"/>
                  <a:ea typeface="+mj-ea"/>
                </a:rPr>
                <a:t>14</a:t>
              </a:r>
              <a:endParaRPr lang="en-US" altLang="zh-CN" sz="3200" b="1" dirty="0">
                <a:latin typeface="+mj-lt"/>
                <a:ea typeface="+mj-ea"/>
              </a:endParaRPr>
            </a:p>
          </p:txBody>
        </p:sp>
        <p:cxnSp>
          <p:nvCxnSpPr>
            <p:cNvPr id="27" name="直接连接符 26"/>
            <p:cNvCxnSpPr/>
            <p:nvPr/>
          </p:nvCxnSpPr>
          <p:spPr>
            <a:xfrm>
              <a:off x="4825221" y="4088653"/>
              <a:ext cx="4444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bwMode="auto">
          <a:xfrm>
            <a:off x="4851400" y="1771650"/>
            <a:ext cx="592138" cy="1079500"/>
            <a:chOff x="4768072" y="3533080"/>
            <a:chExt cx="592128" cy="1079399"/>
          </a:xfrm>
        </p:grpSpPr>
        <p:sp>
          <p:nvSpPr>
            <p:cNvPr id="29" name="Rectangle 6"/>
            <p:cNvSpPr>
              <a:spLocks noChangeArrowheads="1"/>
            </p:cNvSpPr>
            <p:nvPr/>
          </p:nvSpPr>
          <p:spPr bwMode="auto">
            <a:xfrm>
              <a:off x="4768072" y="3533080"/>
              <a:ext cx="592128" cy="1079399"/>
            </a:xfrm>
            <a:prstGeom prst="rect">
              <a:avLst/>
            </a:prstGeom>
            <a:noFill/>
            <a:ln>
              <a:noFill/>
            </a:ln>
          </p:spPr>
          <p:txBody>
            <a:bodyPr wrap="none" lIns="90000" tIns="46800" rIns="90000" bIns="46800">
              <a:spAutoFit/>
            </a:bodyPr>
            <a:lstStyle/>
            <a:p>
              <a:pPr algn="ctr">
                <a:defRPr/>
              </a:pPr>
              <a:r>
                <a:rPr lang="en-US" altLang="zh-CN" sz="3200" b="1" dirty="0">
                  <a:latin typeface="+mj-lt"/>
                  <a:ea typeface="+mj-ea"/>
                </a:rPr>
                <a:t>4</a:t>
              </a:r>
              <a:endParaRPr lang="en-US" altLang="zh-CN" sz="3200" b="1" dirty="0">
                <a:latin typeface="+mj-lt"/>
                <a:ea typeface="+mj-ea"/>
              </a:endParaRPr>
            </a:p>
            <a:p>
              <a:pPr algn="ctr">
                <a:defRPr/>
              </a:pPr>
              <a:r>
                <a:rPr lang="en-US" altLang="zh-CN" sz="3200" b="1" dirty="0">
                  <a:latin typeface="+mj-lt"/>
                  <a:ea typeface="+mj-ea"/>
                </a:rPr>
                <a:t>16</a:t>
              </a:r>
              <a:endParaRPr lang="en-US" altLang="zh-CN" sz="3200" b="1" dirty="0">
                <a:latin typeface="+mj-lt"/>
                <a:ea typeface="+mj-ea"/>
              </a:endParaRPr>
            </a:p>
          </p:txBody>
        </p:sp>
        <p:cxnSp>
          <p:nvCxnSpPr>
            <p:cNvPr id="30" name="直接连接符 29"/>
            <p:cNvCxnSpPr/>
            <p:nvPr/>
          </p:nvCxnSpPr>
          <p:spPr>
            <a:xfrm>
              <a:off x="4825221" y="4088653"/>
              <a:ext cx="4444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bwMode="auto">
          <a:xfrm>
            <a:off x="5864225" y="1770063"/>
            <a:ext cx="444500" cy="1079500"/>
            <a:chOff x="4824928" y="3533080"/>
            <a:chExt cx="444500" cy="1079399"/>
          </a:xfrm>
        </p:grpSpPr>
        <p:sp>
          <p:nvSpPr>
            <p:cNvPr id="32" name="Rectangle 6"/>
            <p:cNvSpPr>
              <a:spLocks noChangeArrowheads="1"/>
            </p:cNvSpPr>
            <p:nvPr/>
          </p:nvSpPr>
          <p:spPr bwMode="auto">
            <a:xfrm>
              <a:off x="4870966" y="3533080"/>
              <a:ext cx="387350" cy="1079399"/>
            </a:xfrm>
            <a:prstGeom prst="rect">
              <a:avLst/>
            </a:prstGeom>
            <a:noFill/>
            <a:ln>
              <a:noFill/>
            </a:ln>
          </p:spPr>
          <p:txBody>
            <a:bodyPr wrap="none" lIns="90000" tIns="46800" rIns="90000" bIns="46800">
              <a:spAutoFit/>
            </a:bodyPr>
            <a:lstStyle/>
            <a:p>
              <a:pPr algn="ctr">
                <a:defRPr/>
              </a:pPr>
              <a:r>
                <a:rPr lang="en-US" altLang="zh-CN" sz="3200" b="1" dirty="0">
                  <a:latin typeface="+mj-lt"/>
                  <a:ea typeface="+mj-ea"/>
                </a:rPr>
                <a:t>3</a:t>
              </a:r>
              <a:endParaRPr lang="en-US" altLang="zh-CN" sz="3200" b="1" dirty="0">
                <a:latin typeface="+mj-lt"/>
                <a:ea typeface="+mj-ea"/>
              </a:endParaRPr>
            </a:p>
            <a:p>
              <a:pPr algn="ctr">
                <a:defRPr/>
              </a:pPr>
              <a:r>
                <a:rPr lang="en-US" altLang="zh-CN" sz="3200" b="1" dirty="0">
                  <a:latin typeface="+mj-lt"/>
                  <a:ea typeface="+mj-ea"/>
                </a:rPr>
                <a:t>6</a:t>
              </a:r>
              <a:endParaRPr lang="en-US" altLang="zh-CN" sz="3200" b="1" dirty="0">
                <a:latin typeface="+mj-lt"/>
                <a:ea typeface="+mj-ea"/>
              </a:endParaRPr>
            </a:p>
          </p:txBody>
        </p:sp>
        <p:cxnSp>
          <p:nvCxnSpPr>
            <p:cNvPr id="33" name="直接连接符 32"/>
            <p:cNvCxnSpPr/>
            <p:nvPr/>
          </p:nvCxnSpPr>
          <p:spPr>
            <a:xfrm>
              <a:off x="4824928" y="4088653"/>
              <a:ext cx="4445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4" name="椭圆 33"/>
          <p:cNvSpPr/>
          <p:nvPr/>
        </p:nvSpPr>
        <p:spPr>
          <a:xfrm>
            <a:off x="2932113" y="3916363"/>
            <a:ext cx="92075" cy="8413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5" name="椭圆 34"/>
          <p:cNvSpPr/>
          <p:nvPr/>
        </p:nvSpPr>
        <p:spPr>
          <a:xfrm>
            <a:off x="4572000" y="3927475"/>
            <a:ext cx="90488" cy="8413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3.33333E-6 3.20988E-6 L 0.07361 0.19784 " pathEditMode="relative" rAng="0" ptsTypes="AA">
                                      <p:cBhvr>
                                        <p:cTn id="11" dur="2000" fill="hold"/>
                                        <p:tgtEl>
                                          <p:spTgt spid="19"/>
                                        </p:tgtEl>
                                        <p:attrNameLst>
                                          <p:attrName>ppt_x</p:attrName>
                                          <p:attrName>ppt_y</p:attrName>
                                        </p:attrNameLst>
                                      </p:cBhvr>
                                      <p:rCtr x="3681" y="9877"/>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nodeType="clickEffect">
                                  <p:stCondLst>
                                    <p:cond delay="0"/>
                                  </p:stCondLst>
                                  <p:childTnLst>
                                    <p:animMotion origin="layout" path="M 1.66667E-6 3.20988E-6 L -0.0559 0.42314 " pathEditMode="relative" rAng="0" ptsTypes="AA">
                                      <p:cBhvr>
                                        <p:cTn id="15" dur="2000" fill="hold"/>
                                        <p:tgtEl>
                                          <p:spTgt spid="22"/>
                                        </p:tgtEl>
                                        <p:attrNameLst>
                                          <p:attrName>ppt_x</p:attrName>
                                          <p:attrName>ppt_y</p:attrName>
                                        </p:attrNameLst>
                                      </p:cBhvr>
                                      <p:rCtr x="-2795" y="21142"/>
                                    </p:animMotion>
                                  </p:childTnLst>
                                </p:cTn>
                              </p:par>
                            </p:childTnLst>
                          </p:cTn>
                        </p:par>
                      </p:childTnLst>
                    </p:cTn>
                  </p:par>
                  <p:par>
                    <p:cTn id="16" fill="hold">
                      <p:stCondLst>
                        <p:cond delay="indefinite"/>
                      </p:stCondLst>
                      <p:childTnLst>
                        <p:par>
                          <p:cTn id="17" fill="hold">
                            <p:stCondLst>
                              <p:cond delay="0"/>
                            </p:stCondLst>
                            <p:childTnLst>
                              <p:par>
                                <p:cTn id="18" presetID="42" presetClass="path" presetSubtype="0" accel="50000" decel="50000" fill="hold" nodeType="clickEffect">
                                  <p:stCondLst>
                                    <p:cond delay="0"/>
                                  </p:stCondLst>
                                  <p:childTnLst>
                                    <p:animMotion origin="layout" path="M 2.77778E-6 -2.71605E-6 L -0.19983 0.42346 " pathEditMode="relative" rAng="0" ptsTypes="AA">
                                      <p:cBhvr>
                                        <p:cTn id="19" dur="2000" fill="hold"/>
                                        <p:tgtEl>
                                          <p:spTgt spid="28"/>
                                        </p:tgtEl>
                                        <p:attrNameLst>
                                          <p:attrName>ppt_x</p:attrName>
                                          <p:attrName>ppt_y</p:attrName>
                                        </p:attrNameLst>
                                      </p:cBhvr>
                                      <p:rCtr x="-10000" y="21173"/>
                                    </p:animMotion>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ipe(down)">
                                      <p:cBhvr>
                                        <p:cTn id="24" dur="500"/>
                                        <p:tgtEl>
                                          <p:spTgt spid="35"/>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path" presetSubtype="0" accel="50000" decel="50000" fill="hold" nodeType="clickEffect">
                                  <p:stCondLst>
                                    <p:cond delay="0"/>
                                  </p:stCondLst>
                                  <p:childTnLst>
                                    <p:animMotion origin="layout" path="M -2.22222E-6 -1.85185E-6 L 0.0441 0.20401 " pathEditMode="relative" rAng="0" ptsTypes="AA">
                                      <p:cBhvr>
                                        <p:cTn id="28" dur="2000" fill="hold"/>
                                        <p:tgtEl>
                                          <p:spTgt spid="25"/>
                                        </p:tgtEl>
                                        <p:attrNameLst>
                                          <p:attrName>ppt_x</p:attrName>
                                          <p:attrName>ppt_y</p:attrName>
                                        </p:attrNameLst>
                                      </p:cBhvr>
                                      <p:rCtr x="2205" y="10185"/>
                                    </p:animMotion>
                                  </p:childTnLst>
                                </p:cTn>
                              </p:par>
                            </p:childTnLst>
                          </p:cTn>
                        </p:par>
                      </p:childTnLst>
                    </p:cTn>
                  </p:par>
                  <p:par>
                    <p:cTn id="29" fill="hold">
                      <p:stCondLst>
                        <p:cond delay="indefinite"/>
                      </p:stCondLst>
                      <p:childTnLst>
                        <p:par>
                          <p:cTn id="30" fill="hold">
                            <p:stCondLst>
                              <p:cond delay="0"/>
                            </p:stCondLst>
                            <p:childTnLst>
                              <p:par>
                                <p:cTn id="31" presetID="42" presetClass="path" presetSubtype="0" accel="50000" decel="50000" fill="hold" nodeType="clickEffect">
                                  <p:stCondLst>
                                    <p:cond delay="0"/>
                                  </p:stCondLst>
                                  <p:childTnLst>
                                    <p:animMotion origin="layout" path="M 5E-6 -4.07407E-6 L -0.16372 0.43426 " pathEditMode="relative" rAng="0" ptsTypes="AA">
                                      <p:cBhvr>
                                        <p:cTn id="32" dur="2000" fill="hold"/>
                                        <p:tgtEl>
                                          <p:spTgt spid="31"/>
                                        </p:tgtEl>
                                        <p:attrNameLst>
                                          <p:attrName>ppt_x</p:attrName>
                                          <p:attrName>ppt_y</p:attrName>
                                        </p:attrNameLst>
                                      </p:cBhvr>
                                      <p:rCtr x="-8194" y="2169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19281" y="2741254"/>
            <a:ext cx="4398962" cy="1808162"/>
          </a:xfrm>
          <a:prstGeom prst="rect">
            <a:avLst/>
          </a:prstGeom>
          <a:noFill/>
        </p:spPr>
        <p:txBody>
          <a:bodyPr>
            <a:spAutoFit/>
          </a:bodyPr>
          <a:lstStyle/>
          <a:p>
            <a:pPr>
              <a:lnSpc>
                <a:spcPct val="120000"/>
              </a:lnSpc>
              <a:defRPr/>
            </a:pPr>
            <a:r>
              <a:rPr lang="en-US" altLang="zh-CN" sz="3200" b="1" dirty="0">
                <a:solidFill>
                  <a:srgbClr val="FF0000"/>
                </a:solidFill>
                <a:latin typeface="+mn-lt"/>
              </a:rPr>
              <a:t>        48</a:t>
            </a:r>
            <a:r>
              <a:rPr lang="zh-CN" altLang="en-US" sz="3200" b="1" dirty="0">
                <a:solidFill>
                  <a:srgbClr val="FF0000"/>
                </a:solidFill>
                <a:latin typeface="+mn-lt"/>
              </a:rPr>
              <a:t>和</a:t>
            </a:r>
            <a:r>
              <a:rPr lang="en-US" altLang="zh-CN" sz="3200" b="1" dirty="0">
                <a:solidFill>
                  <a:srgbClr val="FF0000"/>
                </a:solidFill>
                <a:latin typeface="+mn-lt"/>
              </a:rPr>
              <a:t>64</a:t>
            </a:r>
            <a:r>
              <a:rPr lang="zh-CN" altLang="en-US" sz="3200" b="1" dirty="0">
                <a:solidFill>
                  <a:srgbClr val="FF0000"/>
                </a:solidFill>
                <a:latin typeface="+mn-lt"/>
              </a:rPr>
              <a:t>的最大公因数是</a:t>
            </a:r>
            <a:r>
              <a:rPr lang="en-US" altLang="zh-CN" sz="3200" b="1" dirty="0">
                <a:solidFill>
                  <a:srgbClr val="FF0000"/>
                </a:solidFill>
                <a:latin typeface="+mn-lt"/>
              </a:rPr>
              <a:t>16</a:t>
            </a:r>
            <a:r>
              <a:rPr lang="zh-CN" altLang="en-US" sz="3200" b="1" dirty="0">
                <a:solidFill>
                  <a:srgbClr val="FF0000"/>
                </a:solidFill>
                <a:latin typeface="+mn-lt"/>
              </a:rPr>
              <a:t>。最多能分给</a:t>
            </a:r>
            <a:r>
              <a:rPr lang="en-US" altLang="zh-CN" sz="3200" b="1" dirty="0">
                <a:solidFill>
                  <a:srgbClr val="FF0000"/>
                </a:solidFill>
                <a:latin typeface="+mn-lt"/>
              </a:rPr>
              <a:t>16</a:t>
            </a:r>
            <a:r>
              <a:rPr lang="zh-CN" altLang="en-US" sz="3200" b="1" dirty="0">
                <a:solidFill>
                  <a:srgbClr val="FF0000"/>
                </a:solidFill>
                <a:latin typeface="+mn-lt"/>
              </a:rPr>
              <a:t>名同学。</a:t>
            </a:r>
            <a:endParaRPr lang="zh-CN" altLang="en-US" sz="3200" b="1" dirty="0">
              <a:solidFill>
                <a:srgbClr val="FF0000"/>
              </a:solidFill>
              <a:latin typeface="+mn-lt"/>
            </a:endParaRPr>
          </a:p>
        </p:txBody>
      </p:sp>
      <p:pic>
        <p:nvPicPr>
          <p:cNvPr id="2" name="图片 1"/>
          <p:cNvPicPr>
            <a:picLocks noChangeAspect="1"/>
          </p:cNvPicPr>
          <p:nvPr/>
        </p:nvPicPr>
        <p:blipFill>
          <a:blip r:embed="rId1"/>
          <a:stretch>
            <a:fillRect/>
          </a:stretch>
        </p:blipFill>
        <p:spPr>
          <a:xfrm>
            <a:off x="5191125" y="2963863"/>
            <a:ext cx="3525408" cy="1302150"/>
          </a:xfrm>
          <a:prstGeom prst="rect">
            <a:avLst/>
          </a:prstGeom>
        </p:spPr>
      </p:pic>
      <p:sp>
        <p:nvSpPr>
          <p:cNvPr id="3" name="文本框 2"/>
          <p:cNvSpPr txBox="1"/>
          <p:nvPr/>
        </p:nvSpPr>
        <p:spPr>
          <a:xfrm>
            <a:off x="364128" y="622242"/>
            <a:ext cx="8415744" cy="1949508"/>
          </a:xfrm>
          <a:prstGeom prst="rect">
            <a:avLst/>
          </a:prstGeom>
          <a:noFill/>
        </p:spPr>
        <p:txBody>
          <a:bodyPr wrap="square">
            <a:spAutoFit/>
          </a:bodyPr>
          <a:lstStyle/>
          <a:p>
            <a:pPr algn="just" hangingPunct="1">
              <a:lnSpc>
                <a:spcPct val="150000"/>
              </a:lnSpc>
              <a:defRPr/>
            </a:pPr>
            <a:r>
              <a:rPr lang="en-US" altLang="zh-CN" sz="2800" b="1" dirty="0">
                <a:latin typeface="+mn-lt"/>
                <a:ea typeface="黑体" panose="02010609060101010101" pitchFamily="49" charset="-122"/>
              </a:rPr>
              <a:t>7.</a:t>
            </a:r>
            <a:r>
              <a:rPr lang="zh-CN" altLang="en-US" sz="2800" b="1" dirty="0">
                <a:latin typeface="+mn-lt"/>
                <a:ea typeface="黑体" panose="02010609060101010101" pitchFamily="49" charset="-122"/>
              </a:rPr>
              <a:t>将</a:t>
            </a:r>
            <a:r>
              <a:rPr lang="en-US" altLang="zh-CN" sz="2800" b="1" dirty="0">
                <a:latin typeface="+mn-lt"/>
                <a:ea typeface="黑体" panose="02010609060101010101" pitchFamily="49" charset="-122"/>
              </a:rPr>
              <a:t>48</a:t>
            </a:r>
            <a:r>
              <a:rPr lang="zh-CN" altLang="en-US" sz="2800" b="1" dirty="0">
                <a:latin typeface="+mn-lt"/>
                <a:ea typeface="黑体" panose="02010609060101010101" pitchFamily="49" charset="-122"/>
              </a:rPr>
              <a:t>本练习本和</a:t>
            </a:r>
            <a:r>
              <a:rPr lang="en-US" altLang="zh-CN" sz="2800" b="1" dirty="0">
                <a:latin typeface="+mn-lt"/>
                <a:ea typeface="黑体" panose="02010609060101010101" pitchFamily="49" charset="-122"/>
              </a:rPr>
              <a:t>64</a:t>
            </a:r>
            <a:r>
              <a:rPr lang="zh-CN" altLang="en-US" sz="2800" b="1" dirty="0">
                <a:latin typeface="+mn-lt"/>
                <a:ea typeface="黑体" panose="02010609060101010101" pitchFamily="49" charset="-122"/>
              </a:rPr>
              <a:t>支铅笔平均分给若干名同学。如果练习本和铅笔都没有剩余，且保证分到练习本和铅笔的同学人数相同，最多能分给多少名同学</a:t>
            </a:r>
            <a:r>
              <a:rPr lang="en-US" altLang="zh-CN" sz="2800" b="1" dirty="0">
                <a:latin typeface="+mn-lt"/>
                <a:ea typeface="黑体" panose="02010609060101010101" pitchFamily="49" charset="-122"/>
              </a:rPr>
              <a:t>?</a:t>
            </a:r>
            <a:endParaRPr lang="zh-CN" altLang="en-US" sz="2800" b="1" dirty="0">
              <a:latin typeface="+mn-lt"/>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584701" y="428654"/>
            <a:ext cx="7562329" cy="1476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265430" indent="-265430">
              <a:lnSpc>
                <a:spcPct val="150000"/>
              </a:lnSpc>
            </a:pPr>
            <a:r>
              <a:rPr lang="en-US" altLang="zh-CN" sz="3200" b="1" dirty="0">
                <a:latin typeface="Times New Roman" panose="02020603050405020304" pitchFamily="18" charset="0"/>
                <a:ea typeface="黑体" panose="02010609060101010101" pitchFamily="49" charset="-122"/>
              </a:rPr>
              <a:t>8.</a:t>
            </a:r>
            <a:r>
              <a:rPr lang="zh-CN" altLang="en-US" sz="3200" b="1" dirty="0">
                <a:latin typeface="Times New Roman" panose="02020603050405020304" pitchFamily="18" charset="0"/>
                <a:ea typeface="黑体" panose="02010609060101010101" pitchFamily="49" charset="-122"/>
              </a:rPr>
              <a:t>小明的生活非常有规律，下面是他睡觉和起床的时间。</a:t>
            </a:r>
            <a:endParaRPr lang="zh-CN" altLang="en-US" sz="3200" b="1" dirty="0">
              <a:latin typeface="Times New Roman" panose="02020603050405020304" pitchFamily="18" charset="0"/>
              <a:ea typeface="黑体" panose="02010609060101010101" pitchFamily="49" charset="-122"/>
            </a:endParaRPr>
          </a:p>
        </p:txBody>
      </p:sp>
      <p:grpSp>
        <p:nvGrpSpPr>
          <p:cNvPr id="4" name="Group 21"/>
          <p:cNvGrpSpPr/>
          <p:nvPr/>
        </p:nvGrpSpPr>
        <p:grpSpPr bwMode="auto">
          <a:xfrm>
            <a:off x="1883822" y="3344320"/>
            <a:ext cx="4739270" cy="510604"/>
            <a:chOff x="916" y="1702"/>
            <a:chExt cx="3378" cy="364"/>
          </a:xfrm>
        </p:grpSpPr>
        <p:sp>
          <p:nvSpPr>
            <p:cNvPr id="5" name="Rectangle 19"/>
            <p:cNvSpPr>
              <a:spLocks noChangeArrowheads="1"/>
            </p:cNvSpPr>
            <p:nvPr/>
          </p:nvSpPr>
          <p:spPr bwMode="auto">
            <a:xfrm>
              <a:off x="916" y="1702"/>
              <a:ext cx="1471"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700" b="1" dirty="0">
                  <a:latin typeface="黑体" panose="02010609060101010101" pitchFamily="49" charset="-122"/>
                  <a:ea typeface="黑体" panose="02010609060101010101" pitchFamily="49" charset="-122"/>
                </a:rPr>
                <a:t>第一天晚上</a:t>
              </a:r>
              <a:endParaRPr lang="zh-CN" altLang="en-US" sz="2700" b="1" dirty="0">
                <a:latin typeface="黑体" panose="02010609060101010101" pitchFamily="49" charset="-122"/>
                <a:ea typeface="黑体" panose="02010609060101010101" pitchFamily="49" charset="-122"/>
              </a:endParaRPr>
            </a:p>
          </p:txBody>
        </p:sp>
        <p:sp>
          <p:nvSpPr>
            <p:cNvPr id="6" name="Rectangle 20"/>
            <p:cNvSpPr>
              <a:spLocks noChangeArrowheads="1"/>
            </p:cNvSpPr>
            <p:nvPr/>
          </p:nvSpPr>
          <p:spPr bwMode="auto">
            <a:xfrm>
              <a:off x="2764" y="1702"/>
              <a:ext cx="1530"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700" b="1" dirty="0">
                  <a:latin typeface="黑体" panose="02010609060101010101" pitchFamily="49" charset="-122"/>
                  <a:ea typeface="黑体" panose="02010609060101010101" pitchFamily="49" charset="-122"/>
                </a:rPr>
                <a:t>第二天早上</a:t>
              </a:r>
              <a:endParaRPr lang="zh-CN" altLang="en-US" sz="2700" b="1" dirty="0">
                <a:latin typeface="黑体" panose="02010609060101010101" pitchFamily="49" charset="-122"/>
                <a:ea typeface="黑体" panose="02010609060101010101" pitchFamily="49" charset="-122"/>
              </a:endParaRPr>
            </a:p>
          </p:txBody>
        </p:sp>
      </p:grpSp>
      <p:sp>
        <p:nvSpPr>
          <p:cNvPr id="7" name="Rectangle 8"/>
          <p:cNvSpPr>
            <a:spLocks noChangeArrowheads="1"/>
          </p:cNvSpPr>
          <p:nvPr/>
        </p:nvSpPr>
        <p:spPr bwMode="auto">
          <a:xfrm>
            <a:off x="803702" y="4283024"/>
            <a:ext cx="6773306" cy="586957"/>
          </a:xfrm>
          <a:prstGeom prst="rect">
            <a:avLst/>
          </a:prstGeom>
          <a:noFill/>
          <a:ln>
            <a:noFill/>
          </a:ln>
        </p:spPr>
        <p:txBody>
          <a:bodyPr wrap="none" lIns="90000" tIns="46800" rIns="90000" bIns="46800">
            <a:spAutoFit/>
          </a:bodyPr>
          <a:lstStyle/>
          <a:p>
            <a:pPr>
              <a:defRPr/>
            </a:pPr>
            <a:r>
              <a:rPr lang="zh-CN" altLang="en-US" sz="3200" b="1" dirty="0">
                <a:latin typeface="+mj-lt"/>
                <a:ea typeface="+mj-ea"/>
              </a:rPr>
              <a:t>小明睡觉的时间占全天的几分之几？</a:t>
            </a:r>
            <a:endParaRPr lang="en-US" altLang="zh-CN" sz="3200" b="1" dirty="0">
              <a:latin typeface="+mj-lt"/>
              <a:ea typeface="+mj-ea"/>
            </a:endParaRPr>
          </a:p>
        </p:txBody>
      </p:sp>
      <p:pic>
        <p:nvPicPr>
          <p:cNvPr id="9" name="图片 8"/>
          <p:cNvPicPr>
            <a:picLocks noChangeAspect="1"/>
          </p:cNvPicPr>
          <p:nvPr/>
        </p:nvPicPr>
        <p:blipFill>
          <a:blip r:embed="rId1"/>
          <a:stretch>
            <a:fillRect/>
          </a:stretch>
        </p:blipFill>
        <p:spPr>
          <a:xfrm>
            <a:off x="1985631" y="2119431"/>
            <a:ext cx="3923928" cy="121700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1"/>
          <p:cNvGrpSpPr/>
          <p:nvPr/>
        </p:nvGrpSpPr>
        <p:grpSpPr bwMode="auto">
          <a:xfrm>
            <a:off x="2093927" y="1815244"/>
            <a:ext cx="4739270" cy="510604"/>
            <a:chOff x="916" y="1702"/>
            <a:chExt cx="3378" cy="364"/>
          </a:xfrm>
        </p:grpSpPr>
        <p:sp>
          <p:nvSpPr>
            <p:cNvPr id="25" name="Rectangle 19"/>
            <p:cNvSpPr>
              <a:spLocks noChangeArrowheads="1"/>
            </p:cNvSpPr>
            <p:nvPr/>
          </p:nvSpPr>
          <p:spPr bwMode="auto">
            <a:xfrm>
              <a:off x="916" y="1702"/>
              <a:ext cx="1471"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700" b="1" dirty="0">
                  <a:latin typeface="黑体" panose="02010609060101010101" pitchFamily="49" charset="-122"/>
                  <a:ea typeface="黑体" panose="02010609060101010101" pitchFamily="49" charset="-122"/>
                </a:rPr>
                <a:t>第一天晚上</a:t>
              </a:r>
              <a:endParaRPr lang="zh-CN" altLang="en-US" sz="2700" b="1" dirty="0">
                <a:latin typeface="黑体" panose="02010609060101010101" pitchFamily="49" charset="-122"/>
                <a:ea typeface="黑体" panose="02010609060101010101" pitchFamily="49" charset="-122"/>
              </a:endParaRPr>
            </a:p>
          </p:txBody>
        </p:sp>
        <p:sp>
          <p:nvSpPr>
            <p:cNvPr id="26" name="Rectangle 20"/>
            <p:cNvSpPr>
              <a:spLocks noChangeArrowheads="1"/>
            </p:cNvSpPr>
            <p:nvPr/>
          </p:nvSpPr>
          <p:spPr bwMode="auto">
            <a:xfrm>
              <a:off x="2764" y="1702"/>
              <a:ext cx="1530"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700" b="1" dirty="0">
                  <a:latin typeface="黑体" panose="02010609060101010101" pitchFamily="49" charset="-122"/>
                  <a:ea typeface="黑体" panose="02010609060101010101" pitchFamily="49" charset="-122"/>
                </a:rPr>
                <a:t>第二天早上</a:t>
              </a:r>
              <a:endParaRPr lang="zh-CN" altLang="en-US" sz="2700" b="1" dirty="0">
                <a:latin typeface="黑体" panose="02010609060101010101" pitchFamily="49" charset="-122"/>
                <a:ea typeface="黑体" panose="02010609060101010101" pitchFamily="49" charset="-122"/>
              </a:endParaRPr>
            </a:p>
          </p:txBody>
        </p:sp>
      </p:grpSp>
      <p:pic>
        <p:nvPicPr>
          <p:cNvPr id="27" name="图片 26"/>
          <p:cNvPicPr>
            <a:picLocks noChangeAspect="1"/>
          </p:cNvPicPr>
          <p:nvPr/>
        </p:nvPicPr>
        <p:blipFill>
          <a:blip r:embed="rId1"/>
          <a:stretch>
            <a:fillRect/>
          </a:stretch>
        </p:blipFill>
        <p:spPr>
          <a:xfrm>
            <a:off x="2195736" y="590355"/>
            <a:ext cx="3923928" cy="1217008"/>
          </a:xfrm>
          <a:prstGeom prst="rect">
            <a:avLst/>
          </a:prstGeom>
        </p:spPr>
      </p:pic>
      <p:grpSp>
        <p:nvGrpSpPr>
          <p:cNvPr id="2" name="组合 1"/>
          <p:cNvGrpSpPr/>
          <p:nvPr/>
        </p:nvGrpSpPr>
        <p:grpSpPr bwMode="auto">
          <a:xfrm>
            <a:off x="3363654" y="2485232"/>
            <a:ext cx="2304973" cy="1079500"/>
            <a:chOff x="3123404" y="3383064"/>
            <a:chExt cx="2304632" cy="1079501"/>
          </a:xfrm>
        </p:grpSpPr>
        <p:sp>
          <p:nvSpPr>
            <p:cNvPr id="3" name="Rectangle 4"/>
            <p:cNvSpPr>
              <a:spLocks noChangeArrowheads="1"/>
            </p:cNvSpPr>
            <p:nvPr/>
          </p:nvSpPr>
          <p:spPr bwMode="auto">
            <a:xfrm>
              <a:off x="3123404" y="3603727"/>
              <a:ext cx="1920591" cy="586957"/>
            </a:xfrm>
            <a:prstGeom prst="rect">
              <a:avLst/>
            </a:prstGeom>
            <a:noFill/>
            <a:ln>
              <a:noFill/>
            </a:ln>
          </p:spPr>
          <p:txBody>
            <a:bodyPr wrap="square" lIns="90000" tIns="46800" rIns="90000" bIns="46800">
              <a:spAutoFit/>
            </a:bodyPr>
            <a:lstStyle/>
            <a:p>
              <a:pPr>
                <a:defRPr/>
              </a:pPr>
              <a:r>
                <a:rPr lang="en-US" altLang="zh-CN" sz="3200" b="1" dirty="0">
                  <a:solidFill>
                    <a:srgbClr val="FF0000"/>
                  </a:solidFill>
                  <a:latin typeface="+mj-lt"/>
                  <a:ea typeface="+mj-ea"/>
                </a:rPr>
                <a:t>10÷24 =</a:t>
              </a:r>
              <a:endParaRPr lang="en-US" altLang="zh-CN" sz="3200" b="1" dirty="0">
                <a:solidFill>
                  <a:srgbClr val="FF0000"/>
                </a:solidFill>
                <a:latin typeface="+mj-lt"/>
                <a:ea typeface="+mj-ea"/>
              </a:endParaRPr>
            </a:p>
          </p:txBody>
        </p:sp>
        <p:grpSp>
          <p:nvGrpSpPr>
            <p:cNvPr id="5" name="Group 5"/>
            <p:cNvGrpSpPr/>
            <p:nvPr/>
          </p:nvGrpSpPr>
          <p:grpSpPr bwMode="auto">
            <a:xfrm>
              <a:off x="4835587" y="3383064"/>
              <a:ext cx="592449" cy="1079501"/>
              <a:chOff x="2773" y="1855"/>
              <a:chExt cx="506" cy="680"/>
            </a:xfrm>
          </p:grpSpPr>
          <p:sp>
            <p:nvSpPr>
              <p:cNvPr id="6" name="Rectangle 6"/>
              <p:cNvSpPr>
                <a:spLocks noChangeArrowheads="1"/>
              </p:cNvSpPr>
              <p:nvPr/>
            </p:nvSpPr>
            <p:spPr bwMode="auto">
              <a:xfrm>
                <a:off x="2773" y="1855"/>
                <a:ext cx="506" cy="680"/>
              </a:xfrm>
              <a:prstGeom prst="rect">
                <a:avLst/>
              </a:prstGeom>
              <a:noFill/>
              <a:ln>
                <a:noFill/>
              </a:ln>
            </p:spPr>
            <p:txBody>
              <a:bodyPr wrap="none" lIns="90000" tIns="46800" rIns="90000" bIns="46800">
                <a:spAutoFit/>
              </a:bodyPr>
              <a:lstStyle/>
              <a:p>
                <a:pPr algn="ctr">
                  <a:defRPr/>
                </a:pPr>
                <a:r>
                  <a:rPr lang="en-US" altLang="zh-CN" sz="3200" b="1" dirty="0">
                    <a:solidFill>
                      <a:srgbClr val="FF0000"/>
                    </a:solidFill>
                    <a:latin typeface="+mj-lt"/>
                    <a:ea typeface="+mj-ea"/>
                  </a:rPr>
                  <a:t>5</a:t>
                </a:r>
                <a:endParaRPr lang="en-US" altLang="zh-CN" sz="3200" b="1" dirty="0">
                  <a:solidFill>
                    <a:srgbClr val="FF0000"/>
                  </a:solidFill>
                  <a:latin typeface="+mj-lt"/>
                  <a:ea typeface="+mj-ea"/>
                </a:endParaRPr>
              </a:p>
              <a:p>
                <a:pPr algn="ctr">
                  <a:defRPr/>
                </a:pPr>
                <a:r>
                  <a:rPr lang="en-US" altLang="zh-CN" sz="3200" b="1" dirty="0">
                    <a:solidFill>
                      <a:srgbClr val="FF0000"/>
                    </a:solidFill>
                    <a:latin typeface="+mj-lt"/>
                    <a:ea typeface="+mj-ea"/>
                  </a:rPr>
                  <a:t>12</a:t>
                </a:r>
                <a:endParaRPr lang="en-US" altLang="zh-CN" sz="3200" b="1" dirty="0">
                  <a:solidFill>
                    <a:srgbClr val="FF0000"/>
                  </a:solidFill>
                  <a:latin typeface="+mj-lt"/>
                  <a:ea typeface="+mj-ea"/>
                </a:endParaRPr>
              </a:p>
            </p:txBody>
          </p:sp>
          <p:sp>
            <p:nvSpPr>
              <p:cNvPr id="7" name="Line 7"/>
              <p:cNvSpPr>
                <a:spLocks noChangeShapeType="1"/>
              </p:cNvSpPr>
              <p:nvPr/>
            </p:nvSpPr>
            <p:spPr bwMode="auto">
              <a:xfrm>
                <a:off x="2841" y="2190"/>
                <a:ext cx="369" cy="0"/>
              </a:xfrm>
              <a:prstGeom prst="line">
                <a:avLst/>
              </a:prstGeom>
              <a:noFill/>
              <a:ln w="25400">
                <a:solidFill>
                  <a:srgbClr val="FF0000"/>
                </a:solidFill>
                <a:round/>
                <a:tailEnd type="none" w="lg" len="lg"/>
              </a:ln>
            </p:spPr>
            <p:txBody>
              <a:bodyPr lIns="90000" tIns="46800" rIns="90000" bIns="46800" anchor="ctr"/>
              <a:lstStyle/>
              <a:p>
                <a:pPr>
                  <a:defRPr/>
                </a:pPr>
                <a:endParaRPr lang="zh-CN" altLang="en-US" sz="3200">
                  <a:solidFill>
                    <a:srgbClr val="FF0000"/>
                  </a:solidFill>
                  <a:latin typeface="+mj-lt"/>
                  <a:ea typeface="+mj-ea"/>
                </a:endParaRPr>
              </a:p>
            </p:txBody>
          </p:sp>
        </p:grpSp>
      </p:grpSp>
      <p:grpSp>
        <p:nvGrpSpPr>
          <p:cNvPr id="12" name="组合 10"/>
          <p:cNvGrpSpPr/>
          <p:nvPr/>
        </p:nvGrpSpPr>
        <p:grpSpPr bwMode="auto">
          <a:xfrm>
            <a:off x="612775" y="3687763"/>
            <a:ext cx="8296275" cy="1079500"/>
            <a:chOff x="154236" y="4137423"/>
            <a:chExt cx="8296819" cy="1079501"/>
          </a:xfrm>
        </p:grpSpPr>
        <p:sp>
          <p:nvSpPr>
            <p:cNvPr id="13" name="Rectangle 10"/>
            <p:cNvSpPr>
              <a:spLocks noChangeArrowheads="1"/>
            </p:cNvSpPr>
            <p:nvPr/>
          </p:nvSpPr>
          <p:spPr bwMode="auto">
            <a:xfrm>
              <a:off x="154236" y="4383485"/>
              <a:ext cx="8296819" cy="587376"/>
            </a:xfrm>
            <a:prstGeom prst="rect">
              <a:avLst/>
            </a:prstGeom>
            <a:noFill/>
            <a:ln>
              <a:noFill/>
            </a:ln>
          </p:spPr>
          <p:txBody>
            <a:bodyPr lIns="90000" tIns="46800" rIns="90000" bIns="46800">
              <a:spAutoFit/>
            </a:bodyPr>
            <a:lstStyle/>
            <a:p>
              <a:pPr>
                <a:defRPr/>
              </a:pPr>
              <a:r>
                <a:rPr lang="zh-CN" altLang="en-US" sz="3200" b="1" dirty="0">
                  <a:solidFill>
                    <a:srgbClr val="FF0000"/>
                  </a:solidFill>
                  <a:latin typeface="+mj-lt"/>
                  <a:ea typeface="+mj-ea"/>
                </a:rPr>
                <a:t>答</a:t>
              </a:r>
              <a:r>
                <a:rPr lang="en-US" altLang="zh-CN" sz="3200" b="1" dirty="0">
                  <a:solidFill>
                    <a:srgbClr val="FF0000"/>
                  </a:solidFill>
                  <a:latin typeface="+mj-lt"/>
                  <a:ea typeface="+mj-ea"/>
                </a:rPr>
                <a:t>:  </a:t>
              </a:r>
              <a:r>
                <a:rPr lang="zh-CN" altLang="en-US" sz="3200" b="1" dirty="0">
                  <a:solidFill>
                    <a:srgbClr val="FF0000"/>
                  </a:solidFill>
                  <a:latin typeface="+mj-lt"/>
                  <a:ea typeface="+mj-ea"/>
                </a:rPr>
                <a:t>他每天大约有       的时间处于睡眠状态。</a:t>
              </a:r>
              <a:endParaRPr lang="zh-CN" altLang="en-US" sz="3200" b="1" dirty="0">
                <a:solidFill>
                  <a:srgbClr val="FF0000"/>
                </a:solidFill>
                <a:latin typeface="+mj-lt"/>
                <a:ea typeface="+mj-ea"/>
              </a:endParaRPr>
            </a:p>
          </p:txBody>
        </p:sp>
        <p:grpSp>
          <p:nvGrpSpPr>
            <p:cNvPr id="15" name="Group 5"/>
            <p:cNvGrpSpPr/>
            <p:nvPr/>
          </p:nvGrpSpPr>
          <p:grpSpPr bwMode="auto">
            <a:xfrm>
              <a:off x="3505173" y="4137423"/>
              <a:ext cx="592449" cy="1079501"/>
              <a:chOff x="2591" y="1855"/>
              <a:chExt cx="506" cy="680"/>
            </a:xfrm>
          </p:grpSpPr>
          <p:sp>
            <p:nvSpPr>
              <p:cNvPr id="16" name="Rectangle 6"/>
              <p:cNvSpPr>
                <a:spLocks noChangeArrowheads="1"/>
              </p:cNvSpPr>
              <p:nvPr/>
            </p:nvSpPr>
            <p:spPr bwMode="auto">
              <a:xfrm>
                <a:off x="2591" y="1855"/>
                <a:ext cx="506" cy="680"/>
              </a:xfrm>
              <a:prstGeom prst="rect">
                <a:avLst/>
              </a:prstGeom>
              <a:noFill/>
              <a:ln>
                <a:noFill/>
              </a:ln>
            </p:spPr>
            <p:txBody>
              <a:bodyPr wrap="none" lIns="90000" tIns="46800" rIns="90000" bIns="46800">
                <a:spAutoFit/>
              </a:bodyPr>
              <a:lstStyle/>
              <a:p>
                <a:pPr algn="ctr">
                  <a:defRPr/>
                </a:pPr>
                <a:r>
                  <a:rPr lang="en-US" altLang="zh-CN" sz="3200" b="1" dirty="0">
                    <a:solidFill>
                      <a:srgbClr val="FF0000"/>
                    </a:solidFill>
                    <a:latin typeface="+mj-lt"/>
                    <a:ea typeface="+mj-ea"/>
                  </a:rPr>
                  <a:t>5</a:t>
                </a:r>
                <a:endParaRPr lang="en-US" altLang="zh-CN" sz="3200" b="1" dirty="0">
                  <a:solidFill>
                    <a:srgbClr val="FF0000"/>
                  </a:solidFill>
                  <a:latin typeface="+mj-lt"/>
                  <a:ea typeface="+mj-ea"/>
                </a:endParaRPr>
              </a:p>
              <a:p>
                <a:pPr algn="ctr">
                  <a:defRPr/>
                </a:pPr>
                <a:r>
                  <a:rPr lang="en-US" altLang="zh-CN" sz="3200" b="1" dirty="0">
                    <a:solidFill>
                      <a:srgbClr val="FF0000"/>
                    </a:solidFill>
                    <a:latin typeface="+mj-lt"/>
                    <a:ea typeface="+mj-ea"/>
                  </a:rPr>
                  <a:t>12</a:t>
                </a:r>
                <a:endParaRPr lang="en-US" altLang="zh-CN" sz="3200" b="1" dirty="0">
                  <a:solidFill>
                    <a:srgbClr val="FF0000"/>
                  </a:solidFill>
                  <a:latin typeface="+mj-lt"/>
                  <a:ea typeface="+mj-ea"/>
                </a:endParaRPr>
              </a:p>
            </p:txBody>
          </p:sp>
          <p:sp>
            <p:nvSpPr>
              <p:cNvPr id="18" name="Line 7"/>
              <p:cNvSpPr>
                <a:spLocks noChangeShapeType="1"/>
              </p:cNvSpPr>
              <p:nvPr/>
            </p:nvSpPr>
            <p:spPr bwMode="auto">
              <a:xfrm>
                <a:off x="2634" y="2190"/>
                <a:ext cx="403" cy="0"/>
              </a:xfrm>
              <a:prstGeom prst="line">
                <a:avLst/>
              </a:prstGeom>
              <a:noFill/>
              <a:ln w="25400">
                <a:solidFill>
                  <a:srgbClr val="FF0000"/>
                </a:solidFill>
                <a:round/>
                <a:tailEnd type="none" w="lg" len="lg"/>
              </a:ln>
            </p:spPr>
            <p:txBody>
              <a:bodyPr lIns="90000" tIns="46800" rIns="90000" bIns="46800" anchor="ctr"/>
              <a:lstStyle/>
              <a:p>
                <a:pPr>
                  <a:defRPr/>
                </a:pPr>
                <a:endParaRPr lang="zh-CN" altLang="en-US" sz="3200">
                  <a:solidFill>
                    <a:srgbClr val="FF0000"/>
                  </a:solidFill>
                  <a:latin typeface="+mj-lt"/>
                  <a:ea typeface="+mj-ea"/>
                </a:endParaRPr>
              </a:p>
            </p:txBody>
          </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5"/>
          <p:cNvSpPr txBox="1">
            <a:spLocks noChangeArrowheads="1"/>
          </p:cNvSpPr>
          <p:nvPr/>
        </p:nvSpPr>
        <p:spPr bwMode="auto">
          <a:xfrm>
            <a:off x="-338138" y="568325"/>
            <a:ext cx="7575551"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790575">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10000"/>
              </a:lnSpc>
            </a:pPr>
            <a:r>
              <a:rPr lang="en-US" altLang="zh-CN" sz="3200" b="1" dirty="0">
                <a:solidFill>
                  <a:srgbClr val="1C1C1C"/>
                </a:solidFill>
                <a:latin typeface="Times New Roman" panose="02020603050405020304" pitchFamily="18" charset="0"/>
                <a:ea typeface="黑体" panose="02010609060101010101" pitchFamily="49" charset="-122"/>
              </a:rPr>
              <a:t>9.</a:t>
            </a:r>
            <a:r>
              <a:rPr lang="zh-CN" altLang="en-US" sz="3200" b="1" dirty="0">
                <a:solidFill>
                  <a:srgbClr val="1C1C1C"/>
                </a:solidFill>
                <a:latin typeface="Times New Roman" panose="02020603050405020304" pitchFamily="18" charset="0"/>
                <a:ea typeface="黑体" panose="02010609060101010101" pitchFamily="49" charset="-122"/>
              </a:rPr>
              <a:t>先约分，再化成带分数。</a:t>
            </a:r>
            <a:endParaRPr lang="zh-CN" altLang="en-US" sz="3200" b="1" dirty="0">
              <a:solidFill>
                <a:srgbClr val="1C1C1C"/>
              </a:solidFill>
              <a:latin typeface="Times New Roman" panose="02020603050405020304" pitchFamily="18" charset="0"/>
              <a:ea typeface="黑体" panose="02010609060101010101" pitchFamily="49" charset="-122"/>
            </a:endParaRPr>
          </a:p>
        </p:txBody>
      </p:sp>
      <p:grpSp>
        <p:nvGrpSpPr>
          <p:cNvPr id="39" name="组合 38"/>
          <p:cNvGrpSpPr/>
          <p:nvPr/>
        </p:nvGrpSpPr>
        <p:grpSpPr bwMode="auto">
          <a:xfrm>
            <a:off x="1241425" y="1185863"/>
            <a:ext cx="6661150" cy="1095375"/>
            <a:chOff x="1344343" y="823914"/>
            <a:chExt cx="6661323" cy="1095375"/>
          </a:xfrm>
        </p:grpSpPr>
        <p:grpSp>
          <p:nvGrpSpPr>
            <p:cNvPr id="19462" name="组合 6"/>
            <p:cNvGrpSpPr/>
            <p:nvPr/>
          </p:nvGrpSpPr>
          <p:grpSpPr bwMode="auto">
            <a:xfrm>
              <a:off x="1344343" y="841376"/>
              <a:ext cx="865257" cy="1077913"/>
              <a:chOff x="4825754" y="1475091"/>
              <a:chExt cx="865188" cy="1077913"/>
            </a:xfrm>
          </p:grpSpPr>
          <p:sp>
            <p:nvSpPr>
              <p:cNvPr id="56" name="Text Box 37"/>
              <p:cNvSpPr txBox="1">
                <a:spLocks noChangeArrowheads="1"/>
              </p:cNvSpPr>
              <p:nvPr/>
            </p:nvSpPr>
            <p:spPr bwMode="auto">
              <a:xfrm>
                <a:off x="4825754" y="1475091"/>
                <a:ext cx="865141" cy="1077913"/>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latin typeface="+mj-lt"/>
                    <a:ea typeface="+mj-ea"/>
                  </a:rPr>
                  <a:t>15</a:t>
                </a:r>
                <a:endParaRPr kumimoji="1" lang="en-US" altLang="zh-CN" sz="3200" dirty="0">
                  <a:latin typeface="+mj-lt"/>
                  <a:ea typeface="+mj-ea"/>
                </a:endParaRPr>
              </a:p>
              <a:p>
                <a:pPr algn="ctr">
                  <a:defRPr/>
                </a:pPr>
                <a:r>
                  <a:rPr kumimoji="1" lang="en-US" altLang="zh-CN" sz="3200" dirty="0">
                    <a:latin typeface="+mj-lt"/>
                    <a:ea typeface="+mj-ea"/>
                  </a:rPr>
                  <a:t>12</a:t>
                </a:r>
                <a:endParaRPr kumimoji="1" lang="en-US" altLang="zh-CN" sz="3200" dirty="0">
                  <a:latin typeface="+mj-lt"/>
                  <a:ea typeface="+mj-ea"/>
                </a:endParaRPr>
              </a:p>
            </p:txBody>
          </p:sp>
          <p:sp>
            <p:nvSpPr>
              <p:cNvPr id="57" name="Line 38"/>
              <p:cNvSpPr>
                <a:spLocks noChangeShapeType="1"/>
              </p:cNvSpPr>
              <p:nvPr/>
            </p:nvSpPr>
            <p:spPr bwMode="auto">
              <a:xfrm>
                <a:off x="4876551" y="2000554"/>
                <a:ext cx="712749" cy="0"/>
              </a:xfrm>
              <a:prstGeom prst="line">
                <a:avLst/>
              </a:prstGeom>
              <a:noFill/>
              <a:ln w="25400">
                <a:solidFill>
                  <a:schemeClr val="tx1"/>
                </a:solidFill>
                <a:round/>
              </a:ln>
            </p:spPr>
            <p:txBody>
              <a:bodyPr/>
              <a:lstStyle/>
              <a:p>
                <a:pPr>
                  <a:defRPr/>
                </a:pPr>
                <a:endParaRPr lang="zh-CN" altLang="en-US" sz="3200">
                  <a:solidFill>
                    <a:srgbClr val="FF0000"/>
                  </a:solidFill>
                  <a:latin typeface="+mj-lt"/>
                  <a:ea typeface="+mj-ea"/>
                </a:endParaRPr>
              </a:p>
            </p:txBody>
          </p:sp>
        </p:grpSp>
        <p:grpSp>
          <p:nvGrpSpPr>
            <p:cNvPr id="19463" name="组合 9"/>
            <p:cNvGrpSpPr/>
            <p:nvPr/>
          </p:nvGrpSpPr>
          <p:grpSpPr bwMode="auto">
            <a:xfrm>
              <a:off x="2503556" y="841376"/>
              <a:ext cx="865257" cy="1077913"/>
              <a:chOff x="4825754" y="1475091"/>
              <a:chExt cx="865188" cy="1077913"/>
            </a:xfrm>
          </p:grpSpPr>
          <p:sp>
            <p:nvSpPr>
              <p:cNvPr id="54" name="Text Box 37"/>
              <p:cNvSpPr txBox="1">
                <a:spLocks noChangeArrowheads="1"/>
              </p:cNvSpPr>
              <p:nvPr/>
            </p:nvSpPr>
            <p:spPr bwMode="auto">
              <a:xfrm>
                <a:off x="4825446" y="1475091"/>
                <a:ext cx="865141" cy="1077913"/>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latin typeface="+mj-lt"/>
                    <a:ea typeface="+mj-ea"/>
                  </a:rPr>
                  <a:t>20</a:t>
                </a:r>
                <a:endParaRPr kumimoji="1" lang="en-US" altLang="zh-CN" sz="3200" dirty="0">
                  <a:latin typeface="+mj-lt"/>
                  <a:ea typeface="+mj-ea"/>
                </a:endParaRPr>
              </a:p>
              <a:p>
                <a:pPr algn="ctr">
                  <a:defRPr/>
                </a:pPr>
                <a:r>
                  <a:rPr kumimoji="1" lang="en-US" altLang="zh-CN" sz="3200" dirty="0">
                    <a:latin typeface="+mj-lt"/>
                    <a:ea typeface="+mj-ea"/>
                  </a:rPr>
                  <a:t>12</a:t>
                </a:r>
                <a:endParaRPr kumimoji="1" lang="en-US" altLang="zh-CN" sz="3200" dirty="0">
                  <a:latin typeface="+mj-lt"/>
                  <a:ea typeface="+mj-ea"/>
                </a:endParaRPr>
              </a:p>
            </p:txBody>
          </p:sp>
          <p:sp>
            <p:nvSpPr>
              <p:cNvPr id="55" name="Line 38"/>
              <p:cNvSpPr>
                <a:spLocks noChangeShapeType="1"/>
              </p:cNvSpPr>
              <p:nvPr/>
            </p:nvSpPr>
            <p:spPr bwMode="auto">
              <a:xfrm>
                <a:off x="4876243" y="2000554"/>
                <a:ext cx="712749" cy="0"/>
              </a:xfrm>
              <a:prstGeom prst="line">
                <a:avLst/>
              </a:prstGeom>
              <a:noFill/>
              <a:ln w="25400">
                <a:solidFill>
                  <a:schemeClr val="tx1"/>
                </a:solidFill>
                <a:round/>
              </a:ln>
            </p:spPr>
            <p:txBody>
              <a:bodyPr/>
              <a:lstStyle/>
              <a:p>
                <a:pPr>
                  <a:defRPr/>
                </a:pPr>
                <a:endParaRPr lang="zh-CN" altLang="en-US" sz="3200">
                  <a:solidFill>
                    <a:srgbClr val="FF0000"/>
                  </a:solidFill>
                  <a:latin typeface="+mj-lt"/>
                  <a:ea typeface="+mj-ea"/>
                </a:endParaRPr>
              </a:p>
            </p:txBody>
          </p:sp>
        </p:grpSp>
        <p:grpSp>
          <p:nvGrpSpPr>
            <p:cNvPr id="19464" name="组合 12"/>
            <p:cNvGrpSpPr/>
            <p:nvPr/>
          </p:nvGrpSpPr>
          <p:grpSpPr bwMode="auto">
            <a:xfrm>
              <a:off x="3662769" y="841376"/>
              <a:ext cx="865257" cy="1077913"/>
              <a:chOff x="4825754" y="1475091"/>
              <a:chExt cx="865188" cy="1077913"/>
            </a:xfrm>
          </p:grpSpPr>
          <p:sp>
            <p:nvSpPr>
              <p:cNvPr id="52" name="Text Box 37"/>
              <p:cNvSpPr txBox="1">
                <a:spLocks noChangeArrowheads="1"/>
              </p:cNvSpPr>
              <p:nvPr/>
            </p:nvSpPr>
            <p:spPr bwMode="auto">
              <a:xfrm>
                <a:off x="4825138" y="1475091"/>
                <a:ext cx="865141" cy="1077913"/>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latin typeface="+mj-lt"/>
                    <a:ea typeface="+mj-ea"/>
                  </a:rPr>
                  <a:t>77</a:t>
                </a:r>
                <a:endParaRPr kumimoji="1" lang="en-US" altLang="zh-CN" sz="3200" dirty="0">
                  <a:latin typeface="+mj-lt"/>
                  <a:ea typeface="+mj-ea"/>
                </a:endParaRPr>
              </a:p>
              <a:p>
                <a:pPr algn="ctr">
                  <a:defRPr/>
                </a:pPr>
                <a:r>
                  <a:rPr kumimoji="1" lang="en-US" altLang="zh-CN" sz="3200" dirty="0">
                    <a:latin typeface="+mj-lt"/>
                    <a:ea typeface="+mj-ea"/>
                  </a:rPr>
                  <a:t>21</a:t>
                </a:r>
                <a:endParaRPr kumimoji="1" lang="en-US" altLang="zh-CN" sz="3200" dirty="0">
                  <a:latin typeface="+mj-lt"/>
                  <a:ea typeface="+mj-ea"/>
                </a:endParaRPr>
              </a:p>
            </p:txBody>
          </p:sp>
          <p:sp>
            <p:nvSpPr>
              <p:cNvPr id="53" name="Line 38"/>
              <p:cNvSpPr>
                <a:spLocks noChangeShapeType="1"/>
              </p:cNvSpPr>
              <p:nvPr/>
            </p:nvSpPr>
            <p:spPr bwMode="auto">
              <a:xfrm>
                <a:off x="4875935" y="2000554"/>
                <a:ext cx="712749" cy="0"/>
              </a:xfrm>
              <a:prstGeom prst="line">
                <a:avLst/>
              </a:prstGeom>
              <a:noFill/>
              <a:ln w="25400">
                <a:solidFill>
                  <a:schemeClr val="tx1"/>
                </a:solidFill>
                <a:round/>
              </a:ln>
            </p:spPr>
            <p:txBody>
              <a:bodyPr/>
              <a:lstStyle/>
              <a:p>
                <a:pPr>
                  <a:defRPr/>
                </a:pPr>
                <a:endParaRPr lang="zh-CN" altLang="en-US" sz="3200">
                  <a:solidFill>
                    <a:srgbClr val="FF0000"/>
                  </a:solidFill>
                  <a:latin typeface="+mj-lt"/>
                  <a:ea typeface="+mj-ea"/>
                </a:endParaRPr>
              </a:p>
            </p:txBody>
          </p:sp>
        </p:grpSp>
        <p:grpSp>
          <p:nvGrpSpPr>
            <p:cNvPr id="19465" name="组合 15"/>
            <p:cNvGrpSpPr/>
            <p:nvPr/>
          </p:nvGrpSpPr>
          <p:grpSpPr bwMode="auto">
            <a:xfrm>
              <a:off x="4821982" y="841376"/>
              <a:ext cx="865257" cy="1077913"/>
              <a:chOff x="4825754" y="1475091"/>
              <a:chExt cx="865188" cy="1077913"/>
            </a:xfrm>
          </p:grpSpPr>
          <p:sp>
            <p:nvSpPr>
              <p:cNvPr id="50" name="Text Box 37"/>
              <p:cNvSpPr txBox="1">
                <a:spLocks noChangeArrowheads="1"/>
              </p:cNvSpPr>
              <p:nvPr/>
            </p:nvSpPr>
            <p:spPr bwMode="auto">
              <a:xfrm>
                <a:off x="4826418" y="1475091"/>
                <a:ext cx="865140" cy="1077913"/>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latin typeface="+mj-lt"/>
                    <a:ea typeface="+mj-ea"/>
                  </a:rPr>
                  <a:t>70</a:t>
                </a:r>
                <a:endParaRPr kumimoji="1" lang="en-US" altLang="zh-CN" sz="3200" dirty="0">
                  <a:latin typeface="+mj-lt"/>
                  <a:ea typeface="+mj-ea"/>
                </a:endParaRPr>
              </a:p>
              <a:p>
                <a:pPr algn="ctr">
                  <a:defRPr/>
                </a:pPr>
                <a:r>
                  <a:rPr kumimoji="1" lang="en-US" altLang="zh-CN" sz="3200" dirty="0">
                    <a:latin typeface="+mj-lt"/>
                    <a:ea typeface="+mj-ea"/>
                  </a:rPr>
                  <a:t>32</a:t>
                </a:r>
                <a:endParaRPr kumimoji="1" lang="en-US" altLang="zh-CN" sz="3200" dirty="0">
                  <a:latin typeface="+mj-lt"/>
                  <a:ea typeface="+mj-ea"/>
                </a:endParaRPr>
              </a:p>
            </p:txBody>
          </p:sp>
          <p:sp>
            <p:nvSpPr>
              <p:cNvPr id="51" name="Line 38"/>
              <p:cNvSpPr>
                <a:spLocks noChangeShapeType="1"/>
              </p:cNvSpPr>
              <p:nvPr/>
            </p:nvSpPr>
            <p:spPr bwMode="auto">
              <a:xfrm>
                <a:off x="4877215" y="2000554"/>
                <a:ext cx="712748" cy="0"/>
              </a:xfrm>
              <a:prstGeom prst="line">
                <a:avLst/>
              </a:prstGeom>
              <a:noFill/>
              <a:ln w="25400">
                <a:solidFill>
                  <a:schemeClr val="tx1"/>
                </a:solidFill>
                <a:round/>
              </a:ln>
            </p:spPr>
            <p:txBody>
              <a:bodyPr/>
              <a:lstStyle/>
              <a:p>
                <a:pPr>
                  <a:defRPr/>
                </a:pPr>
                <a:endParaRPr lang="zh-CN" altLang="en-US" sz="3200">
                  <a:solidFill>
                    <a:srgbClr val="FF0000"/>
                  </a:solidFill>
                  <a:latin typeface="+mj-lt"/>
                  <a:ea typeface="+mj-ea"/>
                </a:endParaRPr>
              </a:p>
            </p:txBody>
          </p:sp>
        </p:grpSp>
        <p:grpSp>
          <p:nvGrpSpPr>
            <p:cNvPr id="19466" name="组合 15"/>
            <p:cNvGrpSpPr/>
            <p:nvPr/>
          </p:nvGrpSpPr>
          <p:grpSpPr bwMode="auto">
            <a:xfrm>
              <a:off x="5981195" y="823914"/>
              <a:ext cx="865257" cy="1077913"/>
              <a:chOff x="4825754" y="1475091"/>
              <a:chExt cx="865188" cy="1077913"/>
            </a:xfrm>
          </p:grpSpPr>
          <p:sp>
            <p:nvSpPr>
              <p:cNvPr id="48" name="Text Box 37"/>
              <p:cNvSpPr txBox="1">
                <a:spLocks noChangeArrowheads="1"/>
              </p:cNvSpPr>
              <p:nvPr/>
            </p:nvSpPr>
            <p:spPr bwMode="auto">
              <a:xfrm>
                <a:off x="4826110" y="1475091"/>
                <a:ext cx="865140" cy="1077912"/>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latin typeface="+mj-lt"/>
                    <a:ea typeface="+mj-ea"/>
                  </a:rPr>
                  <a:t>90</a:t>
                </a:r>
                <a:endParaRPr kumimoji="1" lang="en-US" altLang="zh-CN" sz="3200" dirty="0">
                  <a:latin typeface="+mj-lt"/>
                  <a:ea typeface="+mj-ea"/>
                </a:endParaRPr>
              </a:p>
              <a:p>
                <a:pPr algn="ctr">
                  <a:defRPr/>
                </a:pPr>
                <a:r>
                  <a:rPr kumimoji="1" lang="en-US" altLang="zh-CN" sz="3200" dirty="0">
                    <a:latin typeface="+mj-lt"/>
                    <a:ea typeface="+mj-ea"/>
                  </a:rPr>
                  <a:t>80</a:t>
                </a:r>
                <a:endParaRPr kumimoji="1" lang="en-US" altLang="zh-CN" sz="3200" dirty="0">
                  <a:latin typeface="+mj-lt"/>
                  <a:ea typeface="+mj-ea"/>
                </a:endParaRPr>
              </a:p>
            </p:txBody>
          </p:sp>
          <p:sp>
            <p:nvSpPr>
              <p:cNvPr id="49" name="Line 38"/>
              <p:cNvSpPr>
                <a:spLocks noChangeShapeType="1"/>
              </p:cNvSpPr>
              <p:nvPr/>
            </p:nvSpPr>
            <p:spPr bwMode="auto">
              <a:xfrm>
                <a:off x="4876907" y="2000553"/>
                <a:ext cx="712748" cy="0"/>
              </a:xfrm>
              <a:prstGeom prst="line">
                <a:avLst/>
              </a:prstGeom>
              <a:noFill/>
              <a:ln w="25400">
                <a:solidFill>
                  <a:schemeClr val="tx1"/>
                </a:solidFill>
                <a:round/>
              </a:ln>
            </p:spPr>
            <p:txBody>
              <a:bodyPr/>
              <a:lstStyle/>
              <a:p>
                <a:pPr>
                  <a:defRPr/>
                </a:pPr>
                <a:endParaRPr lang="zh-CN" altLang="en-US" sz="3200">
                  <a:solidFill>
                    <a:srgbClr val="FF0000"/>
                  </a:solidFill>
                  <a:latin typeface="+mj-lt"/>
                  <a:ea typeface="+mj-ea"/>
                </a:endParaRPr>
              </a:p>
            </p:txBody>
          </p:sp>
        </p:grpSp>
        <p:grpSp>
          <p:nvGrpSpPr>
            <p:cNvPr id="19467" name="组合 15"/>
            <p:cNvGrpSpPr/>
            <p:nvPr/>
          </p:nvGrpSpPr>
          <p:grpSpPr bwMode="auto">
            <a:xfrm>
              <a:off x="7140409" y="841375"/>
              <a:ext cx="865257" cy="1077913"/>
              <a:chOff x="4825754" y="1475091"/>
              <a:chExt cx="865188" cy="1077913"/>
            </a:xfrm>
          </p:grpSpPr>
          <p:sp>
            <p:nvSpPr>
              <p:cNvPr id="46" name="Text Box 37"/>
              <p:cNvSpPr txBox="1">
                <a:spLocks noChangeArrowheads="1"/>
              </p:cNvSpPr>
              <p:nvPr/>
            </p:nvSpPr>
            <p:spPr bwMode="auto">
              <a:xfrm>
                <a:off x="4825802" y="1475092"/>
                <a:ext cx="865140" cy="1077913"/>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latin typeface="+mj-lt"/>
                    <a:ea typeface="+mj-ea"/>
                  </a:rPr>
                  <a:t>150</a:t>
                </a:r>
                <a:endParaRPr kumimoji="1" lang="en-US" altLang="zh-CN" sz="3200" dirty="0">
                  <a:latin typeface="+mj-lt"/>
                  <a:ea typeface="+mj-ea"/>
                </a:endParaRPr>
              </a:p>
              <a:p>
                <a:pPr algn="ctr">
                  <a:defRPr/>
                </a:pPr>
                <a:r>
                  <a:rPr kumimoji="1" lang="en-US" altLang="zh-CN" sz="3200" dirty="0">
                    <a:latin typeface="+mj-lt"/>
                    <a:ea typeface="+mj-ea"/>
                  </a:rPr>
                  <a:t>60</a:t>
                </a:r>
                <a:endParaRPr kumimoji="1" lang="en-US" altLang="zh-CN" sz="3200" dirty="0">
                  <a:latin typeface="+mj-lt"/>
                  <a:ea typeface="+mj-ea"/>
                </a:endParaRPr>
              </a:p>
            </p:txBody>
          </p:sp>
          <p:sp>
            <p:nvSpPr>
              <p:cNvPr id="47" name="Line 38"/>
              <p:cNvSpPr>
                <a:spLocks noChangeShapeType="1"/>
              </p:cNvSpPr>
              <p:nvPr/>
            </p:nvSpPr>
            <p:spPr bwMode="auto">
              <a:xfrm>
                <a:off x="4876599" y="2000555"/>
                <a:ext cx="712748" cy="0"/>
              </a:xfrm>
              <a:prstGeom prst="line">
                <a:avLst/>
              </a:prstGeom>
              <a:noFill/>
              <a:ln w="25400">
                <a:solidFill>
                  <a:schemeClr val="tx1"/>
                </a:solidFill>
                <a:round/>
              </a:ln>
            </p:spPr>
            <p:txBody>
              <a:bodyPr/>
              <a:lstStyle/>
              <a:p>
                <a:pPr>
                  <a:defRPr/>
                </a:pPr>
                <a:endParaRPr lang="zh-CN" altLang="en-US" sz="3200">
                  <a:solidFill>
                    <a:srgbClr val="FF0000"/>
                  </a:solidFill>
                  <a:latin typeface="+mj-lt"/>
                  <a:ea typeface="+mj-ea"/>
                </a:endParaRPr>
              </a:p>
            </p:txBody>
          </p:sp>
        </p:grpSp>
      </p:grpSp>
      <p:graphicFrame>
        <p:nvGraphicFramePr>
          <p:cNvPr id="4" name="对象 3"/>
          <p:cNvGraphicFramePr>
            <a:graphicFrameLocks noChangeAspect="1"/>
          </p:cNvGraphicFramePr>
          <p:nvPr/>
        </p:nvGraphicFramePr>
        <p:xfrm>
          <a:off x="2671763" y="2359025"/>
          <a:ext cx="3800475" cy="1235075"/>
        </p:xfrm>
        <a:graphic>
          <a:graphicData uri="http://schemas.openxmlformats.org/presentationml/2006/ole">
            <mc:AlternateContent xmlns:mc="http://schemas.openxmlformats.org/markup-compatibility/2006">
              <mc:Choice xmlns:v="urn:schemas-microsoft-com:vml" Requires="v">
                <p:oleObj spid="_x0000_s2050" name="Equation" r:id="rId1" imgW="1485900" imgH="482600" progId="Equation.DSMT4">
                  <p:embed/>
                </p:oleObj>
              </mc:Choice>
              <mc:Fallback>
                <p:oleObj name="Equation" r:id="rId1" imgW="1485900" imgH="482600" progId="Equation.DSMT4">
                  <p:embed/>
                  <p:pic>
                    <p:nvPicPr>
                      <p:cNvPr id="0" name="对象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1763" y="2359025"/>
                        <a:ext cx="3800475"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1" name="对象 70"/>
          <p:cNvGraphicFramePr>
            <a:graphicFrameLocks noChangeAspect="1"/>
          </p:cNvGraphicFramePr>
          <p:nvPr/>
        </p:nvGraphicFramePr>
        <p:xfrm>
          <a:off x="2636838" y="3713163"/>
          <a:ext cx="3870325" cy="1236662"/>
        </p:xfrm>
        <a:graphic>
          <a:graphicData uri="http://schemas.openxmlformats.org/presentationml/2006/ole">
            <mc:AlternateContent xmlns:mc="http://schemas.openxmlformats.org/markup-compatibility/2006">
              <mc:Choice xmlns:v="urn:schemas-microsoft-com:vml" Requires="v">
                <p:oleObj spid="_x0000_s2051" name="Equation" r:id="rId3" imgW="1511300" imgH="482600" progId="Equation.DSMT4">
                  <p:embed/>
                </p:oleObj>
              </mc:Choice>
              <mc:Fallback>
                <p:oleObj name="Equation" r:id="rId3" imgW="1511300" imgH="482600" progId="Equation.DSMT4">
                  <p:embed/>
                  <p:pic>
                    <p:nvPicPr>
                      <p:cNvPr id="0" name="对象 7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6838" y="3713163"/>
                        <a:ext cx="3870325" cy="12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randombar(horizontal)">
                                      <p:cBhvr>
                                        <p:cTn id="11" dur="500"/>
                                        <p:tgtEl>
                                          <p:spTgt spid="39"/>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1"/>
                                        </p:tgtEl>
                                        <p:attrNameLst>
                                          <p:attrName>style.visibility</p:attrName>
                                        </p:attrNameLst>
                                      </p:cBhvr>
                                      <p:to>
                                        <p:strVal val="visible"/>
                                      </p:to>
                                    </p:set>
                                    <p:anim calcmode="lin" valueType="num">
                                      <p:cBhvr additive="base">
                                        <p:cTn id="22" dur="500" fill="hold"/>
                                        <p:tgtEl>
                                          <p:spTgt spid="71"/>
                                        </p:tgtEl>
                                        <p:attrNameLst>
                                          <p:attrName>ppt_x</p:attrName>
                                        </p:attrNameLst>
                                      </p:cBhvr>
                                      <p:tavLst>
                                        <p:tav tm="0">
                                          <p:val>
                                            <p:strVal val="#ppt_x"/>
                                          </p:val>
                                        </p:tav>
                                        <p:tav tm="100000">
                                          <p:val>
                                            <p:strVal val="#ppt_x"/>
                                          </p:val>
                                        </p:tav>
                                      </p:tavLst>
                                    </p:anim>
                                    <p:anim calcmode="lin" valueType="num">
                                      <p:cBhvr additive="base">
                                        <p:cTn id="23"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4" name="对象 73"/>
          <p:cNvGraphicFramePr>
            <a:graphicFrameLocks noChangeAspect="1"/>
          </p:cNvGraphicFramePr>
          <p:nvPr/>
        </p:nvGraphicFramePr>
        <p:xfrm>
          <a:off x="2476500" y="566738"/>
          <a:ext cx="3767138" cy="1144587"/>
        </p:xfrm>
        <a:graphic>
          <a:graphicData uri="http://schemas.openxmlformats.org/presentationml/2006/ole">
            <mc:AlternateContent xmlns:mc="http://schemas.openxmlformats.org/markup-compatibility/2006">
              <mc:Choice xmlns:v="urn:schemas-microsoft-com:vml" Requires="v">
                <p:oleObj spid="_x0000_s3074" name="Equation" r:id="rId1" imgW="1586865" imgH="482600" progId="Equation.DSMT4">
                  <p:embed/>
                </p:oleObj>
              </mc:Choice>
              <mc:Fallback>
                <p:oleObj name="Equation" r:id="rId1" imgW="1586865" imgH="482600" progId="Equation.DSMT4">
                  <p:embed/>
                  <p:pic>
                    <p:nvPicPr>
                      <p:cNvPr id="0" name="对象 7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00" y="566738"/>
                        <a:ext cx="3767138" cy="114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5" name="对象 74"/>
          <p:cNvGraphicFramePr>
            <a:graphicFrameLocks noChangeAspect="1"/>
          </p:cNvGraphicFramePr>
          <p:nvPr/>
        </p:nvGraphicFramePr>
        <p:xfrm>
          <a:off x="2476500" y="1668463"/>
          <a:ext cx="3948113" cy="1146175"/>
        </p:xfrm>
        <a:graphic>
          <a:graphicData uri="http://schemas.openxmlformats.org/presentationml/2006/ole">
            <mc:AlternateContent xmlns:mc="http://schemas.openxmlformats.org/markup-compatibility/2006">
              <mc:Choice xmlns:v="urn:schemas-microsoft-com:vml" Requires="v">
                <p:oleObj spid="_x0000_s3075" name="Equation" r:id="rId3" imgW="1663700" imgH="482600" progId="Equation.DSMT4">
                  <p:embed/>
                </p:oleObj>
              </mc:Choice>
              <mc:Fallback>
                <p:oleObj name="Equation" r:id="rId3" imgW="1663700" imgH="482600" progId="Equation.DSMT4">
                  <p:embed/>
                  <p:pic>
                    <p:nvPicPr>
                      <p:cNvPr id="0" name="对象 7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6500" y="1668463"/>
                        <a:ext cx="3948113"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6" name="对象 75"/>
          <p:cNvGraphicFramePr>
            <a:graphicFrameLocks noChangeAspect="1"/>
          </p:cNvGraphicFramePr>
          <p:nvPr/>
        </p:nvGraphicFramePr>
        <p:xfrm>
          <a:off x="2476500" y="2771775"/>
          <a:ext cx="3736975" cy="1144588"/>
        </p:xfrm>
        <a:graphic>
          <a:graphicData uri="http://schemas.openxmlformats.org/presentationml/2006/ole">
            <mc:AlternateContent xmlns:mc="http://schemas.openxmlformats.org/markup-compatibility/2006">
              <mc:Choice xmlns:v="urn:schemas-microsoft-com:vml" Requires="v">
                <p:oleObj spid="_x0000_s3076" name="Equation" r:id="rId5" imgW="1574800" imgH="482600" progId="Equation.DSMT4">
                  <p:embed/>
                </p:oleObj>
              </mc:Choice>
              <mc:Fallback>
                <p:oleObj name="Equation" r:id="rId5" imgW="1574800" imgH="482600" progId="Equation.DSMT4">
                  <p:embed/>
                  <p:pic>
                    <p:nvPicPr>
                      <p:cNvPr id="0" name="对象 7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76500" y="2771775"/>
                        <a:ext cx="3736975"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7" name="对象 76"/>
          <p:cNvGraphicFramePr>
            <a:graphicFrameLocks noChangeAspect="1"/>
          </p:cNvGraphicFramePr>
          <p:nvPr/>
        </p:nvGraphicFramePr>
        <p:xfrm>
          <a:off x="2476500" y="3875088"/>
          <a:ext cx="4129088" cy="1144587"/>
        </p:xfrm>
        <a:graphic>
          <a:graphicData uri="http://schemas.openxmlformats.org/presentationml/2006/ole">
            <mc:AlternateContent xmlns:mc="http://schemas.openxmlformats.org/markup-compatibility/2006">
              <mc:Choice xmlns:v="urn:schemas-microsoft-com:vml" Requires="v">
                <p:oleObj spid="_x0000_s3077" name="Equation" r:id="rId7" imgW="1739900" imgH="482600" progId="Equation.DSMT4">
                  <p:embed/>
                </p:oleObj>
              </mc:Choice>
              <mc:Fallback>
                <p:oleObj name="Equation" r:id="rId7" imgW="1739900" imgH="482600" progId="Equation.DSMT4">
                  <p:embed/>
                  <p:pic>
                    <p:nvPicPr>
                      <p:cNvPr id="0" name="对象 7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76500" y="3875088"/>
                        <a:ext cx="4129088" cy="114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ppt_x"/>
                                          </p:val>
                                        </p:tav>
                                        <p:tav tm="100000">
                                          <p:val>
                                            <p:strVal val="#ppt_x"/>
                                          </p:val>
                                        </p:tav>
                                      </p:tavLst>
                                    </p:anim>
                                    <p:anim calcmode="lin" valueType="num">
                                      <p:cBhvr additive="base">
                                        <p:cTn id="8"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5"/>
                                        </p:tgtEl>
                                        <p:attrNameLst>
                                          <p:attrName>style.visibility</p:attrName>
                                        </p:attrNameLst>
                                      </p:cBhvr>
                                      <p:to>
                                        <p:strVal val="visible"/>
                                      </p:to>
                                    </p:set>
                                    <p:anim calcmode="lin" valueType="num">
                                      <p:cBhvr additive="base">
                                        <p:cTn id="13" dur="500" fill="hold"/>
                                        <p:tgtEl>
                                          <p:spTgt spid="75"/>
                                        </p:tgtEl>
                                        <p:attrNameLst>
                                          <p:attrName>ppt_x</p:attrName>
                                        </p:attrNameLst>
                                      </p:cBhvr>
                                      <p:tavLst>
                                        <p:tav tm="0">
                                          <p:val>
                                            <p:strVal val="#ppt_x"/>
                                          </p:val>
                                        </p:tav>
                                        <p:tav tm="100000">
                                          <p:val>
                                            <p:strVal val="#ppt_x"/>
                                          </p:val>
                                        </p:tav>
                                      </p:tavLst>
                                    </p:anim>
                                    <p:anim calcmode="lin" valueType="num">
                                      <p:cBhvr additive="base">
                                        <p:cTn id="14"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6"/>
                                        </p:tgtEl>
                                        <p:attrNameLst>
                                          <p:attrName>style.visibility</p:attrName>
                                        </p:attrNameLst>
                                      </p:cBhvr>
                                      <p:to>
                                        <p:strVal val="visible"/>
                                      </p:to>
                                    </p:set>
                                    <p:anim calcmode="lin" valueType="num">
                                      <p:cBhvr additive="base">
                                        <p:cTn id="19" dur="500" fill="hold"/>
                                        <p:tgtEl>
                                          <p:spTgt spid="76"/>
                                        </p:tgtEl>
                                        <p:attrNameLst>
                                          <p:attrName>ppt_x</p:attrName>
                                        </p:attrNameLst>
                                      </p:cBhvr>
                                      <p:tavLst>
                                        <p:tav tm="0">
                                          <p:val>
                                            <p:strVal val="#ppt_x"/>
                                          </p:val>
                                        </p:tav>
                                        <p:tav tm="100000">
                                          <p:val>
                                            <p:strVal val="#ppt_x"/>
                                          </p:val>
                                        </p:tav>
                                      </p:tavLst>
                                    </p:anim>
                                    <p:anim calcmode="lin" valueType="num">
                                      <p:cBhvr additive="base">
                                        <p:cTn id="20"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7"/>
                                        </p:tgtEl>
                                        <p:attrNameLst>
                                          <p:attrName>style.visibility</p:attrName>
                                        </p:attrNameLst>
                                      </p:cBhvr>
                                      <p:to>
                                        <p:strVal val="visible"/>
                                      </p:to>
                                    </p:set>
                                    <p:anim calcmode="lin" valueType="num">
                                      <p:cBhvr additive="base">
                                        <p:cTn id="25" dur="500" fill="hold"/>
                                        <p:tgtEl>
                                          <p:spTgt spid="77"/>
                                        </p:tgtEl>
                                        <p:attrNameLst>
                                          <p:attrName>ppt_x</p:attrName>
                                        </p:attrNameLst>
                                      </p:cBhvr>
                                      <p:tavLst>
                                        <p:tav tm="0">
                                          <p:val>
                                            <p:strVal val="#ppt_x"/>
                                          </p:val>
                                        </p:tav>
                                        <p:tav tm="100000">
                                          <p:val>
                                            <p:strVal val="#ppt_x"/>
                                          </p:val>
                                        </p:tav>
                                      </p:tavLst>
                                    </p:anim>
                                    <p:anim calcmode="lin" valueType="num">
                                      <p:cBhvr additive="base">
                                        <p:cTn id="26"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5"/>
          <p:cNvSpPr txBox="1">
            <a:spLocks noChangeArrowheads="1"/>
          </p:cNvSpPr>
          <p:nvPr/>
        </p:nvSpPr>
        <p:spPr bwMode="auto">
          <a:xfrm>
            <a:off x="452438" y="500063"/>
            <a:ext cx="757555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10000"/>
              </a:lnSpc>
            </a:pPr>
            <a:r>
              <a:rPr lang="en-US" altLang="zh-CN" sz="3200" b="1" dirty="0">
                <a:solidFill>
                  <a:srgbClr val="1C1C1C"/>
                </a:solidFill>
                <a:latin typeface="Times New Roman" panose="02020603050405020304" pitchFamily="18" charset="0"/>
                <a:ea typeface="黑体" panose="02010609060101010101" pitchFamily="49" charset="-122"/>
              </a:rPr>
              <a:t>10.</a:t>
            </a:r>
            <a:r>
              <a:rPr lang="zh-CN" altLang="en-US" sz="3200" b="1" dirty="0">
                <a:solidFill>
                  <a:srgbClr val="1C1C1C"/>
                </a:solidFill>
                <a:latin typeface="Times New Roman" panose="02020603050405020304" pitchFamily="18" charset="0"/>
                <a:ea typeface="黑体" panose="02010609060101010101" pitchFamily="49" charset="-122"/>
              </a:rPr>
              <a:t>先约分，再比较各组分数的大小。</a:t>
            </a:r>
            <a:endParaRPr lang="zh-CN" altLang="en-US" sz="3200" b="1" dirty="0">
              <a:solidFill>
                <a:srgbClr val="1C1C1C"/>
              </a:solidFill>
              <a:latin typeface="Times New Roman" panose="02020603050405020304" pitchFamily="18" charset="0"/>
              <a:ea typeface="黑体" panose="02010609060101010101" pitchFamily="49" charset="-122"/>
            </a:endParaRPr>
          </a:p>
        </p:txBody>
      </p:sp>
      <p:grpSp>
        <p:nvGrpSpPr>
          <p:cNvPr id="3" name="组合 2"/>
          <p:cNvGrpSpPr/>
          <p:nvPr/>
        </p:nvGrpSpPr>
        <p:grpSpPr bwMode="auto">
          <a:xfrm>
            <a:off x="2108200" y="1022350"/>
            <a:ext cx="4695825" cy="3098800"/>
            <a:chOff x="2108220" y="935038"/>
            <a:chExt cx="4695832" cy="3098800"/>
          </a:xfrm>
        </p:grpSpPr>
        <p:grpSp>
          <p:nvGrpSpPr>
            <p:cNvPr id="21542" name="Group 35"/>
            <p:cNvGrpSpPr/>
            <p:nvPr/>
          </p:nvGrpSpPr>
          <p:grpSpPr bwMode="auto">
            <a:xfrm>
              <a:off x="2108220" y="935038"/>
              <a:ext cx="1670050" cy="1079500"/>
              <a:chOff x="667" y="1791"/>
              <a:chExt cx="1052" cy="680"/>
            </a:xfrm>
          </p:grpSpPr>
          <p:grpSp>
            <p:nvGrpSpPr>
              <p:cNvPr id="21567" name="Group 4"/>
              <p:cNvGrpSpPr/>
              <p:nvPr/>
            </p:nvGrpSpPr>
            <p:grpSpPr bwMode="auto">
              <a:xfrm>
                <a:off x="667" y="1791"/>
                <a:ext cx="373" cy="680"/>
                <a:chOff x="675" y="1773"/>
                <a:chExt cx="373" cy="680"/>
              </a:xfrm>
            </p:grpSpPr>
            <p:sp>
              <p:nvSpPr>
                <p:cNvPr id="34" name="Rectangle 5"/>
                <p:cNvSpPr>
                  <a:spLocks noChangeArrowheads="1"/>
                </p:cNvSpPr>
                <p:nvPr/>
              </p:nvSpPr>
              <p:spPr bwMode="auto">
                <a:xfrm>
                  <a:off x="675" y="1773"/>
                  <a:ext cx="373" cy="680"/>
                </a:xfrm>
                <a:prstGeom prst="rect">
                  <a:avLst/>
                </a:prstGeom>
                <a:noFill/>
                <a:ln>
                  <a:noFill/>
                </a:ln>
              </p:spPr>
              <p:txBody>
                <a:bodyPr wrap="none" lIns="90000" tIns="46800" rIns="90000" bIns="46800">
                  <a:spAutoFit/>
                </a:bodyPr>
                <a:lstStyle/>
                <a:p>
                  <a:pPr algn="ctr">
                    <a:defRPr/>
                  </a:pPr>
                  <a:r>
                    <a:rPr lang="en-US" altLang="zh-CN" sz="3200" b="1" dirty="0">
                      <a:latin typeface="+mj-lt"/>
                      <a:ea typeface="+mn-ea"/>
                    </a:rPr>
                    <a:t>12</a:t>
                  </a:r>
                  <a:endParaRPr lang="en-US" altLang="zh-CN" sz="3200" b="1" dirty="0">
                    <a:latin typeface="+mj-lt"/>
                    <a:ea typeface="+mn-ea"/>
                  </a:endParaRPr>
                </a:p>
                <a:p>
                  <a:pPr algn="ctr">
                    <a:defRPr/>
                  </a:pPr>
                  <a:r>
                    <a:rPr lang="en-US" altLang="zh-CN" sz="3200" b="1" dirty="0">
                      <a:latin typeface="+mj-lt"/>
                      <a:ea typeface="+mn-ea"/>
                    </a:rPr>
                    <a:t>16</a:t>
                  </a:r>
                  <a:endParaRPr lang="en-US" altLang="zh-CN" sz="3200" b="1" dirty="0">
                    <a:latin typeface="+mj-lt"/>
                    <a:ea typeface="+mn-ea"/>
                  </a:endParaRPr>
                </a:p>
              </p:txBody>
            </p:sp>
            <p:sp>
              <p:nvSpPr>
                <p:cNvPr id="35" name="Line 6"/>
                <p:cNvSpPr>
                  <a:spLocks noChangeShapeType="1"/>
                </p:cNvSpPr>
                <p:nvPr/>
              </p:nvSpPr>
              <p:spPr bwMode="auto">
                <a:xfrm>
                  <a:off x="717" y="2071"/>
                  <a:ext cx="288" cy="0"/>
                </a:xfrm>
                <a:prstGeom prst="line">
                  <a:avLst/>
                </a:prstGeom>
                <a:noFill/>
                <a:ln w="15875">
                  <a:solidFill>
                    <a:schemeClr val="tx1"/>
                  </a:solidFill>
                  <a:round/>
                  <a:tailEnd type="none" w="lg" len="lg"/>
                </a:ln>
              </p:spPr>
              <p:txBody>
                <a:bodyPr lIns="90000" tIns="46800" rIns="90000" bIns="46800" anchor="ctr"/>
                <a:lstStyle/>
                <a:p>
                  <a:pPr>
                    <a:defRPr/>
                  </a:pPr>
                  <a:endParaRPr lang="zh-CN" altLang="en-US" sz="3200">
                    <a:latin typeface="+mj-lt"/>
                    <a:ea typeface="+mn-ea"/>
                  </a:endParaRPr>
                </a:p>
              </p:txBody>
            </p:sp>
          </p:grpSp>
          <p:sp>
            <p:nvSpPr>
              <p:cNvPr id="30" name="Rectangle 7"/>
              <p:cNvSpPr>
                <a:spLocks noChangeArrowheads="1"/>
              </p:cNvSpPr>
              <p:nvPr/>
            </p:nvSpPr>
            <p:spPr bwMode="auto">
              <a:xfrm>
                <a:off x="1034" y="1917"/>
                <a:ext cx="383" cy="370"/>
              </a:xfrm>
              <a:prstGeom prst="rect">
                <a:avLst/>
              </a:prstGeom>
              <a:noFill/>
              <a:ln>
                <a:noFill/>
              </a:ln>
            </p:spPr>
            <p:txBody>
              <a:bodyPr lIns="90000" tIns="46800" rIns="90000" bIns="46800">
                <a:spAutoFit/>
              </a:bodyPr>
              <a:lstStyle/>
              <a:p>
                <a:pPr>
                  <a:defRPr/>
                </a:pPr>
                <a:r>
                  <a:rPr lang="zh-CN" altLang="en-US" sz="3200" b="1">
                    <a:latin typeface="+mj-lt"/>
                    <a:ea typeface="+mn-ea"/>
                  </a:rPr>
                  <a:t>和</a:t>
                </a:r>
                <a:endParaRPr lang="zh-CN" altLang="en-US" sz="3200" b="1">
                  <a:latin typeface="+mj-lt"/>
                  <a:ea typeface="+mn-ea"/>
                </a:endParaRPr>
              </a:p>
            </p:txBody>
          </p:sp>
          <p:grpSp>
            <p:nvGrpSpPr>
              <p:cNvPr id="21569" name="Group 12"/>
              <p:cNvGrpSpPr/>
              <p:nvPr/>
            </p:nvGrpSpPr>
            <p:grpSpPr bwMode="auto">
              <a:xfrm>
                <a:off x="1346" y="1791"/>
                <a:ext cx="373" cy="680"/>
                <a:chOff x="2047" y="1791"/>
                <a:chExt cx="373" cy="680"/>
              </a:xfrm>
            </p:grpSpPr>
            <p:sp>
              <p:nvSpPr>
                <p:cNvPr id="32" name="Rectangle 13"/>
                <p:cNvSpPr>
                  <a:spLocks noChangeArrowheads="1"/>
                </p:cNvSpPr>
                <p:nvPr/>
              </p:nvSpPr>
              <p:spPr bwMode="auto">
                <a:xfrm>
                  <a:off x="2047" y="1791"/>
                  <a:ext cx="373" cy="680"/>
                </a:xfrm>
                <a:prstGeom prst="rect">
                  <a:avLst/>
                </a:prstGeom>
                <a:noFill/>
                <a:ln>
                  <a:noFill/>
                </a:ln>
              </p:spPr>
              <p:txBody>
                <a:bodyPr wrap="none" lIns="90000" tIns="46800" rIns="90000" bIns="46800">
                  <a:spAutoFit/>
                </a:bodyPr>
                <a:lstStyle/>
                <a:p>
                  <a:pPr algn="ctr">
                    <a:defRPr/>
                  </a:pPr>
                  <a:r>
                    <a:rPr lang="en-US" altLang="zh-CN" sz="3200" b="1" dirty="0">
                      <a:latin typeface="+mj-lt"/>
                      <a:ea typeface="+mn-ea"/>
                    </a:rPr>
                    <a:t>9</a:t>
                  </a:r>
                  <a:endParaRPr lang="en-US" altLang="zh-CN" sz="3200" b="1" dirty="0">
                    <a:latin typeface="+mj-lt"/>
                    <a:ea typeface="+mn-ea"/>
                  </a:endParaRPr>
                </a:p>
                <a:p>
                  <a:pPr algn="ctr">
                    <a:defRPr/>
                  </a:pPr>
                  <a:r>
                    <a:rPr lang="en-US" altLang="zh-CN" sz="3200" b="1" dirty="0">
                      <a:latin typeface="+mj-lt"/>
                      <a:ea typeface="+mn-ea"/>
                    </a:rPr>
                    <a:t>12</a:t>
                  </a:r>
                  <a:endParaRPr lang="en-US" altLang="zh-CN" sz="3200" b="1" dirty="0">
                    <a:latin typeface="+mj-lt"/>
                    <a:ea typeface="+mn-ea"/>
                  </a:endParaRPr>
                </a:p>
              </p:txBody>
            </p:sp>
            <p:sp>
              <p:nvSpPr>
                <p:cNvPr id="33" name="Line 14"/>
                <p:cNvSpPr>
                  <a:spLocks noChangeShapeType="1"/>
                </p:cNvSpPr>
                <p:nvPr/>
              </p:nvSpPr>
              <p:spPr bwMode="auto">
                <a:xfrm>
                  <a:off x="2089" y="2089"/>
                  <a:ext cx="288" cy="0"/>
                </a:xfrm>
                <a:prstGeom prst="line">
                  <a:avLst/>
                </a:prstGeom>
                <a:noFill/>
                <a:ln w="15875">
                  <a:solidFill>
                    <a:schemeClr val="tx1"/>
                  </a:solidFill>
                  <a:round/>
                  <a:tailEnd type="none" w="lg" len="lg"/>
                </a:ln>
              </p:spPr>
              <p:txBody>
                <a:bodyPr lIns="90000" tIns="46800" rIns="90000" bIns="46800" anchor="ctr"/>
                <a:lstStyle/>
                <a:p>
                  <a:pPr>
                    <a:defRPr/>
                  </a:pPr>
                  <a:endParaRPr lang="zh-CN" altLang="en-US" sz="3200">
                    <a:latin typeface="+mj-lt"/>
                    <a:ea typeface="+mn-ea"/>
                  </a:endParaRPr>
                </a:p>
              </p:txBody>
            </p:sp>
          </p:grpSp>
        </p:grpSp>
        <p:grpSp>
          <p:nvGrpSpPr>
            <p:cNvPr id="21543" name="Group 36"/>
            <p:cNvGrpSpPr/>
            <p:nvPr/>
          </p:nvGrpSpPr>
          <p:grpSpPr bwMode="auto">
            <a:xfrm>
              <a:off x="5134002" y="935038"/>
              <a:ext cx="1670050" cy="1079500"/>
              <a:chOff x="667" y="1791"/>
              <a:chExt cx="1052" cy="680"/>
            </a:xfrm>
          </p:grpSpPr>
          <p:grpSp>
            <p:nvGrpSpPr>
              <p:cNvPr id="21560" name="Group 37"/>
              <p:cNvGrpSpPr/>
              <p:nvPr/>
            </p:nvGrpSpPr>
            <p:grpSpPr bwMode="auto">
              <a:xfrm>
                <a:off x="667" y="1791"/>
                <a:ext cx="373" cy="680"/>
                <a:chOff x="675" y="1773"/>
                <a:chExt cx="373" cy="680"/>
              </a:xfrm>
            </p:grpSpPr>
            <p:sp>
              <p:nvSpPr>
                <p:cNvPr id="27" name="Rectangle 38"/>
                <p:cNvSpPr>
                  <a:spLocks noChangeArrowheads="1"/>
                </p:cNvSpPr>
                <p:nvPr/>
              </p:nvSpPr>
              <p:spPr bwMode="auto">
                <a:xfrm>
                  <a:off x="675" y="1773"/>
                  <a:ext cx="373" cy="680"/>
                </a:xfrm>
                <a:prstGeom prst="rect">
                  <a:avLst/>
                </a:prstGeom>
                <a:noFill/>
                <a:ln>
                  <a:noFill/>
                </a:ln>
              </p:spPr>
              <p:txBody>
                <a:bodyPr wrap="none" lIns="90000" tIns="46800" rIns="90000" bIns="46800">
                  <a:spAutoFit/>
                </a:bodyPr>
                <a:lstStyle/>
                <a:p>
                  <a:pPr algn="ctr">
                    <a:defRPr/>
                  </a:pPr>
                  <a:r>
                    <a:rPr lang="en-US" altLang="zh-CN" sz="3200" b="1">
                      <a:latin typeface="+mj-lt"/>
                      <a:ea typeface="+mn-ea"/>
                    </a:rPr>
                    <a:t>4</a:t>
                  </a:r>
                  <a:endParaRPr lang="en-US" altLang="zh-CN" sz="3200" b="1">
                    <a:latin typeface="+mj-lt"/>
                    <a:ea typeface="+mn-ea"/>
                  </a:endParaRPr>
                </a:p>
                <a:p>
                  <a:pPr algn="ctr">
                    <a:defRPr/>
                  </a:pPr>
                  <a:r>
                    <a:rPr lang="en-US" altLang="zh-CN" sz="3200" b="1">
                      <a:latin typeface="+mj-lt"/>
                      <a:ea typeface="+mn-ea"/>
                    </a:rPr>
                    <a:t>12</a:t>
                  </a:r>
                  <a:endParaRPr lang="en-US" altLang="zh-CN" sz="3200" b="1">
                    <a:latin typeface="+mj-lt"/>
                    <a:ea typeface="+mn-ea"/>
                  </a:endParaRPr>
                </a:p>
              </p:txBody>
            </p:sp>
            <p:sp>
              <p:nvSpPr>
                <p:cNvPr id="28" name="Line 39"/>
                <p:cNvSpPr>
                  <a:spLocks noChangeShapeType="1"/>
                </p:cNvSpPr>
                <p:nvPr/>
              </p:nvSpPr>
              <p:spPr bwMode="auto">
                <a:xfrm>
                  <a:off x="717" y="2071"/>
                  <a:ext cx="288" cy="0"/>
                </a:xfrm>
                <a:prstGeom prst="line">
                  <a:avLst/>
                </a:prstGeom>
                <a:noFill/>
                <a:ln w="15875">
                  <a:solidFill>
                    <a:schemeClr val="tx1"/>
                  </a:solidFill>
                  <a:round/>
                  <a:tailEnd type="none" w="lg" len="lg"/>
                </a:ln>
              </p:spPr>
              <p:txBody>
                <a:bodyPr lIns="90000" tIns="46800" rIns="90000" bIns="46800" anchor="ctr"/>
                <a:lstStyle/>
                <a:p>
                  <a:pPr>
                    <a:defRPr/>
                  </a:pPr>
                  <a:endParaRPr lang="zh-CN" altLang="en-US" sz="3200">
                    <a:latin typeface="+mj-lt"/>
                    <a:ea typeface="+mn-ea"/>
                  </a:endParaRPr>
                </a:p>
              </p:txBody>
            </p:sp>
          </p:grpSp>
          <p:sp>
            <p:nvSpPr>
              <p:cNvPr id="23" name="Rectangle 40"/>
              <p:cNvSpPr>
                <a:spLocks noChangeArrowheads="1"/>
              </p:cNvSpPr>
              <p:nvPr/>
            </p:nvSpPr>
            <p:spPr bwMode="auto">
              <a:xfrm>
                <a:off x="986" y="1917"/>
                <a:ext cx="383" cy="370"/>
              </a:xfrm>
              <a:prstGeom prst="rect">
                <a:avLst/>
              </a:prstGeom>
              <a:noFill/>
              <a:ln>
                <a:noFill/>
              </a:ln>
            </p:spPr>
            <p:txBody>
              <a:bodyPr lIns="90000" tIns="46800" rIns="90000" bIns="46800">
                <a:spAutoFit/>
              </a:bodyPr>
              <a:lstStyle/>
              <a:p>
                <a:pPr>
                  <a:defRPr/>
                </a:pPr>
                <a:r>
                  <a:rPr lang="zh-CN" altLang="en-US" sz="3200" b="1" dirty="0">
                    <a:latin typeface="+mj-lt"/>
                    <a:ea typeface="+mn-ea"/>
                  </a:rPr>
                  <a:t>和</a:t>
                </a:r>
                <a:endParaRPr lang="zh-CN" altLang="en-US" sz="3200" b="1" dirty="0">
                  <a:latin typeface="+mj-lt"/>
                  <a:ea typeface="+mn-ea"/>
                </a:endParaRPr>
              </a:p>
            </p:txBody>
          </p:sp>
          <p:grpSp>
            <p:nvGrpSpPr>
              <p:cNvPr id="21562" name="Group 41"/>
              <p:cNvGrpSpPr/>
              <p:nvPr/>
            </p:nvGrpSpPr>
            <p:grpSpPr bwMode="auto">
              <a:xfrm>
                <a:off x="1346" y="1791"/>
                <a:ext cx="373" cy="680"/>
                <a:chOff x="2047" y="1791"/>
                <a:chExt cx="373" cy="680"/>
              </a:xfrm>
            </p:grpSpPr>
            <p:sp>
              <p:nvSpPr>
                <p:cNvPr id="25" name="Rectangle 42"/>
                <p:cNvSpPr>
                  <a:spLocks noChangeArrowheads="1"/>
                </p:cNvSpPr>
                <p:nvPr/>
              </p:nvSpPr>
              <p:spPr bwMode="auto">
                <a:xfrm>
                  <a:off x="2047" y="1791"/>
                  <a:ext cx="373" cy="680"/>
                </a:xfrm>
                <a:prstGeom prst="rect">
                  <a:avLst/>
                </a:prstGeom>
                <a:noFill/>
                <a:ln>
                  <a:noFill/>
                </a:ln>
              </p:spPr>
              <p:txBody>
                <a:bodyPr wrap="none" lIns="90000" tIns="46800" rIns="90000" bIns="46800">
                  <a:spAutoFit/>
                </a:bodyPr>
                <a:lstStyle/>
                <a:p>
                  <a:pPr algn="ctr">
                    <a:defRPr/>
                  </a:pPr>
                  <a:r>
                    <a:rPr lang="en-US" altLang="zh-CN" sz="3200" b="1">
                      <a:latin typeface="+mj-lt"/>
                      <a:ea typeface="+mn-ea"/>
                    </a:rPr>
                    <a:t>5</a:t>
                  </a:r>
                  <a:endParaRPr lang="en-US" altLang="zh-CN" sz="3200" b="1">
                    <a:latin typeface="+mj-lt"/>
                    <a:ea typeface="+mn-ea"/>
                  </a:endParaRPr>
                </a:p>
                <a:p>
                  <a:pPr algn="ctr">
                    <a:defRPr/>
                  </a:pPr>
                  <a:r>
                    <a:rPr lang="en-US" altLang="zh-CN" sz="3200" b="1">
                      <a:latin typeface="+mj-lt"/>
                      <a:ea typeface="+mn-ea"/>
                    </a:rPr>
                    <a:t>20</a:t>
                  </a:r>
                  <a:endParaRPr lang="en-US" altLang="zh-CN" sz="3200" b="1">
                    <a:latin typeface="+mj-lt"/>
                    <a:ea typeface="+mn-ea"/>
                  </a:endParaRPr>
                </a:p>
              </p:txBody>
            </p:sp>
            <p:sp>
              <p:nvSpPr>
                <p:cNvPr id="26" name="Line 43"/>
                <p:cNvSpPr>
                  <a:spLocks noChangeShapeType="1"/>
                </p:cNvSpPr>
                <p:nvPr/>
              </p:nvSpPr>
              <p:spPr bwMode="auto">
                <a:xfrm>
                  <a:off x="2089" y="2089"/>
                  <a:ext cx="288" cy="0"/>
                </a:xfrm>
                <a:prstGeom prst="line">
                  <a:avLst/>
                </a:prstGeom>
                <a:noFill/>
                <a:ln w="15875">
                  <a:solidFill>
                    <a:schemeClr val="tx1"/>
                  </a:solidFill>
                  <a:round/>
                  <a:tailEnd type="none" w="lg" len="lg"/>
                </a:ln>
              </p:spPr>
              <p:txBody>
                <a:bodyPr lIns="90000" tIns="46800" rIns="90000" bIns="46800" anchor="ctr"/>
                <a:lstStyle/>
                <a:p>
                  <a:pPr>
                    <a:defRPr/>
                  </a:pPr>
                  <a:endParaRPr lang="zh-CN" altLang="en-US" sz="3200">
                    <a:latin typeface="+mj-lt"/>
                    <a:ea typeface="+mn-ea"/>
                  </a:endParaRPr>
                </a:p>
              </p:txBody>
            </p:sp>
          </p:grpSp>
        </p:grpSp>
        <p:grpSp>
          <p:nvGrpSpPr>
            <p:cNvPr id="21544" name="Group 44"/>
            <p:cNvGrpSpPr/>
            <p:nvPr/>
          </p:nvGrpSpPr>
          <p:grpSpPr bwMode="auto">
            <a:xfrm>
              <a:off x="2108220" y="2954338"/>
              <a:ext cx="1670050" cy="1079500"/>
              <a:chOff x="667" y="1719"/>
              <a:chExt cx="1052" cy="680"/>
            </a:xfrm>
          </p:grpSpPr>
          <p:grpSp>
            <p:nvGrpSpPr>
              <p:cNvPr id="21553" name="Group 45"/>
              <p:cNvGrpSpPr/>
              <p:nvPr/>
            </p:nvGrpSpPr>
            <p:grpSpPr bwMode="auto">
              <a:xfrm>
                <a:off x="667" y="1719"/>
                <a:ext cx="373" cy="680"/>
                <a:chOff x="675" y="1701"/>
                <a:chExt cx="373" cy="680"/>
              </a:xfrm>
            </p:grpSpPr>
            <p:sp>
              <p:nvSpPr>
                <p:cNvPr id="20" name="Rectangle 46"/>
                <p:cNvSpPr>
                  <a:spLocks noChangeArrowheads="1"/>
                </p:cNvSpPr>
                <p:nvPr/>
              </p:nvSpPr>
              <p:spPr bwMode="auto">
                <a:xfrm>
                  <a:off x="675" y="1701"/>
                  <a:ext cx="373" cy="680"/>
                </a:xfrm>
                <a:prstGeom prst="rect">
                  <a:avLst/>
                </a:prstGeom>
                <a:noFill/>
                <a:ln>
                  <a:noFill/>
                </a:ln>
              </p:spPr>
              <p:txBody>
                <a:bodyPr wrap="none" lIns="90000" tIns="46800" rIns="90000" bIns="46800">
                  <a:spAutoFit/>
                </a:bodyPr>
                <a:lstStyle/>
                <a:p>
                  <a:pPr algn="ctr">
                    <a:defRPr/>
                  </a:pPr>
                  <a:r>
                    <a:rPr lang="en-US" altLang="zh-CN" sz="3200" b="1" dirty="0">
                      <a:latin typeface="+mj-lt"/>
                      <a:ea typeface="+mn-ea"/>
                    </a:rPr>
                    <a:t>4</a:t>
                  </a:r>
                  <a:endParaRPr lang="en-US" altLang="zh-CN" sz="3200" b="1" dirty="0">
                    <a:latin typeface="+mj-lt"/>
                    <a:ea typeface="+mn-ea"/>
                  </a:endParaRPr>
                </a:p>
                <a:p>
                  <a:pPr algn="ctr">
                    <a:defRPr/>
                  </a:pPr>
                  <a:r>
                    <a:rPr lang="en-US" altLang="zh-CN" sz="3200" b="1" dirty="0">
                      <a:latin typeface="+mj-lt"/>
                      <a:ea typeface="+mn-ea"/>
                    </a:rPr>
                    <a:t>14</a:t>
                  </a:r>
                  <a:endParaRPr lang="en-US" altLang="zh-CN" sz="3200" b="1" dirty="0">
                    <a:latin typeface="+mj-lt"/>
                    <a:ea typeface="+mn-ea"/>
                  </a:endParaRPr>
                </a:p>
              </p:txBody>
            </p:sp>
            <p:sp>
              <p:nvSpPr>
                <p:cNvPr id="21" name="Line 47"/>
                <p:cNvSpPr>
                  <a:spLocks noChangeShapeType="1"/>
                </p:cNvSpPr>
                <p:nvPr/>
              </p:nvSpPr>
              <p:spPr bwMode="auto">
                <a:xfrm>
                  <a:off x="717" y="2071"/>
                  <a:ext cx="288" cy="0"/>
                </a:xfrm>
                <a:prstGeom prst="line">
                  <a:avLst/>
                </a:prstGeom>
                <a:noFill/>
                <a:ln w="15875">
                  <a:solidFill>
                    <a:schemeClr val="tx1"/>
                  </a:solidFill>
                  <a:round/>
                  <a:tailEnd type="none" w="lg" len="lg"/>
                </a:ln>
              </p:spPr>
              <p:txBody>
                <a:bodyPr lIns="90000" tIns="46800" rIns="90000" bIns="46800" anchor="ctr"/>
                <a:lstStyle/>
                <a:p>
                  <a:pPr>
                    <a:defRPr/>
                  </a:pPr>
                  <a:endParaRPr lang="zh-CN" altLang="en-US" sz="3200">
                    <a:latin typeface="+mj-lt"/>
                    <a:ea typeface="+mn-ea"/>
                  </a:endParaRPr>
                </a:p>
              </p:txBody>
            </p:sp>
          </p:grpSp>
          <p:sp>
            <p:nvSpPr>
              <p:cNvPr id="16" name="Rectangle 48"/>
              <p:cNvSpPr>
                <a:spLocks noChangeArrowheads="1"/>
              </p:cNvSpPr>
              <p:nvPr/>
            </p:nvSpPr>
            <p:spPr bwMode="auto">
              <a:xfrm>
                <a:off x="1018" y="1845"/>
                <a:ext cx="383" cy="370"/>
              </a:xfrm>
              <a:prstGeom prst="rect">
                <a:avLst/>
              </a:prstGeom>
              <a:noFill/>
              <a:ln>
                <a:noFill/>
              </a:ln>
            </p:spPr>
            <p:txBody>
              <a:bodyPr lIns="90000" tIns="46800" rIns="90000" bIns="46800">
                <a:spAutoFit/>
              </a:bodyPr>
              <a:lstStyle/>
              <a:p>
                <a:pPr>
                  <a:defRPr/>
                </a:pPr>
                <a:r>
                  <a:rPr lang="zh-CN" altLang="en-US" sz="3200" b="1" dirty="0">
                    <a:latin typeface="+mj-lt"/>
                    <a:ea typeface="+mn-ea"/>
                  </a:rPr>
                  <a:t>和</a:t>
                </a:r>
                <a:endParaRPr lang="zh-CN" altLang="en-US" sz="3200" b="1" dirty="0">
                  <a:latin typeface="+mj-lt"/>
                  <a:ea typeface="+mn-ea"/>
                </a:endParaRPr>
              </a:p>
            </p:txBody>
          </p:sp>
          <p:grpSp>
            <p:nvGrpSpPr>
              <p:cNvPr id="21555" name="Group 49"/>
              <p:cNvGrpSpPr/>
              <p:nvPr/>
            </p:nvGrpSpPr>
            <p:grpSpPr bwMode="auto">
              <a:xfrm>
                <a:off x="1346" y="1719"/>
                <a:ext cx="373" cy="680"/>
                <a:chOff x="2047" y="1719"/>
                <a:chExt cx="373" cy="680"/>
              </a:xfrm>
            </p:grpSpPr>
            <p:sp>
              <p:nvSpPr>
                <p:cNvPr id="18" name="Rectangle 50"/>
                <p:cNvSpPr>
                  <a:spLocks noChangeArrowheads="1"/>
                </p:cNvSpPr>
                <p:nvPr/>
              </p:nvSpPr>
              <p:spPr bwMode="auto">
                <a:xfrm>
                  <a:off x="2047" y="1719"/>
                  <a:ext cx="373" cy="680"/>
                </a:xfrm>
                <a:prstGeom prst="rect">
                  <a:avLst/>
                </a:prstGeom>
                <a:noFill/>
                <a:ln>
                  <a:noFill/>
                </a:ln>
              </p:spPr>
              <p:txBody>
                <a:bodyPr wrap="none" lIns="90000" tIns="46800" rIns="90000" bIns="46800">
                  <a:spAutoFit/>
                </a:bodyPr>
                <a:lstStyle/>
                <a:p>
                  <a:pPr algn="ctr">
                    <a:defRPr/>
                  </a:pPr>
                  <a:r>
                    <a:rPr lang="en-US" altLang="zh-CN" sz="3200" b="1">
                      <a:latin typeface="+mj-lt"/>
                      <a:ea typeface="+mn-ea"/>
                    </a:rPr>
                    <a:t>9</a:t>
                  </a:r>
                  <a:endParaRPr lang="en-US" altLang="zh-CN" sz="3200" b="1">
                    <a:latin typeface="+mj-lt"/>
                    <a:ea typeface="+mn-ea"/>
                  </a:endParaRPr>
                </a:p>
                <a:p>
                  <a:pPr algn="ctr">
                    <a:defRPr/>
                  </a:pPr>
                  <a:r>
                    <a:rPr lang="en-US" altLang="zh-CN" sz="3200" b="1">
                      <a:latin typeface="+mj-lt"/>
                      <a:ea typeface="+mn-ea"/>
                    </a:rPr>
                    <a:t>21</a:t>
                  </a:r>
                  <a:endParaRPr lang="en-US" altLang="zh-CN" sz="3200" b="1">
                    <a:latin typeface="+mj-lt"/>
                    <a:ea typeface="+mn-ea"/>
                  </a:endParaRPr>
                </a:p>
              </p:txBody>
            </p:sp>
            <p:sp>
              <p:nvSpPr>
                <p:cNvPr id="19" name="Line 51"/>
                <p:cNvSpPr>
                  <a:spLocks noChangeShapeType="1"/>
                </p:cNvSpPr>
                <p:nvPr/>
              </p:nvSpPr>
              <p:spPr bwMode="auto">
                <a:xfrm>
                  <a:off x="2089" y="2089"/>
                  <a:ext cx="288" cy="0"/>
                </a:xfrm>
                <a:prstGeom prst="line">
                  <a:avLst/>
                </a:prstGeom>
                <a:noFill/>
                <a:ln w="15875">
                  <a:solidFill>
                    <a:schemeClr val="tx1"/>
                  </a:solidFill>
                  <a:round/>
                  <a:tailEnd type="none" w="lg" len="lg"/>
                </a:ln>
              </p:spPr>
              <p:txBody>
                <a:bodyPr lIns="90000" tIns="46800" rIns="90000" bIns="46800" anchor="ctr"/>
                <a:lstStyle/>
                <a:p>
                  <a:pPr>
                    <a:defRPr/>
                  </a:pPr>
                  <a:endParaRPr lang="zh-CN" altLang="en-US" sz="3200">
                    <a:latin typeface="+mj-lt"/>
                    <a:ea typeface="+mn-ea"/>
                  </a:endParaRPr>
                </a:p>
              </p:txBody>
            </p:sp>
          </p:grpSp>
        </p:grpSp>
        <p:grpSp>
          <p:nvGrpSpPr>
            <p:cNvPr id="21545" name="Group 44"/>
            <p:cNvGrpSpPr/>
            <p:nvPr/>
          </p:nvGrpSpPr>
          <p:grpSpPr bwMode="auto">
            <a:xfrm>
              <a:off x="5134002" y="2954338"/>
              <a:ext cx="1670050" cy="1079500"/>
              <a:chOff x="668" y="1719"/>
              <a:chExt cx="1052" cy="680"/>
            </a:xfrm>
          </p:grpSpPr>
          <p:grpSp>
            <p:nvGrpSpPr>
              <p:cNvPr id="21546" name="Group 45"/>
              <p:cNvGrpSpPr/>
              <p:nvPr/>
            </p:nvGrpSpPr>
            <p:grpSpPr bwMode="auto">
              <a:xfrm>
                <a:off x="668" y="1719"/>
                <a:ext cx="373" cy="680"/>
                <a:chOff x="676" y="1701"/>
                <a:chExt cx="373" cy="680"/>
              </a:xfrm>
            </p:grpSpPr>
            <p:sp>
              <p:nvSpPr>
                <p:cNvPr id="13" name="Rectangle 46"/>
                <p:cNvSpPr>
                  <a:spLocks noChangeArrowheads="1"/>
                </p:cNvSpPr>
                <p:nvPr/>
              </p:nvSpPr>
              <p:spPr bwMode="auto">
                <a:xfrm>
                  <a:off x="676" y="1701"/>
                  <a:ext cx="373" cy="680"/>
                </a:xfrm>
                <a:prstGeom prst="rect">
                  <a:avLst/>
                </a:prstGeom>
                <a:noFill/>
                <a:ln>
                  <a:noFill/>
                </a:ln>
              </p:spPr>
              <p:txBody>
                <a:bodyPr wrap="none" lIns="90000" tIns="46800" rIns="90000" bIns="46800">
                  <a:spAutoFit/>
                </a:bodyPr>
                <a:lstStyle/>
                <a:p>
                  <a:pPr algn="ctr">
                    <a:defRPr/>
                  </a:pPr>
                  <a:r>
                    <a:rPr lang="en-US" altLang="zh-CN" sz="3200" b="1">
                      <a:latin typeface="+mj-lt"/>
                      <a:ea typeface="+mn-ea"/>
                    </a:rPr>
                    <a:t>70</a:t>
                  </a:r>
                  <a:endParaRPr lang="en-US" altLang="zh-CN" sz="3200" b="1">
                    <a:latin typeface="+mj-lt"/>
                    <a:ea typeface="+mn-ea"/>
                  </a:endParaRPr>
                </a:p>
                <a:p>
                  <a:pPr algn="ctr">
                    <a:defRPr/>
                  </a:pPr>
                  <a:r>
                    <a:rPr lang="en-US" altLang="zh-CN" sz="3200" b="1">
                      <a:latin typeface="+mj-lt"/>
                      <a:ea typeface="+mn-ea"/>
                    </a:rPr>
                    <a:t>35</a:t>
                  </a:r>
                  <a:endParaRPr lang="en-US" altLang="zh-CN" sz="3200" b="1">
                    <a:latin typeface="+mj-lt"/>
                    <a:ea typeface="+mn-ea"/>
                  </a:endParaRPr>
                </a:p>
              </p:txBody>
            </p:sp>
            <p:sp>
              <p:nvSpPr>
                <p:cNvPr id="14" name="Line 47"/>
                <p:cNvSpPr>
                  <a:spLocks noChangeShapeType="1"/>
                </p:cNvSpPr>
                <p:nvPr/>
              </p:nvSpPr>
              <p:spPr bwMode="auto">
                <a:xfrm>
                  <a:off x="717" y="2071"/>
                  <a:ext cx="288" cy="0"/>
                </a:xfrm>
                <a:prstGeom prst="line">
                  <a:avLst/>
                </a:prstGeom>
                <a:noFill/>
                <a:ln w="15875">
                  <a:solidFill>
                    <a:schemeClr val="tx1"/>
                  </a:solidFill>
                  <a:round/>
                  <a:tailEnd type="none" w="lg" len="lg"/>
                </a:ln>
              </p:spPr>
              <p:txBody>
                <a:bodyPr lIns="90000" tIns="46800" rIns="90000" bIns="46800" anchor="ctr"/>
                <a:lstStyle/>
                <a:p>
                  <a:pPr>
                    <a:defRPr/>
                  </a:pPr>
                  <a:endParaRPr lang="zh-CN" altLang="en-US" sz="3200">
                    <a:latin typeface="+mj-lt"/>
                    <a:ea typeface="+mn-ea"/>
                  </a:endParaRPr>
                </a:p>
              </p:txBody>
            </p:sp>
          </p:grpSp>
          <p:sp>
            <p:nvSpPr>
              <p:cNvPr id="9" name="Rectangle 48"/>
              <p:cNvSpPr>
                <a:spLocks noChangeArrowheads="1"/>
              </p:cNvSpPr>
              <p:nvPr/>
            </p:nvSpPr>
            <p:spPr bwMode="auto">
              <a:xfrm>
                <a:off x="1018" y="1845"/>
                <a:ext cx="383" cy="370"/>
              </a:xfrm>
              <a:prstGeom prst="rect">
                <a:avLst/>
              </a:prstGeom>
              <a:noFill/>
              <a:ln>
                <a:noFill/>
              </a:ln>
            </p:spPr>
            <p:txBody>
              <a:bodyPr lIns="90000" tIns="46800" rIns="90000" bIns="46800">
                <a:spAutoFit/>
              </a:bodyPr>
              <a:lstStyle/>
              <a:p>
                <a:pPr>
                  <a:defRPr/>
                </a:pPr>
                <a:r>
                  <a:rPr lang="zh-CN" altLang="en-US" sz="3200" b="1" dirty="0">
                    <a:latin typeface="+mj-lt"/>
                    <a:ea typeface="+mn-ea"/>
                  </a:rPr>
                  <a:t>和</a:t>
                </a:r>
                <a:endParaRPr lang="zh-CN" altLang="en-US" sz="3200" b="1" dirty="0">
                  <a:latin typeface="+mj-lt"/>
                  <a:ea typeface="+mn-ea"/>
                </a:endParaRPr>
              </a:p>
            </p:txBody>
          </p:sp>
          <p:grpSp>
            <p:nvGrpSpPr>
              <p:cNvPr id="21548" name="Group 49"/>
              <p:cNvGrpSpPr/>
              <p:nvPr/>
            </p:nvGrpSpPr>
            <p:grpSpPr bwMode="auto">
              <a:xfrm>
                <a:off x="1347" y="1719"/>
                <a:ext cx="373" cy="680"/>
                <a:chOff x="2048" y="1719"/>
                <a:chExt cx="373" cy="680"/>
              </a:xfrm>
            </p:grpSpPr>
            <p:sp>
              <p:nvSpPr>
                <p:cNvPr id="11" name="Rectangle 50"/>
                <p:cNvSpPr>
                  <a:spLocks noChangeArrowheads="1"/>
                </p:cNvSpPr>
                <p:nvPr/>
              </p:nvSpPr>
              <p:spPr bwMode="auto">
                <a:xfrm>
                  <a:off x="2048" y="1719"/>
                  <a:ext cx="373" cy="680"/>
                </a:xfrm>
                <a:prstGeom prst="rect">
                  <a:avLst/>
                </a:prstGeom>
                <a:noFill/>
                <a:ln>
                  <a:noFill/>
                </a:ln>
              </p:spPr>
              <p:txBody>
                <a:bodyPr wrap="none" lIns="90000" tIns="46800" rIns="90000" bIns="46800">
                  <a:spAutoFit/>
                </a:bodyPr>
                <a:lstStyle/>
                <a:p>
                  <a:pPr algn="ctr">
                    <a:defRPr/>
                  </a:pPr>
                  <a:r>
                    <a:rPr lang="en-US" altLang="zh-CN" sz="3200" b="1" dirty="0">
                      <a:latin typeface="+mj-lt"/>
                      <a:ea typeface="+mn-ea"/>
                    </a:rPr>
                    <a:t>90</a:t>
                  </a:r>
                  <a:endParaRPr lang="en-US" altLang="zh-CN" sz="3200" b="1" dirty="0">
                    <a:latin typeface="+mj-lt"/>
                    <a:ea typeface="+mn-ea"/>
                  </a:endParaRPr>
                </a:p>
                <a:p>
                  <a:pPr algn="ctr">
                    <a:defRPr/>
                  </a:pPr>
                  <a:r>
                    <a:rPr lang="en-US" altLang="zh-CN" sz="3200" b="1" dirty="0">
                      <a:latin typeface="+mj-lt"/>
                      <a:ea typeface="+mn-ea"/>
                    </a:rPr>
                    <a:t>40</a:t>
                  </a:r>
                  <a:endParaRPr lang="en-US" altLang="zh-CN" sz="3200" b="1" dirty="0">
                    <a:latin typeface="+mj-lt"/>
                    <a:ea typeface="+mn-ea"/>
                  </a:endParaRPr>
                </a:p>
              </p:txBody>
            </p:sp>
            <p:sp>
              <p:nvSpPr>
                <p:cNvPr id="12" name="Line 51"/>
                <p:cNvSpPr>
                  <a:spLocks noChangeShapeType="1"/>
                </p:cNvSpPr>
                <p:nvPr/>
              </p:nvSpPr>
              <p:spPr bwMode="auto">
                <a:xfrm>
                  <a:off x="2089" y="2089"/>
                  <a:ext cx="288" cy="0"/>
                </a:xfrm>
                <a:prstGeom prst="line">
                  <a:avLst/>
                </a:prstGeom>
                <a:noFill/>
                <a:ln w="15875">
                  <a:solidFill>
                    <a:schemeClr val="tx1"/>
                  </a:solidFill>
                  <a:round/>
                  <a:tailEnd type="none" w="lg" len="lg"/>
                </a:ln>
              </p:spPr>
              <p:txBody>
                <a:bodyPr lIns="90000" tIns="46800" rIns="90000" bIns="46800" anchor="ctr"/>
                <a:lstStyle/>
                <a:p>
                  <a:pPr>
                    <a:defRPr/>
                  </a:pPr>
                  <a:endParaRPr lang="zh-CN" altLang="en-US" sz="3200">
                    <a:latin typeface="+mj-lt"/>
                    <a:ea typeface="+mn-ea"/>
                  </a:endParaRPr>
                </a:p>
              </p:txBody>
            </p:sp>
          </p:grpSp>
        </p:grpSp>
      </p:grpSp>
      <p:grpSp>
        <p:nvGrpSpPr>
          <p:cNvPr id="36" name="组合 6"/>
          <p:cNvGrpSpPr/>
          <p:nvPr/>
        </p:nvGrpSpPr>
        <p:grpSpPr bwMode="auto">
          <a:xfrm>
            <a:off x="1951038" y="1968500"/>
            <a:ext cx="865187" cy="1077913"/>
            <a:chOff x="4825754" y="1475091"/>
            <a:chExt cx="865119" cy="1077913"/>
          </a:xfrm>
        </p:grpSpPr>
        <p:sp>
          <p:nvSpPr>
            <p:cNvPr id="37" name="Text Box 37"/>
            <p:cNvSpPr txBox="1">
              <a:spLocks noChangeArrowheads="1"/>
            </p:cNvSpPr>
            <p:nvPr/>
          </p:nvSpPr>
          <p:spPr bwMode="auto">
            <a:xfrm>
              <a:off x="4825754" y="1475091"/>
              <a:ext cx="865119" cy="1077913"/>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solidFill>
                    <a:srgbClr val="FF0000"/>
                  </a:solidFill>
                  <a:latin typeface="+mj-lt"/>
                  <a:ea typeface="+mj-ea"/>
                </a:rPr>
                <a:t>3</a:t>
              </a:r>
              <a:endParaRPr kumimoji="1" lang="en-US" altLang="zh-CN" sz="3200" dirty="0">
                <a:solidFill>
                  <a:srgbClr val="FF0000"/>
                </a:solidFill>
                <a:latin typeface="+mj-lt"/>
                <a:ea typeface="+mj-ea"/>
              </a:endParaRPr>
            </a:p>
            <a:p>
              <a:pPr algn="ctr">
                <a:defRPr/>
              </a:pPr>
              <a:r>
                <a:rPr kumimoji="1" lang="en-US" altLang="zh-CN" sz="3200" dirty="0">
                  <a:solidFill>
                    <a:srgbClr val="FF0000"/>
                  </a:solidFill>
                  <a:latin typeface="+mj-lt"/>
                  <a:ea typeface="+mj-ea"/>
                </a:rPr>
                <a:t>4</a:t>
              </a:r>
              <a:endParaRPr kumimoji="1" lang="en-US" altLang="zh-CN" sz="3200" dirty="0">
                <a:solidFill>
                  <a:srgbClr val="FF0000"/>
                </a:solidFill>
                <a:latin typeface="+mj-lt"/>
                <a:ea typeface="+mj-ea"/>
              </a:endParaRPr>
            </a:p>
          </p:txBody>
        </p:sp>
        <p:sp>
          <p:nvSpPr>
            <p:cNvPr id="38" name="Line 38"/>
            <p:cNvSpPr>
              <a:spLocks noChangeShapeType="1"/>
            </p:cNvSpPr>
            <p:nvPr/>
          </p:nvSpPr>
          <p:spPr bwMode="auto">
            <a:xfrm>
              <a:off x="5032113" y="2000554"/>
              <a:ext cx="455576" cy="0"/>
            </a:xfrm>
            <a:prstGeom prst="line">
              <a:avLst/>
            </a:prstGeom>
            <a:noFill/>
            <a:ln w="25400">
              <a:solidFill>
                <a:srgbClr val="FF3300"/>
              </a:solidFill>
              <a:round/>
            </a:ln>
          </p:spPr>
          <p:txBody>
            <a:bodyPr/>
            <a:lstStyle/>
            <a:p>
              <a:pPr>
                <a:defRPr/>
              </a:pPr>
              <a:endParaRPr lang="zh-CN" altLang="en-US" sz="3200">
                <a:solidFill>
                  <a:srgbClr val="FF0000"/>
                </a:solidFill>
                <a:latin typeface="+mj-lt"/>
                <a:ea typeface="+mj-ea"/>
              </a:endParaRPr>
            </a:p>
          </p:txBody>
        </p:sp>
      </p:grpSp>
      <p:grpSp>
        <p:nvGrpSpPr>
          <p:cNvPr id="39" name="组合 6"/>
          <p:cNvGrpSpPr/>
          <p:nvPr/>
        </p:nvGrpSpPr>
        <p:grpSpPr bwMode="auto">
          <a:xfrm>
            <a:off x="3049588" y="1968500"/>
            <a:ext cx="865187" cy="1077913"/>
            <a:chOff x="4825754" y="1475091"/>
            <a:chExt cx="865119" cy="1077913"/>
          </a:xfrm>
        </p:grpSpPr>
        <p:sp>
          <p:nvSpPr>
            <p:cNvPr id="40" name="Text Box 37"/>
            <p:cNvSpPr txBox="1">
              <a:spLocks noChangeArrowheads="1"/>
            </p:cNvSpPr>
            <p:nvPr/>
          </p:nvSpPr>
          <p:spPr bwMode="auto">
            <a:xfrm>
              <a:off x="4825754" y="1475091"/>
              <a:ext cx="865119" cy="1077913"/>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solidFill>
                    <a:srgbClr val="FF0000"/>
                  </a:solidFill>
                  <a:latin typeface="+mj-lt"/>
                  <a:ea typeface="+mj-ea"/>
                </a:rPr>
                <a:t>3</a:t>
              </a:r>
              <a:endParaRPr kumimoji="1" lang="en-US" altLang="zh-CN" sz="3200" dirty="0">
                <a:solidFill>
                  <a:srgbClr val="FF0000"/>
                </a:solidFill>
                <a:latin typeface="+mj-lt"/>
                <a:ea typeface="+mj-ea"/>
              </a:endParaRPr>
            </a:p>
            <a:p>
              <a:pPr algn="ctr">
                <a:defRPr/>
              </a:pPr>
              <a:r>
                <a:rPr kumimoji="1" lang="en-US" altLang="zh-CN" sz="3200" dirty="0">
                  <a:solidFill>
                    <a:srgbClr val="FF0000"/>
                  </a:solidFill>
                  <a:latin typeface="+mj-lt"/>
                  <a:ea typeface="+mj-ea"/>
                </a:rPr>
                <a:t>4</a:t>
              </a:r>
              <a:endParaRPr kumimoji="1" lang="en-US" altLang="zh-CN" sz="3200" dirty="0">
                <a:solidFill>
                  <a:srgbClr val="FF0000"/>
                </a:solidFill>
                <a:latin typeface="+mj-lt"/>
                <a:ea typeface="+mj-ea"/>
              </a:endParaRPr>
            </a:p>
          </p:txBody>
        </p:sp>
        <p:sp>
          <p:nvSpPr>
            <p:cNvPr id="41" name="Line 38"/>
            <p:cNvSpPr>
              <a:spLocks noChangeShapeType="1"/>
            </p:cNvSpPr>
            <p:nvPr/>
          </p:nvSpPr>
          <p:spPr bwMode="auto">
            <a:xfrm>
              <a:off x="5032113" y="2000554"/>
              <a:ext cx="455576" cy="0"/>
            </a:xfrm>
            <a:prstGeom prst="line">
              <a:avLst/>
            </a:prstGeom>
            <a:noFill/>
            <a:ln w="25400">
              <a:solidFill>
                <a:srgbClr val="FF3300"/>
              </a:solidFill>
              <a:round/>
            </a:ln>
          </p:spPr>
          <p:txBody>
            <a:bodyPr/>
            <a:lstStyle/>
            <a:p>
              <a:pPr>
                <a:defRPr/>
              </a:pPr>
              <a:endParaRPr lang="zh-CN" altLang="en-US" sz="3200">
                <a:solidFill>
                  <a:srgbClr val="FF0000"/>
                </a:solidFill>
                <a:latin typeface="+mj-lt"/>
                <a:ea typeface="+mj-ea"/>
              </a:endParaRPr>
            </a:p>
          </p:txBody>
        </p:sp>
      </p:grpSp>
      <p:grpSp>
        <p:nvGrpSpPr>
          <p:cNvPr id="42" name="组合 6"/>
          <p:cNvGrpSpPr/>
          <p:nvPr/>
        </p:nvGrpSpPr>
        <p:grpSpPr bwMode="auto">
          <a:xfrm>
            <a:off x="5086350" y="1968500"/>
            <a:ext cx="865188" cy="1077913"/>
            <a:chOff x="4825754" y="1475091"/>
            <a:chExt cx="865119" cy="1077913"/>
          </a:xfrm>
        </p:grpSpPr>
        <p:sp>
          <p:nvSpPr>
            <p:cNvPr id="43" name="Text Box 37"/>
            <p:cNvSpPr txBox="1">
              <a:spLocks noChangeArrowheads="1"/>
            </p:cNvSpPr>
            <p:nvPr/>
          </p:nvSpPr>
          <p:spPr bwMode="auto">
            <a:xfrm>
              <a:off x="4825754" y="1475091"/>
              <a:ext cx="865119" cy="1077913"/>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solidFill>
                    <a:srgbClr val="FF0000"/>
                  </a:solidFill>
                  <a:latin typeface="+mj-lt"/>
                  <a:ea typeface="+mj-ea"/>
                </a:rPr>
                <a:t>1</a:t>
              </a:r>
              <a:endParaRPr kumimoji="1" lang="en-US" altLang="zh-CN" sz="3200" dirty="0">
                <a:solidFill>
                  <a:srgbClr val="FF0000"/>
                </a:solidFill>
                <a:latin typeface="+mj-lt"/>
                <a:ea typeface="+mj-ea"/>
              </a:endParaRPr>
            </a:p>
            <a:p>
              <a:pPr algn="ctr">
                <a:defRPr/>
              </a:pPr>
              <a:r>
                <a:rPr kumimoji="1" lang="en-US" altLang="zh-CN" sz="3200" dirty="0">
                  <a:solidFill>
                    <a:srgbClr val="FF0000"/>
                  </a:solidFill>
                  <a:latin typeface="+mj-lt"/>
                  <a:ea typeface="+mj-ea"/>
                </a:rPr>
                <a:t>3</a:t>
              </a:r>
              <a:endParaRPr kumimoji="1" lang="en-US" altLang="zh-CN" sz="3200" dirty="0">
                <a:solidFill>
                  <a:srgbClr val="FF0000"/>
                </a:solidFill>
                <a:latin typeface="+mj-lt"/>
                <a:ea typeface="+mj-ea"/>
              </a:endParaRPr>
            </a:p>
          </p:txBody>
        </p:sp>
        <p:sp>
          <p:nvSpPr>
            <p:cNvPr id="44" name="Line 38"/>
            <p:cNvSpPr>
              <a:spLocks noChangeShapeType="1"/>
            </p:cNvSpPr>
            <p:nvPr/>
          </p:nvSpPr>
          <p:spPr bwMode="auto">
            <a:xfrm>
              <a:off x="5032113" y="2000554"/>
              <a:ext cx="455577" cy="0"/>
            </a:xfrm>
            <a:prstGeom prst="line">
              <a:avLst/>
            </a:prstGeom>
            <a:noFill/>
            <a:ln w="25400">
              <a:solidFill>
                <a:srgbClr val="FF3300"/>
              </a:solidFill>
              <a:round/>
            </a:ln>
          </p:spPr>
          <p:txBody>
            <a:bodyPr/>
            <a:lstStyle/>
            <a:p>
              <a:pPr>
                <a:defRPr/>
              </a:pPr>
              <a:endParaRPr lang="zh-CN" altLang="en-US" sz="3200">
                <a:solidFill>
                  <a:srgbClr val="FF0000"/>
                </a:solidFill>
                <a:latin typeface="+mj-lt"/>
                <a:ea typeface="+mj-ea"/>
              </a:endParaRPr>
            </a:p>
          </p:txBody>
        </p:sp>
      </p:grpSp>
      <p:grpSp>
        <p:nvGrpSpPr>
          <p:cNvPr id="45" name="组合 6"/>
          <p:cNvGrpSpPr/>
          <p:nvPr/>
        </p:nvGrpSpPr>
        <p:grpSpPr bwMode="auto">
          <a:xfrm>
            <a:off x="6184900" y="1968500"/>
            <a:ext cx="865188" cy="1077913"/>
            <a:chOff x="4825754" y="1475091"/>
            <a:chExt cx="865119" cy="1077913"/>
          </a:xfrm>
        </p:grpSpPr>
        <p:sp>
          <p:nvSpPr>
            <p:cNvPr id="46" name="Text Box 37"/>
            <p:cNvSpPr txBox="1">
              <a:spLocks noChangeArrowheads="1"/>
            </p:cNvSpPr>
            <p:nvPr/>
          </p:nvSpPr>
          <p:spPr bwMode="auto">
            <a:xfrm>
              <a:off x="4825754" y="1475091"/>
              <a:ext cx="865119" cy="1077913"/>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solidFill>
                    <a:srgbClr val="FF0000"/>
                  </a:solidFill>
                  <a:latin typeface="+mj-lt"/>
                  <a:ea typeface="+mj-ea"/>
                </a:rPr>
                <a:t>1</a:t>
              </a:r>
              <a:endParaRPr kumimoji="1" lang="en-US" altLang="zh-CN" sz="3200" dirty="0">
                <a:solidFill>
                  <a:srgbClr val="FF0000"/>
                </a:solidFill>
                <a:latin typeface="+mj-lt"/>
                <a:ea typeface="+mj-ea"/>
              </a:endParaRPr>
            </a:p>
            <a:p>
              <a:pPr algn="ctr">
                <a:defRPr/>
              </a:pPr>
              <a:r>
                <a:rPr kumimoji="1" lang="en-US" altLang="zh-CN" sz="3200" dirty="0">
                  <a:solidFill>
                    <a:srgbClr val="FF0000"/>
                  </a:solidFill>
                  <a:latin typeface="+mj-lt"/>
                  <a:ea typeface="+mj-ea"/>
                </a:rPr>
                <a:t>4</a:t>
              </a:r>
              <a:endParaRPr kumimoji="1" lang="en-US" altLang="zh-CN" sz="3200" dirty="0">
                <a:solidFill>
                  <a:srgbClr val="FF0000"/>
                </a:solidFill>
                <a:latin typeface="+mj-lt"/>
                <a:ea typeface="+mj-ea"/>
              </a:endParaRPr>
            </a:p>
          </p:txBody>
        </p:sp>
        <p:sp>
          <p:nvSpPr>
            <p:cNvPr id="47" name="Line 38"/>
            <p:cNvSpPr>
              <a:spLocks noChangeShapeType="1"/>
            </p:cNvSpPr>
            <p:nvPr/>
          </p:nvSpPr>
          <p:spPr bwMode="auto">
            <a:xfrm>
              <a:off x="5032113" y="2000554"/>
              <a:ext cx="455577" cy="0"/>
            </a:xfrm>
            <a:prstGeom prst="line">
              <a:avLst/>
            </a:prstGeom>
            <a:noFill/>
            <a:ln w="25400">
              <a:solidFill>
                <a:srgbClr val="FF3300"/>
              </a:solidFill>
              <a:round/>
            </a:ln>
          </p:spPr>
          <p:txBody>
            <a:bodyPr/>
            <a:lstStyle/>
            <a:p>
              <a:pPr>
                <a:defRPr/>
              </a:pPr>
              <a:endParaRPr lang="zh-CN" altLang="en-US" sz="3200">
                <a:solidFill>
                  <a:srgbClr val="FF0000"/>
                </a:solidFill>
                <a:latin typeface="+mj-lt"/>
                <a:ea typeface="+mj-ea"/>
              </a:endParaRPr>
            </a:p>
          </p:txBody>
        </p:sp>
      </p:grpSp>
      <p:grpSp>
        <p:nvGrpSpPr>
          <p:cNvPr id="48" name="组合 47"/>
          <p:cNvGrpSpPr/>
          <p:nvPr/>
        </p:nvGrpSpPr>
        <p:grpSpPr bwMode="auto">
          <a:xfrm>
            <a:off x="2684463" y="2208213"/>
            <a:ext cx="504825" cy="525462"/>
            <a:chOff x="-1188640" y="2498566"/>
            <a:chExt cx="504825" cy="525462"/>
          </a:xfrm>
        </p:grpSpPr>
        <p:sp>
          <p:nvSpPr>
            <p:cNvPr id="21532" name="Oval 59"/>
            <p:cNvSpPr>
              <a:spLocks noChangeArrowheads="1"/>
            </p:cNvSpPr>
            <p:nvPr/>
          </p:nvSpPr>
          <p:spPr bwMode="auto">
            <a:xfrm>
              <a:off x="-1188640" y="2508885"/>
              <a:ext cx="504825" cy="504825"/>
            </a:xfrm>
            <a:prstGeom prst="ellipse">
              <a:avLst/>
            </a:prstGeom>
            <a:solidFill>
              <a:schemeClr val="bg1"/>
            </a:solidFill>
            <a:ln w="22225">
              <a:solidFill>
                <a:srgbClr val="FF0066"/>
              </a:solidFill>
              <a:round/>
              <a:tailEnd type="none" w="med" len="lg"/>
            </a:ln>
          </p:spPr>
          <p:txBody>
            <a:bodyPr wrap="none" lIns="90000" tIns="46800" rIns="90000" bIns="4680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sz="3600" b="1" baseline="30000">
                <a:latin typeface="Times New Roman" panose="02020603050405020304" pitchFamily="18" charset="0"/>
                <a:ea typeface="楷体_GB2312" panose="02010609030101010101" pitchFamily="49" charset="-122"/>
              </a:endParaRPr>
            </a:p>
          </p:txBody>
        </p:sp>
        <p:sp>
          <p:nvSpPr>
            <p:cNvPr id="21533" name="Text Box 60"/>
            <p:cNvSpPr txBox="1">
              <a:spLocks noChangeArrowheads="1"/>
            </p:cNvSpPr>
            <p:nvPr/>
          </p:nvSpPr>
          <p:spPr bwMode="auto">
            <a:xfrm>
              <a:off x="-1137840" y="2498566"/>
              <a:ext cx="441325"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2800" b="1">
                  <a:solidFill>
                    <a:srgbClr val="0000FF"/>
                  </a:solidFill>
                  <a:latin typeface="Times New Roman" panose="02020603050405020304" pitchFamily="18" charset="0"/>
                </a:rPr>
                <a:t>=</a:t>
              </a:r>
              <a:endParaRPr lang="zh-CN" altLang="en-US" sz="2800" b="1">
                <a:solidFill>
                  <a:srgbClr val="0000FF"/>
                </a:solidFill>
                <a:latin typeface="Times New Roman" panose="02020603050405020304" pitchFamily="18" charset="0"/>
              </a:endParaRPr>
            </a:p>
          </p:txBody>
        </p:sp>
      </p:grpSp>
      <p:grpSp>
        <p:nvGrpSpPr>
          <p:cNvPr id="51" name="组合 50"/>
          <p:cNvGrpSpPr/>
          <p:nvPr/>
        </p:nvGrpSpPr>
        <p:grpSpPr bwMode="auto">
          <a:xfrm>
            <a:off x="5819775" y="2241550"/>
            <a:ext cx="504825" cy="525463"/>
            <a:chOff x="-1188640" y="2498566"/>
            <a:chExt cx="504825" cy="525462"/>
          </a:xfrm>
        </p:grpSpPr>
        <p:sp>
          <p:nvSpPr>
            <p:cNvPr id="21530" name="Oval 59"/>
            <p:cNvSpPr>
              <a:spLocks noChangeArrowheads="1"/>
            </p:cNvSpPr>
            <p:nvPr/>
          </p:nvSpPr>
          <p:spPr bwMode="auto">
            <a:xfrm>
              <a:off x="-1188640" y="2508885"/>
              <a:ext cx="504825" cy="504825"/>
            </a:xfrm>
            <a:prstGeom prst="ellipse">
              <a:avLst/>
            </a:prstGeom>
            <a:solidFill>
              <a:schemeClr val="bg1"/>
            </a:solidFill>
            <a:ln w="22225">
              <a:solidFill>
                <a:srgbClr val="FF0066"/>
              </a:solidFill>
              <a:round/>
              <a:tailEnd type="none" w="med" len="lg"/>
            </a:ln>
          </p:spPr>
          <p:txBody>
            <a:bodyPr wrap="none" lIns="90000" tIns="46800" rIns="90000" bIns="4680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sz="3600" b="1" baseline="30000">
                <a:latin typeface="Times New Roman" panose="02020603050405020304" pitchFamily="18" charset="0"/>
                <a:ea typeface="楷体_GB2312" panose="02010609030101010101" pitchFamily="49" charset="-122"/>
              </a:endParaRPr>
            </a:p>
          </p:txBody>
        </p:sp>
        <p:sp>
          <p:nvSpPr>
            <p:cNvPr id="21531" name="Text Box 60"/>
            <p:cNvSpPr txBox="1">
              <a:spLocks noChangeArrowheads="1"/>
            </p:cNvSpPr>
            <p:nvPr/>
          </p:nvSpPr>
          <p:spPr bwMode="auto">
            <a:xfrm>
              <a:off x="-1188640" y="2498566"/>
              <a:ext cx="441325"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800" b="1">
                  <a:solidFill>
                    <a:srgbClr val="0000FF"/>
                  </a:solidFill>
                  <a:latin typeface="Times New Roman" panose="02020603050405020304" pitchFamily="18" charset="0"/>
                </a:rPr>
                <a:t>＞</a:t>
              </a:r>
              <a:endParaRPr lang="zh-CN" altLang="en-US" sz="2800" b="1">
                <a:solidFill>
                  <a:srgbClr val="0000FF"/>
                </a:solidFill>
                <a:latin typeface="Times New Roman" panose="02020603050405020304" pitchFamily="18" charset="0"/>
              </a:endParaRPr>
            </a:p>
          </p:txBody>
        </p:sp>
      </p:grpSp>
      <p:grpSp>
        <p:nvGrpSpPr>
          <p:cNvPr id="54" name="组合 6"/>
          <p:cNvGrpSpPr/>
          <p:nvPr/>
        </p:nvGrpSpPr>
        <p:grpSpPr bwMode="auto">
          <a:xfrm>
            <a:off x="1951038" y="3970338"/>
            <a:ext cx="865187" cy="1076325"/>
            <a:chOff x="4825754" y="1475091"/>
            <a:chExt cx="865119" cy="1077913"/>
          </a:xfrm>
        </p:grpSpPr>
        <p:sp>
          <p:nvSpPr>
            <p:cNvPr id="55" name="Text Box 37"/>
            <p:cNvSpPr txBox="1">
              <a:spLocks noChangeArrowheads="1"/>
            </p:cNvSpPr>
            <p:nvPr/>
          </p:nvSpPr>
          <p:spPr bwMode="auto">
            <a:xfrm>
              <a:off x="4825754" y="1475091"/>
              <a:ext cx="865119" cy="1077913"/>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solidFill>
                    <a:srgbClr val="FF0000"/>
                  </a:solidFill>
                  <a:latin typeface="+mj-lt"/>
                  <a:ea typeface="+mj-ea"/>
                </a:rPr>
                <a:t>2</a:t>
              </a:r>
              <a:endParaRPr kumimoji="1" lang="en-US" altLang="zh-CN" sz="3200" dirty="0">
                <a:solidFill>
                  <a:srgbClr val="FF0000"/>
                </a:solidFill>
                <a:latin typeface="+mj-lt"/>
                <a:ea typeface="+mj-ea"/>
              </a:endParaRPr>
            </a:p>
            <a:p>
              <a:pPr algn="ctr">
                <a:defRPr/>
              </a:pPr>
              <a:r>
                <a:rPr kumimoji="1" lang="en-US" altLang="zh-CN" sz="3200" dirty="0">
                  <a:solidFill>
                    <a:srgbClr val="FF0000"/>
                  </a:solidFill>
                  <a:latin typeface="+mj-lt"/>
                  <a:ea typeface="+mj-ea"/>
                </a:rPr>
                <a:t>7</a:t>
              </a:r>
              <a:endParaRPr kumimoji="1" lang="en-US" altLang="zh-CN" sz="3200" dirty="0">
                <a:solidFill>
                  <a:srgbClr val="FF0000"/>
                </a:solidFill>
                <a:latin typeface="+mj-lt"/>
                <a:ea typeface="+mj-ea"/>
              </a:endParaRPr>
            </a:p>
          </p:txBody>
        </p:sp>
        <p:sp>
          <p:nvSpPr>
            <p:cNvPr id="56" name="Line 38"/>
            <p:cNvSpPr>
              <a:spLocks noChangeShapeType="1"/>
            </p:cNvSpPr>
            <p:nvPr/>
          </p:nvSpPr>
          <p:spPr bwMode="auto">
            <a:xfrm>
              <a:off x="5032113" y="2001328"/>
              <a:ext cx="455576" cy="0"/>
            </a:xfrm>
            <a:prstGeom prst="line">
              <a:avLst/>
            </a:prstGeom>
            <a:noFill/>
            <a:ln w="25400">
              <a:solidFill>
                <a:srgbClr val="FF3300"/>
              </a:solidFill>
              <a:round/>
            </a:ln>
          </p:spPr>
          <p:txBody>
            <a:bodyPr/>
            <a:lstStyle/>
            <a:p>
              <a:pPr>
                <a:defRPr/>
              </a:pPr>
              <a:endParaRPr lang="zh-CN" altLang="en-US" sz="3200">
                <a:solidFill>
                  <a:srgbClr val="FF0000"/>
                </a:solidFill>
                <a:latin typeface="+mj-lt"/>
                <a:ea typeface="+mj-ea"/>
              </a:endParaRPr>
            </a:p>
          </p:txBody>
        </p:sp>
      </p:grpSp>
      <p:grpSp>
        <p:nvGrpSpPr>
          <p:cNvPr id="57" name="组合 6"/>
          <p:cNvGrpSpPr/>
          <p:nvPr/>
        </p:nvGrpSpPr>
        <p:grpSpPr bwMode="auto">
          <a:xfrm>
            <a:off x="3049588" y="3970338"/>
            <a:ext cx="865187" cy="1076325"/>
            <a:chOff x="4825754" y="1475091"/>
            <a:chExt cx="865119" cy="1077913"/>
          </a:xfrm>
        </p:grpSpPr>
        <p:sp>
          <p:nvSpPr>
            <p:cNvPr id="58" name="Text Box 37"/>
            <p:cNvSpPr txBox="1">
              <a:spLocks noChangeArrowheads="1"/>
            </p:cNvSpPr>
            <p:nvPr/>
          </p:nvSpPr>
          <p:spPr bwMode="auto">
            <a:xfrm>
              <a:off x="4825754" y="1475091"/>
              <a:ext cx="865119" cy="1077913"/>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solidFill>
                    <a:srgbClr val="FF0000"/>
                  </a:solidFill>
                  <a:latin typeface="+mj-lt"/>
                  <a:ea typeface="+mj-ea"/>
                </a:rPr>
                <a:t>3</a:t>
              </a:r>
              <a:endParaRPr kumimoji="1" lang="en-US" altLang="zh-CN" sz="3200" dirty="0">
                <a:solidFill>
                  <a:srgbClr val="FF0000"/>
                </a:solidFill>
                <a:latin typeface="+mj-lt"/>
                <a:ea typeface="+mj-ea"/>
              </a:endParaRPr>
            </a:p>
            <a:p>
              <a:pPr algn="ctr">
                <a:defRPr/>
              </a:pPr>
              <a:r>
                <a:rPr kumimoji="1" lang="en-US" altLang="zh-CN" sz="3200" dirty="0">
                  <a:solidFill>
                    <a:srgbClr val="FF0000"/>
                  </a:solidFill>
                  <a:latin typeface="+mj-lt"/>
                  <a:ea typeface="+mj-ea"/>
                </a:rPr>
                <a:t>7</a:t>
              </a:r>
              <a:endParaRPr kumimoji="1" lang="en-US" altLang="zh-CN" sz="3200" dirty="0">
                <a:solidFill>
                  <a:srgbClr val="FF0000"/>
                </a:solidFill>
                <a:latin typeface="+mj-lt"/>
                <a:ea typeface="+mj-ea"/>
              </a:endParaRPr>
            </a:p>
          </p:txBody>
        </p:sp>
        <p:sp>
          <p:nvSpPr>
            <p:cNvPr id="59" name="Line 38"/>
            <p:cNvSpPr>
              <a:spLocks noChangeShapeType="1"/>
            </p:cNvSpPr>
            <p:nvPr/>
          </p:nvSpPr>
          <p:spPr bwMode="auto">
            <a:xfrm>
              <a:off x="5032113" y="2001328"/>
              <a:ext cx="455576" cy="0"/>
            </a:xfrm>
            <a:prstGeom prst="line">
              <a:avLst/>
            </a:prstGeom>
            <a:noFill/>
            <a:ln w="25400">
              <a:solidFill>
                <a:srgbClr val="FF3300"/>
              </a:solidFill>
              <a:round/>
            </a:ln>
          </p:spPr>
          <p:txBody>
            <a:bodyPr/>
            <a:lstStyle/>
            <a:p>
              <a:pPr>
                <a:defRPr/>
              </a:pPr>
              <a:endParaRPr lang="zh-CN" altLang="en-US" sz="3200">
                <a:solidFill>
                  <a:srgbClr val="FF0000"/>
                </a:solidFill>
                <a:latin typeface="+mj-lt"/>
                <a:ea typeface="+mj-ea"/>
              </a:endParaRPr>
            </a:p>
          </p:txBody>
        </p:sp>
      </p:grpSp>
      <p:sp>
        <p:nvSpPr>
          <p:cNvPr id="60" name="Text Box 37"/>
          <p:cNvSpPr txBox="1">
            <a:spLocks noChangeArrowheads="1"/>
          </p:cNvSpPr>
          <p:nvPr/>
        </p:nvSpPr>
        <p:spPr bwMode="auto">
          <a:xfrm>
            <a:off x="5067300" y="4138613"/>
            <a:ext cx="865188" cy="584200"/>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solidFill>
                  <a:srgbClr val="FF0000"/>
                </a:solidFill>
                <a:latin typeface="+mj-lt"/>
                <a:ea typeface="+mj-ea"/>
              </a:rPr>
              <a:t>2</a:t>
            </a:r>
            <a:endParaRPr kumimoji="1" lang="en-US" altLang="zh-CN" sz="3200" dirty="0">
              <a:solidFill>
                <a:srgbClr val="FF0000"/>
              </a:solidFill>
              <a:latin typeface="+mj-lt"/>
              <a:ea typeface="+mj-ea"/>
            </a:endParaRPr>
          </a:p>
        </p:txBody>
      </p:sp>
      <p:grpSp>
        <p:nvGrpSpPr>
          <p:cNvPr id="61" name="组合 6"/>
          <p:cNvGrpSpPr/>
          <p:nvPr/>
        </p:nvGrpSpPr>
        <p:grpSpPr bwMode="auto">
          <a:xfrm>
            <a:off x="6165850" y="3970338"/>
            <a:ext cx="865188" cy="1076325"/>
            <a:chOff x="4825754" y="1475091"/>
            <a:chExt cx="865119" cy="1077220"/>
          </a:xfrm>
        </p:grpSpPr>
        <p:sp>
          <p:nvSpPr>
            <p:cNvPr id="62" name="Text Box 37"/>
            <p:cNvSpPr txBox="1">
              <a:spLocks noChangeArrowheads="1"/>
            </p:cNvSpPr>
            <p:nvPr/>
          </p:nvSpPr>
          <p:spPr bwMode="auto">
            <a:xfrm>
              <a:off x="4825754" y="1475091"/>
              <a:ext cx="865119" cy="1077220"/>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solidFill>
                    <a:srgbClr val="FF0000"/>
                  </a:solidFill>
                  <a:latin typeface="+mj-lt"/>
                  <a:ea typeface="+mj-ea"/>
                </a:rPr>
                <a:t>9</a:t>
              </a:r>
              <a:endParaRPr kumimoji="1" lang="en-US" altLang="zh-CN" sz="3200" dirty="0">
                <a:solidFill>
                  <a:srgbClr val="FF0000"/>
                </a:solidFill>
                <a:latin typeface="+mj-lt"/>
                <a:ea typeface="+mj-ea"/>
              </a:endParaRPr>
            </a:p>
            <a:p>
              <a:pPr algn="ctr">
                <a:defRPr/>
              </a:pPr>
              <a:r>
                <a:rPr kumimoji="1" lang="en-US" altLang="zh-CN" sz="3200" dirty="0">
                  <a:solidFill>
                    <a:srgbClr val="FF0000"/>
                  </a:solidFill>
                  <a:latin typeface="+mj-lt"/>
                  <a:ea typeface="+mj-ea"/>
                </a:rPr>
                <a:t>4</a:t>
              </a:r>
              <a:endParaRPr kumimoji="1" lang="en-US" altLang="zh-CN" sz="3200" dirty="0">
                <a:solidFill>
                  <a:srgbClr val="FF0000"/>
                </a:solidFill>
                <a:latin typeface="+mj-lt"/>
                <a:ea typeface="+mj-ea"/>
              </a:endParaRPr>
            </a:p>
          </p:txBody>
        </p:sp>
        <p:sp>
          <p:nvSpPr>
            <p:cNvPr id="63" name="Line 38"/>
            <p:cNvSpPr>
              <a:spLocks noChangeShapeType="1"/>
            </p:cNvSpPr>
            <p:nvPr/>
          </p:nvSpPr>
          <p:spPr bwMode="auto">
            <a:xfrm>
              <a:off x="5032113" y="2000990"/>
              <a:ext cx="455577" cy="0"/>
            </a:xfrm>
            <a:prstGeom prst="line">
              <a:avLst/>
            </a:prstGeom>
            <a:noFill/>
            <a:ln w="25400">
              <a:solidFill>
                <a:srgbClr val="FF3300"/>
              </a:solidFill>
              <a:round/>
            </a:ln>
          </p:spPr>
          <p:txBody>
            <a:bodyPr/>
            <a:lstStyle/>
            <a:p>
              <a:pPr>
                <a:defRPr/>
              </a:pPr>
              <a:endParaRPr lang="zh-CN" altLang="en-US" sz="3200">
                <a:solidFill>
                  <a:srgbClr val="FF0000"/>
                </a:solidFill>
                <a:latin typeface="+mj-lt"/>
                <a:ea typeface="+mj-ea"/>
              </a:endParaRPr>
            </a:p>
          </p:txBody>
        </p:sp>
      </p:grpSp>
      <p:grpSp>
        <p:nvGrpSpPr>
          <p:cNvPr id="64" name="Group 55"/>
          <p:cNvGrpSpPr/>
          <p:nvPr/>
        </p:nvGrpSpPr>
        <p:grpSpPr bwMode="auto">
          <a:xfrm>
            <a:off x="2684463" y="4138613"/>
            <a:ext cx="612775" cy="539750"/>
            <a:chOff x="3316" y="3251"/>
            <a:chExt cx="386" cy="340"/>
          </a:xfrm>
        </p:grpSpPr>
        <p:sp>
          <p:nvSpPr>
            <p:cNvPr id="21522" name="Oval 56"/>
            <p:cNvSpPr>
              <a:spLocks noChangeArrowheads="1"/>
            </p:cNvSpPr>
            <p:nvPr/>
          </p:nvSpPr>
          <p:spPr bwMode="auto">
            <a:xfrm>
              <a:off x="3333" y="3251"/>
              <a:ext cx="318" cy="318"/>
            </a:xfrm>
            <a:prstGeom prst="ellipse">
              <a:avLst/>
            </a:prstGeom>
            <a:solidFill>
              <a:schemeClr val="bg1"/>
            </a:solidFill>
            <a:ln w="22225">
              <a:solidFill>
                <a:srgbClr val="FF0066"/>
              </a:solidFill>
              <a:round/>
              <a:tailEnd type="none" w="med" len="lg"/>
            </a:ln>
          </p:spPr>
          <p:txBody>
            <a:bodyPr wrap="none" lIns="90000" tIns="46800" rIns="90000" bIns="4680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sz="3600" b="1" baseline="30000">
                <a:latin typeface="Times New Roman" panose="02020603050405020304" pitchFamily="18" charset="0"/>
                <a:ea typeface="楷体_GB2312" panose="02010609030101010101" pitchFamily="49" charset="-122"/>
              </a:endParaRPr>
            </a:p>
          </p:txBody>
        </p:sp>
        <p:sp>
          <p:nvSpPr>
            <p:cNvPr id="21523" name="Text Box 57"/>
            <p:cNvSpPr txBox="1">
              <a:spLocks noChangeArrowheads="1"/>
            </p:cNvSpPr>
            <p:nvPr/>
          </p:nvSpPr>
          <p:spPr bwMode="auto">
            <a:xfrm>
              <a:off x="3316" y="3260"/>
              <a:ext cx="386" cy="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800" b="1">
                  <a:solidFill>
                    <a:srgbClr val="0000FF"/>
                  </a:solidFill>
                  <a:latin typeface="Times New Roman" panose="02020603050405020304" pitchFamily="18" charset="0"/>
                </a:rPr>
                <a:t>＜</a:t>
              </a:r>
              <a:endParaRPr lang="zh-CN" altLang="en-US" sz="2800" b="1">
                <a:solidFill>
                  <a:srgbClr val="0000FF"/>
                </a:solidFill>
                <a:latin typeface="Times New Roman" panose="02020603050405020304" pitchFamily="18" charset="0"/>
              </a:endParaRPr>
            </a:p>
          </p:txBody>
        </p:sp>
      </p:grpSp>
      <p:grpSp>
        <p:nvGrpSpPr>
          <p:cNvPr id="67" name="Group 55"/>
          <p:cNvGrpSpPr/>
          <p:nvPr/>
        </p:nvGrpSpPr>
        <p:grpSpPr bwMode="auto">
          <a:xfrm>
            <a:off x="5741988" y="4138613"/>
            <a:ext cx="612775" cy="539750"/>
            <a:chOff x="3316" y="3251"/>
            <a:chExt cx="386" cy="340"/>
          </a:xfrm>
        </p:grpSpPr>
        <p:sp>
          <p:nvSpPr>
            <p:cNvPr id="21520" name="Oval 56"/>
            <p:cNvSpPr>
              <a:spLocks noChangeArrowheads="1"/>
            </p:cNvSpPr>
            <p:nvPr/>
          </p:nvSpPr>
          <p:spPr bwMode="auto">
            <a:xfrm>
              <a:off x="3333" y="3251"/>
              <a:ext cx="318" cy="318"/>
            </a:xfrm>
            <a:prstGeom prst="ellipse">
              <a:avLst/>
            </a:prstGeom>
            <a:solidFill>
              <a:schemeClr val="bg1"/>
            </a:solidFill>
            <a:ln w="22225">
              <a:solidFill>
                <a:srgbClr val="FF0066"/>
              </a:solidFill>
              <a:round/>
              <a:tailEnd type="none" w="med" len="lg"/>
            </a:ln>
          </p:spPr>
          <p:txBody>
            <a:bodyPr wrap="none" lIns="90000" tIns="46800" rIns="90000" bIns="4680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sz="3600" b="1" baseline="30000">
                <a:latin typeface="Times New Roman" panose="02020603050405020304" pitchFamily="18" charset="0"/>
                <a:ea typeface="楷体_GB2312" panose="02010609030101010101" pitchFamily="49" charset="-122"/>
              </a:endParaRPr>
            </a:p>
          </p:txBody>
        </p:sp>
        <p:sp>
          <p:nvSpPr>
            <p:cNvPr id="21521" name="Text Box 57"/>
            <p:cNvSpPr txBox="1">
              <a:spLocks noChangeArrowheads="1"/>
            </p:cNvSpPr>
            <p:nvPr/>
          </p:nvSpPr>
          <p:spPr bwMode="auto">
            <a:xfrm>
              <a:off x="3316" y="3260"/>
              <a:ext cx="386" cy="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800" b="1">
                  <a:solidFill>
                    <a:srgbClr val="0000FF"/>
                  </a:solidFill>
                  <a:latin typeface="Times New Roman" panose="02020603050405020304" pitchFamily="18" charset="0"/>
                </a:rPr>
                <a:t>＜</a:t>
              </a:r>
              <a:endParaRPr lang="zh-CN" altLang="en-US" sz="2800" b="1">
                <a:solidFill>
                  <a:srgbClr val="0000FF"/>
                </a:solidFill>
                <a:latin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500"/>
                                        <p:tgtEl>
                                          <p:spTgt spid="48"/>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54"/>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57"/>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4"/>
                                        </p:tgtEl>
                                        <p:attrNameLst>
                                          <p:attrName>style.visibility</p:attrName>
                                        </p:attrNameLst>
                                      </p:cBhvr>
                                      <p:to>
                                        <p:strVal val="visible"/>
                                      </p:to>
                                    </p:set>
                                    <p:animEffect transition="in" filter="fade">
                                      <p:cBhvr>
                                        <p:cTn id="40" dur="500"/>
                                        <p:tgtEl>
                                          <p:spTgt spid="64"/>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fade">
                                      <p:cBhvr>
                                        <p:cTn id="5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5"/>
          <p:cNvSpPr txBox="1">
            <a:spLocks noChangeArrowheads="1"/>
          </p:cNvSpPr>
          <p:nvPr/>
        </p:nvSpPr>
        <p:spPr bwMode="auto">
          <a:xfrm>
            <a:off x="-101600" y="576263"/>
            <a:ext cx="18415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10000"/>
              </a:lnSpc>
            </a:pPr>
            <a:r>
              <a:rPr lang="en-US" altLang="zh-CN" sz="3200" b="1" dirty="0">
                <a:solidFill>
                  <a:srgbClr val="1C1C1C"/>
                </a:solidFill>
                <a:latin typeface="Times New Roman" panose="02020603050405020304" pitchFamily="18" charset="0"/>
                <a:ea typeface="黑体" panose="02010609060101010101" pitchFamily="49" charset="-122"/>
              </a:rPr>
              <a:t>11.</a:t>
            </a:r>
            <a:endParaRPr lang="zh-CN" altLang="en-US" sz="3200" b="1" dirty="0">
              <a:solidFill>
                <a:srgbClr val="1C1C1C"/>
              </a:solidFill>
              <a:latin typeface="Times New Roman" panose="02020603050405020304" pitchFamily="18" charset="0"/>
              <a:ea typeface="黑体" panose="02010609060101010101" pitchFamily="49" charset="-122"/>
            </a:endParaRPr>
          </a:p>
        </p:txBody>
      </p:sp>
      <p:sp>
        <p:nvSpPr>
          <p:cNvPr id="5" name="标题 5"/>
          <p:cNvSpPr txBox="1">
            <a:spLocks noChangeArrowheads="1"/>
          </p:cNvSpPr>
          <p:nvPr/>
        </p:nvSpPr>
        <p:spPr bwMode="auto">
          <a:xfrm>
            <a:off x="4423569" y="662614"/>
            <a:ext cx="4183063" cy="2347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lnSpc>
                <a:spcPct val="150000"/>
              </a:lnSpc>
            </a:pPr>
            <a:r>
              <a:rPr lang="zh-CN" altLang="en-US" sz="3200" b="1" dirty="0">
                <a:solidFill>
                  <a:srgbClr val="1C1C1C"/>
                </a:solidFill>
                <a:latin typeface="Times New Roman" panose="02020603050405020304" pitchFamily="18" charset="0"/>
                <a:ea typeface="黑体" panose="02010609060101010101" pitchFamily="49" charset="-122"/>
              </a:rPr>
              <a:t>（</a:t>
            </a:r>
            <a:r>
              <a:rPr lang="en-US" altLang="zh-CN" sz="3200" b="1" dirty="0">
                <a:solidFill>
                  <a:srgbClr val="1C1C1C"/>
                </a:solidFill>
                <a:latin typeface="Times New Roman" panose="02020603050405020304" pitchFamily="18" charset="0"/>
                <a:ea typeface="黑体" panose="02010609060101010101" pitchFamily="49" charset="-122"/>
              </a:rPr>
              <a:t>1</a:t>
            </a:r>
            <a:r>
              <a:rPr lang="zh-CN" altLang="en-US" sz="3200" b="1" dirty="0">
                <a:solidFill>
                  <a:srgbClr val="1C1C1C"/>
                </a:solidFill>
                <a:latin typeface="Times New Roman" panose="02020603050405020304" pitchFamily="18" charset="0"/>
                <a:ea typeface="黑体" panose="02010609060101010101" pitchFamily="49" charset="-122"/>
              </a:rPr>
              <a:t>）以分米作单位，用分数分别表示长方形的长和宽。</a:t>
            </a:r>
            <a:endParaRPr lang="zh-CN" altLang="en-US" sz="3200" b="1" dirty="0">
              <a:solidFill>
                <a:srgbClr val="1C1C1C"/>
              </a:solidFill>
              <a:latin typeface="Times New Roman" panose="02020603050405020304" pitchFamily="18" charset="0"/>
              <a:ea typeface="黑体" panose="02010609060101010101" pitchFamily="49" charset="-122"/>
            </a:endParaRPr>
          </a:p>
        </p:txBody>
      </p:sp>
      <p:grpSp>
        <p:nvGrpSpPr>
          <p:cNvPr id="7" name="组合 6"/>
          <p:cNvGrpSpPr/>
          <p:nvPr/>
        </p:nvGrpSpPr>
        <p:grpSpPr bwMode="auto">
          <a:xfrm>
            <a:off x="2071688" y="3048000"/>
            <a:ext cx="2349500" cy="1079500"/>
            <a:chOff x="1586705" y="3690936"/>
            <a:chExt cx="2349502" cy="1079500"/>
          </a:xfrm>
        </p:grpSpPr>
        <p:grpSp>
          <p:nvGrpSpPr>
            <p:cNvPr id="8" name="Group 44"/>
            <p:cNvGrpSpPr/>
            <p:nvPr/>
          </p:nvGrpSpPr>
          <p:grpSpPr bwMode="auto">
            <a:xfrm>
              <a:off x="2388394" y="3690936"/>
              <a:ext cx="1547813" cy="1079500"/>
              <a:chOff x="709" y="1791"/>
              <a:chExt cx="975" cy="680"/>
            </a:xfrm>
          </p:grpSpPr>
          <p:grpSp>
            <p:nvGrpSpPr>
              <p:cNvPr id="11" name="Group 45"/>
              <p:cNvGrpSpPr/>
              <p:nvPr/>
            </p:nvGrpSpPr>
            <p:grpSpPr bwMode="auto">
              <a:xfrm>
                <a:off x="709" y="1791"/>
                <a:ext cx="288" cy="680"/>
                <a:chOff x="717" y="1773"/>
                <a:chExt cx="288" cy="680"/>
              </a:xfrm>
            </p:grpSpPr>
            <p:sp>
              <p:nvSpPr>
                <p:cNvPr id="18" name="Rectangle 46"/>
                <p:cNvSpPr>
                  <a:spLocks noChangeArrowheads="1"/>
                </p:cNvSpPr>
                <p:nvPr/>
              </p:nvSpPr>
              <p:spPr bwMode="auto">
                <a:xfrm>
                  <a:off x="740" y="1773"/>
                  <a:ext cx="244" cy="680"/>
                </a:xfrm>
                <a:prstGeom prst="rect">
                  <a:avLst/>
                </a:prstGeom>
                <a:noFill/>
                <a:ln>
                  <a:noFill/>
                </a:ln>
              </p:spPr>
              <p:txBody>
                <a:bodyPr wrap="none" lIns="90000" tIns="46800" rIns="90000" bIns="46800">
                  <a:spAutoFit/>
                </a:bodyPr>
                <a:lstStyle/>
                <a:p>
                  <a:pPr algn="ctr">
                    <a:defRPr/>
                  </a:pPr>
                  <a:r>
                    <a:rPr lang="en-US" altLang="zh-CN" sz="3200" b="1" dirty="0">
                      <a:solidFill>
                        <a:srgbClr val="FF0000"/>
                      </a:solidFill>
                      <a:latin typeface="+mj-lt"/>
                      <a:ea typeface="+mn-ea"/>
                    </a:rPr>
                    <a:t>4</a:t>
                  </a:r>
                  <a:endParaRPr lang="en-US" altLang="zh-CN" sz="3200" b="1" dirty="0">
                    <a:solidFill>
                      <a:srgbClr val="FF0000"/>
                    </a:solidFill>
                    <a:latin typeface="+mj-lt"/>
                    <a:ea typeface="+mn-ea"/>
                  </a:endParaRPr>
                </a:p>
                <a:p>
                  <a:pPr algn="ctr">
                    <a:defRPr/>
                  </a:pPr>
                  <a:r>
                    <a:rPr lang="en-US" altLang="zh-CN" sz="3200" b="1" dirty="0">
                      <a:solidFill>
                        <a:srgbClr val="FF0000"/>
                      </a:solidFill>
                      <a:latin typeface="+mj-lt"/>
                      <a:ea typeface="+mn-ea"/>
                    </a:rPr>
                    <a:t>5</a:t>
                  </a:r>
                  <a:endParaRPr lang="en-US" altLang="zh-CN" sz="3200" b="1" dirty="0">
                    <a:solidFill>
                      <a:srgbClr val="FF0000"/>
                    </a:solidFill>
                    <a:latin typeface="+mj-lt"/>
                    <a:ea typeface="+mn-ea"/>
                  </a:endParaRPr>
                </a:p>
              </p:txBody>
            </p:sp>
            <p:sp>
              <p:nvSpPr>
                <p:cNvPr id="20" name="Line 47"/>
                <p:cNvSpPr>
                  <a:spLocks noChangeShapeType="1"/>
                </p:cNvSpPr>
                <p:nvPr/>
              </p:nvSpPr>
              <p:spPr bwMode="auto">
                <a:xfrm>
                  <a:off x="717" y="2095"/>
                  <a:ext cx="288" cy="0"/>
                </a:xfrm>
                <a:prstGeom prst="line">
                  <a:avLst/>
                </a:prstGeom>
                <a:noFill/>
                <a:ln w="15875">
                  <a:solidFill>
                    <a:srgbClr val="FF3300"/>
                  </a:solidFill>
                  <a:round/>
                  <a:tailEnd type="none" w="lg" len="lg"/>
                </a:ln>
              </p:spPr>
              <p:txBody>
                <a:bodyPr lIns="90000" tIns="46800" rIns="90000" bIns="46800" anchor="ctr"/>
                <a:lstStyle/>
                <a:p>
                  <a:pPr>
                    <a:defRPr/>
                  </a:pPr>
                  <a:endParaRPr lang="zh-CN" altLang="en-US" sz="3200">
                    <a:solidFill>
                      <a:srgbClr val="FF0000"/>
                    </a:solidFill>
                    <a:latin typeface="+mj-lt"/>
                    <a:ea typeface="+mn-ea"/>
                  </a:endParaRPr>
                </a:p>
              </p:txBody>
            </p:sp>
          </p:grpSp>
          <p:sp>
            <p:nvSpPr>
              <p:cNvPr id="12" name="Rectangle 48"/>
              <p:cNvSpPr>
                <a:spLocks noChangeArrowheads="1"/>
              </p:cNvSpPr>
              <p:nvPr/>
            </p:nvSpPr>
            <p:spPr bwMode="auto">
              <a:xfrm>
                <a:off x="1018" y="1917"/>
                <a:ext cx="666" cy="370"/>
              </a:xfrm>
              <a:prstGeom prst="rect">
                <a:avLst/>
              </a:prstGeom>
              <a:noFill/>
              <a:ln>
                <a:noFill/>
              </a:ln>
            </p:spPr>
            <p:txBody>
              <a:bodyPr lIns="90000" tIns="46800" rIns="90000" bIns="46800">
                <a:spAutoFit/>
              </a:bodyPr>
              <a:lstStyle/>
              <a:p>
                <a:pPr>
                  <a:defRPr/>
                </a:pPr>
                <a:r>
                  <a:rPr lang="zh-CN" altLang="en-US" sz="3200" b="1" dirty="0">
                    <a:solidFill>
                      <a:srgbClr val="FF0000"/>
                    </a:solidFill>
                    <a:latin typeface="+mj-lt"/>
                    <a:ea typeface="+mn-ea"/>
                  </a:rPr>
                  <a:t>分米</a:t>
                </a:r>
                <a:endParaRPr lang="zh-CN" altLang="en-US" sz="3200" b="1" dirty="0">
                  <a:solidFill>
                    <a:srgbClr val="FF0000"/>
                  </a:solidFill>
                  <a:latin typeface="+mj-lt"/>
                  <a:ea typeface="+mn-ea"/>
                </a:endParaRPr>
              </a:p>
            </p:txBody>
          </p:sp>
        </p:grpSp>
        <p:sp>
          <p:nvSpPr>
            <p:cNvPr id="10" name="Rectangle 48"/>
            <p:cNvSpPr>
              <a:spLocks noChangeArrowheads="1"/>
            </p:cNvSpPr>
            <p:nvPr/>
          </p:nvSpPr>
          <p:spPr bwMode="auto">
            <a:xfrm>
              <a:off x="1586705" y="3852861"/>
              <a:ext cx="1474788" cy="587375"/>
            </a:xfrm>
            <a:prstGeom prst="rect">
              <a:avLst/>
            </a:prstGeom>
            <a:noFill/>
            <a:ln>
              <a:noFill/>
            </a:ln>
          </p:spPr>
          <p:txBody>
            <a:bodyPr lIns="90000" tIns="46800" rIns="90000" bIns="46800">
              <a:spAutoFit/>
            </a:bodyPr>
            <a:lstStyle/>
            <a:p>
              <a:pPr>
                <a:defRPr/>
              </a:pPr>
              <a:r>
                <a:rPr lang="zh-CN" altLang="en-US" sz="3200" b="1" dirty="0">
                  <a:solidFill>
                    <a:srgbClr val="FF0000"/>
                  </a:solidFill>
                  <a:latin typeface="+mj-lt"/>
                  <a:ea typeface="+mn-ea"/>
                </a:rPr>
                <a:t>长：</a:t>
              </a:r>
              <a:endParaRPr lang="zh-CN" altLang="en-US" sz="3200" b="1" dirty="0">
                <a:solidFill>
                  <a:srgbClr val="FF0000"/>
                </a:solidFill>
                <a:latin typeface="+mj-lt"/>
                <a:ea typeface="+mn-ea"/>
              </a:endParaRPr>
            </a:p>
          </p:txBody>
        </p:sp>
      </p:grpSp>
      <p:grpSp>
        <p:nvGrpSpPr>
          <p:cNvPr id="24" name="组合 23"/>
          <p:cNvGrpSpPr/>
          <p:nvPr/>
        </p:nvGrpSpPr>
        <p:grpSpPr bwMode="auto">
          <a:xfrm>
            <a:off x="5256213" y="3048000"/>
            <a:ext cx="2349500" cy="1079500"/>
            <a:chOff x="1586706" y="3690936"/>
            <a:chExt cx="2349501" cy="1079500"/>
          </a:xfrm>
        </p:grpSpPr>
        <p:grpSp>
          <p:nvGrpSpPr>
            <p:cNvPr id="25" name="Group 44"/>
            <p:cNvGrpSpPr/>
            <p:nvPr/>
          </p:nvGrpSpPr>
          <p:grpSpPr bwMode="auto">
            <a:xfrm>
              <a:off x="2388394" y="3690936"/>
              <a:ext cx="1547813" cy="1079500"/>
              <a:chOff x="709" y="1791"/>
              <a:chExt cx="975" cy="680"/>
            </a:xfrm>
          </p:grpSpPr>
          <p:grpSp>
            <p:nvGrpSpPr>
              <p:cNvPr id="27" name="Group 45"/>
              <p:cNvGrpSpPr/>
              <p:nvPr/>
            </p:nvGrpSpPr>
            <p:grpSpPr bwMode="auto">
              <a:xfrm>
                <a:off x="709" y="1791"/>
                <a:ext cx="288" cy="680"/>
                <a:chOff x="717" y="1773"/>
                <a:chExt cx="288" cy="680"/>
              </a:xfrm>
            </p:grpSpPr>
            <p:sp>
              <p:nvSpPr>
                <p:cNvPr id="29" name="Rectangle 46"/>
                <p:cNvSpPr>
                  <a:spLocks noChangeArrowheads="1"/>
                </p:cNvSpPr>
                <p:nvPr/>
              </p:nvSpPr>
              <p:spPr bwMode="auto">
                <a:xfrm>
                  <a:off x="740" y="1773"/>
                  <a:ext cx="244" cy="680"/>
                </a:xfrm>
                <a:prstGeom prst="rect">
                  <a:avLst/>
                </a:prstGeom>
                <a:noFill/>
                <a:ln>
                  <a:noFill/>
                </a:ln>
              </p:spPr>
              <p:txBody>
                <a:bodyPr wrap="none" lIns="90000" tIns="46800" rIns="90000" bIns="46800">
                  <a:spAutoFit/>
                </a:bodyPr>
                <a:lstStyle/>
                <a:p>
                  <a:pPr algn="ctr">
                    <a:defRPr/>
                  </a:pPr>
                  <a:r>
                    <a:rPr lang="en-US" altLang="zh-CN" sz="3200" b="1" dirty="0">
                      <a:solidFill>
                        <a:srgbClr val="FF0000"/>
                      </a:solidFill>
                      <a:latin typeface="+mj-lt"/>
                      <a:ea typeface="+mn-ea"/>
                    </a:rPr>
                    <a:t>3</a:t>
                  </a:r>
                  <a:endParaRPr lang="en-US" altLang="zh-CN" sz="3200" b="1" dirty="0">
                    <a:solidFill>
                      <a:srgbClr val="FF0000"/>
                    </a:solidFill>
                    <a:latin typeface="+mj-lt"/>
                    <a:ea typeface="+mn-ea"/>
                  </a:endParaRPr>
                </a:p>
                <a:p>
                  <a:pPr algn="ctr">
                    <a:defRPr/>
                  </a:pPr>
                  <a:r>
                    <a:rPr lang="en-US" altLang="zh-CN" sz="3200" b="1" dirty="0">
                      <a:solidFill>
                        <a:srgbClr val="FF0000"/>
                      </a:solidFill>
                      <a:latin typeface="+mj-lt"/>
                      <a:ea typeface="+mn-ea"/>
                    </a:rPr>
                    <a:t>5</a:t>
                  </a:r>
                  <a:endParaRPr lang="en-US" altLang="zh-CN" sz="3200" b="1" dirty="0">
                    <a:solidFill>
                      <a:srgbClr val="FF0000"/>
                    </a:solidFill>
                    <a:latin typeface="+mj-lt"/>
                    <a:ea typeface="+mn-ea"/>
                  </a:endParaRPr>
                </a:p>
              </p:txBody>
            </p:sp>
            <p:sp>
              <p:nvSpPr>
                <p:cNvPr id="30" name="Line 47"/>
                <p:cNvSpPr>
                  <a:spLocks noChangeShapeType="1"/>
                </p:cNvSpPr>
                <p:nvPr/>
              </p:nvSpPr>
              <p:spPr bwMode="auto">
                <a:xfrm>
                  <a:off x="717" y="2095"/>
                  <a:ext cx="288" cy="0"/>
                </a:xfrm>
                <a:prstGeom prst="line">
                  <a:avLst/>
                </a:prstGeom>
                <a:noFill/>
                <a:ln w="15875">
                  <a:solidFill>
                    <a:srgbClr val="FF3300"/>
                  </a:solidFill>
                  <a:round/>
                  <a:tailEnd type="none" w="lg" len="lg"/>
                </a:ln>
              </p:spPr>
              <p:txBody>
                <a:bodyPr lIns="90000" tIns="46800" rIns="90000" bIns="46800" anchor="ctr"/>
                <a:lstStyle/>
                <a:p>
                  <a:pPr>
                    <a:defRPr/>
                  </a:pPr>
                  <a:endParaRPr lang="zh-CN" altLang="en-US" sz="3200">
                    <a:solidFill>
                      <a:srgbClr val="FF0000"/>
                    </a:solidFill>
                    <a:latin typeface="+mj-lt"/>
                    <a:ea typeface="+mn-ea"/>
                  </a:endParaRPr>
                </a:p>
              </p:txBody>
            </p:sp>
          </p:grpSp>
          <p:sp>
            <p:nvSpPr>
              <p:cNvPr id="28" name="Rectangle 48"/>
              <p:cNvSpPr>
                <a:spLocks noChangeArrowheads="1"/>
              </p:cNvSpPr>
              <p:nvPr/>
            </p:nvSpPr>
            <p:spPr bwMode="auto">
              <a:xfrm>
                <a:off x="1018" y="1917"/>
                <a:ext cx="666" cy="370"/>
              </a:xfrm>
              <a:prstGeom prst="rect">
                <a:avLst/>
              </a:prstGeom>
              <a:noFill/>
              <a:ln>
                <a:noFill/>
              </a:ln>
            </p:spPr>
            <p:txBody>
              <a:bodyPr lIns="90000" tIns="46800" rIns="90000" bIns="46800">
                <a:spAutoFit/>
              </a:bodyPr>
              <a:lstStyle/>
              <a:p>
                <a:pPr>
                  <a:defRPr/>
                </a:pPr>
                <a:r>
                  <a:rPr lang="zh-CN" altLang="en-US" sz="3200" b="1" dirty="0">
                    <a:solidFill>
                      <a:srgbClr val="FF0000"/>
                    </a:solidFill>
                    <a:latin typeface="+mj-lt"/>
                    <a:ea typeface="+mn-ea"/>
                  </a:rPr>
                  <a:t>分米</a:t>
                </a:r>
                <a:endParaRPr lang="zh-CN" altLang="en-US" sz="3200" b="1" dirty="0">
                  <a:solidFill>
                    <a:srgbClr val="FF0000"/>
                  </a:solidFill>
                  <a:latin typeface="+mj-lt"/>
                  <a:ea typeface="+mn-ea"/>
                </a:endParaRPr>
              </a:p>
            </p:txBody>
          </p:sp>
        </p:grpSp>
        <p:sp>
          <p:nvSpPr>
            <p:cNvPr id="26" name="Rectangle 48"/>
            <p:cNvSpPr>
              <a:spLocks noChangeArrowheads="1"/>
            </p:cNvSpPr>
            <p:nvPr/>
          </p:nvSpPr>
          <p:spPr bwMode="auto">
            <a:xfrm>
              <a:off x="1586706" y="3852861"/>
              <a:ext cx="1516063" cy="587375"/>
            </a:xfrm>
            <a:prstGeom prst="rect">
              <a:avLst/>
            </a:prstGeom>
            <a:noFill/>
            <a:ln>
              <a:noFill/>
            </a:ln>
          </p:spPr>
          <p:txBody>
            <a:bodyPr lIns="90000" tIns="46800" rIns="90000" bIns="46800">
              <a:spAutoFit/>
            </a:bodyPr>
            <a:lstStyle/>
            <a:p>
              <a:pPr>
                <a:defRPr/>
              </a:pPr>
              <a:r>
                <a:rPr lang="zh-CN" altLang="en-US" sz="3200" b="1" dirty="0">
                  <a:solidFill>
                    <a:srgbClr val="FF0000"/>
                  </a:solidFill>
                  <a:latin typeface="+mj-lt"/>
                  <a:ea typeface="+mn-ea"/>
                </a:rPr>
                <a:t>宽：</a:t>
              </a:r>
              <a:endParaRPr lang="zh-CN" altLang="en-US" sz="3200" b="1" dirty="0">
                <a:solidFill>
                  <a:srgbClr val="FF0000"/>
                </a:solidFill>
                <a:latin typeface="+mj-lt"/>
                <a:ea typeface="+mn-ea"/>
              </a:endParaRPr>
            </a:p>
          </p:txBody>
        </p:sp>
      </p:grpSp>
      <p:sp>
        <p:nvSpPr>
          <p:cNvPr id="31" name="矩形 30"/>
          <p:cNvSpPr/>
          <p:nvPr/>
        </p:nvSpPr>
        <p:spPr>
          <a:xfrm>
            <a:off x="1468438" y="692150"/>
            <a:ext cx="2228850" cy="1670050"/>
          </a:xfrm>
          <a:prstGeom prst="rect">
            <a:avLst/>
          </a:prstGeom>
          <a:solidFill>
            <a:srgbClr val="FEFDDA"/>
          </a:solidFill>
          <a:ln>
            <a:solidFill>
              <a:srgbClr val="F2AC5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2528" name="标题 5"/>
          <p:cNvSpPr txBox="1">
            <a:spLocks noChangeArrowheads="1"/>
          </p:cNvSpPr>
          <p:nvPr/>
        </p:nvSpPr>
        <p:spPr bwMode="auto">
          <a:xfrm>
            <a:off x="3810000" y="1209675"/>
            <a:ext cx="6111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b="1">
                <a:solidFill>
                  <a:srgbClr val="1C1C1C"/>
                </a:solidFill>
                <a:latin typeface="Times New Roman" panose="02020603050405020304" pitchFamily="18" charset="0"/>
                <a:ea typeface="黑体" panose="02010609060101010101" pitchFamily="49" charset="-122"/>
              </a:rPr>
              <a:t>6cm</a:t>
            </a:r>
            <a:endParaRPr lang="zh-CN" altLang="en-US" b="1">
              <a:solidFill>
                <a:srgbClr val="1C1C1C"/>
              </a:solidFill>
              <a:latin typeface="Times New Roman" panose="02020603050405020304" pitchFamily="18" charset="0"/>
              <a:ea typeface="黑体" panose="02010609060101010101" pitchFamily="49" charset="-122"/>
            </a:endParaRPr>
          </a:p>
        </p:txBody>
      </p:sp>
      <p:sp>
        <p:nvSpPr>
          <p:cNvPr id="22529" name="标题 5"/>
          <p:cNvSpPr txBox="1">
            <a:spLocks noChangeArrowheads="1"/>
          </p:cNvSpPr>
          <p:nvPr/>
        </p:nvSpPr>
        <p:spPr bwMode="auto">
          <a:xfrm>
            <a:off x="2278063" y="2374900"/>
            <a:ext cx="611187"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b="1">
                <a:solidFill>
                  <a:srgbClr val="1C1C1C"/>
                </a:solidFill>
                <a:latin typeface="Times New Roman" panose="02020603050405020304" pitchFamily="18" charset="0"/>
                <a:ea typeface="黑体" panose="02010609060101010101" pitchFamily="49" charset="-122"/>
              </a:rPr>
              <a:t>8cm</a:t>
            </a:r>
            <a:endParaRPr lang="zh-CN" altLang="en-US" b="1">
              <a:solidFill>
                <a:srgbClr val="1C1C1C"/>
              </a:solidFill>
              <a:latin typeface="Times New Roman" panose="02020603050405020304" pitchFamily="18" charset="0"/>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709613" y="2859088"/>
            <a:ext cx="3798887" cy="1079500"/>
            <a:chOff x="148432" y="3640136"/>
            <a:chExt cx="3798887" cy="1079500"/>
          </a:xfrm>
        </p:grpSpPr>
        <p:grpSp>
          <p:nvGrpSpPr>
            <p:cNvPr id="3" name="Group 45"/>
            <p:cNvGrpSpPr/>
            <p:nvPr/>
          </p:nvGrpSpPr>
          <p:grpSpPr bwMode="auto">
            <a:xfrm>
              <a:off x="3490119" y="3640136"/>
              <a:ext cx="457200" cy="1079500"/>
              <a:chOff x="1411" y="1741"/>
              <a:chExt cx="288" cy="680"/>
            </a:xfrm>
          </p:grpSpPr>
          <p:sp>
            <p:nvSpPr>
              <p:cNvPr id="5" name="Rectangle 46"/>
              <p:cNvSpPr>
                <a:spLocks noChangeArrowheads="1"/>
              </p:cNvSpPr>
              <p:nvPr/>
            </p:nvSpPr>
            <p:spPr bwMode="auto">
              <a:xfrm>
                <a:off x="1434" y="1741"/>
                <a:ext cx="244" cy="680"/>
              </a:xfrm>
              <a:prstGeom prst="rect">
                <a:avLst/>
              </a:prstGeom>
              <a:noFill/>
              <a:ln>
                <a:noFill/>
              </a:ln>
            </p:spPr>
            <p:txBody>
              <a:bodyPr wrap="none" lIns="90000" tIns="46800" rIns="90000" bIns="46800">
                <a:spAutoFit/>
              </a:bodyPr>
              <a:lstStyle/>
              <a:p>
                <a:pPr algn="ctr">
                  <a:defRPr/>
                </a:pPr>
                <a:r>
                  <a:rPr lang="en-US" altLang="zh-CN" sz="3200" b="1" dirty="0">
                    <a:solidFill>
                      <a:srgbClr val="FF0000"/>
                    </a:solidFill>
                    <a:latin typeface="+mj-lt"/>
                    <a:ea typeface="+mn-ea"/>
                  </a:rPr>
                  <a:t>4</a:t>
                </a:r>
                <a:endParaRPr lang="en-US" altLang="zh-CN" sz="3200" b="1" dirty="0">
                  <a:solidFill>
                    <a:srgbClr val="FF0000"/>
                  </a:solidFill>
                  <a:latin typeface="+mj-lt"/>
                  <a:ea typeface="+mn-ea"/>
                </a:endParaRPr>
              </a:p>
              <a:p>
                <a:pPr algn="ctr">
                  <a:defRPr/>
                </a:pPr>
                <a:r>
                  <a:rPr lang="en-US" altLang="zh-CN" sz="3200" b="1" dirty="0">
                    <a:solidFill>
                      <a:srgbClr val="FF0000"/>
                    </a:solidFill>
                    <a:latin typeface="+mj-lt"/>
                    <a:ea typeface="+mn-ea"/>
                  </a:rPr>
                  <a:t>3</a:t>
                </a:r>
                <a:endParaRPr lang="en-US" altLang="zh-CN" sz="3200" b="1" dirty="0">
                  <a:solidFill>
                    <a:srgbClr val="FF0000"/>
                  </a:solidFill>
                  <a:latin typeface="+mj-lt"/>
                  <a:ea typeface="+mn-ea"/>
                </a:endParaRPr>
              </a:p>
            </p:txBody>
          </p:sp>
          <p:sp>
            <p:nvSpPr>
              <p:cNvPr id="7" name="Line 47"/>
              <p:cNvSpPr>
                <a:spLocks noChangeShapeType="1"/>
              </p:cNvSpPr>
              <p:nvPr/>
            </p:nvSpPr>
            <p:spPr bwMode="auto">
              <a:xfrm>
                <a:off x="1411" y="2063"/>
                <a:ext cx="288" cy="0"/>
              </a:xfrm>
              <a:prstGeom prst="line">
                <a:avLst/>
              </a:prstGeom>
              <a:noFill/>
              <a:ln w="15875">
                <a:solidFill>
                  <a:srgbClr val="FF3300"/>
                </a:solidFill>
                <a:round/>
                <a:tailEnd type="none" w="lg" len="lg"/>
              </a:ln>
            </p:spPr>
            <p:txBody>
              <a:bodyPr lIns="90000" tIns="46800" rIns="90000" bIns="46800" anchor="ctr"/>
              <a:lstStyle/>
              <a:p>
                <a:pPr>
                  <a:defRPr/>
                </a:pPr>
                <a:endParaRPr lang="zh-CN" altLang="en-US" sz="3200">
                  <a:solidFill>
                    <a:srgbClr val="FF0000"/>
                  </a:solidFill>
                  <a:latin typeface="+mj-lt"/>
                  <a:ea typeface="+mn-ea"/>
                </a:endParaRPr>
              </a:p>
            </p:txBody>
          </p:sp>
        </p:grpSp>
        <p:sp>
          <p:nvSpPr>
            <p:cNvPr id="4" name="Rectangle 48"/>
            <p:cNvSpPr>
              <a:spLocks noChangeArrowheads="1"/>
            </p:cNvSpPr>
            <p:nvPr/>
          </p:nvSpPr>
          <p:spPr bwMode="auto">
            <a:xfrm>
              <a:off x="148432" y="3852861"/>
              <a:ext cx="3594100" cy="587375"/>
            </a:xfrm>
            <a:prstGeom prst="rect">
              <a:avLst/>
            </a:prstGeom>
            <a:noFill/>
            <a:ln>
              <a:noFill/>
            </a:ln>
          </p:spPr>
          <p:txBody>
            <a:bodyPr lIns="90000" tIns="46800" rIns="90000" bIns="46800">
              <a:spAutoFit/>
            </a:bodyPr>
            <a:lstStyle/>
            <a:p>
              <a:pPr>
                <a:defRPr/>
              </a:pPr>
              <a:r>
                <a:rPr lang="zh-CN" altLang="en-US" sz="3200" b="1" dirty="0">
                  <a:solidFill>
                    <a:srgbClr val="FF0000"/>
                  </a:solidFill>
                  <a:latin typeface="+mj-lt"/>
                  <a:ea typeface="+mn-ea"/>
                </a:rPr>
                <a:t>长是宽的：</a:t>
              </a:r>
              <a:r>
                <a:rPr lang="en-US" altLang="zh-CN" sz="3200" b="1" dirty="0">
                  <a:solidFill>
                    <a:srgbClr val="FF0000"/>
                  </a:solidFill>
                  <a:latin typeface="+mj-lt"/>
                  <a:ea typeface="+mn-ea"/>
                </a:rPr>
                <a:t>8÷6=</a:t>
              </a:r>
              <a:endParaRPr lang="zh-CN" altLang="en-US" sz="3200" b="1" dirty="0">
                <a:solidFill>
                  <a:srgbClr val="FF0000"/>
                </a:solidFill>
                <a:latin typeface="+mj-lt"/>
                <a:ea typeface="+mn-ea"/>
              </a:endParaRPr>
            </a:p>
          </p:txBody>
        </p:sp>
      </p:grpSp>
      <p:grpSp>
        <p:nvGrpSpPr>
          <p:cNvPr id="8" name="组合 7"/>
          <p:cNvGrpSpPr/>
          <p:nvPr/>
        </p:nvGrpSpPr>
        <p:grpSpPr bwMode="auto">
          <a:xfrm>
            <a:off x="4900613" y="2859088"/>
            <a:ext cx="3798887" cy="1079500"/>
            <a:chOff x="148432" y="3640136"/>
            <a:chExt cx="3798887" cy="1079500"/>
          </a:xfrm>
        </p:grpSpPr>
        <p:grpSp>
          <p:nvGrpSpPr>
            <p:cNvPr id="9" name="Group 45"/>
            <p:cNvGrpSpPr/>
            <p:nvPr/>
          </p:nvGrpSpPr>
          <p:grpSpPr bwMode="auto">
            <a:xfrm>
              <a:off x="3490119" y="3640136"/>
              <a:ext cx="457200" cy="1079500"/>
              <a:chOff x="1411" y="1741"/>
              <a:chExt cx="288" cy="680"/>
            </a:xfrm>
          </p:grpSpPr>
          <p:sp>
            <p:nvSpPr>
              <p:cNvPr id="11" name="Rectangle 46"/>
              <p:cNvSpPr>
                <a:spLocks noChangeArrowheads="1"/>
              </p:cNvSpPr>
              <p:nvPr/>
            </p:nvSpPr>
            <p:spPr bwMode="auto">
              <a:xfrm>
                <a:off x="1434" y="1741"/>
                <a:ext cx="244" cy="680"/>
              </a:xfrm>
              <a:prstGeom prst="rect">
                <a:avLst/>
              </a:prstGeom>
              <a:noFill/>
              <a:ln>
                <a:noFill/>
              </a:ln>
            </p:spPr>
            <p:txBody>
              <a:bodyPr wrap="none" lIns="90000" tIns="46800" rIns="90000" bIns="46800">
                <a:spAutoFit/>
              </a:bodyPr>
              <a:lstStyle/>
              <a:p>
                <a:pPr algn="ctr">
                  <a:defRPr/>
                </a:pPr>
                <a:r>
                  <a:rPr lang="en-US" altLang="zh-CN" sz="3200" b="1" dirty="0">
                    <a:solidFill>
                      <a:srgbClr val="FF0000"/>
                    </a:solidFill>
                    <a:latin typeface="+mj-lt"/>
                    <a:ea typeface="+mn-ea"/>
                  </a:rPr>
                  <a:t>3</a:t>
                </a:r>
                <a:endParaRPr lang="en-US" altLang="zh-CN" sz="3200" b="1" dirty="0">
                  <a:solidFill>
                    <a:srgbClr val="FF0000"/>
                  </a:solidFill>
                  <a:latin typeface="+mj-lt"/>
                  <a:ea typeface="+mn-ea"/>
                </a:endParaRPr>
              </a:p>
              <a:p>
                <a:pPr algn="ctr">
                  <a:defRPr/>
                </a:pPr>
                <a:r>
                  <a:rPr lang="en-US" altLang="zh-CN" sz="3200" b="1" dirty="0">
                    <a:solidFill>
                      <a:srgbClr val="FF0000"/>
                    </a:solidFill>
                    <a:latin typeface="+mj-lt"/>
                    <a:ea typeface="+mn-ea"/>
                  </a:rPr>
                  <a:t>4</a:t>
                </a:r>
                <a:endParaRPr lang="en-US" altLang="zh-CN" sz="3200" b="1" dirty="0">
                  <a:solidFill>
                    <a:srgbClr val="FF0000"/>
                  </a:solidFill>
                  <a:latin typeface="+mj-lt"/>
                  <a:ea typeface="+mn-ea"/>
                </a:endParaRPr>
              </a:p>
            </p:txBody>
          </p:sp>
          <p:sp>
            <p:nvSpPr>
              <p:cNvPr id="12" name="Line 47"/>
              <p:cNvSpPr>
                <a:spLocks noChangeShapeType="1"/>
              </p:cNvSpPr>
              <p:nvPr/>
            </p:nvSpPr>
            <p:spPr bwMode="auto">
              <a:xfrm>
                <a:off x="1411" y="2063"/>
                <a:ext cx="288" cy="0"/>
              </a:xfrm>
              <a:prstGeom prst="line">
                <a:avLst/>
              </a:prstGeom>
              <a:noFill/>
              <a:ln w="15875">
                <a:solidFill>
                  <a:srgbClr val="FF3300"/>
                </a:solidFill>
                <a:round/>
                <a:tailEnd type="none" w="lg" len="lg"/>
              </a:ln>
            </p:spPr>
            <p:txBody>
              <a:bodyPr lIns="90000" tIns="46800" rIns="90000" bIns="46800" anchor="ctr"/>
              <a:lstStyle/>
              <a:p>
                <a:pPr>
                  <a:defRPr/>
                </a:pPr>
                <a:endParaRPr lang="zh-CN" altLang="en-US" sz="3200">
                  <a:solidFill>
                    <a:srgbClr val="FF0000"/>
                  </a:solidFill>
                  <a:latin typeface="+mj-lt"/>
                  <a:ea typeface="+mn-ea"/>
                </a:endParaRPr>
              </a:p>
            </p:txBody>
          </p:sp>
        </p:grpSp>
        <p:sp>
          <p:nvSpPr>
            <p:cNvPr id="10" name="Rectangle 48"/>
            <p:cNvSpPr>
              <a:spLocks noChangeArrowheads="1"/>
            </p:cNvSpPr>
            <p:nvPr/>
          </p:nvSpPr>
          <p:spPr bwMode="auto">
            <a:xfrm>
              <a:off x="148432" y="3852861"/>
              <a:ext cx="3594100" cy="587375"/>
            </a:xfrm>
            <a:prstGeom prst="rect">
              <a:avLst/>
            </a:prstGeom>
            <a:noFill/>
            <a:ln>
              <a:noFill/>
            </a:ln>
          </p:spPr>
          <p:txBody>
            <a:bodyPr lIns="90000" tIns="46800" rIns="90000" bIns="46800">
              <a:spAutoFit/>
            </a:bodyPr>
            <a:lstStyle/>
            <a:p>
              <a:pPr>
                <a:defRPr/>
              </a:pPr>
              <a:r>
                <a:rPr lang="zh-CN" altLang="en-US" sz="3200" b="1" dirty="0">
                  <a:solidFill>
                    <a:srgbClr val="FF0000"/>
                  </a:solidFill>
                  <a:latin typeface="+mj-lt"/>
                  <a:ea typeface="+mn-ea"/>
                </a:rPr>
                <a:t>宽是长的：</a:t>
              </a:r>
              <a:r>
                <a:rPr lang="en-US" altLang="zh-CN" sz="3200" b="1" dirty="0">
                  <a:solidFill>
                    <a:srgbClr val="FF0000"/>
                  </a:solidFill>
                  <a:latin typeface="+mj-lt"/>
                  <a:ea typeface="+mn-ea"/>
                </a:rPr>
                <a:t>6÷8=</a:t>
              </a:r>
              <a:endParaRPr lang="zh-CN" altLang="en-US" sz="3200" b="1" dirty="0">
                <a:solidFill>
                  <a:srgbClr val="FF0000"/>
                </a:solidFill>
                <a:latin typeface="+mj-lt"/>
                <a:ea typeface="+mn-ea"/>
              </a:endParaRPr>
            </a:p>
          </p:txBody>
        </p:sp>
      </p:grpSp>
      <p:sp>
        <p:nvSpPr>
          <p:cNvPr id="18" name="标题 5"/>
          <p:cNvSpPr txBox="1">
            <a:spLocks noChangeArrowheads="1"/>
          </p:cNvSpPr>
          <p:nvPr/>
        </p:nvSpPr>
        <p:spPr bwMode="auto">
          <a:xfrm>
            <a:off x="-101600" y="576263"/>
            <a:ext cx="18415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10000"/>
              </a:lnSpc>
            </a:pPr>
            <a:r>
              <a:rPr lang="en-US" altLang="zh-CN" sz="3200" b="1" dirty="0">
                <a:solidFill>
                  <a:srgbClr val="1C1C1C"/>
                </a:solidFill>
                <a:latin typeface="Times New Roman" panose="02020603050405020304" pitchFamily="18" charset="0"/>
                <a:ea typeface="黑体" panose="02010609060101010101" pitchFamily="49" charset="-122"/>
              </a:rPr>
              <a:t>11.</a:t>
            </a:r>
            <a:endParaRPr lang="zh-CN" altLang="en-US" sz="3200" b="1" dirty="0">
              <a:solidFill>
                <a:srgbClr val="1C1C1C"/>
              </a:solidFill>
              <a:latin typeface="Times New Roman" panose="02020603050405020304" pitchFamily="18" charset="0"/>
              <a:ea typeface="黑体" panose="02010609060101010101" pitchFamily="49" charset="-122"/>
            </a:endParaRPr>
          </a:p>
        </p:txBody>
      </p:sp>
      <p:sp>
        <p:nvSpPr>
          <p:cNvPr id="19" name="标题 5"/>
          <p:cNvSpPr txBox="1">
            <a:spLocks noChangeArrowheads="1"/>
          </p:cNvSpPr>
          <p:nvPr/>
        </p:nvSpPr>
        <p:spPr bwMode="auto">
          <a:xfrm>
            <a:off x="4568825" y="704850"/>
            <a:ext cx="4183063"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lnSpc>
                <a:spcPct val="150000"/>
              </a:lnSpc>
            </a:pPr>
            <a:r>
              <a:rPr lang="zh-CN" altLang="en-US" sz="3200" b="1" dirty="0">
                <a:solidFill>
                  <a:srgbClr val="1C1C1C"/>
                </a:solidFill>
                <a:latin typeface="Times New Roman" panose="02020603050405020304" pitchFamily="18" charset="0"/>
                <a:ea typeface="黑体" panose="02010609060101010101" pitchFamily="49" charset="-122"/>
              </a:rPr>
              <a:t>（</a:t>
            </a:r>
            <a:r>
              <a:rPr lang="en-US" altLang="zh-CN" sz="3200" b="1" dirty="0">
                <a:solidFill>
                  <a:srgbClr val="1C1C1C"/>
                </a:solidFill>
                <a:latin typeface="Times New Roman" panose="02020603050405020304" pitchFamily="18" charset="0"/>
                <a:ea typeface="黑体" panose="02010609060101010101" pitchFamily="49" charset="-122"/>
              </a:rPr>
              <a:t>2</a:t>
            </a:r>
            <a:r>
              <a:rPr lang="zh-CN" altLang="en-US" sz="3200" b="1" dirty="0">
                <a:solidFill>
                  <a:srgbClr val="1C1C1C"/>
                </a:solidFill>
                <a:latin typeface="Times New Roman" panose="02020603050405020304" pitchFamily="18" charset="0"/>
                <a:ea typeface="黑体" panose="02010609060101010101" pitchFamily="49" charset="-122"/>
              </a:rPr>
              <a:t>）长方形的长是宽的几分之几？宽是长的几分之几？</a:t>
            </a:r>
            <a:endParaRPr lang="zh-CN" altLang="en-US" sz="3200" b="1" dirty="0">
              <a:solidFill>
                <a:srgbClr val="1C1C1C"/>
              </a:solidFill>
              <a:latin typeface="Times New Roman" panose="02020603050405020304" pitchFamily="18" charset="0"/>
              <a:ea typeface="黑体" panose="02010609060101010101" pitchFamily="49" charset="-122"/>
            </a:endParaRPr>
          </a:p>
        </p:txBody>
      </p:sp>
      <p:sp>
        <p:nvSpPr>
          <p:cNvPr id="20" name="矩形 19"/>
          <p:cNvSpPr/>
          <p:nvPr/>
        </p:nvSpPr>
        <p:spPr>
          <a:xfrm>
            <a:off x="1468438" y="692150"/>
            <a:ext cx="2228850" cy="1670050"/>
          </a:xfrm>
          <a:prstGeom prst="rect">
            <a:avLst/>
          </a:prstGeom>
          <a:solidFill>
            <a:srgbClr val="FEFDDA"/>
          </a:solidFill>
          <a:ln>
            <a:solidFill>
              <a:srgbClr val="F2AC5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标题 5"/>
          <p:cNvSpPr txBox="1">
            <a:spLocks noChangeArrowheads="1"/>
          </p:cNvSpPr>
          <p:nvPr/>
        </p:nvSpPr>
        <p:spPr bwMode="auto">
          <a:xfrm>
            <a:off x="3810000" y="1209675"/>
            <a:ext cx="6111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b="1">
                <a:solidFill>
                  <a:srgbClr val="1C1C1C"/>
                </a:solidFill>
                <a:latin typeface="Times New Roman" panose="02020603050405020304" pitchFamily="18" charset="0"/>
                <a:ea typeface="黑体" panose="02010609060101010101" pitchFamily="49" charset="-122"/>
              </a:rPr>
              <a:t>6cm</a:t>
            </a:r>
            <a:endParaRPr lang="zh-CN" altLang="en-US" b="1">
              <a:solidFill>
                <a:srgbClr val="1C1C1C"/>
              </a:solidFill>
              <a:latin typeface="Times New Roman" panose="02020603050405020304" pitchFamily="18" charset="0"/>
              <a:ea typeface="黑体" panose="02010609060101010101" pitchFamily="49" charset="-122"/>
            </a:endParaRPr>
          </a:p>
        </p:txBody>
      </p:sp>
      <p:sp>
        <p:nvSpPr>
          <p:cNvPr id="22" name="标题 5"/>
          <p:cNvSpPr txBox="1">
            <a:spLocks noChangeArrowheads="1"/>
          </p:cNvSpPr>
          <p:nvPr/>
        </p:nvSpPr>
        <p:spPr bwMode="auto">
          <a:xfrm>
            <a:off x="2278063" y="2374900"/>
            <a:ext cx="611187"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b="1">
                <a:solidFill>
                  <a:srgbClr val="1C1C1C"/>
                </a:solidFill>
                <a:latin typeface="Times New Roman" panose="02020603050405020304" pitchFamily="18" charset="0"/>
                <a:ea typeface="黑体" panose="02010609060101010101" pitchFamily="49" charset="-122"/>
              </a:rPr>
              <a:t>8cm</a:t>
            </a:r>
            <a:endParaRPr lang="zh-CN" altLang="en-US" b="1">
              <a:solidFill>
                <a:srgbClr val="1C1C1C"/>
              </a:solidFill>
              <a:latin typeface="Times New Roman" panose="02020603050405020304" pitchFamily="18" charset="0"/>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p:cNvSpPr>
            <a:spLocks noChangeArrowheads="1"/>
          </p:cNvSpPr>
          <p:nvPr/>
        </p:nvSpPr>
        <p:spPr bwMode="auto">
          <a:xfrm>
            <a:off x="783429" y="3077991"/>
            <a:ext cx="7937500" cy="1477713"/>
          </a:xfrm>
          <a:prstGeom prst="rect">
            <a:avLst/>
          </a:prstGeom>
          <a:noFill/>
          <a:ln>
            <a:noFill/>
          </a:ln>
        </p:spPr>
        <p:txBody>
          <a:bodyPr lIns="90000" tIns="46800" rIns="90000" bIns="46800">
            <a:spAutoFit/>
          </a:bodyPr>
          <a:lstStyle/>
          <a:p>
            <a:pPr algn="just" hangingPunct="1">
              <a:lnSpc>
                <a:spcPct val="110000"/>
              </a:lnSpc>
              <a:defRPr/>
            </a:pPr>
            <a:r>
              <a:rPr lang="zh-CN" altLang="en-US" sz="2800" b="1" dirty="0">
                <a:solidFill>
                  <a:srgbClr val="FF0000"/>
                </a:solidFill>
                <a:latin typeface="+mj-lt"/>
                <a:ea typeface="+mn-ea"/>
              </a:rPr>
              <a:t>        可以用对角线将长方形平均分成两份，涂其中一份；也可以用对称轴将长方形平均分成两份，涂其中一份。</a:t>
            </a:r>
            <a:endParaRPr lang="zh-CN" altLang="en-US" sz="2800" b="1" dirty="0">
              <a:solidFill>
                <a:srgbClr val="FF0000"/>
              </a:solidFill>
              <a:latin typeface="+mj-lt"/>
              <a:ea typeface="+mn-ea"/>
            </a:endParaRPr>
          </a:p>
        </p:txBody>
      </p:sp>
      <p:grpSp>
        <p:nvGrpSpPr>
          <p:cNvPr id="3" name="组合 5"/>
          <p:cNvGrpSpPr/>
          <p:nvPr/>
        </p:nvGrpSpPr>
        <p:grpSpPr bwMode="auto">
          <a:xfrm>
            <a:off x="6026152" y="1407941"/>
            <a:ext cx="457200" cy="1079500"/>
            <a:chOff x="5847715" y="2112326"/>
            <a:chExt cx="457200" cy="1079500"/>
          </a:xfrm>
        </p:grpSpPr>
        <p:sp>
          <p:nvSpPr>
            <p:cNvPr id="4" name="Rectangle 46"/>
            <p:cNvSpPr>
              <a:spLocks noChangeArrowheads="1"/>
            </p:cNvSpPr>
            <p:nvPr/>
          </p:nvSpPr>
          <p:spPr bwMode="auto">
            <a:xfrm>
              <a:off x="5884227" y="2112326"/>
              <a:ext cx="387350" cy="1079500"/>
            </a:xfrm>
            <a:prstGeom prst="rect">
              <a:avLst/>
            </a:prstGeom>
            <a:noFill/>
            <a:ln>
              <a:noFill/>
            </a:ln>
          </p:spPr>
          <p:txBody>
            <a:bodyPr wrap="none" lIns="90000" tIns="46800" rIns="90000" bIns="46800">
              <a:spAutoFit/>
            </a:bodyPr>
            <a:lstStyle/>
            <a:p>
              <a:pPr algn="ctr">
                <a:defRPr/>
              </a:pPr>
              <a:r>
                <a:rPr lang="en-US" altLang="zh-CN" sz="3200" b="1" dirty="0">
                  <a:latin typeface="+mj-lt"/>
                  <a:ea typeface="+mn-ea"/>
                </a:rPr>
                <a:t>1</a:t>
              </a:r>
              <a:endParaRPr lang="en-US" altLang="zh-CN" sz="3200" b="1" dirty="0">
                <a:latin typeface="+mj-lt"/>
                <a:ea typeface="+mn-ea"/>
              </a:endParaRPr>
            </a:p>
            <a:p>
              <a:pPr algn="ctr">
                <a:defRPr/>
              </a:pPr>
              <a:r>
                <a:rPr lang="en-US" altLang="zh-CN" sz="3200" b="1" dirty="0">
                  <a:latin typeface="+mj-lt"/>
                  <a:ea typeface="+mn-ea"/>
                </a:rPr>
                <a:t>2</a:t>
              </a:r>
              <a:endParaRPr lang="en-US" altLang="zh-CN" sz="3200" b="1" dirty="0">
                <a:latin typeface="+mj-lt"/>
                <a:ea typeface="+mn-ea"/>
              </a:endParaRPr>
            </a:p>
          </p:txBody>
        </p:sp>
        <p:sp>
          <p:nvSpPr>
            <p:cNvPr id="5" name="Line 47"/>
            <p:cNvSpPr>
              <a:spLocks noChangeShapeType="1"/>
            </p:cNvSpPr>
            <p:nvPr/>
          </p:nvSpPr>
          <p:spPr bwMode="auto">
            <a:xfrm>
              <a:off x="5847715" y="2623501"/>
              <a:ext cx="457200" cy="0"/>
            </a:xfrm>
            <a:prstGeom prst="line">
              <a:avLst/>
            </a:prstGeom>
            <a:noFill/>
            <a:ln w="15875">
              <a:solidFill>
                <a:schemeClr val="tx1"/>
              </a:solidFill>
              <a:round/>
              <a:tailEnd type="none" w="lg" len="lg"/>
            </a:ln>
          </p:spPr>
          <p:txBody>
            <a:bodyPr lIns="90000" tIns="46800" rIns="90000" bIns="46800" anchor="ctr"/>
            <a:lstStyle/>
            <a:p>
              <a:pPr>
                <a:defRPr/>
              </a:pPr>
              <a:endParaRPr lang="zh-CN" altLang="en-US" sz="3200">
                <a:latin typeface="+mj-lt"/>
                <a:ea typeface="+mn-ea"/>
              </a:endParaRPr>
            </a:p>
          </p:txBody>
        </p:sp>
      </p:grpSp>
      <p:sp>
        <p:nvSpPr>
          <p:cNvPr id="8" name="标题 5"/>
          <p:cNvSpPr txBox="1">
            <a:spLocks noChangeArrowheads="1"/>
          </p:cNvSpPr>
          <p:nvPr/>
        </p:nvSpPr>
        <p:spPr bwMode="auto">
          <a:xfrm>
            <a:off x="-101600" y="576263"/>
            <a:ext cx="18415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10000"/>
              </a:lnSpc>
            </a:pPr>
            <a:r>
              <a:rPr lang="en-US" altLang="zh-CN" sz="3200" b="1" dirty="0">
                <a:solidFill>
                  <a:srgbClr val="1C1C1C"/>
                </a:solidFill>
                <a:latin typeface="Times New Roman" panose="02020603050405020304" pitchFamily="18" charset="0"/>
                <a:ea typeface="黑体" panose="02010609060101010101" pitchFamily="49" charset="-122"/>
              </a:rPr>
              <a:t>11.</a:t>
            </a:r>
            <a:endParaRPr lang="zh-CN" altLang="en-US" sz="3200" b="1" dirty="0">
              <a:solidFill>
                <a:srgbClr val="1C1C1C"/>
              </a:solidFill>
              <a:latin typeface="Times New Roman" panose="02020603050405020304" pitchFamily="18" charset="0"/>
              <a:ea typeface="黑体" panose="02010609060101010101" pitchFamily="49" charset="-122"/>
            </a:endParaRPr>
          </a:p>
        </p:txBody>
      </p:sp>
      <p:sp>
        <p:nvSpPr>
          <p:cNvPr id="10" name="标题 5"/>
          <p:cNvSpPr txBox="1">
            <a:spLocks noChangeArrowheads="1"/>
          </p:cNvSpPr>
          <p:nvPr/>
        </p:nvSpPr>
        <p:spPr bwMode="auto">
          <a:xfrm>
            <a:off x="4568825" y="704850"/>
            <a:ext cx="4183063"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lnSpc>
                <a:spcPct val="150000"/>
              </a:lnSpc>
            </a:pPr>
            <a:r>
              <a:rPr lang="zh-CN" altLang="en-US" sz="3200" b="1" dirty="0">
                <a:solidFill>
                  <a:srgbClr val="1C1C1C"/>
                </a:solidFill>
                <a:latin typeface="Times New Roman" panose="02020603050405020304" pitchFamily="18" charset="0"/>
                <a:ea typeface="黑体" panose="02010609060101010101" pitchFamily="49" charset="-122"/>
              </a:rPr>
              <a:t>（</a:t>
            </a:r>
            <a:r>
              <a:rPr lang="en-US" altLang="zh-CN" sz="3200" b="1" dirty="0">
                <a:solidFill>
                  <a:srgbClr val="1C1C1C"/>
                </a:solidFill>
                <a:latin typeface="Times New Roman" panose="02020603050405020304" pitchFamily="18" charset="0"/>
                <a:ea typeface="黑体" panose="02010609060101010101" pitchFamily="49" charset="-122"/>
              </a:rPr>
              <a:t>3</a:t>
            </a:r>
            <a:r>
              <a:rPr lang="zh-CN" altLang="en-US" sz="3200" b="1" dirty="0">
                <a:solidFill>
                  <a:srgbClr val="1C1C1C"/>
                </a:solidFill>
                <a:latin typeface="Times New Roman" panose="02020603050405020304" pitchFamily="18" charset="0"/>
                <a:ea typeface="黑体" panose="02010609060101010101" pitchFamily="49" charset="-122"/>
              </a:rPr>
              <a:t>）涂出长方形面积的     ，你可以怎样涂？</a:t>
            </a:r>
            <a:endParaRPr lang="zh-CN" altLang="en-US" sz="3200" b="1" dirty="0">
              <a:solidFill>
                <a:srgbClr val="1C1C1C"/>
              </a:solidFill>
              <a:latin typeface="Times New Roman" panose="02020603050405020304" pitchFamily="18" charset="0"/>
              <a:ea typeface="黑体" panose="02010609060101010101" pitchFamily="49" charset="-122"/>
            </a:endParaRPr>
          </a:p>
        </p:txBody>
      </p:sp>
      <p:sp>
        <p:nvSpPr>
          <p:cNvPr id="11" name="矩形 10"/>
          <p:cNvSpPr/>
          <p:nvPr/>
        </p:nvSpPr>
        <p:spPr>
          <a:xfrm>
            <a:off x="1468438" y="692150"/>
            <a:ext cx="2228850" cy="1670050"/>
          </a:xfrm>
          <a:prstGeom prst="rect">
            <a:avLst/>
          </a:prstGeom>
          <a:solidFill>
            <a:srgbClr val="FEFDDA"/>
          </a:solidFill>
          <a:ln>
            <a:solidFill>
              <a:srgbClr val="F2AC5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标题 5"/>
          <p:cNvSpPr txBox="1">
            <a:spLocks noChangeArrowheads="1"/>
          </p:cNvSpPr>
          <p:nvPr/>
        </p:nvSpPr>
        <p:spPr bwMode="auto">
          <a:xfrm>
            <a:off x="3810000" y="1209675"/>
            <a:ext cx="6111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b="1">
                <a:solidFill>
                  <a:srgbClr val="1C1C1C"/>
                </a:solidFill>
                <a:latin typeface="Times New Roman" panose="02020603050405020304" pitchFamily="18" charset="0"/>
                <a:ea typeface="黑体" panose="02010609060101010101" pitchFamily="49" charset="-122"/>
              </a:rPr>
              <a:t>6cm</a:t>
            </a:r>
            <a:endParaRPr lang="zh-CN" altLang="en-US" b="1">
              <a:solidFill>
                <a:srgbClr val="1C1C1C"/>
              </a:solidFill>
              <a:latin typeface="Times New Roman" panose="02020603050405020304" pitchFamily="18" charset="0"/>
              <a:ea typeface="黑体" panose="02010609060101010101" pitchFamily="49" charset="-122"/>
            </a:endParaRPr>
          </a:p>
        </p:txBody>
      </p:sp>
      <p:sp>
        <p:nvSpPr>
          <p:cNvPr id="13" name="标题 5"/>
          <p:cNvSpPr txBox="1">
            <a:spLocks noChangeArrowheads="1"/>
          </p:cNvSpPr>
          <p:nvPr/>
        </p:nvSpPr>
        <p:spPr bwMode="auto">
          <a:xfrm>
            <a:off x="2278063" y="2374900"/>
            <a:ext cx="611187"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b="1">
                <a:solidFill>
                  <a:srgbClr val="1C1C1C"/>
                </a:solidFill>
                <a:latin typeface="Times New Roman" panose="02020603050405020304" pitchFamily="18" charset="0"/>
                <a:ea typeface="黑体" panose="02010609060101010101" pitchFamily="49" charset="-122"/>
              </a:rPr>
              <a:t>8cm</a:t>
            </a:r>
            <a:endParaRPr lang="zh-CN" altLang="en-US" b="1">
              <a:solidFill>
                <a:srgbClr val="1C1C1C"/>
              </a:solidFill>
              <a:latin typeface="Times New Roman" panose="02020603050405020304" pitchFamily="18" charset="0"/>
              <a:ea typeface="黑体" panose="02010609060101010101" pitchFamily="49" charset="-122"/>
            </a:endParaRPr>
          </a:p>
        </p:txBody>
      </p:sp>
      <p:cxnSp>
        <p:nvCxnSpPr>
          <p:cNvPr id="14" name="直接连接符 13"/>
          <p:cNvCxnSpPr/>
          <p:nvPr/>
        </p:nvCxnSpPr>
        <p:spPr>
          <a:xfrm>
            <a:off x="1468438" y="692150"/>
            <a:ext cx="2228850" cy="167005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15" name="直角三角形 14"/>
          <p:cNvSpPr/>
          <p:nvPr/>
        </p:nvSpPr>
        <p:spPr>
          <a:xfrm>
            <a:off x="1479550" y="706438"/>
            <a:ext cx="2193925" cy="1655762"/>
          </a:xfrm>
          <a:prstGeom prst="rtTriangle">
            <a:avLst/>
          </a:prstGeom>
          <a:solidFill>
            <a:srgbClr val="E72D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
          <p:cNvSpPr txBox="1">
            <a:spLocks noChangeArrowheads="1"/>
          </p:cNvSpPr>
          <p:nvPr/>
        </p:nvSpPr>
        <p:spPr bwMode="auto">
          <a:xfrm>
            <a:off x="487865" y="701119"/>
            <a:ext cx="7966075" cy="1076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en-US" altLang="zh-CN" sz="2800" b="1" dirty="0">
                <a:solidFill>
                  <a:srgbClr val="000000"/>
                </a:solidFill>
                <a:latin typeface="Times New Roman" panose="02020603050405020304" pitchFamily="18" charset="0"/>
                <a:ea typeface="黑体" panose="02010609060101010101" pitchFamily="49" charset="-122"/>
              </a:rPr>
              <a:t>12. </a:t>
            </a:r>
            <a:r>
              <a:rPr lang="zh-CN" altLang="en-US" sz="2800" b="1" dirty="0">
                <a:solidFill>
                  <a:srgbClr val="000000"/>
                </a:solidFill>
                <a:latin typeface="Times New Roman" panose="02020603050405020304" pitchFamily="18" charset="0"/>
                <a:ea typeface="黑体" panose="02010609060101010101" pitchFamily="49" charset="-122"/>
              </a:rPr>
              <a:t>已知</a:t>
            </a:r>
            <a:r>
              <a:rPr lang="en-US" altLang="zh-CN" sz="2800" b="1" i="1" dirty="0">
                <a:solidFill>
                  <a:srgbClr val="000000"/>
                </a:solidFill>
                <a:latin typeface="Times New Roman" panose="02020603050405020304" pitchFamily="18" charset="0"/>
                <a:ea typeface="黑体" panose="02010609060101010101" pitchFamily="49" charset="-122"/>
              </a:rPr>
              <a:t>a</a:t>
            </a:r>
            <a:r>
              <a:rPr lang="en-US" altLang="zh-CN" sz="2800" b="1" dirty="0">
                <a:solidFill>
                  <a:srgbClr val="000000"/>
                </a:solidFill>
                <a:latin typeface="Times New Roman" panose="02020603050405020304" pitchFamily="18" charset="0"/>
                <a:ea typeface="黑体" panose="02010609060101010101" pitchFamily="49" charset="-122"/>
              </a:rPr>
              <a:t>=2×3×3×5</a:t>
            </a:r>
            <a:r>
              <a:rPr lang="zh-CN" altLang="en-US" sz="2800" b="1" dirty="0">
                <a:solidFill>
                  <a:srgbClr val="000000"/>
                </a:solidFill>
                <a:latin typeface="Times New Roman" panose="02020603050405020304" pitchFamily="18" charset="0"/>
                <a:ea typeface="黑体" panose="02010609060101010101" pitchFamily="49" charset="-122"/>
              </a:rPr>
              <a:t>，</a:t>
            </a:r>
            <a:r>
              <a:rPr lang="en-US" altLang="zh-CN" sz="2800" b="1" i="1" dirty="0">
                <a:solidFill>
                  <a:srgbClr val="000000"/>
                </a:solidFill>
                <a:latin typeface="Times New Roman" panose="02020603050405020304" pitchFamily="18" charset="0"/>
                <a:ea typeface="黑体" panose="02010609060101010101" pitchFamily="49" charset="-122"/>
              </a:rPr>
              <a:t>b</a:t>
            </a:r>
            <a:r>
              <a:rPr lang="en-US" altLang="zh-CN" sz="2800" b="1" dirty="0">
                <a:solidFill>
                  <a:srgbClr val="000000"/>
                </a:solidFill>
                <a:latin typeface="Times New Roman" panose="02020603050405020304" pitchFamily="18" charset="0"/>
                <a:ea typeface="黑体" panose="02010609060101010101" pitchFamily="49" charset="-122"/>
              </a:rPr>
              <a:t>=2×2×3×3×5</a:t>
            </a:r>
            <a:r>
              <a:rPr lang="zh-CN" altLang="en-US" sz="2800" b="1" dirty="0">
                <a:solidFill>
                  <a:srgbClr val="000000"/>
                </a:solidFill>
                <a:latin typeface="Times New Roman" panose="02020603050405020304" pitchFamily="18" charset="0"/>
                <a:ea typeface="黑体" panose="02010609060101010101" pitchFamily="49" charset="-122"/>
              </a:rPr>
              <a:t>，求</a:t>
            </a:r>
            <a:r>
              <a:rPr lang="en-US" altLang="zh-CN" sz="2800" b="1" i="1" dirty="0">
                <a:solidFill>
                  <a:srgbClr val="000000"/>
                </a:solidFill>
                <a:latin typeface="Times New Roman" panose="02020603050405020304" pitchFamily="18" charset="0"/>
                <a:ea typeface="黑体" panose="02010609060101010101" pitchFamily="49" charset="-122"/>
              </a:rPr>
              <a:t>a</a:t>
            </a:r>
            <a:r>
              <a:rPr lang="zh-CN" altLang="en-US" sz="2800" b="1" dirty="0">
                <a:solidFill>
                  <a:srgbClr val="000000"/>
                </a:solidFill>
                <a:latin typeface="Times New Roman" panose="02020603050405020304" pitchFamily="18" charset="0"/>
                <a:ea typeface="黑体" panose="02010609060101010101" pitchFamily="49" charset="-122"/>
              </a:rPr>
              <a:t>和</a:t>
            </a:r>
            <a:r>
              <a:rPr lang="en-US" altLang="zh-CN" sz="2800" b="1" i="1" dirty="0">
                <a:solidFill>
                  <a:srgbClr val="000000"/>
                </a:solidFill>
                <a:latin typeface="Times New Roman" panose="02020603050405020304" pitchFamily="18" charset="0"/>
                <a:ea typeface="黑体" panose="02010609060101010101" pitchFamily="49" charset="-122"/>
              </a:rPr>
              <a:t>b</a:t>
            </a:r>
            <a:r>
              <a:rPr lang="zh-CN" altLang="en-US" sz="2800" b="1" dirty="0">
                <a:solidFill>
                  <a:srgbClr val="000000"/>
                </a:solidFill>
                <a:latin typeface="Times New Roman" panose="02020603050405020304" pitchFamily="18" charset="0"/>
                <a:ea typeface="黑体" panose="02010609060101010101" pitchFamily="49" charset="-122"/>
              </a:rPr>
              <a:t>的公因数与最大公因数。</a:t>
            </a:r>
            <a:endParaRPr lang="zh-CN" altLang="en-US" sz="2800" b="1" dirty="0">
              <a:solidFill>
                <a:srgbClr val="000000"/>
              </a:solidFill>
              <a:latin typeface="Times New Roman" panose="02020603050405020304" pitchFamily="18" charset="0"/>
              <a:ea typeface="黑体" panose="02010609060101010101" pitchFamily="49" charset="-122"/>
            </a:endParaRPr>
          </a:p>
        </p:txBody>
      </p:sp>
      <p:sp>
        <p:nvSpPr>
          <p:cNvPr id="5" name="文本框 4"/>
          <p:cNvSpPr txBox="1">
            <a:spLocks noChangeArrowheads="1"/>
          </p:cNvSpPr>
          <p:nvPr/>
        </p:nvSpPr>
        <p:spPr bwMode="auto">
          <a:xfrm>
            <a:off x="487865" y="2211890"/>
            <a:ext cx="7588250" cy="1076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2800" b="1">
                <a:solidFill>
                  <a:srgbClr val="FF0000"/>
                </a:solidFill>
                <a:latin typeface="Times New Roman" panose="02020603050405020304" pitchFamily="18" charset="0"/>
                <a:ea typeface="黑体" panose="02010609060101010101" pitchFamily="49" charset="-122"/>
              </a:rPr>
              <a:t>两个数共有的质因数或共有质因数的积，都是两个数的公因数。</a:t>
            </a:r>
            <a:endParaRPr lang="zh-CN" altLang="en-US" sz="2800" b="1">
              <a:solidFill>
                <a:srgbClr val="FF0000"/>
              </a:solidFill>
              <a:latin typeface="Times New Roman" panose="02020603050405020304" pitchFamily="18" charset="0"/>
              <a:ea typeface="黑体" panose="02010609060101010101" pitchFamily="49" charset="-122"/>
            </a:endParaRPr>
          </a:p>
        </p:txBody>
      </p:sp>
      <p:sp>
        <p:nvSpPr>
          <p:cNvPr id="6" name="文本框 2"/>
          <p:cNvSpPr txBox="1">
            <a:spLocks noChangeArrowheads="1"/>
          </p:cNvSpPr>
          <p:nvPr/>
        </p:nvSpPr>
        <p:spPr bwMode="auto">
          <a:xfrm>
            <a:off x="487866" y="1798781"/>
            <a:ext cx="8092702"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i="1" dirty="0">
                <a:solidFill>
                  <a:srgbClr val="FF0000"/>
                </a:solidFill>
                <a:latin typeface="Times New Roman" panose="02020603050405020304" pitchFamily="18" charset="0"/>
                <a:ea typeface="黑体" panose="02010609060101010101" pitchFamily="49" charset="-122"/>
              </a:rPr>
              <a:t>a</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i="1" dirty="0">
                <a:solidFill>
                  <a:srgbClr val="FF0000"/>
                </a:solidFill>
                <a:latin typeface="Times New Roman" panose="02020603050405020304" pitchFamily="18" charset="0"/>
                <a:ea typeface="黑体" panose="02010609060101010101" pitchFamily="49" charset="-122"/>
              </a:rPr>
              <a:t>b</a:t>
            </a:r>
            <a:r>
              <a:rPr lang="zh-CN" altLang="en-US" sz="2800" b="1" dirty="0">
                <a:solidFill>
                  <a:srgbClr val="FF0000"/>
                </a:solidFill>
                <a:latin typeface="Times New Roman" panose="02020603050405020304" pitchFamily="18" charset="0"/>
                <a:ea typeface="黑体" panose="02010609060101010101" pitchFamily="49" charset="-122"/>
              </a:rPr>
              <a:t>共有的质因数有</a:t>
            </a:r>
            <a:r>
              <a:rPr lang="en-US" altLang="zh-CN" sz="2800" b="1" dirty="0">
                <a:solidFill>
                  <a:srgbClr val="FF0000"/>
                </a:solidFill>
                <a:latin typeface="Times New Roman" panose="02020603050405020304" pitchFamily="18" charset="0"/>
                <a:ea typeface="黑体" panose="02010609060101010101" pitchFamily="49" charset="-122"/>
              </a:rPr>
              <a:t>2</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3</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3</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5</a:t>
            </a:r>
            <a:endParaRPr lang="en-US" altLang="zh-CN" sz="2800" b="1" dirty="0">
              <a:solidFill>
                <a:srgbClr val="FF0000"/>
              </a:solidFill>
              <a:latin typeface="Times New Roman" panose="02020603050405020304" pitchFamily="18" charset="0"/>
              <a:ea typeface="黑体" panose="02010609060101010101" pitchFamily="49" charset="-122"/>
            </a:endParaRPr>
          </a:p>
          <a:p>
            <a:r>
              <a:rPr lang="en-US" altLang="zh-CN" sz="2800" b="1" dirty="0">
                <a:solidFill>
                  <a:srgbClr val="FF0000"/>
                </a:solidFill>
                <a:latin typeface="Times New Roman" panose="02020603050405020304" pitchFamily="18" charset="0"/>
                <a:ea typeface="黑体" panose="02010609060101010101" pitchFamily="49" charset="-122"/>
              </a:rPr>
              <a:t>2×3</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6</a:t>
            </a:r>
            <a:r>
              <a:rPr lang="zh-CN" altLang="en-US" sz="2800" b="1" dirty="0">
                <a:solidFill>
                  <a:srgbClr val="FF0000"/>
                </a:solidFill>
                <a:latin typeface="Times New Roman" panose="02020603050405020304" pitchFamily="18" charset="0"/>
                <a:ea typeface="黑体" panose="02010609060101010101" pitchFamily="49" charset="-122"/>
              </a:rPr>
              <a:t>， </a:t>
            </a:r>
            <a:r>
              <a:rPr lang="en-US" altLang="zh-CN" sz="2800" b="1" dirty="0">
                <a:solidFill>
                  <a:srgbClr val="FF0000"/>
                </a:solidFill>
                <a:latin typeface="Times New Roman" panose="02020603050405020304" pitchFamily="18" charset="0"/>
                <a:ea typeface="黑体" panose="02010609060101010101" pitchFamily="49" charset="-122"/>
              </a:rPr>
              <a:t>2×5</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10</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3×3</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9</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3×5</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15</a:t>
            </a:r>
            <a:r>
              <a:rPr lang="zh-CN" altLang="en-US" sz="2800" b="1" dirty="0">
                <a:solidFill>
                  <a:srgbClr val="FF0000"/>
                </a:solidFill>
                <a:latin typeface="Times New Roman" panose="02020603050405020304" pitchFamily="18" charset="0"/>
                <a:ea typeface="黑体" panose="02010609060101010101" pitchFamily="49" charset="-122"/>
              </a:rPr>
              <a:t>，</a:t>
            </a:r>
            <a:endParaRPr lang="en-US" altLang="zh-CN" sz="2800" b="1" dirty="0">
              <a:solidFill>
                <a:srgbClr val="FF0000"/>
              </a:solidFill>
              <a:latin typeface="Times New Roman" panose="02020603050405020304" pitchFamily="18" charset="0"/>
              <a:ea typeface="黑体" panose="02010609060101010101" pitchFamily="49" charset="-122"/>
            </a:endParaRPr>
          </a:p>
          <a:p>
            <a:r>
              <a:rPr lang="en-US" altLang="zh-CN" sz="2800" b="1" dirty="0">
                <a:solidFill>
                  <a:srgbClr val="FF0000"/>
                </a:solidFill>
                <a:latin typeface="Times New Roman" panose="02020603050405020304" pitchFamily="18" charset="0"/>
                <a:ea typeface="黑体" panose="02010609060101010101" pitchFamily="49" charset="-122"/>
              </a:rPr>
              <a:t>2×3×3</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18</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2×3×5</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30</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3×3×5</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45</a:t>
            </a:r>
            <a:r>
              <a:rPr lang="zh-CN" altLang="en-US" sz="2800" b="1" dirty="0">
                <a:solidFill>
                  <a:srgbClr val="FF0000"/>
                </a:solidFill>
                <a:latin typeface="Times New Roman" panose="02020603050405020304" pitchFamily="18" charset="0"/>
                <a:ea typeface="黑体" panose="02010609060101010101" pitchFamily="49" charset="-122"/>
              </a:rPr>
              <a:t>，</a:t>
            </a:r>
            <a:endParaRPr lang="en-US" altLang="zh-CN" sz="2800" b="1" dirty="0">
              <a:solidFill>
                <a:srgbClr val="FF0000"/>
              </a:solidFill>
              <a:latin typeface="Times New Roman" panose="02020603050405020304" pitchFamily="18" charset="0"/>
              <a:ea typeface="黑体" panose="02010609060101010101" pitchFamily="49" charset="-122"/>
            </a:endParaRPr>
          </a:p>
          <a:p>
            <a:r>
              <a:rPr lang="en-US" altLang="zh-CN" sz="2800" b="1" dirty="0">
                <a:solidFill>
                  <a:srgbClr val="FF0000"/>
                </a:solidFill>
                <a:latin typeface="Times New Roman" panose="02020603050405020304" pitchFamily="18" charset="0"/>
                <a:ea typeface="黑体" panose="02010609060101010101" pitchFamily="49" charset="-122"/>
              </a:rPr>
              <a:t>2×3×3×5</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90</a:t>
            </a:r>
            <a:endParaRPr lang="en-US" altLang="zh-CN" sz="2800" b="1" dirty="0">
              <a:solidFill>
                <a:srgbClr val="FF0000"/>
              </a:solidFill>
              <a:latin typeface="Times New Roman" panose="02020603050405020304" pitchFamily="18" charset="0"/>
              <a:ea typeface="黑体" panose="02010609060101010101" pitchFamily="49" charset="-122"/>
            </a:endParaRPr>
          </a:p>
          <a:p>
            <a:r>
              <a:rPr lang="zh-CN" altLang="en-US" sz="2800" b="1" dirty="0">
                <a:solidFill>
                  <a:srgbClr val="FF0000"/>
                </a:solidFill>
                <a:latin typeface="Times New Roman" panose="02020603050405020304" pitchFamily="18" charset="0"/>
                <a:ea typeface="黑体" panose="02010609060101010101" pitchFamily="49" charset="-122"/>
              </a:rPr>
              <a:t>所以</a:t>
            </a:r>
            <a:r>
              <a:rPr lang="en-US" altLang="zh-CN" sz="2800" b="1" i="1" dirty="0">
                <a:solidFill>
                  <a:srgbClr val="FF0000"/>
                </a:solidFill>
                <a:latin typeface="Times New Roman" panose="02020603050405020304" pitchFamily="18" charset="0"/>
                <a:ea typeface="黑体" panose="02010609060101010101" pitchFamily="49" charset="-122"/>
              </a:rPr>
              <a:t>a</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i="1" dirty="0">
                <a:solidFill>
                  <a:srgbClr val="FF0000"/>
                </a:solidFill>
                <a:latin typeface="Times New Roman" panose="02020603050405020304" pitchFamily="18" charset="0"/>
                <a:ea typeface="黑体" panose="02010609060101010101" pitchFamily="49" charset="-122"/>
              </a:rPr>
              <a:t>b</a:t>
            </a:r>
            <a:r>
              <a:rPr lang="zh-CN" altLang="en-US" sz="2800" b="1" dirty="0">
                <a:solidFill>
                  <a:srgbClr val="FF0000"/>
                </a:solidFill>
                <a:latin typeface="Times New Roman" panose="02020603050405020304" pitchFamily="18" charset="0"/>
                <a:ea typeface="黑体" panose="02010609060101010101" pitchFamily="49" charset="-122"/>
              </a:rPr>
              <a:t>的公因数有</a:t>
            </a:r>
            <a:r>
              <a:rPr lang="en-US" altLang="zh-CN" sz="2800" b="1" dirty="0">
                <a:solidFill>
                  <a:srgbClr val="FF0000"/>
                </a:solidFill>
                <a:latin typeface="Times New Roman" panose="02020603050405020304" pitchFamily="18" charset="0"/>
                <a:ea typeface="黑体" panose="02010609060101010101" pitchFamily="49" charset="-122"/>
              </a:rPr>
              <a:t>1</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2</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3</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5</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6</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9</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10</a:t>
            </a:r>
            <a:r>
              <a:rPr lang="zh-CN" altLang="en-US" sz="2800" b="1" dirty="0">
                <a:solidFill>
                  <a:srgbClr val="FF0000"/>
                </a:solidFill>
                <a:latin typeface="Times New Roman" panose="02020603050405020304" pitchFamily="18" charset="0"/>
                <a:ea typeface="黑体" panose="02010609060101010101" pitchFamily="49" charset="-122"/>
              </a:rPr>
              <a:t>、</a:t>
            </a:r>
            <a:endParaRPr lang="en-US" altLang="zh-CN" sz="2800" b="1" dirty="0">
              <a:solidFill>
                <a:srgbClr val="FF0000"/>
              </a:solidFill>
              <a:latin typeface="Times New Roman" panose="02020603050405020304" pitchFamily="18" charset="0"/>
              <a:ea typeface="黑体" panose="02010609060101010101" pitchFamily="49" charset="-122"/>
            </a:endParaRPr>
          </a:p>
          <a:p>
            <a:r>
              <a:rPr lang="en-US" altLang="zh-CN" sz="2800" b="1" dirty="0">
                <a:solidFill>
                  <a:srgbClr val="FF0000"/>
                </a:solidFill>
                <a:latin typeface="Times New Roman" panose="02020603050405020304" pitchFamily="18" charset="0"/>
                <a:ea typeface="黑体" panose="02010609060101010101" pitchFamily="49" charset="-122"/>
              </a:rPr>
              <a:t>15</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18</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30</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45</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90</a:t>
            </a:r>
            <a:r>
              <a:rPr lang="zh-CN" altLang="en-US" sz="2800" b="1" dirty="0">
                <a:solidFill>
                  <a:srgbClr val="FF0000"/>
                </a:solidFill>
                <a:latin typeface="Times New Roman" panose="02020603050405020304" pitchFamily="18" charset="0"/>
                <a:ea typeface="黑体" panose="02010609060101010101" pitchFamily="49" charset="-122"/>
              </a:rPr>
              <a:t>，最大公因数是</a:t>
            </a:r>
            <a:r>
              <a:rPr lang="en-US" altLang="zh-CN" sz="2800" b="1" dirty="0">
                <a:solidFill>
                  <a:srgbClr val="FF0000"/>
                </a:solidFill>
                <a:latin typeface="Times New Roman" panose="02020603050405020304" pitchFamily="18" charset="0"/>
                <a:ea typeface="黑体" panose="02010609060101010101" pitchFamily="49" charset="-122"/>
              </a:rPr>
              <a:t>90</a:t>
            </a:r>
            <a:r>
              <a:rPr lang="zh-CN" altLang="en-US" sz="2800" b="1" dirty="0">
                <a:solidFill>
                  <a:srgbClr val="FF0000"/>
                </a:solidFill>
                <a:latin typeface="Times New Roman" panose="02020603050405020304" pitchFamily="18" charset="0"/>
                <a:ea typeface="黑体" panose="02010609060101010101" pitchFamily="49" charset="-122"/>
              </a:rPr>
              <a:t>。</a:t>
            </a:r>
            <a:endParaRPr lang="zh-CN" altLang="en-US" sz="2800" b="1" dirty="0">
              <a:solidFill>
                <a:srgbClr val="FF0000"/>
              </a:solidFill>
              <a:latin typeface="Times New Roman" panose="02020603050405020304" pitchFamily="18" charset="0"/>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0"/>
          <p:cNvGrpSpPr/>
          <p:nvPr/>
        </p:nvGrpSpPr>
        <p:grpSpPr bwMode="auto">
          <a:xfrm>
            <a:off x="754063" y="696913"/>
            <a:ext cx="8037512" cy="1508126"/>
            <a:chOff x="593314" y="432769"/>
            <a:chExt cx="7433862" cy="1508629"/>
          </a:xfrm>
        </p:grpSpPr>
        <p:sp>
          <p:nvSpPr>
            <p:cNvPr id="6" name="文本框 5"/>
            <p:cNvSpPr txBox="1"/>
            <p:nvPr/>
          </p:nvSpPr>
          <p:spPr>
            <a:xfrm>
              <a:off x="593314" y="432769"/>
              <a:ext cx="7433862" cy="1303772"/>
            </a:xfrm>
            <a:prstGeom prst="rect">
              <a:avLst/>
            </a:prstGeom>
            <a:noFill/>
          </p:spPr>
          <p:txBody>
            <a:bodyPr>
              <a:spAutoFit/>
            </a:bodyPr>
            <a:lstStyle/>
            <a:p>
              <a:pPr>
                <a:lnSpc>
                  <a:spcPct val="130000"/>
                </a:lnSpc>
                <a:defRPr/>
              </a:pPr>
              <a:r>
                <a:rPr lang="en-US" altLang="zh-CN" sz="3200" b="1" dirty="0">
                  <a:latin typeface="+mn-lt"/>
                  <a:ea typeface="黑体" panose="02010609060101010101" pitchFamily="49" charset="-122"/>
                </a:rPr>
                <a:t>13.</a:t>
              </a:r>
              <a:r>
                <a:rPr lang="zh-CN" altLang="en-US" sz="3200" b="1" dirty="0">
                  <a:latin typeface="+mn-lt"/>
                  <a:ea typeface="黑体" panose="02010609060101010101" pitchFamily="49" charset="-122"/>
                </a:rPr>
                <a:t>*化简一个分数时，用</a:t>
              </a:r>
              <a:r>
                <a:rPr lang="en-US" altLang="zh-CN" sz="3200" b="1" dirty="0">
                  <a:latin typeface="+mn-lt"/>
                  <a:ea typeface="黑体" panose="02010609060101010101" pitchFamily="49" charset="-122"/>
                </a:rPr>
                <a:t>2</a:t>
              </a:r>
              <a:r>
                <a:rPr lang="zh-CN" altLang="en-US" sz="3200" b="1" dirty="0">
                  <a:latin typeface="+mn-lt"/>
                  <a:ea typeface="黑体" panose="02010609060101010101" pitchFamily="49" charset="-122"/>
                </a:rPr>
                <a:t>约了两次，用</a:t>
              </a:r>
              <a:r>
                <a:rPr lang="en-US" altLang="zh-CN" sz="3200" b="1" dirty="0">
                  <a:latin typeface="+mn-lt"/>
                  <a:ea typeface="黑体" panose="02010609060101010101" pitchFamily="49" charset="-122"/>
                </a:rPr>
                <a:t>3</a:t>
              </a:r>
              <a:r>
                <a:rPr lang="zh-CN" altLang="en-US" sz="3200" b="1" dirty="0">
                  <a:latin typeface="+mn-lt"/>
                  <a:ea typeface="黑体" panose="02010609060101010101" pitchFamily="49" charset="-122"/>
                </a:rPr>
                <a:t>约了一次，得    。求原来的分数。</a:t>
              </a:r>
              <a:endParaRPr lang="zh-CN" altLang="en-US" sz="3200" b="1" dirty="0">
                <a:latin typeface="+mn-lt"/>
                <a:ea typeface="黑体" panose="02010609060101010101" pitchFamily="49" charset="-122"/>
              </a:endParaRPr>
            </a:p>
          </p:txBody>
        </p:sp>
        <p:grpSp>
          <p:nvGrpSpPr>
            <p:cNvPr id="7" name="组合 2"/>
            <p:cNvGrpSpPr/>
            <p:nvPr/>
          </p:nvGrpSpPr>
          <p:grpSpPr bwMode="auto">
            <a:xfrm>
              <a:off x="2598202" y="861538"/>
              <a:ext cx="386155" cy="1079860"/>
              <a:chOff x="4343871" y="3497683"/>
              <a:chExt cx="386155" cy="1079860"/>
            </a:xfrm>
          </p:grpSpPr>
          <p:sp>
            <p:nvSpPr>
              <p:cNvPr id="10" name="Rectangle 6"/>
              <p:cNvSpPr>
                <a:spLocks noChangeArrowheads="1"/>
              </p:cNvSpPr>
              <p:nvPr/>
            </p:nvSpPr>
            <p:spPr bwMode="auto">
              <a:xfrm>
                <a:off x="4343871" y="3497683"/>
                <a:ext cx="386155" cy="1079860"/>
              </a:xfrm>
              <a:prstGeom prst="rect">
                <a:avLst/>
              </a:prstGeom>
              <a:noFill/>
              <a:ln>
                <a:noFill/>
              </a:ln>
            </p:spPr>
            <p:txBody>
              <a:bodyPr wrap="none" lIns="90000" tIns="46800" rIns="90000" bIns="46800">
                <a:spAutoFit/>
              </a:bodyPr>
              <a:lstStyle/>
              <a:p>
                <a:pPr algn="ctr">
                  <a:defRPr/>
                </a:pPr>
                <a:r>
                  <a:rPr lang="en-US" altLang="zh-CN" sz="3200" b="1" dirty="0">
                    <a:latin typeface="+mj-lt"/>
                    <a:ea typeface="+mj-ea"/>
                  </a:rPr>
                  <a:t>3</a:t>
                </a:r>
                <a:endParaRPr lang="en-US" altLang="zh-CN" sz="3200" b="1" dirty="0">
                  <a:latin typeface="+mj-lt"/>
                  <a:ea typeface="+mj-ea"/>
                </a:endParaRPr>
              </a:p>
              <a:p>
                <a:pPr algn="ctr">
                  <a:defRPr/>
                </a:pPr>
                <a:r>
                  <a:rPr lang="en-US" altLang="zh-CN" sz="3200" b="1" dirty="0">
                    <a:latin typeface="+mj-lt"/>
                    <a:ea typeface="+mj-ea"/>
                  </a:rPr>
                  <a:t>8</a:t>
                </a:r>
                <a:endParaRPr lang="en-US" altLang="zh-CN" sz="3200" b="1" dirty="0">
                  <a:latin typeface="+mj-lt"/>
                  <a:ea typeface="+mj-ea"/>
                </a:endParaRPr>
              </a:p>
            </p:txBody>
          </p:sp>
          <p:cxnSp>
            <p:nvCxnSpPr>
              <p:cNvPr id="12" name="直接连接符 11"/>
              <p:cNvCxnSpPr/>
              <p:nvPr/>
            </p:nvCxnSpPr>
            <p:spPr>
              <a:xfrm>
                <a:off x="4360026" y="4053494"/>
                <a:ext cx="33329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5" name="组合 14"/>
          <p:cNvGrpSpPr/>
          <p:nvPr/>
        </p:nvGrpSpPr>
        <p:grpSpPr bwMode="auto">
          <a:xfrm>
            <a:off x="2135981" y="2398712"/>
            <a:ext cx="3943350" cy="1079500"/>
            <a:chOff x="1675236" y="2076580"/>
            <a:chExt cx="3943386" cy="1079400"/>
          </a:xfrm>
        </p:grpSpPr>
        <p:grpSp>
          <p:nvGrpSpPr>
            <p:cNvPr id="16" name="组合 6"/>
            <p:cNvGrpSpPr/>
            <p:nvPr/>
          </p:nvGrpSpPr>
          <p:grpSpPr bwMode="auto">
            <a:xfrm>
              <a:off x="1675236" y="2076581"/>
              <a:ext cx="2729240" cy="1079399"/>
              <a:chOff x="4935598" y="3533080"/>
              <a:chExt cx="2729240" cy="1079399"/>
            </a:xfrm>
          </p:grpSpPr>
          <p:sp>
            <p:nvSpPr>
              <p:cNvPr id="28" name="Rectangle 6"/>
              <p:cNvSpPr>
                <a:spLocks noChangeArrowheads="1"/>
              </p:cNvSpPr>
              <p:nvPr/>
            </p:nvSpPr>
            <p:spPr bwMode="auto">
              <a:xfrm>
                <a:off x="5095936" y="3533079"/>
                <a:ext cx="2401910" cy="1079400"/>
              </a:xfrm>
              <a:prstGeom prst="rect">
                <a:avLst/>
              </a:prstGeom>
              <a:noFill/>
              <a:ln>
                <a:noFill/>
              </a:ln>
            </p:spPr>
            <p:txBody>
              <a:bodyPr lIns="90000" tIns="46800" rIns="90000" bIns="46800">
                <a:spAutoFit/>
              </a:bodyPr>
              <a:lstStyle/>
              <a:p>
                <a:pPr>
                  <a:defRPr/>
                </a:pPr>
                <a:r>
                  <a:rPr lang="en-US" altLang="zh-CN" sz="3200" b="1" dirty="0">
                    <a:solidFill>
                      <a:srgbClr val="FF0000"/>
                    </a:solidFill>
                    <a:latin typeface="+mj-lt"/>
                    <a:ea typeface="+mj-ea"/>
                  </a:rPr>
                  <a:t>3×2×2×3</a:t>
                </a:r>
                <a:endParaRPr lang="en-US" altLang="zh-CN" sz="3200" b="1" dirty="0">
                  <a:solidFill>
                    <a:srgbClr val="FF0000"/>
                  </a:solidFill>
                  <a:latin typeface="+mj-lt"/>
                  <a:ea typeface="+mj-ea"/>
                </a:endParaRPr>
              </a:p>
              <a:p>
                <a:pPr>
                  <a:defRPr/>
                </a:pPr>
                <a:r>
                  <a:rPr lang="en-US" altLang="zh-CN" sz="3200" b="1" dirty="0">
                    <a:solidFill>
                      <a:srgbClr val="FF0000"/>
                    </a:solidFill>
                    <a:latin typeface="+mj-lt"/>
                    <a:ea typeface="+mj-ea"/>
                  </a:rPr>
                  <a:t>8×2×2×3</a:t>
                </a:r>
                <a:endParaRPr lang="en-US" altLang="zh-CN" sz="3200" b="1" dirty="0">
                  <a:solidFill>
                    <a:srgbClr val="FF0000"/>
                  </a:solidFill>
                  <a:latin typeface="+mj-lt"/>
                  <a:ea typeface="+mj-ea"/>
                </a:endParaRPr>
              </a:p>
            </p:txBody>
          </p:sp>
          <p:cxnSp>
            <p:nvCxnSpPr>
              <p:cNvPr id="29" name="直接连接符 28"/>
              <p:cNvCxnSpPr/>
              <p:nvPr/>
            </p:nvCxnSpPr>
            <p:spPr>
              <a:xfrm>
                <a:off x="4935598" y="4088653"/>
                <a:ext cx="2728937"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4" name="文本框 23"/>
            <p:cNvSpPr txBox="1"/>
            <p:nvPr/>
          </p:nvSpPr>
          <p:spPr>
            <a:xfrm>
              <a:off x="4508949" y="2340081"/>
              <a:ext cx="419104" cy="584146"/>
            </a:xfrm>
            <a:prstGeom prst="rect">
              <a:avLst/>
            </a:prstGeom>
            <a:noFill/>
          </p:spPr>
          <p:txBody>
            <a:bodyPr wrap="none">
              <a:spAutoFit/>
            </a:bodyPr>
            <a:lstStyle/>
            <a:p>
              <a:pPr>
                <a:defRPr/>
              </a:pPr>
              <a:r>
                <a:rPr lang="en-US" altLang="zh-CN" sz="3200" b="1" dirty="0">
                  <a:solidFill>
                    <a:srgbClr val="FF0000"/>
                  </a:solidFill>
                  <a:latin typeface="+mn-lt"/>
                  <a:ea typeface="黑体" panose="02010609060101010101" pitchFamily="49" charset="-122"/>
                </a:rPr>
                <a:t>=</a:t>
              </a:r>
              <a:endParaRPr lang="zh-CN" altLang="en-US" sz="3200" b="1" dirty="0">
                <a:solidFill>
                  <a:srgbClr val="FF0000"/>
                </a:solidFill>
                <a:latin typeface="+mn-lt"/>
                <a:ea typeface="黑体" panose="02010609060101010101" pitchFamily="49" charset="-122"/>
              </a:endParaRPr>
            </a:p>
          </p:txBody>
        </p:sp>
        <p:grpSp>
          <p:nvGrpSpPr>
            <p:cNvPr id="25" name="组合 11"/>
            <p:cNvGrpSpPr/>
            <p:nvPr/>
          </p:nvGrpSpPr>
          <p:grpSpPr bwMode="auto">
            <a:xfrm>
              <a:off x="4991599" y="2076580"/>
              <a:ext cx="627023" cy="1079399"/>
              <a:chOff x="4935598" y="3533080"/>
              <a:chExt cx="627023" cy="1079399"/>
            </a:xfrm>
          </p:grpSpPr>
          <p:sp>
            <p:nvSpPr>
              <p:cNvPr id="26" name="Rectangle 6"/>
              <p:cNvSpPr>
                <a:spLocks noChangeArrowheads="1"/>
              </p:cNvSpPr>
              <p:nvPr/>
            </p:nvSpPr>
            <p:spPr bwMode="auto">
              <a:xfrm>
                <a:off x="4970477" y="3533080"/>
                <a:ext cx="592144" cy="1079400"/>
              </a:xfrm>
              <a:prstGeom prst="rect">
                <a:avLst/>
              </a:prstGeom>
              <a:noFill/>
              <a:ln>
                <a:noFill/>
              </a:ln>
            </p:spPr>
            <p:txBody>
              <a:bodyPr wrap="none" lIns="90000" tIns="46800" rIns="90000" bIns="46800">
                <a:spAutoFit/>
              </a:bodyPr>
              <a:lstStyle/>
              <a:p>
                <a:pPr algn="ctr">
                  <a:defRPr/>
                </a:pPr>
                <a:r>
                  <a:rPr lang="en-US" altLang="zh-CN" sz="3200" b="1" dirty="0">
                    <a:solidFill>
                      <a:srgbClr val="FF0000"/>
                    </a:solidFill>
                    <a:latin typeface="+mj-lt"/>
                    <a:ea typeface="+mj-ea"/>
                  </a:rPr>
                  <a:t>36</a:t>
                </a:r>
                <a:endParaRPr lang="en-US" altLang="zh-CN" sz="3200" b="1" dirty="0">
                  <a:solidFill>
                    <a:srgbClr val="FF0000"/>
                  </a:solidFill>
                  <a:latin typeface="+mj-lt"/>
                  <a:ea typeface="+mj-ea"/>
                </a:endParaRPr>
              </a:p>
              <a:p>
                <a:pPr algn="ctr">
                  <a:defRPr/>
                </a:pPr>
                <a:r>
                  <a:rPr lang="en-US" altLang="zh-CN" sz="3200" b="1" dirty="0">
                    <a:solidFill>
                      <a:srgbClr val="FF0000"/>
                    </a:solidFill>
                    <a:latin typeface="+mj-lt"/>
                    <a:ea typeface="+mj-ea"/>
                  </a:rPr>
                  <a:t>96</a:t>
                </a:r>
                <a:endParaRPr lang="en-US" altLang="zh-CN" sz="3200" b="1" dirty="0">
                  <a:solidFill>
                    <a:srgbClr val="FF0000"/>
                  </a:solidFill>
                  <a:latin typeface="+mj-lt"/>
                  <a:ea typeface="+mj-ea"/>
                </a:endParaRPr>
              </a:p>
            </p:txBody>
          </p:sp>
          <p:cxnSp>
            <p:nvCxnSpPr>
              <p:cNvPr id="27" name="直接连接符 26"/>
              <p:cNvCxnSpPr/>
              <p:nvPr/>
            </p:nvCxnSpPr>
            <p:spPr>
              <a:xfrm>
                <a:off x="4935552" y="4088654"/>
                <a:ext cx="606431"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30" name="组合 29"/>
          <p:cNvGrpSpPr/>
          <p:nvPr/>
        </p:nvGrpSpPr>
        <p:grpSpPr bwMode="auto">
          <a:xfrm>
            <a:off x="1861303" y="3660774"/>
            <a:ext cx="4637087" cy="1079500"/>
            <a:chOff x="1783539" y="3443032"/>
            <a:chExt cx="4636206" cy="1079399"/>
          </a:xfrm>
        </p:grpSpPr>
        <p:grpSp>
          <p:nvGrpSpPr>
            <p:cNvPr id="31" name="组合 15"/>
            <p:cNvGrpSpPr/>
            <p:nvPr/>
          </p:nvGrpSpPr>
          <p:grpSpPr bwMode="auto">
            <a:xfrm>
              <a:off x="5228133" y="3443032"/>
              <a:ext cx="627023" cy="1079399"/>
              <a:chOff x="4935598" y="3533080"/>
              <a:chExt cx="627023" cy="1079399"/>
            </a:xfrm>
          </p:grpSpPr>
          <p:sp>
            <p:nvSpPr>
              <p:cNvPr id="26625" name="Rectangle 6"/>
              <p:cNvSpPr>
                <a:spLocks noChangeArrowheads="1"/>
              </p:cNvSpPr>
              <p:nvPr/>
            </p:nvSpPr>
            <p:spPr bwMode="auto">
              <a:xfrm>
                <a:off x="4970142" y="3533080"/>
                <a:ext cx="592025" cy="1079399"/>
              </a:xfrm>
              <a:prstGeom prst="rect">
                <a:avLst/>
              </a:prstGeom>
              <a:noFill/>
              <a:ln>
                <a:noFill/>
              </a:ln>
            </p:spPr>
            <p:txBody>
              <a:bodyPr wrap="none" lIns="90000" tIns="46800" rIns="90000" bIns="46800">
                <a:spAutoFit/>
              </a:bodyPr>
              <a:lstStyle/>
              <a:p>
                <a:pPr algn="ctr">
                  <a:defRPr/>
                </a:pPr>
                <a:r>
                  <a:rPr lang="en-US" altLang="zh-CN" sz="3200" b="1" dirty="0">
                    <a:solidFill>
                      <a:srgbClr val="FF0000"/>
                    </a:solidFill>
                    <a:latin typeface="+mj-lt"/>
                    <a:ea typeface="+mj-ea"/>
                  </a:rPr>
                  <a:t>36</a:t>
                </a:r>
                <a:endParaRPr lang="en-US" altLang="zh-CN" sz="3200" b="1" dirty="0">
                  <a:solidFill>
                    <a:srgbClr val="FF0000"/>
                  </a:solidFill>
                  <a:latin typeface="+mj-lt"/>
                  <a:ea typeface="+mj-ea"/>
                </a:endParaRPr>
              </a:p>
              <a:p>
                <a:pPr algn="ctr">
                  <a:defRPr/>
                </a:pPr>
                <a:r>
                  <a:rPr lang="en-US" altLang="zh-CN" sz="3200" b="1" dirty="0">
                    <a:solidFill>
                      <a:srgbClr val="FF0000"/>
                    </a:solidFill>
                    <a:latin typeface="+mj-lt"/>
                    <a:ea typeface="+mj-ea"/>
                  </a:rPr>
                  <a:t>96</a:t>
                </a:r>
                <a:endParaRPr lang="en-US" altLang="zh-CN" sz="3200" b="1" dirty="0">
                  <a:solidFill>
                    <a:srgbClr val="FF0000"/>
                  </a:solidFill>
                  <a:latin typeface="+mj-lt"/>
                  <a:ea typeface="+mj-ea"/>
                </a:endParaRPr>
              </a:p>
            </p:txBody>
          </p:sp>
          <p:cxnSp>
            <p:nvCxnSpPr>
              <p:cNvPr id="26627" name="直接连接符 26626"/>
              <p:cNvCxnSpPr/>
              <p:nvPr/>
            </p:nvCxnSpPr>
            <p:spPr>
              <a:xfrm>
                <a:off x="4935224" y="4088653"/>
                <a:ext cx="60631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6624" name="矩形 19"/>
            <p:cNvSpPr>
              <a:spLocks noChangeArrowheads="1"/>
            </p:cNvSpPr>
            <p:nvPr/>
          </p:nvSpPr>
          <p:spPr bwMode="auto">
            <a:xfrm>
              <a:off x="1783539" y="3737856"/>
              <a:ext cx="463620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a:solidFill>
                    <a:srgbClr val="FF0000"/>
                  </a:solidFill>
                  <a:latin typeface="Calibri" panose="020F0502020204030204" pitchFamily="34" charset="0"/>
                  <a:ea typeface="黑体" panose="02010609060101010101" pitchFamily="49" charset="-122"/>
                </a:rPr>
                <a:t>答：原来的分数是        。</a:t>
              </a:r>
              <a:endParaRPr lang="zh-CN" altLang="en-US" sz="3200">
                <a:solidFill>
                  <a:srgbClr val="FF0000"/>
                </a:solidFill>
                <a:latin typeface="Calibri" panose="020F0502020204030204" pitchFamily="34" charset="0"/>
                <a:ea typeface="黑体" panose="0201060906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2">
      <a:majorFont>
        <a:latin typeface="Times New Roman"/>
        <a:ea typeface="黑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1226</Words>
  <Application>WPS 演示</Application>
  <PresentationFormat>全屏显示(16:9)</PresentationFormat>
  <Paragraphs>356</Paragraphs>
  <Slides>20</Slides>
  <Notes>0</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16</vt:i4>
      </vt:variant>
      <vt:variant>
        <vt:lpstr>幻灯片标题</vt:lpstr>
      </vt:variant>
      <vt:variant>
        <vt:i4>20</vt:i4>
      </vt:variant>
    </vt:vector>
  </HeadingPairs>
  <TitlesOfParts>
    <vt:vector size="48" baseType="lpstr">
      <vt:lpstr>Arial</vt:lpstr>
      <vt:lpstr>宋体</vt:lpstr>
      <vt:lpstr>Wingdings</vt:lpstr>
      <vt:lpstr>Times New Roman</vt:lpstr>
      <vt:lpstr>黑体</vt:lpstr>
      <vt:lpstr>等线 Light</vt:lpstr>
      <vt:lpstr>等线</vt:lpstr>
      <vt:lpstr>Calibri</vt:lpstr>
      <vt:lpstr>微软雅黑</vt:lpstr>
      <vt:lpstr>Arial Unicode MS</vt:lpstr>
      <vt:lpstr>楷体_GB2312</vt:lpstr>
      <vt:lpstr>自定义设计方案</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creator>状元成才路</dc:creator>
  <cp:lastModifiedBy>nk</cp:lastModifiedBy>
  <cp:revision>51</cp:revision>
  <dcterms:created xsi:type="dcterms:W3CDTF">2017-10-14T09:05:00Z</dcterms:created>
  <dcterms:modified xsi:type="dcterms:W3CDTF">2023-11-03T01:11:09Z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2052-11.8.2.11734</vt:lpwstr>
  </property>
  <property fmtid="{D5CDD505-2E9C-101B-9397-08002B2CF9AE}" pid="3" name="ICV">
    <vt:lpwstr>C88069A21DC24E239D5A67C009499D36</vt:lpwstr>
  </property>
</Properties>
</file>