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63" r:id="rId4"/>
    <p:sldId id="264" r:id="rId6"/>
    <p:sldId id="362" r:id="rId7"/>
    <p:sldId id="344" r:id="rId8"/>
    <p:sldId id="345" r:id="rId9"/>
    <p:sldId id="384" r:id="rId10"/>
    <p:sldId id="385" r:id="rId11"/>
    <p:sldId id="346" r:id="rId12"/>
    <p:sldId id="365" r:id="rId13"/>
    <p:sldId id="364" r:id="rId14"/>
    <p:sldId id="353" r:id="rId15"/>
    <p:sldId id="354" r:id="rId16"/>
    <p:sldId id="386" r:id="rId17"/>
    <p:sldId id="348" r:id="rId18"/>
    <p:sldId id="388" r:id="rId19"/>
    <p:sldId id="389" r:id="rId20"/>
    <p:sldId id="390" r:id="rId21"/>
    <p:sldId id="387" r:id="rId22"/>
    <p:sldId id="357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E8275"/>
    <a:srgbClr val="F292C2"/>
    <a:srgbClr val="E72D8B"/>
    <a:srgbClr val="FAD6E8"/>
    <a:srgbClr val="EF75B2"/>
    <a:srgbClr val="EE6CAD"/>
    <a:srgbClr val="E75A4F"/>
    <a:srgbClr val="E44438"/>
    <a:srgbClr val="EB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6209" autoAdjust="0"/>
  </p:normalViewPr>
  <p:slideViewPr>
    <p:cSldViewPr showGuides="1">
      <p:cViewPr varScale="1">
        <p:scale>
          <a:sx n="93" d="100"/>
          <a:sy n="93" d="100"/>
        </p:scale>
        <p:origin x="90" y="996"/>
      </p:cViewPr>
      <p:guideLst>
        <p:guide orient="horz" pos="1676"/>
        <p:guide orient="horz" pos="782"/>
        <p:guide orient="horz" pos="2970"/>
        <p:guide pos="28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4.vml.rels><?xml version="1.0" encoding="UTF-8" standalone="yes"?>
<Relationships xmlns="http://schemas.openxmlformats.org/package/2006/relationships"><Relationship Id="rId7" Type="http://schemas.openxmlformats.org/officeDocument/2006/relationships/image" Target="../media/image44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7" Type="http://schemas.openxmlformats.org/officeDocument/2006/relationships/image" Target="../media/image51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7.vml.rels><?xml version="1.0" encoding="UTF-8" standalone="yes"?>
<Relationships xmlns="http://schemas.openxmlformats.org/package/2006/relationships"><Relationship Id="rId5" Type="http://schemas.openxmlformats.org/officeDocument/2006/relationships/image" Target="../media/image58.wmf"/><Relationship Id="rId4" Type="http://schemas.openxmlformats.org/officeDocument/2006/relationships/image" Target="../media/image57.wmf"/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68.wmf"/><Relationship Id="rId8" Type="http://schemas.openxmlformats.org/officeDocument/2006/relationships/image" Target="../media/image67.wmf"/><Relationship Id="rId7" Type="http://schemas.openxmlformats.org/officeDocument/2006/relationships/image" Target="../media/image66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0" Type="http://schemas.openxmlformats.org/officeDocument/2006/relationships/image" Target="../media/image69.wmf"/><Relationship Id="rId1" Type="http://schemas.openxmlformats.org/officeDocument/2006/relationships/image" Target="../media/image6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1.vml.rels><?xml version="1.0" encoding="UTF-8" standalone="yes"?>
<Relationships xmlns="http://schemas.openxmlformats.org/package/2006/relationships"><Relationship Id="rId7" Type="http://schemas.openxmlformats.org/officeDocument/2006/relationships/image" Target="../media/image79.wmf"/><Relationship Id="rId6" Type="http://schemas.openxmlformats.org/officeDocument/2006/relationships/image" Target="../media/image78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2.vml.rels><?xml version="1.0" encoding="UTF-8" standalone="yes"?>
<Relationships xmlns="http://schemas.openxmlformats.org/package/2006/relationships"><Relationship Id="rId4" Type="http://schemas.openxmlformats.org/officeDocument/2006/relationships/image" Target="../media/image83.wmf"/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3.vml.rels><?xml version="1.0" encoding="UTF-8" standalone="yes"?>
<Relationships xmlns="http://schemas.openxmlformats.org/package/2006/relationships"><Relationship Id="rId4" Type="http://schemas.openxmlformats.org/officeDocument/2006/relationships/image" Target="../media/image87.wmf"/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14.vml.rels><?xml version="1.0" encoding="UTF-8" standalone="yes"?>
<Relationships xmlns="http://schemas.openxmlformats.org/package/2006/relationships"><Relationship Id="rId5" Type="http://schemas.openxmlformats.org/officeDocument/2006/relationships/image" Target="../media/image93.wmf"/><Relationship Id="rId4" Type="http://schemas.openxmlformats.org/officeDocument/2006/relationships/image" Target="../media/image92.wmf"/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7CE7E40-C0A4-4EA5-BD3B-CFAC60B51A61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F251E08-7379-4145-815E-C3282B962F1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C0D5CBA-A969-458F-9965-9209E4AE8F3D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png"/><Relationship Id="rId4" Type="http://schemas.openxmlformats.org/officeDocument/2006/relationships/image" Target="../media/image6.png"/><Relationship Id="rId3" Type="http://schemas.openxmlformats.org/officeDocument/2006/relationships/image" Target="../media/image10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6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emf"/><Relationship Id="rId8" Type="http://schemas.openxmlformats.org/officeDocument/2006/relationships/image" Target="../media/image21.emf"/><Relationship Id="rId7" Type="http://schemas.openxmlformats.org/officeDocument/2006/relationships/image" Target="../media/image20.emf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Relationship Id="rId3" Type="http://schemas.openxmlformats.org/officeDocument/2006/relationships/image" Target="../media/image6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6907" t="5009" b="5009"/>
          <a:stretch>
            <a:fillRect/>
          </a:stretch>
        </p:blipFill>
        <p:spPr>
          <a:xfrm>
            <a:off x="0" y="0"/>
            <a:ext cx="53213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6907" t="5009" r="25900" b="5009"/>
          <a:stretch>
            <a:fillRect/>
          </a:stretch>
        </p:blipFill>
        <p:spPr>
          <a:xfrm>
            <a:off x="5303168" y="0"/>
            <a:ext cx="3840832" cy="5143500"/>
          </a:xfrm>
          <a:prstGeom prst="rect">
            <a:avLst/>
          </a:prstGeom>
        </p:spPr>
      </p:pic>
      <p:sp>
        <p:nvSpPr>
          <p:cNvPr id="5" name="矩形: 圆角 4"/>
          <p:cNvSpPr/>
          <p:nvPr userDrawn="1"/>
        </p:nvSpPr>
        <p:spPr>
          <a:xfrm>
            <a:off x="339725" y="239713"/>
            <a:ext cx="8464550" cy="4664075"/>
          </a:xfrm>
          <a:prstGeom prst="roundRect">
            <a:avLst>
              <a:gd name="adj" fmla="val 408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28" y="1419622"/>
            <a:ext cx="3342468" cy="36603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平行四边形 3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 userDrawn="1"/>
        </p:nvGrpSpPr>
        <p:grpSpPr bwMode="auto">
          <a:xfrm>
            <a:off x="0" y="63500"/>
            <a:ext cx="387350" cy="657225"/>
            <a:chOff x="0" y="63500"/>
            <a:chExt cx="387350" cy="657225"/>
          </a:xfrm>
        </p:grpSpPr>
        <p:sp>
          <p:nvSpPr>
            <p:cNvPr id="8" name="矩形 7"/>
            <p:cNvSpPr/>
            <p:nvPr userDrawn="1"/>
          </p:nvSpPr>
          <p:spPr>
            <a:xfrm>
              <a:off x="0" y="65088"/>
              <a:ext cx="179388" cy="655637"/>
            </a:xfrm>
            <a:prstGeom prst="rect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211138" y="63500"/>
              <a:ext cx="107950" cy="657225"/>
            </a:xfrm>
            <a:prstGeom prst="rect">
              <a:avLst/>
            </a:prstGeom>
            <a:solidFill>
              <a:srgbClr val="ED61A7"/>
            </a:solidFill>
            <a:ln>
              <a:solidFill>
                <a:srgbClr val="ED61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350838" y="65088"/>
              <a:ext cx="36512" cy="655637"/>
            </a:xfrm>
            <a:prstGeom prst="rect">
              <a:avLst/>
            </a:prstGeom>
            <a:solidFill>
              <a:srgbClr val="F292C2"/>
            </a:solidFill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平行四边形 3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63500"/>
            <a:ext cx="387350" cy="657225"/>
            <a:chOff x="0" y="63500"/>
            <a:chExt cx="387350" cy="657225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65088"/>
              <a:ext cx="179388" cy="655637"/>
            </a:xfrm>
            <a:prstGeom prst="rect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211138" y="63500"/>
              <a:ext cx="107950" cy="657225"/>
            </a:xfrm>
            <a:prstGeom prst="rect">
              <a:avLst/>
            </a:prstGeom>
            <a:solidFill>
              <a:srgbClr val="ED61A7"/>
            </a:solidFill>
            <a:ln>
              <a:solidFill>
                <a:srgbClr val="ED61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350838" y="65088"/>
              <a:ext cx="36512" cy="655637"/>
            </a:xfrm>
            <a:prstGeom prst="rect">
              <a:avLst/>
            </a:prstGeom>
            <a:solidFill>
              <a:srgbClr val="F292C2"/>
            </a:solidFill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0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9" t="15001" r="17801" b="13600"/>
          <a:stretch>
            <a:fillRect/>
          </a:stretch>
        </p:blipFill>
        <p:spPr bwMode="auto">
          <a:xfrm>
            <a:off x="8243888" y="4084638"/>
            <a:ext cx="8572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平行四边形 7"/>
          <p:cNvSpPr/>
          <p:nvPr userDrawn="1"/>
        </p:nvSpPr>
        <p:spPr>
          <a:xfrm>
            <a:off x="0" y="5026025"/>
            <a:ext cx="9144000" cy="117475"/>
          </a:xfrm>
          <a:prstGeom prst="parallelogram">
            <a:avLst>
              <a:gd name="adj" fmla="val 0"/>
            </a:avLst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7740650" y="674688"/>
            <a:ext cx="1403350" cy="0"/>
          </a:xfrm>
          <a:prstGeom prst="line">
            <a:avLst/>
          </a:prstGeom>
          <a:ln w="25400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îšľïḑé"/>
          <p:cNvSpPr>
            <a:spLocks noChangeArrowheads="1"/>
          </p:cNvSpPr>
          <p:nvPr userDrawn="1"/>
        </p:nvSpPr>
        <p:spPr bwMode="auto">
          <a:xfrm>
            <a:off x="7691438" y="620713"/>
            <a:ext cx="107950" cy="107950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E72D8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3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842963"/>
            <a:ext cx="682783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2"/>
          <a:stretch>
            <a:fillRect/>
          </a:stretch>
        </p:blipFill>
        <p:spPr bwMode="auto">
          <a:xfrm>
            <a:off x="0" y="987425"/>
            <a:ext cx="91440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842963"/>
            <a:ext cx="9178926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 t="5838" r="780" b="6203"/>
          <a:stretch>
            <a:fillRect/>
          </a:stretch>
        </p:blipFill>
        <p:spPr bwMode="auto">
          <a:xfrm>
            <a:off x="0" y="2571750"/>
            <a:ext cx="2903538" cy="260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0" r="40562"/>
          <a:stretch>
            <a:fillRect/>
          </a:stretch>
        </p:blipFill>
        <p:spPr bwMode="auto">
          <a:xfrm>
            <a:off x="2478088" y="3155950"/>
            <a:ext cx="2586037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115888" y="4408488"/>
            <a:ext cx="8834437" cy="728662"/>
            <a:chOff x="999460" y="5755341"/>
            <a:chExt cx="12280629" cy="1011671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2970276" y="5919039"/>
              <a:ext cx="309813" cy="84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1477" y="6266559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60" y="5755341"/>
              <a:ext cx="820819" cy="95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-26988" y="231775"/>
            <a:ext cx="130333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6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192088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76200" y="4627563"/>
            <a:ext cx="8896350" cy="500062"/>
            <a:chOff x="943952" y="6058853"/>
            <a:chExt cx="12366884" cy="694936"/>
          </a:xfrm>
        </p:grpSpPr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3059236" y="6058853"/>
              <a:ext cx="251600" cy="688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755" y="6324360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952" y="6083448"/>
              <a:ext cx="577432" cy="67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03B153C-7EAC-4846-97C3-91F0EAA7AC0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mtClean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DE2F488-598E-4693-AB3F-574A500EACC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B2BBE02-553B-46E6-BAC9-E06412B3717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842963"/>
            <a:ext cx="9178926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 userDrawn="1"/>
        </p:nvGrpSpPr>
        <p:grpSpPr bwMode="auto">
          <a:xfrm>
            <a:off x="2268538" y="3076575"/>
            <a:ext cx="4175125" cy="1822450"/>
            <a:chOff x="1807340" y="3037313"/>
            <a:chExt cx="4176456" cy="1823824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20187">
              <a:off x="1807340" y="3787472"/>
              <a:ext cx="935808" cy="235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92080">
              <a:off x="1842772" y="3037313"/>
              <a:ext cx="378718" cy="736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131" y="4089587"/>
              <a:ext cx="659188" cy="7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16058">
              <a:off x="2900600" y="3807225"/>
              <a:ext cx="550497" cy="545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15940">
              <a:off x="3789385" y="3935647"/>
              <a:ext cx="608438" cy="153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49862">
              <a:off x="3989855" y="3344667"/>
              <a:ext cx="267425" cy="519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91910">
              <a:off x="3649538" y="4130917"/>
              <a:ext cx="536664" cy="62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053" y="4057905"/>
              <a:ext cx="482120" cy="30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0483" y="3621146"/>
              <a:ext cx="753313" cy="113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.bin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em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32.w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29.png"/><Relationship Id="rId14" Type="http://schemas.openxmlformats.org/officeDocument/2006/relationships/vmlDrawing" Target="../drawings/vmlDrawing2.v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5.png"/><Relationship Id="rId11" Type="http://schemas.openxmlformats.org/officeDocument/2006/relationships/image" Target="../media/image34.png"/><Relationship Id="rId10" Type="http://schemas.openxmlformats.org/officeDocument/2006/relationships/image" Target="../media/image33.png"/><Relationship Id="rId1" Type="http://schemas.openxmlformats.org/officeDocument/2006/relationships/image" Target="../media/image25.em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7.emf"/><Relationship Id="rId3" Type="http://schemas.openxmlformats.org/officeDocument/2006/relationships/image" Target="../media/image36.wmf"/><Relationship Id="rId2" Type="http://schemas.openxmlformats.org/officeDocument/2006/relationships/oleObject" Target="../embeddings/oleObject7.bin"/><Relationship Id="rId1" Type="http://schemas.openxmlformats.org/officeDocument/2006/relationships/image" Target="../media/image25.emf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.bin"/><Relationship Id="rId8" Type="http://schemas.openxmlformats.org/officeDocument/2006/relationships/image" Target="../media/image41.wmf"/><Relationship Id="rId7" Type="http://schemas.openxmlformats.org/officeDocument/2006/relationships/oleObject" Target="../embeddings/oleObject11.bin"/><Relationship Id="rId6" Type="http://schemas.openxmlformats.org/officeDocument/2006/relationships/image" Target="../media/image4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9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38.wmf"/><Relationship Id="rId19" Type="http://schemas.openxmlformats.org/officeDocument/2006/relationships/vmlDrawing" Target="../drawings/vmlDrawing4.v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44.wmf"/><Relationship Id="rId16" Type="http://schemas.openxmlformats.org/officeDocument/2006/relationships/oleObject" Target="../embeddings/oleObject17.bin"/><Relationship Id="rId15" Type="http://schemas.openxmlformats.org/officeDocument/2006/relationships/oleObject" Target="../embeddings/oleObject16.bin"/><Relationship Id="rId14" Type="http://schemas.openxmlformats.org/officeDocument/2006/relationships/oleObject" Target="../embeddings/oleObject15.bin"/><Relationship Id="rId13" Type="http://schemas.openxmlformats.org/officeDocument/2006/relationships/oleObject" Target="../embeddings/oleObject14.bin"/><Relationship Id="rId12" Type="http://schemas.openxmlformats.org/officeDocument/2006/relationships/image" Target="../media/image43.wmf"/><Relationship Id="rId11" Type="http://schemas.openxmlformats.org/officeDocument/2006/relationships/oleObject" Target="../embeddings/oleObject13.bin"/><Relationship Id="rId10" Type="http://schemas.openxmlformats.org/officeDocument/2006/relationships/image" Target="../media/image42.wmf"/><Relationship Id="rId1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6.wmf"/><Relationship Id="rId3" Type="http://schemas.openxmlformats.org/officeDocument/2006/relationships/oleObject" Target="../embeddings/oleObject19.bin"/><Relationship Id="rId2" Type="http://schemas.openxmlformats.org/officeDocument/2006/relationships/image" Target="../media/image45.wmf"/><Relationship Id="rId1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.bin"/><Relationship Id="rId8" Type="http://schemas.openxmlformats.org/officeDocument/2006/relationships/image" Target="../media/image48.wmf"/><Relationship Id="rId7" Type="http://schemas.openxmlformats.org/officeDocument/2006/relationships/oleObject" Target="../embeddings/oleObject23.bin"/><Relationship Id="rId6" Type="http://schemas.openxmlformats.org/officeDocument/2006/relationships/image" Target="../media/image47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6.w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45.wmf"/><Relationship Id="rId18" Type="http://schemas.openxmlformats.org/officeDocument/2006/relationships/vmlDrawing" Target="../drawings/vmlDrawing6.v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52.wmf"/><Relationship Id="rId15" Type="http://schemas.openxmlformats.org/officeDocument/2006/relationships/oleObject" Target="../embeddings/oleObject27.bin"/><Relationship Id="rId14" Type="http://schemas.openxmlformats.org/officeDocument/2006/relationships/image" Target="../media/image51.wmf"/><Relationship Id="rId13" Type="http://schemas.openxmlformats.org/officeDocument/2006/relationships/oleObject" Target="../embeddings/oleObject26.bin"/><Relationship Id="rId12" Type="http://schemas.openxmlformats.org/officeDocument/2006/relationships/image" Target="../media/image50.wmf"/><Relationship Id="rId11" Type="http://schemas.openxmlformats.org/officeDocument/2006/relationships/oleObject" Target="../embeddings/oleObject25.bin"/><Relationship Id="rId10" Type="http://schemas.openxmlformats.org/officeDocument/2006/relationships/image" Target="../media/image49.wmf"/><Relationship Id="rId1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.wmf"/><Relationship Id="rId8" Type="http://schemas.openxmlformats.org/officeDocument/2006/relationships/oleObject" Target="../embeddings/oleObject31.bin"/><Relationship Id="rId7" Type="http://schemas.openxmlformats.org/officeDocument/2006/relationships/image" Target="../media/image53.png"/><Relationship Id="rId6" Type="http://schemas.openxmlformats.org/officeDocument/2006/relationships/image" Target="../media/image56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55.wmf"/><Relationship Id="rId3" Type="http://schemas.openxmlformats.org/officeDocument/2006/relationships/oleObject" Target="../embeddings/oleObject29.bin"/><Relationship Id="rId2" Type="http://schemas.openxmlformats.org/officeDocument/2006/relationships/image" Target="../media/image54.wmf"/><Relationship Id="rId13" Type="http://schemas.openxmlformats.org/officeDocument/2006/relationships/vmlDrawing" Target="../drawings/vmlDrawing7.v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8.wmf"/><Relationship Id="rId10" Type="http://schemas.openxmlformats.org/officeDocument/2006/relationships/oleObject" Target="../embeddings/oleObject32.bin"/><Relationship Id="rId1" Type="http://schemas.openxmlformats.org/officeDocument/2006/relationships/oleObject" Target="../embeddings/oleObject28.bin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3.png"/><Relationship Id="rId3" Type="http://schemas.openxmlformats.org/officeDocument/2006/relationships/image" Target="../media/image59.wmf"/><Relationship Id="rId2" Type="http://schemas.openxmlformats.org/officeDocument/2006/relationships/oleObject" Target="../embeddings/oleObject33.bin"/><Relationship Id="rId1" Type="http://schemas.openxmlformats.org/officeDocument/2006/relationships/image" Target="../media/image37.emf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.bin"/><Relationship Id="rId8" Type="http://schemas.openxmlformats.org/officeDocument/2006/relationships/image" Target="../media/image63.wmf"/><Relationship Id="rId7" Type="http://schemas.openxmlformats.org/officeDocument/2006/relationships/oleObject" Target="../embeddings/oleObject37.bin"/><Relationship Id="rId6" Type="http://schemas.openxmlformats.org/officeDocument/2006/relationships/image" Target="../media/image62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61.wmf"/><Relationship Id="rId3" Type="http://schemas.openxmlformats.org/officeDocument/2006/relationships/oleObject" Target="../embeddings/oleObject35.bin"/><Relationship Id="rId23" Type="http://schemas.openxmlformats.org/officeDocument/2006/relationships/vmlDrawing" Target="../drawings/vmlDrawing9.v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5.emf"/><Relationship Id="rId20" Type="http://schemas.openxmlformats.org/officeDocument/2006/relationships/image" Target="../media/image69.wmf"/><Relationship Id="rId2" Type="http://schemas.openxmlformats.org/officeDocument/2006/relationships/image" Target="../media/image60.wmf"/><Relationship Id="rId19" Type="http://schemas.openxmlformats.org/officeDocument/2006/relationships/oleObject" Target="../embeddings/oleObject43.bin"/><Relationship Id="rId18" Type="http://schemas.openxmlformats.org/officeDocument/2006/relationships/image" Target="../media/image68.wmf"/><Relationship Id="rId17" Type="http://schemas.openxmlformats.org/officeDocument/2006/relationships/oleObject" Target="../embeddings/oleObject42.bin"/><Relationship Id="rId16" Type="http://schemas.openxmlformats.org/officeDocument/2006/relationships/image" Target="../media/image67.wmf"/><Relationship Id="rId15" Type="http://schemas.openxmlformats.org/officeDocument/2006/relationships/oleObject" Target="../embeddings/oleObject41.bin"/><Relationship Id="rId14" Type="http://schemas.openxmlformats.org/officeDocument/2006/relationships/image" Target="../media/image66.wmf"/><Relationship Id="rId13" Type="http://schemas.openxmlformats.org/officeDocument/2006/relationships/oleObject" Target="../embeddings/oleObject40.bin"/><Relationship Id="rId12" Type="http://schemas.openxmlformats.org/officeDocument/2006/relationships/image" Target="../media/image65.wmf"/><Relationship Id="rId11" Type="http://schemas.openxmlformats.org/officeDocument/2006/relationships/oleObject" Target="../embeddings/oleObject39.bin"/><Relationship Id="rId10" Type="http://schemas.openxmlformats.org/officeDocument/2006/relationships/image" Target="../media/image64.wmf"/><Relationship Id="rId1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0.png"/><Relationship Id="rId1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0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Relationship Id="rId3" Type="http://schemas.openxmlformats.org/officeDocument/2006/relationships/image" Target="../media/image71.wmf"/><Relationship Id="rId2" Type="http://schemas.openxmlformats.org/officeDocument/2006/relationships/oleObject" Target="../embeddings/oleObject44.bin"/><Relationship Id="rId1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1.bin"/><Relationship Id="rId8" Type="http://schemas.openxmlformats.org/officeDocument/2006/relationships/image" Target="../media/image76.wmf"/><Relationship Id="rId7" Type="http://schemas.openxmlformats.org/officeDocument/2006/relationships/oleObject" Target="../embeddings/oleObject50.bin"/><Relationship Id="rId6" Type="http://schemas.openxmlformats.org/officeDocument/2006/relationships/image" Target="../media/image75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74.wmf"/><Relationship Id="rId3" Type="http://schemas.openxmlformats.org/officeDocument/2006/relationships/oleObject" Target="../embeddings/oleObject48.bin"/><Relationship Id="rId2" Type="http://schemas.openxmlformats.org/officeDocument/2006/relationships/image" Target="../media/image73.wmf"/><Relationship Id="rId16" Type="http://schemas.openxmlformats.org/officeDocument/2006/relationships/vmlDrawing" Target="../drawings/vmlDrawing11.v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79.wmf"/><Relationship Id="rId13" Type="http://schemas.openxmlformats.org/officeDocument/2006/relationships/oleObject" Target="../embeddings/oleObject53.bin"/><Relationship Id="rId12" Type="http://schemas.openxmlformats.org/officeDocument/2006/relationships/image" Target="../media/image78.wmf"/><Relationship Id="rId11" Type="http://schemas.openxmlformats.org/officeDocument/2006/relationships/oleObject" Target="../embeddings/oleObject52.bin"/><Relationship Id="rId10" Type="http://schemas.openxmlformats.org/officeDocument/2006/relationships/image" Target="../media/image77.wmf"/><Relationship Id="rId1" Type="http://schemas.openxmlformats.org/officeDocument/2006/relationships/oleObject" Target="../embeddings/oleObject47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3.wmf"/><Relationship Id="rId7" Type="http://schemas.openxmlformats.org/officeDocument/2006/relationships/oleObject" Target="../embeddings/oleObject57.bin"/><Relationship Id="rId6" Type="http://schemas.openxmlformats.org/officeDocument/2006/relationships/image" Target="../media/image82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81.wmf"/><Relationship Id="rId3" Type="http://schemas.openxmlformats.org/officeDocument/2006/relationships/oleObject" Target="../embeddings/oleObject55.bin"/><Relationship Id="rId2" Type="http://schemas.openxmlformats.org/officeDocument/2006/relationships/image" Target="../media/image80.wmf"/><Relationship Id="rId10" Type="http://schemas.openxmlformats.org/officeDocument/2006/relationships/vmlDrawing" Target="../drawings/vmlDrawing12.vml"/><Relationship Id="rId1" Type="http://schemas.openxmlformats.org/officeDocument/2006/relationships/oleObject" Target="../embeddings/oleObject54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7.wmf"/><Relationship Id="rId7" Type="http://schemas.openxmlformats.org/officeDocument/2006/relationships/oleObject" Target="../embeddings/oleObject61.bin"/><Relationship Id="rId6" Type="http://schemas.openxmlformats.org/officeDocument/2006/relationships/image" Target="../media/image86.w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85.wmf"/><Relationship Id="rId3" Type="http://schemas.openxmlformats.org/officeDocument/2006/relationships/oleObject" Target="../embeddings/oleObject59.bin"/><Relationship Id="rId2" Type="http://schemas.openxmlformats.org/officeDocument/2006/relationships/image" Target="../media/image84.wmf"/><Relationship Id="rId10" Type="http://schemas.openxmlformats.org/officeDocument/2006/relationships/vmlDrawing" Target="../drawings/vmlDrawing13.vml"/><Relationship Id="rId1" Type="http://schemas.openxmlformats.org/officeDocument/2006/relationships/oleObject" Target="../embeddings/oleObject58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2.wmf"/><Relationship Id="rId8" Type="http://schemas.openxmlformats.org/officeDocument/2006/relationships/oleObject" Target="../embeddings/oleObject65.bin"/><Relationship Id="rId7" Type="http://schemas.openxmlformats.org/officeDocument/2006/relationships/image" Target="../media/image91.wmf"/><Relationship Id="rId6" Type="http://schemas.openxmlformats.org/officeDocument/2006/relationships/oleObject" Target="../embeddings/oleObject64.bin"/><Relationship Id="rId5" Type="http://schemas.openxmlformats.org/officeDocument/2006/relationships/image" Target="../media/image90.wmf"/><Relationship Id="rId4" Type="http://schemas.openxmlformats.org/officeDocument/2006/relationships/oleObject" Target="../embeddings/oleObject63.bin"/><Relationship Id="rId3" Type="http://schemas.openxmlformats.org/officeDocument/2006/relationships/image" Target="../media/image89.wmf"/><Relationship Id="rId2" Type="http://schemas.openxmlformats.org/officeDocument/2006/relationships/oleObject" Target="../embeddings/oleObject62.bin"/><Relationship Id="rId13" Type="http://schemas.openxmlformats.org/officeDocument/2006/relationships/vmlDrawing" Target="../drawings/vmlDrawing14.v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93.wmf"/><Relationship Id="rId10" Type="http://schemas.openxmlformats.org/officeDocument/2006/relationships/oleObject" Target="../embeddings/oleObject66.bin"/><Relationship Id="rId1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9.png"/><Relationship Id="rId7" Type="http://schemas.openxmlformats.org/officeDocument/2006/relationships/image" Target="../media/image98.png"/><Relationship Id="rId6" Type="http://schemas.openxmlformats.org/officeDocument/2006/relationships/image" Target="../media/image97.png"/><Relationship Id="rId5" Type="http://schemas.openxmlformats.org/officeDocument/2006/relationships/image" Target="../media/image96.wmf"/><Relationship Id="rId4" Type="http://schemas.openxmlformats.org/officeDocument/2006/relationships/oleObject" Target="../embeddings/oleObject68.bin"/><Relationship Id="rId3" Type="http://schemas.openxmlformats.org/officeDocument/2006/relationships/image" Target="../media/image95.png"/><Relationship Id="rId2" Type="http://schemas.openxmlformats.org/officeDocument/2006/relationships/image" Target="../media/image94.wmf"/><Relationship Id="rId10" Type="http://schemas.openxmlformats.org/officeDocument/2006/relationships/vmlDrawing" Target="../drawings/vmlDrawing15.vml"/><Relationship Id="rId1" Type="http://schemas.openxmlformats.org/officeDocument/2006/relationships/oleObject" Target="../embeddings/oleObject6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93663" y="4986338"/>
            <a:ext cx="8556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80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1400">
              <a:solidFill>
                <a:srgbClr val="E72D8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411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4987925"/>
            <a:ext cx="85407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矩形 3"/>
          <p:cNvSpPr>
            <a:spLocks noChangeArrowheads="1"/>
          </p:cNvSpPr>
          <p:nvPr/>
        </p:nvSpPr>
        <p:spPr bwMode="auto">
          <a:xfrm>
            <a:off x="4310063" y="1768389"/>
            <a:ext cx="3671887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练习课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457" y="1867553"/>
            <a:ext cx="702541" cy="70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副标题 6"/>
          <p:cNvSpPr txBox="1">
            <a:spLocks noChangeArrowheads="1"/>
          </p:cNvSpPr>
          <p:nvPr/>
        </p:nvSpPr>
        <p:spPr bwMode="auto">
          <a:xfrm>
            <a:off x="-26988" y="112713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75" name="组合 1"/>
          <p:cNvGrpSpPr/>
          <p:nvPr/>
        </p:nvGrpSpPr>
        <p:grpSpPr bwMode="auto">
          <a:xfrm>
            <a:off x="573088" y="192088"/>
            <a:ext cx="6230937" cy="727075"/>
            <a:chOff x="572333" y="192405"/>
            <a:chExt cx="6231914" cy="727132"/>
          </a:xfrm>
        </p:grpSpPr>
        <p:pic>
          <p:nvPicPr>
            <p:cNvPr id="19476" name="图片 2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847" t="-2" b="-12666"/>
            <a:stretch>
              <a:fillRect/>
            </a:stretch>
          </p:blipFill>
          <p:spPr bwMode="auto">
            <a:xfrm>
              <a:off x="4861594" y="192405"/>
              <a:ext cx="1183606" cy="727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7" name="图片 2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923"/>
            <a:stretch>
              <a:fillRect/>
            </a:stretch>
          </p:blipFill>
          <p:spPr bwMode="auto">
            <a:xfrm>
              <a:off x="572333" y="192405"/>
              <a:ext cx="4503723" cy="645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文本框 1"/>
            <p:cNvSpPr txBox="1">
              <a:spLocks noChangeArrowheads="1"/>
            </p:cNvSpPr>
            <p:nvPr/>
          </p:nvSpPr>
          <p:spPr bwMode="auto">
            <a:xfrm>
              <a:off x="854952" y="284487"/>
              <a:ext cx="5949295" cy="5220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一、</a:t>
              </a:r>
              <a:r>
                <a:rPr 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复习旧知识，导入练习</a:t>
              </a:r>
              <a:endParaRPr 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540" y="1995170"/>
            <a:ext cx="1765935" cy="1744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5" y="1995170"/>
            <a:ext cx="2584450" cy="174498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2123440" y="4443730"/>
            <a:ext cx="1295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652135" y="4443730"/>
            <a:ext cx="1295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47700" y="846455"/>
            <a:ext cx="82207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defTabSz="0" eaLnBrk="1" latinLnBrk="0" hangingPunct="1">
              <a:lnSpc>
                <a:spcPct val="130000"/>
              </a:lnSpc>
              <a:buFont typeface="Wingdings" panose="05000000000000000000" charset="0"/>
              <a:buChar char="Ø"/>
              <a:tabLst>
                <a:tab pos="3312795" algn="l"/>
              </a:tabLst>
            </a:pPr>
            <a:r>
              <a:rPr lang="zh-CN" altLang="en-US" sz="2400" b="1">
                <a:solidFill>
                  <a:srgbClr val="2E827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从图中你看到了什么？你能写出什么分数？</a:t>
            </a:r>
            <a:endParaRPr lang="zh-CN" altLang="en-US" sz="2400" b="1">
              <a:solidFill>
                <a:srgbClr val="2E827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3895" y="1310005"/>
            <a:ext cx="82207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2E827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为什么它们能用</a:t>
            </a:r>
            <a:r>
              <a:rPr lang="zh-CN" altLang="en-US" sz="2400" b="1">
                <a:solidFill>
                  <a:srgbClr val="2E827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同一个分数表示？</a:t>
            </a:r>
            <a:endParaRPr lang="zh-CN" altLang="en-US" sz="2400" b="1">
              <a:solidFill>
                <a:srgbClr val="2E827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42235" y="3715385"/>
          <a:ext cx="258445" cy="728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4" imgW="139700" imgH="393700" progId="Equation.DSMT4">
                  <p:embed/>
                </p:oleObj>
              </mc:Choice>
              <mc:Fallback>
                <p:oleObj name="" r:id="rId4" imgW="1397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42235" y="3715385"/>
                        <a:ext cx="258445" cy="728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56325" y="3740150"/>
          <a:ext cx="258445" cy="728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6" imgW="139700" imgH="393700" progId="Equation.DSMT4">
                  <p:embed/>
                </p:oleObj>
              </mc:Choice>
              <mc:Fallback>
                <p:oleObj name="" r:id="rId6" imgW="1397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56325" y="3740150"/>
                        <a:ext cx="258445" cy="728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75" name="组合 1"/>
          <p:cNvGrpSpPr/>
          <p:nvPr/>
        </p:nvGrpSpPr>
        <p:grpSpPr bwMode="auto">
          <a:xfrm>
            <a:off x="573088" y="192088"/>
            <a:ext cx="6230937" cy="727075"/>
            <a:chOff x="572333" y="192405"/>
            <a:chExt cx="6231914" cy="727132"/>
          </a:xfrm>
        </p:grpSpPr>
        <p:pic>
          <p:nvPicPr>
            <p:cNvPr id="19476" name="图片 2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847" t="-2" b="-12666"/>
            <a:stretch>
              <a:fillRect/>
            </a:stretch>
          </p:blipFill>
          <p:spPr bwMode="auto">
            <a:xfrm>
              <a:off x="4861594" y="192405"/>
              <a:ext cx="1183606" cy="727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7" name="图片 2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923"/>
            <a:stretch>
              <a:fillRect/>
            </a:stretch>
          </p:blipFill>
          <p:spPr bwMode="auto">
            <a:xfrm>
              <a:off x="572333" y="192405"/>
              <a:ext cx="4503723" cy="645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854952" y="284487"/>
              <a:ext cx="5949295" cy="5220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二、实践</a:t>
              </a:r>
              <a:r>
                <a:rPr 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应用，加深理解</a:t>
              </a:r>
              <a:endParaRPr 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图片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586" b="1895"/>
          <a:stretch>
            <a:fillRect/>
          </a:stretch>
        </p:blipFill>
        <p:spPr bwMode="auto">
          <a:xfrm>
            <a:off x="919147" y="1511088"/>
            <a:ext cx="295275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597535" y="893445"/>
            <a:ext cx="345630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按要求涂色。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1055672" y="3409738"/>
            <a:ext cx="3313112" cy="1130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涂上红色，其余的        涂上你喜欢的颜色。</a:t>
            </a:r>
            <a:endParaRPr lang="zh-CN" altLang="en-US" sz="2400" b="1">
              <a:latin typeface="+mn-lt"/>
              <a:ea typeface="+mn-ea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903272" y="3416088"/>
          <a:ext cx="24288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72" y="3416088"/>
                        <a:ext cx="24288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589322" y="3435138"/>
          <a:ext cx="465137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330200" imgH="431800" progId="Equation.DSMT4">
                  <p:embed/>
                </p:oleObj>
              </mc:Choice>
              <mc:Fallback>
                <p:oleObj name="Equation" r:id="rId5" imgW="330200" imgH="431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9322" y="3435138"/>
                        <a:ext cx="465137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678222" y="3436726"/>
            <a:ext cx="4381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262547" y="3316076"/>
            <a:ext cx="3079750" cy="1130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涂上绿色，其余的        涂上你喜欢的颜色。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5102210" y="3347826"/>
          <a:ext cx="2413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Equation" r:id="rId7" imgW="152400" imgH="405765" progId="Equation.DSMT4">
                  <p:embed/>
                </p:oleObj>
              </mc:Choice>
              <mc:Fallback>
                <p:oleObj name="Equation" r:id="rId7" imgW="152400" imgH="405765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2210" y="3347826"/>
                        <a:ext cx="2413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2"/>
          <p:cNvGraphicFramePr>
            <a:graphicFrameLocks noChangeAspect="1"/>
          </p:cNvGraphicFramePr>
          <p:nvPr/>
        </p:nvGraphicFramePr>
        <p:xfrm>
          <a:off x="7797785" y="3319251"/>
          <a:ext cx="465137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9" imgW="330200" imgH="431800" progId="Equation.DSMT4">
                  <p:embed/>
                </p:oleObj>
              </mc:Choice>
              <mc:Fallback>
                <p:oleObj name="Equation" r:id="rId9" imgW="330200" imgH="4318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7785" y="3319251"/>
                        <a:ext cx="465137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4" b="5374"/>
          <a:stretch>
            <a:fillRect/>
          </a:stretch>
        </p:blipFill>
        <p:spPr bwMode="auto">
          <a:xfrm>
            <a:off x="5212670" y="1610604"/>
            <a:ext cx="2559081" cy="175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864460" y="3312901"/>
            <a:ext cx="4381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" name="图片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4" b="5374"/>
          <a:stretch>
            <a:fillRect/>
          </a:stretch>
        </p:blipFill>
        <p:spPr bwMode="auto">
          <a:xfrm>
            <a:off x="6584919" y="1585904"/>
            <a:ext cx="2559081" cy="1756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746" y="1493598"/>
            <a:ext cx="2585688" cy="198872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1" y="1630005"/>
            <a:ext cx="3043133" cy="168892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2987358" y="1035615"/>
            <a:ext cx="243776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P48 </a:t>
            </a:r>
            <a:r>
              <a:rPr lang="zh-CN" altLang="en-US" sz="1200" b="1" dirty="0">
                <a:solidFill>
                  <a:srgbClr val="E75A4F"/>
                </a:solidFill>
              </a:rPr>
              <a:t>练习十一 第</a:t>
            </a:r>
            <a:r>
              <a:rPr lang="en-US" altLang="zh-CN" sz="1200" b="1" dirty="0">
                <a:solidFill>
                  <a:srgbClr val="E75A4F"/>
                </a:solidFill>
              </a:rPr>
              <a:t>1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75" name="组合 1"/>
          <p:cNvGrpSpPr/>
          <p:nvPr/>
        </p:nvGrpSpPr>
        <p:grpSpPr bwMode="auto">
          <a:xfrm>
            <a:off x="573088" y="192088"/>
            <a:ext cx="6690995" cy="735012"/>
            <a:chOff x="572333" y="192405"/>
            <a:chExt cx="6692044" cy="735070"/>
          </a:xfrm>
        </p:grpSpPr>
        <p:pic>
          <p:nvPicPr>
            <p:cNvPr id="19476" name="图片 2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25" t="-2" b="-12666"/>
            <a:stretch>
              <a:fillRect/>
            </a:stretch>
          </p:blipFill>
          <p:spPr bwMode="auto">
            <a:xfrm>
              <a:off x="4410441" y="200343"/>
              <a:ext cx="2496056" cy="727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7" name="图片 2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923"/>
            <a:stretch>
              <a:fillRect/>
            </a:stretch>
          </p:blipFill>
          <p:spPr bwMode="auto">
            <a:xfrm>
              <a:off x="572333" y="192405"/>
              <a:ext cx="4503723" cy="645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898774" y="300999"/>
              <a:ext cx="6365603" cy="5220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三、综合练习，系统认识分数的意义</a:t>
              </a:r>
              <a:endParaRPr 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810884" y="1776496"/>
            <a:ext cx="438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" name="对象 6"/>
          <p:cNvGraphicFramePr>
            <a:graphicFrameLocks noChangeAspect="1"/>
          </p:cNvGraphicFramePr>
          <p:nvPr/>
        </p:nvGraphicFramePr>
        <p:xfrm>
          <a:off x="4623111" y="2913062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2" imgW="114300" imgH="177800" progId="Equation.DSMT4">
                  <p:embed/>
                </p:oleObj>
              </mc:Choice>
              <mc:Fallback>
                <p:oleObj name="Equation" r:id="rId2" imgW="114300" imgH="177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3111" y="2913062"/>
                        <a:ext cx="1143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426114" y="2938265"/>
            <a:ext cx="43815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935347" y="1731648"/>
            <a:ext cx="7273305" cy="168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一包饼干平均分给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人，每人分得         包。如果一包有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块，平均每人分得（     ）块。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189" y="1821260"/>
            <a:ext cx="667543" cy="87223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899795" y="1501140"/>
            <a:ext cx="3383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P48 </a:t>
            </a:r>
            <a:r>
              <a:rPr lang="zh-CN" altLang="en-US" sz="1200" b="1" dirty="0">
                <a:solidFill>
                  <a:srgbClr val="E75A4F"/>
                </a:solidFill>
              </a:rPr>
              <a:t>练习十一 第</a:t>
            </a:r>
            <a:r>
              <a:rPr lang="en-US" altLang="zh-CN" sz="1200" b="1" dirty="0">
                <a:solidFill>
                  <a:srgbClr val="E75A4F"/>
                </a:solidFill>
              </a:rPr>
              <a:t>2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6258" y="917258"/>
            <a:ext cx="7924800" cy="11245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3. </a:t>
            </a:r>
            <a:r>
              <a:rPr lang="zh-CN" altLang="en-US" sz="2800" b="1" dirty="0">
                <a:latin typeface="+mn-lt"/>
                <a:ea typeface="+mn-ea"/>
              </a:rPr>
              <a:t>读出下面的分数，并</a:t>
            </a:r>
            <a:r>
              <a:rPr lang="zh-CN" altLang="en-US" sz="2800" b="1">
                <a:latin typeface="+mn-lt"/>
                <a:ea typeface="+mn-ea"/>
              </a:rPr>
              <a:t>写出每个</a:t>
            </a:r>
            <a:r>
              <a:rPr lang="zh-CN" altLang="en-US" sz="2800" b="1" dirty="0">
                <a:latin typeface="+mn-lt"/>
                <a:ea typeface="+mn-ea"/>
              </a:rPr>
              <a:t>分数的分数</a:t>
            </a:r>
            <a:r>
              <a:rPr lang="zh-CN" altLang="en-US" sz="2800" b="1">
                <a:latin typeface="+mn-lt"/>
                <a:ea typeface="+mn-ea"/>
              </a:rPr>
              <a:t>单位</a:t>
            </a:r>
            <a:endParaRPr lang="zh-CN" altLang="en-US" sz="2800" b="1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 </a:t>
            </a:r>
            <a:r>
              <a:rPr lang="en-US" altLang="zh-CN" sz="2800" b="1">
                <a:latin typeface="+mn-lt"/>
                <a:ea typeface="+mn-ea"/>
              </a:rPr>
              <a:t>   </a:t>
            </a:r>
            <a:r>
              <a:rPr lang="zh-CN" altLang="en-US" sz="2800" b="1">
                <a:latin typeface="+mn-lt"/>
                <a:ea typeface="+mn-ea"/>
              </a:rPr>
              <a:t>及分数单位的个数。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3238" y="2130108"/>
            <a:ext cx="3071812" cy="1949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分                    数：</a:t>
            </a:r>
            <a:endParaRPr lang="en-US" altLang="zh-CN" sz="2800" b="1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分    数    单    位：</a:t>
            </a:r>
            <a:endParaRPr lang="en-US" altLang="zh-CN" sz="2800" b="1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分数单位的个数：</a:t>
            </a:r>
            <a:endParaRPr lang="zh-CN" altLang="en-US" sz="2800" b="1">
              <a:latin typeface="+mn-lt"/>
              <a:ea typeface="+mn-ea"/>
            </a:endParaRPr>
          </a:p>
        </p:txBody>
      </p:sp>
      <p:graphicFrame>
        <p:nvGraphicFramePr>
          <p:cNvPr id="24580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541713" y="2041208"/>
          <a:ext cx="2698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Equation" r:id="rId1" imgW="139700" imgH="406400" progId="Equation.DSMT4">
                  <p:embed/>
                </p:oleObj>
              </mc:Choice>
              <mc:Fallback>
                <p:oleObj name="Equation" r:id="rId1" imgW="139700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1713" y="2041208"/>
                        <a:ext cx="26987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619625" y="2041208"/>
          <a:ext cx="2952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25" y="2041208"/>
                        <a:ext cx="29527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603875" y="2041208"/>
          <a:ext cx="4175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Equation" r:id="rId5" imgW="215900" imgH="405765" progId="Equation.DSMT4">
                  <p:embed/>
                </p:oleObj>
              </mc:Choice>
              <mc:Fallback>
                <p:oleObj name="Equation" r:id="rId5" imgW="2159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75" y="2041208"/>
                        <a:ext cx="41751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684963" y="2041208"/>
          <a:ext cx="4175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Equation" r:id="rId7" imgW="215900" imgH="405765" progId="Equation.DSMT4">
                  <p:embed/>
                </p:oleObj>
              </mc:Choice>
              <mc:Fallback>
                <p:oleObj name="Equation" r:id="rId7" imgW="2159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4963" y="2041208"/>
                        <a:ext cx="4175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658100" y="2041208"/>
          <a:ext cx="5651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Equation" r:id="rId9" imgW="292100" imgH="405765" progId="Equation.DSMT4">
                  <p:embed/>
                </p:oleObj>
              </mc:Choice>
              <mc:Fallback>
                <p:oleObj name="Equation" r:id="rId9" imgW="2921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8100" y="2041208"/>
                        <a:ext cx="5651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5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359150" y="2739708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Equation" r:id="rId11" imgW="381000" imgH="431800" progId="Equation.DSMT4">
                  <p:embed/>
                </p:oleObj>
              </mc:Choice>
              <mc:Fallback>
                <p:oleObj name="Equation" r:id="rId11" imgW="3810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2739708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6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403725" y="2739708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name="Equation" r:id="rId13" imgW="381000" imgH="431800" progId="Equation.DSMT4">
                  <p:embed/>
                </p:oleObj>
              </mc:Choice>
              <mc:Fallback>
                <p:oleObj name="Equation" r:id="rId13" imgW="3810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3725" y="2739708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7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446713" y="2739708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Equation" r:id="rId14" imgW="381000" imgH="431800" progId="Equation.DSMT4">
                  <p:embed/>
                </p:oleObj>
              </mc:Choice>
              <mc:Fallback>
                <p:oleObj name="Equation" r:id="rId14" imgW="3810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6713" y="2739708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8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532563" y="2739708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Equation" r:id="rId15" imgW="381000" imgH="431800" progId="Equation.DSMT4">
                  <p:embed/>
                </p:oleObj>
              </mc:Choice>
              <mc:Fallback>
                <p:oleObj name="Equation" r:id="rId15" imgW="3810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2563" y="2739708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9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500938" y="2739708"/>
          <a:ext cx="884237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Equation" r:id="rId16" imgW="457200" imgH="431800" progId="Equation.DSMT4">
                  <p:embed/>
                </p:oleObj>
              </mc:Choice>
              <mc:Fallback>
                <p:oleObj name="Equation" r:id="rId16" imgW="457200" imgH="4318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0938" y="2739708"/>
                        <a:ext cx="884237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0" name="矩形 3"/>
          <p:cNvSpPr>
            <a:spLocks noChangeArrowheads="1"/>
          </p:cNvSpPr>
          <p:nvPr/>
        </p:nvSpPr>
        <p:spPr bwMode="auto">
          <a:xfrm>
            <a:off x="3327400" y="3579495"/>
            <a:ext cx="1082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91" name="矩形 42"/>
          <p:cNvSpPr>
            <a:spLocks noChangeArrowheads="1"/>
          </p:cNvSpPr>
          <p:nvPr/>
        </p:nvSpPr>
        <p:spPr bwMode="auto">
          <a:xfrm>
            <a:off x="4387850" y="3579495"/>
            <a:ext cx="1084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92" name="矩形 43"/>
          <p:cNvSpPr>
            <a:spLocks noChangeArrowheads="1"/>
          </p:cNvSpPr>
          <p:nvPr/>
        </p:nvSpPr>
        <p:spPr bwMode="auto">
          <a:xfrm>
            <a:off x="5449888" y="3579495"/>
            <a:ext cx="1084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93" name="矩形 44"/>
          <p:cNvSpPr>
            <a:spLocks noChangeArrowheads="1"/>
          </p:cNvSpPr>
          <p:nvPr/>
        </p:nvSpPr>
        <p:spPr bwMode="auto">
          <a:xfrm>
            <a:off x="6511925" y="3579495"/>
            <a:ext cx="1084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94" name="矩形 45"/>
          <p:cNvSpPr>
            <a:spLocks noChangeArrowheads="1"/>
          </p:cNvSpPr>
          <p:nvPr/>
        </p:nvSpPr>
        <p:spPr bwMode="auto">
          <a:xfrm>
            <a:off x="7573963" y="3560445"/>
            <a:ext cx="1084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endParaRPr lang="zh-CN" altLang="en-US" sz="1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3521075" y="2765108"/>
            <a:ext cx="43815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4564063" y="2771458"/>
            <a:ext cx="43815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3524250" y="3623945"/>
            <a:ext cx="43815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0" name="文本框 49"/>
          <p:cNvSpPr txBox="1">
            <a:spLocks noChangeArrowheads="1"/>
          </p:cNvSpPr>
          <p:nvPr/>
        </p:nvSpPr>
        <p:spPr bwMode="auto">
          <a:xfrm>
            <a:off x="4624388" y="3616008"/>
            <a:ext cx="4381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1" name="文本框 50"/>
          <p:cNvSpPr txBox="1">
            <a:spLocks noChangeArrowheads="1"/>
          </p:cNvSpPr>
          <p:nvPr/>
        </p:nvSpPr>
        <p:spPr bwMode="auto">
          <a:xfrm>
            <a:off x="5507038" y="2774633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5646738" y="3628708"/>
            <a:ext cx="43815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6580188" y="2779395"/>
            <a:ext cx="627062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4" name="文本框 53"/>
          <p:cNvSpPr txBox="1">
            <a:spLocks noChangeArrowheads="1"/>
          </p:cNvSpPr>
          <p:nvPr/>
        </p:nvSpPr>
        <p:spPr bwMode="auto">
          <a:xfrm>
            <a:off x="6645275" y="3642995"/>
            <a:ext cx="561975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7585075" y="2615883"/>
            <a:ext cx="7239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7772400" y="3642995"/>
            <a:ext cx="43815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188" y="640645"/>
            <a:ext cx="2459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P48 </a:t>
            </a:r>
            <a:r>
              <a:rPr lang="zh-CN" altLang="en-US" sz="1200" b="1" dirty="0">
                <a:solidFill>
                  <a:srgbClr val="E75A4F"/>
                </a:solidFill>
              </a:rPr>
              <a:t>练习十一 第</a:t>
            </a:r>
            <a:r>
              <a:rPr lang="en-US" altLang="zh-CN" sz="1200" b="1" dirty="0">
                <a:solidFill>
                  <a:srgbClr val="E75A4F"/>
                </a:solidFill>
              </a:rPr>
              <a:t>3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755650" y="3251200"/>
            <a:ext cx="806450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上面两条直线中，每条直线上的最小刻度用分数表示分别是多少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r>
              <a:rPr lang="zh-CN" altLang="en-US" sz="2800" b="1" dirty="0">
                <a:latin typeface="+mn-lt"/>
                <a:ea typeface="+mn-ea"/>
              </a:rPr>
              <a:t>它们分别是哪些分数的分数单位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aphicFrame>
        <p:nvGraphicFramePr>
          <p:cNvPr id="3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7575" y="1482725"/>
          <a:ext cx="2030413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1" imgW="913765" imgH="406400" progId="Equation.DSMT4">
                  <p:embed/>
                </p:oleObj>
              </mc:Choice>
              <mc:Fallback>
                <p:oleObj name="Equation" r:id="rId1" imgW="913765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1482725"/>
                        <a:ext cx="2030413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7575" y="2333625"/>
          <a:ext cx="20574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3" imgW="926465" imgH="406400" progId="Equation.DSMT4">
                  <p:embed/>
                </p:oleObj>
              </mc:Choice>
              <mc:Fallback>
                <p:oleObj name="Equation" r:id="rId3" imgW="926465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2333625"/>
                        <a:ext cx="20574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组合 16"/>
          <p:cNvGrpSpPr/>
          <p:nvPr/>
        </p:nvGrpSpPr>
        <p:grpSpPr bwMode="auto">
          <a:xfrm>
            <a:off x="3851275" y="1752600"/>
            <a:ext cx="4537075" cy="434975"/>
            <a:chOff x="3851920" y="1851670"/>
            <a:chExt cx="4536504" cy="434033"/>
          </a:xfrm>
        </p:grpSpPr>
        <p:grpSp>
          <p:nvGrpSpPr>
            <p:cNvPr id="10" name="组合 11"/>
            <p:cNvGrpSpPr/>
            <p:nvPr/>
          </p:nvGrpSpPr>
          <p:grpSpPr bwMode="auto">
            <a:xfrm>
              <a:off x="3851920" y="1851670"/>
              <a:ext cx="4536504" cy="72008"/>
              <a:chOff x="3851920" y="2571750"/>
              <a:chExt cx="4536504" cy="72008"/>
            </a:xfrm>
          </p:grpSpPr>
          <p:cxnSp>
            <p:nvCxnSpPr>
              <p:cNvPr id="13" name="直接箭头连接符 12"/>
              <p:cNvCxnSpPr/>
              <p:nvPr/>
            </p:nvCxnSpPr>
            <p:spPr>
              <a:xfrm>
                <a:off x="3851920" y="2643034"/>
                <a:ext cx="4536504" cy="0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4067793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5004300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6012236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6948743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7956678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" name="矩形 14"/>
            <p:cNvSpPr>
              <a:spLocks noChangeArrowheads="1"/>
            </p:cNvSpPr>
            <p:nvPr/>
          </p:nvSpPr>
          <p:spPr bwMode="auto">
            <a:xfrm>
              <a:off x="3911491" y="188559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矩形 15"/>
            <p:cNvSpPr>
              <a:spLocks noChangeArrowheads="1"/>
            </p:cNvSpPr>
            <p:nvPr/>
          </p:nvSpPr>
          <p:spPr bwMode="auto">
            <a:xfrm>
              <a:off x="7799923" y="188559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30"/>
          <p:cNvGrpSpPr/>
          <p:nvPr/>
        </p:nvGrpSpPr>
        <p:grpSpPr bwMode="auto">
          <a:xfrm>
            <a:off x="3851275" y="2582863"/>
            <a:ext cx="4537075" cy="434975"/>
            <a:chOff x="3851920" y="2713885"/>
            <a:chExt cx="4536504" cy="434033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3851920" y="2785167"/>
              <a:ext cx="4536504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67793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715411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012236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7309060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956678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矩形 19"/>
            <p:cNvSpPr>
              <a:spLocks noChangeArrowheads="1"/>
            </p:cNvSpPr>
            <p:nvPr/>
          </p:nvSpPr>
          <p:spPr bwMode="auto">
            <a:xfrm>
              <a:off x="3911491" y="2747808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7" name="矩形 20"/>
            <p:cNvSpPr>
              <a:spLocks noChangeArrowheads="1"/>
            </p:cNvSpPr>
            <p:nvPr/>
          </p:nvSpPr>
          <p:spPr bwMode="auto">
            <a:xfrm>
              <a:off x="7799923" y="2747808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5364618" y="2715469"/>
              <a:ext cx="0" cy="72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6659855" y="2715469"/>
              <a:ext cx="0" cy="72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矩形 29"/>
          <p:cNvSpPr/>
          <p:nvPr/>
        </p:nvSpPr>
        <p:spPr>
          <a:xfrm>
            <a:off x="683895" y="907733"/>
            <a:ext cx="5545138" cy="5603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用直线上的点表示下面各分数。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188" y="640645"/>
            <a:ext cx="243776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P48 </a:t>
            </a:r>
            <a:r>
              <a:rPr lang="zh-CN" altLang="en-US" sz="1200" b="1" dirty="0">
                <a:solidFill>
                  <a:srgbClr val="E75A4F"/>
                </a:solidFill>
              </a:rPr>
              <a:t>练习十一 第</a:t>
            </a:r>
            <a:r>
              <a:rPr lang="en-US" altLang="zh-CN" sz="1200" b="1" dirty="0">
                <a:solidFill>
                  <a:srgbClr val="E75A4F"/>
                </a:solidFill>
              </a:rPr>
              <a:t>4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7575" y="1482725"/>
          <a:ext cx="2030413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1" imgW="913765" imgH="406400" progId="Equation.DSMT4">
                  <p:embed/>
                </p:oleObj>
              </mc:Choice>
              <mc:Fallback>
                <p:oleObj name="Equation" r:id="rId1" imgW="913765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1482725"/>
                        <a:ext cx="2030413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7575" y="2333625"/>
          <a:ext cx="20574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3" imgW="926465" imgH="406400" progId="Equation.DSMT4">
                  <p:embed/>
                </p:oleObj>
              </mc:Choice>
              <mc:Fallback>
                <p:oleObj name="Equation" r:id="rId3" imgW="926465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2333625"/>
                        <a:ext cx="20574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16"/>
          <p:cNvGrpSpPr/>
          <p:nvPr/>
        </p:nvGrpSpPr>
        <p:grpSpPr bwMode="auto">
          <a:xfrm>
            <a:off x="3851275" y="1752600"/>
            <a:ext cx="4537075" cy="434975"/>
            <a:chOff x="3851920" y="1851670"/>
            <a:chExt cx="4536504" cy="434033"/>
          </a:xfrm>
        </p:grpSpPr>
        <p:grpSp>
          <p:nvGrpSpPr>
            <p:cNvPr id="5" name="组合 11"/>
            <p:cNvGrpSpPr/>
            <p:nvPr/>
          </p:nvGrpSpPr>
          <p:grpSpPr bwMode="auto">
            <a:xfrm>
              <a:off x="3851920" y="1851670"/>
              <a:ext cx="4536504" cy="72008"/>
              <a:chOff x="3851920" y="2571750"/>
              <a:chExt cx="4536504" cy="72008"/>
            </a:xfrm>
          </p:grpSpPr>
          <p:cxnSp>
            <p:nvCxnSpPr>
              <p:cNvPr id="8" name="直接箭头连接符 7"/>
              <p:cNvCxnSpPr/>
              <p:nvPr/>
            </p:nvCxnSpPr>
            <p:spPr>
              <a:xfrm>
                <a:off x="3851920" y="2643034"/>
                <a:ext cx="4536504" cy="0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4067793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5004300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6012236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6948743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7956678" y="2571750"/>
                <a:ext cx="0" cy="712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矩形 14"/>
            <p:cNvSpPr>
              <a:spLocks noChangeArrowheads="1"/>
            </p:cNvSpPr>
            <p:nvPr/>
          </p:nvSpPr>
          <p:spPr bwMode="auto">
            <a:xfrm>
              <a:off x="3911491" y="188559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15"/>
            <p:cNvSpPr>
              <a:spLocks noChangeArrowheads="1"/>
            </p:cNvSpPr>
            <p:nvPr/>
          </p:nvSpPr>
          <p:spPr bwMode="auto">
            <a:xfrm>
              <a:off x="7799923" y="188559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30"/>
          <p:cNvGrpSpPr/>
          <p:nvPr/>
        </p:nvGrpSpPr>
        <p:grpSpPr bwMode="auto">
          <a:xfrm>
            <a:off x="3851275" y="2582863"/>
            <a:ext cx="4537075" cy="434975"/>
            <a:chOff x="3851920" y="2713885"/>
            <a:chExt cx="4536504" cy="434033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3851920" y="2785167"/>
              <a:ext cx="4536504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067793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715411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6012236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309060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956678" y="2713885"/>
              <a:ext cx="0" cy="712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矩形 19"/>
            <p:cNvSpPr>
              <a:spLocks noChangeArrowheads="1"/>
            </p:cNvSpPr>
            <p:nvPr/>
          </p:nvSpPr>
          <p:spPr bwMode="auto">
            <a:xfrm>
              <a:off x="3911491" y="2747808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2" name="矩形 20"/>
            <p:cNvSpPr>
              <a:spLocks noChangeArrowheads="1"/>
            </p:cNvSpPr>
            <p:nvPr/>
          </p:nvSpPr>
          <p:spPr bwMode="auto">
            <a:xfrm>
              <a:off x="7799923" y="2747808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5364618" y="2715469"/>
              <a:ext cx="0" cy="72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659855" y="2715469"/>
              <a:ext cx="0" cy="72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25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910138" y="1814513"/>
          <a:ext cx="1873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5" imgW="139700" imgH="406400" progId="Equation.DSMT4">
                  <p:embed/>
                </p:oleObj>
              </mc:Choice>
              <mc:Fallback>
                <p:oleObj name="Equation" r:id="rId5" imgW="139700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138" y="1814513"/>
                        <a:ext cx="1873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910263" y="1814513"/>
          <a:ext cx="2047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7" imgW="152400" imgH="405765" progId="Equation.DSMT4">
                  <p:embed/>
                </p:oleObj>
              </mc:Choice>
              <mc:Fallback>
                <p:oleObj name="Equation" r:id="rId7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0263" y="1814513"/>
                        <a:ext cx="2047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15138" y="1814513"/>
          <a:ext cx="2047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9" imgW="152400" imgH="405765" progId="Equation.DSMT4">
                  <p:embed/>
                </p:oleObj>
              </mc:Choice>
              <mc:Fallback>
                <p:oleObj name="Equation" r:id="rId9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5138" y="1814513"/>
                        <a:ext cx="2047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281613" y="2640013"/>
          <a:ext cx="2047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11" imgW="152400" imgH="405765" progId="Equation.DSMT4">
                  <p:embed/>
                </p:oleObj>
              </mc:Choice>
              <mc:Fallback>
                <p:oleObj name="Equation" r:id="rId11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2640013"/>
                        <a:ext cx="2047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577013" y="2620963"/>
          <a:ext cx="204787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13" imgW="152400" imgH="405765" progId="Equation.DSMT4">
                  <p:embed/>
                </p:oleObj>
              </mc:Choice>
              <mc:Fallback>
                <p:oleObj name="Equation" r:id="rId13" imgW="152400" imgH="405765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7013" y="2620963"/>
                        <a:ext cx="204787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226300" y="2640013"/>
          <a:ext cx="1873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15" imgW="139700" imgH="406400" progId="Equation.DSMT4">
                  <p:embed/>
                </p:oleObj>
              </mc:Choice>
              <mc:Fallback>
                <p:oleObj name="Equation" r:id="rId15" imgW="139700" imgH="4064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6300" y="2640013"/>
                        <a:ext cx="1873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组合 30"/>
          <p:cNvGrpSpPr/>
          <p:nvPr/>
        </p:nvGrpSpPr>
        <p:grpSpPr bwMode="auto">
          <a:xfrm>
            <a:off x="395288" y="3213100"/>
            <a:ext cx="7880350" cy="682625"/>
            <a:chOff x="619125" y="2904566"/>
            <a:chExt cx="7880350" cy="683264"/>
          </a:xfrm>
        </p:grpSpPr>
        <p:sp>
          <p:nvSpPr>
            <p:cNvPr id="32" name="文本框 20"/>
            <p:cNvSpPr txBox="1">
              <a:spLocks noChangeArrowheads="1"/>
            </p:cNvSpPr>
            <p:nvPr/>
          </p:nvSpPr>
          <p:spPr bwMode="auto">
            <a:xfrm>
              <a:off x="619125" y="2954770"/>
              <a:ext cx="7880350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）最小刻度是    ，是    ，    ，    的分数单位。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33" name="组合 21"/>
            <p:cNvGrpSpPr/>
            <p:nvPr/>
          </p:nvGrpSpPr>
          <p:grpSpPr bwMode="auto">
            <a:xfrm>
              <a:off x="3403600" y="2904566"/>
              <a:ext cx="438150" cy="683264"/>
              <a:chOff x="1308100" y="2647950"/>
              <a:chExt cx="438150" cy="683264"/>
            </a:xfrm>
          </p:grpSpPr>
          <p:sp>
            <p:nvSpPr>
              <p:cNvPr id="43" name="文本框 22"/>
              <p:cNvSpPr txBox="1">
                <a:spLocks noChangeArrowheads="1"/>
              </p:cNvSpPr>
              <p:nvPr/>
            </p:nvSpPr>
            <p:spPr bwMode="auto">
              <a:xfrm>
                <a:off x="1308100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>
              <a:xfrm flipV="1">
                <a:off x="1314450" y="2951447"/>
                <a:ext cx="2746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合 24"/>
            <p:cNvGrpSpPr/>
            <p:nvPr/>
          </p:nvGrpSpPr>
          <p:grpSpPr bwMode="auto">
            <a:xfrm>
              <a:off x="4502150" y="2904566"/>
              <a:ext cx="438150" cy="683264"/>
              <a:chOff x="1308100" y="2647950"/>
              <a:chExt cx="438150" cy="683264"/>
            </a:xfrm>
          </p:grpSpPr>
          <p:sp>
            <p:nvSpPr>
              <p:cNvPr id="41" name="文本框 25"/>
              <p:cNvSpPr txBox="1">
                <a:spLocks noChangeArrowheads="1"/>
              </p:cNvSpPr>
              <p:nvPr/>
            </p:nvSpPr>
            <p:spPr bwMode="auto">
              <a:xfrm>
                <a:off x="1308100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 flipV="1">
                <a:off x="1314450" y="2951447"/>
                <a:ext cx="3127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27"/>
            <p:cNvGrpSpPr/>
            <p:nvPr/>
          </p:nvGrpSpPr>
          <p:grpSpPr bwMode="auto">
            <a:xfrm>
              <a:off x="5127625" y="2904566"/>
              <a:ext cx="438150" cy="683264"/>
              <a:chOff x="1308100" y="2647950"/>
              <a:chExt cx="438150" cy="683264"/>
            </a:xfrm>
          </p:grpSpPr>
          <p:sp>
            <p:nvSpPr>
              <p:cNvPr id="39" name="文本框 28"/>
              <p:cNvSpPr txBox="1">
                <a:spLocks noChangeArrowheads="1"/>
              </p:cNvSpPr>
              <p:nvPr/>
            </p:nvSpPr>
            <p:spPr bwMode="auto">
              <a:xfrm>
                <a:off x="1308100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 flipV="1">
                <a:off x="1314450" y="2951447"/>
                <a:ext cx="2873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0"/>
            <p:cNvGrpSpPr/>
            <p:nvPr/>
          </p:nvGrpSpPr>
          <p:grpSpPr bwMode="auto">
            <a:xfrm>
              <a:off x="5861050" y="2904566"/>
              <a:ext cx="438150" cy="683264"/>
              <a:chOff x="1308100" y="2647950"/>
              <a:chExt cx="438150" cy="683264"/>
            </a:xfrm>
          </p:grpSpPr>
          <p:sp>
            <p:nvSpPr>
              <p:cNvPr id="37" name="文本框 31"/>
              <p:cNvSpPr txBox="1">
                <a:spLocks noChangeArrowheads="1"/>
              </p:cNvSpPr>
              <p:nvPr/>
            </p:nvSpPr>
            <p:spPr bwMode="auto">
              <a:xfrm>
                <a:off x="1308100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 flipV="1">
                <a:off x="1314450" y="2951447"/>
                <a:ext cx="27781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组合 44"/>
          <p:cNvGrpSpPr/>
          <p:nvPr/>
        </p:nvGrpSpPr>
        <p:grpSpPr bwMode="auto">
          <a:xfrm>
            <a:off x="395288" y="3814763"/>
            <a:ext cx="8567737" cy="1277937"/>
            <a:chOff x="402456" y="3504748"/>
            <a:chExt cx="8568951" cy="1278677"/>
          </a:xfrm>
        </p:grpSpPr>
        <p:sp>
          <p:nvSpPr>
            <p:cNvPr id="46" name="文本框 33"/>
            <p:cNvSpPr txBox="1">
              <a:spLocks noChangeArrowheads="1"/>
            </p:cNvSpPr>
            <p:nvPr/>
          </p:nvSpPr>
          <p:spPr bwMode="auto">
            <a:xfrm>
              <a:off x="402456" y="3611620"/>
              <a:ext cx="8568951" cy="1171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）最小刻度是    ，是    ，    ，    ，    ，    的分数单位。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47" name="组合 38"/>
            <p:cNvGrpSpPr/>
            <p:nvPr/>
          </p:nvGrpSpPr>
          <p:grpSpPr bwMode="auto">
            <a:xfrm>
              <a:off x="2994025" y="3581458"/>
              <a:ext cx="438150" cy="683264"/>
              <a:chOff x="885825" y="2677814"/>
              <a:chExt cx="438150" cy="683264"/>
            </a:xfrm>
          </p:grpSpPr>
          <p:sp>
            <p:nvSpPr>
              <p:cNvPr id="63" name="文本框 39"/>
              <p:cNvSpPr txBox="1">
                <a:spLocks noChangeArrowheads="1"/>
              </p:cNvSpPr>
              <p:nvPr/>
            </p:nvSpPr>
            <p:spPr bwMode="auto">
              <a:xfrm>
                <a:off x="885825" y="2677814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4" name="直接连接符 63"/>
              <p:cNvCxnSpPr/>
              <p:nvPr/>
            </p:nvCxnSpPr>
            <p:spPr>
              <a:xfrm>
                <a:off x="891774" y="2980735"/>
                <a:ext cx="29372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组合 41"/>
            <p:cNvGrpSpPr/>
            <p:nvPr/>
          </p:nvGrpSpPr>
          <p:grpSpPr bwMode="auto">
            <a:xfrm>
              <a:off x="3969543" y="3542785"/>
              <a:ext cx="438150" cy="683264"/>
              <a:chOff x="775493" y="2647096"/>
              <a:chExt cx="438150" cy="683264"/>
            </a:xfrm>
          </p:grpSpPr>
          <p:sp>
            <p:nvSpPr>
              <p:cNvPr id="61" name="文本框 42"/>
              <p:cNvSpPr txBox="1">
                <a:spLocks noChangeArrowheads="1"/>
              </p:cNvSpPr>
              <p:nvPr/>
            </p:nvSpPr>
            <p:spPr bwMode="auto">
              <a:xfrm>
                <a:off x="775493" y="2647096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>
              <a:xfrm flipV="1">
                <a:off x="782374" y="2945804"/>
                <a:ext cx="304843" cy="476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4"/>
            <p:cNvGrpSpPr/>
            <p:nvPr/>
          </p:nvGrpSpPr>
          <p:grpSpPr bwMode="auto">
            <a:xfrm>
              <a:off x="4600553" y="3504748"/>
              <a:ext cx="438150" cy="683264"/>
              <a:chOff x="777853" y="2625232"/>
              <a:chExt cx="438150" cy="683264"/>
            </a:xfrm>
          </p:grpSpPr>
          <p:sp>
            <p:nvSpPr>
              <p:cNvPr id="59" name="文本框 45"/>
              <p:cNvSpPr txBox="1">
                <a:spLocks noChangeArrowheads="1"/>
              </p:cNvSpPr>
              <p:nvPr/>
            </p:nvSpPr>
            <p:spPr bwMode="auto">
              <a:xfrm>
                <a:off x="777853" y="2625232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0" name="直接连接符 59"/>
              <p:cNvCxnSpPr/>
              <p:nvPr/>
            </p:nvCxnSpPr>
            <p:spPr>
              <a:xfrm flipV="1">
                <a:off x="784052" y="2928619"/>
                <a:ext cx="29372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7"/>
            <p:cNvGrpSpPr/>
            <p:nvPr/>
          </p:nvGrpSpPr>
          <p:grpSpPr bwMode="auto">
            <a:xfrm>
              <a:off x="5194300" y="3546386"/>
              <a:ext cx="438150" cy="683264"/>
              <a:chOff x="681038" y="2666870"/>
              <a:chExt cx="438150" cy="683264"/>
            </a:xfrm>
          </p:grpSpPr>
          <p:sp>
            <p:nvSpPr>
              <p:cNvPr id="57" name="文本框 48"/>
              <p:cNvSpPr txBox="1">
                <a:spLocks noChangeArrowheads="1"/>
              </p:cNvSpPr>
              <p:nvPr/>
            </p:nvSpPr>
            <p:spPr bwMode="auto">
              <a:xfrm>
                <a:off x="681038" y="266687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 flipV="1">
                <a:off x="687299" y="2958800"/>
                <a:ext cx="293729" cy="1111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组合 50"/>
            <p:cNvGrpSpPr/>
            <p:nvPr/>
          </p:nvGrpSpPr>
          <p:grpSpPr bwMode="auto">
            <a:xfrm>
              <a:off x="5869615" y="3527466"/>
              <a:ext cx="438150" cy="683264"/>
              <a:chOff x="624515" y="2647950"/>
              <a:chExt cx="438150" cy="683264"/>
            </a:xfrm>
          </p:grpSpPr>
          <p:sp>
            <p:nvSpPr>
              <p:cNvPr id="55" name="文本框 51"/>
              <p:cNvSpPr txBox="1">
                <a:spLocks noChangeArrowheads="1"/>
              </p:cNvSpPr>
              <p:nvPr/>
            </p:nvSpPr>
            <p:spPr bwMode="auto">
              <a:xfrm>
                <a:off x="624515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 flipV="1">
                <a:off x="630244" y="2950857"/>
                <a:ext cx="32389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组合 53"/>
            <p:cNvGrpSpPr/>
            <p:nvPr/>
          </p:nvGrpSpPr>
          <p:grpSpPr bwMode="auto">
            <a:xfrm>
              <a:off x="6526121" y="3527466"/>
              <a:ext cx="438150" cy="683264"/>
              <a:chOff x="547596" y="2647950"/>
              <a:chExt cx="438150" cy="683264"/>
            </a:xfrm>
          </p:grpSpPr>
          <p:sp>
            <p:nvSpPr>
              <p:cNvPr id="53" name="文本框 54"/>
              <p:cNvSpPr txBox="1">
                <a:spLocks noChangeArrowheads="1"/>
              </p:cNvSpPr>
              <p:nvPr/>
            </p:nvSpPr>
            <p:spPr bwMode="auto">
              <a:xfrm>
                <a:off x="547596" y="2647950"/>
                <a:ext cx="438150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 flipV="1">
                <a:off x="554137" y="2939739"/>
                <a:ext cx="317545" cy="1111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6" name="矩形 65"/>
          <p:cNvSpPr/>
          <p:nvPr/>
        </p:nvSpPr>
        <p:spPr>
          <a:xfrm>
            <a:off x="683895" y="907733"/>
            <a:ext cx="5545138" cy="560387"/>
          </a:xfrm>
          <a:prstGeom prst="rect">
            <a:avLst/>
          </a:prstGeom>
        </p:spPr>
        <p:txBody>
          <a:bodyPr>
            <a:spAutoFit/>
          </a:bodyPr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用直线上的点表示下面各分数。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11188" y="640645"/>
            <a:ext cx="243776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P48 </a:t>
            </a:r>
            <a:r>
              <a:rPr lang="zh-CN" altLang="en-US" sz="1200" b="1" dirty="0">
                <a:solidFill>
                  <a:srgbClr val="E75A4F"/>
                </a:solidFill>
              </a:rPr>
              <a:t>练习十一 第</a:t>
            </a:r>
            <a:r>
              <a:rPr lang="en-US" altLang="zh-CN" sz="1200" b="1" dirty="0">
                <a:solidFill>
                  <a:srgbClr val="E75A4F"/>
                </a:solidFill>
              </a:rPr>
              <a:t>4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576" y="506968"/>
            <a:ext cx="7924800" cy="1124585"/>
          </a:xfrm>
          <a:prstGeom prst="rect">
            <a:avLst/>
          </a:prstGeom>
        </p:spPr>
        <p:txBody>
          <a:bodyPr>
            <a:spAutoFit/>
          </a:bodyPr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5. </a:t>
            </a:r>
            <a:r>
              <a:rPr lang="zh-CN" altLang="en-US" sz="2800" b="1" dirty="0">
                <a:latin typeface="+mn-lt"/>
                <a:ea typeface="+mn-ea"/>
              </a:rPr>
              <a:t>下面的分数墙上有哪些分数单位？仔细观察，你有什么发现？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4009" y="339740"/>
            <a:ext cx="23471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 </a:t>
            </a:r>
            <a:r>
              <a:rPr lang="en-US" altLang="zh-CN" sz="1200" b="1" dirty="0">
                <a:solidFill>
                  <a:srgbClr val="E75A4F"/>
                </a:solidFill>
              </a:rPr>
              <a:t>P47 </a:t>
            </a:r>
            <a:r>
              <a:rPr lang="zh-CN" altLang="en-US" sz="1200" b="1" dirty="0">
                <a:solidFill>
                  <a:srgbClr val="E75A4F"/>
                </a:solidFill>
              </a:rPr>
              <a:t>做一做 第</a:t>
            </a:r>
            <a:r>
              <a:rPr lang="en-US" altLang="zh-CN" sz="1200" b="1" dirty="0">
                <a:solidFill>
                  <a:srgbClr val="E75A4F"/>
                </a:solidFill>
              </a:rPr>
              <a:t>4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648" y="1619747"/>
            <a:ext cx="6094352" cy="3037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3003798"/>
            <a:ext cx="7924800" cy="5642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个     组成（      ），     由（      ）个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339752" y="2833582"/>
          <a:ext cx="288032" cy="8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tion" r:id="rId1" imgW="3352800" imgH="9448800" progId="Equation.DSMT4">
                  <p:embed/>
                </p:oleObj>
              </mc:Choice>
              <mc:Fallback>
                <p:oleObj name="Equation" r:id="rId1" imgW="3352800" imgH="94488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39752" y="2833582"/>
                        <a:ext cx="288032" cy="8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063555" y="2833028"/>
          <a:ext cx="312737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3" imgW="3657600" imgH="9448800" progId="Equation.DSMT4">
                  <p:embed/>
                </p:oleObj>
              </mc:Choice>
              <mc:Fallback>
                <p:oleObj name="Equation" r:id="rId3" imgW="3657600" imgH="9448800" progId="Equation.DSMT4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63555" y="2833028"/>
                        <a:ext cx="312737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/>
          <p:nvPr/>
        </p:nvSpPr>
        <p:spPr>
          <a:xfrm>
            <a:off x="2051720" y="3970577"/>
            <a:ext cx="1296144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组成。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763688" y="3846525"/>
          <a:ext cx="288032" cy="8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5" imgW="3352800" imgH="9448800" progId="Equation.DSMT4">
                  <p:embed/>
                </p:oleObj>
              </mc:Choice>
              <mc:Fallback>
                <p:oleObj name="Equation" r:id="rId5" imgW="3352800" imgH="9448800" progId="Equation.DSMT4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688" y="3846525"/>
                        <a:ext cx="288032" cy="8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7744" y="528005"/>
            <a:ext cx="4150136" cy="2068791"/>
          </a:xfrm>
          <a:prstGeom prst="rect">
            <a:avLst/>
          </a:prstGeom>
        </p:spPr>
      </p:pic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912350" y="2833582"/>
          <a:ext cx="288032" cy="8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8" imgW="3352800" imgH="9448800" progId="Equation.DSMT4">
                  <p:embed/>
                </p:oleObj>
              </mc:Choice>
              <mc:Fallback>
                <p:oleObj name="Equation" r:id="rId8" imgW="3352800" imgH="94488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12350" y="2833582"/>
                        <a:ext cx="288032" cy="8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6286911" y="3102570"/>
          <a:ext cx="261937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10" imgW="3048000" imgH="4267200" progId="Equation.DSMT4">
                  <p:embed/>
                </p:oleObj>
              </mc:Choice>
              <mc:Fallback>
                <p:oleObj name="Equation" r:id="rId10" imgW="3048000" imgH="42672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86911" y="3102570"/>
                        <a:ext cx="261937" cy="366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5576" y="3291830"/>
            <a:ext cx="7924800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个        组成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，     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里面有</a:t>
            </a:r>
            <a:r>
              <a:rPr lang="en-US" altLang="zh-CN" sz="2800" b="1" dirty="0">
                <a:latin typeface="+mn-lt"/>
                <a:ea typeface="+mn-ea"/>
              </a:rPr>
              <a:t>12</a:t>
            </a:r>
            <a:r>
              <a:rPr lang="zh-CN" altLang="en-US" sz="2800" b="1" dirty="0">
                <a:latin typeface="+mn-lt"/>
                <a:ea typeface="+mn-ea"/>
              </a:rPr>
              <a:t>个         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4012" y="3135662"/>
            <a:ext cx="667543" cy="872231"/>
          </a:xfrm>
          <a:prstGeom prst="rect">
            <a:avLst/>
          </a:prstGeom>
        </p:spPr>
      </p:pic>
      <p:graphicFrame>
        <p:nvGraphicFramePr>
          <p:cNvPr id="13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704104" y="3135662"/>
          <a:ext cx="7366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2" imgW="9144000" imgH="10363200" progId="Equation.DSMT4">
                  <p:embed/>
                </p:oleObj>
              </mc:Choice>
              <mc:Fallback>
                <p:oleObj name="Equation" r:id="rId2" imgW="9144000" imgH="103632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4104" y="3135662"/>
                        <a:ext cx="7366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744" y="528005"/>
            <a:ext cx="4150136" cy="2068791"/>
          </a:xfrm>
          <a:prstGeom prst="rect">
            <a:avLst/>
          </a:prstGeom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408708" y="3094723"/>
            <a:ext cx="438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779329" y="3455700"/>
            <a:ext cx="6675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7"/>
          <p:cNvSpPr>
            <a:spLocks noChangeArrowheads="1"/>
          </p:cNvSpPr>
          <p:nvPr/>
        </p:nvSpPr>
        <p:spPr bwMode="auto">
          <a:xfrm>
            <a:off x="643850" y="792778"/>
            <a:ext cx="816427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从下面的分数中任选一个，在下面的框里画图表示出来。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2771" name="对象 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844165" y="1265873"/>
          <a:ext cx="33813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8" name="Equation" r:id="rId1" imgW="152400" imgH="405765" progId="Equation.DSMT4">
                  <p:embed/>
                </p:oleObj>
              </mc:Choice>
              <mc:Fallback>
                <p:oleObj name="Equation" r:id="rId1" imgW="152400" imgH="405765" progId="Equation.DSMT4">
                  <p:embed/>
                  <p:pic>
                    <p:nvPicPr>
                      <p:cNvPr id="0" name="对象 2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165" y="1265873"/>
                        <a:ext cx="33813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628390" y="1265873"/>
          <a:ext cx="33813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9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8390" y="1265873"/>
                        <a:ext cx="33813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411028" y="1265873"/>
          <a:ext cx="309562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" name="Equation" r:id="rId5" imgW="139700" imgH="406400" progId="Equation.DSMT4">
                  <p:embed/>
                </p:oleObj>
              </mc:Choice>
              <mc:Fallback>
                <p:oleObj name="Equation" r:id="rId5" imgW="139700" imgH="406400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1028" y="1265873"/>
                        <a:ext cx="309562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165090" y="1265873"/>
          <a:ext cx="30956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5090" y="1265873"/>
                        <a:ext cx="309563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919153" y="1265873"/>
          <a:ext cx="4794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name="Equation" r:id="rId9" imgW="215900" imgH="405765" progId="Equation.DSMT4">
                  <p:embed/>
                </p:oleObj>
              </mc:Choice>
              <mc:Fallback>
                <p:oleObj name="Equation" r:id="rId9" imgW="215900" imgH="405765" progId="Equation.DSMT4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9153" y="1265873"/>
                        <a:ext cx="4794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: 圆角 7"/>
          <p:cNvSpPr/>
          <p:nvPr/>
        </p:nvSpPr>
        <p:spPr>
          <a:xfrm>
            <a:off x="1044575" y="2284413"/>
            <a:ext cx="7272338" cy="2374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1752600" y="2678113"/>
            <a:ext cx="727075" cy="1709737"/>
            <a:chOff x="1752736" y="2677543"/>
            <a:chExt cx="726492" cy="1710493"/>
          </a:xfrm>
        </p:grpSpPr>
        <p:sp>
          <p:nvSpPr>
            <p:cNvPr id="27" name="矩形 26"/>
            <p:cNvSpPr/>
            <p:nvPr/>
          </p:nvSpPr>
          <p:spPr>
            <a:xfrm>
              <a:off x="1765426" y="2687072"/>
              <a:ext cx="709044" cy="349404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aphicFrame>
          <p:nvGraphicFramePr>
            <p:cNvPr id="32807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945549" y="3487924"/>
            <a:ext cx="338137" cy="900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73" name="Equation" r:id="rId11" imgW="152400" imgH="405765" progId="Equation.DSMT4">
                    <p:embed/>
                  </p:oleObj>
                </mc:Choice>
                <mc:Fallback>
                  <p:oleObj name="Equation" r:id="rId11" imgW="152400" imgH="405765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5549" y="3487924"/>
                          <a:ext cx="338137" cy="900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矩形 1"/>
            <p:cNvSpPr/>
            <p:nvPr/>
          </p:nvSpPr>
          <p:spPr>
            <a:xfrm>
              <a:off x="1759081" y="2677543"/>
              <a:ext cx="720147" cy="71945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752736" y="3041241"/>
              <a:ext cx="723320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 bwMode="auto">
          <a:xfrm>
            <a:off x="3052763" y="2678113"/>
            <a:ext cx="722312" cy="1709737"/>
            <a:chOff x="3051969" y="2677543"/>
            <a:chExt cx="723106" cy="1710493"/>
          </a:xfrm>
        </p:grpSpPr>
        <p:sp>
          <p:nvSpPr>
            <p:cNvPr id="44" name="矩形 43"/>
            <p:cNvSpPr/>
            <p:nvPr/>
          </p:nvSpPr>
          <p:spPr>
            <a:xfrm>
              <a:off x="3059915" y="2683896"/>
              <a:ext cx="707215" cy="230289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3051969" y="2677543"/>
              <a:ext cx="719928" cy="71945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055147" y="2914185"/>
              <a:ext cx="719928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3055147" y="3161944"/>
              <a:ext cx="719928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2805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247299" y="3487924"/>
            <a:ext cx="338137" cy="900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74" name="Equation" r:id="rId13" imgW="152400" imgH="405765" progId="Equation.DSMT4">
                    <p:embed/>
                  </p:oleObj>
                </mc:Choice>
                <mc:Fallback>
                  <p:oleObj name="Equation" r:id="rId13" imgW="152400" imgH="405765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7299" y="3487924"/>
                          <a:ext cx="338137" cy="900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" name="组合 30"/>
          <p:cNvGrpSpPr/>
          <p:nvPr/>
        </p:nvGrpSpPr>
        <p:grpSpPr bwMode="auto">
          <a:xfrm>
            <a:off x="4365625" y="2678113"/>
            <a:ext cx="723900" cy="1709737"/>
            <a:chOff x="4365724" y="2677543"/>
            <a:chExt cx="723801" cy="1710307"/>
          </a:xfrm>
        </p:grpSpPr>
        <p:sp>
          <p:nvSpPr>
            <p:cNvPr id="45" name="矩形 44"/>
            <p:cNvSpPr/>
            <p:nvPr/>
          </p:nvSpPr>
          <p:spPr>
            <a:xfrm>
              <a:off x="4370486" y="2683895"/>
              <a:ext cx="350789" cy="352542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65724" y="2677543"/>
              <a:ext cx="720626" cy="7193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4719689" y="2685483"/>
              <a:ext cx="0" cy="708261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365724" y="3038025"/>
              <a:ext cx="723801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2800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564063" y="3487738"/>
            <a:ext cx="309562" cy="900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75" name="Equation" r:id="rId15" imgW="139700" imgH="406400" progId="Equation.DSMT4">
                    <p:embed/>
                  </p:oleObj>
                </mc:Choice>
                <mc:Fallback>
                  <p:oleObj name="Equation" r:id="rId15" imgW="139700" imgH="406400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64063" y="3487738"/>
                          <a:ext cx="309562" cy="900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" name="组合 32"/>
          <p:cNvGrpSpPr/>
          <p:nvPr/>
        </p:nvGrpSpPr>
        <p:grpSpPr bwMode="auto">
          <a:xfrm>
            <a:off x="5702300" y="2678113"/>
            <a:ext cx="733425" cy="1714500"/>
            <a:chOff x="5702399" y="2677543"/>
            <a:chExt cx="733326" cy="1715070"/>
          </a:xfrm>
        </p:grpSpPr>
        <p:sp>
          <p:nvSpPr>
            <p:cNvPr id="46" name="矩形 45"/>
            <p:cNvSpPr/>
            <p:nvPr/>
          </p:nvSpPr>
          <p:spPr>
            <a:xfrm>
              <a:off x="5716685" y="2683895"/>
              <a:ext cx="350790" cy="239792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708748" y="2677543"/>
              <a:ext cx="720628" cy="719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711923" y="2920511"/>
              <a:ext cx="723802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5702399" y="3161891"/>
              <a:ext cx="723802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6069062" y="2685483"/>
              <a:ext cx="0" cy="70826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2795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959475" y="3492500"/>
            <a:ext cx="309563" cy="900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76" name="Equation" r:id="rId17" imgW="139700" imgH="406400" progId="Equation.DSMT4">
                    <p:embed/>
                  </p:oleObj>
                </mc:Choice>
                <mc:Fallback>
                  <p:oleObj name="Equation" r:id="rId17" imgW="139700" imgH="406400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59475" y="3492500"/>
                          <a:ext cx="309563" cy="900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" name="组合 33"/>
          <p:cNvGrpSpPr/>
          <p:nvPr/>
        </p:nvGrpSpPr>
        <p:grpSpPr bwMode="auto">
          <a:xfrm>
            <a:off x="7239000" y="2678113"/>
            <a:ext cx="723900" cy="1708150"/>
            <a:chOff x="7239099" y="2677543"/>
            <a:chExt cx="723801" cy="1708720"/>
          </a:xfrm>
        </p:grpSpPr>
        <p:sp>
          <p:nvSpPr>
            <p:cNvPr id="47" name="矩形 46"/>
            <p:cNvSpPr/>
            <p:nvPr/>
          </p:nvSpPr>
          <p:spPr>
            <a:xfrm>
              <a:off x="7245448" y="2683895"/>
              <a:ext cx="241267" cy="176271"/>
            </a:xfrm>
            <a:prstGeom prst="rect">
              <a:avLst/>
            </a:prstGeom>
            <a:solidFill>
              <a:srgbClr val="F292C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242274" y="2677543"/>
              <a:ext cx="719040" cy="7193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7239099" y="2863342"/>
              <a:ext cx="723801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239099" y="3050729"/>
              <a:ext cx="723801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7239099" y="3234941"/>
              <a:ext cx="723801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7477191" y="2685483"/>
              <a:ext cx="0" cy="708261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723221" y="2685483"/>
              <a:ext cx="0" cy="708261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2789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7407275" y="3486150"/>
            <a:ext cx="477838" cy="900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77" name="Equation" r:id="rId19" imgW="215900" imgH="405765" progId="Equation.DSMT4">
                    <p:embed/>
                  </p:oleObj>
                </mc:Choice>
                <mc:Fallback>
                  <p:oleObj name="Equation" r:id="rId19" imgW="215900" imgH="405765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07275" y="3486150"/>
                          <a:ext cx="477838" cy="900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文本框 2"/>
          <p:cNvSpPr txBox="1"/>
          <p:nvPr/>
        </p:nvSpPr>
        <p:spPr>
          <a:xfrm>
            <a:off x="6348730" y="1174750"/>
            <a:ext cx="29108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P48 </a:t>
            </a:r>
            <a:r>
              <a:rPr lang="zh-CN" altLang="en-US" sz="1200" b="1" dirty="0">
                <a:solidFill>
                  <a:srgbClr val="E75A4F"/>
                </a:solidFill>
              </a:rPr>
              <a:t>练习十一 第</a:t>
            </a:r>
            <a:r>
              <a:rPr lang="en-US" altLang="zh-CN" sz="1200" b="1" dirty="0">
                <a:solidFill>
                  <a:srgbClr val="E75A4F"/>
                </a:solidFill>
              </a:rPr>
              <a:t>5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  <p:grpSp>
        <p:nvGrpSpPr>
          <p:cNvPr id="29701" name="组合 11"/>
          <p:cNvGrpSpPr/>
          <p:nvPr/>
        </p:nvGrpSpPr>
        <p:grpSpPr bwMode="auto">
          <a:xfrm>
            <a:off x="573088" y="192088"/>
            <a:ext cx="4862512" cy="727075"/>
            <a:chOff x="572334" y="192405"/>
            <a:chExt cx="4862932" cy="727132"/>
          </a:xfrm>
        </p:grpSpPr>
        <p:pic>
          <p:nvPicPr>
            <p:cNvPr id="29702" name="图片 1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847" t="-2" b="-12666"/>
            <a:stretch>
              <a:fillRect/>
            </a:stretch>
          </p:blipFill>
          <p:spPr bwMode="auto">
            <a:xfrm>
              <a:off x="4251660" y="192405"/>
              <a:ext cx="1183606" cy="727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3" name="图片 13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095"/>
            <a:stretch>
              <a:fillRect/>
            </a:stretch>
          </p:blipFill>
          <p:spPr bwMode="auto">
            <a:xfrm>
              <a:off x="572334" y="192405"/>
              <a:ext cx="3710074" cy="645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1"/>
            <p:cNvSpPr txBox="1">
              <a:spLocks noChangeArrowheads="1"/>
            </p:cNvSpPr>
            <p:nvPr/>
          </p:nvSpPr>
          <p:spPr bwMode="auto">
            <a:xfrm>
              <a:off x="854933" y="284487"/>
              <a:ext cx="4221527" cy="52232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四、自主练习，形成技能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7"/>
          <p:cNvSpPr>
            <a:spLocks noChangeArrowheads="1"/>
          </p:cNvSpPr>
          <p:nvPr/>
        </p:nvSpPr>
        <p:spPr bwMode="auto">
          <a:xfrm>
            <a:off x="835025" y="1419225"/>
            <a:ext cx="7408863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和同桌说一说在生活中见过的分数，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并说出它的单位“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”和分数单位。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08149" y="2931965"/>
            <a:ext cx="2459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5A4F"/>
                </a:solidFill>
              </a:rPr>
              <a:t>【</a:t>
            </a:r>
            <a:r>
              <a:rPr lang="zh-CN" altLang="en-US" sz="1200" b="1" dirty="0">
                <a:solidFill>
                  <a:srgbClr val="E75A4F"/>
                </a:solidFill>
              </a:rPr>
              <a:t>选自课本</a:t>
            </a:r>
            <a:r>
              <a:rPr lang="en-US" altLang="zh-CN" sz="1200" b="1" dirty="0">
                <a:solidFill>
                  <a:srgbClr val="E75A4F"/>
                </a:solidFill>
              </a:rPr>
              <a:t>P48 </a:t>
            </a:r>
            <a:r>
              <a:rPr lang="zh-CN" altLang="en-US" sz="1200" b="1" dirty="0">
                <a:solidFill>
                  <a:srgbClr val="E75A4F"/>
                </a:solidFill>
              </a:rPr>
              <a:t>练习十一 第</a:t>
            </a:r>
            <a:r>
              <a:rPr lang="en-US" altLang="zh-CN" sz="1200" b="1" dirty="0">
                <a:solidFill>
                  <a:srgbClr val="E75A4F"/>
                </a:solidFill>
              </a:rPr>
              <a:t>6</a:t>
            </a:r>
            <a:r>
              <a:rPr lang="zh-CN" altLang="en-US" sz="1200" b="1" dirty="0">
                <a:solidFill>
                  <a:srgbClr val="E75A4F"/>
                </a:solidFill>
              </a:rPr>
              <a:t>题</a:t>
            </a:r>
            <a:r>
              <a:rPr lang="en-US" altLang="zh-CN" sz="1200" b="1" dirty="0">
                <a:solidFill>
                  <a:srgbClr val="E75A4F"/>
                </a:solidFill>
              </a:rPr>
              <a:t>】</a:t>
            </a:r>
            <a:endParaRPr lang="zh-CN" altLang="en-US" sz="1200" b="1" dirty="0">
              <a:solidFill>
                <a:srgbClr val="E75A4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6"/>
          <p:cNvGrpSpPr/>
          <p:nvPr/>
        </p:nvGrpSpPr>
        <p:grpSpPr bwMode="auto">
          <a:xfrm>
            <a:off x="573088" y="192088"/>
            <a:ext cx="2752725" cy="727075"/>
            <a:chOff x="572334" y="192405"/>
            <a:chExt cx="2752734" cy="727132"/>
          </a:xfrm>
        </p:grpSpPr>
        <p:pic>
          <p:nvPicPr>
            <p:cNvPr id="34822" name="图片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78" t="-2" b="-12666"/>
            <a:stretch>
              <a:fillRect/>
            </a:stretch>
          </p:blipFill>
          <p:spPr bwMode="auto">
            <a:xfrm>
              <a:off x="2195736" y="192405"/>
              <a:ext cx="1129332" cy="727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3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101"/>
            <a:stretch>
              <a:fillRect/>
            </a:stretch>
          </p:blipFill>
          <p:spPr bwMode="auto">
            <a:xfrm>
              <a:off x="572334" y="192405"/>
              <a:ext cx="1623402" cy="645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1"/>
            <p:cNvSpPr txBox="1">
              <a:spLocks noChangeArrowheads="1"/>
            </p:cNvSpPr>
            <p:nvPr/>
          </p:nvSpPr>
          <p:spPr bwMode="auto">
            <a:xfrm>
              <a:off x="754897" y="284487"/>
              <a:ext cx="2376496" cy="52391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4819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699770"/>
            <a:ext cx="7875270" cy="4142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文本框 2"/>
          <p:cNvSpPr txBox="1">
            <a:spLocks noChangeArrowheads="1"/>
          </p:cNvSpPr>
          <p:nvPr/>
        </p:nvSpPr>
        <p:spPr bwMode="auto">
          <a:xfrm>
            <a:off x="2342515" y="1635760"/>
            <a:ext cx="4450080" cy="20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zh-CN" sz="32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通过本节课的练习，你们对分数的意义有哪些新的认识？又有哪些新的收获？</a:t>
            </a:r>
            <a:endParaRPr lang="zh-CN" sz="320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6"/>
          <p:cNvGrpSpPr/>
          <p:nvPr/>
        </p:nvGrpSpPr>
        <p:grpSpPr bwMode="auto">
          <a:xfrm>
            <a:off x="573088" y="192088"/>
            <a:ext cx="2752725" cy="727075"/>
            <a:chOff x="572334" y="192405"/>
            <a:chExt cx="2752734" cy="727132"/>
          </a:xfrm>
        </p:grpSpPr>
        <p:pic>
          <p:nvPicPr>
            <p:cNvPr id="34822" name="图片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78" t="-2" b="-12666"/>
            <a:stretch>
              <a:fillRect/>
            </a:stretch>
          </p:blipFill>
          <p:spPr bwMode="auto">
            <a:xfrm>
              <a:off x="2195736" y="192405"/>
              <a:ext cx="1129332" cy="727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3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101"/>
            <a:stretch>
              <a:fillRect/>
            </a:stretch>
          </p:blipFill>
          <p:spPr bwMode="auto">
            <a:xfrm>
              <a:off x="572334" y="192405"/>
              <a:ext cx="1623402" cy="645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>
              <a:spLocks noChangeArrowheads="1"/>
            </p:cNvSpPr>
            <p:nvPr/>
          </p:nvSpPr>
          <p:spPr bwMode="auto">
            <a:xfrm>
              <a:off x="754897" y="284487"/>
              <a:ext cx="2376496" cy="5220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六、作业设计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65480" y="772160"/>
            <a:ext cx="7812405" cy="4508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38307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见“状元成才路”系列丛书《创优作业100分》对应课时作业。</a:t>
            </a:r>
            <a:endParaRPr lang="zh-CN" altLang="en-US" sz="1800" b="1">
              <a:solidFill>
                <a:srgbClr val="E38307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0100" y="1270000"/>
            <a:ext cx="3700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一、填一填。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5650" y="1780540"/>
            <a:ext cx="764095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地球陆地面积约地球总面积的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，这里是把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）看作单位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“1”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读作（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       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），它的分数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单位是（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940425" y="1924685"/>
          <a:ext cx="42862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2" imgW="292100" imgH="393700" progId="Equation.DSMT4">
                  <p:embed/>
                </p:oleObj>
              </mc:Choice>
              <mc:Fallback>
                <p:oleObj name="" r:id="rId2" imgW="2921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40425" y="1924685"/>
                        <a:ext cx="428625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1546860" y="2428875"/>
            <a:ext cx="235331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地球总面积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59840" y="3148965"/>
          <a:ext cx="42862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4" imgW="292100" imgH="393700" progId="Equation.DSMT4">
                  <p:embed/>
                </p:oleObj>
              </mc:Choice>
              <mc:Fallback>
                <p:oleObj name="" r:id="rId4" imgW="2921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59840" y="3148965"/>
                        <a:ext cx="428625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2707640" y="3084195"/>
            <a:ext cx="352171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latinLnBrk="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一百分之二十九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43530" y="3821430"/>
          <a:ext cx="42862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5" imgW="292100" imgH="393700" progId="Equation.DSMT4">
                  <p:embed/>
                </p:oleObj>
              </mc:Choice>
              <mc:Fallback>
                <p:oleObj name="" r:id="rId5" imgW="2921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43530" y="3821430"/>
                        <a:ext cx="428625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7" grpId="0"/>
      <p:bldP spid="1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/>
        </p:nvSpPr>
        <p:spPr>
          <a:xfrm>
            <a:off x="751840" y="477520"/>
            <a:ext cx="764095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20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里面有（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）个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20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87450" y="701040"/>
          <a:ext cx="29654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152400" imgH="393700" progId="Equation.DSMT4">
                  <p:embed/>
                </p:oleObj>
              </mc:Choice>
              <mc:Fallback>
                <p:oleObj name="" r:id="rId1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87450" y="701040"/>
                        <a:ext cx="29654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23890" y="701040"/>
          <a:ext cx="271780" cy="7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139700" imgH="393700" progId="Equation.DSMT4">
                  <p:embed/>
                </p:oleObj>
              </mc:Choice>
              <mc:Fallback>
                <p:oleObj name="" r:id="rId3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23890" y="701040"/>
                        <a:ext cx="271780" cy="76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87450" y="1517015"/>
          <a:ext cx="29654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5" imgW="152400" imgH="393700" progId="Equation.DSMT4">
                  <p:embed/>
                </p:oleObj>
              </mc:Choice>
              <mc:Fallback>
                <p:oleObj name="" r:id="rId5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7450" y="1517015"/>
                        <a:ext cx="29654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3060065" y="641350"/>
            <a:ext cx="751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25315" y="701040"/>
          <a:ext cx="292735" cy="824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139700" imgH="393700" progId="Equation.DSMT4">
                  <p:embed/>
                </p:oleObj>
              </mc:Choice>
              <mc:Fallback>
                <p:oleObj name="" r:id="rId7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25315" y="701040"/>
                        <a:ext cx="292735" cy="824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32930" y="701040"/>
          <a:ext cx="271780" cy="7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9" imgW="139700" imgH="393700" progId="Equation.DSMT4">
                  <p:embed/>
                </p:oleObj>
              </mc:Choice>
              <mc:Fallback>
                <p:oleObj name="" r:id="rId9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32930" y="701040"/>
                        <a:ext cx="271780" cy="76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75293" y="1526540"/>
          <a:ext cx="296545" cy="7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1" imgW="152400" imgH="393700" progId="Equation.DSMT4">
                  <p:embed/>
                </p:oleObj>
              </mc:Choice>
              <mc:Fallback>
                <p:oleObj name="" r:id="rId11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75293" y="1526540"/>
                        <a:ext cx="296545" cy="76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755650" y="2572385"/>
            <a:ext cx="8177530" cy="1814830"/>
            <a:chOff x="1190" y="4390"/>
            <a:chExt cx="12878" cy="2858"/>
          </a:xfrm>
        </p:grpSpPr>
        <p:sp>
          <p:nvSpPr>
            <p:cNvPr id="13" name="文本框 12"/>
            <p:cNvSpPr txBox="1"/>
            <p:nvPr/>
          </p:nvSpPr>
          <p:spPr>
            <a:xfrm>
              <a:off x="1190" y="4390"/>
              <a:ext cx="12878" cy="2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atinLnBrk="0">
                <a:lnSpc>
                  <a:spcPct val="200000"/>
                </a:lnSpc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3.    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里面有（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）个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分数单位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再添上（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endPara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latinLnBrk="0">
                <a:lnSpc>
                  <a:spcPct val="200000"/>
                </a:lnSpc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个这样的分数单位就是</a:t>
              </a: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“1”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870" y="4730"/>
            <a:ext cx="467" cy="1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" name="" r:id="rId13" imgW="152400" imgH="393700" progId="Equation.DSMT4">
                    <p:embed/>
                  </p:oleObj>
                </mc:Choice>
                <mc:Fallback>
                  <p:oleObj name="" r:id="rId13" imgW="1524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870" y="4730"/>
                          <a:ext cx="467" cy="120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文本框 18"/>
          <p:cNvSpPr txBox="1"/>
          <p:nvPr/>
        </p:nvSpPr>
        <p:spPr>
          <a:xfrm>
            <a:off x="3131820" y="2715895"/>
            <a:ext cx="751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40650" y="2715895"/>
            <a:ext cx="751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9" grpId="0"/>
      <p:bldP spid="19" grpId="1"/>
      <p:bldP spid="20" grpId="0"/>
      <p:bldP spid="2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539433" y="411163"/>
            <a:ext cx="7388225" cy="607695"/>
          </a:xfrm>
          <a:prstGeom prst="rect">
            <a:avLst/>
          </a:prstGeom>
        </p:spPr>
        <p:txBody>
          <a:bodyPr>
            <a:spAutoFit/>
          </a:bodyPr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二、选一选。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（将正确答案的序号填在括号里）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6120" y="1470660"/>
            <a:ext cx="761047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下面的分数中，分数单位最小的是（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3305" y="2570480"/>
            <a:ext cx="904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9250" y="2619375"/>
          <a:ext cx="29654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152400" imgH="393700" progId="Equation.DSMT4">
                  <p:embed/>
                </p:oleObj>
              </mc:Choice>
              <mc:Fallback>
                <p:oleObj name="" r:id="rId1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19250" y="2619375"/>
                        <a:ext cx="29654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987675" y="2593340"/>
            <a:ext cx="904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3620" y="2642235"/>
          <a:ext cx="29654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3" imgW="152400" imgH="393700" progId="Equation.DSMT4">
                  <p:embed/>
                </p:oleObj>
              </mc:Choice>
              <mc:Fallback>
                <p:oleObj name="" r:id="rId3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3620" y="2642235"/>
                        <a:ext cx="29654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860290" y="2593340"/>
            <a:ext cx="904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36235" y="2642235"/>
          <a:ext cx="29654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5" imgW="152400" imgH="393700" progId="Equation.DSMT4">
                  <p:embed/>
                </p:oleObj>
              </mc:Choice>
              <mc:Fallback>
                <p:oleObj name="" r:id="rId5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36235" y="2642235"/>
                        <a:ext cx="29654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7021195" y="2593340"/>
            <a:ext cx="904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522845" y="2642235"/>
          <a:ext cx="44513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7" imgW="228600" imgH="393700" progId="Equation.DSMT4">
                  <p:embed/>
                </p:oleObj>
              </mc:Choice>
              <mc:Fallback>
                <p:oleObj name="" r:id="rId7" imgW="2286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22845" y="2642235"/>
                        <a:ext cx="44513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6875780" y="1470660"/>
            <a:ext cx="64706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83895" y="916305"/>
            <a:ext cx="761047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个苹果平均分给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个小朋友，每个小朋友分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得这些苹果的（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3305" y="2570480"/>
            <a:ext cx="904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9250" y="2619375"/>
          <a:ext cx="29654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152400" imgH="393700" progId="Equation.DSMT4">
                  <p:embed/>
                </p:oleObj>
              </mc:Choice>
              <mc:Fallback>
                <p:oleObj name="" r:id="rId1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19250" y="2619375"/>
                        <a:ext cx="29654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987675" y="2593340"/>
            <a:ext cx="904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3620" y="2642235"/>
          <a:ext cx="29654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3" imgW="152400" imgH="393700" progId="Equation.DSMT4">
                  <p:embed/>
                </p:oleObj>
              </mc:Choice>
              <mc:Fallback>
                <p:oleObj name="" r:id="rId3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3620" y="2642235"/>
                        <a:ext cx="29654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860290" y="2593340"/>
            <a:ext cx="904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48300" y="2642235"/>
          <a:ext cx="27241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5" imgW="139700" imgH="393700" progId="Equation.DSMT4">
                  <p:embed/>
                </p:oleObj>
              </mc:Choice>
              <mc:Fallback>
                <p:oleObj name="" r:id="rId5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8300" y="2642235"/>
                        <a:ext cx="27241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7021195" y="2593340"/>
            <a:ext cx="9042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D.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596823" y="2642235"/>
          <a:ext cx="297180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7" imgW="152400" imgH="393700" progId="Equation.DSMT4">
                  <p:embed/>
                </p:oleObj>
              </mc:Choice>
              <mc:Fallback>
                <p:oleObj name="" r:id="rId7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96823" y="2642235"/>
                        <a:ext cx="297180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3707765" y="1555115"/>
            <a:ext cx="64706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755333" y="411163"/>
            <a:ext cx="7388225" cy="607695"/>
          </a:xfrm>
          <a:prstGeom prst="rect">
            <a:avLst/>
          </a:prstGeom>
        </p:spPr>
        <p:txBody>
          <a:bodyPr>
            <a:spAutoFit/>
          </a:bodyPr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三、填表。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575" y="1075055"/>
            <a:ext cx="7562850" cy="3130550"/>
          </a:xfrm>
          <a:prstGeom prst="rect">
            <a:avLst/>
          </a:prstGeom>
        </p:spPr>
      </p:pic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60065" y="2211705"/>
          <a:ext cx="271780" cy="7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2" imgW="139700" imgH="393700" progId="Equation.DSMT4">
                  <p:embed/>
                </p:oleObj>
              </mc:Choice>
              <mc:Fallback>
                <p:oleObj name="" r:id="rId2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60065" y="2211705"/>
                        <a:ext cx="271780" cy="76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3059430" y="3291840"/>
            <a:ext cx="751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11638" y="2211705"/>
          <a:ext cx="272415" cy="7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4" imgW="139700" imgH="393700" progId="Equation.DSMT4">
                  <p:embed/>
                </p:oleObj>
              </mc:Choice>
              <mc:Fallback>
                <p:oleObj name="" r:id="rId4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11638" y="2211705"/>
                        <a:ext cx="272415" cy="76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211320" y="3291840"/>
            <a:ext cx="751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89550" y="2211705"/>
          <a:ext cx="420370" cy="7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6" imgW="215900" imgH="393700" progId="Equation.DSMT4">
                  <p:embed/>
                </p:oleObj>
              </mc:Choice>
              <mc:Fallback>
                <p:oleObj name="" r:id="rId6" imgW="2159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89550" y="2211705"/>
                        <a:ext cx="420370" cy="76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5363210" y="3291840"/>
            <a:ext cx="751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380163" y="2211705"/>
          <a:ext cx="445135" cy="7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8" imgW="228600" imgH="393700" progId="Equation.DSMT4">
                  <p:embed/>
                </p:oleObj>
              </mc:Choice>
              <mc:Fallback>
                <p:oleObj name="" r:id="rId8" imgW="2286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80163" y="2211705"/>
                        <a:ext cx="445135" cy="76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6435725" y="3291840"/>
            <a:ext cx="751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504748" y="2211705"/>
          <a:ext cx="568325" cy="7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10" imgW="292100" imgH="393700" progId="Equation.DSMT4">
                  <p:embed/>
                </p:oleObj>
              </mc:Choice>
              <mc:Fallback>
                <p:oleObj name="" r:id="rId10" imgW="2921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04748" y="2211705"/>
                        <a:ext cx="568325" cy="765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7538085" y="3291840"/>
            <a:ext cx="751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12" grpId="0"/>
      <p:bldP spid="12" grpId="1"/>
      <p:bldP spid="15" grpId="0"/>
      <p:bldP spid="15" grpId="1"/>
      <p:bldP spid="18" grpId="0"/>
      <p:bldP spid="1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306513" y="1055688"/>
            <a:ext cx="585787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给下面这些圆的    涂上颜色。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4513" y="268288"/>
            <a:ext cx="3240087" cy="7372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四、按要求涂色。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37892" name="对象 2"/>
          <p:cNvGraphicFramePr>
            <a:graphicFrameLocks noChangeAspect="1"/>
          </p:cNvGraphicFramePr>
          <p:nvPr/>
        </p:nvGraphicFramePr>
        <p:xfrm>
          <a:off x="4211638" y="941388"/>
          <a:ext cx="2714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Equation" r:id="rId1" imgW="152400" imgH="405765" progId="Equation.DSMT4">
                  <p:embed/>
                </p:oleObj>
              </mc:Choice>
              <mc:Fallback>
                <p:oleObj name="Equation" r:id="rId1" imgW="152400" imgH="4057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941388"/>
                        <a:ext cx="27146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3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1711325"/>
            <a:ext cx="68707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306513" y="2886075"/>
            <a:ext cx="5857875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给下面这些圆的    涂上颜色。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37895" name="对象 6"/>
          <p:cNvGraphicFramePr>
            <a:graphicFrameLocks noChangeAspect="1"/>
          </p:cNvGraphicFramePr>
          <p:nvPr/>
        </p:nvGraphicFramePr>
        <p:xfrm>
          <a:off x="4211638" y="2741613"/>
          <a:ext cx="26987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Equation" r:id="rId4" imgW="152400" imgH="405765" progId="Equation.DSMT4">
                  <p:embed/>
                </p:oleObj>
              </mc:Choice>
              <mc:Fallback>
                <p:oleObj name="Equation" r:id="rId4" imgW="152400" imgH="405765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2741613"/>
                        <a:ext cx="26987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6" name="图片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3516313"/>
            <a:ext cx="6870700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679575"/>
            <a:ext cx="705326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3490913"/>
            <a:ext cx="69881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LIDE.ADDREMOVEWATERMARK" val="ly9JJn5r0e"/>
</p:tagLst>
</file>

<file path=ppt/tags/tag2.xml><?xml version="1.0" encoding="utf-8"?>
<p:tagLst xmlns:p="http://schemas.openxmlformats.org/presentationml/2006/main">
  <p:tag name="ISLIDE.ADDREMOVEWATERMARK" val="rMvW0arkeT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latinLnBrk="0">
          <a:lnSpc>
            <a:spcPct val="150000"/>
          </a:lnSpc>
          <a:defRPr lang="en-US" altLang="zh-CN" sz="2800" b="1"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1389</Words>
  <Application>WPS 演示</Application>
  <PresentationFormat>全屏显示(16:9)</PresentationFormat>
  <Paragraphs>245</Paragraphs>
  <Slides>21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68</vt:i4>
      </vt:variant>
      <vt:variant>
        <vt:lpstr>幻灯片标题</vt:lpstr>
      </vt:variant>
      <vt:variant>
        <vt:i4>21</vt:i4>
      </vt:variant>
    </vt:vector>
  </HeadingPairs>
  <TitlesOfParts>
    <vt:vector size="104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仓耳今楷05-6763 W05</vt:lpstr>
      <vt:lpstr>Wingdings</vt:lpstr>
      <vt:lpstr>微软雅黑</vt:lpstr>
      <vt:lpstr>Arial Unicode MS</vt:lpstr>
      <vt:lpstr>楷体_GB2312</vt:lpstr>
      <vt:lpstr>自定义设计方案</vt:lpstr>
      <vt:lpstr>1_自定义设计方案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265</cp:revision>
  <dcterms:created xsi:type="dcterms:W3CDTF">2015-08-27T07:30:00Z</dcterms:created>
  <dcterms:modified xsi:type="dcterms:W3CDTF">2023-11-02T01:54:18Z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C375A99CA3DB48BB8C9AE3F7971FF78C</vt:lpwstr>
  </property>
</Properties>
</file>