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44" r:id="rId7"/>
    <p:sldId id="361" r:id="rId8"/>
    <p:sldId id="345" r:id="rId9"/>
    <p:sldId id="358" r:id="rId10"/>
    <p:sldId id="359" r:id="rId11"/>
    <p:sldId id="360" r:id="rId12"/>
    <p:sldId id="366" r:id="rId13"/>
    <p:sldId id="362" r:id="rId14"/>
    <p:sldId id="270" r:id="rId15"/>
    <p:sldId id="363" r:id="rId16"/>
    <p:sldId id="370" r:id="rId17"/>
    <p:sldId id="365" r:id="rId18"/>
    <p:sldId id="343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A00"/>
    <a:srgbClr val="0000FF"/>
    <a:srgbClr val="E72D8B"/>
    <a:srgbClr val="FAD6E8"/>
    <a:srgbClr val="F292C2"/>
    <a:srgbClr val="EF75B2"/>
    <a:srgbClr val="EE6CAD"/>
    <a:srgbClr val="E75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58" y="528"/>
      </p:cViewPr>
      <p:guideLst>
        <p:guide orient="horz" pos="1620"/>
        <p:guide orient="horz" pos="713"/>
        <p:guide pos="70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D518D99-7A1A-4031-845D-16B0BDF2306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343009E-0EEF-4A93-A893-7D5411298FD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19E24C5-22F5-47F0-BA6A-AB694A9785DF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7463" y="0"/>
            <a:ext cx="9170988" cy="5153025"/>
            <a:chOff x="-17704" y="0"/>
            <a:chExt cx="12218556" cy="6873037"/>
          </a:xfrm>
        </p:grpSpPr>
        <p:sp>
          <p:nvSpPr>
            <p:cNvPr id="3" name="矩形 2"/>
            <p:cNvSpPr/>
            <p:nvPr userDrawn="1"/>
          </p:nvSpPr>
          <p:spPr>
            <a:xfrm>
              <a:off x="7532971" y="5911743"/>
              <a:ext cx="3527878" cy="912594"/>
            </a:xfrm>
            <a:prstGeom prst="rect">
              <a:avLst/>
            </a:prstGeom>
            <a:solidFill>
              <a:srgbClr val="4D32D9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-784" y="0"/>
              <a:ext cx="12193176" cy="6858216"/>
            </a:xfrm>
            <a:prstGeom prst="rect">
              <a:avLst/>
            </a:prstGeom>
            <a:solidFill>
              <a:srgbClr val="A7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9599359" y="594986"/>
              <a:ext cx="1892957" cy="5668243"/>
            </a:xfrm>
            <a:prstGeom prst="rect">
              <a:avLst/>
            </a:prstGeom>
            <a:solidFill>
              <a:srgbClr val="0AD6EF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406188" y="-2040535"/>
              <a:ext cx="6537305" cy="10721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 userDrawn="1"/>
          </p:nvSpPr>
          <p:spPr>
            <a:xfrm>
              <a:off x="1274583" y="870247"/>
              <a:ext cx="7423772" cy="4899633"/>
            </a:xfrm>
            <a:prstGeom prst="rect">
              <a:avLst/>
            </a:prstGeom>
            <a:solidFill>
              <a:srgbClr val="F2F2F2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5"/>
            <a:stretch>
              <a:fillRect/>
            </a:stretch>
          </p:blipFill>
          <p:spPr bwMode="auto">
            <a:xfrm flipH="1">
              <a:off x="-17704" y="3590412"/>
              <a:ext cx="2793560" cy="328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726301" y="6007679"/>
              <a:ext cx="9474551" cy="643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155575" y="195263"/>
            <a:ext cx="8832850" cy="4752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4068763"/>
            <a:ext cx="1027112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9366"/>
          <a:stretch>
            <a:fillRect/>
          </a:stretch>
        </p:blipFill>
        <p:spPr bwMode="auto">
          <a:xfrm>
            <a:off x="0" y="0"/>
            <a:ext cx="165735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ABDD066-5413-4B38-BDEC-25EB9867E28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tiff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2218879" y="1901802"/>
            <a:ext cx="3013967" cy="87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最大公因数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2" y="268288"/>
            <a:ext cx="1149816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2644775" y="3644900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3550"/>
            <a:ext cx="20510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矩形 1"/>
          <p:cNvSpPr>
            <a:spLocks noChangeArrowheads="1"/>
          </p:cNvSpPr>
          <p:nvPr/>
        </p:nvSpPr>
        <p:spPr bwMode="auto">
          <a:xfrm>
            <a:off x="2827338" y="284163"/>
            <a:ext cx="17970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>
              <a:lnSpc>
                <a:spcPct val="130000"/>
              </a:lnSpc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约分</a:t>
            </a:r>
            <a:endParaRPr lang="zh-CN" alt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0"/>
          <p:cNvGrpSpPr/>
          <p:nvPr/>
        </p:nvGrpSpPr>
        <p:grpSpPr bwMode="auto">
          <a:xfrm>
            <a:off x="1506538" y="1282700"/>
            <a:ext cx="5456237" cy="1649413"/>
            <a:chOff x="1506828" y="1282864"/>
            <a:chExt cx="5455498" cy="1648926"/>
          </a:xfrm>
        </p:grpSpPr>
        <p:sp>
          <p:nvSpPr>
            <p:cNvPr id="10" name="对话气泡: 圆角矩形 9"/>
            <p:cNvSpPr/>
            <p:nvPr/>
          </p:nvSpPr>
          <p:spPr>
            <a:xfrm>
              <a:off x="1506828" y="1292386"/>
              <a:ext cx="5455498" cy="1639404"/>
            </a:xfrm>
            <a:prstGeom prst="wedgeRoundRectCallout">
              <a:avLst>
                <a:gd name="adj1" fmla="val 49769"/>
                <a:gd name="adj2" fmla="val 7225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630636" y="1282864"/>
              <a:ext cx="5331690" cy="15695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同学们，我们在前面学习了因数的有关知识</a:t>
              </a:r>
              <a:r>
                <a:rPr lang="en-US" altLang="zh-CN" sz="3200" b="1" dirty="0">
                  <a:latin typeface="+mn-ea"/>
                  <a:ea typeface="+mn-ea"/>
                </a:rPr>
                <a:t>,</a:t>
              </a:r>
              <a:r>
                <a:rPr lang="zh-CN" altLang="en-US" sz="3200" b="1" dirty="0">
                  <a:latin typeface="+mn-ea"/>
                  <a:ea typeface="+mn-ea"/>
                </a:rPr>
                <a:t>还记得有哪些知识吗</a:t>
              </a:r>
              <a:r>
                <a:rPr lang="en-US" altLang="zh-CN" sz="3200" b="1" dirty="0">
                  <a:latin typeface="+mn-ea"/>
                  <a:ea typeface="+mn-ea"/>
                </a:rPr>
                <a:t>?</a:t>
              </a:r>
              <a:endParaRPr lang="en-US" altLang="zh-CN" sz="3200" b="1" dirty="0">
                <a:latin typeface="+mn-ea"/>
                <a:ea typeface="+mn-ea"/>
              </a:endParaRPr>
            </a:p>
          </p:txBody>
        </p:sp>
      </p:grpSp>
      <p:pic>
        <p:nvPicPr>
          <p:cNvPr id="9219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338" y="3048383"/>
            <a:ext cx="1452562" cy="111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/>
        </p:nvGrpSpPr>
        <p:grpSpPr bwMode="auto">
          <a:xfrm>
            <a:off x="1652315" y="3681412"/>
            <a:ext cx="5454650" cy="614363"/>
            <a:chOff x="1506828" y="1282864"/>
            <a:chExt cx="5455498" cy="1648926"/>
          </a:xfrm>
        </p:grpSpPr>
        <p:sp>
          <p:nvSpPr>
            <p:cNvPr id="14" name="对话气泡: 圆角矩形 13"/>
            <p:cNvSpPr/>
            <p:nvPr/>
          </p:nvSpPr>
          <p:spPr>
            <a:xfrm>
              <a:off x="1506828" y="1291386"/>
              <a:ext cx="4965060" cy="1640404"/>
            </a:xfrm>
            <a:prstGeom prst="wedgeRoundRectCallout">
              <a:avLst>
                <a:gd name="adj1" fmla="val 54833"/>
                <a:gd name="adj2" fmla="val -3854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630672" y="1282864"/>
              <a:ext cx="5331654" cy="5837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怎样找一个数的因数呢</a:t>
              </a:r>
              <a:r>
                <a:rPr lang="en-US" altLang="zh-CN" sz="3200" b="1" dirty="0">
                  <a:latin typeface="+mn-ea"/>
                  <a:ea typeface="+mn-ea"/>
                </a:rPr>
                <a:t>?</a:t>
              </a:r>
              <a:endParaRPr lang="en-US" altLang="zh-CN" sz="3200" b="1" dirty="0">
                <a:latin typeface="+mn-ea"/>
                <a:ea typeface="+mn-ea"/>
              </a:endParaRPr>
            </a:p>
          </p:txBody>
        </p:sp>
      </p:grpSp>
      <p:grpSp>
        <p:nvGrpSpPr>
          <p:cNvPr id="9221" name="组合 6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文本框 1"/>
            <p:cNvSpPr txBox="1">
              <a:spLocks noChangeArrowheads="1"/>
            </p:cNvSpPr>
            <p:nvPr/>
          </p:nvSpPr>
          <p:spPr bwMode="auto">
            <a:xfrm>
              <a:off x="1115616" y="223233"/>
              <a:ext cx="43332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一、联系旧知识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揭示课题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 bwMode="auto">
          <a:xfrm>
            <a:off x="1279525" y="1131888"/>
            <a:ext cx="6584950" cy="1077912"/>
            <a:chOff x="1068992" y="1225642"/>
            <a:chExt cx="6584901" cy="1077218"/>
          </a:xfrm>
        </p:grpSpPr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2358032" y="1225642"/>
              <a:ext cx="5145050" cy="10772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latin typeface="+mj-lt"/>
                  <a:ea typeface="黑体" panose="02010609060101010101" pitchFamily="49" charset="-122"/>
                </a:rPr>
                <a:t>最小的因数是</a:t>
              </a:r>
              <a:r>
                <a:rPr lang="en-US" altLang="zh-CN" sz="3200" b="1" dirty="0">
                  <a:solidFill>
                    <a:srgbClr val="000000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r>
                <a:rPr lang="zh-CN" altLang="en-US" sz="3200" b="1" dirty="0">
                  <a:solidFill>
                    <a:srgbClr val="000000"/>
                  </a:solidFill>
                  <a:latin typeface="+mj-lt"/>
                  <a:ea typeface="黑体" panose="02010609060101010101" pitchFamily="49" charset="-122"/>
                </a:rPr>
                <a:t>，最大的因数是它本身。</a:t>
              </a:r>
              <a:endPara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10273" name="组合 37"/>
            <p:cNvGrpSpPr/>
            <p:nvPr/>
          </p:nvGrpSpPr>
          <p:grpSpPr bwMode="auto">
            <a:xfrm>
              <a:off x="1068992" y="1426019"/>
              <a:ext cx="6584901" cy="698500"/>
              <a:chOff x="1068992" y="1103757"/>
              <a:chExt cx="6584901" cy="698500"/>
            </a:xfrm>
          </p:grpSpPr>
          <p:grpSp>
            <p:nvGrpSpPr>
              <p:cNvPr id="10274" name="组合 8"/>
              <p:cNvGrpSpPr/>
              <p:nvPr/>
            </p:nvGrpSpPr>
            <p:grpSpPr bwMode="auto">
              <a:xfrm>
                <a:off x="1068992" y="1103757"/>
                <a:ext cx="6584901" cy="698500"/>
                <a:chOff x="1747838" y="2147888"/>
                <a:chExt cx="6584901" cy="698500"/>
              </a:xfrm>
            </p:grpSpPr>
            <p:cxnSp>
              <p:nvCxnSpPr>
                <p:cNvPr id="18" name="MH_Other_1"/>
                <p:cNvCxnSpPr>
                  <a:stCxn id="22" idx="3"/>
                </p:cNvCxnSpPr>
                <p:nvPr>
                  <p:custDataLst>
                    <p:tags r:id="rId1"/>
                  </p:custDataLst>
                </p:nvPr>
              </p:nvCxnSpPr>
              <p:spPr>
                <a:xfrm flipV="1">
                  <a:off x="2490782" y="2498018"/>
                  <a:ext cx="384172" cy="0"/>
                </a:xfrm>
                <a:prstGeom prst="line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77" name="组合 10"/>
                <p:cNvGrpSpPr/>
                <p:nvPr/>
              </p:nvGrpSpPr>
              <p:grpSpPr bwMode="auto">
                <a:xfrm>
                  <a:off x="1747838" y="2147888"/>
                  <a:ext cx="742950" cy="698500"/>
                  <a:chOff x="1747838" y="2147888"/>
                  <a:chExt cx="742950" cy="698500"/>
                </a:xfrm>
              </p:grpSpPr>
              <p:sp>
                <p:nvSpPr>
                  <p:cNvPr id="22" name="MH_Other_4"/>
                  <p:cNvSpPr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1747838" y="2147407"/>
                    <a:ext cx="742944" cy="699636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F05366">
                      <a:alpha val="25000"/>
                    </a:srgbClr>
                  </a:solidFill>
                  <a:ln w="12700">
                    <a:solidFill>
                      <a:srgbClr val="F69CA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23" name="MH_Other_5"/>
                  <p:cNvSpPr/>
                  <p:nvPr>
                    <p:custDataLst>
                      <p:tags r:id="rId3"/>
                    </p:custDataLst>
                  </p:nvPr>
                </p:nvSpPr>
                <p:spPr>
                  <a:xfrm>
                    <a:off x="1794896" y="2200854"/>
                    <a:ext cx="649104" cy="601274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F05366"/>
                  </a:solidFill>
                  <a:ln w="19050">
                    <a:solidFill>
                      <a:srgbClr val="FFFFFF"/>
                    </a:solidFill>
                  </a:ln>
                  <a:effectLst>
                    <a:innerShdw blurRad="114300">
                      <a:schemeClr val="bg1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</p:grpSp>
            <p:sp>
              <p:nvSpPr>
                <p:cNvPr id="20" name="MH_Other_6"/>
                <p:cNvSpPr/>
                <p:nvPr>
                  <p:custDataLst>
                    <p:tags r:id="rId4"/>
                  </p:custDataLst>
                </p:nvPr>
              </p:nvSpPr>
              <p:spPr>
                <a:xfrm flipH="1">
                  <a:off x="2882893" y="2174377"/>
                  <a:ext cx="87311" cy="645697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1" name="MH_Other_7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8245428" y="2174377"/>
                  <a:ext cx="87311" cy="645697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7" name="TextBox 5"/>
              <p:cNvSpPr txBox="1"/>
              <p:nvPr/>
            </p:nvSpPr>
            <p:spPr>
              <a:xfrm>
                <a:off x="1180116" y="1195292"/>
                <a:ext cx="565146" cy="52512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+mj-lt"/>
                    <a:ea typeface="黑体" panose="02010609060101010101" pitchFamily="49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 bwMode="auto">
          <a:xfrm>
            <a:off x="1279525" y="2559050"/>
            <a:ext cx="6596063" cy="696913"/>
            <a:chOff x="1068992" y="2651993"/>
            <a:chExt cx="6595918" cy="696912"/>
          </a:xfrm>
        </p:grpSpPr>
        <p:sp>
          <p:nvSpPr>
            <p:cNvPr id="10260" name="矩形 4"/>
            <p:cNvSpPr>
              <a:spLocks noChangeArrowheads="1"/>
            </p:cNvSpPr>
            <p:nvPr/>
          </p:nvSpPr>
          <p:spPr bwMode="auto">
            <a:xfrm>
              <a:off x="2871699" y="2741352"/>
              <a:ext cx="430428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因数的个数是有限的。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0261" name="组合 6"/>
            <p:cNvGrpSpPr/>
            <p:nvPr/>
          </p:nvGrpSpPr>
          <p:grpSpPr bwMode="auto">
            <a:xfrm>
              <a:off x="1068992" y="2651993"/>
              <a:ext cx="6595918" cy="696912"/>
              <a:chOff x="1068992" y="2490862"/>
              <a:chExt cx="6595918" cy="696912"/>
            </a:xfrm>
          </p:grpSpPr>
          <p:grpSp>
            <p:nvGrpSpPr>
              <p:cNvPr id="10262" name="组合 21"/>
              <p:cNvGrpSpPr/>
              <p:nvPr/>
            </p:nvGrpSpPr>
            <p:grpSpPr bwMode="auto">
              <a:xfrm>
                <a:off x="1068992" y="2490862"/>
                <a:ext cx="6595918" cy="696912"/>
                <a:chOff x="1747838" y="3573463"/>
                <a:chExt cx="6595918" cy="696912"/>
              </a:xfrm>
            </p:grpSpPr>
            <p:cxnSp>
              <p:nvCxnSpPr>
                <p:cNvPr id="29" name="MH_Other_2"/>
                <p:cNvCxnSpPr>
                  <a:stCxn id="33" idx="3"/>
                </p:cNvCxnSpPr>
                <p:nvPr>
                  <p:custDataLst>
                    <p:tags r:id="rId6"/>
                  </p:custDataLst>
                </p:nvPr>
              </p:nvCxnSpPr>
              <p:spPr>
                <a:xfrm flipV="1">
                  <a:off x="2490772" y="3921126"/>
                  <a:ext cx="384167" cy="0"/>
                </a:xfrm>
                <a:prstGeom prst="line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65" name="组合 23"/>
                <p:cNvGrpSpPr/>
                <p:nvPr/>
              </p:nvGrpSpPr>
              <p:grpSpPr bwMode="auto">
                <a:xfrm>
                  <a:off x="1747838" y="3573463"/>
                  <a:ext cx="742950" cy="696912"/>
                  <a:chOff x="1747838" y="3573463"/>
                  <a:chExt cx="742950" cy="696912"/>
                </a:xfrm>
              </p:grpSpPr>
              <p:sp>
                <p:nvSpPr>
                  <p:cNvPr id="33" name="MH_Other_9"/>
                  <p:cNvSpPr/>
                  <p:nvPr>
                    <p:custDataLst>
                      <p:tags r:id="rId7"/>
                    </p:custDataLst>
                  </p:nvPr>
                </p:nvSpPr>
                <p:spPr>
                  <a:xfrm>
                    <a:off x="1747838" y="3573463"/>
                    <a:ext cx="742934" cy="696912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FEA525">
                      <a:alpha val="25000"/>
                    </a:srgbClr>
                  </a:solidFill>
                  <a:ln w="12700">
                    <a:solidFill>
                      <a:srgbClr val="FEC57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34" name="MH_Other_10"/>
                  <p:cNvSpPr/>
                  <p:nvPr>
                    <p:custDataLst>
                      <p:tags r:id="rId8"/>
                    </p:custDataLst>
                  </p:nvPr>
                </p:nvSpPr>
                <p:spPr>
                  <a:xfrm>
                    <a:off x="1794896" y="3625647"/>
                    <a:ext cx="649104" cy="601274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FEA525"/>
                  </a:solidFill>
                  <a:ln w="19050">
                    <a:solidFill>
                      <a:srgbClr val="FFFFFF"/>
                    </a:solidFill>
                  </a:ln>
                  <a:effectLst>
                    <a:innerShdw blurRad="114300">
                      <a:schemeClr val="bg1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</p:grpSp>
            <p:sp>
              <p:nvSpPr>
                <p:cNvPr id="31" name="MH_Other_11"/>
                <p:cNvSpPr/>
                <p:nvPr>
                  <p:custDataLst>
                    <p:tags r:id="rId9"/>
                  </p:custDataLst>
                </p:nvPr>
              </p:nvSpPr>
              <p:spPr>
                <a:xfrm flipH="1">
                  <a:off x="2882876" y="3598863"/>
                  <a:ext cx="87310" cy="646112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32" name="MH_Other_12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8256445" y="3598863"/>
                  <a:ext cx="87311" cy="646112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8" name="TextBox 35"/>
              <p:cNvSpPr txBox="1"/>
              <p:nvPr/>
            </p:nvSpPr>
            <p:spPr>
              <a:xfrm>
                <a:off x="1180115" y="2573412"/>
                <a:ext cx="565138" cy="5238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+mj-lt"/>
                    <a:ea typeface="黑体" panose="02010609060101010101" pitchFamily="49" charset="-122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1279525" y="3594100"/>
            <a:ext cx="6618288" cy="1076325"/>
            <a:chOff x="1068992" y="3687019"/>
            <a:chExt cx="6617952" cy="1077218"/>
          </a:xfrm>
        </p:grpSpPr>
        <p:sp>
          <p:nvSpPr>
            <p:cNvPr id="10248" name="矩形 2"/>
            <p:cNvSpPr>
              <a:spLocks noChangeArrowheads="1"/>
            </p:cNvSpPr>
            <p:nvPr/>
          </p:nvSpPr>
          <p:spPr bwMode="auto">
            <a:xfrm>
              <a:off x="2247709" y="3687019"/>
              <a:ext cx="5232743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一个数除以它的因数，商一定是自然数（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除外）。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0249" name="组合 7"/>
            <p:cNvGrpSpPr/>
            <p:nvPr/>
          </p:nvGrpSpPr>
          <p:grpSpPr bwMode="auto">
            <a:xfrm>
              <a:off x="1068992" y="3876378"/>
              <a:ext cx="6617952" cy="698500"/>
              <a:chOff x="1068992" y="3876378"/>
              <a:chExt cx="6617952" cy="698500"/>
            </a:xfrm>
          </p:grpSpPr>
          <p:grpSp>
            <p:nvGrpSpPr>
              <p:cNvPr id="10250" name="组合 28"/>
              <p:cNvGrpSpPr/>
              <p:nvPr/>
            </p:nvGrpSpPr>
            <p:grpSpPr bwMode="auto">
              <a:xfrm>
                <a:off x="1068992" y="3876378"/>
                <a:ext cx="6617952" cy="698500"/>
                <a:chOff x="1747838" y="4997450"/>
                <a:chExt cx="6617952" cy="698500"/>
              </a:xfrm>
            </p:grpSpPr>
            <p:cxnSp>
              <p:nvCxnSpPr>
                <p:cNvPr id="40" name="MH_Other_3"/>
                <p:cNvCxnSpPr>
                  <a:stCxn id="44" idx="3"/>
                </p:cNvCxnSpPr>
                <p:nvPr>
                  <p:custDataLst>
                    <p:tags r:id="rId11"/>
                  </p:custDataLst>
                </p:nvPr>
              </p:nvCxnSpPr>
              <p:spPr>
                <a:xfrm flipV="1">
                  <a:off x="2490750" y="5346701"/>
                  <a:ext cx="384155" cy="0"/>
                </a:xfrm>
                <a:prstGeom prst="line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53" name="组合 30"/>
                <p:cNvGrpSpPr/>
                <p:nvPr/>
              </p:nvGrpSpPr>
              <p:grpSpPr bwMode="auto">
                <a:xfrm>
                  <a:off x="1747838" y="4997450"/>
                  <a:ext cx="742950" cy="698500"/>
                  <a:chOff x="1747838" y="4997450"/>
                  <a:chExt cx="742950" cy="698500"/>
                </a:xfrm>
              </p:grpSpPr>
              <p:sp>
                <p:nvSpPr>
                  <p:cNvPr id="44" name="MH_Other_14"/>
                  <p:cNvSpPr/>
                  <p:nvPr>
                    <p:custDataLst>
                      <p:tags r:id="rId12"/>
                    </p:custDataLst>
                  </p:nvPr>
                </p:nvSpPr>
                <p:spPr>
                  <a:xfrm>
                    <a:off x="1747838" y="4997161"/>
                    <a:ext cx="742912" cy="699079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45D494">
                      <a:alpha val="25000"/>
                    </a:srgbClr>
                  </a:solidFill>
                  <a:ln w="12700">
                    <a:solidFill>
                      <a:srgbClr val="7FE1B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  <p:sp>
                <p:nvSpPr>
                  <p:cNvPr id="45" name="MH_Other_15"/>
                  <p:cNvSpPr/>
                  <p:nvPr>
                    <p:custDataLst>
                      <p:tags r:id="rId13"/>
                    </p:custDataLst>
                  </p:nvPr>
                </p:nvSpPr>
                <p:spPr>
                  <a:xfrm>
                    <a:off x="1794896" y="5050440"/>
                    <a:ext cx="649104" cy="601274"/>
                  </a:xfrm>
                  <a:prstGeom prst="roundRect">
                    <a:avLst>
                      <a:gd name="adj" fmla="val 8712"/>
                    </a:avLst>
                  </a:prstGeom>
                  <a:solidFill>
                    <a:srgbClr val="45D494"/>
                  </a:solidFill>
                  <a:ln w="19050">
                    <a:solidFill>
                      <a:srgbClr val="FFFFFF"/>
                    </a:solidFill>
                  </a:ln>
                  <a:effectLst>
                    <a:innerShdw blurRad="114300">
                      <a:schemeClr val="bg1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/>
                  </a:p>
                </p:txBody>
              </p:sp>
            </p:grpSp>
            <p:sp>
              <p:nvSpPr>
                <p:cNvPr id="42" name="MH_Other_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2882843" y="5024170"/>
                  <a:ext cx="87308" cy="645060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3" name="MH_Other_17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8278481" y="5024170"/>
                  <a:ext cx="87309" cy="645060"/>
                </a:xfrm>
                <a:prstGeom prst="rightBracket">
                  <a:avLst/>
                </a:prstGeom>
                <a:ln w="28575">
                  <a:solidFill>
                    <a:srgbClr val="DDDDD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9" name="TextBox 36"/>
              <p:cNvSpPr txBox="1"/>
              <p:nvPr/>
            </p:nvSpPr>
            <p:spPr>
              <a:xfrm>
                <a:off x="1180111" y="3968240"/>
                <a:ext cx="565121" cy="5243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+mj-lt"/>
                    <a:ea typeface="黑体" panose="02010609060101010101" pitchFamily="49" charset="-122"/>
                  </a:rPr>
                  <a:t>03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 bwMode="auto">
          <a:xfrm>
            <a:off x="3590925" y="323850"/>
            <a:ext cx="2327275" cy="584200"/>
            <a:chOff x="3380453" y="416792"/>
            <a:chExt cx="2326284" cy="584775"/>
          </a:xfrm>
        </p:grpSpPr>
        <p:sp>
          <p:nvSpPr>
            <p:cNvPr id="47" name="圆角矩形 42"/>
            <p:cNvSpPr/>
            <p:nvPr/>
          </p:nvSpPr>
          <p:spPr>
            <a:xfrm>
              <a:off x="3380453" y="416792"/>
              <a:ext cx="2326284" cy="584775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247" name="矩形 39"/>
            <p:cNvSpPr>
              <a:spLocks noChangeArrowheads="1"/>
            </p:cNvSpPr>
            <p:nvPr/>
          </p:nvSpPr>
          <p:spPr bwMode="auto">
            <a:xfrm>
              <a:off x="3402487" y="416792"/>
              <a:ext cx="22445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因数的特点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852488" y="903288"/>
            <a:ext cx="7391400" cy="1219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8</a:t>
            </a:r>
            <a:r>
              <a:rPr lang="zh-CN" altLang="en-US" sz="3200" dirty="0">
                <a:latin typeface="+mj-lt"/>
                <a:ea typeface="+mj-ea"/>
              </a:rPr>
              <a:t>和</a:t>
            </a:r>
            <a:r>
              <a:rPr lang="en-US" altLang="zh-CN" sz="3200" dirty="0">
                <a:latin typeface="+mj-lt"/>
                <a:ea typeface="+mj-ea"/>
              </a:rPr>
              <a:t>12</a:t>
            </a:r>
            <a:r>
              <a:rPr lang="zh-CN" altLang="en-US" sz="3200" dirty="0">
                <a:latin typeface="+mj-lt"/>
                <a:ea typeface="+mj-ea"/>
              </a:rPr>
              <a:t>公有的因数是哪几个？公有的最大因数是多少？</a:t>
            </a:r>
            <a:endParaRPr lang="zh-CN" altLang="en-US" sz="3200" dirty="0">
              <a:latin typeface="+mj-lt"/>
              <a:ea typeface="+mj-ea"/>
            </a:endParaRPr>
          </a:p>
        </p:txBody>
      </p:sp>
      <p:pic>
        <p:nvPicPr>
          <p:cNvPr id="11266" name="Picture 5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52" y="952500"/>
            <a:ext cx="60523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6081713" y="2663825"/>
            <a:ext cx="2170112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12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2259013" y="2652713"/>
            <a:ext cx="1604962" cy="1274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endParaRPr lang="en-US" altLang="zh-CN" sz="3200" dirty="0">
              <a:latin typeface="+mj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4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8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2006600" y="1954213"/>
            <a:ext cx="2265363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66"/>
                </a:solidFill>
                <a:latin typeface="+mj-lt"/>
                <a:ea typeface="+mj-ea"/>
              </a:rPr>
              <a:t>8</a:t>
            </a:r>
            <a:r>
              <a:rPr lang="zh-CN" altLang="en-US" sz="3200" dirty="0">
                <a:solidFill>
                  <a:srgbClr val="FF0066"/>
                </a:solidFill>
                <a:latin typeface="+mj-lt"/>
                <a:ea typeface="+mj-ea"/>
              </a:rPr>
              <a:t>的因数</a:t>
            </a:r>
            <a:endParaRPr lang="zh-CN" altLang="en-US" sz="3200" dirty="0">
              <a:solidFill>
                <a:srgbClr val="FF0066"/>
              </a:solidFill>
              <a:latin typeface="+mj-lt"/>
              <a:ea typeface="+mj-ea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6038850" y="1954213"/>
            <a:ext cx="2265363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66"/>
                </a:solidFill>
                <a:latin typeface="+mj-lt"/>
                <a:ea typeface="+mj-ea"/>
              </a:rPr>
              <a:t>12</a:t>
            </a:r>
            <a:r>
              <a:rPr lang="zh-CN" altLang="en-US" sz="3200" dirty="0">
                <a:solidFill>
                  <a:srgbClr val="FF0066"/>
                </a:solidFill>
                <a:latin typeface="+mj-lt"/>
                <a:ea typeface="+mj-ea"/>
              </a:rPr>
              <a:t>的因数</a:t>
            </a:r>
            <a:endParaRPr lang="zh-CN" altLang="en-US" sz="3200" dirty="0">
              <a:solidFill>
                <a:srgbClr val="FF0066"/>
              </a:solidFill>
              <a:latin typeface="+mj-lt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406525" y="2592388"/>
            <a:ext cx="2952750" cy="14208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29263" y="2592388"/>
            <a:ext cx="2952750" cy="14208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355975" y="3421064"/>
            <a:ext cx="7484687" cy="1420812"/>
            <a:chOff x="1018015" y="3169056"/>
            <a:chExt cx="6437690" cy="1420979"/>
          </a:xfrm>
        </p:grpSpPr>
        <p:pic>
          <p:nvPicPr>
            <p:cNvPr id="11280" name="Picture 3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18015" y="3169056"/>
              <a:ext cx="912391" cy="1420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27"/>
            <p:cNvSpPr>
              <a:spLocks noChangeArrowheads="1"/>
            </p:cNvSpPr>
            <p:nvPr/>
          </p:nvSpPr>
          <p:spPr bwMode="auto">
            <a:xfrm flipH="1">
              <a:off x="2291641" y="3937496"/>
              <a:ext cx="5164064" cy="652539"/>
            </a:xfrm>
            <a:prstGeom prst="wedgeRoundRectCallout">
              <a:avLst>
                <a:gd name="adj1" fmla="val 55364"/>
                <a:gd name="adj2" fmla="val -389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>
                <a:spcBef>
                  <a:spcPct val="20000"/>
                </a:spcBef>
                <a:defRPr/>
              </a:pPr>
              <a:r>
                <a:rPr lang="en-US" altLang="zh-CN" sz="3200" b="1">
                  <a:latin typeface="+mj-lt"/>
                  <a:ea typeface="黑体" panose="02010609060101010101" pitchFamily="49" charset="-122"/>
                </a:rPr>
                <a:t>8</a:t>
              </a:r>
              <a:r>
                <a:rPr lang="zh-CN" altLang="en-US" sz="3200" b="1">
                  <a:latin typeface="+mj-lt"/>
                  <a:ea typeface="黑体" panose="02010609060101010101" pitchFamily="49" charset="-122"/>
                </a:rPr>
                <a:t>和</a:t>
              </a:r>
              <a:r>
                <a:rPr lang="en-US" altLang="zh-CN" sz="3200" b="1">
                  <a:latin typeface="+mj-lt"/>
                  <a:ea typeface="黑体" panose="02010609060101010101" pitchFamily="49" charset="-122"/>
                </a:rPr>
                <a:t>12</a:t>
              </a:r>
              <a:r>
                <a:rPr lang="zh-CN" altLang="en-US" sz="3200" b="1">
                  <a:latin typeface="+mj-lt"/>
                  <a:ea typeface="黑体" panose="02010609060101010101" pitchFamily="49" charset="-122"/>
                </a:rPr>
                <a:t>的因数里面都有</a:t>
              </a:r>
              <a:r>
                <a:rPr lang="en-US" altLang="zh-CN" sz="3200" b="1">
                  <a:latin typeface="+mj-lt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latin typeface="+mj-lt"/>
                  <a:ea typeface="黑体" panose="02010609060101010101" pitchFamily="49" charset="-122"/>
                </a:rPr>
                <a:t>、</a:t>
              </a:r>
              <a:r>
                <a:rPr lang="en-US" altLang="zh-CN" sz="3200" b="1">
                  <a:latin typeface="+mj-lt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latin typeface="+mj-lt"/>
                  <a:ea typeface="黑体" panose="02010609060101010101" pitchFamily="49" charset="-122"/>
                </a:rPr>
                <a:t>、</a:t>
              </a:r>
              <a:r>
                <a:rPr lang="en-US" altLang="zh-CN" sz="3200" b="1">
                  <a:latin typeface="+mj-lt"/>
                  <a:ea typeface="黑体" panose="02010609060101010101" pitchFamily="49" charset="-122"/>
                </a:rPr>
                <a:t>4</a:t>
              </a:r>
              <a:r>
                <a:rPr lang="zh-CN" altLang="en-US" sz="3200" b="1">
                  <a:latin typeface="+mj-lt"/>
                  <a:ea typeface="黑体" panose="02010609060101010101" pitchFamily="49" charset="-122"/>
                </a:rPr>
                <a:t>。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4" name="文本框 13"/>
          <p:cNvSpPr txBox="1"/>
          <p:nvPr/>
        </p:nvSpPr>
        <p:spPr>
          <a:xfrm>
            <a:off x="2257425" y="2652713"/>
            <a:ext cx="1419225" cy="1217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5" name="文本框 14"/>
          <p:cNvSpPr txBox="1"/>
          <p:nvPr/>
        </p:nvSpPr>
        <p:spPr>
          <a:xfrm>
            <a:off x="6081713" y="2663825"/>
            <a:ext cx="1419225" cy="12176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1277" name="组合 21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11278" name="图片 2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9" name="文本框 1"/>
            <p:cNvSpPr txBox="1">
              <a:spLocks noChangeArrowheads="1"/>
            </p:cNvSpPr>
            <p:nvPr/>
          </p:nvSpPr>
          <p:spPr bwMode="auto">
            <a:xfrm>
              <a:off x="1115616" y="223233"/>
              <a:ext cx="3972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二、合理引导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探寻策略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6"/>
          <p:cNvGrpSpPr/>
          <p:nvPr/>
        </p:nvGrpSpPr>
        <p:grpSpPr bwMode="auto">
          <a:xfrm>
            <a:off x="1744663" y="696913"/>
            <a:ext cx="5654675" cy="2212975"/>
            <a:chOff x="1642273" y="319014"/>
            <a:chExt cx="5655532" cy="2213383"/>
          </a:xfrm>
        </p:grpSpPr>
        <p:pic>
          <p:nvPicPr>
            <p:cNvPr id="12301" name="图片 1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2273" y="1030914"/>
              <a:ext cx="5655532" cy="1501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Box 9"/>
            <p:cNvSpPr txBox="1">
              <a:spLocks noChangeArrowheads="1"/>
            </p:cNvSpPr>
            <p:nvPr/>
          </p:nvSpPr>
          <p:spPr bwMode="auto">
            <a:xfrm>
              <a:off x="2517118" y="323777"/>
              <a:ext cx="2264118" cy="6271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8</a:t>
              </a:r>
              <a:r>
                <a:rPr lang="zh-CN" altLang="en-US" sz="3200" dirty="0">
                  <a:latin typeface="+mj-lt"/>
                  <a:ea typeface="+mj-ea"/>
                </a:rPr>
                <a:t>的因数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  <p:sp>
          <p:nvSpPr>
            <p:cNvPr id="40" name="TextBox 9"/>
            <p:cNvSpPr txBox="1">
              <a:spLocks noChangeArrowheads="1"/>
            </p:cNvSpPr>
            <p:nvPr/>
          </p:nvSpPr>
          <p:spPr bwMode="auto">
            <a:xfrm>
              <a:off x="4781236" y="319014"/>
              <a:ext cx="2264118" cy="62717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12</a:t>
              </a:r>
              <a:r>
                <a:rPr lang="zh-CN" altLang="en-US" sz="3200" dirty="0">
                  <a:latin typeface="+mj-lt"/>
                  <a:ea typeface="+mj-ea"/>
                </a:rPr>
                <a:t>的因数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</p:grpSp>
      <p:sp>
        <p:nvSpPr>
          <p:cNvPr id="41" name="TextBox 9"/>
          <p:cNvSpPr txBox="1">
            <a:spLocks noChangeArrowheads="1"/>
          </p:cNvSpPr>
          <p:nvPr/>
        </p:nvSpPr>
        <p:spPr bwMode="auto">
          <a:xfrm>
            <a:off x="3984625" y="1579563"/>
            <a:ext cx="1425575" cy="1274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4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5661025" y="1544638"/>
            <a:ext cx="1565275" cy="1274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endParaRPr lang="en-US" altLang="zh-CN" sz="3200" dirty="0">
              <a:latin typeface="+mj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12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2544763" y="1816100"/>
            <a:ext cx="842962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8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>
            <a:off x="560388" y="3013075"/>
            <a:ext cx="80311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 algn="just">
              <a:lnSpc>
                <a:spcPct val="120000"/>
              </a:lnSpc>
              <a:defRPr/>
            </a:pP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54088" y="3013075"/>
            <a:ext cx="7235825" cy="1822450"/>
            <a:chOff x="899592" y="2832450"/>
            <a:chExt cx="7236804" cy="1822769"/>
          </a:xfrm>
        </p:grpSpPr>
        <p:sp>
          <p:nvSpPr>
            <p:cNvPr id="47" name="AutoShape 27"/>
            <p:cNvSpPr>
              <a:spLocks noChangeArrowheads="1"/>
            </p:cNvSpPr>
            <p:nvPr/>
          </p:nvSpPr>
          <p:spPr bwMode="auto">
            <a:xfrm>
              <a:off x="899592" y="2832450"/>
              <a:ext cx="7236804" cy="1822769"/>
            </a:xfrm>
            <a:prstGeom prst="wedgeRoundRectCallout">
              <a:avLst>
                <a:gd name="adj1" fmla="val 45510"/>
                <a:gd name="adj2" fmla="val -2166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>
                <a:spcBef>
                  <a:spcPct val="20000"/>
                </a:spcBef>
                <a:defRPr/>
              </a:pP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2300" name="矩形 1"/>
            <p:cNvSpPr>
              <a:spLocks noChangeArrowheads="1"/>
            </p:cNvSpPr>
            <p:nvPr/>
          </p:nvSpPr>
          <p:spPr bwMode="auto">
            <a:xfrm>
              <a:off x="947667" y="2959004"/>
              <a:ext cx="714065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82740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是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公有的因数，叫做它们的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公因数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。其中，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是最大的公因数，叫做它们的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最大公因数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296" name="组合 15"/>
          <p:cNvGrpSpPr/>
          <p:nvPr/>
        </p:nvGrpSpPr>
        <p:grpSpPr bwMode="auto">
          <a:xfrm>
            <a:off x="3862388" y="144463"/>
            <a:ext cx="1419225" cy="584200"/>
            <a:chOff x="3833606" y="416792"/>
            <a:chExt cx="1419978" cy="585351"/>
          </a:xfrm>
        </p:grpSpPr>
        <p:sp>
          <p:nvSpPr>
            <p:cNvPr id="17" name="圆角矩形 42"/>
            <p:cNvSpPr/>
            <p:nvPr/>
          </p:nvSpPr>
          <p:spPr>
            <a:xfrm>
              <a:off x="3833606" y="416792"/>
              <a:ext cx="1419978" cy="585351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298" name="矩形 39"/>
            <p:cNvSpPr>
              <a:spLocks noChangeArrowheads="1"/>
            </p:cNvSpPr>
            <p:nvPr/>
          </p:nvSpPr>
          <p:spPr bwMode="auto">
            <a:xfrm>
              <a:off x="3833606" y="416792"/>
              <a:ext cx="1419977" cy="585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集合法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900113" y="133350"/>
            <a:ext cx="6956425" cy="846138"/>
            <a:chOff x="772319" y="133526"/>
            <a:chExt cx="6957292" cy="845962"/>
          </a:xfrm>
        </p:grpSpPr>
        <p:pic>
          <p:nvPicPr>
            <p:cNvPr id="13327" name="图片 1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r="72162" b="33481"/>
            <a:stretch>
              <a:fillRect/>
            </a:stretch>
          </p:blipFill>
          <p:spPr bwMode="auto">
            <a:xfrm>
              <a:off x="772319" y="133526"/>
              <a:ext cx="1389856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8" name="图片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73" t="42047" r="25571" b="33481"/>
            <a:stretch>
              <a:fillRect/>
            </a:stretch>
          </p:blipFill>
          <p:spPr bwMode="auto">
            <a:xfrm>
              <a:off x="2162175" y="133526"/>
              <a:ext cx="2474194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9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338" t="42047" r="3368" b="33481"/>
            <a:stretch>
              <a:fillRect/>
            </a:stretch>
          </p:blipFill>
          <p:spPr bwMode="auto">
            <a:xfrm>
              <a:off x="6316936" y="133526"/>
              <a:ext cx="1412675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0" name="图片 2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73" t="42047" r="41348" b="33481"/>
            <a:stretch>
              <a:fillRect/>
            </a:stretch>
          </p:blipFill>
          <p:spPr bwMode="auto">
            <a:xfrm>
              <a:off x="4630517" y="133526"/>
              <a:ext cx="1686419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27038" y="1041400"/>
            <a:ext cx="681355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lang="zh-CN" altLang="en-US" sz="3200" dirty="0">
                <a:latin typeface="+mj-lt"/>
                <a:ea typeface="+mj-ea"/>
              </a:rPr>
              <a:t>怎样求 </a:t>
            </a:r>
            <a:r>
              <a:rPr lang="en-US" altLang="zh-CN" sz="3200" dirty="0">
                <a:latin typeface="+mj-lt"/>
                <a:ea typeface="+mj-ea"/>
              </a:rPr>
              <a:t>18 </a:t>
            </a:r>
            <a:r>
              <a:rPr lang="zh-CN" altLang="en-US" sz="3200" dirty="0">
                <a:latin typeface="+mj-lt"/>
                <a:ea typeface="+mj-ea"/>
              </a:rPr>
              <a:t>和 </a:t>
            </a:r>
            <a:r>
              <a:rPr lang="en-US" altLang="zh-CN" sz="3200" dirty="0">
                <a:latin typeface="+mj-lt"/>
                <a:ea typeface="+mj-ea"/>
              </a:rPr>
              <a:t>27 </a:t>
            </a:r>
            <a:r>
              <a:rPr lang="zh-CN" altLang="en-US" sz="3200" dirty="0">
                <a:latin typeface="+mj-lt"/>
                <a:ea typeface="+mj-ea"/>
              </a:rPr>
              <a:t>的最大公因数？</a:t>
            </a:r>
            <a:endParaRPr lang="zh-CN" altLang="en-US" sz="3200" dirty="0">
              <a:latin typeface="+mj-lt"/>
              <a:ea typeface="+mj-ea"/>
            </a:endParaRPr>
          </a:p>
        </p:txBody>
      </p:sp>
      <p:pic>
        <p:nvPicPr>
          <p:cNvPr id="1331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62" y="1068338"/>
            <a:ext cx="611976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 bwMode="auto">
          <a:xfrm>
            <a:off x="461963" y="1833563"/>
            <a:ext cx="1646237" cy="798512"/>
            <a:chOff x="461611" y="1226840"/>
            <a:chExt cx="1646589" cy="798810"/>
          </a:xfrm>
        </p:grpSpPr>
        <p:grpSp>
          <p:nvGrpSpPr>
            <p:cNvPr id="13323" name="组合 6"/>
            <p:cNvGrpSpPr/>
            <p:nvPr/>
          </p:nvGrpSpPr>
          <p:grpSpPr bwMode="auto">
            <a:xfrm>
              <a:off x="461611" y="1226840"/>
              <a:ext cx="1646589" cy="798810"/>
              <a:chOff x="2792061" y="1309390"/>
              <a:chExt cx="2010284" cy="928898"/>
            </a:xfrm>
          </p:grpSpPr>
          <p:sp>
            <p:nvSpPr>
              <p:cNvPr id="10" name="对话气泡: 圆角矩形 9"/>
              <p:cNvSpPr/>
              <p:nvPr/>
            </p:nvSpPr>
            <p:spPr>
              <a:xfrm>
                <a:off x="2792061" y="1309390"/>
                <a:ext cx="2010284" cy="808862"/>
              </a:xfrm>
              <a:prstGeom prst="wedgeRoundRectCallout">
                <a:avLst>
                  <a:gd name="adj1" fmla="val 9028"/>
                  <a:gd name="adj2" fmla="val 71121"/>
                  <a:gd name="adj3" fmla="val 16667"/>
                </a:avLst>
              </a:prstGeom>
              <a:solidFill>
                <a:srgbClr val="FAC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对话气泡: 圆角矩形 5"/>
              <p:cNvSpPr/>
              <p:nvPr/>
            </p:nvSpPr>
            <p:spPr>
              <a:xfrm>
                <a:off x="2840524" y="1366638"/>
                <a:ext cx="1905603" cy="871650"/>
              </a:xfrm>
              <a:custGeom>
                <a:avLst/>
                <a:gdLst>
                  <a:gd name="connsiteX0" fmla="*/ 0 w 1905000"/>
                  <a:gd name="connsiteY0" fmla="*/ 115493 h 692942"/>
                  <a:gd name="connsiteX1" fmla="*/ 115493 w 1905000"/>
                  <a:gd name="connsiteY1" fmla="*/ 0 h 692942"/>
                  <a:gd name="connsiteX2" fmla="*/ 1111250 w 1905000"/>
                  <a:gd name="connsiteY2" fmla="*/ 0 h 692942"/>
                  <a:gd name="connsiteX3" fmla="*/ 1111250 w 1905000"/>
                  <a:gd name="connsiteY3" fmla="*/ 0 h 692942"/>
                  <a:gd name="connsiteX4" fmla="*/ 1587500 w 1905000"/>
                  <a:gd name="connsiteY4" fmla="*/ 0 h 692942"/>
                  <a:gd name="connsiteX5" fmla="*/ 1789507 w 1905000"/>
                  <a:gd name="connsiteY5" fmla="*/ 0 h 692942"/>
                  <a:gd name="connsiteX6" fmla="*/ 1905000 w 1905000"/>
                  <a:gd name="connsiteY6" fmla="*/ 115493 h 692942"/>
                  <a:gd name="connsiteX7" fmla="*/ 1905000 w 1905000"/>
                  <a:gd name="connsiteY7" fmla="*/ 404216 h 692942"/>
                  <a:gd name="connsiteX8" fmla="*/ 1905000 w 1905000"/>
                  <a:gd name="connsiteY8" fmla="*/ 404216 h 692942"/>
                  <a:gd name="connsiteX9" fmla="*/ 1905000 w 1905000"/>
                  <a:gd name="connsiteY9" fmla="*/ 577452 h 692942"/>
                  <a:gd name="connsiteX10" fmla="*/ 1905000 w 1905000"/>
                  <a:gd name="connsiteY10" fmla="*/ 577449 h 692942"/>
                  <a:gd name="connsiteX11" fmla="*/ 1789507 w 1905000"/>
                  <a:gd name="connsiteY11" fmla="*/ 692942 h 692942"/>
                  <a:gd name="connsiteX12" fmla="*/ 1587500 w 1905000"/>
                  <a:gd name="connsiteY12" fmla="*/ 692942 h 692942"/>
                  <a:gd name="connsiteX13" fmla="*/ 1160469 w 1905000"/>
                  <a:gd name="connsiteY13" fmla="*/ 897644 h 692942"/>
                  <a:gd name="connsiteX14" fmla="*/ 1111250 w 1905000"/>
                  <a:gd name="connsiteY14" fmla="*/ 692942 h 692942"/>
                  <a:gd name="connsiteX15" fmla="*/ 115493 w 1905000"/>
                  <a:gd name="connsiteY15" fmla="*/ 692942 h 692942"/>
                  <a:gd name="connsiteX16" fmla="*/ 0 w 1905000"/>
                  <a:gd name="connsiteY16" fmla="*/ 577449 h 692942"/>
                  <a:gd name="connsiteX17" fmla="*/ 0 w 1905000"/>
                  <a:gd name="connsiteY17" fmla="*/ 577452 h 692942"/>
                  <a:gd name="connsiteX18" fmla="*/ 0 w 1905000"/>
                  <a:gd name="connsiteY18" fmla="*/ 404216 h 692942"/>
                  <a:gd name="connsiteX19" fmla="*/ 0 w 1905000"/>
                  <a:gd name="connsiteY19" fmla="*/ 404216 h 692942"/>
                  <a:gd name="connsiteX20" fmla="*/ 0 w 1905000"/>
                  <a:gd name="connsiteY20" fmla="*/ 115493 h 692942"/>
                  <a:gd name="connsiteX0-1" fmla="*/ 0 w 1905000"/>
                  <a:gd name="connsiteY0-2" fmla="*/ 115493 h 897644"/>
                  <a:gd name="connsiteX1-3" fmla="*/ 115493 w 1905000"/>
                  <a:gd name="connsiteY1-4" fmla="*/ 0 h 897644"/>
                  <a:gd name="connsiteX2-5" fmla="*/ 1111250 w 1905000"/>
                  <a:gd name="connsiteY2-6" fmla="*/ 0 h 897644"/>
                  <a:gd name="connsiteX3-7" fmla="*/ 1111250 w 1905000"/>
                  <a:gd name="connsiteY3-8" fmla="*/ 0 h 897644"/>
                  <a:gd name="connsiteX4-9" fmla="*/ 1587500 w 1905000"/>
                  <a:gd name="connsiteY4-10" fmla="*/ 0 h 897644"/>
                  <a:gd name="connsiteX5-11" fmla="*/ 1789507 w 1905000"/>
                  <a:gd name="connsiteY5-12" fmla="*/ 0 h 897644"/>
                  <a:gd name="connsiteX6-13" fmla="*/ 1905000 w 1905000"/>
                  <a:gd name="connsiteY6-14" fmla="*/ 115493 h 897644"/>
                  <a:gd name="connsiteX7-15" fmla="*/ 1905000 w 1905000"/>
                  <a:gd name="connsiteY7-16" fmla="*/ 404216 h 897644"/>
                  <a:gd name="connsiteX8-17" fmla="*/ 1905000 w 1905000"/>
                  <a:gd name="connsiteY8-18" fmla="*/ 404216 h 897644"/>
                  <a:gd name="connsiteX9-19" fmla="*/ 1905000 w 1905000"/>
                  <a:gd name="connsiteY9-20" fmla="*/ 577452 h 897644"/>
                  <a:gd name="connsiteX10-21" fmla="*/ 1905000 w 1905000"/>
                  <a:gd name="connsiteY10-22" fmla="*/ 577449 h 897644"/>
                  <a:gd name="connsiteX11-23" fmla="*/ 1789507 w 1905000"/>
                  <a:gd name="connsiteY11-24" fmla="*/ 692942 h 897644"/>
                  <a:gd name="connsiteX12-25" fmla="*/ 1587500 w 1905000"/>
                  <a:gd name="connsiteY12-26" fmla="*/ 692942 h 897644"/>
                  <a:gd name="connsiteX13-27" fmla="*/ 1160469 w 1905000"/>
                  <a:gd name="connsiteY13-28" fmla="*/ 897644 h 897644"/>
                  <a:gd name="connsiteX14-29" fmla="*/ 1192212 w 1905000"/>
                  <a:gd name="connsiteY14-30" fmla="*/ 695323 h 897644"/>
                  <a:gd name="connsiteX15-31" fmla="*/ 115493 w 1905000"/>
                  <a:gd name="connsiteY15-32" fmla="*/ 692942 h 897644"/>
                  <a:gd name="connsiteX16-33" fmla="*/ 0 w 1905000"/>
                  <a:gd name="connsiteY16-34" fmla="*/ 577449 h 897644"/>
                  <a:gd name="connsiteX17-35" fmla="*/ 0 w 1905000"/>
                  <a:gd name="connsiteY17-36" fmla="*/ 577452 h 897644"/>
                  <a:gd name="connsiteX18-37" fmla="*/ 0 w 1905000"/>
                  <a:gd name="connsiteY18-38" fmla="*/ 404216 h 897644"/>
                  <a:gd name="connsiteX19-39" fmla="*/ 0 w 1905000"/>
                  <a:gd name="connsiteY19-40" fmla="*/ 404216 h 897644"/>
                  <a:gd name="connsiteX20-41" fmla="*/ 0 w 1905000"/>
                  <a:gd name="connsiteY20-42" fmla="*/ 115493 h 897644"/>
                  <a:gd name="connsiteX0-43" fmla="*/ 0 w 1905000"/>
                  <a:gd name="connsiteY0-44" fmla="*/ 115493 h 897644"/>
                  <a:gd name="connsiteX1-45" fmla="*/ 115493 w 1905000"/>
                  <a:gd name="connsiteY1-46" fmla="*/ 0 h 897644"/>
                  <a:gd name="connsiteX2-47" fmla="*/ 1111250 w 1905000"/>
                  <a:gd name="connsiteY2-48" fmla="*/ 0 h 897644"/>
                  <a:gd name="connsiteX3-49" fmla="*/ 1111250 w 1905000"/>
                  <a:gd name="connsiteY3-50" fmla="*/ 0 h 897644"/>
                  <a:gd name="connsiteX4-51" fmla="*/ 1587500 w 1905000"/>
                  <a:gd name="connsiteY4-52" fmla="*/ 0 h 897644"/>
                  <a:gd name="connsiteX5-53" fmla="*/ 1789507 w 1905000"/>
                  <a:gd name="connsiteY5-54" fmla="*/ 0 h 897644"/>
                  <a:gd name="connsiteX6-55" fmla="*/ 1905000 w 1905000"/>
                  <a:gd name="connsiteY6-56" fmla="*/ 115493 h 897644"/>
                  <a:gd name="connsiteX7-57" fmla="*/ 1905000 w 1905000"/>
                  <a:gd name="connsiteY7-58" fmla="*/ 404216 h 897644"/>
                  <a:gd name="connsiteX8-59" fmla="*/ 1905000 w 1905000"/>
                  <a:gd name="connsiteY8-60" fmla="*/ 404216 h 897644"/>
                  <a:gd name="connsiteX9-61" fmla="*/ 1905000 w 1905000"/>
                  <a:gd name="connsiteY9-62" fmla="*/ 577452 h 897644"/>
                  <a:gd name="connsiteX10-63" fmla="*/ 1905000 w 1905000"/>
                  <a:gd name="connsiteY10-64" fmla="*/ 577449 h 897644"/>
                  <a:gd name="connsiteX11-65" fmla="*/ 1789507 w 1905000"/>
                  <a:gd name="connsiteY11-66" fmla="*/ 692942 h 897644"/>
                  <a:gd name="connsiteX12-67" fmla="*/ 1587500 w 1905000"/>
                  <a:gd name="connsiteY12-68" fmla="*/ 692942 h 897644"/>
                  <a:gd name="connsiteX13-69" fmla="*/ 1160469 w 1905000"/>
                  <a:gd name="connsiteY13-70" fmla="*/ 897644 h 897644"/>
                  <a:gd name="connsiteX14-71" fmla="*/ 1158874 w 1905000"/>
                  <a:gd name="connsiteY14-72" fmla="*/ 695323 h 897644"/>
                  <a:gd name="connsiteX15-73" fmla="*/ 115493 w 1905000"/>
                  <a:gd name="connsiteY15-74" fmla="*/ 692942 h 897644"/>
                  <a:gd name="connsiteX16-75" fmla="*/ 0 w 1905000"/>
                  <a:gd name="connsiteY16-76" fmla="*/ 577449 h 897644"/>
                  <a:gd name="connsiteX17-77" fmla="*/ 0 w 1905000"/>
                  <a:gd name="connsiteY17-78" fmla="*/ 577452 h 897644"/>
                  <a:gd name="connsiteX18-79" fmla="*/ 0 w 1905000"/>
                  <a:gd name="connsiteY18-80" fmla="*/ 404216 h 897644"/>
                  <a:gd name="connsiteX19-81" fmla="*/ 0 w 1905000"/>
                  <a:gd name="connsiteY19-82" fmla="*/ 404216 h 897644"/>
                  <a:gd name="connsiteX20-83" fmla="*/ 0 w 1905000"/>
                  <a:gd name="connsiteY20-84" fmla="*/ 115493 h 897644"/>
                  <a:gd name="connsiteX0-85" fmla="*/ 0 w 1905000"/>
                  <a:gd name="connsiteY0-86" fmla="*/ 115493 h 897644"/>
                  <a:gd name="connsiteX1-87" fmla="*/ 115493 w 1905000"/>
                  <a:gd name="connsiteY1-88" fmla="*/ 0 h 897644"/>
                  <a:gd name="connsiteX2-89" fmla="*/ 1111250 w 1905000"/>
                  <a:gd name="connsiteY2-90" fmla="*/ 0 h 897644"/>
                  <a:gd name="connsiteX3-91" fmla="*/ 1111250 w 1905000"/>
                  <a:gd name="connsiteY3-92" fmla="*/ 0 h 897644"/>
                  <a:gd name="connsiteX4-93" fmla="*/ 1587500 w 1905000"/>
                  <a:gd name="connsiteY4-94" fmla="*/ 0 h 897644"/>
                  <a:gd name="connsiteX5-95" fmla="*/ 1789507 w 1905000"/>
                  <a:gd name="connsiteY5-96" fmla="*/ 0 h 897644"/>
                  <a:gd name="connsiteX6-97" fmla="*/ 1905000 w 1905000"/>
                  <a:gd name="connsiteY6-98" fmla="*/ 115493 h 897644"/>
                  <a:gd name="connsiteX7-99" fmla="*/ 1905000 w 1905000"/>
                  <a:gd name="connsiteY7-100" fmla="*/ 404216 h 897644"/>
                  <a:gd name="connsiteX8-101" fmla="*/ 1905000 w 1905000"/>
                  <a:gd name="connsiteY8-102" fmla="*/ 404216 h 897644"/>
                  <a:gd name="connsiteX9-103" fmla="*/ 1905000 w 1905000"/>
                  <a:gd name="connsiteY9-104" fmla="*/ 577452 h 897644"/>
                  <a:gd name="connsiteX10-105" fmla="*/ 1905000 w 1905000"/>
                  <a:gd name="connsiteY10-106" fmla="*/ 577449 h 897644"/>
                  <a:gd name="connsiteX11-107" fmla="*/ 1789507 w 1905000"/>
                  <a:gd name="connsiteY11-108" fmla="*/ 692942 h 897644"/>
                  <a:gd name="connsiteX12-109" fmla="*/ 1632744 w 1905000"/>
                  <a:gd name="connsiteY12-110" fmla="*/ 695323 h 897644"/>
                  <a:gd name="connsiteX13-111" fmla="*/ 1160469 w 1905000"/>
                  <a:gd name="connsiteY13-112" fmla="*/ 897644 h 897644"/>
                  <a:gd name="connsiteX14-113" fmla="*/ 1158874 w 1905000"/>
                  <a:gd name="connsiteY14-114" fmla="*/ 695323 h 897644"/>
                  <a:gd name="connsiteX15-115" fmla="*/ 115493 w 1905000"/>
                  <a:gd name="connsiteY15-116" fmla="*/ 692942 h 897644"/>
                  <a:gd name="connsiteX16-117" fmla="*/ 0 w 1905000"/>
                  <a:gd name="connsiteY16-118" fmla="*/ 577449 h 897644"/>
                  <a:gd name="connsiteX17-119" fmla="*/ 0 w 1905000"/>
                  <a:gd name="connsiteY17-120" fmla="*/ 577452 h 897644"/>
                  <a:gd name="connsiteX18-121" fmla="*/ 0 w 1905000"/>
                  <a:gd name="connsiteY18-122" fmla="*/ 404216 h 897644"/>
                  <a:gd name="connsiteX19-123" fmla="*/ 0 w 1905000"/>
                  <a:gd name="connsiteY19-124" fmla="*/ 404216 h 897644"/>
                  <a:gd name="connsiteX20-125" fmla="*/ 0 w 1905000"/>
                  <a:gd name="connsiteY20-126" fmla="*/ 115493 h 897644"/>
                  <a:gd name="connsiteX0-127" fmla="*/ 0 w 1905000"/>
                  <a:gd name="connsiteY0-128" fmla="*/ 115493 h 880975"/>
                  <a:gd name="connsiteX1-129" fmla="*/ 115493 w 1905000"/>
                  <a:gd name="connsiteY1-130" fmla="*/ 0 h 880975"/>
                  <a:gd name="connsiteX2-131" fmla="*/ 1111250 w 1905000"/>
                  <a:gd name="connsiteY2-132" fmla="*/ 0 h 880975"/>
                  <a:gd name="connsiteX3-133" fmla="*/ 1111250 w 1905000"/>
                  <a:gd name="connsiteY3-134" fmla="*/ 0 h 880975"/>
                  <a:gd name="connsiteX4-135" fmla="*/ 1587500 w 1905000"/>
                  <a:gd name="connsiteY4-136" fmla="*/ 0 h 880975"/>
                  <a:gd name="connsiteX5-137" fmla="*/ 1789507 w 1905000"/>
                  <a:gd name="connsiteY5-138" fmla="*/ 0 h 880975"/>
                  <a:gd name="connsiteX6-139" fmla="*/ 1905000 w 1905000"/>
                  <a:gd name="connsiteY6-140" fmla="*/ 115493 h 880975"/>
                  <a:gd name="connsiteX7-141" fmla="*/ 1905000 w 1905000"/>
                  <a:gd name="connsiteY7-142" fmla="*/ 404216 h 880975"/>
                  <a:gd name="connsiteX8-143" fmla="*/ 1905000 w 1905000"/>
                  <a:gd name="connsiteY8-144" fmla="*/ 404216 h 880975"/>
                  <a:gd name="connsiteX9-145" fmla="*/ 1905000 w 1905000"/>
                  <a:gd name="connsiteY9-146" fmla="*/ 577452 h 880975"/>
                  <a:gd name="connsiteX10-147" fmla="*/ 1905000 w 1905000"/>
                  <a:gd name="connsiteY10-148" fmla="*/ 577449 h 880975"/>
                  <a:gd name="connsiteX11-149" fmla="*/ 1789507 w 1905000"/>
                  <a:gd name="connsiteY11-150" fmla="*/ 692942 h 880975"/>
                  <a:gd name="connsiteX12-151" fmla="*/ 1632744 w 1905000"/>
                  <a:gd name="connsiteY12-152" fmla="*/ 695323 h 880975"/>
                  <a:gd name="connsiteX13-153" fmla="*/ 1158088 w 1905000"/>
                  <a:gd name="connsiteY13-154" fmla="*/ 880975 h 880975"/>
                  <a:gd name="connsiteX14-155" fmla="*/ 1158874 w 1905000"/>
                  <a:gd name="connsiteY14-156" fmla="*/ 695323 h 880975"/>
                  <a:gd name="connsiteX15-157" fmla="*/ 115493 w 1905000"/>
                  <a:gd name="connsiteY15-158" fmla="*/ 692942 h 880975"/>
                  <a:gd name="connsiteX16-159" fmla="*/ 0 w 1905000"/>
                  <a:gd name="connsiteY16-160" fmla="*/ 577449 h 880975"/>
                  <a:gd name="connsiteX17-161" fmla="*/ 0 w 1905000"/>
                  <a:gd name="connsiteY17-162" fmla="*/ 577452 h 880975"/>
                  <a:gd name="connsiteX18-163" fmla="*/ 0 w 1905000"/>
                  <a:gd name="connsiteY18-164" fmla="*/ 404216 h 880975"/>
                  <a:gd name="connsiteX19-165" fmla="*/ 0 w 1905000"/>
                  <a:gd name="connsiteY19-166" fmla="*/ 404216 h 880975"/>
                  <a:gd name="connsiteX20-167" fmla="*/ 0 w 1905000"/>
                  <a:gd name="connsiteY20-168" fmla="*/ 115493 h 880975"/>
                  <a:gd name="connsiteX0-169" fmla="*/ 0 w 1905000"/>
                  <a:gd name="connsiteY0-170" fmla="*/ 115493 h 871450"/>
                  <a:gd name="connsiteX1-171" fmla="*/ 115493 w 1905000"/>
                  <a:gd name="connsiteY1-172" fmla="*/ 0 h 871450"/>
                  <a:gd name="connsiteX2-173" fmla="*/ 1111250 w 1905000"/>
                  <a:gd name="connsiteY2-174" fmla="*/ 0 h 871450"/>
                  <a:gd name="connsiteX3-175" fmla="*/ 1111250 w 1905000"/>
                  <a:gd name="connsiteY3-176" fmla="*/ 0 h 871450"/>
                  <a:gd name="connsiteX4-177" fmla="*/ 1587500 w 1905000"/>
                  <a:gd name="connsiteY4-178" fmla="*/ 0 h 871450"/>
                  <a:gd name="connsiteX5-179" fmla="*/ 1789507 w 1905000"/>
                  <a:gd name="connsiteY5-180" fmla="*/ 0 h 871450"/>
                  <a:gd name="connsiteX6-181" fmla="*/ 1905000 w 1905000"/>
                  <a:gd name="connsiteY6-182" fmla="*/ 115493 h 871450"/>
                  <a:gd name="connsiteX7-183" fmla="*/ 1905000 w 1905000"/>
                  <a:gd name="connsiteY7-184" fmla="*/ 404216 h 871450"/>
                  <a:gd name="connsiteX8-185" fmla="*/ 1905000 w 1905000"/>
                  <a:gd name="connsiteY8-186" fmla="*/ 404216 h 871450"/>
                  <a:gd name="connsiteX9-187" fmla="*/ 1905000 w 1905000"/>
                  <a:gd name="connsiteY9-188" fmla="*/ 577452 h 871450"/>
                  <a:gd name="connsiteX10-189" fmla="*/ 1905000 w 1905000"/>
                  <a:gd name="connsiteY10-190" fmla="*/ 577449 h 871450"/>
                  <a:gd name="connsiteX11-191" fmla="*/ 1789507 w 1905000"/>
                  <a:gd name="connsiteY11-192" fmla="*/ 692942 h 871450"/>
                  <a:gd name="connsiteX12-193" fmla="*/ 1632744 w 1905000"/>
                  <a:gd name="connsiteY12-194" fmla="*/ 695323 h 871450"/>
                  <a:gd name="connsiteX13-195" fmla="*/ 1177138 w 1905000"/>
                  <a:gd name="connsiteY13-196" fmla="*/ 871450 h 871450"/>
                  <a:gd name="connsiteX14-197" fmla="*/ 1158874 w 1905000"/>
                  <a:gd name="connsiteY14-198" fmla="*/ 695323 h 871450"/>
                  <a:gd name="connsiteX15-199" fmla="*/ 115493 w 1905000"/>
                  <a:gd name="connsiteY15-200" fmla="*/ 692942 h 871450"/>
                  <a:gd name="connsiteX16-201" fmla="*/ 0 w 1905000"/>
                  <a:gd name="connsiteY16-202" fmla="*/ 577449 h 871450"/>
                  <a:gd name="connsiteX17-203" fmla="*/ 0 w 1905000"/>
                  <a:gd name="connsiteY17-204" fmla="*/ 577452 h 871450"/>
                  <a:gd name="connsiteX18-205" fmla="*/ 0 w 1905000"/>
                  <a:gd name="connsiteY18-206" fmla="*/ 404216 h 871450"/>
                  <a:gd name="connsiteX19-207" fmla="*/ 0 w 1905000"/>
                  <a:gd name="connsiteY19-208" fmla="*/ 404216 h 871450"/>
                  <a:gd name="connsiteX20-209" fmla="*/ 0 w 1905000"/>
                  <a:gd name="connsiteY20-210" fmla="*/ 115493 h 8714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</a:cxnLst>
                <a:rect l="l" t="t" r="r" b="b"/>
                <a:pathLst>
                  <a:path w="1905000" h="871450">
                    <a:moveTo>
                      <a:pt x="0" y="115493"/>
                    </a:moveTo>
                    <a:cubicBezTo>
                      <a:pt x="0" y="51708"/>
                      <a:pt x="51708" y="0"/>
                      <a:pt x="115493" y="0"/>
                    </a:cubicBezTo>
                    <a:lnTo>
                      <a:pt x="1111250" y="0"/>
                    </a:lnTo>
                    <a:lnTo>
                      <a:pt x="1111250" y="0"/>
                    </a:lnTo>
                    <a:lnTo>
                      <a:pt x="1587500" y="0"/>
                    </a:lnTo>
                    <a:lnTo>
                      <a:pt x="1789507" y="0"/>
                    </a:lnTo>
                    <a:cubicBezTo>
                      <a:pt x="1853292" y="0"/>
                      <a:pt x="1905000" y="51708"/>
                      <a:pt x="1905000" y="115493"/>
                    </a:cubicBezTo>
                    <a:lnTo>
                      <a:pt x="1905000" y="404216"/>
                    </a:lnTo>
                    <a:lnTo>
                      <a:pt x="1905000" y="404216"/>
                    </a:lnTo>
                    <a:lnTo>
                      <a:pt x="1905000" y="577452"/>
                    </a:lnTo>
                    <a:lnTo>
                      <a:pt x="1905000" y="577449"/>
                    </a:lnTo>
                    <a:cubicBezTo>
                      <a:pt x="1905000" y="641234"/>
                      <a:pt x="1853292" y="692942"/>
                      <a:pt x="1789507" y="692942"/>
                    </a:cubicBezTo>
                    <a:lnTo>
                      <a:pt x="1632744" y="695323"/>
                    </a:lnTo>
                    <a:lnTo>
                      <a:pt x="1177138" y="871450"/>
                    </a:lnTo>
                    <a:cubicBezTo>
                      <a:pt x="1176606" y="804010"/>
                      <a:pt x="1159406" y="762763"/>
                      <a:pt x="1158874" y="695323"/>
                    </a:cubicBezTo>
                    <a:lnTo>
                      <a:pt x="115493" y="692942"/>
                    </a:lnTo>
                    <a:cubicBezTo>
                      <a:pt x="51708" y="692942"/>
                      <a:pt x="0" y="641234"/>
                      <a:pt x="0" y="577449"/>
                    </a:cubicBezTo>
                    <a:lnTo>
                      <a:pt x="0" y="577452"/>
                    </a:lnTo>
                    <a:lnTo>
                      <a:pt x="0" y="404216"/>
                    </a:lnTo>
                    <a:lnTo>
                      <a:pt x="0" y="404216"/>
                    </a:lnTo>
                    <a:lnTo>
                      <a:pt x="0" y="115493"/>
                    </a:ln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324" name="文本框 7"/>
            <p:cNvSpPr txBox="1">
              <a:spLocks noChangeArrowheads="1"/>
            </p:cNvSpPr>
            <p:nvPr/>
          </p:nvSpPr>
          <p:spPr bwMode="auto">
            <a:xfrm>
              <a:off x="573848" y="1288036"/>
              <a:ext cx="14157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66FF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列举法</a:t>
              </a:r>
              <a:endParaRPr lang="zh-CN" altLang="en-US" sz="3200" b="1">
                <a:solidFill>
                  <a:srgbClr val="0066FF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181225" y="1844675"/>
            <a:ext cx="6105525" cy="684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18</a:t>
            </a:r>
            <a:r>
              <a:rPr lang="zh-CN" altLang="en-US" sz="3200" dirty="0">
                <a:latin typeface="+mj-lt"/>
                <a:ea typeface="+mj-ea"/>
              </a:rPr>
              <a:t>的因数：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9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18</a:t>
            </a:r>
            <a:r>
              <a:rPr lang="zh-CN" altLang="en-US" sz="3200" dirty="0">
                <a:latin typeface="+mj-lt"/>
                <a:ea typeface="+mj-ea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2181225" y="2528888"/>
            <a:ext cx="4891088" cy="684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27</a:t>
            </a:r>
            <a:r>
              <a:rPr lang="zh-CN" altLang="en-US" sz="3200" dirty="0">
                <a:latin typeface="+mj-lt"/>
                <a:ea typeface="+mj-ea"/>
              </a:rPr>
              <a:t>的因数：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9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27</a:t>
            </a:r>
            <a:r>
              <a:rPr lang="zh-CN" altLang="en-US" sz="3200" dirty="0">
                <a:latin typeface="+mj-lt"/>
                <a:ea typeface="+mj-ea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1666875"/>
            <a:ext cx="30734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1163638" y="3662363"/>
            <a:ext cx="5856287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27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的最大公因数是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322" name="文本框 1"/>
          <p:cNvSpPr txBox="1">
            <a:spLocks noChangeArrowheads="1"/>
          </p:cNvSpPr>
          <p:nvPr/>
        </p:nvSpPr>
        <p:spPr bwMode="auto">
          <a:xfrm>
            <a:off x="1270000" y="261938"/>
            <a:ext cx="63166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三、探究求两个数的最大公因数的方法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8"/>
          <p:cNvGrpSpPr/>
          <p:nvPr/>
        </p:nvGrpSpPr>
        <p:grpSpPr bwMode="auto">
          <a:xfrm>
            <a:off x="1123950" y="452438"/>
            <a:ext cx="1646238" cy="798512"/>
            <a:chOff x="461611" y="1226840"/>
            <a:chExt cx="1646589" cy="798810"/>
          </a:xfrm>
        </p:grpSpPr>
        <p:grpSp>
          <p:nvGrpSpPr>
            <p:cNvPr id="14348" name="组合 59"/>
            <p:cNvGrpSpPr/>
            <p:nvPr/>
          </p:nvGrpSpPr>
          <p:grpSpPr bwMode="auto">
            <a:xfrm>
              <a:off x="461611" y="1226840"/>
              <a:ext cx="1646589" cy="798810"/>
              <a:chOff x="2792061" y="1309390"/>
              <a:chExt cx="2010284" cy="928898"/>
            </a:xfrm>
          </p:grpSpPr>
          <p:sp>
            <p:nvSpPr>
              <p:cNvPr id="16" name="对话气泡: 圆角矩形 15"/>
              <p:cNvSpPr/>
              <p:nvPr/>
            </p:nvSpPr>
            <p:spPr>
              <a:xfrm>
                <a:off x="2792061" y="1309390"/>
                <a:ext cx="2010284" cy="808862"/>
              </a:xfrm>
              <a:prstGeom prst="wedgeRoundRectCallout">
                <a:avLst>
                  <a:gd name="adj1" fmla="val 9028"/>
                  <a:gd name="adj2" fmla="val 71121"/>
                  <a:gd name="adj3" fmla="val 16667"/>
                </a:avLst>
              </a:prstGeom>
              <a:solidFill>
                <a:srgbClr val="FAC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" name="对话气泡: 圆角矩形 5"/>
              <p:cNvSpPr/>
              <p:nvPr/>
            </p:nvSpPr>
            <p:spPr>
              <a:xfrm>
                <a:off x="2840526" y="1366638"/>
                <a:ext cx="1905601" cy="871650"/>
              </a:xfrm>
              <a:custGeom>
                <a:avLst/>
                <a:gdLst>
                  <a:gd name="connsiteX0" fmla="*/ 0 w 1905000"/>
                  <a:gd name="connsiteY0" fmla="*/ 115493 h 692942"/>
                  <a:gd name="connsiteX1" fmla="*/ 115493 w 1905000"/>
                  <a:gd name="connsiteY1" fmla="*/ 0 h 692942"/>
                  <a:gd name="connsiteX2" fmla="*/ 1111250 w 1905000"/>
                  <a:gd name="connsiteY2" fmla="*/ 0 h 692942"/>
                  <a:gd name="connsiteX3" fmla="*/ 1111250 w 1905000"/>
                  <a:gd name="connsiteY3" fmla="*/ 0 h 692942"/>
                  <a:gd name="connsiteX4" fmla="*/ 1587500 w 1905000"/>
                  <a:gd name="connsiteY4" fmla="*/ 0 h 692942"/>
                  <a:gd name="connsiteX5" fmla="*/ 1789507 w 1905000"/>
                  <a:gd name="connsiteY5" fmla="*/ 0 h 692942"/>
                  <a:gd name="connsiteX6" fmla="*/ 1905000 w 1905000"/>
                  <a:gd name="connsiteY6" fmla="*/ 115493 h 692942"/>
                  <a:gd name="connsiteX7" fmla="*/ 1905000 w 1905000"/>
                  <a:gd name="connsiteY7" fmla="*/ 404216 h 692942"/>
                  <a:gd name="connsiteX8" fmla="*/ 1905000 w 1905000"/>
                  <a:gd name="connsiteY8" fmla="*/ 404216 h 692942"/>
                  <a:gd name="connsiteX9" fmla="*/ 1905000 w 1905000"/>
                  <a:gd name="connsiteY9" fmla="*/ 577452 h 692942"/>
                  <a:gd name="connsiteX10" fmla="*/ 1905000 w 1905000"/>
                  <a:gd name="connsiteY10" fmla="*/ 577449 h 692942"/>
                  <a:gd name="connsiteX11" fmla="*/ 1789507 w 1905000"/>
                  <a:gd name="connsiteY11" fmla="*/ 692942 h 692942"/>
                  <a:gd name="connsiteX12" fmla="*/ 1587500 w 1905000"/>
                  <a:gd name="connsiteY12" fmla="*/ 692942 h 692942"/>
                  <a:gd name="connsiteX13" fmla="*/ 1160469 w 1905000"/>
                  <a:gd name="connsiteY13" fmla="*/ 897644 h 692942"/>
                  <a:gd name="connsiteX14" fmla="*/ 1111250 w 1905000"/>
                  <a:gd name="connsiteY14" fmla="*/ 692942 h 692942"/>
                  <a:gd name="connsiteX15" fmla="*/ 115493 w 1905000"/>
                  <a:gd name="connsiteY15" fmla="*/ 692942 h 692942"/>
                  <a:gd name="connsiteX16" fmla="*/ 0 w 1905000"/>
                  <a:gd name="connsiteY16" fmla="*/ 577449 h 692942"/>
                  <a:gd name="connsiteX17" fmla="*/ 0 w 1905000"/>
                  <a:gd name="connsiteY17" fmla="*/ 577452 h 692942"/>
                  <a:gd name="connsiteX18" fmla="*/ 0 w 1905000"/>
                  <a:gd name="connsiteY18" fmla="*/ 404216 h 692942"/>
                  <a:gd name="connsiteX19" fmla="*/ 0 w 1905000"/>
                  <a:gd name="connsiteY19" fmla="*/ 404216 h 692942"/>
                  <a:gd name="connsiteX20" fmla="*/ 0 w 1905000"/>
                  <a:gd name="connsiteY20" fmla="*/ 115493 h 692942"/>
                  <a:gd name="connsiteX0-1" fmla="*/ 0 w 1905000"/>
                  <a:gd name="connsiteY0-2" fmla="*/ 115493 h 897644"/>
                  <a:gd name="connsiteX1-3" fmla="*/ 115493 w 1905000"/>
                  <a:gd name="connsiteY1-4" fmla="*/ 0 h 897644"/>
                  <a:gd name="connsiteX2-5" fmla="*/ 1111250 w 1905000"/>
                  <a:gd name="connsiteY2-6" fmla="*/ 0 h 897644"/>
                  <a:gd name="connsiteX3-7" fmla="*/ 1111250 w 1905000"/>
                  <a:gd name="connsiteY3-8" fmla="*/ 0 h 897644"/>
                  <a:gd name="connsiteX4-9" fmla="*/ 1587500 w 1905000"/>
                  <a:gd name="connsiteY4-10" fmla="*/ 0 h 897644"/>
                  <a:gd name="connsiteX5-11" fmla="*/ 1789507 w 1905000"/>
                  <a:gd name="connsiteY5-12" fmla="*/ 0 h 897644"/>
                  <a:gd name="connsiteX6-13" fmla="*/ 1905000 w 1905000"/>
                  <a:gd name="connsiteY6-14" fmla="*/ 115493 h 897644"/>
                  <a:gd name="connsiteX7-15" fmla="*/ 1905000 w 1905000"/>
                  <a:gd name="connsiteY7-16" fmla="*/ 404216 h 897644"/>
                  <a:gd name="connsiteX8-17" fmla="*/ 1905000 w 1905000"/>
                  <a:gd name="connsiteY8-18" fmla="*/ 404216 h 897644"/>
                  <a:gd name="connsiteX9-19" fmla="*/ 1905000 w 1905000"/>
                  <a:gd name="connsiteY9-20" fmla="*/ 577452 h 897644"/>
                  <a:gd name="connsiteX10-21" fmla="*/ 1905000 w 1905000"/>
                  <a:gd name="connsiteY10-22" fmla="*/ 577449 h 897644"/>
                  <a:gd name="connsiteX11-23" fmla="*/ 1789507 w 1905000"/>
                  <a:gd name="connsiteY11-24" fmla="*/ 692942 h 897644"/>
                  <a:gd name="connsiteX12-25" fmla="*/ 1587500 w 1905000"/>
                  <a:gd name="connsiteY12-26" fmla="*/ 692942 h 897644"/>
                  <a:gd name="connsiteX13-27" fmla="*/ 1160469 w 1905000"/>
                  <a:gd name="connsiteY13-28" fmla="*/ 897644 h 897644"/>
                  <a:gd name="connsiteX14-29" fmla="*/ 1192212 w 1905000"/>
                  <a:gd name="connsiteY14-30" fmla="*/ 695323 h 897644"/>
                  <a:gd name="connsiteX15-31" fmla="*/ 115493 w 1905000"/>
                  <a:gd name="connsiteY15-32" fmla="*/ 692942 h 897644"/>
                  <a:gd name="connsiteX16-33" fmla="*/ 0 w 1905000"/>
                  <a:gd name="connsiteY16-34" fmla="*/ 577449 h 897644"/>
                  <a:gd name="connsiteX17-35" fmla="*/ 0 w 1905000"/>
                  <a:gd name="connsiteY17-36" fmla="*/ 577452 h 897644"/>
                  <a:gd name="connsiteX18-37" fmla="*/ 0 w 1905000"/>
                  <a:gd name="connsiteY18-38" fmla="*/ 404216 h 897644"/>
                  <a:gd name="connsiteX19-39" fmla="*/ 0 w 1905000"/>
                  <a:gd name="connsiteY19-40" fmla="*/ 404216 h 897644"/>
                  <a:gd name="connsiteX20-41" fmla="*/ 0 w 1905000"/>
                  <a:gd name="connsiteY20-42" fmla="*/ 115493 h 897644"/>
                  <a:gd name="connsiteX0-43" fmla="*/ 0 w 1905000"/>
                  <a:gd name="connsiteY0-44" fmla="*/ 115493 h 897644"/>
                  <a:gd name="connsiteX1-45" fmla="*/ 115493 w 1905000"/>
                  <a:gd name="connsiteY1-46" fmla="*/ 0 h 897644"/>
                  <a:gd name="connsiteX2-47" fmla="*/ 1111250 w 1905000"/>
                  <a:gd name="connsiteY2-48" fmla="*/ 0 h 897644"/>
                  <a:gd name="connsiteX3-49" fmla="*/ 1111250 w 1905000"/>
                  <a:gd name="connsiteY3-50" fmla="*/ 0 h 897644"/>
                  <a:gd name="connsiteX4-51" fmla="*/ 1587500 w 1905000"/>
                  <a:gd name="connsiteY4-52" fmla="*/ 0 h 897644"/>
                  <a:gd name="connsiteX5-53" fmla="*/ 1789507 w 1905000"/>
                  <a:gd name="connsiteY5-54" fmla="*/ 0 h 897644"/>
                  <a:gd name="connsiteX6-55" fmla="*/ 1905000 w 1905000"/>
                  <a:gd name="connsiteY6-56" fmla="*/ 115493 h 897644"/>
                  <a:gd name="connsiteX7-57" fmla="*/ 1905000 w 1905000"/>
                  <a:gd name="connsiteY7-58" fmla="*/ 404216 h 897644"/>
                  <a:gd name="connsiteX8-59" fmla="*/ 1905000 w 1905000"/>
                  <a:gd name="connsiteY8-60" fmla="*/ 404216 h 897644"/>
                  <a:gd name="connsiteX9-61" fmla="*/ 1905000 w 1905000"/>
                  <a:gd name="connsiteY9-62" fmla="*/ 577452 h 897644"/>
                  <a:gd name="connsiteX10-63" fmla="*/ 1905000 w 1905000"/>
                  <a:gd name="connsiteY10-64" fmla="*/ 577449 h 897644"/>
                  <a:gd name="connsiteX11-65" fmla="*/ 1789507 w 1905000"/>
                  <a:gd name="connsiteY11-66" fmla="*/ 692942 h 897644"/>
                  <a:gd name="connsiteX12-67" fmla="*/ 1587500 w 1905000"/>
                  <a:gd name="connsiteY12-68" fmla="*/ 692942 h 897644"/>
                  <a:gd name="connsiteX13-69" fmla="*/ 1160469 w 1905000"/>
                  <a:gd name="connsiteY13-70" fmla="*/ 897644 h 897644"/>
                  <a:gd name="connsiteX14-71" fmla="*/ 1158874 w 1905000"/>
                  <a:gd name="connsiteY14-72" fmla="*/ 695323 h 897644"/>
                  <a:gd name="connsiteX15-73" fmla="*/ 115493 w 1905000"/>
                  <a:gd name="connsiteY15-74" fmla="*/ 692942 h 897644"/>
                  <a:gd name="connsiteX16-75" fmla="*/ 0 w 1905000"/>
                  <a:gd name="connsiteY16-76" fmla="*/ 577449 h 897644"/>
                  <a:gd name="connsiteX17-77" fmla="*/ 0 w 1905000"/>
                  <a:gd name="connsiteY17-78" fmla="*/ 577452 h 897644"/>
                  <a:gd name="connsiteX18-79" fmla="*/ 0 w 1905000"/>
                  <a:gd name="connsiteY18-80" fmla="*/ 404216 h 897644"/>
                  <a:gd name="connsiteX19-81" fmla="*/ 0 w 1905000"/>
                  <a:gd name="connsiteY19-82" fmla="*/ 404216 h 897644"/>
                  <a:gd name="connsiteX20-83" fmla="*/ 0 w 1905000"/>
                  <a:gd name="connsiteY20-84" fmla="*/ 115493 h 897644"/>
                  <a:gd name="connsiteX0-85" fmla="*/ 0 w 1905000"/>
                  <a:gd name="connsiteY0-86" fmla="*/ 115493 h 897644"/>
                  <a:gd name="connsiteX1-87" fmla="*/ 115493 w 1905000"/>
                  <a:gd name="connsiteY1-88" fmla="*/ 0 h 897644"/>
                  <a:gd name="connsiteX2-89" fmla="*/ 1111250 w 1905000"/>
                  <a:gd name="connsiteY2-90" fmla="*/ 0 h 897644"/>
                  <a:gd name="connsiteX3-91" fmla="*/ 1111250 w 1905000"/>
                  <a:gd name="connsiteY3-92" fmla="*/ 0 h 897644"/>
                  <a:gd name="connsiteX4-93" fmla="*/ 1587500 w 1905000"/>
                  <a:gd name="connsiteY4-94" fmla="*/ 0 h 897644"/>
                  <a:gd name="connsiteX5-95" fmla="*/ 1789507 w 1905000"/>
                  <a:gd name="connsiteY5-96" fmla="*/ 0 h 897644"/>
                  <a:gd name="connsiteX6-97" fmla="*/ 1905000 w 1905000"/>
                  <a:gd name="connsiteY6-98" fmla="*/ 115493 h 897644"/>
                  <a:gd name="connsiteX7-99" fmla="*/ 1905000 w 1905000"/>
                  <a:gd name="connsiteY7-100" fmla="*/ 404216 h 897644"/>
                  <a:gd name="connsiteX8-101" fmla="*/ 1905000 w 1905000"/>
                  <a:gd name="connsiteY8-102" fmla="*/ 404216 h 897644"/>
                  <a:gd name="connsiteX9-103" fmla="*/ 1905000 w 1905000"/>
                  <a:gd name="connsiteY9-104" fmla="*/ 577452 h 897644"/>
                  <a:gd name="connsiteX10-105" fmla="*/ 1905000 w 1905000"/>
                  <a:gd name="connsiteY10-106" fmla="*/ 577449 h 897644"/>
                  <a:gd name="connsiteX11-107" fmla="*/ 1789507 w 1905000"/>
                  <a:gd name="connsiteY11-108" fmla="*/ 692942 h 897644"/>
                  <a:gd name="connsiteX12-109" fmla="*/ 1632744 w 1905000"/>
                  <a:gd name="connsiteY12-110" fmla="*/ 695323 h 897644"/>
                  <a:gd name="connsiteX13-111" fmla="*/ 1160469 w 1905000"/>
                  <a:gd name="connsiteY13-112" fmla="*/ 897644 h 897644"/>
                  <a:gd name="connsiteX14-113" fmla="*/ 1158874 w 1905000"/>
                  <a:gd name="connsiteY14-114" fmla="*/ 695323 h 897644"/>
                  <a:gd name="connsiteX15-115" fmla="*/ 115493 w 1905000"/>
                  <a:gd name="connsiteY15-116" fmla="*/ 692942 h 897644"/>
                  <a:gd name="connsiteX16-117" fmla="*/ 0 w 1905000"/>
                  <a:gd name="connsiteY16-118" fmla="*/ 577449 h 897644"/>
                  <a:gd name="connsiteX17-119" fmla="*/ 0 w 1905000"/>
                  <a:gd name="connsiteY17-120" fmla="*/ 577452 h 897644"/>
                  <a:gd name="connsiteX18-121" fmla="*/ 0 w 1905000"/>
                  <a:gd name="connsiteY18-122" fmla="*/ 404216 h 897644"/>
                  <a:gd name="connsiteX19-123" fmla="*/ 0 w 1905000"/>
                  <a:gd name="connsiteY19-124" fmla="*/ 404216 h 897644"/>
                  <a:gd name="connsiteX20-125" fmla="*/ 0 w 1905000"/>
                  <a:gd name="connsiteY20-126" fmla="*/ 115493 h 897644"/>
                  <a:gd name="connsiteX0-127" fmla="*/ 0 w 1905000"/>
                  <a:gd name="connsiteY0-128" fmla="*/ 115493 h 880975"/>
                  <a:gd name="connsiteX1-129" fmla="*/ 115493 w 1905000"/>
                  <a:gd name="connsiteY1-130" fmla="*/ 0 h 880975"/>
                  <a:gd name="connsiteX2-131" fmla="*/ 1111250 w 1905000"/>
                  <a:gd name="connsiteY2-132" fmla="*/ 0 h 880975"/>
                  <a:gd name="connsiteX3-133" fmla="*/ 1111250 w 1905000"/>
                  <a:gd name="connsiteY3-134" fmla="*/ 0 h 880975"/>
                  <a:gd name="connsiteX4-135" fmla="*/ 1587500 w 1905000"/>
                  <a:gd name="connsiteY4-136" fmla="*/ 0 h 880975"/>
                  <a:gd name="connsiteX5-137" fmla="*/ 1789507 w 1905000"/>
                  <a:gd name="connsiteY5-138" fmla="*/ 0 h 880975"/>
                  <a:gd name="connsiteX6-139" fmla="*/ 1905000 w 1905000"/>
                  <a:gd name="connsiteY6-140" fmla="*/ 115493 h 880975"/>
                  <a:gd name="connsiteX7-141" fmla="*/ 1905000 w 1905000"/>
                  <a:gd name="connsiteY7-142" fmla="*/ 404216 h 880975"/>
                  <a:gd name="connsiteX8-143" fmla="*/ 1905000 w 1905000"/>
                  <a:gd name="connsiteY8-144" fmla="*/ 404216 h 880975"/>
                  <a:gd name="connsiteX9-145" fmla="*/ 1905000 w 1905000"/>
                  <a:gd name="connsiteY9-146" fmla="*/ 577452 h 880975"/>
                  <a:gd name="connsiteX10-147" fmla="*/ 1905000 w 1905000"/>
                  <a:gd name="connsiteY10-148" fmla="*/ 577449 h 880975"/>
                  <a:gd name="connsiteX11-149" fmla="*/ 1789507 w 1905000"/>
                  <a:gd name="connsiteY11-150" fmla="*/ 692942 h 880975"/>
                  <a:gd name="connsiteX12-151" fmla="*/ 1632744 w 1905000"/>
                  <a:gd name="connsiteY12-152" fmla="*/ 695323 h 880975"/>
                  <a:gd name="connsiteX13-153" fmla="*/ 1158088 w 1905000"/>
                  <a:gd name="connsiteY13-154" fmla="*/ 880975 h 880975"/>
                  <a:gd name="connsiteX14-155" fmla="*/ 1158874 w 1905000"/>
                  <a:gd name="connsiteY14-156" fmla="*/ 695323 h 880975"/>
                  <a:gd name="connsiteX15-157" fmla="*/ 115493 w 1905000"/>
                  <a:gd name="connsiteY15-158" fmla="*/ 692942 h 880975"/>
                  <a:gd name="connsiteX16-159" fmla="*/ 0 w 1905000"/>
                  <a:gd name="connsiteY16-160" fmla="*/ 577449 h 880975"/>
                  <a:gd name="connsiteX17-161" fmla="*/ 0 w 1905000"/>
                  <a:gd name="connsiteY17-162" fmla="*/ 577452 h 880975"/>
                  <a:gd name="connsiteX18-163" fmla="*/ 0 w 1905000"/>
                  <a:gd name="connsiteY18-164" fmla="*/ 404216 h 880975"/>
                  <a:gd name="connsiteX19-165" fmla="*/ 0 w 1905000"/>
                  <a:gd name="connsiteY19-166" fmla="*/ 404216 h 880975"/>
                  <a:gd name="connsiteX20-167" fmla="*/ 0 w 1905000"/>
                  <a:gd name="connsiteY20-168" fmla="*/ 115493 h 880975"/>
                  <a:gd name="connsiteX0-169" fmla="*/ 0 w 1905000"/>
                  <a:gd name="connsiteY0-170" fmla="*/ 115493 h 871450"/>
                  <a:gd name="connsiteX1-171" fmla="*/ 115493 w 1905000"/>
                  <a:gd name="connsiteY1-172" fmla="*/ 0 h 871450"/>
                  <a:gd name="connsiteX2-173" fmla="*/ 1111250 w 1905000"/>
                  <a:gd name="connsiteY2-174" fmla="*/ 0 h 871450"/>
                  <a:gd name="connsiteX3-175" fmla="*/ 1111250 w 1905000"/>
                  <a:gd name="connsiteY3-176" fmla="*/ 0 h 871450"/>
                  <a:gd name="connsiteX4-177" fmla="*/ 1587500 w 1905000"/>
                  <a:gd name="connsiteY4-178" fmla="*/ 0 h 871450"/>
                  <a:gd name="connsiteX5-179" fmla="*/ 1789507 w 1905000"/>
                  <a:gd name="connsiteY5-180" fmla="*/ 0 h 871450"/>
                  <a:gd name="connsiteX6-181" fmla="*/ 1905000 w 1905000"/>
                  <a:gd name="connsiteY6-182" fmla="*/ 115493 h 871450"/>
                  <a:gd name="connsiteX7-183" fmla="*/ 1905000 w 1905000"/>
                  <a:gd name="connsiteY7-184" fmla="*/ 404216 h 871450"/>
                  <a:gd name="connsiteX8-185" fmla="*/ 1905000 w 1905000"/>
                  <a:gd name="connsiteY8-186" fmla="*/ 404216 h 871450"/>
                  <a:gd name="connsiteX9-187" fmla="*/ 1905000 w 1905000"/>
                  <a:gd name="connsiteY9-188" fmla="*/ 577452 h 871450"/>
                  <a:gd name="connsiteX10-189" fmla="*/ 1905000 w 1905000"/>
                  <a:gd name="connsiteY10-190" fmla="*/ 577449 h 871450"/>
                  <a:gd name="connsiteX11-191" fmla="*/ 1789507 w 1905000"/>
                  <a:gd name="connsiteY11-192" fmla="*/ 692942 h 871450"/>
                  <a:gd name="connsiteX12-193" fmla="*/ 1632744 w 1905000"/>
                  <a:gd name="connsiteY12-194" fmla="*/ 695323 h 871450"/>
                  <a:gd name="connsiteX13-195" fmla="*/ 1177138 w 1905000"/>
                  <a:gd name="connsiteY13-196" fmla="*/ 871450 h 871450"/>
                  <a:gd name="connsiteX14-197" fmla="*/ 1158874 w 1905000"/>
                  <a:gd name="connsiteY14-198" fmla="*/ 695323 h 871450"/>
                  <a:gd name="connsiteX15-199" fmla="*/ 115493 w 1905000"/>
                  <a:gd name="connsiteY15-200" fmla="*/ 692942 h 871450"/>
                  <a:gd name="connsiteX16-201" fmla="*/ 0 w 1905000"/>
                  <a:gd name="connsiteY16-202" fmla="*/ 577449 h 871450"/>
                  <a:gd name="connsiteX17-203" fmla="*/ 0 w 1905000"/>
                  <a:gd name="connsiteY17-204" fmla="*/ 577452 h 871450"/>
                  <a:gd name="connsiteX18-205" fmla="*/ 0 w 1905000"/>
                  <a:gd name="connsiteY18-206" fmla="*/ 404216 h 871450"/>
                  <a:gd name="connsiteX19-207" fmla="*/ 0 w 1905000"/>
                  <a:gd name="connsiteY19-208" fmla="*/ 404216 h 871450"/>
                  <a:gd name="connsiteX20-209" fmla="*/ 0 w 1905000"/>
                  <a:gd name="connsiteY20-210" fmla="*/ 115493 h 8714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</a:cxnLst>
                <a:rect l="l" t="t" r="r" b="b"/>
                <a:pathLst>
                  <a:path w="1905000" h="871450">
                    <a:moveTo>
                      <a:pt x="0" y="115493"/>
                    </a:moveTo>
                    <a:cubicBezTo>
                      <a:pt x="0" y="51708"/>
                      <a:pt x="51708" y="0"/>
                      <a:pt x="115493" y="0"/>
                    </a:cubicBezTo>
                    <a:lnTo>
                      <a:pt x="1111250" y="0"/>
                    </a:lnTo>
                    <a:lnTo>
                      <a:pt x="1111250" y="0"/>
                    </a:lnTo>
                    <a:lnTo>
                      <a:pt x="1587500" y="0"/>
                    </a:lnTo>
                    <a:lnTo>
                      <a:pt x="1789507" y="0"/>
                    </a:lnTo>
                    <a:cubicBezTo>
                      <a:pt x="1853292" y="0"/>
                      <a:pt x="1905000" y="51708"/>
                      <a:pt x="1905000" y="115493"/>
                    </a:cubicBezTo>
                    <a:lnTo>
                      <a:pt x="1905000" y="404216"/>
                    </a:lnTo>
                    <a:lnTo>
                      <a:pt x="1905000" y="404216"/>
                    </a:lnTo>
                    <a:lnTo>
                      <a:pt x="1905000" y="577452"/>
                    </a:lnTo>
                    <a:lnTo>
                      <a:pt x="1905000" y="577449"/>
                    </a:lnTo>
                    <a:cubicBezTo>
                      <a:pt x="1905000" y="641234"/>
                      <a:pt x="1853292" y="692942"/>
                      <a:pt x="1789507" y="692942"/>
                    </a:cubicBezTo>
                    <a:lnTo>
                      <a:pt x="1632744" y="695323"/>
                    </a:lnTo>
                    <a:lnTo>
                      <a:pt x="1177138" y="871450"/>
                    </a:lnTo>
                    <a:cubicBezTo>
                      <a:pt x="1176606" y="804010"/>
                      <a:pt x="1159406" y="762763"/>
                      <a:pt x="1158874" y="695323"/>
                    </a:cubicBezTo>
                    <a:lnTo>
                      <a:pt x="115493" y="692942"/>
                    </a:lnTo>
                    <a:cubicBezTo>
                      <a:pt x="51708" y="692942"/>
                      <a:pt x="0" y="641234"/>
                      <a:pt x="0" y="577449"/>
                    </a:cubicBezTo>
                    <a:lnTo>
                      <a:pt x="0" y="577452"/>
                    </a:lnTo>
                    <a:lnTo>
                      <a:pt x="0" y="404216"/>
                    </a:lnTo>
                    <a:lnTo>
                      <a:pt x="0" y="404216"/>
                    </a:lnTo>
                    <a:lnTo>
                      <a:pt x="0" y="115493"/>
                    </a:ln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4349" name="文本框 60"/>
            <p:cNvSpPr txBox="1">
              <a:spLocks noChangeArrowheads="1"/>
            </p:cNvSpPr>
            <p:nvPr/>
          </p:nvSpPr>
          <p:spPr bwMode="auto">
            <a:xfrm>
              <a:off x="573848" y="1288036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66FF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筛选法</a:t>
              </a:r>
              <a:endParaRPr lang="zh-CN" altLang="en-US" sz="3200" b="1">
                <a:solidFill>
                  <a:srgbClr val="0066FF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1038225" y="1293813"/>
            <a:ext cx="7045325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18</a:t>
            </a:r>
            <a:r>
              <a:rPr lang="zh-CN" altLang="en-US" sz="3200" dirty="0">
                <a:latin typeface="+mj-lt"/>
                <a:ea typeface="+mj-ea"/>
              </a:rPr>
              <a:t>的因数：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6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9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18</a:t>
            </a:r>
            <a:r>
              <a:rPr lang="zh-CN" altLang="en-US" sz="3200" dirty="0">
                <a:latin typeface="+mj-lt"/>
                <a:ea typeface="+mj-ea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078163" y="1368425"/>
            <a:ext cx="585787" cy="5508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267200" y="1368425"/>
            <a:ext cx="585788" cy="5508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500688" y="1368425"/>
            <a:ext cx="585787" cy="5508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1984375" y="3363913"/>
            <a:ext cx="6446838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27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的最大公因数是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1038225" y="2405063"/>
            <a:ext cx="5478463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27</a:t>
            </a:r>
            <a:r>
              <a:rPr lang="zh-CN" altLang="en-US" sz="3200" dirty="0">
                <a:latin typeface="+mj-lt"/>
                <a:ea typeface="+mj-ea"/>
              </a:rPr>
              <a:t>的因数：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3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9</a:t>
            </a:r>
            <a:r>
              <a:rPr lang="zh-CN" altLang="en-US" sz="3200" dirty="0">
                <a:latin typeface="+mj-lt"/>
                <a:ea typeface="+mj-ea"/>
              </a:rPr>
              <a:t>，</a:t>
            </a:r>
            <a:r>
              <a:rPr lang="en-US" altLang="zh-CN" sz="3200" dirty="0">
                <a:latin typeface="+mj-lt"/>
                <a:ea typeface="+mj-ea"/>
              </a:rPr>
              <a:t>27</a:t>
            </a:r>
            <a:r>
              <a:rPr lang="zh-CN" altLang="en-US" sz="3200" dirty="0">
                <a:latin typeface="+mj-lt"/>
                <a:ea typeface="+mj-ea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973388" y="2478088"/>
            <a:ext cx="585787" cy="5524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598863" y="2478088"/>
            <a:ext cx="585787" cy="5524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192588" y="2463800"/>
            <a:ext cx="585787" cy="5508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58"/>
          <p:cNvGrpSpPr/>
          <p:nvPr/>
        </p:nvGrpSpPr>
        <p:grpSpPr bwMode="auto">
          <a:xfrm>
            <a:off x="1133475" y="452438"/>
            <a:ext cx="2357438" cy="798512"/>
            <a:chOff x="461611" y="1226840"/>
            <a:chExt cx="2357241" cy="798810"/>
          </a:xfrm>
        </p:grpSpPr>
        <p:grpSp>
          <p:nvGrpSpPr>
            <p:cNvPr id="15374" name="组合 59"/>
            <p:cNvGrpSpPr/>
            <p:nvPr/>
          </p:nvGrpSpPr>
          <p:grpSpPr bwMode="auto">
            <a:xfrm>
              <a:off x="461611" y="1226840"/>
              <a:ext cx="2357240" cy="798810"/>
              <a:chOff x="2792061" y="1309390"/>
              <a:chExt cx="2877902" cy="928898"/>
            </a:xfrm>
          </p:grpSpPr>
          <p:sp>
            <p:nvSpPr>
              <p:cNvPr id="5" name="对话气泡: 圆角矩形 4"/>
              <p:cNvSpPr/>
              <p:nvPr/>
            </p:nvSpPr>
            <p:spPr>
              <a:xfrm>
                <a:off x="2792061" y="1309390"/>
                <a:ext cx="2877903" cy="808862"/>
              </a:xfrm>
              <a:prstGeom prst="wedgeRoundRectCallout">
                <a:avLst>
                  <a:gd name="adj1" fmla="val 9028"/>
                  <a:gd name="adj2" fmla="val 71121"/>
                  <a:gd name="adj3" fmla="val 16667"/>
                </a:avLst>
              </a:prstGeom>
              <a:solidFill>
                <a:srgbClr val="FAC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对话气泡: 圆角矩形 5"/>
              <p:cNvSpPr/>
              <p:nvPr/>
            </p:nvSpPr>
            <p:spPr>
              <a:xfrm>
                <a:off x="2840511" y="1366638"/>
                <a:ext cx="2765499" cy="871650"/>
              </a:xfrm>
              <a:custGeom>
                <a:avLst/>
                <a:gdLst>
                  <a:gd name="connsiteX0" fmla="*/ 0 w 1905000"/>
                  <a:gd name="connsiteY0" fmla="*/ 115493 h 692942"/>
                  <a:gd name="connsiteX1" fmla="*/ 115493 w 1905000"/>
                  <a:gd name="connsiteY1" fmla="*/ 0 h 692942"/>
                  <a:gd name="connsiteX2" fmla="*/ 1111250 w 1905000"/>
                  <a:gd name="connsiteY2" fmla="*/ 0 h 692942"/>
                  <a:gd name="connsiteX3" fmla="*/ 1111250 w 1905000"/>
                  <a:gd name="connsiteY3" fmla="*/ 0 h 692942"/>
                  <a:gd name="connsiteX4" fmla="*/ 1587500 w 1905000"/>
                  <a:gd name="connsiteY4" fmla="*/ 0 h 692942"/>
                  <a:gd name="connsiteX5" fmla="*/ 1789507 w 1905000"/>
                  <a:gd name="connsiteY5" fmla="*/ 0 h 692942"/>
                  <a:gd name="connsiteX6" fmla="*/ 1905000 w 1905000"/>
                  <a:gd name="connsiteY6" fmla="*/ 115493 h 692942"/>
                  <a:gd name="connsiteX7" fmla="*/ 1905000 w 1905000"/>
                  <a:gd name="connsiteY7" fmla="*/ 404216 h 692942"/>
                  <a:gd name="connsiteX8" fmla="*/ 1905000 w 1905000"/>
                  <a:gd name="connsiteY8" fmla="*/ 404216 h 692942"/>
                  <a:gd name="connsiteX9" fmla="*/ 1905000 w 1905000"/>
                  <a:gd name="connsiteY9" fmla="*/ 577452 h 692942"/>
                  <a:gd name="connsiteX10" fmla="*/ 1905000 w 1905000"/>
                  <a:gd name="connsiteY10" fmla="*/ 577449 h 692942"/>
                  <a:gd name="connsiteX11" fmla="*/ 1789507 w 1905000"/>
                  <a:gd name="connsiteY11" fmla="*/ 692942 h 692942"/>
                  <a:gd name="connsiteX12" fmla="*/ 1587500 w 1905000"/>
                  <a:gd name="connsiteY12" fmla="*/ 692942 h 692942"/>
                  <a:gd name="connsiteX13" fmla="*/ 1160469 w 1905000"/>
                  <a:gd name="connsiteY13" fmla="*/ 897644 h 692942"/>
                  <a:gd name="connsiteX14" fmla="*/ 1111250 w 1905000"/>
                  <a:gd name="connsiteY14" fmla="*/ 692942 h 692942"/>
                  <a:gd name="connsiteX15" fmla="*/ 115493 w 1905000"/>
                  <a:gd name="connsiteY15" fmla="*/ 692942 h 692942"/>
                  <a:gd name="connsiteX16" fmla="*/ 0 w 1905000"/>
                  <a:gd name="connsiteY16" fmla="*/ 577449 h 692942"/>
                  <a:gd name="connsiteX17" fmla="*/ 0 w 1905000"/>
                  <a:gd name="connsiteY17" fmla="*/ 577452 h 692942"/>
                  <a:gd name="connsiteX18" fmla="*/ 0 w 1905000"/>
                  <a:gd name="connsiteY18" fmla="*/ 404216 h 692942"/>
                  <a:gd name="connsiteX19" fmla="*/ 0 w 1905000"/>
                  <a:gd name="connsiteY19" fmla="*/ 404216 h 692942"/>
                  <a:gd name="connsiteX20" fmla="*/ 0 w 1905000"/>
                  <a:gd name="connsiteY20" fmla="*/ 115493 h 692942"/>
                  <a:gd name="connsiteX0-1" fmla="*/ 0 w 1905000"/>
                  <a:gd name="connsiteY0-2" fmla="*/ 115493 h 897644"/>
                  <a:gd name="connsiteX1-3" fmla="*/ 115493 w 1905000"/>
                  <a:gd name="connsiteY1-4" fmla="*/ 0 h 897644"/>
                  <a:gd name="connsiteX2-5" fmla="*/ 1111250 w 1905000"/>
                  <a:gd name="connsiteY2-6" fmla="*/ 0 h 897644"/>
                  <a:gd name="connsiteX3-7" fmla="*/ 1111250 w 1905000"/>
                  <a:gd name="connsiteY3-8" fmla="*/ 0 h 897644"/>
                  <a:gd name="connsiteX4-9" fmla="*/ 1587500 w 1905000"/>
                  <a:gd name="connsiteY4-10" fmla="*/ 0 h 897644"/>
                  <a:gd name="connsiteX5-11" fmla="*/ 1789507 w 1905000"/>
                  <a:gd name="connsiteY5-12" fmla="*/ 0 h 897644"/>
                  <a:gd name="connsiteX6-13" fmla="*/ 1905000 w 1905000"/>
                  <a:gd name="connsiteY6-14" fmla="*/ 115493 h 897644"/>
                  <a:gd name="connsiteX7-15" fmla="*/ 1905000 w 1905000"/>
                  <a:gd name="connsiteY7-16" fmla="*/ 404216 h 897644"/>
                  <a:gd name="connsiteX8-17" fmla="*/ 1905000 w 1905000"/>
                  <a:gd name="connsiteY8-18" fmla="*/ 404216 h 897644"/>
                  <a:gd name="connsiteX9-19" fmla="*/ 1905000 w 1905000"/>
                  <a:gd name="connsiteY9-20" fmla="*/ 577452 h 897644"/>
                  <a:gd name="connsiteX10-21" fmla="*/ 1905000 w 1905000"/>
                  <a:gd name="connsiteY10-22" fmla="*/ 577449 h 897644"/>
                  <a:gd name="connsiteX11-23" fmla="*/ 1789507 w 1905000"/>
                  <a:gd name="connsiteY11-24" fmla="*/ 692942 h 897644"/>
                  <a:gd name="connsiteX12-25" fmla="*/ 1587500 w 1905000"/>
                  <a:gd name="connsiteY12-26" fmla="*/ 692942 h 897644"/>
                  <a:gd name="connsiteX13-27" fmla="*/ 1160469 w 1905000"/>
                  <a:gd name="connsiteY13-28" fmla="*/ 897644 h 897644"/>
                  <a:gd name="connsiteX14-29" fmla="*/ 1192212 w 1905000"/>
                  <a:gd name="connsiteY14-30" fmla="*/ 695323 h 897644"/>
                  <a:gd name="connsiteX15-31" fmla="*/ 115493 w 1905000"/>
                  <a:gd name="connsiteY15-32" fmla="*/ 692942 h 897644"/>
                  <a:gd name="connsiteX16-33" fmla="*/ 0 w 1905000"/>
                  <a:gd name="connsiteY16-34" fmla="*/ 577449 h 897644"/>
                  <a:gd name="connsiteX17-35" fmla="*/ 0 w 1905000"/>
                  <a:gd name="connsiteY17-36" fmla="*/ 577452 h 897644"/>
                  <a:gd name="connsiteX18-37" fmla="*/ 0 w 1905000"/>
                  <a:gd name="connsiteY18-38" fmla="*/ 404216 h 897644"/>
                  <a:gd name="connsiteX19-39" fmla="*/ 0 w 1905000"/>
                  <a:gd name="connsiteY19-40" fmla="*/ 404216 h 897644"/>
                  <a:gd name="connsiteX20-41" fmla="*/ 0 w 1905000"/>
                  <a:gd name="connsiteY20-42" fmla="*/ 115493 h 897644"/>
                  <a:gd name="connsiteX0-43" fmla="*/ 0 w 1905000"/>
                  <a:gd name="connsiteY0-44" fmla="*/ 115493 h 897644"/>
                  <a:gd name="connsiteX1-45" fmla="*/ 115493 w 1905000"/>
                  <a:gd name="connsiteY1-46" fmla="*/ 0 h 897644"/>
                  <a:gd name="connsiteX2-47" fmla="*/ 1111250 w 1905000"/>
                  <a:gd name="connsiteY2-48" fmla="*/ 0 h 897644"/>
                  <a:gd name="connsiteX3-49" fmla="*/ 1111250 w 1905000"/>
                  <a:gd name="connsiteY3-50" fmla="*/ 0 h 897644"/>
                  <a:gd name="connsiteX4-51" fmla="*/ 1587500 w 1905000"/>
                  <a:gd name="connsiteY4-52" fmla="*/ 0 h 897644"/>
                  <a:gd name="connsiteX5-53" fmla="*/ 1789507 w 1905000"/>
                  <a:gd name="connsiteY5-54" fmla="*/ 0 h 897644"/>
                  <a:gd name="connsiteX6-55" fmla="*/ 1905000 w 1905000"/>
                  <a:gd name="connsiteY6-56" fmla="*/ 115493 h 897644"/>
                  <a:gd name="connsiteX7-57" fmla="*/ 1905000 w 1905000"/>
                  <a:gd name="connsiteY7-58" fmla="*/ 404216 h 897644"/>
                  <a:gd name="connsiteX8-59" fmla="*/ 1905000 w 1905000"/>
                  <a:gd name="connsiteY8-60" fmla="*/ 404216 h 897644"/>
                  <a:gd name="connsiteX9-61" fmla="*/ 1905000 w 1905000"/>
                  <a:gd name="connsiteY9-62" fmla="*/ 577452 h 897644"/>
                  <a:gd name="connsiteX10-63" fmla="*/ 1905000 w 1905000"/>
                  <a:gd name="connsiteY10-64" fmla="*/ 577449 h 897644"/>
                  <a:gd name="connsiteX11-65" fmla="*/ 1789507 w 1905000"/>
                  <a:gd name="connsiteY11-66" fmla="*/ 692942 h 897644"/>
                  <a:gd name="connsiteX12-67" fmla="*/ 1587500 w 1905000"/>
                  <a:gd name="connsiteY12-68" fmla="*/ 692942 h 897644"/>
                  <a:gd name="connsiteX13-69" fmla="*/ 1160469 w 1905000"/>
                  <a:gd name="connsiteY13-70" fmla="*/ 897644 h 897644"/>
                  <a:gd name="connsiteX14-71" fmla="*/ 1158874 w 1905000"/>
                  <a:gd name="connsiteY14-72" fmla="*/ 695323 h 897644"/>
                  <a:gd name="connsiteX15-73" fmla="*/ 115493 w 1905000"/>
                  <a:gd name="connsiteY15-74" fmla="*/ 692942 h 897644"/>
                  <a:gd name="connsiteX16-75" fmla="*/ 0 w 1905000"/>
                  <a:gd name="connsiteY16-76" fmla="*/ 577449 h 897644"/>
                  <a:gd name="connsiteX17-77" fmla="*/ 0 w 1905000"/>
                  <a:gd name="connsiteY17-78" fmla="*/ 577452 h 897644"/>
                  <a:gd name="connsiteX18-79" fmla="*/ 0 w 1905000"/>
                  <a:gd name="connsiteY18-80" fmla="*/ 404216 h 897644"/>
                  <a:gd name="connsiteX19-81" fmla="*/ 0 w 1905000"/>
                  <a:gd name="connsiteY19-82" fmla="*/ 404216 h 897644"/>
                  <a:gd name="connsiteX20-83" fmla="*/ 0 w 1905000"/>
                  <a:gd name="connsiteY20-84" fmla="*/ 115493 h 897644"/>
                  <a:gd name="connsiteX0-85" fmla="*/ 0 w 1905000"/>
                  <a:gd name="connsiteY0-86" fmla="*/ 115493 h 897644"/>
                  <a:gd name="connsiteX1-87" fmla="*/ 115493 w 1905000"/>
                  <a:gd name="connsiteY1-88" fmla="*/ 0 h 897644"/>
                  <a:gd name="connsiteX2-89" fmla="*/ 1111250 w 1905000"/>
                  <a:gd name="connsiteY2-90" fmla="*/ 0 h 897644"/>
                  <a:gd name="connsiteX3-91" fmla="*/ 1111250 w 1905000"/>
                  <a:gd name="connsiteY3-92" fmla="*/ 0 h 897644"/>
                  <a:gd name="connsiteX4-93" fmla="*/ 1587500 w 1905000"/>
                  <a:gd name="connsiteY4-94" fmla="*/ 0 h 897644"/>
                  <a:gd name="connsiteX5-95" fmla="*/ 1789507 w 1905000"/>
                  <a:gd name="connsiteY5-96" fmla="*/ 0 h 897644"/>
                  <a:gd name="connsiteX6-97" fmla="*/ 1905000 w 1905000"/>
                  <a:gd name="connsiteY6-98" fmla="*/ 115493 h 897644"/>
                  <a:gd name="connsiteX7-99" fmla="*/ 1905000 w 1905000"/>
                  <a:gd name="connsiteY7-100" fmla="*/ 404216 h 897644"/>
                  <a:gd name="connsiteX8-101" fmla="*/ 1905000 w 1905000"/>
                  <a:gd name="connsiteY8-102" fmla="*/ 404216 h 897644"/>
                  <a:gd name="connsiteX9-103" fmla="*/ 1905000 w 1905000"/>
                  <a:gd name="connsiteY9-104" fmla="*/ 577452 h 897644"/>
                  <a:gd name="connsiteX10-105" fmla="*/ 1905000 w 1905000"/>
                  <a:gd name="connsiteY10-106" fmla="*/ 577449 h 897644"/>
                  <a:gd name="connsiteX11-107" fmla="*/ 1789507 w 1905000"/>
                  <a:gd name="connsiteY11-108" fmla="*/ 692942 h 897644"/>
                  <a:gd name="connsiteX12-109" fmla="*/ 1632744 w 1905000"/>
                  <a:gd name="connsiteY12-110" fmla="*/ 695323 h 897644"/>
                  <a:gd name="connsiteX13-111" fmla="*/ 1160469 w 1905000"/>
                  <a:gd name="connsiteY13-112" fmla="*/ 897644 h 897644"/>
                  <a:gd name="connsiteX14-113" fmla="*/ 1158874 w 1905000"/>
                  <a:gd name="connsiteY14-114" fmla="*/ 695323 h 897644"/>
                  <a:gd name="connsiteX15-115" fmla="*/ 115493 w 1905000"/>
                  <a:gd name="connsiteY15-116" fmla="*/ 692942 h 897644"/>
                  <a:gd name="connsiteX16-117" fmla="*/ 0 w 1905000"/>
                  <a:gd name="connsiteY16-118" fmla="*/ 577449 h 897644"/>
                  <a:gd name="connsiteX17-119" fmla="*/ 0 w 1905000"/>
                  <a:gd name="connsiteY17-120" fmla="*/ 577452 h 897644"/>
                  <a:gd name="connsiteX18-121" fmla="*/ 0 w 1905000"/>
                  <a:gd name="connsiteY18-122" fmla="*/ 404216 h 897644"/>
                  <a:gd name="connsiteX19-123" fmla="*/ 0 w 1905000"/>
                  <a:gd name="connsiteY19-124" fmla="*/ 404216 h 897644"/>
                  <a:gd name="connsiteX20-125" fmla="*/ 0 w 1905000"/>
                  <a:gd name="connsiteY20-126" fmla="*/ 115493 h 897644"/>
                  <a:gd name="connsiteX0-127" fmla="*/ 0 w 1905000"/>
                  <a:gd name="connsiteY0-128" fmla="*/ 115493 h 880975"/>
                  <a:gd name="connsiteX1-129" fmla="*/ 115493 w 1905000"/>
                  <a:gd name="connsiteY1-130" fmla="*/ 0 h 880975"/>
                  <a:gd name="connsiteX2-131" fmla="*/ 1111250 w 1905000"/>
                  <a:gd name="connsiteY2-132" fmla="*/ 0 h 880975"/>
                  <a:gd name="connsiteX3-133" fmla="*/ 1111250 w 1905000"/>
                  <a:gd name="connsiteY3-134" fmla="*/ 0 h 880975"/>
                  <a:gd name="connsiteX4-135" fmla="*/ 1587500 w 1905000"/>
                  <a:gd name="connsiteY4-136" fmla="*/ 0 h 880975"/>
                  <a:gd name="connsiteX5-137" fmla="*/ 1789507 w 1905000"/>
                  <a:gd name="connsiteY5-138" fmla="*/ 0 h 880975"/>
                  <a:gd name="connsiteX6-139" fmla="*/ 1905000 w 1905000"/>
                  <a:gd name="connsiteY6-140" fmla="*/ 115493 h 880975"/>
                  <a:gd name="connsiteX7-141" fmla="*/ 1905000 w 1905000"/>
                  <a:gd name="connsiteY7-142" fmla="*/ 404216 h 880975"/>
                  <a:gd name="connsiteX8-143" fmla="*/ 1905000 w 1905000"/>
                  <a:gd name="connsiteY8-144" fmla="*/ 404216 h 880975"/>
                  <a:gd name="connsiteX9-145" fmla="*/ 1905000 w 1905000"/>
                  <a:gd name="connsiteY9-146" fmla="*/ 577452 h 880975"/>
                  <a:gd name="connsiteX10-147" fmla="*/ 1905000 w 1905000"/>
                  <a:gd name="connsiteY10-148" fmla="*/ 577449 h 880975"/>
                  <a:gd name="connsiteX11-149" fmla="*/ 1789507 w 1905000"/>
                  <a:gd name="connsiteY11-150" fmla="*/ 692942 h 880975"/>
                  <a:gd name="connsiteX12-151" fmla="*/ 1632744 w 1905000"/>
                  <a:gd name="connsiteY12-152" fmla="*/ 695323 h 880975"/>
                  <a:gd name="connsiteX13-153" fmla="*/ 1158088 w 1905000"/>
                  <a:gd name="connsiteY13-154" fmla="*/ 880975 h 880975"/>
                  <a:gd name="connsiteX14-155" fmla="*/ 1158874 w 1905000"/>
                  <a:gd name="connsiteY14-156" fmla="*/ 695323 h 880975"/>
                  <a:gd name="connsiteX15-157" fmla="*/ 115493 w 1905000"/>
                  <a:gd name="connsiteY15-158" fmla="*/ 692942 h 880975"/>
                  <a:gd name="connsiteX16-159" fmla="*/ 0 w 1905000"/>
                  <a:gd name="connsiteY16-160" fmla="*/ 577449 h 880975"/>
                  <a:gd name="connsiteX17-161" fmla="*/ 0 w 1905000"/>
                  <a:gd name="connsiteY17-162" fmla="*/ 577452 h 880975"/>
                  <a:gd name="connsiteX18-163" fmla="*/ 0 w 1905000"/>
                  <a:gd name="connsiteY18-164" fmla="*/ 404216 h 880975"/>
                  <a:gd name="connsiteX19-165" fmla="*/ 0 w 1905000"/>
                  <a:gd name="connsiteY19-166" fmla="*/ 404216 h 880975"/>
                  <a:gd name="connsiteX20-167" fmla="*/ 0 w 1905000"/>
                  <a:gd name="connsiteY20-168" fmla="*/ 115493 h 880975"/>
                  <a:gd name="connsiteX0-169" fmla="*/ 0 w 1905000"/>
                  <a:gd name="connsiteY0-170" fmla="*/ 115493 h 871450"/>
                  <a:gd name="connsiteX1-171" fmla="*/ 115493 w 1905000"/>
                  <a:gd name="connsiteY1-172" fmla="*/ 0 h 871450"/>
                  <a:gd name="connsiteX2-173" fmla="*/ 1111250 w 1905000"/>
                  <a:gd name="connsiteY2-174" fmla="*/ 0 h 871450"/>
                  <a:gd name="connsiteX3-175" fmla="*/ 1111250 w 1905000"/>
                  <a:gd name="connsiteY3-176" fmla="*/ 0 h 871450"/>
                  <a:gd name="connsiteX4-177" fmla="*/ 1587500 w 1905000"/>
                  <a:gd name="connsiteY4-178" fmla="*/ 0 h 871450"/>
                  <a:gd name="connsiteX5-179" fmla="*/ 1789507 w 1905000"/>
                  <a:gd name="connsiteY5-180" fmla="*/ 0 h 871450"/>
                  <a:gd name="connsiteX6-181" fmla="*/ 1905000 w 1905000"/>
                  <a:gd name="connsiteY6-182" fmla="*/ 115493 h 871450"/>
                  <a:gd name="connsiteX7-183" fmla="*/ 1905000 w 1905000"/>
                  <a:gd name="connsiteY7-184" fmla="*/ 404216 h 871450"/>
                  <a:gd name="connsiteX8-185" fmla="*/ 1905000 w 1905000"/>
                  <a:gd name="connsiteY8-186" fmla="*/ 404216 h 871450"/>
                  <a:gd name="connsiteX9-187" fmla="*/ 1905000 w 1905000"/>
                  <a:gd name="connsiteY9-188" fmla="*/ 577452 h 871450"/>
                  <a:gd name="connsiteX10-189" fmla="*/ 1905000 w 1905000"/>
                  <a:gd name="connsiteY10-190" fmla="*/ 577449 h 871450"/>
                  <a:gd name="connsiteX11-191" fmla="*/ 1789507 w 1905000"/>
                  <a:gd name="connsiteY11-192" fmla="*/ 692942 h 871450"/>
                  <a:gd name="connsiteX12-193" fmla="*/ 1632744 w 1905000"/>
                  <a:gd name="connsiteY12-194" fmla="*/ 695323 h 871450"/>
                  <a:gd name="connsiteX13-195" fmla="*/ 1177138 w 1905000"/>
                  <a:gd name="connsiteY13-196" fmla="*/ 871450 h 871450"/>
                  <a:gd name="connsiteX14-197" fmla="*/ 1158874 w 1905000"/>
                  <a:gd name="connsiteY14-198" fmla="*/ 695323 h 871450"/>
                  <a:gd name="connsiteX15-199" fmla="*/ 115493 w 1905000"/>
                  <a:gd name="connsiteY15-200" fmla="*/ 692942 h 871450"/>
                  <a:gd name="connsiteX16-201" fmla="*/ 0 w 1905000"/>
                  <a:gd name="connsiteY16-202" fmla="*/ 577449 h 871450"/>
                  <a:gd name="connsiteX17-203" fmla="*/ 0 w 1905000"/>
                  <a:gd name="connsiteY17-204" fmla="*/ 577452 h 871450"/>
                  <a:gd name="connsiteX18-205" fmla="*/ 0 w 1905000"/>
                  <a:gd name="connsiteY18-206" fmla="*/ 404216 h 871450"/>
                  <a:gd name="connsiteX19-207" fmla="*/ 0 w 1905000"/>
                  <a:gd name="connsiteY19-208" fmla="*/ 404216 h 871450"/>
                  <a:gd name="connsiteX20-209" fmla="*/ 0 w 1905000"/>
                  <a:gd name="connsiteY20-210" fmla="*/ 115493 h 8714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</a:cxnLst>
                <a:rect l="l" t="t" r="r" b="b"/>
                <a:pathLst>
                  <a:path w="1905000" h="871450">
                    <a:moveTo>
                      <a:pt x="0" y="115493"/>
                    </a:moveTo>
                    <a:cubicBezTo>
                      <a:pt x="0" y="51708"/>
                      <a:pt x="51708" y="0"/>
                      <a:pt x="115493" y="0"/>
                    </a:cubicBezTo>
                    <a:lnTo>
                      <a:pt x="1111250" y="0"/>
                    </a:lnTo>
                    <a:lnTo>
                      <a:pt x="1111250" y="0"/>
                    </a:lnTo>
                    <a:lnTo>
                      <a:pt x="1587500" y="0"/>
                    </a:lnTo>
                    <a:lnTo>
                      <a:pt x="1789507" y="0"/>
                    </a:lnTo>
                    <a:cubicBezTo>
                      <a:pt x="1853292" y="0"/>
                      <a:pt x="1905000" y="51708"/>
                      <a:pt x="1905000" y="115493"/>
                    </a:cubicBezTo>
                    <a:lnTo>
                      <a:pt x="1905000" y="404216"/>
                    </a:lnTo>
                    <a:lnTo>
                      <a:pt x="1905000" y="404216"/>
                    </a:lnTo>
                    <a:lnTo>
                      <a:pt x="1905000" y="577452"/>
                    </a:lnTo>
                    <a:lnTo>
                      <a:pt x="1905000" y="577449"/>
                    </a:lnTo>
                    <a:cubicBezTo>
                      <a:pt x="1905000" y="641234"/>
                      <a:pt x="1853292" y="692942"/>
                      <a:pt x="1789507" y="692942"/>
                    </a:cubicBezTo>
                    <a:lnTo>
                      <a:pt x="1632744" y="695323"/>
                    </a:lnTo>
                    <a:lnTo>
                      <a:pt x="1177138" y="871450"/>
                    </a:lnTo>
                    <a:cubicBezTo>
                      <a:pt x="1176606" y="804010"/>
                      <a:pt x="1159406" y="762763"/>
                      <a:pt x="1158874" y="695323"/>
                    </a:cubicBezTo>
                    <a:lnTo>
                      <a:pt x="115493" y="692942"/>
                    </a:lnTo>
                    <a:cubicBezTo>
                      <a:pt x="51708" y="692942"/>
                      <a:pt x="0" y="641234"/>
                      <a:pt x="0" y="577449"/>
                    </a:cubicBezTo>
                    <a:lnTo>
                      <a:pt x="0" y="577452"/>
                    </a:lnTo>
                    <a:lnTo>
                      <a:pt x="0" y="404216"/>
                    </a:lnTo>
                    <a:lnTo>
                      <a:pt x="0" y="404216"/>
                    </a:lnTo>
                    <a:lnTo>
                      <a:pt x="0" y="115493"/>
                    </a:ln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5375" name="文本框 60"/>
            <p:cNvSpPr txBox="1">
              <a:spLocks noChangeArrowheads="1"/>
            </p:cNvSpPr>
            <p:nvPr/>
          </p:nvSpPr>
          <p:spPr bwMode="auto">
            <a:xfrm>
              <a:off x="573848" y="1288036"/>
              <a:ext cx="2245004" cy="584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66FF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分解质因数</a:t>
              </a:r>
              <a:endParaRPr lang="zh-CN" altLang="en-US" sz="3200" b="1">
                <a:solidFill>
                  <a:srgbClr val="0066FF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331913" y="1519238"/>
            <a:ext cx="25923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18=2×3×3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4643438" y="1519238"/>
            <a:ext cx="238283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27=3×3×3</a:t>
            </a: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2627313" y="2151063"/>
            <a:ext cx="4248150" cy="1068387"/>
            <a:chOff x="2627785" y="2151327"/>
            <a:chExt cx="4248470" cy="1068495"/>
          </a:xfrm>
        </p:grpSpPr>
        <p:grpSp>
          <p:nvGrpSpPr>
            <p:cNvPr id="15367" name="组合 24"/>
            <p:cNvGrpSpPr/>
            <p:nvPr/>
          </p:nvGrpSpPr>
          <p:grpSpPr bwMode="auto">
            <a:xfrm>
              <a:off x="2627785" y="2151327"/>
              <a:ext cx="4248470" cy="500404"/>
              <a:chOff x="2627785" y="2151327"/>
              <a:chExt cx="4248470" cy="500404"/>
            </a:xfrm>
          </p:grpSpPr>
          <p:cxnSp>
            <p:nvCxnSpPr>
              <p:cNvPr id="17" name="直接连接符 16"/>
              <p:cNvCxnSpPr>
                <a:stCxn id="7" idx="2"/>
              </p:cNvCxnSpPr>
              <p:nvPr/>
            </p:nvCxnSpPr>
            <p:spPr>
              <a:xfrm>
                <a:off x="2627785" y="2151327"/>
                <a:ext cx="863665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012590" y="2151327"/>
                <a:ext cx="863665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3059618" y="2151327"/>
                <a:ext cx="0" cy="492175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6453948" y="2151327"/>
                <a:ext cx="0" cy="492175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3059618" y="2651440"/>
                <a:ext cx="3394331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接箭头连接符 26"/>
            <p:cNvCxnSpPr/>
            <p:nvPr/>
          </p:nvCxnSpPr>
          <p:spPr>
            <a:xfrm>
              <a:off x="4785360" y="2643502"/>
              <a:ext cx="0" cy="57632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1403668" y="3291840"/>
            <a:ext cx="6446837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27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的最大公因数是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1979930" y="555625"/>
            <a:ext cx="8243570" cy="607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828040" algn="ctr">
              <a:lnSpc>
                <a:spcPct val="120000"/>
              </a:lnSpc>
              <a:defRPr/>
            </a:pPr>
            <a:r>
              <a:rPr lang="zh-CN" altLang="en-US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阅读教科书第</a:t>
            </a:r>
            <a:r>
              <a:rPr lang="en-US" altLang="zh-CN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56</a:t>
            </a:r>
            <a:r>
              <a:rPr lang="zh-CN" altLang="en-US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页</a:t>
            </a:r>
            <a:r>
              <a:rPr lang="en-US" altLang="zh-CN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你知道吗？</a:t>
            </a:r>
            <a:r>
              <a:rPr lang="en-US" altLang="zh-CN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7438" y="374650"/>
            <a:ext cx="5689600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求下面各组数的最大公因数。</a:t>
            </a:r>
            <a:endParaRPr lang="zh-CN" altLang="en-US" sz="3200" b="1" dirty="0">
              <a:latin typeface="+mj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11		     9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dirty="0">
                <a:latin typeface="+mj-lt"/>
                <a:ea typeface="+mj-ea"/>
              </a:rPr>
              <a:t>10</a:t>
            </a:r>
            <a:endParaRPr lang="en-US" altLang="zh-CN" sz="3200" b="1" dirty="0"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4988" y="1773238"/>
            <a:ext cx="2860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284663" y="1771650"/>
            <a:ext cx="32242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34988" y="3243263"/>
            <a:ext cx="3478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371975" y="3241675"/>
            <a:ext cx="4505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96888" y="2495550"/>
            <a:ext cx="4278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39750" y="4019550"/>
            <a:ext cx="4300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2124075" y="2786063"/>
            <a:ext cx="5183188" cy="1317625"/>
            <a:chOff x="1621477" y="2766271"/>
            <a:chExt cx="5182771" cy="1317648"/>
          </a:xfrm>
        </p:grpSpPr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1621477" y="2766271"/>
              <a:ext cx="5182771" cy="1317648"/>
            </a:xfrm>
            <a:prstGeom prst="wedgeRoundRectCallout">
              <a:avLst>
                <a:gd name="adj1" fmla="val 5798"/>
                <a:gd name="adj2" fmla="val -81472"/>
                <a:gd name="adj3" fmla="val 16667"/>
              </a:avLst>
            </a:prstGeom>
            <a:solidFill>
              <a:srgbClr val="FAD6E8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>
                <a:spcBef>
                  <a:spcPct val="20000"/>
                </a:spcBef>
                <a:defRPr/>
              </a:pP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764341" y="2815484"/>
              <a:ext cx="4897044" cy="1219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公因数只有</a:t>
              </a:r>
              <a:r>
                <a:rPr lang="en-US" altLang="zh-CN" sz="3200" b="1" dirty="0">
                  <a:latin typeface="+mj-lt"/>
                  <a:ea typeface="+mj-ea"/>
                </a:rPr>
                <a:t>1</a:t>
              </a:r>
              <a:r>
                <a:rPr lang="zh-CN" altLang="en-US" sz="3200" b="1" dirty="0">
                  <a:latin typeface="+mj-lt"/>
                  <a:ea typeface="+mj-ea"/>
                </a:rPr>
                <a:t>的两个数叫做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互质数</a:t>
              </a:r>
              <a:r>
                <a:rPr lang="zh-CN" altLang="en-US" sz="3200" b="1" dirty="0">
                  <a:latin typeface="+mj-lt"/>
                  <a:ea typeface="+mj-ea"/>
                </a:rPr>
                <a:t>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6" grpId="0"/>
      <p:bldP spid="17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79613" y="1503363"/>
            <a:ext cx="5784850" cy="29527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①1</a:t>
            </a:r>
            <a:r>
              <a:rPr lang="zh-CN" altLang="en-US" sz="3200" b="1" dirty="0">
                <a:latin typeface="+mn-lt"/>
                <a:ea typeface="+mj-ea"/>
              </a:rPr>
              <a:t>和任何非</a:t>
            </a:r>
            <a:r>
              <a:rPr lang="en-US" altLang="zh-CN" sz="3200" b="1" dirty="0">
                <a:latin typeface="+mn-lt"/>
                <a:ea typeface="+mj-ea"/>
              </a:rPr>
              <a:t>0</a:t>
            </a:r>
            <a:r>
              <a:rPr lang="zh-CN" altLang="en-US" sz="3200" b="1" dirty="0">
                <a:latin typeface="+mn-lt"/>
                <a:ea typeface="+mj-ea"/>
              </a:rPr>
              <a:t>自然数互质；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②</a:t>
            </a:r>
            <a:r>
              <a:rPr lang="zh-CN" altLang="en-US" sz="3200" b="1" dirty="0">
                <a:latin typeface="+mn-lt"/>
                <a:ea typeface="+mj-ea"/>
              </a:rPr>
              <a:t>两个不同的质数互质；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③2</a:t>
            </a:r>
            <a:r>
              <a:rPr lang="zh-CN" altLang="en-US" sz="3200" b="1" dirty="0">
                <a:latin typeface="+mn-lt"/>
                <a:ea typeface="+mj-ea"/>
              </a:rPr>
              <a:t>和任意非</a:t>
            </a:r>
            <a:r>
              <a:rPr lang="en-US" altLang="zh-CN" sz="3200" b="1" dirty="0">
                <a:latin typeface="+mn-lt"/>
                <a:ea typeface="+mj-ea"/>
              </a:rPr>
              <a:t>0</a:t>
            </a:r>
            <a:r>
              <a:rPr lang="zh-CN" altLang="en-US" sz="3200" b="1" dirty="0">
                <a:latin typeface="+mn-lt"/>
                <a:ea typeface="+mj-ea"/>
              </a:rPr>
              <a:t>奇数互质；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④</a:t>
            </a:r>
            <a:r>
              <a:rPr lang="zh-CN" altLang="en-US" sz="3200" b="1" dirty="0">
                <a:latin typeface="+mn-lt"/>
                <a:ea typeface="+mj-ea"/>
              </a:rPr>
              <a:t>相邻的两个自然数互质。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550" y="547688"/>
            <a:ext cx="53355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互质的两个数必须是质数吗</a:t>
            </a:r>
            <a:r>
              <a:rPr lang="en-US" altLang="zh-CN" sz="3200" b="1" dirty="0">
                <a:latin typeface="+mn-ea"/>
                <a:ea typeface="+mn-ea"/>
              </a:rPr>
              <a:t>?</a:t>
            </a:r>
            <a:endParaRPr lang="en-US" altLang="zh-CN" sz="3200" b="1" dirty="0">
              <a:latin typeface="+mn-ea"/>
              <a:ea typeface="+mn-ea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123950" y="1414463"/>
            <a:ext cx="6896100" cy="3281362"/>
            <a:chOff x="1415480" y="2348880"/>
            <a:chExt cx="9317926" cy="3312368"/>
          </a:xfrm>
        </p:grpSpPr>
        <p:sp>
          <p:nvSpPr>
            <p:cNvPr id="7" name="矩形: 圆角 6"/>
            <p:cNvSpPr/>
            <p:nvPr/>
          </p:nvSpPr>
          <p:spPr>
            <a:xfrm>
              <a:off x="1415480" y="2348880"/>
              <a:ext cx="9317926" cy="3312368"/>
            </a:xfrm>
            <a:prstGeom prst="roundRect">
              <a:avLst/>
            </a:prstGeom>
            <a:noFill/>
            <a:ln w="19050">
              <a:solidFill>
                <a:srgbClr val="52C3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151号-联盟综艺体" panose="00000500000000000000" pitchFamily="2" charset="-122"/>
                <a:ea typeface="字魂151号-联盟综艺体" panose="00000500000000000000" pitchFamily="2" charset="-122"/>
              </a:endParaRPr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1484120" y="2406570"/>
              <a:ext cx="9161341" cy="3193783"/>
            </a:xfrm>
            <a:prstGeom prst="roundRect">
              <a:avLst/>
            </a:prstGeom>
            <a:noFill/>
            <a:ln w="19050">
              <a:solidFill>
                <a:srgbClr val="FFBB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151号-联盟综艺体" panose="00000500000000000000" pitchFamily="2" charset="-122"/>
                <a:ea typeface="字魂151号-联盟综艺体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4173538" y="757238"/>
            <a:ext cx="7207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18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5292725" y="757238"/>
            <a:ext cx="7207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27</a:t>
            </a: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3995738" y="900113"/>
            <a:ext cx="2305050" cy="488950"/>
            <a:chOff x="2987824" y="843558"/>
            <a:chExt cx="2304256" cy="487695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987824" y="843558"/>
              <a:ext cx="0" cy="487695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2987824" y="1331253"/>
              <a:ext cx="2304256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3414713" y="828675"/>
            <a:ext cx="4714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3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98950" y="1389063"/>
            <a:ext cx="471488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6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307013" y="1389063"/>
            <a:ext cx="4714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9</a:t>
            </a: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4173538" y="1389063"/>
            <a:ext cx="2055812" cy="558800"/>
            <a:chOff x="2987824" y="771551"/>
            <a:chExt cx="2055088" cy="55970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987824" y="771551"/>
              <a:ext cx="0" cy="55970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987824" y="1331253"/>
              <a:ext cx="2055088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3675063" y="1354138"/>
            <a:ext cx="471487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3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292600" y="1997075"/>
            <a:ext cx="4699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2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5334000" y="1997075"/>
            <a:ext cx="471488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>
                <a:latin typeface="+mj-lt"/>
                <a:ea typeface="+mj-ea"/>
              </a:rPr>
              <a:t>3</a:t>
            </a: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1312863" y="3073400"/>
            <a:ext cx="6518275" cy="1477963"/>
            <a:chOff x="1312429" y="2894739"/>
            <a:chExt cx="6519140" cy="1477201"/>
          </a:xfrm>
        </p:grpSpPr>
        <p:sp>
          <p:nvSpPr>
            <p:cNvPr id="21" name="AutoShape 27"/>
            <p:cNvSpPr>
              <a:spLocks noChangeArrowheads="1"/>
            </p:cNvSpPr>
            <p:nvPr/>
          </p:nvSpPr>
          <p:spPr bwMode="auto">
            <a:xfrm>
              <a:off x="1312429" y="2894739"/>
              <a:ext cx="6519140" cy="1477201"/>
            </a:xfrm>
            <a:prstGeom prst="wedgeRoundRectCallout">
              <a:avLst>
                <a:gd name="adj1" fmla="val 5566"/>
                <a:gd name="adj2" fmla="val -8207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>
                <a:spcBef>
                  <a:spcPct val="20000"/>
                </a:spcBef>
                <a:defRPr/>
              </a:pP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12429" y="2931233"/>
              <a:ext cx="6500087" cy="138517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zh-CN" altLang="en-US" sz="2800" b="1" dirty="0">
                  <a:latin typeface="+mn-ea"/>
                  <a:ea typeface="+mn-ea"/>
                </a:rPr>
                <a:t>依次用这两个数的公因数去除</a:t>
              </a:r>
              <a:r>
                <a:rPr lang="en-US" altLang="zh-CN" sz="2800" b="1" dirty="0">
                  <a:latin typeface="+mn-ea"/>
                  <a:ea typeface="+mn-ea"/>
                </a:rPr>
                <a:t>,</a:t>
              </a:r>
              <a:r>
                <a:rPr lang="zh-CN" altLang="en-US" sz="2800" b="1" dirty="0">
                  <a:latin typeface="+mn-ea"/>
                  <a:ea typeface="+mn-ea"/>
                </a:rPr>
                <a:t>直到最后得到的两个商互质为止，然后把公有的质因数相乘就是它们的最大公因数。</a:t>
              </a:r>
              <a:endParaRPr lang="en-US" altLang="zh-CN" sz="2800" b="1" dirty="0">
                <a:latin typeface="+mn-ea"/>
                <a:ea typeface="+mn-ea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 rot="20174554">
            <a:off x="3454400" y="922338"/>
            <a:ext cx="552450" cy="10842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8446" name="组合 58"/>
          <p:cNvGrpSpPr/>
          <p:nvPr/>
        </p:nvGrpSpPr>
        <p:grpSpPr bwMode="auto">
          <a:xfrm>
            <a:off x="1116013" y="449263"/>
            <a:ext cx="1533525" cy="798512"/>
            <a:chOff x="461610" y="1226840"/>
            <a:chExt cx="1532702" cy="798810"/>
          </a:xfrm>
        </p:grpSpPr>
        <p:grpSp>
          <p:nvGrpSpPr>
            <p:cNvPr id="18447" name="组合 59"/>
            <p:cNvGrpSpPr/>
            <p:nvPr/>
          </p:nvGrpSpPr>
          <p:grpSpPr bwMode="auto">
            <a:xfrm>
              <a:off x="461612" y="1226840"/>
              <a:ext cx="1532700" cy="798810"/>
              <a:chOff x="2792061" y="1309390"/>
              <a:chExt cx="1871239" cy="928898"/>
            </a:xfrm>
          </p:grpSpPr>
          <p:sp>
            <p:nvSpPr>
              <p:cNvPr id="27" name="对话气泡: 圆角矩形 26"/>
              <p:cNvSpPr/>
              <p:nvPr/>
            </p:nvSpPr>
            <p:spPr>
              <a:xfrm>
                <a:off x="2792059" y="1309390"/>
                <a:ext cx="1871241" cy="808862"/>
              </a:xfrm>
              <a:prstGeom prst="wedgeRoundRectCallout">
                <a:avLst>
                  <a:gd name="adj1" fmla="val 9028"/>
                  <a:gd name="adj2" fmla="val 71121"/>
                  <a:gd name="adj3" fmla="val 16667"/>
                </a:avLst>
              </a:prstGeom>
              <a:solidFill>
                <a:srgbClr val="FACD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8" name="对话气泡: 圆角矩形 5"/>
              <p:cNvSpPr/>
              <p:nvPr/>
            </p:nvSpPr>
            <p:spPr>
              <a:xfrm>
                <a:off x="2840486" y="1366638"/>
                <a:ext cx="1718211" cy="871650"/>
              </a:xfrm>
              <a:custGeom>
                <a:avLst/>
                <a:gdLst>
                  <a:gd name="connsiteX0" fmla="*/ 0 w 1905000"/>
                  <a:gd name="connsiteY0" fmla="*/ 115493 h 692942"/>
                  <a:gd name="connsiteX1" fmla="*/ 115493 w 1905000"/>
                  <a:gd name="connsiteY1" fmla="*/ 0 h 692942"/>
                  <a:gd name="connsiteX2" fmla="*/ 1111250 w 1905000"/>
                  <a:gd name="connsiteY2" fmla="*/ 0 h 692942"/>
                  <a:gd name="connsiteX3" fmla="*/ 1111250 w 1905000"/>
                  <a:gd name="connsiteY3" fmla="*/ 0 h 692942"/>
                  <a:gd name="connsiteX4" fmla="*/ 1587500 w 1905000"/>
                  <a:gd name="connsiteY4" fmla="*/ 0 h 692942"/>
                  <a:gd name="connsiteX5" fmla="*/ 1789507 w 1905000"/>
                  <a:gd name="connsiteY5" fmla="*/ 0 h 692942"/>
                  <a:gd name="connsiteX6" fmla="*/ 1905000 w 1905000"/>
                  <a:gd name="connsiteY6" fmla="*/ 115493 h 692942"/>
                  <a:gd name="connsiteX7" fmla="*/ 1905000 w 1905000"/>
                  <a:gd name="connsiteY7" fmla="*/ 404216 h 692942"/>
                  <a:gd name="connsiteX8" fmla="*/ 1905000 w 1905000"/>
                  <a:gd name="connsiteY8" fmla="*/ 404216 h 692942"/>
                  <a:gd name="connsiteX9" fmla="*/ 1905000 w 1905000"/>
                  <a:gd name="connsiteY9" fmla="*/ 577452 h 692942"/>
                  <a:gd name="connsiteX10" fmla="*/ 1905000 w 1905000"/>
                  <a:gd name="connsiteY10" fmla="*/ 577449 h 692942"/>
                  <a:gd name="connsiteX11" fmla="*/ 1789507 w 1905000"/>
                  <a:gd name="connsiteY11" fmla="*/ 692942 h 692942"/>
                  <a:gd name="connsiteX12" fmla="*/ 1587500 w 1905000"/>
                  <a:gd name="connsiteY12" fmla="*/ 692942 h 692942"/>
                  <a:gd name="connsiteX13" fmla="*/ 1160469 w 1905000"/>
                  <a:gd name="connsiteY13" fmla="*/ 897644 h 692942"/>
                  <a:gd name="connsiteX14" fmla="*/ 1111250 w 1905000"/>
                  <a:gd name="connsiteY14" fmla="*/ 692942 h 692942"/>
                  <a:gd name="connsiteX15" fmla="*/ 115493 w 1905000"/>
                  <a:gd name="connsiteY15" fmla="*/ 692942 h 692942"/>
                  <a:gd name="connsiteX16" fmla="*/ 0 w 1905000"/>
                  <a:gd name="connsiteY16" fmla="*/ 577449 h 692942"/>
                  <a:gd name="connsiteX17" fmla="*/ 0 w 1905000"/>
                  <a:gd name="connsiteY17" fmla="*/ 577452 h 692942"/>
                  <a:gd name="connsiteX18" fmla="*/ 0 w 1905000"/>
                  <a:gd name="connsiteY18" fmla="*/ 404216 h 692942"/>
                  <a:gd name="connsiteX19" fmla="*/ 0 w 1905000"/>
                  <a:gd name="connsiteY19" fmla="*/ 404216 h 692942"/>
                  <a:gd name="connsiteX20" fmla="*/ 0 w 1905000"/>
                  <a:gd name="connsiteY20" fmla="*/ 115493 h 692942"/>
                  <a:gd name="connsiteX0-1" fmla="*/ 0 w 1905000"/>
                  <a:gd name="connsiteY0-2" fmla="*/ 115493 h 897644"/>
                  <a:gd name="connsiteX1-3" fmla="*/ 115493 w 1905000"/>
                  <a:gd name="connsiteY1-4" fmla="*/ 0 h 897644"/>
                  <a:gd name="connsiteX2-5" fmla="*/ 1111250 w 1905000"/>
                  <a:gd name="connsiteY2-6" fmla="*/ 0 h 897644"/>
                  <a:gd name="connsiteX3-7" fmla="*/ 1111250 w 1905000"/>
                  <a:gd name="connsiteY3-8" fmla="*/ 0 h 897644"/>
                  <a:gd name="connsiteX4-9" fmla="*/ 1587500 w 1905000"/>
                  <a:gd name="connsiteY4-10" fmla="*/ 0 h 897644"/>
                  <a:gd name="connsiteX5-11" fmla="*/ 1789507 w 1905000"/>
                  <a:gd name="connsiteY5-12" fmla="*/ 0 h 897644"/>
                  <a:gd name="connsiteX6-13" fmla="*/ 1905000 w 1905000"/>
                  <a:gd name="connsiteY6-14" fmla="*/ 115493 h 897644"/>
                  <a:gd name="connsiteX7-15" fmla="*/ 1905000 w 1905000"/>
                  <a:gd name="connsiteY7-16" fmla="*/ 404216 h 897644"/>
                  <a:gd name="connsiteX8-17" fmla="*/ 1905000 w 1905000"/>
                  <a:gd name="connsiteY8-18" fmla="*/ 404216 h 897644"/>
                  <a:gd name="connsiteX9-19" fmla="*/ 1905000 w 1905000"/>
                  <a:gd name="connsiteY9-20" fmla="*/ 577452 h 897644"/>
                  <a:gd name="connsiteX10-21" fmla="*/ 1905000 w 1905000"/>
                  <a:gd name="connsiteY10-22" fmla="*/ 577449 h 897644"/>
                  <a:gd name="connsiteX11-23" fmla="*/ 1789507 w 1905000"/>
                  <a:gd name="connsiteY11-24" fmla="*/ 692942 h 897644"/>
                  <a:gd name="connsiteX12-25" fmla="*/ 1587500 w 1905000"/>
                  <a:gd name="connsiteY12-26" fmla="*/ 692942 h 897644"/>
                  <a:gd name="connsiteX13-27" fmla="*/ 1160469 w 1905000"/>
                  <a:gd name="connsiteY13-28" fmla="*/ 897644 h 897644"/>
                  <a:gd name="connsiteX14-29" fmla="*/ 1192212 w 1905000"/>
                  <a:gd name="connsiteY14-30" fmla="*/ 695323 h 897644"/>
                  <a:gd name="connsiteX15-31" fmla="*/ 115493 w 1905000"/>
                  <a:gd name="connsiteY15-32" fmla="*/ 692942 h 897644"/>
                  <a:gd name="connsiteX16-33" fmla="*/ 0 w 1905000"/>
                  <a:gd name="connsiteY16-34" fmla="*/ 577449 h 897644"/>
                  <a:gd name="connsiteX17-35" fmla="*/ 0 w 1905000"/>
                  <a:gd name="connsiteY17-36" fmla="*/ 577452 h 897644"/>
                  <a:gd name="connsiteX18-37" fmla="*/ 0 w 1905000"/>
                  <a:gd name="connsiteY18-38" fmla="*/ 404216 h 897644"/>
                  <a:gd name="connsiteX19-39" fmla="*/ 0 w 1905000"/>
                  <a:gd name="connsiteY19-40" fmla="*/ 404216 h 897644"/>
                  <a:gd name="connsiteX20-41" fmla="*/ 0 w 1905000"/>
                  <a:gd name="connsiteY20-42" fmla="*/ 115493 h 897644"/>
                  <a:gd name="connsiteX0-43" fmla="*/ 0 w 1905000"/>
                  <a:gd name="connsiteY0-44" fmla="*/ 115493 h 897644"/>
                  <a:gd name="connsiteX1-45" fmla="*/ 115493 w 1905000"/>
                  <a:gd name="connsiteY1-46" fmla="*/ 0 h 897644"/>
                  <a:gd name="connsiteX2-47" fmla="*/ 1111250 w 1905000"/>
                  <a:gd name="connsiteY2-48" fmla="*/ 0 h 897644"/>
                  <a:gd name="connsiteX3-49" fmla="*/ 1111250 w 1905000"/>
                  <a:gd name="connsiteY3-50" fmla="*/ 0 h 897644"/>
                  <a:gd name="connsiteX4-51" fmla="*/ 1587500 w 1905000"/>
                  <a:gd name="connsiteY4-52" fmla="*/ 0 h 897644"/>
                  <a:gd name="connsiteX5-53" fmla="*/ 1789507 w 1905000"/>
                  <a:gd name="connsiteY5-54" fmla="*/ 0 h 897644"/>
                  <a:gd name="connsiteX6-55" fmla="*/ 1905000 w 1905000"/>
                  <a:gd name="connsiteY6-56" fmla="*/ 115493 h 897644"/>
                  <a:gd name="connsiteX7-57" fmla="*/ 1905000 w 1905000"/>
                  <a:gd name="connsiteY7-58" fmla="*/ 404216 h 897644"/>
                  <a:gd name="connsiteX8-59" fmla="*/ 1905000 w 1905000"/>
                  <a:gd name="connsiteY8-60" fmla="*/ 404216 h 897644"/>
                  <a:gd name="connsiteX9-61" fmla="*/ 1905000 w 1905000"/>
                  <a:gd name="connsiteY9-62" fmla="*/ 577452 h 897644"/>
                  <a:gd name="connsiteX10-63" fmla="*/ 1905000 w 1905000"/>
                  <a:gd name="connsiteY10-64" fmla="*/ 577449 h 897644"/>
                  <a:gd name="connsiteX11-65" fmla="*/ 1789507 w 1905000"/>
                  <a:gd name="connsiteY11-66" fmla="*/ 692942 h 897644"/>
                  <a:gd name="connsiteX12-67" fmla="*/ 1587500 w 1905000"/>
                  <a:gd name="connsiteY12-68" fmla="*/ 692942 h 897644"/>
                  <a:gd name="connsiteX13-69" fmla="*/ 1160469 w 1905000"/>
                  <a:gd name="connsiteY13-70" fmla="*/ 897644 h 897644"/>
                  <a:gd name="connsiteX14-71" fmla="*/ 1158874 w 1905000"/>
                  <a:gd name="connsiteY14-72" fmla="*/ 695323 h 897644"/>
                  <a:gd name="connsiteX15-73" fmla="*/ 115493 w 1905000"/>
                  <a:gd name="connsiteY15-74" fmla="*/ 692942 h 897644"/>
                  <a:gd name="connsiteX16-75" fmla="*/ 0 w 1905000"/>
                  <a:gd name="connsiteY16-76" fmla="*/ 577449 h 897644"/>
                  <a:gd name="connsiteX17-77" fmla="*/ 0 w 1905000"/>
                  <a:gd name="connsiteY17-78" fmla="*/ 577452 h 897644"/>
                  <a:gd name="connsiteX18-79" fmla="*/ 0 w 1905000"/>
                  <a:gd name="connsiteY18-80" fmla="*/ 404216 h 897644"/>
                  <a:gd name="connsiteX19-81" fmla="*/ 0 w 1905000"/>
                  <a:gd name="connsiteY19-82" fmla="*/ 404216 h 897644"/>
                  <a:gd name="connsiteX20-83" fmla="*/ 0 w 1905000"/>
                  <a:gd name="connsiteY20-84" fmla="*/ 115493 h 897644"/>
                  <a:gd name="connsiteX0-85" fmla="*/ 0 w 1905000"/>
                  <a:gd name="connsiteY0-86" fmla="*/ 115493 h 897644"/>
                  <a:gd name="connsiteX1-87" fmla="*/ 115493 w 1905000"/>
                  <a:gd name="connsiteY1-88" fmla="*/ 0 h 897644"/>
                  <a:gd name="connsiteX2-89" fmla="*/ 1111250 w 1905000"/>
                  <a:gd name="connsiteY2-90" fmla="*/ 0 h 897644"/>
                  <a:gd name="connsiteX3-91" fmla="*/ 1111250 w 1905000"/>
                  <a:gd name="connsiteY3-92" fmla="*/ 0 h 897644"/>
                  <a:gd name="connsiteX4-93" fmla="*/ 1587500 w 1905000"/>
                  <a:gd name="connsiteY4-94" fmla="*/ 0 h 897644"/>
                  <a:gd name="connsiteX5-95" fmla="*/ 1789507 w 1905000"/>
                  <a:gd name="connsiteY5-96" fmla="*/ 0 h 897644"/>
                  <a:gd name="connsiteX6-97" fmla="*/ 1905000 w 1905000"/>
                  <a:gd name="connsiteY6-98" fmla="*/ 115493 h 897644"/>
                  <a:gd name="connsiteX7-99" fmla="*/ 1905000 w 1905000"/>
                  <a:gd name="connsiteY7-100" fmla="*/ 404216 h 897644"/>
                  <a:gd name="connsiteX8-101" fmla="*/ 1905000 w 1905000"/>
                  <a:gd name="connsiteY8-102" fmla="*/ 404216 h 897644"/>
                  <a:gd name="connsiteX9-103" fmla="*/ 1905000 w 1905000"/>
                  <a:gd name="connsiteY9-104" fmla="*/ 577452 h 897644"/>
                  <a:gd name="connsiteX10-105" fmla="*/ 1905000 w 1905000"/>
                  <a:gd name="connsiteY10-106" fmla="*/ 577449 h 897644"/>
                  <a:gd name="connsiteX11-107" fmla="*/ 1789507 w 1905000"/>
                  <a:gd name="connsiteY11-108" fmla="*/ 692942 h 897644"/>
                  <a:gd name="connsiteX12-109" fmla="*/ 1632744 w 1905000"/>
                  <a:gd name="connsiteY12-110" fmla="*/ 695323 h 897644"/>
                  <a:gd name="connsiteX13-111" fmla="*/ 1160469 w 1905000"/>
                  <a:gd name="connsiteY13-112" fmla="*/ 897644 h 897644"/>
                  <a:gd name="connsiteX14-113" fmla="*/ 1158874 w 1905000"/>
                  <a:gd name="connsiteY14-114" fmla="*/ 695323 h 897644"/>
                  <a:gd name="connsiteX15-115" fmla="*/ 115493 w 1905000"/>
                  <a:gd name="connsiteY15-116" fmla="*/ 692942 h 897644"/>
                  <a:gd name="connsiteX16-117" fmla="*/ 0 w 1905000"/>
                  <a:gd name="connsiteY16-118" fmla="*/ 577449 h 897644"/>
                  <a:gd name="connsiteX17-119" fmla="*/ 0 w 1905000"/>
                  <a:gd name="connsiteY17-120" fmla="*/ 577452 h 897644"/>
                  <a:gd name="connsiteX18-121" fmla="*/ 0 w 1905000"/>
                  <a:gd name="connsiteY18-122" fmla="*/ 404216 h 897644"/>
                  <a:gd name="connsiteX19-123" fmla="*/ 0 w 1905000"/>
                  <a:gd name="connsiteY19-124" fmla="*/ 404216 h 897644"/>
                  <a:gd name="connsiteX20-125" fmla="*/ 0 w 1905000"/>
                  <a:gd name="connsiteY20-126" fmla="*/ 115493 h 897644"/>
                  <a:gd name="connsiteX0-127" fmla="*/ 0 w 1905000"/>
                  <a:gd name="connsiteY0-128" fmla="*/ 115493 h 880975"/>
                  <a:gd name="connsiteX1-129" fmla="*/ 115493 w 1905000"/>
                  <a:gd name="connsiteY1-130" fmla="*/ 0 h 880975"/>
                  <a:gd name="connsiteX2-131" fmla="*/ 1111250 w 1905000"/>
                  <a:gd name="connsiteY2-132" fmla="*/ 0 h 880975"/>
                  <a:gd name="connsiteX3-133" fmla="*/ 1111250 w 1905000"/>
                  <a:gd name="connsiteY3-134" fmla="*/ 0 h 880975"/>
                  <a:gd name="connsiteX4-135" fmla="*/ 1587500 w 1905000"/>
                  <a:gd name="connsiteY4-136" fmla="*/ 0 h 880975"/>
                  <a:gd name="connsiteX5-137" fmla="*/ 1789507 w 1905000"/>
                  <a:gd name="connsiteY5-138" fmla="*/ 0 h 880975"/>
                  <a:gd name="connsiteX6-139" fmla="*/ 1905000 w 1905000"/>
                  <a:gd name="connsiteY6-140" fmla="*/ 115493 h 880975"/>
                  <a:gd name="connsiteX7-141" fmla="*/ 1905000 w 1905000"/>
                  <a:gd name="connsiteY7-142" fmla="*/ 404216 h 880975"/>
                  <a:gd name="connsiteX8-143" fmla="*/ 1905000 w 1905000"/>
                  <a:gd name="connsiteY8-144" fmla="*/ 404216 h 880975"/>
                  <a:gd name="connsiteX9-145" fmla="*/ 1905000 w 1905000"/>
                  <a:gd name="connsiteY9-146" fmla="*/ 577452 h 880975"/>
                  <a:gd name="connsiteX10-147" fmla="*/ 1905000 w 1905000"/>
                  <a:gd name="connsiteY10-148" fmla="*/ 577449 h 880975"/>
                  <a:gd name="connsiteX11-149" fmla="*/ 1789507 w 1905000"/>
                  <a:gd name="connsiteY11-150" fmla="*/ 692942 h 880975"/>
                  <a:gd name="connsiteX12-151" fmla="*/ 1632744 w 1905000"/>
                  <a:gd name="connsiteY12-152" fmla="*/ 695323 h 880975"/>
                  <a:gd name="connsiteX13-153" fmla="*/ 1158088 w 1905000"/>
                  <a:gd name="connsiteY13-154" fmla="*/ 880975 h 880975"/>
                  <a:gd name="connsiteX14-155" fmla="*/ 1158874 w 1905000"/>
                  <a:gd name="connsiteY14-156" fmla="*/ 695323 h 880975"/>
                  <a:gd name="connsiteX15-157" fmla="*/ 115493 w 1905000"/>
                  <a:gd name="connsiteY15-158" fmla="*/ 692942 h 880975"/>
                  <a:gd name="connsiteX16-159" fmla="*/ 0 w 1905000"/>
                  <a:gd name="connsiteY16-160" fmla="*/ 577449 h 880975"/>
                  <a:gd name="connsiteX17-161" fmla="*/ 0 w 1905000"/>
                  <a:gd name="connsiteY17-162" fmla="*/ 577452 h 880975"/>
                  <a:gd name="connsiteX18-163" fmla="*/ 0 w 1905000"/>
                  <a:gd name="connsiteY18-164" fmla="*/ 404216 h 880975"/>
                  <a:gd name="connsiteX19-165" fmla="*/ 0 w 1905000"/>
                  <a:gd name="connsiteY19-166" fmla="*/ 404216 h 880975"/>
                  <a:gd name="connsiteX20-167" fmla="*/ 0 w 1905000"/>
                  <a:gd name="connsiteY20-168" fmla="*/ 115493 h 880975"/>
                  <a:gd name="connsiteX0-169" fmla="*/ 0 w 1905000"/>
                  <a:gd name="connsiteY0-170" fmla="*/ 115493 h 871450"/>
                  <a:gd name="connsiteX1-171" fmla="*/ 115493 w 1905000"/>
                  <a:gd name="connsiteY1-172" fmla="*/ 0 h 871450"/>
                  <a:gd name="connsiteX2-173" fmla="*/ 1111250 w 1905000"/>
                  <a:gd name="connsiteY2-174" fmla="*/ 0 h 871450"/>
                  <a:gd name="connsiteX3-175" fmla="*/ 1111250 w 1905000"/>
                  <a:gd name="connsiteY3-176" fmla="*/ 0 h 871450"/>
                  <a:gd name="connsiteX4-177" fmla="*/ 1587500 w 1905000"/>
                  <a:gd name="connsiteY4-178" fmla="*/ 0 h 871450"/>
                  <a:gd name="connsiteX5-179" fmla="*/ 1789507 w 1905000"/>
                  <a:gd name="connsiteY5-180" fmla="*/ 0 h 871450"/>
                  <a:gd name="connsiteX6-181" fmla="*/ 1905000 w 1905000"/>
                  <a:gd name="connsiteY6-182" fmla="*/ 115493 h 871450"/>
                  <a:gd name="connsiteX7-183" fmla="*/ 1905000 w 1905000"/>
                  <a:gd name="connsiteY7-184" fmla="*/ 404216 h 871450"/>
                  <a:gd name="connsiteX8-185" fmla="*/ 1905000 w 1905000"/>
                  <a:gd name="connsiteY8-186" fmla="*/ 404216 h 871450"/>
                  <a:gd name="connsiteX9-187" fmla="*/ 1905000 w 1905000"/>
                  <a:gd name="connsiteY9-188" fmla="*/ 577452 h 871450"/>
                  <a:gd name="connsiteX10-189" fmla="*/ 1905000 w 1905000"/>
                  <a:gd name="connsiteY10-190" fmla="*/ 577449 h 871450"/>
                  <a:gd name="connsiteX11-191" fmla="*/ 1789507 w 1905000"/>
                  <a:gd name="connsiteY11-192" fmla="*/ 692942 h 871450"/>
                  <a:gd name="connsiteX12-193" fmla="*/ 1632744 w 1905000"/>
                  <a:gd name="connsiteY12-194" fmla="*/ 695323 h 871450"/>
                  <a:gd name="connsiteX13-195" fmla="*/ 1177138 w 1905000"/>
                  <a:gd name="connsiteY13-196" fmla="*/ 871450 h 871450"/>
                  <a:gd name="connsiteX14-197" fmla="*/ 1158874 w 1905000"/>
                  <a:gd name="connsiteY14-198" fmla="*/ 695323 h 871450"/>
                  <a:gd name="connsiteX15-199" fmla="*/ 115493 w 1905000"/>
                  <a:gd name="connsiteY15-200" fmla="*/ 692942 h 871450"/>
                  <a:gd name="connsiteX16-201" fmla="*/ 0 w 1905000"/>
                  <a:gd name="connsiteY16-202" fmla="*/ 577449 h 871450"/>
                  <a:gd name="connsiteX17-203" fmla="*/ 0 w 1905000"/>
                  <a:gd name="connsiteY17-204" fmla="*/ 577452 h 871450"/>
                  <a:gd name="connsiteX18-205" fmla="*/ 0 w 1905000"/>
                  <a:gd name="connsiteY18-206" fmla="*/ 404216 h 871450"/>
                  <a:gd name="connsiteX19-207" fmla="*/ 0 w 1905000"/>
                  <a:gd name="connsiteY19-208" fmla="*/ 404216 h 871450"/>
                  <a:gd name="connsiteX20-209" fmla="*/ 0 w 1905000"/>
                  <a:gd name="connsiteY20-210" fmla="*/ 115493 h 8714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</a:cxnLst>
                <a:rect l="l" t="t" r="r" b="b"/>
                <a:pathLst>
                  <a:path w="1905000" h="871450">
                    <a:moveTo>
                      <a:pt x="0" y="115493"/>
                    </a:moveTo>
                    <a:cubicBezTo>
                      <a:pt x="0" y="51708"/>
                      <a:pt x="51708" y="0"/>
                      <a:pt x="115493" y="0"/>
                    </a:cubicBezTo>
                    <a:lnTo>
                      <a:pt x="1111250" y="0"/>
                    </a:lnTo>
                    <a:lnTo>
                      <a:pt x="1111250" y="0"/>
                    </a:lnTo>
                    <a:lnTo>
                      <a:pt x="1587500" y="0"/>
                    </a:lnTo>
                    <a:lnTo>
                      <a:pt x="1789507" y="0"/>
                    </a:lnTo>
                    <a:cubicBezTo>
                      <a:pt x="1853292" y="0"/>
                      <a:pt x="1905000" y="51708"/>
                      <a:pt x="1905000" y="115493"/>
                    </a:cubicBezTo>
                    <a:lnTo>
                      <a:pt x="1905000" y="404216"/>
                    </a:lnTo>
                    <a:lnTo>
                      <a:pt x="1905000" y="404216"/>
                    </a:lnTo>
                    <a:lnTo>
                      <a:pt x="1905000" y="577452"/>
                    </a:lnTo>
                    <a:lnTo>
                      <a:pt x="1905000" y="577449"/>
                    </a:lnTo>
                    <a:cubicBezTo>
                      <a:pt x="1905000" y="641234"/>
                      <a:pt x="1853292" y="692942"/>
                      <a:pt x="1789507" y="692942"/>
                    </a:cubicBezTo>
                    <a:lnTo>
                      <a:pt x="1632744" y="695323"/>
                    </a:lnTo>
                    <a:lnTo>
                      <a:pt x="1177138" y="871450"/>
                    </a:lnTo>
                    <a:cubicBezTo>
                      <a:pt x="1176606" y="804010"/>
                      <a:pt x="1159406" y="762763"/>
                      <a:pt x="1158874" y="695323"/>
                    </a:cubicBezTo>
                    <a:lnTo>
                      <a:pt x="115493" y="692942"/>
                    </a:lnTo>
                    <a:cubicBezTo>
                      <a:pt x="51708" y="692942"/>
                      <a:pt x="0" y="641234"/>
                      <a:pt x="0" y="577449"/>
                    </a:cubicBezTo>
                    <a:lnTo>
                      <a:pt x="0" y="577452"/>
                    </a:lnTo>
                    <a:lnTo>
                      <a:pt x="0" y="404216"/>
                    </a:lnTo>
                    <a:lnTo>
                      <a:pt x="0" y="404216"/>
                    </a:lnTo>
                    <a:lnTo>
                      <a:pt x="0" y="115493"/>
                    </a:ln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8448" name="文本框 60"/>
            <p:cNvSpPr txBox="1">
              <a:spLocks noChangeArrowheads="1"/>
            </p:cNvSpPr>
            <p:nvPr/>
          </p:nvSpPr>
          <p:spPr bwMode="auto">
            <a:xfrm>
              <a:off x="461610" y="1288036"/>
              <a:ext cx="1420463" cy="584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66FF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短除法</a:t>
              </a:r>
              <a:endParaRPr lang="zh-CN" altLang="en-US" sz="3200" b="1">
                <a:solidFill>
                  <a:srgbClr val="0066FF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6" grpId="0"/>
      <p:bldP spid="17" grpId="0"/>
      <p:bldP spid="18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257300" y="3094775"/>
            <a:ext cx="2608263" cy="1570037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50900" y="1169340"/>
            <a:ext cx="7442200" cy="13031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的因数、公因数分别填入相应的位置，再圈出它们的最大公因数。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1652924" y="2515020"/>
            <a:ext cx="1924050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16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的因数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5261312" y="2510257"/>
            <a:ext cx="1860550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的因数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1639888" y="3313850"/>
            <a:ext cx="2066925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16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833938" y="3094775"/>
            <a:ext cx="2609850" cy="1570037"/>
          </a:xfrm>
          <a:prstGeom prst="ellipse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4808538" y="3094775"/>
            <a:ext cx="2882900" cy="1570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1946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895327"/>
            <a:ext cx="1250950" cy="35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6" name="组合 12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19467" name="图片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8" name="文本框 1"/>
            <p:cNvSpPr txBox="1">
              <a:spLocks noChangeArrowheads="1"/>
            </p:cNvSpPr>
            <p:nvPr/>
          </p:nvSpPr>
          <p:spPr bwMode="auto">
            <a:xfrm>
              <a:off x="1343346" y="223233"/>
              <a:ext cx="3972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四、实践应用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巩固拓展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82775" y="953434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P61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/>
      <p:bldP spid="22" grpId="0"/>
      <p:bldP spid="23" grpId="0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 bwMode="auto">
          <a:xfrm>
            <a:off x="2124075" y="987425"/>
            <a:ext cx="5656263" cy="1890713"/>
            <a:chOff x="1375104" y="2394779"/>
            <a:chExt cx="5655532" cy="1890784"/>
          </a:xfrm>
        </p:grpSpPr>
        <p:pic>
          <p:nvPicPr>
            <p:cNvPr id="20489" name="图片 2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5104" y="3072793"/>
              <a:ext cx="5655532" cy="1212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>
              <a:off x="2110022" y="2394779"/>
              <a:ext cx="2263482" cy="68265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j-ea"/>
                </a:rPr>
                <a:t>16</a:t>
              </a:r>
              <a:r>
                <a:rPr lang="zh-CN" altLang="en-US" sz="3200" dirty="0">
                  <a:solidFill>
                    <a:srgbClr val="FF0000"/>
                  </a:solidFill>
                  <a:latin typeface="+mj-lt"/>
                  <a:ea typeface="+mj-ea"/>
                </a:rPr>
                <a:t>的因数</a:t>
              </a:r>
              <a:endParaRPr lang="zh-CN" altLang="en-US" sz="3200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4373504" y="2394779"/>
              <a:ext cx="2263482" cy="6270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j-ea"/>
                </a:rPr>
                <a:t>24</a:t>
              </a:r>
              <a:r>
                <a:rPr lang="zh-CN" altLang="en-US" sz="3200" dirty="0">
                  <a:solidFill>
                    <a:srgbClr val="FF0000"/>
                  </a:solidFill>
                  <a:latin typeface="+mj-lt"/>
                  <a:ea typeface="+mj-ea"/>
                </a:rPr>
                <a:t>的因数</a:t>
              </a:r>
              <a:endParaRPr lang="zh-CN" altLang="en-US" sz="3200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17" name="TextBox 18"/>
          <p:cNvSpPr txBox="1">
            <a:spLocks noChangeArrowheads="1"/>
          </p:cNvSpPr>
          <p:nvPr/>
        </p:nvSpPr>
        <p:spPr bwMode="auto">
          <a:xfrm>
            <a:off x="4448175" y="1731963"/>
            <a:ext cx="1589088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5500688" y="1670050"/>
            <a:ext cx="2255837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下箭头 23"/>
          <p:cNvSpPr/>
          <p:nvPr/>
        </p:nvSpPr>
        <p:spPr>
          <a:xfrm>
            <a:off x="4675188" y="2973388"/>
            <a:ext cx="606425" cy="247650"/>
          </a:xfrm>
          <a:prstGeom prst="down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3200400" y="3316288"/>
            <a:ext cx="35560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16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的公因数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2670175" y="1978025"/>
            <a:ext cx="1589088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16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24438" y="2305050"/>
            <a:ext cx="476250" cy="501650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/>
      <p:bldP spid="21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3568" y="411510"/>
            <a:ext cx="7776864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下面哪些数是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的因数而不是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的因数？哪些数是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的因数而不是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的因数？哪些数是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的公因数？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568" y="2408703"/>
            <a:ext cx="8550696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	2	3	4	5	6	9	12	18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683568" y="3117595"/>
            <a:ext cx="7632848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是</a:t>
            </a: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的因数而不是</a:t>
            </a: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18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的因数：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4   12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683568" y="3677492"/>
            <a:ext cx="6336704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是</a:t>
            </a: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18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的因数而不是</a:t>
            </a: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的因数：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9   18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683568" y="4237389"/>
            <a:ext cx="6336704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和</a:t>
            </a:r>
            <a:r>
              <a:rPr lang="en-US" altLang="zh-CN" sz="2800" dirty="0">
                <a:solidFill>
                  <a:srgbClr val="FF0000"/>
                </a:solidFill>
                <a:ea typeface="黑体" panose="02010609060101010101" pitchFamily="49" charset="-122"/>
              </a:rPr>
              <a:t>18</a:t>
            </a:r>
            <a:r>
              <a:rPr lang="zh-CN" altLang="en-US" sz="2800" dirty="0">
                <a:solidFill>
                  <a:srgbClr val="FF0000"/>
                </a:solidFill>
                <a:ea typeface="黑体" panose="02010609060101010101" pitchFamily="49" charset="-122"/>
              </a:rPr>
              <a:t>的公因数：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1   2   3   6    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41874" y="1923195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P61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597044" y="1164620"/>
            <a:ext cx="784702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找出下面每组数的最大公因数。你发现了什么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54587" y="1894726"/>
            <a:ext cx="1011237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93952" y="1894726"/>
            <a:ext cx="1417638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36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73837" y="1894726"/>
            <a:ext cx="10064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7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31640" y="3139326"/>
            <a:ext cx="10080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79912" y="3139326"/>
            <a:ext cx="118955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11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35574" y="2553539"/>
            <a:ext cx="39211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05115" y="2553539"/>
            <a:ext cx="59531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77049" y="2553539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41203" y="3798139"/>
            <a:ext cx="388937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81475" y="3798139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5576" y="649957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P61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52294" y="3143670"/>
            <a:ext cx="14160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35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01755" y="3802483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539750" y="1419225"/>
            <a:ext cx="6191250" cy="2952750"/>
            <a:chOff x="899593" y="2832449"/>
            <a:chExt cx="6192614" cy="2952832"/>
          </a:xfrm>
        </p:grpSpPr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899593" y="2832449"/>
              <a:ext cx="6192614" cy="2952832"/>
            </a:xfrm>
            <a:prstGeom prst="wedgeRoundRectCallout">
              <a:avLst>
                <a:gd name="adj1" fmla="val -10038"/>
                <a:gd name="adj2" fmla="val 4727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>
                <a:spcBef>
                  <a:spcPct val="20000"/>
                </a:spcBef>
                <a:defRPr/>
              </a:pP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3560" name="矩形 1"/>
            <p:cNvSpPr>
              <a:spLocks noChangeArrowheads="1"/>
            </p:cNvSpPr>
            <p:nvPr/>
          </p:nvSpPr>
          <p:spPr bwMode="auto">
            <a:xfrm>
              <a:off x="947666" y="2959004"/>
              <a:ext cx="6144541" cy="267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82740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是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公有的因数，叫做它们的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公因数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。其中，</a:t>
              </a: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是最大的公因数，叫做它们的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最大公因数</a:t>
              </a: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just"/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求最大公因数的方法：集合法、列举法、筛选法、分解质因数法、短除法。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3555" name="组合 8"/>
          <p:cNvGrpSpPr/>
          <p:nvPr/>
        </p:nvGrpSpPr>
        <p:grpSpPr bwMode="auto">
          <a:xfrm>
            <a:off x="2987675" y="133350"/>
            <a:ext cx="3168650" cy="846138"/>
            <a:chOff x="1715607" y="95425"/>
            <a:chExt cx="3168352" cy="845962"/>
          </a:xfrm>
        </p:grpSpPr>
        <p:pic>
          <p:nvPicPr>
            <p:cNvPr id="23557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1715607" y="95425"/>
              <a:ext cx="3168352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8" name="文本框 1"/>
            <p:cNvSpPr txBox="1">
              <a:spLocks noChangeArrowheads="1"/>
            </p:cNvSpPr>
            <p:nvPr/>
          </p:nvSpPr>
          <p:spPr bwMode="auto">
            <a:xfrm>
              <a:off x="2017473" y="22323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355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04141"/>
            <a:ext cx="1608392" cy="24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61017132048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17132048"/>
  <p:tag name="MH_LIBRARY" val="GRAPHIC"/>
  <p:tag name="MH_TYPE" val="Other"/>
  <p:tag name="MH_ORDER" val="4"/>
</p:tagLst>
</file>

<file path=ppt/tags/tag3.xml><?xml version="1.0" encoding="utf-8"?>
<p:tagLst xmlns:p="http://schemas.openxmlformats.org/presentationml/2006/main">
  <p:tag name="MH" val="20161017132048"/>
  <p:tag name="MH_LIBRARY" val="GRAPHIC"/>
  <p:tag name="MH_TYPE" val="Other"/>
  <p:tag name="MH_ORDER" val="5"/>
</p:tagLst>
</file>

<file path=ppt/tags/tag4.xml><?xml version="1.0" encoding="utf-8"?>
<p:tagLst xmlns:p="http://schemas.openxmlformats.org/presentationml/2006/main">
  <p:tag name="MH" val="20161017132048"/>
  <p:tag name="MH_LIBRARY" val="GRAPHIC"/>
  <p:tag name="MH_TYPE" val="Other"/>
  <p:tag name="MH_ORDER" val="6"/>
</p:tagLst>
</file>

<file path=ppt/tags/tag5.xml><?xml version="1.0" encoding="utf-8"?>
<p:tagLst xmlns:p="http://schemas.openxmlformats.org/presentationml/2006/main">
  <p:tag name="MH" val="20161017132048"/>
  <p:tag name="MH_LIBRARY" val="GRAPHIC"/>
  <p:tag name="MH_TYPE" val="Other"/>
  <p:tag name="MH_ORDER" val="7"/>
</p:tagLst>
</file>

<file path=ppt/tags/tag6.xml><?xml version="1.0" encoding="utf-8"?>
<p:tagLst xmlns:p="http://schemas.openxmlformats.org/presentationml/2006/main">
  <p:tag name="MH" val="20161017132048"/>
  <p:tag name="MH_LIBRARY" val="GRAPHIC"/>
  <p:tag name="MH_TYPE" val="Other"/>
  <p:tag name="MH_ORDER" val="2"/>
</p:tagLst>
</file>

<file path=ppt/tags/tag7.xml><?xml version="1.0" encoding="utf-8"?>
<p:tagLst xmlns:p="http://schemas.openxmlformats.org/presentationml/2006/main">
  <p:tag name="MH" val="20161017132048"/>
  <p:tag name="MH_LIBRARY" val="GRAPHIC"/>
  <p:tag name="MH_TYPE" val="Other"/>
  <p:tag name="MH_ORDER" val="9"/>
</p:tagLst>
</file>

<file path=ppt/tags/tag8.xml><?xml version="1.0" encoding="utf-8"?>
<p:tagLst xmlns:p="http://schemas.openxmlformats.org/presentationml/2006/main">
  <p:tag name="MH" val="20161017132048"/>
  <p:tag name="MH_LIBRARY" val="GRAPHIC"/>
  <p:tag name="MH_TYPE" val="Other"/>
  <p:tag name="MH_ORDER" val="10"/>
</p:tagLst>
</file>

<file path=ppt/tags/tag9.xml><?xml version="1.0" encoding="utf-8"?>
<p:tagLst xmlns:p="http://schemas.openxmlformats.org/presentationml/2006/main">
  <p:tag name="MH" val="20161017132048"/>
  <p:tag name="MH_LIBRARY" val="GRAPHIC"/>
  <p:tag name="MH_TYPE" val="Other"/>
  <p:tag name="MH_ORDER" val="11"/>
</p:tagLst>
</file>

<file path=ppt/tags/tag10.xml><?xml version="1.0" encoding="utf-8"?>
<p:tagLst xmlns:p="http://schemas.openxmlformats.org/presentationml/2006/main">
  <p:tag name="MH" val="20161017132048"/>
  <p:tag name="MH_LIBRARY" val="GRAPHIC"/>
  <p:tag name="MH_TYPE" val="Other"/>
  <p:tag name="MH_ORDER" val="12"/>
</p:tagLst>
</file>

<file path=ppt/tags/tag11.xml><?xml version="1.0" encoding="utf-8"?>
<p:tagLst xmlns:p="http://schemas.openxmlformats.org/presentationml/2006/main">
  <p:tag name="MH" val="20161017132048"/>
  <p:tag name="MH_LIBRARY" val="GRAPHIC"/>
  <p:tag name="MH_TYPE" val="Other"/>
  <p:tag name="MH_ORDER" val="3"/>
</p:tagLst>
</file>

<file path=ppt/tags/tag12.xml><?xml version="1.0" encoding="utf-8"?>
<p:tagLst xmlns:p="http://schemas.openxmlformats.org/presentationml/2006/main">
  <p:tag name="MH" val="20161017132048"/>
  <p:tag name="MH_LIBRARY" val="GRAPHIC"/>
  <p:tag name="MH_TYPE" val="Other"/>
  <p:tag name="MH_ORDER" val="14"/>
</p:tagLst>
</file>

<file path=ppt/tags/tag13.xml><?xml version="1.0" encoding="utf-8"?>
<p:tagLst xmlns:p="http://schemas.openxmlformats.org/presentationml/2006/main">
  <p:tag name="MH" val="20161017132048"/>
  <p:tag name="MH_LIBRARY" val="GRAPHIC"/>
  <p:tag name="MH_TYPE" val="Other"/>
  <p:tag name="MH_ORDER" val="15"/>
</p:tagLst>
</file>

<file path=ppt/tags/tag14.xml><?xml version="1.0" encoding="utf-8"?>
<p:tagLst xmlns:p="http://schemas.openxmlformats.org/presentationml/2006/main">
  <p:tag name="MH" val="20161017132048"/>
  <p:tag name="MH_LIBRARY" val="GRAPHIC"/>
  <p:tag name="MH_TYPE" val="Other"/>
  <p:tag name="MH_ORDER" val="16"/>
</p:tagLst>
</file>

<file path=ppt/tags/tag15.xml><?xml version="1.0" encoding="utf-8"?>
<p:tagLst xmlns:p="http://schemas.openxmlformats.org/presentationml/2006/main">
  <p:tag name="MH" val="20161017132048"/>
  <p:tag name="MH_LIBRARY" val="GRAPHIC"/>
  <p:tag name="MH_TYPE" val="Other"/>
  <p:tag name="MH_ORDER" val="17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1176</Words>
  <Application>WPS 演示</Application>
  <PresentationFormat>全屏显示(16:9)</PresentationFormat>
  <Paragraphs>211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Calibri</vt:lpstr>
      <vt:lpstr>字魂151号-联盟综艺体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248</cp:revision>
  <dcterms:created xsi:type="dcterms:W3CDTF">2015-08-27T07:30:00Z</dcterms:created>
  <dcterms:modified xsi:type="dcterms:W3CDTF">2023-11-02T03:52:01Z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2F5190C67AA94DE985BC434963353DAD</vt:lpwstr>
  </property>
</Properties>
</file>