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3" r:id="rId3"/>
    <p:sldId id="264" r:id="rId5"/>
    <p:sldId id="269" r:id="rId6"/>
    <p:sldId id="344" r:id="rId7"/>
    <p:sldId id="345" r:id="rId8"/>
    <p:sldId id="377" r:id="rId9"/>
    <p:sldId id="360" r:id="rId10"/>
    <p:sldId id="359" r:id="rId11"/>
    <p:sldId id="361" r:id="rId12"/>
    <p:sldId id="362" r:id="rId13"/>
    <p:sldId id="363" r:id="rId14"/>
    <p:sldId id="364" r:id="rId15"/>
    <p:sldId id="365" r:id="rId16"/>
    <p:sldId id="366" r:id="rId17"/>
    <p:sldId id="367" r:id="rId18"/>
    <p:sldId id="368" r:id="rId19"/>
    <p:sldId id="369" r:id="rId20"/>
    <p:sldId id="370" r:id="rId21"/>
    <p:sldId id="371" r:id="rId22"/>
    <p:sldId id="343" r:id="rId23"/>
    <p:sldId id="355" r:id="rId24"/>
    <p:sldId id="398" r:id="rId25"/>
    <p:sldId id="397" r:id="rId26"/>
    <p:sldId id="372" r:id="rId27"/>
  </p:sldIdLst>
  <p:sldSz cx="9144000" cy="5143500" type="screen16x9"/>
  <p:notesSz cx="6858000" cy="9144000"/>
  <p:defaultTextStyle>
    <a:defPPr>
      <a:defRPr lang="zh-CN"/>
    </a:defPPr>
    <a:lvl1pPr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等线" panose="02010600030101010101" pitchFamily="2" charset="-122"/>
        <a:ea typeface="等线" panose="02010600030101010101" pitchFamily="2" charset="-122"/>
        <a:cs typeface="+mn-cs"/>
      </a:defRPr>
    </a:lvl5pPr>
    <a:lvl6pPr marL="22860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6pPr>
    <a:lvl7pPr marL="27432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7pPr>
    <a:lvl8pPr marL="32004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8pPr>
    <a:lvl9pPr marL="3657600" algn="l" defTabSz="914400" rtl="0" eaLnBrk="1" latinLnBrk="0" hangingPunct="1">
      <a:defRPr kern="1200">
        <a:solidFill>
          <a:schemeClr val="tx1"/>
        </a:solidFill>
        <a:latin typeface="等线" panose="02010600030101010101" pitchFamily="2" charset="-122"/>
        <a:ea typeface="等线"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6EE"/>
    <a:srgbClr val="E72D8B"/>
    <a:srgbClr val="F292C2"/>
    <a:srgbClr val="F2AC57"/>
    <a:srgbClr val="FEFDDA"/>
    <a:srgbClr val="EF75B2"/>
    <a:srgbClr val="EE6CAD"/>
    <a:srgbClr val="E75A4F"/>
    <a:srgbClr val="E444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207" autoAdjust="0"/>
    <p:restoredTop sz="96209" autoAdjust="0"/>
  </p:normalViewPr>
  <p:slideViewPr>
    <p:cSldViewPr>
      <p:cViewPr varScale="1">
        <p:scale>
          <a:sx n="148" d="100"/>
          <a:sy n="148" d="100"/>
        </p:scale>
        <p:origin x="126" y="162"/>
      </p:cViewPr>
      <p:guideLst>
        <p:guide orient="horz" pos="1604"/>
        <p:guide orient="horz" pos="769"/>
        <p:guide pos="35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9" Type="http://schemas.openxmlformats.org/officeDocument/2006/relationships/image" Target="../media/image16.wmf"/><Relationship Id="rId8" Type="http://schemas.openxmlformats.org/officeDocument/2006/relationships/image" Target="../media/image15.wmf"/><Relationship Id="rId7" Type="http://schemas.openxmlformats.org/officeDocument/2006/relationships/image" Target="../media/image14.wmf"/><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 Id="rId3" Type="http://schemas.openxmlformats.org/officeDocument/2006/relationships/image" Target="../media/image10.wmf"/><Relationship Id="rId2" Type="http://schemas.openxmlformats.org/officeDocument/2006/relationships/image" Target="../media/image9.wmf"/><Relationship Id="rId10" Type="http://schemas.openxmlformats.org/officeDocument/2006/relationships/image" Target="../media/image17.wmf"/><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6" Type="http://schemas.openxmlformats.org/officeDocument/2006/relationships/image" Target="../media/image23.wmf"/><Relationship Id="rId5" Type="http://schemas.openxmlformats.org/officeDocument/2006/relationships/image" Target="../media/image22.wmf"/><Relationship Id="rId4" Type="http://schemas.openxmlformats.org/officeDocument/2006/relationships/image" Target="../media/image21.wmf"/><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9" Type="http://schemas.openxmlformats.org/officeDocument/2006/relationships/image" Target="../media/image32.wmf"/><Relationship Id="rId8" Type="http://schemas.openxmlformats.org/officeDocument/2006/relationships/image" Target="../media/image31.wmf"/><Relationship Id="rId7" Type="http://schemas.openxmlformats.org/officeDocument/2006/relationships/image" Target="../media/image30.wmf"/><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image" Target="../media/image27.wmf"/><Relationship Id="rId3" Type="http://schemas.openxmlformats.org/officeDocument/2006/relationships/image" Target="../media/image26.wmf"/><Relationship Id="rId2" Type="http://schemas.openxmlformats.org/officeDocument/2006/relationships/image" Target="../media/image25.wmf"/><Relationship Id="rId12" Type="http://schemas.openxmlformats.org/officeDocument/2006/relationships/image" Target="../media/image35.wmf"/><Relationship Id="rId11" Type="http://schemas.openxmlformats.org/officeDocument/2006/relationships/image" Target="../media/image34.wmf"/><Relationship Id="rId10" Type="http://schemas.openxmlformats.org/officeDocument/2006/relationships/image" Target="../media/image33.wmf"/><Relationship Id="rId1"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s>
</file>

<file path=ppt/drawings/_rels/vmlDrawing5.vml.rels><?xml version="1.0" encoding="UTF-8" standalone="yes"?>
<Relationships xmlns="http://schemas.openxmlformats.org/package/2006/relationships"><Relationship Id="rId5" Type="http://schemas.openxmlformats.org/officeDocument/2006/relationships/image" Target="../media/image46.wmf"/><Relationship Id="rId4" Type="http://schemas.openxmlformats.org/officeDocument/2006/relationships/image" Target="../media/image45.wmf"/><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s>
</file>

<file path=ppt/drawings/_rels/vmlDrawing6.vml.rels><?xml version="1.0" encoding="UTF-8" standalone="yes"?>
<Relationships xmlns="http://schemas.openxmlformats.org/package/2006/relationships"><Relationship Id="rId9" Type="http://schemas.openxmlformats.org/officeDocument/2006/relationships/image" Target="../media/image55.wmf"/><Relationship Id="rId8" Type="http://schemas.openxmlformats.org/officeDocument/2006/relationships/image" Target="../media/image54.wmf"/><Relationship Id="rId7" Type="http://schemas.openxmlformats.org/officeDocument/2006/relationships/image" Target="../media/image53.wmf"/><Relationship Id="rId6" Type="http://schemas.openxmlformats.org/officeDocument/2006/relationships/image" Target="../media/image52.wmf"/><Relationship Id="rId5" Type="http://schemas.openxmlformats.org/officeDocument/2006/relationships/image" Target="../media/image51.wmf"/><Relationship Id="rId4" Type="http://schemas.openxmlformats.org/officeDocument/2006/relationships/image" Target="../media/image50.wmf"/><Relationship Id="rId3" Type="http://schemas.openxmlformats.org/officeDocument/2006/relationships/image" Target="../media/image49.wmf"/><Relationship Id="rId2" Type="http://schemas.openxmlformats.org/officeDocument/2006/relationships/image" Target="../media/image48.wmf"/><Relationship Id="rId18" Type="http://schemas.openxmlformats.org/officeDocument/2006/relationships/image" Target="../media/image64.wmf"/><Relationship Id="rId17" Type="http://schemas.openxmlformats.org/officeDocument/2006/relationships/image" Target="../media/image63.wmf"/><Relationship Id="rId16" Type="http://schemas.openxmlformats.org/officeDocument/2006/relationships/image" Target="../media/image62.wmf"/><Relationship Id="rId15" Type="http://schemas.openxmlformats.org/officeDocument/2006/relationships/image" Target="../media/image61.wmf"/><Relationship Id="rId14" Type="http://schemas.openxmlformats.org/officeDocument/2006/relationships/image" Target="../media/image60.wmf"/><Relationship Id="rId13" Type="http://schemas.openxmlformats.org/officeDocument/2006/relationships/image" Target="../media/image59.wmf"/><Relationship Id="rId12" Type="http://schemas.openxmlformats.org/officeDocument/2006/relationships/image" Target="../media/image58.wmf"/><Relationship Id="rId11" Type="http://schemas.openxmlformats.org/officeDocument/2006/relationships/image" Target="../media/image57.wmf"/><Relationship Id="rId10" Type="http://schemas.openxmlformats.org/officeDocument/2006/relationships/image" Target="../media/image56.wmf"/><Relationship Id="rId1" Type="http://schemas.openxmlformats.org/officeDocument/2006/relationships/image" Target="../media/image47.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image" Target="../media/image6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黑体" panose="02010609060101010101" pitchFamily="49" charset="-122"/>
                <a:ea typeface="黑体" panose="02010609060101010101" pitchFamily="49" charset="-122"/>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黑体" panose="02010609060101010101" pitchFamily="49" charset="-122"/>
                <a:ea typeface="黑体" panose="02010609060101010101" pitchFamily="49" charset="-122"/>
              </a:defRPr>
            </a:lvl1pPr>
          </a:lstStyle>
          <a:p>
            <a:pPr>
              <a:defRPr/>
            </a:pPr>
            <a:fld id="{ABE8BB73-E165-405A-BB6F-E0F04016C363}" type="datetimeFigureOut">
              <a:rPr lang="zh-CN" altLang="en-US"/>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dirty="0"/>
              <a:t>编辑母版文本样式</a:t>
            </a:r>
            <a:endParaRPr lang="zh-CN" altLang="en-US" noProof="0" dirty="0"/>
          </a:p>
          <a:p>
            <a:pPr lvl="1"/>
            <a:r>
              <a:rPr lang="zh-CN" altLang="en-US" noProof="0" dirty="0"/>
              <a:t>第二级</a:t>
            </a:r>
            <a:endParaRPr lang="zh-CN" altLang="en-US" noProof="0" dirty="0"/>
          </a:p>
          <a:p>
            <a:pPr lvl="2"/>
            <a:r>
              <a:rPr lang="zh-CN" altLang="en-US" noProof="0" dirty="0"/>
              <a:t>第三级</a:t>
            </a:r>
            <a:endParaRPr lang="zh-CN" altLang="en-US" noProof="0" dirty="0"/>
          </a:p>
          <a:p>
            <a:pPr lvl="3"/>
            <a:r>
              <a:rPr lang="zh-CN" altLang="en-US" noProof="0" dirty="0"/>
              <a:t>第四级</a:t>
            </a:r>
            <a:endParaRPr lang="zh-CN" altLang="en-US" noProof="0" dirty="0"/>
          </a:p>
          <a:p>
            <a:pPr lvl="4"/>
            <a:r>
              <a:rPr lang="zh-CN" altLang="en-US" noProof="0" dirty="0"/>
              <a:t>第五级</a:t>
            </a:r>
            <a:endParaRPr lang="zh-CN" altLang="en-US" noProof="0"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黑体" panose="02010609060101010101" pitchFamily="49" charset="-122"/>
                <a:ea typeface="黑体" panose="02010609060101010101" pitchFamily="49"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defRPr sz="1200" smtClean="0">
                <a:latin typeface="黑体" panose="02010609060101010101" pitchFamily="49" charset="-122"/>
                <a:ea typeface="黑体" panose="02010609060101010101" pitchFamily="49" charset="-122"/>
              </a:defRPr>
            </a:lvl1pPr>
          </a:lstStyle>
          <a:p>
            <a:pPr>
              <a:defRPr/>
            </a:pPr>
            <a:fld id="{E6D1AFAC-D222-4344-99F4-57B093CCD60D}"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黑体" panose="02010609060101010101" pitchFamily="49" charset="-122"/>
        <a:ea typeface="黑体" panose="02010609060101010101" pitchFamily="49" charset="-122"/>
        <a:cs typeface="+mn-cs"/>
      </a:defRPr>
    </a:lvl1pPr>
    <a:lvl2pPr marL="457200" algn="l" rtl="0" eaLnBrk="0" fontAlgn="base" hangingPunct="0">
      <a:spcBef>
        <a:spcPct val="30000"/>
      </a:spcBef>
      <a:spcAft>
        <a:spcPct val="0"/>
      </a:spcAft>
      <a:defRPr sz="1200" kern="1200">
        <a:solidFill>
          <a:schemeClr val="tx1"/>
        </a:solidFill>
        <a:latin typeface="黑体" panose="02010609060101010101" pitchFamily="49" charset="-122"/>
        <a:ea typeface="黑体" panose="02010609060101010101" pitchFamily="49" charset="-122"/>
        <a:cs typeface="+mn-cs"/>
      </a:defRPr>
    </a:lvl2pPr>
    <a:lvl3pPr marL="914400" algn="l" rtl="0" eaLnBrk="0" fontAlgn="base" hangingPunct="0">
      <a:spcBef>
        <a:spcPct val="30000"/>
      </a:spcBef>
      <a:spcAft>
        <a:spcPct val="0"/>
      </a:spcAft>
      <a:defRPr sz="1200" kern="1200">
        <a:solidFill>
          <a:schemeClr val="tx1"/>
        </a:solidFill>
        <a:latin typeface="黑体" panose="02010609060101010101" pitchFamily="49" charset="-122"/>
        <a:ea typeface="黑体" panose="02010609060101010101" pitchFamily="49" charset="-122"/>
        <a:cs typeface="+mn-cs"/>
      </a:defRPr>
    </a:lvl3pPr>
    <a:lvl4pPr marL="1371600" algn="l" rtl="0" eaLnBrk="0" fontAlgn="base" hangingPunct="0">
      <a:spcBef>
        <a:spcPct val="30000"/>
      </a:spcBef>
      <a:spcAft>
        <a:spcPct val="0"/>
      </a:spcAft>
      <a:defRPr sz="1200" kern="1200">
        <a:solidFill>
          <a:schemeClr val="tx1"/>
        </a:solidFill>
        <a:latin typeface="黑体" panose="02010609060101010101" pitchFamily="49" charset="-122"/>
        <a:ea typeface="黑体" panose="02010609060101010101" pitchFamily="49" charset="-122"/>
        <a:cs typeface="+mn-cs"/>
      </a:defRPr>
    </a:lvl4pPr>
    <a:lvl5pPr marL="1828800" algn="l" rtl="0" eaLnBrk="0" fontAlgn="base" hangingPunct="0">
      <a:spcBef>
        <a:spcPct val="30000"/>
      </a:spcBef>
      <a:spcAft>
        <a:spcPct val="0"/>
      </a:spcAft>
      <a:defRPr sz="1200" kern="1200">
        <a:solidFill>
          <a:schemeClr val="tx1"/>
        </a:solidFill>
        <a:latin typeface="黑体" panose="02010609060101010101" pitchFamily="49" charset="-122"/>
        <a:ea typeface="黑体" panose="02010609060101010101" pitchFamily="49"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219"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922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fld id="{E6D9599E-4646-4230-8AA8-D686211B7A87}" type="slidenum">
              <a:rPr lang="zh-CN" altLang="en-US">
                <a:latin typeface="黑体" panose="02010609060101010101" pitchFamily="49" charset="-122"/>
                <a:ea typeface="黑体" panose="02010609060101010101" pitchFamily="49" charset="-122"/>
              </a:rPr>
            </a:fld>
            <a:endParaRPr lang="zh-CN" altLang="en-US">
              <a:latin typeface="黑体" panose="02010609060101010101" pitchFamily="49" charset="-122"/>
              <a:ea typeface="黑体" panose="02010609060101010101" pitchFamily="49"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grpSp>
        <p:nvGrpSpPr>
          <p:cNvPr id="2" name="组合 1"/>
          <p:cNvGrpSpPr/>
          <p:nvPr userDrawn="1"/>
        </p:nvGrpSpPr>
        <p:grpSpPr bwMode="auto">
          <a:xfrm>
            <a:off x="0" y="0"/>
            <a:ext cx="9144000" cy="5143500"/>
            <a:chOff x="0" y="0"/>
            <a:chExt cx="12192000" cy="6858000"/>
          </a:xfrm>
        </p:grpSpPr>
        <p:sp>
          <p:nvSpPr>
            <p:cNvPr id="3" name="矩形 2"/>
            <p:cNvSpPr/>
            <p:nvPr userDrawn="1"/>
          </p:nvSpPr>
          <p:spPr>
            <a:xfrm>
              <a:off x="0" y="0"/>
              <a:ext cx="12192000" cy="6858000"/>
            </a:xfrm>
            <a:prstGeom prst="rect">
              <a:avLst/>
            </a:prstGeom>
            <a:pattFill prst="pct90">
              <a:fgClr>
                <a:schemeClr val="accent5">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p:nvPr userDrawn="1"/>
          </p:nvGrpSpPr>
          <p:grpSpPr>
            <a:xfrm>
              <a:off x="564772" y="463579"/>
              <a:ext cx="10967831" cy="5930841"/>
              <a:chOff x="564772" y="463579"/>
              <a:chExt cx="10967831" cy="5930841"/>
            </a:xfrm>
            <a:effectLst>
              <a:outerShdw blurRad="50800" dist="38100" dir="2700000" algn="tl" rotWithShape="0">
                <a:prstClr val="black">
                  <a:alpha val="20000"/>
                </a:prstClr>
              </a:outerShdw>
            </a:effectLst>
          </p:grpSpPr>
          <p:sp>
            <p:nvSpPr>
              <p:cNvPr id="5" name="任意多边形: 形状 4"/>
              <p:cNvSpPr/>
              <p:nvPr/>
            </p:nvSpPr>
            <p:spPr>
              <a:xfrm>
                <a:off x="659396" y="463579"/>
                <a:ext cx="10873207" cy="5930841"/>
              </a:xfrm>
              <a:custGeom>
                <a:avLst/>
                <a:gdLst>
                  <a:gd name="connsiteX0" fmla="*/ 565211 w 10873207"/>
                  <a:gd name="connsiteY0" fmla="*/ 4761492 h 5930841"/>
                  <a:gd name="connsiteX1" fmla="*/ 252027 w 10873207"/>
                  <a:gd name="connsiteY1" fmla="*/ 5074676 h 5930841"/>
                  <a:gd name="connsiteX2" fmla="*/ 565211 w 10873207"/>
                  <a:gd name="connsiteY2" fmla="*/ 5387860 h 5930841"/>
                  <a:gd name="connsiteX3" fmla="*/ 878395 w 10873207"/>
                  <a:gd name="connsiteY3" fmla="*/ 5074676 h 5930841"/>
                  <a:gd name="connsiteX4" fmla="*/ 565211 w 10873207"/>
                  <a:gd name="connsiteY4" fmla="*/ 4761492 h 5930841"/>
                  <a:gd name="connsiteX5" fmla="*/ 565211 w 10873207"/>
                  <a:gd name="connsiteY5" fmla="*/ 3736411 h 5930841"/>
                  <a:gd name="connsiteX6" fmla="*/ 252027 w 10873207"/>
                  <a:gd name="connsiteY6" fmla="*/ 4049595 h 5930841"/>
                  <a:gd name="connsiteX7" fmla="*/ 565211 w 10873207"/>
                  <a:gd name="connsiteY7" fmla="*/ 4362779 h 5930841"/>
                  <a:gd name="connsiteX8" fmla="*/ 878395 w 10873207"/>
                  <a:gd name="connsiteY8" fmla="*/ 4049595 h 5930841"/>
                  <a:gd name="connsiteX9" fmla="*/ 565211 w 10873207"/>
                  <a:gd name="connsiteY9" fmla="*/ 3736411 h 5930841"/>
                  <a:gd name="connsiteX10" fmla="*/ 565212 w 10873207"/>
                  <a:gd name="connsiteY10" fmla="*/ 2711330 h 5930841"/>
                  <a:gd name="connsiteX11" fmla="*/ 252028 w 10873207"/>
                  <a:gd name="connsiteY11" fmla="*/ 3024513 h 5930841"/>
                  <a:gd name="connsiteX12" fmla="*/ 565212 w 10873207"/>
                  <a:gd name="connsiteY12" fmla="*/ 3337697 h 5930841"/>
                  <a:gd name="connsiteX13" fmla="*/ 878396 w 10873207"/>
                  <a:gd name="connsiteY13" fmla="*/ 3024513 h 5930841"/>
                  <a:gd name="connsiteX14" fmla="*/ 565212 w 10873207"/>
                  <a:gd name="connsiteY14" fmla="*/ 2711330 h 5930841"/>
                  <a:gd name="connsiteX15" fmla="*/ 565212 w 10873207"/>
                  <a:gd name="connsiteY15" fmla="*/ 1686247 h 5930841"/>
                  <a:gd name="connsiteX16" fmla="*/ 252028 w 10873207"/>
                  <a:gd name="connsiteY16" fmla="*/ 1999431 h 5930841"/>
                  <a:gd name="connsiteX17" fmla="*/ 565212 w 10873207"/>
                  <a:gd name="connsiteY17" fmla="*/ 2312615 h 5930841"/>
                  <a:gd name="connsiteX18" fmla="*/ 878396 w 10873207"/>
                  <a:gd name="connsiteY18" fmla="*/ 1999431 h 5930841"/>
                  <a:gd name="connsiteX19" fmla="*/ 565212 w 10873207"/>
                  <a:gd name="connsiteY19" fmla="*/ 1686247 h 5930841"/>
                  <a:gd name="connsiteX20" fmla="*/ 565212 w 10873207"/>
                  <a:gd name="connsiteY20" fmla="*/ 661165 h 5930841"/>
                  <a:gd name="connsiteX21" fmla="*/ 252028 w 10873207"/>
                  <a:gd name="connsiteY21" fmla="*/ 974350 h 5930841"/>
                  <a:gd name="connsiteX22" fmla="*/ 565212 w 10873207"/>
                  <a:gd name="connsiteY22" fmla="*/ 1287534 h 5930841"/>
                  <a:gd name="connsiteX23" fmla="*/ 878396 w 10873207"/>
                  <a:gd name="connsiteY23" fmla="*/ 974350 h 5930841"/>
                  <a:gd name="connsiteX24" fmla="*/ 565212 w 10873207"/>
                  <a:gd name="connsiteY24" fmla="*/ 661165 h 5930841"/>
                  <a:gd name="connsiteX25" fmla="*/ 573394 w 10873207"/>
                  <a:gd name="connsiteY25" fmla="*/ 0 h 5930841"/>
                  <a:gd name="connsiteX26" fmla="*/ 10299813 w 10873207"/>
                  <a:gd name="connsiteY26" fmla="*/ 0 h 5930841"/>
                  <a:gd name="connsiteX27" fmla="*/ 10873207 w 10873207"/>
                  <a:gd name="connsiteY27" fmla="*/ 573394 h 5930841"/>
                  <a:gd name="connsiteX28" fmla="*/ 10873207 w 10873207"/>
                  <a:gd name="connsiteY28" fmla="*/ 5357447 h 5930841"/>
                  <a:gd name="connsiteX29" fmla="*/ 10299813 w 10873207"/>
                  <a:gd name="connsiteY29" fmla="*/ 5930841 h 5930841"/>
                  <a:gd name="connsiteX30" fmla="*/ 573394 w 10873207"/>
                  <a:gd name="connsiteY30" fmla="*/ 5930841 h 5930841"/>
                  <a:gd name="connsiteX31" fmla="*/ 0 w 10873207"/>
                  <a:gd name="connsiteY31" fmla="*/ 5357447 h 5930841"/>
                  <a:gd name="connsiteX32" fmla="*/ 0 w 10873207"/>
                  <a:gd name="connsiteY32" fmla="*/ 573394 h 5930841"/>
                  <a:gd name="connsiteX33" fmla="*/ 573394 w 10873207"/>
                  <a:gd name="connsiteY33" fmla="*/ 0 h 5930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0873207" h="5930841">
                    <a:moveTo>
                      <a:pt x="565211" y="4761492"/>
                    </a:moveTo>
                    <a:cubicBezTo>
                      <a:pt x="392244" y="4761492"/>
                      <a:pt x="252027" y="4901709"/>
                      <a:pt x="252027" y="5074676"/>
                    </a:cubicBezTo>
                    <a:cubicBezTo>
                      <a:pt x="252027" y="5247643"/>
                      <a:pt x="392244" y="5387860"/>
                      <a:pt x="565211" y="5387860"/>
                    </a:cubicBezTo>
                    <a:cubicBezTo>
                      <a:pt x="738178" y="5387860"/>
                      <a:pt x="878395" y="5247643"/>
                      <a:pt x="878395" y="5074676"/>
                    </a:cubicBezTo>
                    <a:cubicBezTo>
                      <a:pt x="878395" y="4901709"/>
                      <a:pt x="738178" y="4761492"/>
                      <a:pt x="565211" y="4761492"/>
                    </a:cubicBezTo>
                    <a:close/>
                    <a:moveTo>
                      <a:pt x="565211" y="3736411"/>
                    </a:moveTo>
                    <a:cubicBezTo>
                      <a:pt x="392244" y="3736411"/>
                      <a:pt x="252027" y="3876628"/>
                      <a:pt x="252027" y="4049595"/>
                    </a:cubicBezTo>
                    <a:cubicBezTo>
                      <a:pt x="252027" y="4222562"/>
                      <a:pt x="392244" y="4362779"/>
                      <a:pt x="565211" y="4362779"/>
                    </a:cubicBezTo>
                    <a:cubicBezTo>
                      <a:pt x="738178" y="4362779"/>
                      <a:pt x="878395" y="4222562"/>
                      <a:pt x="878395" y="4049595"/>
                    </a:cubicBezTo>
                    <a:cubicBezTo>
                      <a:pt x="878395" y="3876628"/>
                      <a:pt x="738178" y="3736411"/>
                      <a:pt x="565211" y="3736411"/>
                    </a:cubicBezTo>
                    <a:close/>
                    <a:moveTo>
                      <a:pt x="565212" y="2711330"/>
                    </a:moveTo>
                    <a:cubicBezTo>
                      <a:pt x="392245" y="2711330"/>
                      <a:pt x="252028" y="2851546"/>
                      <a:pt x="252028" y="3024513"/>
                    </a:cubicBezTo>
                    <a:cubicBezTo>
                      <a:pt x="252028" y="3197480"/>
                      <a:pt x="392245" y="3337697"/>
                      <a:pt x="565212" y="3337697"/>
                    </a:cubicBezTo>
                    <a:cubicBezTo>
                      <a:pt x="738178" y="3337697"/>
                      <a:pt x="878396" y="3197480"/>
                      <a:pt x="878396" y="3024513"/>
                    </a:cubicBezTo>
                    <a:cubicBezTo>
                      <a:pt x="878396" y="2851546"/>
                      <a:pt x="738178" y="2711330"/>
                      <a:pt x="565212" y="2711330"/>
                    </a:cubicBezTo>
                    <a:close/>
                    <a:moveTo>
                      <a:pt x="565212" y="1686247"/>
                    </a:moveTo>
                    <a:cubicBezTo>
                      <a:pt x="392245" y="1686247"/>
                      <a:pt x="252028" y="1826464"/>
                      <a:pt x="252028" y="1999431"/>
                    </a:cubicBezTo>
                    <a:cubicBezTo>
                      <a:pt x="252028" y="2172398"/>
                      <a:pt x="392245" y="2312615"/>
                      <a:pt x="565212" y="2312615"/>
                    </a:cubicBezTo>
                    <a:cubicBezTo>
                      <a:pt x="738179" y="2312615"/>
                      <a:pt x="878396" y="2172398"/>
                      <a:pt x="878396" y="1999431"/>
                    </a:cubicBezTo>
                    <a:cubicBezTo>
                      <a:pt x="878396" y="1826464"/>
                      <a:pt x="738179" y="1686247"/>
                      <a:pt x="565212" y="1686247"/>
                    </a:cubicBezTo>
                    <a:close/>
                    <a:moveTo>
                      <a:pt x="565212" y="661165"/>
                    </a:moveTo>
                    <a:cubicBezTo>
                      <a:pt x="392245" y="661165"/>
                      <a:pt x="252028" y="801383"/>
                      <a:pt x="252028" y="974350"/>
                    </a:cubicBezTo>
                    <a:cubicBezTo>
                      <a:pt x="252028" y="1147316"/>
                      <a:pt x="392245" y="1287534"/>
                      <a:pt x="565212" y="1287534"/>
                    </a:cubicBezTo>
                    <a:cubicBezTo>
                      <a:pt x="738179" y="1287534"/>
                      <a:pt x="878396" y="1147316"/>
                      <a:pt x="878396" y="974350"/>
                    </a:cubicBezTo>
                    <a:cubicBezTo>
                      <a:pt x="878396" y="801383"/>
                      <a:pt x="738179" y="661165"/>
                      <a:pt x="565212" y="661165"/>
                    </a:cubicBezTo>
                    <a:close/>
                    <a:moveTo>
                      <a:pt x="573394" y="0"/>
                    </a:moveTo>
                    <a:lnTo>
                      <a:pt x="10299813" y="0"/>
                    </a:lnTo>
                    <a:cubicBezTo>
                      <a:pt x="10616490" y="0"/>
                      <a:pt x="10873207" y="256717"/>
                      <a:pt x="10873207" y="573394"/>
                    </a:cubicBezTo>
                    <a:lnTo>
                      <a:pt x="10873207" y="5357447"/>
                    </a:lnTo>
                    <a:cubicBezTo>
                      <a:pt x="10873207" y="5674124"/>
                      <a:pt x="10616490" y="5930841"/>
                      <a:pt x="10299813" y="5930841"/>
                    </a:cubicBezTo>
                    <a:lnTo>
                      <a:pt x="573394" y="5930841"/>
                    </a:lnTo>
                    <a:cubicBezTo>
                      <a:pt x="256717" y="5930841"/>
                      <a:pt x="0" y="5674124"/>
                      <a:pt x="0" y="5357447"/>
                    </a:cubicBezTo>
                    <a:lnTo>
                      <a:pt x="0" y="573394"/>
                    </a:lnTo>
                    <a:cubicBezTo>
                      <a:pt x="0" y="256717"/>
                      <a:pt x="256717" y="0"/>
                      <a:pt x="573394" y="0"/>
                    </a:cubicBezTo>
                    <a:close/>
                  </a:path>
                </a:pathLst>
              </a:custGeom>
              <a:solidFill>
                <a:schemeClr val="bg1"/>
              </a:solidFill>
              <a:ln>
                <a:noFill/>
              </a:ln>
              <a:effectLst>
                <a:outerShdw blurRad="63500" sx="101000" sy="101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矩形: 圆角 5"/>
              <p:cNvSpPr/>
              <p:nvPr/>
            </p:nvSpPr>
            <p:spPr>
              <a:xfrm>
                <a:off x="564772" y="1303525"/>
                <a:ext cx="401832" cy="181259"/>
              </a:xfrm>
              <a:prstGeom prst="roundRect">
                <a:avLst/>
              </a:prstGeom>
              <a:solidFill>
                <a:srgbClr val="F8C9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矩形: 圆角 6"/>
              <p:cNvSpPr/>
              <p:nvPr/>
            </p:nvSpPr>
            <p:spPr>
              <a:xfrm>
                <a:off x="564772" y="2324730"/>
                <a:ext cx="401832" cy="181259"/>
              </a:xfrm>
              <a:prstGeom prst="roundRect">
                <a:avLst/>
              </a:prstGeom>
              <a:solidFill>
                <a:srgbClr val="F8C9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矩形: 圆角 7"/>
              <p:cNvSpPr/>
              <p:nvPr/>
            </p:nvSpPr>
            <p:spPr>
              <a:xfrm>
                <a:off x="564772" y="3351331"/>
                <a:ext cx="401832" cy="181259"/>
              </a:xfrm>
              <a:prstGeom prst="roundRect">
                <a:avLst/>
              </a:prstGeom>
              <a:solidFill>
                <a:srgbClr val="F8C9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圆角 8"/>
              <p:cNvSpPr/>
              <p:nvPr/>
            </p:nvSpPr>
            <p:spPr>
              <a:xfrm>
                <a:off x="564772" y="4434521"/>
                <a:ext cx="401832" cy="181259"/>
              </a:xfrm>
              <a:prstGeom prst="roundRect">
                <a:avLst/>
              </a:prstGeom>
              <a:solidFill>
                <a:srgbClr val="F8C9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圆角 9"/>
              <p:cNvSpPr/>
              <p:nvPr/>
            </p:nvSpPr>
            <p:spPr>
              <a:xfrm>
                <a:off x="564772" y="5399137"/>
                <a:ext cx="401832" cy="181259"/>
              </a:xfrm>
              <a:prstGeom prst="roundRect">
                <a:avLst/>
              </a:prstGeom>
              <a:solidFill>
                <a:srgbClr val="F8C9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pic>
        <p:nvPicPr>
          <p:cNvPr id="12" name="图片 7" descr="C:\Users\nk\Desktop\状元成才路.png状元成才路"/>
          <p:cNvPicPr>
            <a:picLocks noChangeAspect="1"/>
          </p:cNvPicPr>
          <p:nvPr userDrawn="1"/>
        </p:nvPicPr>
        <p:blipFill>
          <a:blip r:embed="rId2"/>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2" name="矩形 1"/>
          <p:cNvSpPr/>
          <p:nvPr userDrawn="1"/>
        </p:nvSpPr>
        <p:spPr>
          <a:xfrm>
            <a:off x="0" y="0"/>
            <a:ext cx="9144000" cy="5143500"/>
          </a:xfrm>
          <a:prstGeom prst="rect">
            <a:avLst/>
          </a:prstGeom>
          <a:pattFill prst="pct90">
            <a:fgClr>
              <a:schemeClr val="accent5">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任意多边形: 形状 2"/>
          <p:cNvSpPr/>
          <p:nvPr userDrawn="1"/>
        </p:nvSpPr>
        <p:spPr>
          <a:xfrm>
            <a:off x="255588" y="217488"/>
            <a:ext cx="8632825" cy="4708525"/>
          </a:xfrm>
          <a:custGeom>
            <a:avLst/>
            <a:gdLst>
              <a:gd name="connsiteX0" fmla="*/ 269503 w 8631959"/>
              <a:gd name="connsiteY0" fmla="*/ 3950194 h 4708342"/>
              <a:gd name="connsiteX1" fmla="*/ 139514 w 8631959"/>
              <a:gd name="connsiteY1" fmla="*/ 4080183 h 4708342"/>
              <a:gd name="connsiteX2" fmla="*/ 269503 w 8631959"/>
              <a:gd name="connsiteY2" fmla="*/ 4210172 h 4708342"/>
              <a:gd name="connsiteX3" fmla="*/ 399492 w 8631959"/>
              <a:gd name="connsiteY3" fmla="*/ 4080183 h 4708342"/>
              <a:gd name="connsiteX4" fmla="*/ 269503 w 8631959"/>
              <a:gd name="connsiteY4" fmla="*/ 3950194 h 4708342"/>
              <a:gd name="connsiteX5" fmla="*/ 269503 w 8631959"/>
              <a:gd name="connsiteY5" fmla="*/ 3457047 h 4708342"/>
              <a:gd name="connsiteX6" fmla="*/ 139514 w 8631959"/>
              <a:gd name="connsiteY6" fmla="*/ 3587036 h 4708342"/>
              <a:gd name="connsiteX7" fmla="*/ 269503 w 8631959"/>
              <a:gd name="connsiteY7" fmla="*/ 3717025 h 4708342"/>
              <a:gd name="connsiteX8" fmla="*/ 399492 w 8631959"/>
              <a:gd name="connsiteY8" fmla="*/ 3587036 h 4708342"/>
              <a:gd name="connsiteX9" fmla="*/ 269503 w 8631959"/>
              <a:gd name="connsiteY9" fmla="*/ 3457047 h 4708342"/>
              <a:gd name="connsiteX10" fmla="*/ 269503 w 8631959"/>
              <a:gd name="connsiteY10" fmla="*/ 2963901 h 4708342"/>
              <a:gd name="connsiteX11" fmla="*/ 139514 w 8631959"/>
              <a:gd name="connsiteY11" fmla="*/ 3093890 h 4708342"/>
              <a:gd name="connsiteX12" fmla="*/ 269503 w 8631959"/>
              <a:gd name="connsiteY12" fmla="*/ 3223879 h 4708342"/>
              <a:gd name="connsiteX13" fmla="*/ 399492 w 8631959"/>
              <a:gd name="connsiteY13" fmla="*/ 3093890 h 4708342"/>
              <a:gd name="connsiteX14" fmla="*/ 269503 w 8631959"/>
              <a:gd name="connsiteY14" fmla="*/ 2963901 h 4708342"/>
              <a:gd name="connsiteX15" fmla="*/ 269503 w 8631959"/>
              <a:gd name="connsiteY15" fmla="*/ 2470755 h 4708342"/>
              <a:gd name="connsiteX16" fmla="*/ 139514 w 8631959"/>
              <a:gd name="connsiteY16" fmla="*/ 2600744 h 4708342"/>
              <a:gd name="connsiteX17" fmla="*/ 269503 w 8631959"/>
              <a:gd name="connsiteY17" fmla="*/ 2730733 h 4708342"/>
              <a:gd name="connsiteX18" fmla="*/ 399492 w 8631959"/>
              <a:gd name="connsiteY18" fmla="*/ 2600744 h 4708342"/>
              <a:gd name="connsiteX19" fmla="*/ 269503 w 8631959"/>
              <a:gd name="connsiteY19" fmla="*/ 2470755 h 4708342"/>
              <a:gd name="connsiteX20" fmla="*/ 269503 w 8631959"/>
              <a:gd name="connsiteY20" fmla="*/ 1977609 h 4708342"/>
              <a:gd name="connsiteX21" fmla="*/ 139514 w 8631959"/>
              <a:gd name="connsiteY21" fmla="*/ 2107598 h 4708342"/>
              <a:gd name="connsiteX22" fmla="*/ 269503 w 8631959"/>
              <a:gd name="connsiteY22" fmla="*/ 2237587 h 4708342"/>
              <a:gd name="connsiteX23" fmla="*/ 399492 w 8631959"/>
              <a:gd name="connsiteY23" fmla="*/ 2107598 h 4708342"/>
              <a:gd name="connsiteX24" fmla="*/ 269503 w 8631959"/>
              <a:gd name="connsiteY24" fmla="*/ 1977609 h 4708342"/>
              <a:gd name="connsiteX25" fmla="*/ 269503 w 8631959"/>
              <a:gd name="connsiteY25" fmla="*/ 1484463 h 4708342"/>
              <a:gd name="connsiteX26" fmla="*/ 139514 w 8631959"/>
              <a:gd name="connsiteY26" fmla="*/ 1614452 h 4708342"/>
              <a:gd name="connsiteX27" fmla="*/ 269503 w 8631959"/>
              <a:gd name="connsiteY27" fmla="*/ 1744441 h 4708342"/>
              <a:gd name="connsiteX28" fmla="*/ 399492 w 8631959"/>
              <a:gd name="connsiteY28" fmla="*/ 1614452 h 4708342"/>
              <a:gd name="connsiteX29" fmla="*/ 269503 w 8631959"/>
              <a:gd name="connsiteY29" fmla="*/ 1484463 h 4708342"/>
              <a:gd name="connsiteX30" fmla="*/ 269503 w 8631959"/>
              <a:gd name="connsiteY30" fmla="*/ 991317 h 4708342"/>
              <a:gd name="connsiteX31" fmla="*/ 139514 w 8631959"/>
              <a:gd name="connsiteY31" fmla="*/ 1121306 h 4708342"/>
              <a:gd name="connsiteX32" fmla="*/ 269503 w 8631959"/>
              <a:gd name="connsiteY32" fmla="*/ 1251295 h 4708342"/>
              <a:gd name="connsiteX33" fmla="*/ 399492 w 8631959"/>
              <a:gd name="connsiteY33" fmla="*/ 1121306 h 4708342"/>
              <a:gd name="connsiteX34" fmla="*/ 269503 w 8631959"/>
              <a:gd name="connsiteY34" fmla="*/ 991317 h 4708342"/>
              <a:gd name="connsiteX35" fmla="*/ 269503 w 8631959"/>
              <a:gd name="connsiteY35" fmla="*/ 498171 h 4708342"/>
              <a:gd name="connsiteX36" fmla="*/ 139514 w 8631959"/>
              <a:gd name="connsiteY36" fmla="*/ 628160 h 4708342"/>
              <a:gd name="connsiteX37" fmla="*/ 269503 w 8631959"/>
              <a:gd name="connsiteY37" fmla="*/ 758149 h 4708342"/>
              <a:gd name="connsiteX38" fmla="*/ 399492 w 8631959"/>
              <a:gd name="connsiteY38" fmla="*/ 628160 h 4708342"/>
              <a:gd name="connsiteX39" fmla="*/ 269503 w 8631959"/>
              <a:gd name="connsiteY39" fmla="*/ 498171 h 4708342"/>
              <a:gd name="connsiteX40" fmla="*/ 455203 w 8631959"/>
              <a:gd name="connsiteY40" fmla="*/ 0 h 4708342"/>
              <a:gd name="connsiteX41" fmla="*/ 8176757 w 8631959"/>
              <a:gd name="connsiteY41" fmla="*/ 0 h 4708342"/>
              <a:gd name="connsiteX42" fmla="*/ 8631959 w 8631959"/>
              <a:gd name="connsiteY42" fmla="*/ 455203 h 4708342"/>
              <a:gd name="connsiteX43" fmla="*/ 8631959 w 8631959"/>
              <a:gd name="connsiteY43" fmla="*/ 4253140 h 4708342"/>
              <a:gd name="connsiteX44" fmla="*/ 8176757 w 8631959"/>
              <a:gd name="connsiteY44" fmla="*/ 4708342 h 4708342"/>
              <a:gd name="connsiteX45" fmla="*/ 455203 w 8631959"/>
              <a:gd name="connsiteY45" fmla="*/ 4708342 h 4708342"/>
              <a:gd name="connsiteX46" fmla="*/ 0 w 8631959"/>
              <a:gd name="connsiteY46" fmla="*/ 4253140 h 4708342"/>
              <a:gd name="connsiteX47" fmla="*/ 0 w 8631959"/>
              <a:gd name="connsiteY47" fmla="*/ 455203 h 4708342"/>
              <a:gd name="connsiteX48" fmla="*/ 455203 w 8631959"/>
              <a:gd name="connsiteY48" fmla="*/ 0 h 4708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631959" h="4708342">
                <a:moveTo>
                  <a:pt x="269503" y="3950194"/>
                </a:moveTo>
                <a:cubicBezTo>
                  <a:pt x="197712" y="3950194"/>
                  <a:pt x="139514" y="4008392"/>
                  <a:pt x="139514" y="4080183"/>
                </a:cubicBezTo>
                <a:cubicBezTo>
                  <a:pt x="139514" y="4151974"/>
                  <a:pt x="197712" y="4210172"/>
                  <a:pt x="269503" y="4210172"/>
                </a:cubicBezTo>
                <a:cubicBezTo>
                  <a:pt x="341294" y="4210172"/>
                  <a:pt x="399492" y="4151974"/>
                  <a:pt x="399492" y="4080183"/>
                </a:cubicBezTo>
                <a:cubicBezTo>
                  <a:pt x="399492" y="4008392"/>
                  <a:pt x="341294" y="3950194"/>
                  <a:pt x="269503" y="3950194"/>
                </a:cubicBezTo>
                <a:close/>
                <a:moveTo>
                  <a:pt x="269503" y="3457047"/>
                </a:moveTo>
                <a:cubicBezTo>
                  <a:pt x="197712" y="3457047"/>
                  <a:pt x="139514" y="3515245"/>
                  <a:pt x="139514" y="3587036"/>
                </a:cubicBezTo>
                <a:cubicBezTo>
                  <a:pt x="139514" y="3658827"/>
                  <a:pt x="197712" y="3717025"/>
                  <a:pt x="269503" y="3717025"/>
                </a:cubicBezTo>
                <a:cubicBezTo>
                  <a:pt x="341294" y="3717025"/>
                  <a:pt x="399492" y="3658827"/>
                  <a:pt x="399492" y="3587036"/>
                </a:cubicBezTo>
                <a:cubicBezTo>
                  <a:pt x="399492" y="3515245"/>
                  <a:pt x="341294" y="3457047"/>
                  <a:pt x="269503" y="3457047"/>
                </a:cubicBezTo>
                <a:close/>
                <a:moveTo>
                  <a:pt x="269503" y="2963901"/>
                </a:moveTo>
                <a:cubicBezTo>
                  <a:pt x="197712" y="2963901"/>
                  <a:pt x="139514" y="3022099"/>
                  <a:pt x="139514" y="3093890"/>
                </a:cubicBezTo>
                <a:cubicBezTo>
                  <a:pt x="139514" y="3165681"/>
                  <a:pt x="197712" y="3223879"/>
                  <a:pt x="269503" y="3223879"/>
                </a:cubicBezTo>
                <a:cubicBezTo>
                  <a:pt x="341294" y="3223879"/>
                  <a:pt x="399492" y="3165681"/>
                  <a:pt x="399492" y="3093890"/>
                </a:cubicBezTo>
                <a:cubicBezTo>
                  <a:pt x="399492" y="3022099"/>
                  <a:pt x="341294" y="2963901"/>
                  <a:pt x="269503" y="2963901"/>
                </a:cubicBezTo>
                <a:close/>
                <a:moveTo>
                  <a:pt x="269503" y="2470755"/>
                </a:moveTo>
                <a:cubicBezTo>
                  <a:pt x="197712" y="2470755"/>
                  <a:pt x="139514" y="2528953"/>
                  <a:pt x="139514" y="2600744"/>
                </a:cubicBezTo>
                <a:cubicBezTo>
                  <a:pt x="139514" y="2672535"/>
                  <a:pt x="197712" y="2730733"/>
                  <a:pt x="269503" y="2730733"/>
                </a:cubicBezTo>
                <a:cubicBezTo>
                  <a:pt x="341294" y="2730733"/>
                  <a:pt x="399492" y="2672535"/>
                  <a:pt x="399492" y="2600744"/>
                </a:cubicBezTo>
                <a:cubicBezTo>
                  <a:pt x="399492" y="2528953"/>
                  <a:pt x="341294" y="2470755"/>
                  <a:pt x="269503" y="2470755"/>
                </a:cubicBezTo>
                <a:close/>
                <a:moveTo>
                  <a:pt x="269503" y="1977609"/>
                </a:moveTo>
                <a:cubicBezTo>
                  <a:pt x="197712" y="1977609"/>
                  <a:pt x="139514" y="2035807"/>
                  <a:pt x="139514" y="2107598"/>
                </a:cubicBezTo>
                <a:cubicBezTo>
                  <a:pt x="139514" y="2179389"/>
                  <a:pt x="197712" y="2237587"/>
                  <a:pt x="269503" y="2237587"/>
                </a:cubicBezTo>
                <a:cubicBezTo>
                  <a:pt x="341294" y="2237587"/>
                  <a:pt x="399492" y="2179389"/>
                  <a:pt x="399492" y="2107598"/>
                </a:cubicBezTo>
                <a:cubicBezTo>
                  <a:pt x="399492" y="2035807"/>
                  <a:pt x="341294" y="1977609"/>
                  <a:pt x="269503" y="1977609"/>
                </a:cubicBezTo>
                <a:close/>
                <a:moveTo>
                  <a:pt x="269503" y="1484463"/>
                </a:moveTo>
                <a:cubicBezTo>
                  <a:pt x="197712" y="1484463"/>
                  <a:pt x="139514" y="1542661"/>
                  <a:pt x="139514" y="1614452"/>
                </a:cubicBezTo>
                <a:cubicBezTo>
                  <a:pt x="139514" y="1686243"/>
                  <a:pt x="197712" y="1744441"/>
                  <a:pt x="269503" y="1744441"/>
                </a:cubicBezTo>
                <a:cubicBezTo>
                  <a:pt x="341294" y="1744441"/>
                  <a:pt x="399492" y="1686243"/>
                  <a:pt x="399492" y="1614452"/>
                </a:cubicBezTo>
                <a:cubicBezTo>
                  <a:pt x="399492" y="1542661"/>
                  <a:pt x="341294" y="1484463"/>
                  <a:pt x="269503" y="1484463"/>
                </a:cubicBezTo>
                <a:close/>
                <a:moveTo>
                  <a:pt x="269503" y="991317"/>
                </a:moveTo>
                <a:cubicBezTo>
                  <a:pt x="197712" y="991317"/>
                  <a:pt x="139514" y="1049515"/>
                  <a:pt x="139514" y="1121306"/>
                </a:cubicBezTo>
                <a:cubicBezTo>
                  <a:pt x="139514" y="1193097"/>
                  <a:pt x="197712" y="1251295"/>
                  <a:pt x="269503" y="1251295"/>
                </a:cubicBezTo>
                <a:cubicBezTo>
                  <a:pt x="341294" y="1251295"/>
                  <a:pt x="399492" y="1193097"/>
                  <a:pt x="399492" y="1121306"/>
                </a:cubicBezTo>
                <a:cubicBezTo>
                  <a:pt x="399492" y="1049515"/>
                  <a:pt x="341294" y="991317"/>
                  <a:pt x="269503" y="991317"/>
                </a:cubicBezTo>
                <a:close/>
                <a:moveTo>
                  <a:pt x="269503" y="498171"/>
                </a:moveTo>
                <a:cubicBezTo>
                  <a:pt x="197712" y="498171"/>
                  <a:pt x="139514" y="556369"/>
                  <a:pt x="139514" y="628160"/>
                </a:cubicBezTo>
                <a:cubicBezTo>
                  <a:pt x="139514" y="699951"/>
                  <a:pt x="197712" y="758149"/>
                  <a:pt x="269503" y="758149"/>
                </a:cubicBezTo>
                <a:cubicBezTo>
                  <a:pt x="341294" y="758149"/>
                  <a:pt x="399492" y="699951"/>
                  <a:pt x="399492" y="628160"/>
                </a:cubicBezTo>
                <a:cubicBezTo>
                  <a:pt x="399492" y="556369"/>
                  <a:pt x="341294" y="498171"/>
                  <a:pt x="269503" y="498171"/>
                </a:cubicBezTo>
                <a:close/>
                <a:moveTo>
                  <a:pt x="455203" y="0"/>
                </a:moveTo>
                <a:lnTo>
                  <a:pt x="8176757" y="0"/>
                </a:lnTo>
                <a:cubicBezTo>
                  <a:pt x="8428158" y="0"/>
                  <a:pt x="8631959" y="203801"/>
                  <a:pt x="8631959" y="455203"/>
                </a:cubicBezTo>
                <a:lnTo>
                  <a:pt x="8631959" y="4253140"/>
                </a:lnTo>
                <a:cubicBezTo>
                  <a:pt x="8631959" y="4504541"/>
                  <a:pt x="8428158" y="4708342"/>
                  <a:pt x="8176757" y="4708342"/>
                </a:cubicBezTo>
                <a:lnTo>
                  <a:pt x="455203" y="4708342"/>
                </a:lnTo>
                <a:cubicBezTo>
                  <a:pt x="203801" y="4708342"/>
                  <a:pt x="0" y="4504541"/>
                  <a:pt x="0" y="4253140"/>
                </a:cubicBezTo>
                <a:lnTo>
                  <a:pt x="0" y="455203"/>
                </a:lnTo>
                <a:cubicBezTo>
                  <a:pt x="0" y="203801"/>
                  <a:pt x="203801" y="0"/>
                  <a:pt x="455203" y="0"/>
                </a:cubicBezTo>
                <a:close/>
              </a:path>
            </a:pathLst>
          </a:custGeom>
          <a:solidFill>
            <a:schemeClr val="bg1"/>
          </a:solidFill>
          <a:ln>
            <a:noFill/>
          </a:ln>
          <a:effectLst>
            <a:outerShdw blurRad="63500" sx="101000" sy="101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5" name="图片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25825" y="1693863"/>
            <a:ext cx="229235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7" descr="C:\Users\nk\Desktop\状元成才路.png状元成才路"/>
          <p:cNvPicPr>
            <a:picLocks noChangeAspect="1"/>
          </p:cNvPicPr>
          <p:nvPr userDrawn="1"/>
        </p:nvPicPr>
        <p:blipFill>
          <a:blip r:embed="rId3"/>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2" name="矩形 1"/>
          <p:cNvSpPr/>
          <p:nvPr userDrawn="1"/>
        </p:nvSpPr>
        <p:spPr>
          <a:xfrm>
            <a:off x="0" y="0"/>
            <a:ext cx="9144000" cy="5143500"/>
          </a:xfrm>
          <a:prstGeom prst="rect">
            <a:avLst/>
          </a:prstGeom>
          <a:pattFill prst="pct90">
            <a:fgClr>
              <a:schemeClr val="accent5">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任意多边形: 形状 2"/>
          <p:cNvSpPr/>
          <p:nvPr userDrawn="1"/>
        </p:nvSpPr>
        <p:spPr>
          <a:xfrm>
            <a:off x="0" y="217488"/>
            <a:ext cx="9144000" cy="4708525"/>
          </a:xfrm>
          <a:custGeom>
            <a:avLst/>
            <a:gdLst>
              <a:gd name="connsiteX0" fmla="*/ 0 w 7504833"/>
              <a:gd name="connsiteY0" fmla="*/ 0 h 4708342"/>
              <a:gd name="connsiteX1" fmla="*/ 7504833 w 7504833"/>
              <a:gd name="connsiteY1" fmla="*/ 0 h 4708342"/>
              <a:gd name="connsiteX2" fmla="*/ 7504833 w 7504833"/>
              <a:gd name="connsiteY2" fmla="*/ 4708342 h 4708342"/>
              <a:gd name="connsiteX3" fmla="*/ 0 w 7504833"/>
              <a:gd name="connsiteY3" fmla="*/ 4708342 h 4708342"/>
            </a:gdLst>
            <a:ahLst/>
            <a:cxnLst>
              <a:cxn ang="0">
                <a:pos x="connsiteX0" y="connsiteY0"/>
              </a:cxn>
              <a:cxn ang="0">
                <a:pos x="connsiteX1" y="connsiteY1"/>
              </a:cxn>
              <a:cxn ang="0">
                <a:pos x="connsiteX2" y="connsiteY2"/>
              </a:cxn>
              <a:cxn ang="0">
                <a:pos x="connsiteX3" y="connsiteY3"/>
              </a:cxn>
            </a:cxnLst>
            <a:rect l="l" t="t" r="r" b="b"/>
            <a:pathLst>
              <a:path w="7504833" h="4708342">
                <a:moveTo>
                  <a:pt x="0" y="0"/>
                </a:moveTo>
                <a:lnTo>
                  <a:pt x="7504833" y="0"/>
                </a:lnTo>
                <a:lnTo>
                  <a:pt x="7504833" y="4708342"/>
                </a:lnTo>
                <a:lnTo>
                  <a:pt x="0" y="4708342"/>
                </a:lnTo>
                <a:close/>
              </a:path>
            </a:pathLst>
          </a:custGeom>
          <a:solidFill>
            <a:schemeClr val="bg1"/>
          </a:solidFill>
          <a:ln>
            <a:noFill/>
          </a:ln>
          <a:effectLst>
            <a:outerShdw blurRad="63500" sx="101000" sy="101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5" name="图片 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25825" y="1693863"/>
            <a:ext cx="229235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7" descr="C:\Users\nk\Desktop\状元成才路.png状元成才路"/>
          <p:cNvPicPr>
            <a:picLocks noChangeAspect="1"/>
          </p:cNvPicPr>
          <p:nvPr userDrawn="1"/>
        </p:nvPicPr>
        <p:blipFill>
          <a:blip r:embed="rId3"/>
          <a:srcRect/>
          <a:stretch>
            <a:fillRect/>
          </a:stretch>
        </p:blipFill>
        <p:spPr bwMode="auto">
          <a:xfrm>
            <a:off x="8357394" y="52070"/>
            <a:ext cx="73469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3" name="Footer Placeholder 2"/>
          <p:cNvSpPr>
            <a:spLocks noGrp="1"/>
          </p:cNvSpPr>
          <p:nvPr>
            <p:ph type="ftr" sz="quarter" idx="11"/>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4" name="Slide Number Placeholder 3"/>
          <p:cNvSpPr>
            <a:spLocks noGrp="1"/>
          </p:cNvSpPr>
          <p:nvPr>
            <p:ph type="sldNum" sz="quarter" idx="12"/>
          </p:nvPr>
        </p:nvSpPr>
        <p:spPr>
          <a:xfrm>
            <a:off x="0" y="0"/>
            <a:ext cx="0" cy="0"/>
          </a:xfrm>
        </p:spPr>
        <p:txBody>
          <a:bodyPr vert="horz" wrap="square" lIns="91440" tIns="45720" rIns="91440" bIns="45720" numCol="1" anchor="t" anchorCtr="0" compatLnSpc="1"/>
          <a:lstStyle>
            <a:lvl1pPr>
              <a:defRPr smtClean="0">
                <a:ea typeface="黑体" panose="02010609060101010101" pitchFamily="49" charset="-122"/>
              </a:defRPr>
            </a:lvl1pPr>
          </a:lstStyle>
          <a:p>
            <a:pPr>
              <a:defRPr/>
            </a:pPr>
            <a:fld id="{1E52B881-CE28-4B62-8ED2-EAC511696A02}"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2pPr>
      <a:lvl3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3pPr>
      <a:lvl4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4pPr>
      <a:lvl5pPr algn="l" rtl="0" eaLnBrk="0" fontAlgn="base" hangingPunct="0">
        <a:lnSpc>
          <a:spcPct val="90000"/>
        </a:lnSpc>
        <a:spcBef>
          <a:spcPct val="0"/>
        </a:spcBef>
        <a:spcAft>
          <a:spcPct val="0"/>
        </a:spcAft>
        <a:defRPr sz="4400">
          <a:solidFill>
            <a:schemeClr val="tx1"/>
          </a:solidFill>
          <a:latin typeface="Times New Roman" panose="02020603050405020304" pitchFamily="18" charset="0"/>
          <a:ea typeface="黑体" panose="02010609060101010101" pitchFamily="49"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6.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9" Type="http://schemas.openxmlformats.org/officeDocument/2006/relationships/oleObject" Target="../embeddings/oleObject5.bin"/><Relationship Id="rId8" Type="http://schemas.openxmlformats.org/officeDocument/2006/relationships/image" Target="../media/image11.wmf"/><Relationship Id="rId7" Type="http://schemas.openxmlformats.org/officeDocument/2006/relationships/oleObject" Target="../embeddings/oleObject4.bin"/><Relationship Id="rId6" Type="http://schemas.openxmlformats.org/officeDocument/2006/relationships/image" Target="../media/image10.wmf"/><Relationship Id="rId5" Type="http://schemas.openxmlformats.org/officeDocument/2006/relationships/oleObject" Target="../embeddings/oleObject3.bin"/><Relationship Id="rId4" Type="http://schemas.openxmlformats.org/officeDocument/2006/relationships/image" Target="../media/image9.wmf"/><Relationship Id="rId3" Type="http://schemas.openxmlformats.org/officeDocument/2006/relationships/oleObject" Target="../embeddings/oleObject2.bin"/><Relationship Id="rId24" Type="http://schemas.openxmlformats.org/officeDocument/2006/relationships/vmlDrawing" Target="../drawings/vmlDrawing1.vml"/><Relationship Id="rId23" Type="http://schemas.openxmlformats.org/officeDocument/2006/relationships/slideLayout" Target="../slideLayouts/slideLayout3.xml"/><Relationship Id="rId22" Type="http://schemas.openxmlformats.org/officeDocument/2006/relationships/image" Target="../media/image6.png"/><Relationship Id="rId21" Type="http://schemas.openxmlformats.org/officeDocument/2006/relationships/image" Target="../media/image5.png"/><Relationship Id="rId20" Type="http://schemas.openxmlformats.org/officeDocument/2006/relationships/image" Target="../media/image17.wmf"/><Relationship Id="rId2" Type="http://schemas.openxmlformats.org/officeDocument/2006/relationships/image" Target="../media/image8.wmf"/><Relationship Id="rId19" Type="http://schemas.openxmlformats.org/officeDocument/2006/relationships/oleObject" Target="../embeddings/oleObject10.bin"/><Relationship Id="rId18" Type="http://schemas.openxmlformats.org/officeDocument/2006/relationships/image" Target="../media/image16.wmf"/><Relationship Id="rId17" Type="http://schemas.openxmlformats.org/officeDocument/2006/relationships/oleObject" Target="../embeddings/oleObject9.bin"/><Relationship Id="rId16" Type="http://schemas.openxmlformats.org/officeDocument/2006/relationships/image" Target="../media/image15.wmf"/><Relationship Id="rId15" Type="http://schemas.openxmlformats.org/officeDocument/2006/relationships/oleObject" Target="../embeddings/oleObject8.bin"/><Relationship Id="rId14" Type="http://schemas.openxmlformats.org/officeDocument/2006/relationships/image" Target="../media/image14.wmf"/><Relationship Id="rId13" Type="http://schemas.openxmlformats.org/officeDocument/2006/relationships/oleObject" Target="../embeddings/oleObject7.bin"/><Relationship Id="rId12" Type="http://schemas.openxmlformats.org/officeDocument/2006/relationships/image" Target="../media/image13.wmf"/><Relationship Id="rId11" Type="http://schemas.openxmlformats.org/officeDocument/2006/relationships/oleObject" Target="../embeddings/oleObject6.bin"/><Relationship Id="rId10" Type="http://schemas.openxmlformats.org/officeDocument/2006/relationships/image" Target="../media/image12.wmf"/><Relationship Id="rId1"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9" Type="http://schemas.openxmlformats.org/officeDocument/2006/relationships/oleObject" Target="../embeddings/oleObject15.bin"/><Relationship Id="rId8" Type="http://schemas.openxmlformats.org/officeDocument/2006/relationships/image" Target="../media/image21.wmf"/><Relationship Id="rId7" Type="http://schemas.openxmlformats.org/officeDocument/2006/relationships/oleObject" Target="../embeddings/oleObject14.bin"/><Relationship Id="rId6" Type="http://schemas.openxmlformats.org/officeDocument/2006/relationships/image" Target="../media/image20.wmf"/><Relationship Id="rId5" Type="http://schemas.openxmlformats.org/officeDocument/2006/relationships/oleObject" Target="../embeddings/oleObject13.bin"/><Relationship Id="rId4" Type="http://schemas.openxmlformats.org/officeDocument/2006/relationships/image" Target="../media/image19.wmf"/><Relationship Id="rId3" Type="http://schemas.openxmlformats.org/officeDocument/2006/relationships/oleObject" Target="../embeddings/oleObject12.bin"/><Relationship Id="rId2" Type="http://schemas.openxmlformats.org/officeDocument/2006/relationships/image" Target="../media/image18.wmf"/><Relationship Id="rId14" Type="http://schemas.openxmlformats.org/officeDocument/2006/relationships/vmlDrawing" Target="../drawings/vmlDrawing2.vml"/><Relationship Id="rId13" Type="http://schemas.openxmlformats.org/officeDocument/2006/relationships/slideLayout" Target="../slideLayouts/slideLayout2.xml"/><Relationship Id="rId12" Type="http://schemas.openxmlformats.org/officeDocument/2006/relationships/image" Target="../media/image23.wmf"/><Relationship Id="rId11" Type="http://schemas.openxmlformats.org/officeDocument/2006/relationships/oleObject" Target="../embeddings/oleObject16.bin"/><Relationship Id="rId10" Type="http://schemas.openxmlformats.org/officeDocument/2006/relationships/image" Target="../media/image22.wmf"/><Relationship Id="rId1" Type="http://schemas.openxmlformats.org/officeDocument/2006/relationships/oleObject" Target="../embeddings/oleObject11.bin"/></Relationships>
</file>

<file path=ppt/slides/_rels/slide9.xml.rels><?xml version="1.0" encoding="UTF-8" standalone="yes"?>
<Relationships xmlns="http://schemas.openxmlformats.org/package/2006/relationships"><Relationship Id="rId9" Type="http://schemas.openxmlformats.org/officeDocument/2006/relationships/oleObject" Target="../embeddings/oleObject21.bin"/><Relationship Id="rId8" Type="http://schemas.openxmlformats.org/officeDocument/2006/relationships/image" Target="../media/image27.wmf"/><Relationship Id="rId7" Type="http://schemas.openxmlformats.org/officeDocument/2006/relationships/oleObject" Target="../embeddings/oleObject20.bin"/><Relationship Id="rId6" Type="http://schemas.openxmlformats.org/officeDocument/2006/relationships/image" Target="../media/image26.wmf"/><Relationship Id="rId5" Type="http://schemas.openxmlformats.org/officeDocument/2006/relationships/oleObject" Target="../embeddings/oleObject19.bin"/><Relationship Id="rId4" Type="http://schemas.openxmlformats.org/officeDocument/2006/relationships/image" Target="../media/image25.wmf"/><Relationship Id="rId3" Type="http://schemas.openxmlformats.org/officeDocument/2006/relationships/oleObject" Target="../embeddings/oleObject18.bin"/><Relationship Id="rId26" Type="http://schemas.openxmlformats.org/officeDocument/2006/relationships/vmlDrawing" Target="../drawings/vmlDrawing3.vml"/><Relationship Id="rId25" Type="http://schemas.openxmlformats.org/officeDocument/2006/relationships/slideLayout" Target="../slideLayouts/slideLayout3.xml"/><Relationship Id="rId24" Type="http://schemas.openxmlformats.org/officeDocument/2006/relationships/image" Target="../media/image35.wmf"/><Relationship Id="rId23" Type="http://schemas.openxmlformats.org/officeDocument/2006/relationships/oleObject" Target="../embeddings/oleObject28.bin"/><Relationship Id="rId22" Type="http://schemas.openxmlformats.org/officeDocument/2006/relationships/image" Target="../media/image34.wmf"/><Relationship Id="rId21" Type="http://schemas.openxmlformats.org/officeDocument/2006/relationships/oleObject" Target="../embeddings/oleObject27.bin"/><Relationship Id="rId20" Type="http://schemas.openxmlformats.org/officeDocument/2006/relationships/image" Target="../media/image33.wmf"/><Relationship Id="rId2" Type="http://schemas.openxmlformats.org/officeDocument/2006/relationships/image" Target="../media/image24.wmf"/><Relationship Id="rId19" Type="http://schemas.openxmlformats.org/officeDocument/2006/relationships/oleObject" Target="../embeddings/oleObject26.bin"/><Relationship Id="rId18" Type="http://schemas.openxmlformats.org/officeDocument/2006/relationships/image" Target="../media/image32.wmf"/><Relationship Id="rId17" Type="http://schemas.openxmlformats.org/officeDocument/2006/relationships/oleObject" Target="../embeddings/oleObject25.bin"/><Relationship Id="rId16" Type="http://schemas.openxmlformats.org/officeDocument/2006/relationships/image" Target="../media/image31.wmf"/><Relationship Id="rId15" Type="http://schemas.openxmlformats.org/officeDocument/2006/relationships/oleObject" Target="../embeddings/oleObject24.bin"/><Relationship Id="rId14" Type="http://schemas.openxmlformats.org/officeDocument/2006/relationships/image" Target="../media/image30.wmf"/><Relationship Id="rId13" Type="http://schemas.openxmlformats.org/officeDocument/2006/relationships/oleObject" Target="../embeddings/oleObject23.bin"/><Relationship Id="rId12" Type="http://schemas.openxmlformats.org/officeDocument/2006/relationships/image" Target="../media/image29.wmf"/><Relationship Id="rId11" Type="http://schemas.openxmlformats.org/officeDocument/2006/relationships/oleObject" Target="../embeddings/oleObject22.bin"/><Relationship Id="rId10" Type="http://schemas.openxmlformats.org/officeDocument/2006/relationships/image" Target="../media/image28.wmf"/><Relationship Id="rId1" Type="http://schemas.openxmlformats.org/officeDocument/2006/relationships/oleObject" Target="../embeddings/oleObject17.bin"/></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6.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6.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7.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image" Target="../media/image38.png"/></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41.wmf"/><Relationship Id="rId7" Type="http://schemas.openxmlformats.org/officeDocument/2006/relationships/oleObject" Target="../embeddings/oleObject31.bin"/><Relationship Id="rId6" Type="http://schemas.openxmlformats.org/officeDocument/2006/relationships/image" Target="../media/image40.wmf"/><Relationship Id="rId5" Type="http://schemas.openxmlformats.org/officeDocument/2006/relationships/oleObject" Target="../embeddings/oleObject30.bin"/><Relationship Id="rId4" Type="http://schemas.openxmlformats.org/officeDocument/2006/relationships/image" Target="../media/image39.wmf"/><Relationship Id="rId3" Type="http://schemas.openxmlformats.org/officeDocument/2006/relationships/oleObject" Target="../embeddings/oleObject29.bin"/><Relationship Id="rId2" Type="http://schemas.openxmlformats.org/officeDocument/2006/relationships/image" Target="../media/image6.png"/><Relationship Id="rId10" Type="http://schemas.openxmlformats.org/officeDocument/2006/relationships/vmlDrawing" Target="../drawings/vmlDrawing4.vml"/><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9" Type="http://schemas.openxmlformats.org/officeDocument/2006/relationships/oleObject" Target="../embeddings/oleObject36.bin"/><Relationship Id="rId8" Type="http://schemas.openxmlformats.org/officeDocument/2006/relationships/image" Target="../media/image45.wmf"/><Relationship Id="rId7" Type="http://schemas.openxmlformats.org/officeDocument/2006/relationships/oleObject" Target="../embeddings/oleObject35.bin"/><Relationship Id="rId6" Type="http://schemas.openxmlformats.org/officeDocument/2006/relationships/image" Target="../media/image44.wmf"/><Relationship Id="rId5" Type="http://schemas.openxmlformats.org/officeDocument/2006/relationships/oleObject" Target="../embeddings/oleObject34.bin"/><Relationship Id="rId4" Type="http://schemas.openxmlformats.org/officeDocument/2006/relationships/image" Target="../media/image43.wmf"/><Relationship Id="rId3" Type="http://schemas.openxmlformats.org/officeDocument/2006/relationships/oleObject" Target="../embeddings/oleObject33.bin"/><Relationship Id="rId2" Type="http://schemas.openxmlformats.org/officeDocument/2006/relationships/image" Target="../media/image42.wmf"/><Relationship Id="rId12" Type="http://schemas.openxmlformats.org/officeDocument/2006/relationships/vmlDrawing" Target="../drawings/vmlDrawing5.vml"/><Relationship Id="rId11" Type="http://schemas.openxmlformats.org/officeDocument/2006/relationships/slideLayout" Target="../slideLayouts/slideLayout2.xml"/><Relationship Id="rId10" Type="http://schemas.openxmlformats.org/officeDocument/2006/relationships/image" Target="../media/image46.wmf"/><Relationship Id="rId1" Type="http://schemas.openxmlformats.org/officeDocument/2006/relationships/oleObject" Target="../embeddings/oleObject32.bin"/></Relationships>
</file>

<file path=ppt/slides/_rels/slide23.xml.rels><?xml version="1.0" encoding="UTF-8" standalone="yes"?>
<Relationships xmlns="http://schemas.openxmlformats.org/package/2006/relationships"><Relationship Id="rId9" Type="http://schemas.openxmlformats.org/officeDocument/2006/relationships/oleObject" Target="../embeddings/oleObject41.bin"/><Relationship Id="rId8" Type="http://schemas.openxmlformats.org/officeDocument/2006/relationships/image" Target="../media/image50.wmf"/><Relationship Id="rId7" Type="http://schemas.openxmlformats.org/officeDocument/2006/relationships/oleObject" Target="../embeddings/oleObject40.bin"/><Relationship Id="rId6" Type="http://schemas.openxmlformats.org/officeDocument/2006/relationships/image" Target="../media/image49.wmf"/><Relationship Id="rId5" Type="http://schemas.openxmlformats.org/officeDocument/2006/relationships/oleObject" Target="../embeddings/oleObject39.bin"/><Relationship Id="rId4" Type="http://schemas.openxmlformats.org/officeDocument/2006/relationships/image" Target="../media/image48.wmf"/><Relationship Id="rId38" Type="http://schemas.openxmlformats.org/officeDocument/2006/relationships/vmlDrawing" Target="../drawings/vmlDrawing6.vml"/><Relationship Id="rId37" Type="http://schemas.openxmlformats.org/officeDocument/2006/relationships/slideLayout" Target="../slideLayouts/slideLayout2.xml"/><Relationship Id="rId36" Type="http://schemas.openxmlformats.org/officeDocument/2006/relationships/image" Target="../media/image64.wmf"/><Relationship Id="rId35" Type="http://schemas.openxmlformats.org/officeDocument/2006/relationships/oleObject" Target="../embeddings/oleObject54.bin"/><Relationship Id="rId34" Type="http://schemas.openxmlformats.org/officeDocument/2006/relationships/image" Target="../media/image63.wmf"/><Relationship Id="rId33" Type="http://schemas.openxmlformats.org/officeDocument/2006/relationships/oleObject" Target="../embeddings/oleObject53.bin"/><Relationship Id="rId32" Type="http://schemas.openxmlformats.org/officeDocument/2006/relationships/image" Target="../media/image62.wmf"/><Relationship Id="rId31" Type="http://schemas.openxmlformats.org/officeDocument/2006/relationships/oleObject" Target="../embeddings/oleObject52.bin"/><Relationship Id="rId30" Type="http://schemas.openxmlformats.org/officeDocument/2006/relationships/image" Target="../media/image61.wmf"/><Relationship Id="rId3" Type="http://schemas.openxmlformats.org/officeDocument/2006/relationships/oleObject" Target="../embeddings/oleObject38.bin"/><Relationship Id="rId29" Type="http://schemas.openxmlformats.org/officeDocument/2006/relationships/oleObject" Target="../embeddings/oleObject51.bin"/><Relationship Id="rId28" Type="http://schemas.openxmlformats.org/officeDocument/2006/relationships/image" Target="../media/image60.wmf"/><Relationship Id="rId27" Type="http://schemas.openxmlformats.org/officeDocument/2006/relationships/oleObject" Target="../embeddings/oleObject50.bin"/><Relationship Id="rId26" Type="http://schemas.openxmlformats.org/officeDocument/2006/relationships/image" Target="../media/image59.wmf"/><Relationship Id="rId25" Type="http://schemas.openxmlformats.org/officeDocument/2006/relationships/oleObject" Target="../embeddings/oleObject49.bin"/><Relationship Id="rId24" Type="http://schemas.openxmlformats.org/officeDocument/2006/relationships/image" Target="../media/image58.wmf"/><Relationship Id="rId23" Type="http://schemas.openxmlformats.org/officeDocument/2006/relationships/oleObject" Target="../embeddings/oleObject48.bin"/><Relationship Id="rId22" Type="http://schemas.openxmlformats.org/officeDocument/2006/relationships/image" Target="../media/image57.wmf"/><Relationship Id="rId21" Type="http://schemas.openxmlformats.org/officeDocument/2006/relationships/oleObject" Target="../embeddings/oleObject47.bin"/><Relationship Id="rId20" Type="http://schemas.openxmlformats.org/officeDocument/2006/relationships/image" Target="../media/image56.wmf"/><Relationship Id="rId2" Type="http://schemas.openxmlformats.org/officeDocument/2006/relationships/image" Target="../media/image47.wmf"/><Relationship Id="rId19" Type="http://schemas.openxmlformats.org/officeDocument/2006/relationships/oleObject" Target="../embeddings/oleObject46.bin"/><Relationship Id="rId18" Type="http://schemas.openxmlformats.org/officeDocument/2006/relationships/image" Target="../media/image55.wmf"/><Relationship Id="rId17" Type="http://schemas.openxmlformats.org/officeDocument/2006/relationships/oleObject" Target="../embeddings/oleObject45.bin"/><Relationship Id="rId16" Type="http://schemas.openxmlformats.org/officeDocument/2006/relationships/image" Target="../media/image54.wmf"/><Relationship Id="rId15" Type="http://schemas.openxmlformats.org/officeDocument/2006/relationships/oleObject" Target="../embeddings/oleObject44.bin"/><Relationship Id="rId14" Type="http://schemas.openxmlformats.org/officeDocument/2006/relationships/image" Target="../media/image53.wmf"/><Relationship Id="rId13" Type="http://schemas.openxmlformats.org/officeDocument/2006/relationships/oleObject" Target="../embeddings/oleObject43.bin"/><Relationship Id="rId12" Type="http://schemas.openxmlformats.org/officeDocument/2006/relationships/image" Target="../media/image52.wmf"/><Relationship Id="rId11" Type="http://schemas.openxmlformats.org/officeDocument/2006/relationships/oleObject" Target="../embeddings/oleObject42.bin"/><Relationship Id="rId10" Type="http://schemas.openxmlformats.org/officeDocument/2006/relationships/image" Target="../media/image51.wmf"/><Relationship Id="rId1" Type="http://schemas.openxmlformats.org/officeDocument/2006/relationships/oleObject" Target="../embeddings/oleObject37.bin"/></Relationships>
</file>

<file path=ppt/slides/_rels/slide24.xml.rels><?xml version="1.0" encoding="UTF-8" standalone="yes"?>
<Relationships xmlns="http://schemas.openxmlformats.org/package/2006/relationships"><Relationship Id="rId6" Type="http://schemas.openxmlformats.org/officeDocument/2006/relationships/vmlDrawing" Target="../drawings/vmlDrawing7.vml"/><Relationship Id="rId5" Type="http://schemas.openxmlformats.org/officeDocument/2006/relationships/slideLayout" Target="../slideLayouts/slideLayout3.xml"/><Relationship Id="rId4" Type="http://schemas.openxmlformats.org/officeDocument/2006/relationships/image" Target="../media/image66.wmf"/><Relationship Id="rId3" Type="http://schemas.openxmlformats.org/officeDocument/2006/relationships/oleObject" Target="../embeddings/oleObject56.bin"/><Relationship Id="rId2" Type="http://schemas.openxmlformats.org/officeDocument/2006/relationships/image" Target="../media/image65.wmf"/><Relationship Id="rId1" Type="http://schemas.openxmlformats.org/officeDocument/2006/relationships/oleObject" Target="../embeddings/oleObject5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矩形 1"/>
          <p:cNvSpPr>
            <a:spLocks noChangeArrowheads="1"/>
          </p:cNvSpPr>
          <p:nvPr/>
        </p:nvSpPr>
        <p:spPr bwMode="auto">
          <a:xfrm>
            <a:off x="2919191" y="1805315"/>
            <a:ext cx="1866900" cy="97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lnSpc>
                <a:spcPct val="130000"/>
              </a:lnSpc>
            </a:pPr>
            <a:r>
              <a:rPr lang="zh-CN" sz="4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练习课</a:t>
            </a:r>
            <a:endParaRPr lang="zh-CN" sz="4400" b="1"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8195"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09813" y="1851670"/>
            <a:ext cx="876492" cy="8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副标题 6"/>
          <p:cNvSpPr txBox="1">
            <a:spLocks noChangeArrowheads="1"/>
          </p:cNvSpPr>
          <p:nvPr/>
        </p:nvSpPr>
        <p:spPr bwMode="auto">
          <a:xfrm>
            <a:off x="2771800" y="3867894"/>
            <a:ext cx="21605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等线" panose="02010600030101010101" pitchFamily="2" charset="-122"/>
                <a:ea typeface="等线" panose="02010600030101010101" pitchFamily="2" charset="-122"/>
              </a:defRPr>
            </a:lvl1pPr>
            <a:lvl2pPr marL="514350" indent="-171450" defTabSz="685800">
              <a:defRPr>
                <a:solidFill>
                  <a:schemeClr val="tx1"/>
                </a:solidFill>
                <a:latin typeface="等线" panose="02010600030101010101" pitchFamily="2" charset="-122"/>
                <a:ea typeface="等线" panose="02010600030101010101" pitchFamily="2" charset="-122"/>
              </a:defRPr>
            </a:lvl2pPr>
            <a:lvl3pPr marL="857250" indent="-171450" defTabSz="685800">
              <a:defRPr>
                <a:solidFill>
                  <a:schemeClr val="tx1"/>
                </a:solidFill>
                <a:latin typeface="等线" panose="02010600030101010101" pitchFamily="2" charset="-122"/>
                <a:ea typeface="等线" panose="02010600030101010101" pitchFamily="2" charset="-122"/>
              </a:defRPr>
            </a:lvl3pPr>
            <a:lvl4pPr marL="1200150" indent="-171450" defTabSz="685800">
              <a:defRPr>
                <a:solidFill>
                  <a:schemeClr val="tx1"/>
                </a:solidFill>
                <a:latin typeface="等线" panose="02010600030101010101" pitchFamily="2" charset="-122"/>
                <a:ea typeface="等线" panose="02010600030101010101" pitchFamily="2" charset="-122"/>
              </a:defRPr>
            </a:lvl4pPr>
            <a:lvl5pPr marL="1543050" indent="-171450" defTabSz="685800">
              <a:defRPr>
                <a:solidFill>
                  <a:schemeClr val="tx1"/>
                </a:solidFill>
                <a:latin typeface="等线" panose="02010600030101010101" pitchFamily="2" charset="-122"/>
                <a:ea typeface="等线" panose="02010600030101010101" pitchFamily="2" charset="-122"/>
              </a:defRPr>
            </a:lvl5pPr>
            <a:lvl6pPr marL="2000250" indent="-17145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457450" indent="-17145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2914650" indent="-17145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371850" indent="-171450" defTabSz="6858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2000" b="1" dirty="0">
                <a:latin typeface="Times New Roman" panose="02020603050405020304" pitchFamily="18" charset="0"/>
                <a:ea typeface="楷体" panose="02010609060101010101" pitchFamily="49" charset="-122"/>
                <a:cs typeface="Times New Roman" panose="02020603050405020304" pitchFamily="18" charset="0"/>
              </a:rPr>
              <a:t>R</a:t>
            </a:r>
            <a:r>
              <a:rPr lang="zh-CN" altLang="en-US" sz="2000" b="1" dirty="0">
                <a:latin typeface="Times New Roman" panose="02020603050405020304" pitchFamily="18" charset="0"/>
                <a:ea typeface="楷体" panose="02010609060101010101" pitchFamily="49" charset="-122"/>
                <a:cs typeface="Times New Roman" panose="02020603050405020304" pitchFamily="18" charset="0"/>
              </a:rPr>
              <a:t>·五年级下册</a:t>
            </a:r>
            <a:endParaRPr lang="zh-CN" altLang="en-US" sz="2000" b="1"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6"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5266" y="1131590"/>
            <a:ext cx="2877719" cy="365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矩形 7"/>
          <p:cNvSpPr>
            <a:spLocks noChangeArrowheads="1"/>
          </p:cNvSpPr>
          <p:nvPr/>
        </p:nvSpPr>
        <p:spPr bwMode="auto">
          <a:xfrm>
            <a:off x="395605" y="763270"/>
            <a:ext cx="6424295" cy="73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50000"/>
              </a:lnSpc>
            </a:pPr>
            <a:r>
              <a:rPr lang="zh-CN" altLang="en-US" sz="2800" b="1">
                <a:solidFill>
                  <a:srgbClr val="000000"/>
                </a:solidFill>
                <a:latin typeface="Times New Roman" panose="02020603050405020304" pitchFamily="18" charset="0"/>
                <a:ea typeface="黑体" panose="02010609060101010101" pitchFamily="49" charset="-122"/>
              </a:rPr>
              <a:t>把下面的分数化成最简分数。</a:t>
            </a:r>
            <a:endParaRPr lang="zh-CN" altLang="en-US" sz="2800" b="1">
              <a:solidFill>
                <a:srgbClr val="000000"/>
              </a:solidFill>
              <a:latin typeface="Times New Roman" panose="02020603050405020304" pitchFamily="18" charset="0"/>
              <a:ea typeface="黑体" panose="02010609060101010101" pitchFamily="49" charset="-122"/>
            </a:endParaRPr>
          </a:p>
        </p:txBody>
      </p:sp>
      <p:grpSp>
        <p:nvGrpSpPr>
          <p:cNvPr id="10243" name="组合 8"/>
          <p:cNvGrpSpPr/>
          <p:nvPr/>
        </p:nvGrpSpPr>
        <p:grpSpPr bwMode="auto">
          <a:xfrm>
            <a:off x="2320925" y="1455738"/>
            <a:ext cx="4376738" cy="1077912"/>
            <a:chOff x="2419032" y="1204912"/>
            <a:chExt cx="4376364" cy="1077913"/>
          </a:xfrm>
        </p:grpSpPr>
        <p:grpSp>
          <p:nvGrpSpPr>
            <p:cNvPr id="10303" name="组合 6"/>
            <p:cNvGrpSpPr/>
            <p:nvPr/>
          </p:nvGrpSpPr>
          <p:grpSpPr bwMode="auto">
            <a:xfrm>
              <a:off x="2419032" y="1204912"/>
              <a:ext cx="865257" cy="1077913"/>
              <a:chOff x="4825754" y="1475091"/>
              <a:chExt cx="865188" cy="1077913"/>
            </a:xfrm>
          </p:grpSpPr>
          <p:sp>
            <p:nvSpPr>
              <p:cNvPr id="10310" name="Text Box 37"/>
              <p:cNvSpPr txBox="1">
                <a:spLocks noChangeArrowheads="1"/>
              </p:cNvSpPr>
              <p:nvPr/>
            </p:nvSpPr>
            <p:spPr bwMode="auto">
              <a:xfrm>
                <a:off x="4825754" y="1475091"/>
                <a:ext cx="865044"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16</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36</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0311" name="Line 38"/>
              <p:cNvSpPr>
                <a:spLocks noChangeShapeType="1"/>
              </p:cNvSpPr>
              <p:nvPr/>
            </p:nvSpPr>
            <p:spPr bwMode="auto">
              <a:xfrm>
                <a:off x="4876546" y="2000554"/>
                <a:ext cx="712669"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0304" name="组合 9"/>
            <p:cNvGrpSpPr/>
            <p:nvPr/>
          </p:nvGrpSpPr>
          <p:grpSpPr bwMode="auto">
            <a:xfrm>
              <a:off x="4174586" y="1204912"/>
              <a:ext cx="865257" cy="1077913"/>
              <a:chOff x="4825754" y="1475091"/>
              <a:chExt cx="865188" cy="1077913"/>
            </a:xfrm>
          </p:grpSpPr>
          <p:sp>
            <p:nvSpPr>
              <p:cNvPr id="10308" name="Text Box 37"/>
              <p:cNvSpPr txBox="1">
                <a:spLocks noChangeArrowheads="1"/>
              </p:cNvSpPr>
              <p:nvPr/>
            </p:nvSpPr>
            <p:spPr bwMode="auto">
              <a:xfrm>
                <a:off x="4825825" y="1475091"/>
                <a:ext cx="865044"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24</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32</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0309" name="Line 38"/>
              <p:cNvSpPr>
                <a:spLocks noChangeShapeType="1"/>
              </p:cNvSpPr>
              <p:nvPr/>
            </p:nvSpPr>
            <p:spPr bwMode="auto">
              <a:xfrm>
                <a:off x="4876617" y="2000554"/>
                <a:ext cx="712669"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0305" name="组合 12"/>
            <p:cNvGrpSpPr/>
            <p:nvPr/>
          </p:nvGrpSpPr>
          <p:grpSpPr bwMode="auto">
            <a:xfrm>
              <a:off x="5930139" y="1204912"/>
              <a:ext cx="865257" cy="1077913"/>
              <a:chOff x="4825754" y="1475091"/>
              <a:chExt cx="865188" cy="1077913"/>
            </a:xfrm>
          </p:grpSpPr>
          <p:sp>
            <p:nvSpPr>
              <p:cNvPr id="10306" name="Text Box 37"/>
              <p:cNvSpPr txBox="1">
                <a:spLocks noChangeArrowheads="1"/>
              </p:cNvSpPr>
              <p:nvPr/>
            </p:nvSpPr>
            <p:spPr bwMode="auto">
              <a:xfrm>
                <a:off x="4825898" y="1475091"/>
                <a:ext cx="865044"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30</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45</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0307" name="Line 38"/>
              <p:cNvSpPr>
                <a:spLocks noChangeShapeType="1"/>
              </p:cNvSpPr>
              <p:nvPr/>
            </p:nvSpPr>
            <p:spPr bwMode="auto">
              <a:xfrm>
                <a:off x="4876690" y="2000554"/>
                <a:ext cx="712669"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sp>
        <p:nvSpPr>
          <p:cNvPr id="16427" name="Text Box 30"/>
          <p:cNvSpPr txBox="1">
            <a:spLocks noChangeArrowheads="1"/>
          </p:cNvSpPr>
          <p:nvPr/>
        </p:nvSpPr>
        <p:spPr bwMode="auto">
          <a:xfrm>
            <a:off x="1620838" y="2603500"/>
            <a:ext cx="10080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kumimoji="1" lang="zh-CN" altLang="en-US" sz="3200" b="1">
                <a:solidFill>
                  <a:srgbClr val="E72D8B"/>
                </a:solidFill>
                <a:latin typeface="Times New Roman" panose="02020603050405020304" pitchFamily="18" charset="0"/>
                <a:ea typeface="黑体" panose="02010609060101010101" pitchFamily="49" charset="-122"/>
              </a:rPr>
              <a:t> </a:t>
            </a:r>
            <a:r>
              <a:rPr kumimoji="1" lang="en-US" altLang="zh-CN" sz="3200" b="1">
                <a:solidFill>
                  <a:srgbClr val="E72D8B"/>
                </a:solidFill>
                <a:latin typeface="Times New Roman" panose="02020603050405020304" pitchFamily="18" charset="0"/>
                <a:ea typeface="黑体" panose="02010609060101010101" pitchFamily="49" charset="-122"/>
              </a:rPr>
              <a:t>÷   </a:t>
            </a:r>
            <a:endParaRPr kumimoji="1" lang="en-US" altLang="zh-CN" sz="3200" b="1">
              <a:solidFill>
                <a:srgbClr val="E72D8B"/>
              </a:solidFill>
              <a:latin typeface="Times New Roman" panose="02020603050405020304" pitchFamily="18" charset="0"/>
              <a:ea typeface="黑体" panose="02010609060101010101" pitchFamily="49" charset="-122"/>
            </a:endParaRPr>
          </a:p>
        </p:txBody>
      </p:sp>
      <p:sp>
        <p:nvSpPr>
          <p:cNvPr id="16428" name="Text Box 31"/>
          <p:cNvSpPr txBox="1">
            <a:spLocks noChangeArrowheads="1"/>
          </p:cNvSpPr>
          <p:nvPr/>
        </p:nvSpPr>
        <p:spPr bwMode="auto">
          <a:xfrm>
            <a:off x="1611313" y="3068638"/>
            <a:ext cx="8016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kumimoji="1" lang="zh-CN" altLang="en-US" sz="3200" b="1">
                <a:solidFill>
                  <a:srgbClr val="E72D8B"/>
                </a:solidFill>
                <a:latin typeface="Times New Roman" panose="02020603050405020304" pitchFamily="18" charset="0"/>
                <a:ea typeface="黑体" panose="02010609060101010101" pitchFamily="49" charset="-122"/>
              </a:rPr>
              <a:t> </a:t>
            </a:r>
            <a:r>
              <a:rPr kumimoji="1" lang="en-US" altLang="zh-CN" sz="3200" b="1">
                <a:solidFill>
                  <a:srgbClr val="E72D8B"/>
                </a:solidFill>
                <a:latin typeface="Times New Roman" panose="02020603050405020304" pitchFamily="18" charset="0"/>
                <a:ea typeface="黑体" panose="02010609060101010101" pitchFamily="49" charset="-122"/>
              </a:rPr>
              <a:t>÷ </a:t>
            </a:r>
            <a:endParaRPr kumimoji="1" lang="en-US" altLang="zh-CN" sz="3200" b="1">
              <a:solidFill>
                <a:srgbClr val="E72D8B"/>
              </a:solidFill>
              <a:latin typeface="Times New Roman" panose="02020603050405020304" pitchFamily="18" charset="0"/>
              <a:ea typeface="黑体" panose="02010609060101010101" pitchFamily="49" charset="-122"/>
            </a:endParaRPr>
          </a:p>
        </p:txBody>
      </p:sp>
      <p:grpSp>
        <p:nvGrpSpPr>
          <p:cNvPr id="3" name="组合 2"/>
          <p:cNvGrpSpPr/>
          <p:nvPr/>
        </p:nvGrpSpPr>
        <p:grpSpPr bwMode="auto">
          <a:xfrm>
            <a:off x="147638" y="2595563"/>
            <a:ext cx="4429125" cy="1111250"/>
            <a:chOff x="147638" y="2595563"/>
            <a:chExt cx="4429125" cy="1111250"/>
          </a:xfrm>
        </p:grpSpPr>
        <p:grpSp>
          <p:nvGrpSpPr>
            <p:cNvPr id="10290" name="Group 44"/>
            <p:cNvGrpSpPr/>
            <p:nvPr/>
          </p:nvGrpSpPr>
          <p:grpSpPr bwMode="auto">
            <a:xfrm>
              <a:off x="3155835" y="2617788"/>
              <a:ext cx="1420928" cy="1077912"/>
              <a:chOff x="2643" y="3155"/>
              <a:chExt cx="319" cy="679"/>
            </a:xfrm>
          </p:grpSpPr>
          <p:sp>
            <p:nvSpPr>
              <p:cNvPr id="10301" name="Text Box 45"/>
              <p:cNvSpPr txBox="1">
                <a:spLocks noChangeArrowheads="1"/>
              </p:cNvSpPr>
              <p:nvPr/>
            </p:nvSpPr>
            <p:spPr bwMode="auto">
              <a:xfrm>
                <a:off x="2643" y="3155"/>
                <a:ext cx="319"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zh-CN" altLang="en-US" sz="3200" b="1">
                    <a:solidFill>
                      <a:srgbClr val="FF3300"/>
                    </a:solidFill>
                    <a:latin typeface="Times New Roman" panose="02020603050405020304" pitchFamily="18" charset="0"/>
                    <a:ea typeface="黑体" panose="02010609060101010101" pitchFamily="49" charset="-122"/>
                  </a:rPr>
                  <a:t>（    ）</a:t>
                </a:r>
                <a:endParaRPr kumimoji="1" lang="zh-CN" altLang="en-US" sz="3200" b="1">
                  <a:solidFill>
                    <a:srgbClr val="FF3300"/>
                  </a:solidFill>
                  <a:latin typeface="Times New Roman" panose="02020603050405020304" pitchFamily="18" charset="0"/>
                  <a:ea typeface="黑体" panose="02010609060101010101" pitchFamily="49" charset="-122"/>
                </a:endParaRPr>
              </a:p>
              <a:p>
                <a:pPr algn="ctr"/>
                <a:r>
                  <a:rPr kumimoji="1" lang="zh-CN" altLang="en-US" sz="3200" b="1">
                    <a:solidFill>
                      <a:srgbClr val="FF3300"/>
                    </a:solidFill>
                    <a:latin typeface="Times New Roman" panose="02020603050405020304" pitchFamily="18" charset="0"/>
                    <a:ea typeface="黑体" panose="02010609060101010101" pitchFamily="49" charset="-122"/>
                  </a:rPr>
                  <a:t>（    ）</a:t>
                </a:r>
                <a:endParaRPr kumimoji="1" lang="zh-CN" altLang="en-US" sz="3200" b="1">
                  <a:solidFill>
                    <a:srgbClr val="FF3300"/>
                  </a:solidFill>
                  <a:latin typeface="Times New Roman" panose="02020603050405020304" pitchFamily="18" charset="0"/>
                  <a:ea typeface="黑体" panose="02010609060101010101" pitchFamily="49" charset="-122"/>
                </a:endParaRPr>
              </a:p>
            </p:txBody>
          </p:sp>
          <p:sp>
            <p:nvSpPr>
              <p:cNvPr id="10302" name="Line 46"/>
              <p:cNvSpPr>
                <a:spLocks noChangeShapeType="1"/>
              </p:cNvSpPr>
              <p:nvPr/>
            </p:nvSpPr>
            <p:spPr bwMode="auto">
              <a:xfrm>
                <a:off x="2704" y="3486"/>
                <a:ext cx="181" cy="0"/>
              </a:xfrm>
              <a:prstGeom prst="line">
                <a:avLst/>
              </a:prstGeom>
              <a:noFill/>
              <a:ln w="25400">
                <a:solidFill>
                  <a:srgbClr val="FF3300"/>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0291" name="Group 40"/>
            <p:cNvGrpSpPr/>
            <p:nvPr/>
          </p:nvGrpSpPr>
          <p:grpSpPr bwMode="auto">
            <a:xfrm>
              <a:off x="1298672" y="2628901"/>
              <a:ext cx="2156239" cy="1077912"/>
              <a:chOff x="2731" y="3162"/>
              <a:chExt cx="253" cy="679"/>
            </a:xfrm>
          </p:grpSpPr>
          <p:sp>
            <p:nvSpPr>
              <p:cNvPr id="10299" name="Text Box 41"/>
              <p:cNvSpPr txBox="1">
                <a:spLocks noChangeArrowheads="1"/>
              </p:cNvSpPr>
              <p:nvPr/>
            </p:nvSpPr>
            <p:spPr bwMode="auto">
              <a:xfrm>
                <a:off x="2731" y="3162"/>
                <a:ext cx="253"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kumimoji="1" lang="en-US" altLang="zh-CN" sz="3200" b="1">
                    <a:solidFill>
                      <a:srgbClr val="FF3300"/>
                    </a:solidFill>
                    <a:latin typeface="Times New Roman" panose="02020603050405020304" pitchFamily="18" charset="0"/>
                    <a:ea typeface="黑体" panose="02010609060101010101" pitchFamily="49" charset="-122"/>
                  </a:rPr>
                  <a:t>16   </a:t>
                </a:r>
                <a:r>
                  <a:rPr kumimoji="1" lang="zh-CN" altLang="en-US" sz="3200" b="1">
                    <a:solidFill>
                      <a:srgbClr val="FF3300"/>
                    </a:solidFill>
                    <a:latin typeface="Times New Roman" panose="02020603050405020304" pitchFamily="18" charset="0"/>
                    <a:ea typeface="黑体" panose="02010609060101010101" pitchFamily="49" charset="-122"/>
                  </a:rPr>
                  <a:t>（   ）</a:t>
                </a:r>
                <a:endParaRPr kumimoji="1" lang="zh-CN" altLang="en-US" sz="3200" b="1">
                  <a:solidFill>
                    <a:srgbClr val="FF3300"/>
                  </a:solidFill>
                  <a:latin typeface="Times New Roman" panose="02020603050405020304" pitchFamily="18" charset="0"/>
                  <a:ea typeface="黑体" panose="02010609060101010101" pitchFamily="49" charset="-122"/>
                </a:endParaRPr>
              </a:p>
              <a:p>
                <a:r>
                  <a:rPr kumimoji="1" lang="en-US" altLang="zh-CN" sz="3200" b="1">
                    <a:solidFill>
                      <a:srgbClr val="FF3300"/>
                    </a:solidFill>
                    <a:latin typeface="Times New Roman" panose="02020603050405020304" pitchFamily="18" charset="0"/>
                    <a:ea typeface="黑体" panose="02010609060101010101" pitchFamily="49" charset="-122"/>
                  </a:rPr>
                  <a:t>36   </a:t>
                </a:r>
                <a:r>
                  <a:rPr kumimoji="1" lang="zh-CN" altLang="en-US" sz="3200" b="1">
                    <a:solidFill>
                      <a:srgbClr val="FF3300"/>
                    </a:solidFill>
                    <a:latin typeface="Times New Roman" panose="02020603050405020304" pitchFamily="18" charset="0"/>
                    <a:ea typeface="黑体" panose="02010609060101010101" pitchFamily="49" charset="-122"/>
                  </a:rPr>
                  <a:t>（   ）</a:t>
                </a:r>
                <a:endParaRPr kumimoji="1" lang="zh-CN" altLang="en-US" sz="3200" b="1">
                  <a:solidFill>
                    <a:srgbClr val="FF3300"/>
                  </a:solidFill>
                  <a:latin typeface="Times New Roman" panose="02020603050405020304" pitchFamily="18" charset="0"/>
                  <a:ea typeface="黑体" panose="02010609060101010101" pitchFamily="49" charset="-122"/>
                </a:endParaRPr>
              </a:p>
            </p:txBody>
          </p:sp>
          <p:sp>
            <p:nvSpPr>
              <p:cNvPr id="10300" name="Line 42"/>
              <p:cNvSpPr>
                <a:spLocks noChangeShapeType="1"/>
              </p:cNvSpPr>
              <p:nvPr/>
            </p:nvSpPr>
            <p:spPr bwMode="auto">
              <a:xfrm>
                <a:off x="2744" y="3479"/>
                <a:ext cx="181" cy="0"/>
              </a:xfrm>
              <a:prstGeom prst="line">
                <a:avLst/>
              </a:prstGeom>
              <a:noFill/>
              <a:ln w="25400">
                <a:solidFill>
                  <a:srgbClr val="FF33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0292" name="Oval 47"/>
            <p:cNvSpPr>
              <a:spLocks noChangeArrowheads="1"/>
            </p:cNvSpPr>
            <p:nvPr/>
          </p:nvSpPr>
          <p:spPr bwMode="auto">
            <a:xfrm>
              <a:off x="1836738" y="2733675"/>
              <a:ext cx="349250" cy="342900"/>
            </a:xfrm>
            <a:prstGeom prst="ellipse">
              <a:avLst/>
            </a:prstGeom>
            <a:noFill/>
            <a:ln w="9525">
              <a:solidFill>
                <a:srgbClr val="FF3300"/>
              </a:solidFill>
              <a:rou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endParaRPr lang="zh-CN" altLang="en-US" sz="3200" b="1" baseline="30000">
                <a:solidFill>
                  <a:srgbClr val="FF3300"/>
                </a:solidFill>
                <a:latin typeface="Times New Roman" panose="02020603050405020304" pitchFamily="18" charset="0"/>
                <a:ea typeface="黑体" panose="02010609060101010101" pitchFamily="49" charset="-122"/>
              </a:endParaRPr>
            </a:p>
          </p:txBody>
        </p:sp>
        <p:sp>
          <p:nvSpPr>
            <p:cNvPr id="10293" name="Oval 48"/>
            <p:cNvSpPr>
              <a:spLocks noChangeArrowheads="1"/>
            </p:cNvSpPr>
            <p:nvPr/>
          </p:nvSpPr>
          <p:spPr bwMode="auto">
            <a:xfrm>
              <a:off x="1836738" y="3190875"/>
              <a:ext cx="349250" cy="342900"/>
            </a:xfrm>
            <a:prstGeom prst="ellipse">
              <a:avLst/>
            </a:prstGeom>
            <a:noFill/>
            <a:ln w="9525">
              <a:solidFill>
                <a:srgbClr val="FF3300"/>
              </a:solidFill>
              <a:rou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endParaRPr lang="zh-CN" altLang="en-US" sz="3200" b="1" baseline="30000">
                <a:solidFill>
                  <a:srgbClr val="FF3300"/>
                </a:solidFill>
                <a:latin typeface="Times New Roman" panose="02020603050405020304" pitchFamily="18" charset="0"/>
                <a:ea typeface="黑体" panose="02010609060101010101" pitchFamily="49" charset="-122"/>
              </a:endParaRPr>
            </a:p>
          </p:txBody>
        </p:sp>
        <p:grpSp>
          <p:nvGrpSpPr>
            <p:cNvPr id="10294" name="Group 36"/>
            <p:cNvGrpSpPr/>
            <p:nvPr/>
          </p:nvGrpSpPr>
          <p:grpSpPr bwMode="auto">
            <a:xfrm>
              <a:off x="147638" y="2595563"/>
              <a:ext cx="865258" cy="1077912"/>
              <a:chOff x="2731" y="3155"/>
              <a:chExt cx="220" cy="679"/>
            </a:xfrm>
          </p:grpSpPr>
          <p:sp>
            <p:nvSpPr>
              <p:cNvPr id="10297" name="Text Box 37"/>
              <p:cNvSpPr txBox="1">
                <a:spLocks noChangeArrowheads="1"/>
              </p:cNvSpPr>
              <p:nvPr/>
            </p:nvSpPr>
            <p:spPr bwMode="auto">
              <a:xfrm>
                <a:off x="2731" y="3155"/>
                <a:ext cx="22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3300"/>
                    </a:solidFill>
                    <a:latin typeface="Times New Roman" panose="02020603050405020304" pitchFamily="18" charset="0"/>
                    <a:ea typeface="黑体" panose="02010609060101010101" pitchFamily="49" charset="-122"/>
                  </a:rPr>
                  <a:t>16</a:t>
                </a:r>
                <a:endParaRPr kumimoji="1" lang="en-US" altLang="zh-CN" sz="3200" b="1">
                  <a:solidFill>
                    <a:srgbClr val="FF3300"/>
                  </a:solidFill>
                  <a:latin typeface="Times New Roman" panose="02020603050405020304" pitchFamily="18" charset="0"/>
                  <a:ea typeface="黑体" panose="02010609060101010101" pitchFamily="49" charset="-122"/>
                </a:endParaRPr>
              </a:p>
              <a:p>
                <a:pPr algn="ctr"/>
                <a:r>
                  <a:rPr kumimoji="1" lang="en-US" altLang="zh-CN" sz="3200" b="1">
                    <a:solidFill>
                      <a:srgbClr val="FF3300"/>
                    </a:solidFill>
                    <a:latin typeface="Times New Roman" panose="02020603050405020304" pitchFamily="18" charset="0"/>
                    <a:ea typeface="黑体" panose="02010609060101010101" pitchFamily="49" charset="-122"/>
                  </a:rPr>
                  <a:t>36</a:t>
                </a:r>
                <a:endParaRPr kumimoji="1" lang="en-US" altLang="zh-CN" sz="3200" b="1">
                  <a:solidFill>
                    <a:srgbClr val="FF3300"/>
                  </a:solidFill>
                  <a:latin typeface="Times New Roman" panose="02020603050405020304" pitchFamily="18" charset="0"/>
                  <a:ea typeface="黑体" panose="02010609060101010101" pitchFamily="49" charset="-122"/>
                </a:endParaRPr>
              </a:p>
            </p:txBody>
          </p:sp>
          <p:sp>
            <p:nvSpPr>
              <p:cNvPr id="10298" name="Line 38"/>
              <p:cNvSpPr>
                <a:spLocks noChangeShapeType="1"/>
              </p:cNvSpPr>
              <p:nvPr/>
            </p:nvSpPr>
            <p:spPr bwMode="auto">
              <a:xfrm>
                <a:off x="2744" y="3486"/>
                <a:ext cx="181" cy="0"/>
              </a:xfrm>
              <a:prstGeom prst="line">
                <a:avLst/>
              </a:prstGeom>
              <a:noFill/>
              <a:ln w="25400">
                <a:solidFill>
                  <a:srgbClr val="FF33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0295" name="Text Box 39"/>
            <p:cNvSpPr txBox="1">
              <a:spLocks noChangeArrowheads="1"/>
            </p:cNvSpPr>
            <p:nvPr/>
          </p:nvSpPr>
          <p:spPr bwMode="auto">
            <a:xfrm>
              <a:off x="939800" y="2689225"/>
              <a:ext cx="576263"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3300"/>
                  </a:solidFill>
                  <a:latin typeface="Times New Roman" panose="02020603050405020304" pitchFamily="18" charset="0"/>
                  <a:ea typeface="黑体" panose="02010609060101010101" pitchFamily="49" charset="-122"/>
                </a:rPr>
                <a:t>=</a:t>
              </a:r>
              <a:endParaRPr kumimoji="1" lang="en-US" altLang="zh-CN" sz="3200" b="1">
                <a:solidFill>
                  <a:srgbClr val="FF3300"/>
                </a:solidFill>
                <a:latin typeface="Times New Roman" panose="02020603050405020304" pitchFamily="18" charset="0"/>
                <a:ea typeface="黑体" panose="02010609060101010101" pitchFamily="49" charset="-122"/>
              </a:endParaRPr>
            </a:p>
          </p:txBody>
        </p:sp>
        <p:sp>
          <p:nvSpPr>
            <p:cNvPr id="10296" name="Text Box 43"/>
            <p:cNvSpPr txBox="1">
              <a:spLocks noChangeArrowheads="1"/>
            </p:cNvSpPr>
            <p:nvPr/>
          </p:nvSpPr>
          <p:spPr bwMode="auto">
            <a:xfrm>
              <a:off x="2995613" y="2689225"/>
              <a:ext cx="576262"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3300"/>
                  </a:solidFill>
                  <a:latin typeface="Times New Roman" panose="02020603050405020304" pitchFamily="18" charset="0"/>
                  <a:ea typeface="黑体" panose="02010609060101010101" pitchFamily="49" charset="-122"/>
                </a:rPr>
                <a:t>=</a:t>
              </a:r>
              <a:endParaRPr kumimoji="1" lang="en-US" altLang="zh-CN" sz="3200" b="1">
                <a:solidFill>
                  <a:srgbClr val="FF3300"/>
                </a:solidFill>
                <a:latin typeface="Times New Roman" panose="02020603050405020304" pitchFamily="18" charset="0"/>
                <a:ea typeface="黑体" panose="02010609060101010101" pitchFamily="49" charset="-122"/>
              </a:endParaRPr>
            </a:p>
          </p:txBody>
        </p:sp>
      </p:grpSp>
      <p:sp>
        <p:nvSpPr>
          <p:cNvPr id="16435" name="Text Box 32"/>
          <p:cNvSpPr txBox="1">
            <a:spLocks noChangeArrowheads="1"/>
          </p:cNvSpPr>
          <p:nvPr/>
        </p:nvSpPr>
        <p:spPr bwMode="auto">
          <a:xfrm>
            <a:off x="3671888" y="2603500"/>
            <a:ext cx="39052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kumimoji="1" lang="en-US" altLang="zh-CN" sz="3200" b="1">
                <a:solidFill>
                  <a:srgbClr val="E72D8B"/>
                </a:solidFill>
                <a:latin typeface="Times New Roman" panose="02020603050405020304" pitchFamily="18" charset="0"/>
                <a:ea typeface="黑体" panose="02010609060101010101" pitchFamily="49" charset="-122"/>
              </a:rPr>
              <a:t>4</a:t>
            </a:r>
            <a:endParaRPr kumimoji="1" lang="en-US" altLang="zh-CN" sz="3200" b="1">
              <a:solidFill>
                <a:srgbClr val="E72D8B"/>
              </a:solidFill>
              <a:latin typeface="Times New Roman" panose="02020603050405020304" pitchFamily="18" charset="0"/>
              <a:ea typeface="黑体" panose="02010609060101010101" pitchFamily="49" charset="-122"/>
            </a:endParaRPr>
          </a:p>
          <a:p>
            <a:r>
              <a:rPr kumimoji="1" lang="en-US" altLang="zh-CN" sz="3200" b="1">
                <a:solidFill>
                  <a:srgbClr val="E72D8B"/>
                </a:solidFill>
                <a:latin typeface="Times New Roman" panose="02020603050405020304" pitchFamily="18" charset="0"/>
                <a:ea typeface="黑体" panose="02010609060101010101" pitchFamily="49" charset="-122"/>
              </a:rPr>
              <a:t>9</a:t>
            </a:r>
            <a:endParaRPr kumimoji="1" lang="en-US" altLang="zh-CN" sz="3200" b="1">
              <a:solidFill>
                <a:srgbClr val="E72D8B"/>
              </a:solidFill>
              <a:latin typeface="Times New Roman" panose="02020603050405020304" pitchFamily="18" charset="0"/>
              <a:ea typeface="黑体" panose="02010609060101010101" pitchFamily="49" charset="-122"/>
            </a:endParaRPr>
          </a:p>
        </p:txBody>
      </p:sp>
      <p:sp>
        <p:nvSpPr>
          <p:cNvPr id="16436" name="Text Box 49"/>
          <p:cNvSpPr txBox="1">
            <a:spLocks noChangeArrowheads="1"/>
          </p:cNvSpPr>
          <p:nvPr/>
        </p:nvSpPr>
        <p:spPr bwMode="auto">
          <a:xfrm>
            <a:off x="2443163" y="2608263"/>
            <a:ext cx="83502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E72D8B"/>
                </a:solidFill>
                <a:latin typeface="Times New Roman" panose="02020603050405020304" pitchFamily="18" charset="0"/>
                <a:ea typeface="黑体" panose="02010609060101010101" pitchFamily="49" charset="-122"/>
              </a:rPr>
              <a:t>4</a:t>
            </a:r>
            <a:endParaRPr lang="en-US" altLang="zh-CN" sz="3200" b="1">
              <a:solidFill>
                <a:srgbClr val="E72D8B"/>
              </a:solidFill>
              <a:latin typeface="Times New Roman" panose="02020603050405020304" pitchFamily="18" charset="0"/>
              <a:ea typeface="黑体" panose="02010609060101010101" pitchFamily="49" charset="-122"/>
            </a:endParaRPr>
          </a:p>
          <a:p>
            <a:r>
              <a:rPr lang="en-US" altLang="zh-CN" sz="3200" b="1">
                <a:solidFill>
                  <a:srgbClr val="E72D8B"/>
                </a:solidFill>
                <a:latin typeface="Times New Roman" panose="02020603050405020304" pitchFamily="18" charset="0"/>
                <a:ea typeface="黑体" panose="02010609060101010101" pitchFamily="49" charset="-122"/>
              </a:rPr>
              <a:t>4</a:t>
            </a:r>
            <a:endParaRPr lang="en-US" altLang="zh-CN" sz="3200" b="1">
              <a:solidFill>
                <a:srgbClr val="E72D8B"/>
              </a:solidFill>
              <a:latin typeface="Times New Roman" panose="02020603050405020304" pitchFamily="18" charset="0"/>
              <a:ea typeface="黑体" panose="02010609060101010101" pitchFamily="49" charset="-122"/>
            </a:endParaRPr>
          </a:p>
        </p:txBody>
      </p:sp>
      <p:grpSp>
        <p:nvGrpSpPr>
          <p:cNvPr id="4" name="组合 3"/>
          <p:cNvGrpSpPr/>
          <p:nvPr/>
        </p:nvGrpSpPr>
        <p:grpSpPr bwMode="auto">
          <a:xfrm>
            <a:off x="4567238" y="2595563"/>
            <a:ext cx="4410075" cy="1111250"/>
            <a:chOff x="4567238" y="2595563"/>
            <a:chExt cx="4410075" cy="1111250"/>
          </a:xfrm>
        </p:grpSpPr>
        <p:sp>
          <p:nvSpPr>
            <p:cNvPr id="10277" name="Oval 47"/>
            <p:cNvSpPr>
              <a:spLocks noChangeArrowheads="1"/>
            </p:cNvSpPr>
            <p:nvPr/>
          </p:nvSpPr>
          <p:spPr bwMode="auto">
            <a:xfrm>
              <a:off x="6256338" y="2733675"/>
              <a:ext cx="349250" cy="342900"/>
            </a:xfrm>
            <a:prstGeom prst="ellipse">
              <a:avLst/>
            </a:prstGeom>
            <a:noFill/>
            <a:ln w="9525">
              <a:solidFill>
                <a:srgbClr val="FF3300"/>
              </a:solidFill>
              <a:rou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endParaRPr lang="zh-CN" altLang="en-US" sz="3200" b="1" baseline="30000">
                <a:solidFill>
                  <a:srgbClr val="FF3300"/>
                </a:solidFill>
                <a:latin typeface="Times New Roman" panose="02020603050405020304" pitchFamily="18" charset="0"/>
                <a:ea typeface="黑体" panose="02010609060101010101" pitchFamily="49" charset="-122"/>
              </a:endParaRPr>
            </a:p>
          </p:txBody>
        </p:sp>
        <p:sp>
          <p:nvSpPr>
            <p:cNvPr id="10278" name="Oval 48"/>
            <p:cNvSpPr>
              <a:spLocks noChangeArrowheads="1"/>
            </p:cNvSpPr>
            <p:nvPr/>
          </p:nvSpPr>
          <p:spPr bwMode="auto">
            <a:xfrm>
              <a:off x="6256338" y="3190875"/>
              <a:ext cx="349250" cy="342900"/>
            </a:xfrm>
            <a:prstGeom prst="ellipse">
              <a:avLst/>
            </a:prstGeom>
            <a:noFill/>
            <a:ln w="9525">
              <a:solidFill>
                <a:srgbClr val="FF3300"/>
              </a:solidFill>
              <a:rou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endParaRPr lang="zh-CN" altLang="en-US" sz="3200" b="1" baseline="30000">
                <a:solidFill>
                  <a:srgbClr val="FF3300"/>
                </a:solidFill>
                <a:latin typeface="Times New Roman" panose="02020603050405020304" pitchFamily="18" charset="0"/>
                <a:ea typeface="黑体" panose="02010609060101010101" pitchFamily="49" charset="-122"/>
              </a:endParaRPr>
            </a:p>
          </p:txBody>
        </p:sp>
        <p:grpSp>
          <p:nvGrpSpPr>
            <p:cNvPr id="10279" name="Group 36"/>
            <p:cNvGrpSpPr/>
            <p:nvPr/>
          </p:nvGrpSpPr>
          <p:grpSpPr bwMode="auto">
            <a:xfrm>
              <a:off x="4567238" y="2595563"/>
              <a:ext cx="865016" cy="1077912"/>
              <a:chOff x="2731" y="3155"/>
              <a:chExt cx="220" cy="679"/>
            </a:xfrm>
          </p:grpSpPr>
          <p:sp>
            <p:nvSpPr>
              <p:cNvPr id="10288" name="Text Box 37"/>
              <p:cNvSpPr txBox="1">
                <a:spLocks noChangeArrowheads="1"/>
              </p:cNvSpPr>
              <p:nvPr/>
            </p:nvSpPr>
            <p:spPr bwMode="auto">
              <a:xfrm>
                <a:off x="2731" y="3155"/>
                <a:ext cx="22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3300"/>
                    </a:solidFill>
                    <a:latin typeface="Times New Roman" panose="02020603050405020304" pitchFamily="18" charset="0"/>
                    <a:ea typeface="黑体" panose="02010609060101010101" pitchFamily="49" charset="-122"/>
                  </a:rPr>
                  <a:t>24</a:t>
                </a:r>
                <a:endParaRPr kumimoji="1" lang="en-US" altLang="zh-CN" sz="3200" b="1">
                  <a:solidFill>
                    <a:srgbClr val="FF3300"/>
                  </a:solidFill>
                  <a:latin typeface="Times New Roman" panose="02020603050405020304" pitchFamily="18" charset="0"/>
                  <a:ea typeface="黑体" panose="02010609060101010101" pitchFamily="49" charset="-122"/>
                </a:endParaRPr>
              </a:p>
              <a:p>
                <a:pPr algn="ctr"/>
                <a:r>
                  <a:rPr kumimoji="1" lang="en-US" altLang="zh-CN" sz="3200" b="1">
                    <a:solidFill>
                      <a:srgbClr val="FF3300"/>
                    </a:solidFill>
                    <a:latin typeface="Times New Roman" panose="02020603050405020304" pitchFamily="18" charset="0"/>
                    <a:ea typeface="黑体" panose="02010609060101010101" pitchFamily="49" charset="-122"/>
                  </a:rPr>
                  <a:t>32</a:t>
                </a:r>
                <a:endParaRPr kumimoji="1" lang="en-US" altLang="zh-CN" sz="3200" b="1">
                  <a:solidFill>
                    <a:srgbClr val="FF3300"/>
                  </a:solidFill>
                  <a:latin typeface="Times New Roman" panose="02020603050405020304" pitchFamily="18" charset="0"/>
                  <a:ea typeface="黑体" panose="02010609060101010101" pitchFamily="49" charset="-122"/>
                </a:endParaRPr>
              </a:p>
            </p:txBody>
          </p:sp>
          <p:sp>
            <p:nvSpPr>
              <p:cNvPr id="10289" name="Line 38"/>
              <p:cNvSpPr>
                <a:spLocks noChangeShapeType="1"/>
              </p:cNvSpPr>
              <p:nvPr/>
            </p:nvSpPr>
            <p:spPr bwMode="auto">
              <a:xfrm>
                <a:off x="2744" y="3486"/>
                <a:ext cx="181" cy="0"/>
              </a:xfrm>
              <a:prstGeom prst="line">
                <a:avLst/>
              </a:prstGeom>
              <a:noFill/>
              <a:ln w="25400">
                <a:solidFill>
                  <a:srgbClr val="FF33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0280" name="Text Box 39"/>
            <p:cNvSpPr txBox="1">
              <a:spLocks noChangeArrowheads="1"/>
            </p:cNvSpPr>
            <p:nvPr/>
          </p:nvSpPr>
          <p:spPr bwMode="auto">
            <a:xfrm>
              <a:off x="5359400" y="2689225"/>
              <a:ext cx="576263"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3300"/>
                  </a:solidFill>
                  <a:latin typeface="Times New Roman" panose="02020603050405020304" pitchFamily="18" charset="0"/>
                  <a:ea typeface="黑体" panose="02010609060101010101" pitchFamily="49" charset="-122"/>
                </a:rPr>
                <a:t>=</a:t>
              </a:r>
              <a:endParaRPr kumimoji="1" lang="en-US" altLang="zh-CN" sz="3200" b="1">
                <a:solidFill>
                  <a:srgbClr val="FF3300"/>
                </a:solidFill>
                <a:latin typeface="Times New Roman" panose="02020603050405020304" pitchFamily="18" charset="0"/>
                <a:ea typeface="黑体" panose="02010609060101010101" pitchFamily="49" charset="-122"/>
              </a:endParaRPr>
            </a:p>
          </p:txBody>
        </p:sp>
        <p:grpSp>
          <p:nvGrpSpPr>
            <p:cNvPr id="10281" name="Group 40"/>
            <p:cNvGrpSpPr/>
            <p:nvPr/>
          </p:nvGrpSpPr>
          <p:grpSpPr bwMode="auto">
            <a:xfrm>
              <a:off x="5717951" y="2628901"/>
              <a:ext cx="2113035" cy="1077912"/>
              <a:chOff x="2731" y="3162"/>
              <a:chExt cx="248" cy="679"/>
            </a:xfrm>
          </p:grpSpPr>
          <p:sp>
            <p:nvSpPr>
              <p:cNvPr id="10286" name="Text Box 41"/>
              <p:cNvSpPr txBox="1">
                <a:spLocks noChangeArrowheads="1"/>
              </p:cNvSpPr>
              <p:nvPr/>
            </p:nvSpPr>
            <p:spPr bwMode="auto">
              <a:xfrm>
                <a:off x="2731" y="3162"/>
                <a:ext cx="248"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kumimoji="1" lang="en-US" altLang="zh-CN" sz="3200" b="1">
                    <a:solidFill>
                      <a:srgbClr val="FF3300"/>
                    </a:solidFill>
                    <a:latin typeface="Times New Roman" panose="02020603050405020304" pitchFamily="18" charset="0"/>
                    <a:ea typeface="黑体" panose="02010609060101010101" pitchFamily="49" charset="-122"/>
                  </a:rPr>
                  <a:t>24   </a:t>
                </a:r>
                <a:r>
                  <a:rPr kumimoji="1" lang="zh-CN" altLang="en-US" sz="3200" b="1">
                    <a:solidFill>
                      <a:srgbClr val="FF3300"/>
                    </a:solidFill>
                    <a:latin typeface="Times New Roman" panose="02020603050405020304" pitchFamily="18" charset="0"/>
                    <a:ea typeface="黑体" panose="02010609060101010101" pitchFamily="49" charset="-122"/>
                  </a:rPr>
                  <a:t>（   ）</a:t>
                </a:r>
                <a:endParaRPr kumimoji="1" lang="zh-CN" altLang="en-US" sz="3200" b="1">
                  <a:solidFill>
                    <a:srgbClr val="FF3300"/>
                  </a:solidFill>
                  <a:latin typeface="Times New Roman" panose="02020603050405020304" pitchFamily="18" charset="0"/>
                  <a:ea typeface="黑体" panose="02010609060101010101" pitchFamily="49" charset="-122"/>
                </a:endParaRPr>
              </a:p>
              <a:p>
                <a:r>
                  <a:rPr kumimoji="1" lang="en-US" altLang="zh-CN" sz="3200" b="1">
                    <a:solidFill>
                      <a:srgbClr val="FF3300"/>
                    </a:solidFill>
                    <a:latin typeface="Times New Roman" panose="02020603050405020304" pitchFamily="18" charset="0"/>
                    <a:ea typeface="黑体" panose="02010609060101010101" pitchFamily="49" charset="-122"/>
                  </a:rPr>
                  <a:t>32   </a:t>
                </a:r>
                <a:r>
                  <a:rPr kumimoji="1" lang="zh-CN" altLang="en-US" sz="3200" b="1">
                    <a:solidFill>
                      <a:srgbClr val="FF3300"/>
                    </a:solidFill>
                    <a:latin typeface="Times New Roman" panose="02020603050405020304" pitchFamily="18" charset="0"/>
                    <a:ea typeface="黑体" panose="02010609060101010101" pitchFamily="49" charset="-122"/>
                  </a:rPr>
                  <a:t>（   ）</a:t>
                </a:r>
                <a:endParaRPr kumimoji="1" lang="zh-CN" altLang="en-US" sz="3200" b="1">
                  <a:solidFill>
                    <a:srgbClr val="FF3300"/>
                  </a:solidFill>
                  <a:latin typeface="Times New Roman" panose="02020603050405020304" pitchFamily="18" charset="0"/>
                  <a:ea typeface="黑体" panose="02010609060101010101" pitchFamily="49" charset="-122"/>
                </a:endParaRPr>
              </a:p>
            </p:txBody>
          </p:sp>
          <p:sp>
            <p:nvSpPr>
              <p:cNvPr id="10287" name="Line 42"/>
              <p:cNvSpPr>
                <a:spLocks noChangeShapeType="1"/>
              </p:cNvSpPr>
              <p:nvPr/>
            </p:nvSpPr>
            <p:spPr bwMode="auto">
              <a:xfrm>
                <a:off x="2744" y="3479"/>
                <a:ext cx="181" cy="0"/>
              </a:xfrm>
              <a:prstGeom prst="line">
                <a:avLst/>
              </a:prstGeom>
              <a:noFill/>
              <a:ln w="25400">
                <a:solidFill>
                  <a:srgbClr val="FF33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0282" name="Text Box 43"/>
            <p:cNvSpPr txBox="1">
              <a:spLocks noChangeArrowheads="1"/>
            </p:cNvSpPr>
            <p:nvPr/>
          </p:nvSpPr>
          <p:spPr bwMode="auto">
            <a:xfrm>
              <a:off x="7402513" y="2689225"/>
              <a:ext cx="576262"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3300"/>
                  </a:solidFill>
                  <a:latin typeface="Times New Roman" panose="02020603050405020304" pitchFamily="18" charset="0"/>
                  <a:ea typeface="黑体" panose="02010609060101010101" pitchFamily="49" charset="-122"/>
                </a:rPr>
                <a:t>=</a:t>
              </a:r>
              <a:endParaRPr kumimoji="1" lang="en-US" altLang="zh-CN" sz="3200" b="1">
                <a:solidFill>
                  <a:srgbClr val="FF3300"/>
                </a:solidFill>
                <a:latin typeface="Times New Roman" panose="02020603050405020304" pitchFamily="18" charset="0"/>
                <a:ea typeface="黑体" panose="02010609060101010101" pitchFamily="49" charset="-122"/>
              </a:endParaRPr>
            </a:p>
          </p:txBody>
        </p:sp>
        <p:grpSp>
          <p:nvGrpSpPr>
            <p:cNvPr id="10283" name="Group 44"/>
            <p:cNvGrpSpPr/>
            <p:nvPr/>
          </p:nvGrpSpPr>
          <p:grpSpPr bwMode="auto">
            <a:xfrm>
              <a:off x="7556782" y="2617788"/>
              <a:ext cx="1420531" cy="1077912"/>
              <a:chOff x="2639" y="3155"/>
              <a:chExt cx="319" cy="679"/>
            </a:xfrm>
          </p:grpSpPr>
          <p:sp>
            <p:nvSpPr>
              <p:cNvPr id="10284" name="Text Box 45"/>
              <p:cNvSpPr txBox="1">
                <a:spLocks noChangeArrowheads="1"/>
              </p:cNvSpPr>
              <p:nvPr/>
            </p:nvSpPr>
            <p:spPr bwMode="auto">
              <a:xfrm>
                <a:off x="2639" y="3155"/>
                <a:ext cx="319"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zh-CN" altLang="en-US" sz="3200" b="1">
                    <a:solidFill>
                      <a:srgbClr val="FF3300"/>
                    </a:solidFill>
                    <a:latin typeface="Times New Roman" panose="02020603050405020304" pitchFamily="18" charset="0"/>
                    <a:ea typeface="黑体" panose="02010609060101010101" pitchFamily="49" charset="-122"/>
                  </a:rPr>
                  <a:t>（    ）</a:t>
                </a:r>
                <a:endParaRPr kumimoji="1" lang="zh-CN" altLang="en-US" sz="3200" b="1">
                  <a:solidFill>
                    <a:srgbClr val="FF3300"/>
                  </a:solidFill>
                  <a:latin typeface="Times New Roman" panose="02020603050405020304" pitchFamily="18" charset="0"/>
                  <a:ea typeface="黑体" panose="02010609060101010101" pitchFamily="49" charset="-122"/>
                </a:endParaRPr>
              </a:p>
              <a:p>
                <a:pPr algn="ctr"/>
                <a:r>
                  <a:rPr kumimoji="1" lang="zh-CN" altLang="en-US" sz="3200" b="1">
                    <a:solidFill>
                      <a:srgbClr val="FF3300"/>
                    </a:solidFill>
                    <a:latin typeface="Times New Roman" panose="02020603050405020304" pitchFamily="18" charset="0"/>
                    <a:ea typeface="黑体" panose="02010609060101010101" pitchFamily="49" charset="-122"/>
                  </a:rPr>
                  <a:t>（    ）</a:t>
                </a:r>
                <a:endParaRPr kumimoji="1" lang="zh-CN" altLang="en-US" sz="3200" b="1">
                  <a:solidFill>
                    <a:srgbClr val="FF3300"/>
                  </a:solidFill>
                  <a:latin typeface="Times New Roman" panose="02020603050405020304" pitchFamily="18" charset="0"/>
                  <a:ea typeface="黑体" panose="02010609060101010101" pitchFamily="49" charset="-122"/>
                </a:endParaRPr>
              </a:p>
            </p:txBody>
          </p:sp>
          <p:sp>
            <p:nvSpPr>
              <p:cNvPr id="10285" name="Line 46"/>
              <p:cNvSpPr>
                <a:spLocks noChangeShapeType="1"/>
              </p:cNvSpPr>
              <p:nvPr/>
            </p:nvSpPr>
            <p:spPr bwMode="auto">
              <a:xfrm>
                <a:off x="2700" y="3486"/>
                <a:ext cx="181" cy="0"/>
              </a:xfrm>
              <a:prstGeom prst="line">
                <a:avLst/>
              </a:prstGeom>
              <a:noFill/>
              <a:ln w="25400">
                <a:solidFill>
                  <a:srgbClr val="FF3300"/>
                </a:solidFill>
                <a:round/>
              </a:ln>
              <a:extLst>
                <a:ext uri="{909E8E84-426E-40DD-AFC4-6F175D3DCCD1}">
                  <a14:hiddenFill xmlns:a14="http://schemas.microsoft.com/office/drawing/2010/main">
                    <a:noFill/>
                  </a14:hiddenFill>
                </a:ext>
              </a:extLst>
            </p:spPr>
            <p:txBody>
              <a:bodyPr/>
              <a:lstStyle/>
              <a:p>
                <a:endParaRPr lang="zh-CN" altLang="en-US"/>
              </a:p>
            </p:txBody>
          </p:sp>
        </p:grpSp>
      </p:grpSp>
      <p:sp>
        <p:nvSpPr>
          <p:cNvPr id="16416" name="Text Box 30"/>
          <p:cNvSpPr txBox="1">
            <a:spLocks noChangeArrowheads="1"/>
          </p:cNvSpPr>
          <p:nvPr/>
        </p:nvSpPr>
        <p:spPr bwMode="auto">
          <a:xfrm>
            <a:off x="6045200" y="2632075"/>
            <a:ext cx="10080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kumimoji="1" lang="zh-CN" altLang="en-US" sz="3200" b="1">
                <a:solidFill>
                  <a:srgbClr val="E72D8B"/>
                </a:solidFill>
                <a:latin typeface="Times New Roman" panose="02020603050405020304" pitchFamily="18" charset="0"/>
                <a:ea typeface="黑体" panose="02010609060101010101" pitchFamily="49" charset="-122"/>
              </a:rPr>
              <a:t> </a:t>
            </a:r>
            <a:r>
              <a:rPr kumimoji="1" lang="en-US" altLang="zh-CN" sz="3200" b="1">
                <a:solidFill>
                  <a:srgbClr val="E72D8B"/>
                </a:solidFill>
                <a:latin typeface="Times New Roman" panose="02020603050405020304" pitchFamily="18" charset="0"/>
                <a:ea typeface="黑体" panose="02010609060101010101" pitchFamily="49" charset="-122"/>
              </a:rPr>
              <a:t>÷   </a:t>
            </a:r>
            <a:endParaRPr kumimoji="1" lang="en-US" altLang="zh-CN" sz="3200" b="1">
              <a:solidFill>
                <a:srgbClr val="E72D8B"/>
              </a:solidFill>
              <a:latin typeface="Times New Roman" panose="02020603050405020304" pitchFamily="18" charset="0"/>
              <a:ea typeface="黑体" panose="02010609060101010101" pitchFamily="49" charset="-122"/>
            </a:endParaRPr>
          </a:p>
        </p:txBody>
      </p:sp>
      <p:sp>
        <p:nvSpPr>
          <p:cNvPr id="16417" name="Text Box 31"/>
          <p:cNvSpPr txBox="1">
            <a:spLocks noChangeArrowheads="1"/>
          </p:cNvSpPr>
          <p:nvPr/>
        </p:nvSpPr>
        <p:spPr bwMode="auto">
          <a:xfrm>
            <a:off x="6048375" y="3084513"/>
            <a:ext cx="8016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kumimoji="1" lang="zh-CN" altLang="en-US" sz="3200" b="1">
                <a:solidFill>
                  <a:srgbClr val="E72D8B"/>
                </a:solidFill>
                <a:latin typeface="Times New Roman" panose="02020603050405020304" pitchFamily="18" charset="0"/>
                <a:ea typeface="黑体" panose="02010609060101010101" pitchFamily="49" charset="-122"/>
              </a:rPr>
              <a:t> </a:t>
            </a:r>
            <a:r>
              <a:rPr kumimoji="1" lang="en-US" altLang="zh-CN" sz="3200" b="1">
                <a:solidFill>
                  <a:srgbClr val="E72D8B"/>
                </a:solidFill>
                <a:latin typeface="Times New Roman" panose="02020603050405020304" pitchFamily="18" charset="0"/>
                <a:ea typeface="黑体" panose="02010609060101010101" pitchFamily="49" charset="-122"/>
              </a:rPr>
              <a:t>÷ </a:t>
            </a:r>
            <a:endParaRPr kumimoji="1" lang="en-US" altLang="zh-CN" sz="3200" b="1">
              <a:solidFill>
                <a:srgbClr val="E72D8B"/>
              </a:solidFill>
              <a:latin typeface="Times New Roman" panose="02020603050405020304" pitchFamily="18" charset="0"/>
              <a:ea typeface="黑体" panose="02010609060101010101" pitchFamily="49" charset="-122"/>
            </a:endParaRPr>
          </a:p>
        </p:txBody>
      </p:sp>
      <p:sp>
        <p:nvSpPr>
          <p:cNvPr id="16418" name="Text Box 32"/>
          <p:cNvSpPr txBox="1">
            <a:spLocks noChangeArrowheads="1"/>
          </p:cNvSpPr>
          <p:nvPr/>
        </p:nvSpPr>
        <p:spPr bwMode="auto">
          <a:xfrm>
            <a:off x="8072438" y="2624138"/>
            <a:ext cx="39052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kumimoji="1" lang="en-US" altLang="zh-CN" sz="3200" b="1">
                <a:solidFill>
                  <a:srgbClr val="E72D8B"/>
                </a:solidFill>
                <a:latin typeface="Times New Roman" panose="02020603050405020304" pitchFamily="18" charset="0"/>
                <a:ea typeface="黑体" panose="02010609060101010101" pitchFamily="49" charset="-122"/>
              </a:rPr>
              <a:t>3</a:t>
            </a:r>
            <a:endParaRPr kumimoji="1" lang="en-US" altLang="zh-CN" sz="3200" b="1">
              <a:solidFill>
                <a:srgbClr val="E72D8B"/>
              </a:solidFill>
              <a:latin typeface="Times New Roman" panose="02020603050405020304" pitchFamily="18" charset="0"/>
              <a:ea typeface="黑体" panose="02010609060101010101" pitchFamily="49" charset="-122"/>
            </a:endParaRPr>
          </a:p>
          <a:p>
            <a:r>
              <a:rPr kumimoji="1" lang="en-US" altLang="zh-CN" sz="3200" b="1">
                <a:solidFill>
                  <a:srgbClr val="E72D8B"/>
                </a:solidFill>
                <a:latin typeface="Times New Roman" panose="02020603050405020304" pitchFamily="18" charset="0"/>
                <a:ea typeface="黑体" panose="02010609060101010101" pitchFamily="49" charset="-122"/>
              </a:rPr>
              <a:t>4</a:t>
            </a:r>
            <a:endParaRPr kumimoji="1" lang="en-US" altLang="zh-CN" sz="3200" b="1">
              <a:solidFill>
                <a:srgbClr val="E72D8B"/>
              </a:solidFill>
              <a:latin typeface="Times New Roman" panose="02020603050405020304" pitchFamily="18" charset="0"/>
              <a:ea typeface="黑体" panose="02010609060101010101" pitchFamily="49" charset="-122"/>
            </a:endParaRPr>
          </a:p>
        </p:txBody>
      </p:sp>
      <p:sp>
        <p:nvSpPr>
          <p:cNvPr id="16419" name="Text Box 49"/>
          <p:cNvSpPr txBox="1">
            <a:spLocks noChangeArrowheads="1"/>
          </p:cNvSpPr>
          <p:nvPr/>
        </p:nvSpPr>
        <p:spPr bwMode="auto">
          <a:xfrm>
            <a:off x="6899275" y="2624138"/>
            <a:ext cx="414338"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E72D8B"/>
                </a:solidFill>
                <a:latin typeface="Times New Roman" panose="02020603050405020304" pitchFamily="18" charset="0"/>
                <a:ea typeface="黑体" panose="02010609060101010101" pitchFamily="49" charset="-122"/>
              </a:rPr>
              <a:t>8</a:t>
            </a:r>
            <a:endParaRPr lang="en-US" altLang="zh-CN" sz="3200" b="1">
              <a:solidFill>
                <a:srgbClr val="E72D8B"/>
              </a:solidFill>
              <a:latin typeface="Times New Roman" panose="02020603050405020304" pitchFamily="18" charset="0"/>
              <a:ea typeface="黑体" panose="02010609060101010101" pitchFamily="49" charset="-122"/>
            </a:endParaRPr>
          </a:p>
          <a:p>
            <a:r>
              <a:rPr lang="en-US" altLang="zh-CN" sz="3200" b="1">
                <a:solidFill>
                  <a:srgbClr val="E72D8B"/>
                </a:solidFill>
                <a:latin typeface="Times New Roman" panose="02020603050405020304" pitchFamily="18" charset="0"/>
                <a:ea typeface="黑体" panose="02010609060101010101" pitchFamily="49" charset="-122"/>
              </a:rPr>
              <a:t>8</a:t>
            </a:r>
            <a:endParaRPr lang="en-US" altLang="zh-CN" sz="3200" b="1">
              <a:solidFill>
                <a:srgbClr val="E72D8B"/>
              </a:solidFill>
              <a:latin typeface="Times New Roman" panose="02020603050405020304" pitchFamily="18" charset="0"/>
              <a:ea typeface="黑体" panose="02010609060101010101" pitchFamily="49" charset="-122"/>
            </a:endParaRPr>
          </a:p>
        </p:txBody>
      </p:sp>
      <p:sp>
        <p:nvSpPr>
          <p:cNvPr id="16393" name="Text Box 30"/>
          <p:cNvSpPr txBox="1">
            <a:spLocks noChangeArrowheads="1"/>
          </p:cNvSpPr>
          <p:nvPr/>
        </p:nvSpPr>
        <p:spPr bwMode="auto">
          <a:xfrm>
            <a:off x="3770313" y="3662363"/>
            <a:ext cx="10080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kumimoji="1" lang="zh-CN" altLang="en-US" sz="3200" b="1">
                <a:solidFill>
                  <a:srgbClr val="E72D8B"/>
                </a:solidFill>
                <a:latin typeface="Times New Roman" panose="02020603050405020304" pitchFamily="18" charset="0"/>
                <a:ea typeface="黑体" panose="02010609060101010101" pitchFamily="49" charset="-122"/>
              </a:rPr>
              <a:t> </a:t>
            </a:r>
            <a:r>
              <a:rPr kumimoji="1" lang="en-US" altLang="zh-CN" sz="3200" b="1">
                <a:solidFill>
                  <a:srgbClr val="E72D8B"/>
                </a:solidFill>
                <a:latin typeface="Times New Roman" panose="02020603050405020304" pitchFamily="18" charset="0"/>
                <a:ea typeface="黑体" panose="02010609060101010101" pitchFamily="49" charset="-122"/>
              </a:rPr>
              <a:t>÷   </a:t>
            </a:r>
            <a:endParaRPr kumimoji="1" lang="en-US" altLang="zh-CN" sz="3200" b="1">
              <a:solidFill>
                <a:srgbClr val="E72D8B"/>
              </a:solidFill>
              <a:latin typeface="Times New Roman" panose="02020603050405020304" pitchFamily="18" charset="0"/>
              <a:ea typeface="黑体" panose="02010609060101010101" pitchFamily="49" charset="-122"/>
            </a:endParaRPr>
          </a:p>
        </p:txBody>
      </p:sp>
      <p:sp>
        <p:nvSpPr>
          <p:cNvPr id="16394" name="Text Box 31"/>
          <p:cNvSpPr txBox="1">
            <a:spLocks noChangeArrowheads="1"/>
          </p:cNvSpPr>
          <p:nvPr/>
        </p:nvSpPr>
        <p:spPr bwMode="auto">
          <a:xfrm>
            <a:off x="3773488" y="4114800"/>
            <a:ext cx="8016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kumimoji="1" lang="zh-CN" altLang="en-US" sz="3200" b="1">
                <a:solidFill>
                  <a:srgbClr val="E72D8B"/>
                </a:solidFill>
                <a:latin typeface="Times New Roman" panose="02020603050405020304" pitchFamily="18" charset="0"/>
                <a:ea typeface="黑体" panose="02010609060101010101" pitchFamily="49" charset="-122"/>
              </a:rPr>
              <a:t> </a:t>
            </a:r>
            <a:r>
              <a:rPr kumimoji="1" lang="en-US" altLang="zh-CN" sz="3200" b="1">
                <a:solidFill>
                  <a:srgbClr val="E72D8B"/>
                </a:solidFill>
                <a:latin typeface="Times New Roman" panose="02020603050405020304" pitchFamily="18" charset="0"/>
                <a:ea typeface="黑体" panose="02010609060101010101" pitchFamily="49" charset="-122"/>
              </a:rPr>
              <a:t>÷ </a:t>
            </a:r>
            <a:endParaRPr kumimoji="1" lang="en-US" altLang="zh-CN" sz="3200" b="1">
              <a:solidFill>
                <a:srgbClr val="E72D8B"/>
              </a:solidFill>
              <a:latin typeface="Times New Roman" panose="02020603050405020304" pitchFamily="18" charset="0"/>
              <a:ea typeface="黑体" panose="02010609060101010101" pitchFamily="49" charset="-122"/>
            </a:endParaRPr>
          </a:p>
        </p:txBody>
      </p:sp>
      <p:grpSp>
        <p:nvGrpSpPr>
          <p:cNvPr id="5" name="组合 4"/>
          <p:cNvGrpSpPr/>
          <p:nvPr/>
        </p:nvGrpSpPr>
        <p:grpSpPr bwMode="auto">
          <a:xfrm>
            <a:off x="2295525" y="3646488"/>
            <a:ext cx="4429125" cy="1111250"/>
            <a:chOff x="2295525" y="3646488"/>
            <a:chExt cx="4429125" cy="1111250"/>
          </a:xfrm>
        </p:grpSpPr>
        <p:grpSp>
          <p:nvGrpSpPr>
            <p:cNvPr id="10264" name="Group 40"/>
            <p:cNvGrpSpPr/>
            <p:nvPr/>
          </p:nvGrpSpPr>
          <p:grpSpPr bwMode="auto">
            <a:xfrm>
              <a:off x="3446559" y="3679826"/>
              <a:ext cx="2130671" cy="1077912"/>
              <a:chOff x="2731" y="3162"/>
              <a:chExt cx="250" cy="679"/>
            </a:xfrm>
          </p:grpSpPr>
          <p:sp>
            <p:nvSpPr>
              <p:cNvPr id="10275" name="Text Box 41"/>
              <p:cNvSpPr txBox="1">
                <a:spLocks noChangeArrowheads="1"/>
              </p:cNvSpPr>
              <p:nvPr/>
            </p:nvSpPr>
            <p:spPr bwMode="auto">
              <a:xfrm>
                <a:off x="2731" y="3162"/>
                <a:ext cx="25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kumimoji="1" lang="en-US" altLang="zh-CN" sz="3200" b="1">
                    <a:solidFill>
                      <a:srgbClr val="FF3300"/>
                    </a:solidFill>
                    <a:latin typeface="Times New Roman" panose="02020603050405020304" pitchFamily="18" charset="0"/>
                    <a:ea typeface="黑体" panose="02010609060101010101" pitchFamily="49" charset="-122"/>
                  </a:rPr>
                  <a:t>30   </a:t>
                </a:r>
                <a:r>
                  <a:rPr kumimoji="1" lang="zh-CN" altLang="en-US" sz="3200" b="1">
                    <a:solidFill>
                      <a:srgbClr val="FF3300"/>
                    </a:solidFill>
                    <a:latin typeface="Times New Roman" panose="02020603050405020304" pitchFamily="18" charset="0"/>
                    <a:ea typeface="黑体" panose="02010609060101010101" pitchFamily="49" charset="-122"/>
                  </a:rPr>
                  <a:t>（   ）</a:t>
                </a:r>
                <a:endParaRPr kumimoji="1" lang="zh-CN" altLang="en-US" sz="3200" b="1">
                  <a:solidFill>
                    <a:srgbClr val="FF3300"/>
                  </a:solidFill>
                  <a:latin typeface="Times New Roman" panose="02020603050405020304" pitchFamily="18" charset="0"/>
                  <a:ea typeface="黑体" panose="02010609060101010101" pitchFamily="49" charset="-122"/>
                </a:endParaRPr>
              </a:p>
              <a:p>
                <a:r>
                  <a:rPr kumimoji="1" lang="en-US" altLang="zh-CN" sz="3200" b="1">
                    <a:solidFill>
                      <a:srgbClr val="FF3300"/>
                    </a:solidFill>
                    <a:latin typeface="Times New Roman" panose="02020603050405020304" pitchFamily="18" charset="0"/>
                    <a:ea typeface="黑体" panose="02010609060101010101" pitchFamily="49" charset="-122"/>
                  </a:rPr>
                  <a:t>45   </a:t>
                </a:r>
                <a:r>
                  <a:rPr kumimoji="1" lang="zh-CN" altLang="en-US" sz="3200" b="1">
                    <a:solidFill>
                      <a:srgbClr val="FF3300"/>
                    </a:solidFill>
                    <a:latin typeface="Times New Roman" panose="02020603050405020304" pitchFamily="18" charset="0"/>
                    <a:ea typeface="黑体" panose="02010609060101010101" pitchFamily="49" charset="-122"/>
                  </a:rPr>
                  <a:t>（   ）</a:t>
                </a:r>
                <a:endParaRPr kumimoji="1" lang="zh-CN" altLang="en-US" sz="3200" b="1">
                  <a:solidFill>
                    <a:srgbClr val="FF3300"/>
                  </a:solidFill>
                  <a:latin typeface="Times New Roman" panose="02020603050405020304" pitchFamily="18" charset="0"/>
                  <a:ea typeface="黑体" panose="02010609060101010101" pitchFamily="49" charset="-122"/>
                </a:endParaRPr>
              </a:p>
            </p:txBody>
          </p:sp>
          <p:sp>
            <p:nvSpPr>
              <p:cNvPr id="10276" name="Line 42"/>
              <p:cNvSpPr>
                <a:spLocks noChangeShapeType="1"/>
              </p:cNvSpPr>
              <p:nvPr/>
            </p:nvSpPr>
            <p:spPr bwMode="auto">
              <a:xfrm>
                <a:off x="2744" y="3479"/>
                <a:ext cx="181" cy="0"/>
              </a:xfrm>
              <a:prstGeom prst="line">
                <a:avLst/>
              </a:prstGeom>
              <a:noFill/>
              <a:ln w="25400">
                <a:solidFill>
                  <a:srgbClr val="FF33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0265" name="Oval 47"/>
            <p:cNvSpPr>
              <a:spLocks noChangeArrowheads="1"/>
            </p:cNvSpPr>
            <p:nvPr/>
          </p:nvSpPr>
          <p:spPr bwMode="auto">
            <a:xfrm>
              <a:off x="3984625" y="3784600"/>
              <a:ext cx="349250" cy="342900"/>
            </a:xfrm>
            <a:prstGeom prst="ellipse">
              <a:avLst/>
            </a:prstGeom>
            <a:noFill/>
            <a:ln w="9525">
              <a:solidFill>
                <a:srgbClr val="FF3300"/>
              </a:solidFill>
              <a:rou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endParaRPr lang="zh-CN" altLang="en-US" sz="3200" b="1" baseline="30000">
                <a:solidFill>
                  <a:srgbClr val="FF3300"/>
                </a:solidFill>
                <a:latin typeface="Times New Roman" panose="02020603050405020304" pitchFamily="18" charset="0"/>
                <a:ea typeface="黑体" panose="02010609060101010101" pitchFamily="49" charset="-122"/>
              </a:endParaRPr>
            </a:p>
          </p:txBody>
        </p:sp>
        <p:sp>
          <p:nvSpPr>
            <p:cNvPr id="10266" name="Oval 48"/>
            <p:cNvSpPr>
              <a:spLocks noChangeArrowheads="1"/>
            </p:cNvSpPr>
            <p:nvPr/>
          </p:nvSpPr>
          <p:spPr bwMode="auto">
            <a:xfrm>
              <a:off x="3984625" y="4241800"/>
              <a:ext cx="349250" cy="342900"/>
            </a:xfrm>
            <a:prstGeom prst="ellipse">
              <a:avLst/>
            </a:prstGeom>
            <a:noFill/>
            <a:ln w="9525">
              <a:solidFill>
                <a:srgbClr val="FF3300"/>
              </a:solidFill>
              <a:rou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endParaRPr lang="zh-CN" altLang="en-US" sz="3200" b="1" baseline="30000">
                <a:solidFill>
                  <a:srgbClr val="FF3300"/>
                </a:solidFill>
                <a:latin typeface="Times New Roman" panose="02020603050405020304" pitchFamily="18" charset="0"/>
                <a:ea typeface="黑体" panose="02010609060101010101" pitchFamily="49" charset="-122"/>
              </a:endParaRPr>
            </a:p>
          </p:txBody>
        </p:sp>
        <p:grpSp>
          <p:nvGrpSpPr>
            <p:cNvPr id="10267" name="Group 36"/>
            <p:cNvGrpSpPr/>
            <p:nvPr/>
          </p:nvGrpSpPr>
          <p:grpSpPr bwMode="auto">
            <a:xfrm>
              <a:off x="2295525" y="3646488"/>
              <a:ext cx="865258" cy="1077912"/>
              <a:chOff x="2731" y="3155"/>
              <a:chExt cx="220" cy="679"/>
            </a:xfrm>
          </p:grpSpPr>
          <p:sp>
            <p:nvSpPr>
              <p:cNvPr id="10273" name="Text Box 37"/>
              <p:cNvSpPr txBox="1">
                <a:spLocks noChangeArrowheads="1"/>
              </p:cNvSpPr>
              <p:nvPr/>
            </p:nvSpPr>
            <p:spPr bwMode="auto">
              <a:xfrm>
                <a:off x="2731" y="3155"/>
                <a:ext cx="22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3300"/>
                    </a:solidFill>
                    <a:latin typeface="Times New Roman" panose="02020603050405020304" pitchFamily="18" charset="0"/>
                    <a:ea typeface="黑体" panose="02010609060101010101" pitchFamily="49" charset="-122"/>
                  </a:rPr>
                  <a:t>30</a:t>
                </a:r>
                <a:endParaRPr kumimoji="1" lang="en-US" altLang="zh-CN" sz="3200" b="1">
                  <a:solidFill>
                    <a:srgbClr val="FF3300"/>
                  </a:solidFill>
                  <a:latin typeface="Times New Roman" panose="02020603050405020304" pitchFamily="18" charset="0"/>
                  <a:ea typeface="黑体" panose="02010609060101010101" pitchFamily="49" charset="-122"/>
                </a:endParaRPr>
              </a:p>
              <a:p>
                <a:pPr algn="ctr"/>
                <a:r>
                  <a:rPr kumimoji="1" lang="en-US" altLang="zh-CN" sz="3200" b="1">
                    <a:solidFill>
                      <a:srgbClr val="FF3300"/>
                    </a:solidFill>
                    <a:latin typeface="Times New Roman" panose="02020603050405020304" pitchFamily="18" charset="0"/>
                    <a:ea typeface="黑体" panose="02010609060101010101" pitchFamily="49" charset="-122"/>
                  </a:rPr>
                  <a:t>45</a:t>
                </a:r>
                <a:endParaRPr kumimoji="1" lang="en-US" altLang="zh-CN" sz="3200" b="1">
                  <a:solidFill>
                    <a:srgbClr val="FF3300"/>
                  </a:solidFill>
                  <a:latin typeface="Times New Roman" panose="02020603050405020304" pitchFamily="18" charset="0"/>
                  <a:ea typeface="黑体" panose="02010609060101010101" pitchFamily="49" charset="-122"/>
                </a:endParaRPr>
              </a:p>
            </p:txBody>
          </p:sp>
          <p:sp>
            <p:nvSpPr>
              <p:cNvPr id="10274" name="Line 38"/>
              <p:cNvSpPr>
                <a:spLocks noChangeShapeType="1"/>
              </p:cNvSpPr>
              <p:nvPr/>
            </p:nvSpPr>
            <p:spPr bwMode="auto">
              <a:xfrm>
                <a:off x="2744" y="3486"/>
                <a:ext cx="181" cy="0"/>
              </a:xfrm>
              <a:prstGeom prst="line">
                <a:avLst/>
              </a:prstGeom>
              <a:noFill/>
              <a:ln w="25400">
                <a:solidFill>
                  <a:srgbClr val="FF33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0268" name="Text Box 39"/>
            <p:cNvSpPr txBox="1">
              <a:spLocks noChangeArrowheads="1"/>
            </p:cNvSpPr>
            <p:nvPr/>
          </p:nvSpPr>
          <p:spPr bwMode="auto">
            <a:xfrm>
              <a:off x="3087688" y="3740150"/>
              <a:ext cx="576262"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3300"/>
                  </a:solidFill>
                  <a:latin typeface="Times New Roman" panose="02020603050405020304" pitchFamily="18" charset="0"/>
                  <a:ea typeface="黑体" panose="02010609060101010101" pitchFamily="49" charset="-122"/>
                </a:rPr>
                <a:t>=</a:t>
              </a:r>
              <a:endParaRPr kumimoji="1" lang="en-US" altLang="zh-CN" sz="3200" b="1">
                <a:solidFill>
                  <a:srgbClr val="FF3300"/>
                </a:solidFill>
                <a:latin typeface="Times New Roman" panose="02020603050405020304" pitchFamily="18" charset="0"/>
                <a:ea typeface="黑体" panose="02010609060101010101" pitchFamily="49" charset="-122"/>
              </a:endParaRPr>
            </a:p>
          </p:txBody>
        </p:sp>
        <p:sp>
          <p:nvSpPr>
            <p:cNvPr id="10269" name="Text Box 43"/>
            <p:cNvSpPr txBox="1">
              <a:spLocks noChangeArrowheads="1"/>
            </p:cNvSpPr>
            <p:nvPr/>
          </p:nvSpPr>
          <p:spPr bwMode="auto">
            <a:xfrm>
              <a:off x="5143500" y="3740150"/>
              <a:ext cx="576263"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3300"/>
                  </a:solidFill>
                  <a:latin typeface="Times New Roman" panose="02020603050405020304" pitchFamily="18" charset="0"/>
                  <a:ea typeface="黑体" panose="02010609060101010101" pitchFamily="49" charset="-122"/>
                </a:rPr>
                <a:t>=</a:t>
              </a:r>
              <a:endParaRPr kumimoji="1" lang="en-US" altLang="zh-CN" sz="3200" b="1">
                <a:solidFill>
                  <a:srgbClr val="FF3300"/>
                </a:solidFill>
                <a:latin typeface="Times New Roman" panose="02020603050405020304" pitchFamily="18" charset="0"/>
                <a:ea typeface="黑体" panose="02010609060101010101" pitchFamily="49" charset="-122"/>
              </a:endParaRPr>
            </a:p>
          </p:txBody>
        </p:sp>
        <p:grpSp>
          <p:nvGrpSpPr>
            <p:cNvPr id="10270" name="Group 44"/>
            <p:cNvGrpSpPr/>
            <p:nvPr/>
          </p:nvGrpSpPr>
          <p:grpSpPr bwMode="auto">
            <a:xfrm>
              <a:off x="5303722" y="3668713"/>
              <a:ext cx="1420928" cy="1077912"/>
              <a:chOff x="2643" y="3155"/>
              <a:chExt cx="319" cy="679"/>
            </a:xfrm>
          </p:grpSpPr>
          <p:sp>
            <p:nvSpPr>
              <p:cNvPr id="10271" name="Text Box 45"/>
              <p:cNvSpPr txBox="1">
                <a:spLocks noChangeArrowheads="1"/>
              </p:cNvSpPr>
              <p:nvPr/>
            </p:nvSpPr>
            <p:spPr bwMode="auto">
              <a:xfrm>
                <a:off x="2643" y="3155"/>
                <a:ext cx="319"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zh-CN" altLang="en-US" sz="3200" b="1">
                    <a:solidFill>
                      <a:srgbClr val="FF3300"/>
                    </a:solidFill>
                    <a:latin typeface="Times New Roman" panose="02020603050405020304" pitchFamily="18" charset="0"/>
                    <a:ea typeface="黑体" panose="02010609060101010101" pitchFamily="49" charset="-122"/>
                  </a:rPr>
                  <a:t>（    ）</a:t>
                </a:r>
                <a:endParaRPr kumimoji="1" lang="zh-CN" altLang="en-US" sz="3200" b="1">
                  <a:solidFill>
                    <a:srgbClr val="FF3300"/>
                  </a:solidFill>
                  <a:latin typeface="Times New Roman" panose="02020603050405020304" pitchFamily="18" charset="0"/>
                  <a:ea typeface="黑体" panose="02010609060101010101" pitchFamily="49" charset="-122"/>
                </a:endParaRPr>
              </a:p>
              <a:p>
                <a:pPr algn="ctr"/>
                <a:r>
                  <a:rPr kumimoji="1" lang="zh-CN" altLang="en-US" sz="3200" b="1">
                    <a:solidFill>
                      <a:srgbClr val="FF3300"/>
                    </a:solidFill>
                    <a:latin typeface="Times New Roman" panose="02020603050405020304" pitchFamily="18" charset="0"/>
                    <a:ea typeface="黑体" panose="02010609060101010101" pitchFamily="49" charset="-122"/>
                  </a:rPr>
                  <a:t>（    ）</a:t>
                </a:r>
                <a:endParaRPr kumimoji="1" lang="zh-CN" altLang="en-US" sz="3200" b="1">
                  <a:solidFill>
                    <a:srgbClr val="FF3300"/>
                  </a:solidFill>
                  <a:latin typeface="Times New Roman" panose="02020603050405020304" pitchFamily="18" charset="0"/>
                  <a:ea typeface="黑体" panose="02010609060101010101" pitchFamily="49" charset="-122"/>
                </a:endParaRPr>
              </a:p>
            </p:txBody>
          </p:sp>
          <p:sp>
            <p:nvSpPr>
              <p:cNvPr id="10272" name="Line 46"/>
              <p:cNvSpPr>
                <a:spLocks noChangeShapeType="1"/>
              </p:cNvSpPr>
              <p:nvPr/>
            </p:nvSpPr>
            <p:spPr bwMode="auto">
              <a:xfrm>
                <a:off x="2704" y="3486"/>
                <a:ext cx="181" cy="0"/>
              </a:xfrm>
              <a:prstGeom prst="line">
                <a:avLst/>
              </a:prstGeom>
              <a:noFill/>
              <a:ln w="25400">
                <a:solidFill>
                  <a:srgbClr val="FF3300"/>
                </a:solidFill>
                <a:round/>
              </a:ln>
              <a:extLst>
                <a:ext uri="{909E8E84-426E-40DD-AFC4-6F175D3DCCD1}">
                  <a14:hiddenFill xmlns:a14="http://schemas.microsoft.com/office/drawing/2010/main">
                    <a:noFill/>
                  </a14:hiddenFill>
                </a:ext>
              </a:extLst>
            </p:spPr>
            <p:txBody>
              <a:bodyPr/>
              <a:lstStyle/>
              <a:p>
                <a:endParaRPr lang="zh-CN" altLang="en-US"/>
              </a:p>
            </p:txBody>
          </p:sp>
        </p:grpSp>
      </p:grpSp>
      <p:sp>
        <p:nvSpPr>
          <p:cNvPr id="16401" name="Text Box 32"/>
          <p:cNvSpPr txBox="1">
            <a:spLocks noChangeArrowheads="1"/>
          </p:cNvSpPr>
          <p:nvPr/>
        </p:nvSpPr>
        <p:spPr bwMode="auto">
          <a:xfrm>
            <a:off x="5838825" y="3654425"/>
            <a:ext cx="39052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kumimoji="1" lang="en-US" altLang="zh-CN" sz="3200" b="1">
                <a:solidFill>
                  <a:srgbClr val="E72D8B"/>
                </a:solidFill>
                <a:latin typeface="Times New Roman" panose="02020603050405020304" pitchFamily="18" charset="0"/>
                <a:ea typeface="黑体" panose="02010609060101010101" pitchFamily="49" charset="-122"/>
              </a:rPr>
              <a:t>2</a:t>
            </a:r>
            <a:endParaRPr kumimoji="1" lang="en-US" altLang="zh-CN" sz="3200" b="1">
              <a:solidFill>
                <a:srgbClr val="E72D8B"/>
              </a:solidFill>
              <a:latin typeface="Times New Roman" panose="02020603050405020304" pitchFamily="18" charset="0"/>
              <a:ea typeface="黑体" panose="02010609060101010101" pitchFamily="49" charset="-122"/>
            </a:endParaRPr>
          </a:p>
          <a:p>
            <a:r>
              <a:rPr kumimoji="1" lang="en-US" altLang="zh-CN" sz="3200" b="1">
                <a:solidFill>
                  <a:srgbClr val="E72D8B"/>
                </a:solidFill>
                <a:latin typeface="Times New Roman" panose="02020603050405020304" pitchFamily="18" charset="0"/>
                <a:ea typeface="黑体" panose="02010609060101010101" pitchFamily="49" charset="-122"/>
              </a:rPr>
              <a:t>3</a:t>
            </a:r>
            <a:endParaRPr kumimoji="1" lang="en-US" altLang="zh-CN" sz="3200" b="1">
              <a:solidFill>
                <a:srgbClr val="E72D8B"/>
              </a:solidFill>
              <a:latin typeface="Times New Roman" panose="02020603050405020304" pitchFamily="18" charset="0"/>
              <a:ea typeface="黑体" panose="02010609060101010101" pitchFamily="49" charset="-122"/>
            </a:endParaRPr>
          </a:p>
        </p:txBody>
      </p:sp>
      <p:sp>
        <p:nvSpPr>
          <p:cNvPr id="16402" name="Text Box 49"/>
          <p:cNvSpPr txBox="1">
            <a:spLocks noChangeArrowheads="1"/>
          </p:cNvSpPr>
          <p:nvPr/>
        </p:nvSpPr>
        <p:spPr bwMode="auto">
          <a:xfrm>
            <a:off x="4483100" y="3654425"/>
            <a:ext cx="83502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E72D8B"/>
                </a:solidFill>
                <a:latin typeface="Times New Roman" panose="02020603050405020304" pitchFamily="18" charset="0"/>
                <a:ea typeface="黑体" panose="02010609060101010101" pitchFamily="49" charset="-122"/>
              </a:rPr>
              <a:t>15</a:t>
            </a:r>
            <a:endParaRPr lang="en-US" altLang="zh-CN" sz="3200" b="1">
              <a:solidFill>
                <a:srgbClr val="E72D8B"/>
              </a:solidFill>
              <a:latin typeface="Times New Roman" panose="02020603050405020304" pitchFamily="18" charset="0"/>
              <a:ea typeface="黑体" panose="02010609060101010101" pitchFamily="49" charset="-122"/>
            </a:endParaRPr>
          </a:p>
          <a:p>
            <a:r>
              <a:rPr lang="en-US" altLang="zh-CN" sz="3200" b="1">
                <a:solidFill>
                  <a:srgbClr val="E72D8B"/>
                </a:solidFill>
                <a:latin typeface="Times New Roman" panose="02020603050405020304" pitchFamily="18" charset="0"/>
                <a:ea typeface="黑体" panose="02010609060101010101" pitchFamily="49" charset="-122"/>
              </a:rPr>
              <a:t>15</a:t>
            </a:r>
            <a:endParaRPr lang="en-US" altLang="zh-CN" sz="3200" b="1">
              <a:solidFill>
                <a:srgbClr val="E72D8B"/>
              </a:solidFill>
              <a:latin typeface="Times New Roman" panose="02020603050405020304" pitchFamily="18" charset="0"/>
              <a:ea typeface="黑体" panose="02010609060101010101" pitchFamily="49" charset="-122"/>
            </a:endParaRPr>
          </a:p>
        </p:txBody>
      </p:sp>
      <p:grpSp>
        <p:nvGrpSpPr>
          <p:cNvPr id="10259" name="组合 69"/>
          <p:cNvGrpSpPr/>
          <p:nvPr/>
        </p:nvGrpSpPr>
        <p:grpSpPr bwMode="auto">
          <a:xfrm>
            <a:off x="-219075" y="-96838"/>
            <a:ext cx="4329113" cy="1130301"/>
            <a:chOff x="-219148" y="-96501"/>
            <a:chExt cx="4329052" cy="1130163"/>
          </a:xfrm>
        </p:grpSpPr>
        <p:grpSp>
          <p:nvGrpSpPr>
            <p:cNvPr id="10260" name="组合 70"/>
            <p:cNvGrpSpPr/>
            <p:nvPr/>
          </p:nvGrpSpPr>
          <p:grpSpPr bwMode="auto">
            <a:xfrm>
              <a:off x="-219148" y="-96501"/>
              <a:ext cx="4329052" cy="1130163"/>
              <a:chOff x="-219148" y="-96501"/>
              <a:chExt cx="4329052" cy="1130163"/>
            </a:xfrm>
          </p:grpSpPr>
          <p:pic>
            <p:nvPicPr>
              <p:cNvPr id="73" name="图片 72"/>
              <p:cNvPicPr>
                <a:picLocks noChangeAspect="1"/>
              </p:cNvPicPr>
              <p:nvPr/>
            </p:nvPicPr>
            <p:blipFill rotWithShape="1">
              <a:blip r:embed="rId1"/>
              <a:srcRect l="53693"/>
              <a:stretch>
                <a:fillRect/>
              </a:stretch>
            </p:blipFill>
            <p:spPr>
              <a:xfrm>
                <a:off x="827000" y="74929"/>
                <a:ext cx="3282904" cy="731748"/>
              </a:xfrm>
              <a:prstGeom prst="rect">
                <a:avLst/>
              </a:prstGeom>
              <a:effectLst>
                <a:outerShdw blurRad="50800" dist="38100" dir="2700000" algn="tl" rotWithShape="0">
                  <a:prstClr val="black">
                    <a:alpha val="40000"/>
                  </a:prstClr>
                </a:outerShdw>
              </a:effectLst>
            </p:spPr>
          </p:pic>
          <p:pic>
            <p:nvPicPr>
              <p:cNvPr id="74" name="图片 73"/>
              <p:cNvPicPr>
                <a:picLocks noChangeAspect="1"/>
              </p:cNvPicPr>
              <p:nvPr/>
            </p:nvPicPr>
            <p:blipFill>
              <a:blip r:embed="rId2" cstate="print"/>
              <a:stretch>
                <a:fillRect/>
              </a:stretch>
            </p:blipFill>
            <p:spPr>
              <a:xfrm rot="21017045">
                <a:off x="-219148" y="-96501"/>
                <a:ext cx="1600177" cy="1130163"/>
              </a:xfrm>
              <a:prstGeom prst="rect">
                <a:avLst/>
              </a:prstGeom>
              <a:effectLst>
                <a:outerShdw blurRad="50800" dist="38100" dir="2700000" algn="tl" rotWithShape="0">
                  <a:prstClr val="black">
                    <a:alpha val="40000"/>
                  </a:prstClr>
                </a:outerShdw>
              </a:effectLst>
            </p:spPr>
          </p:pic>
        </p:grpSp>
        <p:sp>
          <p:nvSpPr>
            <p:cNvPr id="72" name="文本框 1"/>
            <p:cNvSpPr txBox="1">
              <a:spLocks noChangeArrowheads="1"/>
            </p:cNvSpPr>
            <p:nvPr/>
          </p:nvSpPr>
          <p:spPr bwMode="auto">
            <a:xfrm>
              <a:off x="1039722" y="136834"/>
              <a:ext cx="2655850" cy="584129"/>
            </a:xfrm>
            <a:prstGeom prst="rect">
              <a:avLst/>
            </a:prstGeom>
            <a:noFill/>
            <a:ln>
              <a:noFill/>
            </a:ln>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32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一、回顾整理</a:t>
              </a:r>
              <a:endParaRPr lang="zh-CN" altLang="en-US" sz="32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427"/>
                                        </p:tgtEl>
                                        <p:attrNameLst>
                                          <p:attrName>style.visibility</p:attrName>
                                        </p:attrNameLst>
                                      </p:cBhvr>
                                      <p:to>
                                        <p:strVal val="visible"/>
                                      </p:to>
                                    </p:set>
                                    <p:animEffect transition="in" filter="fade">
                                      <p:cBhvr>
                                        <p:cTn id="12" dur="500"/>
                                        <p:tgtEl>
                                          <p:spTgt spid="1642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428"/>
                                        </p:tgtEl>
                                        <p:attrNameLst>
                                          <p:attrName>style.visibility</p:attrName>
                                        </p:attrNameLst>
                                      </p:cBhvr>
                                      <p:to>
                                        <p:strVal val="visible"/>
                                      </p:to>
                                    </p:set>
                                    <p:animEffect transition="in" filter="fade">
                                      <p:cBhvr>
                                        <p:cTn id="15" dur="500"/>
                                        <p:tgtEl>
                                          <p:spTgt spid="1642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435"/>
                                        </p:tgtEl>
                                        <p:attrNameLst>
                                          <p:attrName>style.visibility</p:attrName>
                                        </p:attrNameLst>
                                      </p:cBhvr>
                                      <p:to>
                                        <p:strVal val="visible"/>
                                      </p:to>
                                    </p:set>
                                    <p:animEffect transition="in" filter="fade">
                                      <p:cBhvr>
                                        <p:cTn id="20" dur="500"/>
                                        <p:tgtEl>
                                          <p:spTgt spid="1643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436"/>
                                        </p:tgtEl>
                                        <p:attrNameLst>
                                          <p:attrName>style.visibility</p:attrName>
                                        </p:attrNameLst>
                                      </p:cBhvr>
                                      <p:to>
                                        <p:strVal val="visible"/>
                                      </p:to>
                                    </p:set>
                                    <p:animEffect transition="in" filter="fade">
                                      <p:cBhvr>
                                        <p:cTn id="23" dur="500"/>
                                        <p:tgtEl>
                                          <p:spTgt spid="1643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6419"/>
                                        </p:tgtEl>
                                        <p:attrNameLst>
                                          <p:attrName>style.visibility</p:attrName>
                                        </p:attrNameLst>
                                      </p:cBhvr>
                                      <p:to>
                                        <p:strVal val="visible"/>
                                      </p:to>
                                    </p:set>
                                    <p:animEffect transition="in" filter="fade">
                                      <p:cBhvr>
                                        <p:cTn id="33" dur="500"/>
                                        <p:tgtEl>
                                          <p:spTgt spid="164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416"/>
                                        </p:tgtEl>
                                        <p:attrNameLst>
                                          <p:attrName>style.visibility</p:attrName>
                                        </p:attrNameLst>
                                      </p:cBhvr>
                                      <p:to>
                                        <p:strVal val="visible"/>
                                      </p:to>
                                    </p:set>
                                    <p:animEffect transition="in" filter="fade">
                                      <p:cBhvr>
                                        <p:cTn id="36" dur="500"/>
                                        <p:tgtEl>
                                          <p:spTgt spid="1641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6417"/>
                                        </p:tgtEl>
                                        <p:attrNameLst>
                                          <p:attrName>style.visibility</p:attrName>
                                        </p:attrNameLst>
                                      </p:cBhvr>
                                      <p:to>
                                        <p:strVal val="visible"/>
                                      </p:to>
                                    </p:set>
                                    <p:animEffect transition="in" filter="fade">
                                      <p:cBhvr>
                                        <p:cTn id="39" dur="500"/>
                                        <p:tgtEl>
                                          <p:spTgt spid="1641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6418"/>
                                        </p:tgtEl>
                                        <p:attrNameLst>
                                          <p:attrName>style.visibility</p:attrName>
                                        </p:attrNameLst>
                                      </p:cBhvr>
                                      <p:to>
                                        <p:strVal val="visible"/>
                                      </p:to>
                                    </p:set>
                                    <p:animEffect transition="in" filter="fade">
                                      <p:cBhvr>
                                        <p:cTn id="44" dur="500"/>
                                        <p:tgtEl>
                                          <p:spTgt spid="1641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6393"/>
                                        </p:tgtEl>
                                        <p:attrNameLst>
                                          <p:attrName>style.visibility</p:attrName>
                                        </p:attrNameLst>
                                      </p:cBhvr>
                                      <p:to>
                                        <p:strVal val="visible"/>
                                      </p:to>
                                    </p:set>
                                    <p:animEffect transition="in" filter="fade">
                                      <p:cBhvr>
                                        <p:cTn id="54" dur="500"/>
                                        <p:tgtEl>
                                          <p:spTgt spid="1639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6394"/>
                                        </p:tgtEl>
                                        <p:attrNameLst>
                                          <p:attrName>style.visibility</p:attrName>
                                        </p:attrNameLst>
                                      </p:cBhvr>
                                      <p:to>
                                        <p:strVal val="visible"/>
                                      </p:to>
                                    </p:set>
                                    <p:animEffect transition="in" filter="fade">
                                      <p:cBhvr>
                                        <p:cTn id="57" dur="500"/>
                                        <p:tgtEl>
                                          <p:spTgt spid="1639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6401"/>
                                        </p:tgtEl>
                                        <p:attrNameLst>
                                          <p:attrName>style.visibility</p:attrName>
                                        </p:attrNameLst>
                                      </p:cBhvr>
                                      <p:to>
                                        <p:strVal val="visible"/>
                                      </p:to>
                                    </p:set>
                                    <p:animEffect transition="in" filter="fade">
                                      <p:cBhvr>
                                        <p:cTn id="62" dur="500"/>
                                        <p:tgtEl>
                                          <p:spTgt spid="1640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6402"/>
                                        </p:tgtEl>
                                        <p:attrNameLst>
                                          <p:attrName>style.visibility</p:attrName>
                                        </p:attrNameLst>
                                      </p:cBhvr>
                                      <p:to>
                                        <p:strVal val="visible"/>
                                      </p:to>
                                    </p:set>
                                    <p:animEffect transition="in" filter="fade">
                                      <p:cBhvr>
                                        <p:cTn id="65" dur="500"/>
                                        <p:tgtEl>
                                          <p:spTgt spid="16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27" grpId="0"/>
      <p:bldP spid="16428" grpId="0"/>
      <p:bldP spid="16435" grpId="0"/>
      <p:bldP spid="16436" grpId="0"/>
      <p:bldP spid="16416" grpId="0"/>
      <p:bldP spid="16417" grpId="0"/>
      <p:bldP spid="16418" grpId="0"/>
      <p:bldP spid="16419" grpId="0"/>
      <p:bldP spid="16393" grpId="0"/>
      <p:bldP spid="16394" grpId="0"/>
      <p:bldP spid="16401" grpId="0"/>
      <p:bldP spid="1640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17"/>
          <p:cNvSpPr txBox="1">
            <a:spLocks noChangeArrowheads="1"/>
          </p:cNvSpPr>
          <p:nvPr/>
        </p:nvSpPr>
        <p:spPr bwMode="auto">
          <a:xfrm>
            <a:off x="892175" y="592138"/>
            <a:ext cx="75977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82740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kumimoji="1" lang="zh-CN" altLang="en-US" sz="3200" b="1">
                <a:solidFill>
                  <a:srgbClr val="000000"/>
                </a:solidFill>
                <a:latin typeface="Times New Roman" panose="02020603050405020304" pitchFamily="18" charset="0"/>
                <a:ea typeface="黑体" panose="02010609060101010101" pitchFamily="49" charset="-122"/>
              </a:rPr>
              <a:t>先判断下列分数哪些是最简分数，把不是最简分数的数进行约分。</a:t>
            </a:r>
            <a:endParaRPr kumimoji="1" lang="zh-CN" altLang="en-US" sz="3200" b="1">
              <a:solidFill>
                <a:srgbClr val="000000"/>
              </a:solidFill>
              <a:latin typeface="Times New Roman" panose="02020603050405020304" pitchFamily="18" charset="0"/>
              <a:ea typeface="黑体" panose="02010609060101010101" pitchFamily="49" charset="-122"/>
            </a:endParaRPr>
          </a:p>
        </p:txBody>
      </p:sp>
      <p:grpSp>
        <p:nvGrpSpPr>
          <p:cNvPr id="11267" name="组合 27"/>
          <p:cNvGrpSpPr/>
          <p:nvPr/>
        </p:nvGrpSpPr>
        <p:grpSpPr bwMode="auto">
          <a:xfrm>
            <a:off x="2384425" y="2066925"/>
            <a:ext cx="4375150" cy="2281238"/>
            <a:chOff x="2213798" y="1853979"/>
            <a:chExt cx="4376364" cy="2281392"/>
          </a:xfrm>
        </p:grpSpPr>
        <p:grpSp>
          <p:nvGrpSpPr>
            <p:cNvPr id="11272" name="组合 12"/>
            <p:cNvGrpSpPr/>
            <p:nvPr/>
          </p:nvGrpSpPr>
          <p:grpSpPr bwMode="auto">
            <a:xfrm>
              <a:off x="2213798" y="1853979"/>
              <a:ext cx="4376364" cy="1077913"/>
              <a:chOff x="2419032" y="1204912"/>
              <a:chExt cx="4376364" cy="1077913"/>
            </a:xfrm>
          </p:grpSpPr>
          <p:grpSp>
            <p:nvGrpSpPr>
              <p:cNvPr id="11283" name="组合 6"/>
              <p:cNvGrpSpPr/>
              <p:nvPr/>
            </p:nvGrpSpPr>
            <p:grpSpPr bwMode="auto">
              <a:xfrm>
                <a:off x="2419032" y="1204912"/>
                <a:ext cx="865257" cy="1077913"/>
                <a:chOff x="4825754" y="1475091"/>
                <a:chExt cx="865188" cy="1077913"/>
              </a:xfrm>
            </p:grpSpPr>
            <p:sp>
              <p:nvSpPr>
                <p:cNvPr id="11290" name="Text Box 37"/>
                <p:cNvSpPr txBox="1">
                  <a:spLocks noChangeArrowheads="1"/>
                </p:cNvSpPr>
                <p:nvPr/>
              </p:nvSpPr>
              <p:spPr bwMode="auto">
                <a:xfrm>
                  <a:off x="4825754" y="1475091"/>
                  <a:ext cx="865358" cy="107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25</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60</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1291" name="Line 38"/>
                <p:cNvSpPr>
                  <a:spLocks noChangeShapeType="1"/>
                </p:cNvSpPr>
                <p:nvPr/>
              </p:nvSpPr>
              <p:spPr bwMode="auto">
                <a:xfrm>
                  <a:off x="4876564" y="2000590"/>
                  <a:ext cx="712928"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1284" name="组合 9"/>
              <p:cNvGrpSpPr/>
              <p:nvPr/>
            </p:nvGrpSpPr>
            <p:grpSpPr bwMode="auto">
              <a:xfrm>
                <a:off x="4174586" y="1204912"/>
                <a:ext cx="865257" cy="1077913"/>
                <a:chOff x="4825754" y="1475091"/>
                <a:chExt cx="865188" cy="1077913"/>
              </a:xfrm>
            </p:grpSpPr>
            <p:sp>
              <p:nvSpPr>
                <p:cNvPr id="11288" name="Text Box 37"/>
                <p:cNvSpPr txBox="1">
                  <a:spLocks noChangeArrowheads="1"/>
                </p:cNvSpPr>
                <p:nvPr/>
              </p:nvSpPr>
              <p:spPr bwMode="auto">
                <a:xfrm>
                  <a:off x="4826462" y="1475091"/>
                  <a:ext cx="863771" cy="107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17</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8</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1289" name="Line 38"/>
                <p:cNvSpPr>
                  <a:spLocks noChangeShapeType="1"/>
                </p:cNvSpPr>
                <p:nvPr/>
              </p:nvSpPr>
              <p:spPr bwMode="auto">
                <a:xfrm>
                  <a:off x="4877272" y="2000590"/>
                  <a:ext cx="711341"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1285" name="组合 12"/>
              <p:cNvGrpSpPr/>
              <p:nvPr/>
            </p:nvGrpSpPr>
            <p:grpSpPr bwMode="auto">
              <a:xfrm>
                <a:off x="5930139" y="1204912"/>
                <a:ext cx="865257" cy="1077913"/>
                <a:chOff x="4825754" y="1475091"/>
                <a:chExt cx="865188" cy="1077913"/>
              </a:xfrm>
            </p:grpSpPr>
            <p:sp>
              <p:nvSpPr>
                <p:cNvPr id="11286" name="Text Box 37"/>
                <p:cNvSpPr txBox="1">
                  <a:spLocks noChangeArrowheads="1"/>
                </p:cNvSpPr>
                <p:nvPr/>
              </p:nvSpPr>
              <p:spPr bwMode="auto">
                <a:xfrm>
                  <a:off x="4825583" y="1475091"/>
                  <a:ext cx="865359" cy="107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60</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40</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1287" name="Line 38"/>
                <p:cNvSpPr>
                  <a:spLocks noChangeShapeType="1"/>
                </p:cNvSpPr>
                <p:nvPr/>
              </p:nvSpPr>
              <p:spPr bwMode="auto">
                <a:xfrm>
                  <a:off x="4876393" y="2000590"/>
                  <a:ext cx="712929"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11273" name="组合 28"/>
            <p:cNvGrpSpPr/>
            <p:nvPr/>
          </p:nvGrpSpPr>
          <p:grpSpPr bwMode="auto">
            <a:xfrm>
              <a:off x="2213798" y="3057458"/>
              <a:ext cx="4376364" cy="1077913"/>
              <a:chOff x="2419032" y="1204912"/>
              <a:chExt cx="4376364" cy="1077913"/>
            </a:xfrm>
          </p:grpSpPr>
          <p:grpSp>
            <p:nvGrpSpPr>
              <p:cNvPr id="11274" name="组合 6"/>
              <p:cNvGrpSpPr/>
              <p:nvPr/>
            </p:nvGrpSpPr>
            <p:grpSpPr bwMode="auto">
              <a:xfrm>
                <a:off x="2419032" y="1204912"/>
                <a:ext cx="865257" cy="1077913"/>
                <a:chOff x="4825754" y="1475091"/>
                <a:chExt cx="865188" cy="1077913"/>
              </a:xfrm>
            </p:grpSpPr>
            <p:sp>
              <p:nvSpPr>
                <p:cNvPr id="11281" name="Text Box 37"/>
                <p:cNvSpPr txBox="1">
                  <a:spLocks noChangeArrowheads="1"/>
                </p:cNvSpPr>
                <p:nvPr/>
              </p:nvSpPr>
              <p:spPr bwMode="auto">
                <a:xfrm>
                  <a:off x="4825754" y="1475018"/>
                  <a:ext cx="865358" cy="107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21</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28</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1282" name="Line 38"/>
                <p:cNvSpPr>
                  <a:spLocks noChangeShapeType="1"/>
                </p:cNvSpPr>
                <p:nvPr/>
              </p:nvSpPr>
              <p:spPr bwMode="auto">
                <a:xfrm>
                  <a:off x="4876564" y="2000517"/>
                  <a:ext cx="712928"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1275" name="组合 9"/>
              <p:cNvGrpSpPr/>
              <p:nvPr/>
            </p:nvGrpSpPr>
            <p:grpSpPr bwMode="auto">
              <a:xfrm>
                <a:off x="4174586" y="1204912"/>
                <a:ext cx="865257" cy="1077913"/>
                <a:chOff x="4825754" y="1475091"/>
                <a:chExt cx="865188" cy="1077913"/>
              </a:xfrm>
            </p:grpSpPr>
            <p:sp>
              <p:nvSpPr>
                <p:cNvPr id="11279" name="Text Box 37"/>
                <p:cNvSpPr txBox="1">
                  <a:spLocks noChangeArrowheads="1"/>
                </p:cNvSpPr>
                <p:nvPr/>
              </p:nvSpPr>
              <p:spPr bwMode="auto">
                <a:xfrm>
                  <a:off x="4826462" y="1475018"/>
                  <a:ext cx="863771" cy="107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36</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48</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1280" name="Line 38"/>
                <p:cNvSpPr>
                  <a:spLocks noChangeShapeType="1"/>
                </p:cNvSpPr>
                <p:nvPr/>
              </p:nvSpPr>
              <p:spPr bwMode="auto">
                <a:xfrm>
                  <a:off x="4877272" y="2000517"/>
                  <a:ext cx="711341"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1276" name="组合 12"/>
              <p:cNvGrpSpPr/>
              <p:nvPr/>
            </p:nvGrpSpPr>
            <p:grpSpPr bwMode="auto">
              <a:xfrm>
                <a:off x="5930139" y="1204912"/>
                <a:ext cx="865257" cy="1077913"/>
                <a:chOff x="4825754" y="1475091"/>
                <a:chExt cx="865188" cy="1077913"/>
              </a:xfrm>
            </p:grpSpPr>
            <p:sp>
              <p:nvSpPr>
                <p:cNvPr id="11277" name="Text Box 37"/>
                <p:cNvSpPr txBox="1">
                  <a:spLocks noChangeArrowheads="1"/>
                </p:cNvSpPr>
                <p:nvPr/>
              </p:nvSpPr>
              <p:spPr bwMode="auto">
                <a:xfrm>
                  <a:off x="4825583" y="1475018"/>
                  <a:ext cx="865359" cy="107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54</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81</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1278" name="Line 38"/>
                <p:cNvSpPr>
                  <a:spLocks noChangeShapeType="1"/>
                </p:cNvSpPr>
                <p:nvPr/>
              </p:nvSpPr>
              <p:spPr bwMode="auto">
                <a:xfrm>
                  <a:off x="4876393" y="2000517"/>
                  <a:ext cx="712929"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grpSp>
      <p:sp>
        <p:nvSpPr>
          <p:cNvPr id="49" name="椭圆 48"/>
          <p:cNvSpPr/>
          <p:nvPr/>
        </p:nvSpPr>
        <p:spPr>
          <a:xfrm>
            <a:off x="4092575" y="1965325"/>
            <a:ext cx="944563" cy="130492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nvGrpSpPr>
          <p:cNvPr id="11269" name="组合 4"/>
          <p:cNvGrpSpPr/>
          <p:nvPr/>
        </p:nvGrpSpPr>
        <p:grpSpPr bwMode="auto">
          <a:xfrm>
            <a:off x="1136650" y="646113"/>
            <a:ext cx="506413" cy="584200"/>
            <a:chOff x="7407298" y="2032731"/>
            <a:chExt cx="506538" cy="584775"/>
          </a:xfrm>
        </p:grpSpPr>
        <p:sp>
          <p:nvSpPr>
            <p:cNvPr id="57" name="等腰三角形 56"/>
            <p:cNvSpPr/>
            <p:nvPr/>
          </p:nvSpPr>
          <p:spPr>
            <a:xfrm>
              <a:off x="7407298" y="2032731"/>
              <a:ext cx="506538" cy="486253"/>
            </a:xfrm>
            <a:prstGeom prst="triangle">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dirty="0">
                <a:solidFill>
                  <a:prstClr val="white"/>
                </a:solidFill>
              </a:endParaRPr>
            </a:p>
          </p:txBody>
        </p:sp>
        <p:sp>
          <p:nvSpPr>
            <p:cNvPr id="11271" name="文本框 50"/>
            <p:cNvSpPr txBox="1">
              <a:spLocks noChangeArrowheads="1"/>
            </p:cNvSpPr>
            <p:nvPr/>
          </p:nvSpPr>
          <p:spPr bwMode="auto">
            <a:xfrm>
              <a:off x="7466050" y="2032731"/>
              <a:ext cx="3890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3200" b="1">
                  <a:solidFill>
                    <a:srgbClr val="FFFFFF"/>
                  </a:solidFill>
                  <a:latin typeface="Times New Roman" panose="02020603050405020304" pitchFamily="18" charset="0"/>
                  <a:ea typeface="黑体" panose="02010609060101010101" pitchFamily="49" charset="-122"/>
                </a:rPr>
                <a:t>1</a:t>
              </a:r>
              <a:endParaRPr lang="zh-CN" altLang="en-US" sz="3200" b="1">
                <a:solidFill>
                  <a:srgbClr val="FFFFFF"/>
                </a:solidFill>
                <a:latin typeface="Times New Roman" panose="02020603050405020304" pitchFamily="18" charset="0"/>
                <a:ea typeface="黑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2"/>
          <p:cNvGrpSpPr/>
          <p:nvPr/>
        </p:nvGrpSpPr>
        <p:grpSpPr bwMode="auto">
          <a:xfrm>
            <a:off x="1263650" y="368300"/>
            <a:ext cx="6275388" cy="1089025"/>
            <a:chOff x="1600672" y="263439"/>
            <a:chExt cx="6275983" cy="1089518"/>
          </a:xfrm>
        </p:grpSpPr>
        <p:grpSp>
          <p:nvGrpSpPr>
            <p:cNvPr id="12351" name="组合 6"/>
            <p:cNvGrpSpPr/>
            <p:nvPr/>
          </p:nvGrpSpPr>
          <p:grpSpPr bwMode="auto">
            <a:xfrm>
              <a:off x="1600672" y="275044"/>
              <a:ext cx="865327" cy="1077913"/>
              <a:chOff x="5203610" y="1486696"/>
              <a:chExt cx="865258" cy="1077913"/>
            </a:xfrm>
          </p:grpSpPr>
          <p:sp>
            <p:nvSpPr>
              <p:cNvPr id="12367" name="Text Box 37"/>
              <p:cNvSpPr txBox="1">
                <a:spLocks noChangeArrowheads="1"/>
              </p:cNvSpPr>
              <p:nvPr/>
            </p:nvSpPr>
            <p:spPr bwMode="auto">
              <a:xfrm>
                <a:off x="5203610" y="1486696"/>
                <a:ext cx="86525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25</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60</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2368" name="Line 38"/>
              <p:cNvSpPr>
                <a:spLocks noChangeShapeType="1"/>
              </p:cNvSpPr>
              <p:nvPr/>
            </p:nvSpPr>
            <p:spPr bwMode="auto">
              <a:xfrm>
                <a:off x="5254414" y="2012159"/>
                <a:ext cx="712846"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2352" name="组合 9"/>
            <p:cNvGrpSpPr/>
            <p:nvPr/>
          </p:nvGrpSpPr>
          <p:grpSpPr bwMode="auto">
            <a:xfrm>
              <a:off x="2701272" y="263439"/>
              <a:ext cx="865326" cy="1077913"/>
              <a:chOff x="5010508" y="1475091"/>
              <a:chExt cx="865257" cy="1077913"/>
            </a:xfrm>
          </p:grpSpPr>
          <p:sp>
            <p:nvSpPr>
              <p:cNvPr id="12365" name="Text Box 37"/>
              <p:cNvSpPr txBox="1">
                <a:spLocks noChangeArrowheads="1"/>
              </p:cNvSpPr>
              <p:nvPr/>
            </p:nvSpPr>
            <p:spPr bwMode="auto">
              <a:xfrm>
                <a:off x="5010508" y="1475091"/>
                <a:ext cx="865257"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dirty="0">
                    <a:solidFill>
                      <a:srgbClr val="000000"/>
                    </a:solidFill>
                    <a:latin typeface="Times New Roman" panose="02020603050405020304" pitchFamily="18" charset="0"/>
                    <a:ea typeface="黑体" panose="02010609060101010101" pitchFamily="49" charset="-122"/>
                  </a:rPr>
                  <a:t>17</a:t>
                </a:r>
                <a:endParaRPr kumimoji="1" lang="en-US" altLang="zh-CN" sz="3200" b="1" dirty="0">
                  <a:solidFill>
                    <a:srgbClr val="000000"/>
                  </a:solidFill>
                  <a:latin typeface="Times New Roman" panose="02020603050405020304" pitchFamily="18" charset="0"/>
                  <a:ea typeface="黑体" panose="02010609060101010101" pitchFamily="49" charset="-122"/>
                </a:endParaRPr>
              </a:p>
              <a:p>
                <a:pPr algn="ctr"/>
                <a:r>
                  <a:rPr kumimoji="1" lang="en-US" altLang="zh-CN" sz="3200" b="1" dirty="0">
                    <a:solidFill>
                      <a:srgbClr val="000000"/>
                    </a:solidFill>
                    <a:latin typeface="Times New Roman" panose="02020603050405020304" pitchFamily="18" charset="0"/>
                    <a:ea typeface="黑体" panose="02010609060101010101" pitchFamily="49" charset="-122"/>
                  </a:rPr>
                  <a:t>8</a:t>
                </a:r>
                <a:endParaRPr kumimoji="1" lang="en-US" altLang="zh-CN" sz="3200" b="1" dirty="0">
                  <a:solidFill>
                    <a:srgbClr val="000000"/>
                  </a:solidFill>
                  <a:latin typeface="Times New Roman" panose="02020603050405020304" pitchFamily="18" charset="0"/>
                  <a:ea typeface="黑体" panose="02010609060101010101" pitchFamily="49" charset="-122"/>
                </a:endParaRPr>
              </a:p>
            </p:txBody>
          </p:sp>
          <p:sp>
            <p:nvSpPr>
              <p:cNvPr id="12366" name="Line 38"/>
              <p:cNvSpPr>
                <a:spLocks noChangeShapeType="1"/>
              </p:cNvSpPr>
              <p:nvPr/>
            </p:nvSpPr>
            <p:spPr bwMode="auto">
              <a:xfrm>
                <a:off x="5061312" y="2000554"/>
                <a:ext cx="712845"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2353" name="组合 12"/>
            <p:cNvGrpSpPr/>
            <p:nvPr/>
          </p:nvGrpSpPr>
          <p:grpSpPr bwMode="auto">
            <a:xfrm>
              <a:off x="3810220" y="263439"/>
              <a:ext cx="865257" cy="1077913"/>
              <a:chOff x="4825754" y="1475091"/>
              <a:chExt cx="865188" cy="1077913"/>
            </a:xfrm>
          </p:grpSpPr>
          <p:sp>
            <p:nvSpPr>
              <p:cNvPr id="12363" name="Text Box 37"/>
              <p:cNvSpPr txBox="1">
                <a:spLocks noChangeArrowheads="1"/>
              </p:cNvSpPr>
              <p:nvPr/>
            </p:nvSpPr>
            <p:spPr bwMode="auto">
              <a:xfrm>
                <a:off x="4826361" y="1475091"/>
                <a:ext cx="86525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60</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40</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2364" name="Line 38"/>
              <p:cNvSpPr>
                <a:spLocks noChangeShapeType="1"/>
              </p:cNvSpPr>
              <p:nvPr/>
            </p:nvSpPr>
            <p:spPr bwMode="auto">
              <a:xfrm>
                <a:off x="4877165" y="2000554"/>
                <a:ext cx="712846"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2354" name="组合 6"/>
            <p:cNvGrpSpPr/>
            <p:nvPr/>
          </p:nvGrpSpPr>
          <p:grpSpPr bwMode="auto">
            <a:xfrm>
              <a:off x="4855061" y="263439"/>
              <a:ext cx="865327" cy="1077913"/>
              <a:chOff x="4576898" y="1475091"/>
              <a:chExt cx="865258" cy="1077913"/>
            </a:xfrm>
          </p:grpSpPr>
          <p:sp>
            <p:nvSpPr>
              <p:cNvPr id="12361" name="Text Box 37"/>
              <p:cNvSpPr txBox="1">
                <a:spLocks noChangeArrowheads="1"/>
              </p:cNvSpPr>
              <p:nvPr/>
            </p:nvSpPr>
            <p:spPr bwMode="auto">
              <a:xfrm>
                <a:off x="4576898" y="1475091"/>
                <a:ext cx="86525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21</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28</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2362" name="Line 38"/>
              <p:cNvSpPr>
                <a:spLocks noChangeShapeType="1"/>
              </p:cNvSpPr>
              <p:nvPr/>
            </p:nvSpPr>
            <p:spPr bwMode="auto">
              <a:xfrm>
                <a:off x="4627702" y="2000554"/>
                <a:ext cx="712846"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2355" name="组合 9"/>
            <p:cNvGrpSpPr/>
            <p:nvPr/>
          </p:nvGrpSpPr>
          <p:grpSpPr bwMode="auto">
            <a:xfrm>
              <a:off x="5943403" y="263439"/>
              <a:ext cx="865326" cy="1077913"/>
              <a:chOff x="4371540" y="1475091"/>
              <a:chExt cx="865257" cy="1077913"/>
            </a:xfrm>
          </p:grpSpPr>
          <p:sp>
            <p:nvSpPr>
              <p:cNvPr id="12359" name="Text Box 37"/>
              <p:cNvSpPr txBox="1">
                <a:spLocks noChangeArrowheads="1"/>
              </p:cNvSpPr>
              <p:nvPr/>
            </p:nvSpPr>
            <p:spPr bwMode="auto">
              <a:xfrm>
                <a:off x="4371540" y="1475091"/>
                <a:ext cx="865257"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36</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48</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2360" name="Line 38"/>
              <p:cNvSpPr>
                <a:spLocks noChangeShapeType="1"/>
              </p:cNvSpPr>
              <p:nvPr/>
            </p:nvSpPr>
            <p:spPr bwMode="auto">
              <a:xfrm>
                <a:off x="4422344" y="2000554"/>
                <a:ext cx="712845"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2356" name="组合 12"/>
            <p:cNvGrpSpPr/>
            <p:nvPr/>
          </p:nvGrpSpPr>
          <p:grpSpPr bwMode="auto">
            <a:xfrm>
              <a:off x="7011328" y="263439"/>
              <a:ext cx="865327" cy="1077913"/>
              <a:chOff x="4145766" y="1475091"/>
              <a:chExt cx="865258" cy="1077913"/>
            </a:xfrm>
          </p:grpSpPr>
          <p:sp>
            <p:nvSpPr>
              <p:cNvPr id="12357" name="Text Box 37"/>
              <p:cNvSpPr txBox="1">
                <a:spLocks noChangeArrowheads="1"/>
              </p:cNvSpPr>
              <p:nvPr/>
            </p:nvSpPr>
            <p:spPr bwMode="auto">
              <a:xfrm>
                <a:off x="4145766" y="1475091"/>
                <a:ext cx="86525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54</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81</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2358" name="Line 38"/>
              <p:cNvSpPr>
                <a:spLocks noChangeShapeType="1"/>
              </p:cNvSpPr>
              <p:nvPr/>
            </p:nvSpPr>
            <p:spPr bwMode="auto">
              <a:xfrm>
                <a:off x="4196570" y="2000554"/>
                <a:ext cx="712846"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32" name="组合 31"/>
          <p:cNvGrpSpPr/>
          <p:nvPr/>
        </p:nvGrpSpPr>
        <p:grpSpPr bwMode="auto">
          <a:xfrm>
            <a:off x="1087438" y="1433513"/>
            <a:ext cx="3149600" cy="1100137"/>
            <a:chOff x="1067649" y="1254485"/>
            <a:chExt cx="3149153" cy="1100137"/>
          </a:xfrm>
        </p:grpSpPr>
        <p:grpSp>
          <p:nvGrpSpPr>
            <p:cNvPr id="12340" name="Group 2"/>
            <p:cNvGrpSpPr/>
            <p:nvPr/>
          </p:nvGrpSpPr>
          <p:grpSpPr bwMode="auto">
            <a:xfrm>
              <a:off x="1067649" y="1254485"/>
              <a:ext cx="865187" cy="1077912"/>
              <a:chOff x="2731" y="3155"/>
              <a:chExt cx="220" cy="679"/>
            </a:xfrm>
          </p:grpSpPr>
          <p:sp>
            <p:nvSpPr>
              <p:cNvPr id="12349" name="Text Box 3"/>
              <p:cNvSpPr txBox="1">
                <a:spLocks noChangeArrowheads="1"/>
              </p:cNvSpPr>
              <p:nvPr/>
            </p:nvSpPr>
            <p:spPr bwMode="auto">
              <a:xfrm>
                <a:off x="2731" y="3155"/>
                <a:ext cx="22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0000"/>
                    </a:solidFill>
                    <a:latin typeface="Times New Roman" panose="02020603050405020304" pitchFamily="18" charset="0"/>
                    <a:ea typeface="黑体" panose="02010609060101010101" pitchFamily="49" charset="-122"/>
                  </a:rPr>
                  <a:t>25</a:t>
                </a:r>
                <a:endParaRPr kumimoji="1" lang="en-US" altLang="zh-CN" sz="3200" b="1">
                  <a:solidFill>
                    <a:srgbClr val="FF0000"/>
                  </a:solidFill>
                  <a:latin typeface="Times New Roman" panose="02020603050405020304" pitchFamily="18" charset="0"/>
                  <a:ea typeface="黑体" panose="02010609060101010101" pitchFamily="49" charset="-122"/>
                </a:endParaRPr>
              </a:p>
              <a:p>
                <a:pPr algn="ctr"/>
                <a:r>
                  <a:rPr kumimoji="1" lang="en-US" altLang="zh-CN" sz="3200" b="1">
                    <a:solidFill>
                      <a:srgbClr val="FF0000"/>
                    </a:solidFill>
                    <a:latin typeface="Times New Roman" panose="02020603050405020304" pitchFamily="18" charset="0"/>
                    <a:ea typeface="黑体" panose="02010609060101010101" pitchFamily="49" charset="-122"/>
                  </a:rPr>
                  <a:t>60</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sp>
            <p:nvSpPr>
              <p:cNvPr id="12350" name="Line 4"/>
              <p:cNvSpPr>
                <a:spLocks noChangeShapeType="1"/>
              </p:cNvSpPr>
              <p:nvPr/>
            </p:nvSpPr>
            <p:spPr bwMode="auto">
              <a:xfrm>
                <a:off x="2744" y="3493"/>
                <a:ext cx="181" cy="0"/>
              </a:xfrm>
              <a:prstGeom prst="line">
                <a:avLst/>
              </a:prstGeom>
              <a:noFill/>
              <a:ln w="2540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2341" name="Text Box 5"/>
            <p:cNvSpPr txBox="1">
              <a:spLocks noChangeArrowheads="1"/>
            </p:cNvSpPr>
            <p:nvPr/>
          </p:nvSpPr>
          <p:spPr bwMode="auto">
            <a:xfrm>
              <a:off x="1859699" y="1348147"/>
              <a:ext cx="576181"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0000"/>
                  </a:solidFill>
                  <a:latin typeface="Times New Roman" panose="02020603050405020304" pitchFamily="18" charset="0"/>
                  <a:ea typeface="黑体" panose="02010609060101010101" pitchFamily="49" charset="-122"/>
                </a:rPr>
                <a:t>=</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grpSp>
          <p:nvGrpSpPr>
            <p:cNvPr id="12342" name="Group 6"/>
            <p:cNvGrpSpPr/>
            <p:nvPr/>
          </p:nvGrpSpPr>
          <p:grpSpPr bwMode="auto">
            <a:xfrm>
              <a:off x="2218586" y="1276710"/>
              <a:ext cx="1225550" cy="1077912"/>
              <a:chOff x="2731" y="3155"/>
              <a:chExt cx="220" cy="679"/>
            </a:xfrm>
          </p:grpSpPr>
          <p:sp>
            <p:nvSpPr>
              <p:cNvPr id="12347" name="Text Box 7"/>
              <p:cNvSpPr txBox="1">
                <a:spLocks noChangeArrowheads="1"/>
              </p:cNvSpPr>
              <p:nvPr/>
            </p:nvSpPr>
            <p:spPr bwMode="auto">
              <a:xfrm>
                <a:off x="2731" y="3155"/>
                <a:ext cx="22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0000"/>
                    </a:solidFill>
                    <a:latin typeface="Times New Roman" panose="02020603050405020304" pitchFamily="18" charset="0"/>
                    <a:ea typeface="黑体" panose="02010609060101010101" pitchFamily="49" charset="-122"/>
                  </a:rPr>
                  <a:t>25÷5</a:t>
                </a:r>
                <a:endParaRPr kumimoji="1" lang="en-US" altLang="zh-CN" sz="3200" b="1">
                  <a:solidFill>
                    <a:srgbClr val="FF0000"/>
                  </a:solidFill>
                  <a:latin typeface="Times New Roman" panose="02020603050405020304" pitchFamily="18" charset="0"/>
                  <a:ea typeface="黑体" panose="02010609060101010101" pitchFamily="49" charset="-122"/>
                </a:endParaRPr>
              </a:p>
              <a:p>
                <a:pPr algn="ctr"/>
                <a:r>
                  <a:rPr kumimoji="1" lang="en-US" altLang="zh-CN" sz="3200" b="1">
                    <a:solidFill>
                      <a:srgbClr val="FF0000"/>
                    </a:solidFill>
                    <a:latin typeface="Times New Roman" panose="02020603050405020304" pitchFamily="18" charset="0"/>
                    <a:ea typeface="黑体" panose="02010609060101010101" pitchFamily="49" charset="-122"/>
                  </a:rPr>
                  <a:t>60÷5</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sp>
            <p:nvSpPr>
              <p:cNvPr id="12348" name="Line 8"/>
              <p:cNvSpPr>
                <a:spLocks noChangeShapeType="1"/>
              </p:cNvSpPr>
              <p:nvPr/>
            </p:nvSpPr>
            <p:spPr bwMode="auto">
              <a:xfrm>
                <a:off x="2744" y="3472"/>
                <a:ext cx="181" cy="0"/>
              </a:xfrm>
              <a:prstGeom prst="line">
                <a:avLst/>
              </a:prstGeom>
              <a:noFill/>
              <a:ln w="2540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2343" name="Text Box 9"/>
            <p:cNvSpPr txBox="1">
              <a:spLocks noChangeArrowheads="1"/>
            </p:cNvSpPr>
            <p:nvPr/>
          </p:nvSpPr>
          <p:spPr bwMode="auto">
            <a:xfrm>
              <a:off x="3300944" y="1348147"/>
              <a:ext cx="576181"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0000"/>
                  </a:solidFill>
                  <a:latin typeface="Times New Roman" panose="02020603050405020304" pitchFamily="18" charset="0"/>
                  <a:ea typeface="黑体" panose="02010609060101010101" pitchFamily="49" charset="-122"/>
                </a:rPr>
                <a:t>=</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grpSp>
          <p:nvGrpSpPr>
            <p:cNvPr id="12344" name="Group 10"/>
            <p:cNvGrpSpPr/>
            <p:nvPr/>
          </p:nvGrpSpPr>
          <p:grpSpPr bwMode="auto">
            <a:xfrm>
              <a:off x="3621564" y="1276710"/>
              <a:ext cx="595238" cy="1077912"/>
              <a:chOff x="2715" y="3155"/>
              <a:chExt cx="254" cy="679"/>
            </a:xfrm>
          </p:grpSpPr>
          <p:sp>
            <p:nvSpPr>
              <p:cNvPr id="12345" name="Text Box 11"/>
              <p:cNvSpPr txBox="1">
                <a:spLocks noChangeArrowheads="1"/>
              </p:cNvSpPr>
              <p:nvPr/>
            </p:nvSpPr>
            <p:spPr bwMode="auto">
              <a:xfrm>
                <a:off x="2715" y="3155"/>
                <a:ext cx="254"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0000"/>
                    </a:solidFill>
                    <a:latin typeface="Times New Roman" panose="02020603050405020304" pitchFamily="18" charset="0"/>
                    <a:ea typeface="黑体" panose="02010609060101010101" pitchFamily="49" charset="-122"/>
                  </a:rPr>
                  <a:t>5</a:t>
                </a:r>
                <a:endParaRPr kumimoji="1" lang="en-US" altLang="zh-CN" sz="3200" b="1">
                  <a:solidFill>
                    <a:srgbClr val="FF0000"/>
                  </a:solidFill>
                  <a:latin typeface="Times New Roman" panose="02020603050405020304" pitchFamily="18" charset="0"/>
                  <a:ea typeface="黑体" panose="02010609060101010101" pitchFamily="49" charset="-122"/>
                </a:endParaRPr>
              </a:p>
              <a:p>
                <a:pPr algn="ctr"/>
                <a:r>
                  <a:rPr kumimoji="1" lang="en-US" altLang="zh-CN" sz="3200" b="1">
                    <a:solidFill>
                      <a:srgbClr val="FF0000"/>
                    </a:solidFill>
                    <a:latin typeface="Times New Roman" panose="02020603050405020304" pitchFamily="18" charset="0"/>
                    <a:ea typeface="黑体" panose="02010609060101010101" pitchFamily="49" charset="-122"/>
                  </a:rPr>
                  <a:t>12</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sp>
            <p:nvSpPr>
              <p:cNvPr id="12346" name="Line 12"/>
              <p:cNvSpPr>
                <a:spLocks noChangeShapeType="1"/>
              </p:cNvSpPr>
              <p:nvPr/>
            </p:nvSpPr>
            <p:spPr bwMode="auto">
              <a:xfrm>
                <a:off x="2744" y="3472"/>
                <a:ext cx="181" cy="0"/>
              </a:xfrm>
              <a:prstGeom prst="line">
                <a:avLst/>
              </a:prstGeom>
              <a:noFill/>
              <a:ln w="2540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44" name="组合 43"/>
          <p:cNvGrpSpPr/>
          <p:nvPr/>
        </p:nvGrpSpPr>
        <p:grpSpPr bwMode="auto">
          <a:xfrm>
            <a:off x="1087438" y="2630488"/>
            <a:ext cx="3046412" cy="1100137"/>
            <a:chOff x="1067649" y="1254485"/>
            <a:chExt cx="3046046" cy="1100137"/>
          </a:xfrm>
        </p:grpSpPr>
        <p:grpSp>
          <p:nvGrpSpPr>
            <p:cNvPr id="12329" name="Group 2"/>
            <p:cNvGrpSpPr/>
            <p:nvPr/>
          </p:nvGrpSpPr>
          <p:grpSpPr bwMode="auto">
            <a:xfrm>
              <a:off x="1067649" y="1254485"/>
              <a:ext cx="865187" cy="1077912"/>
              <a:chOff x="2731" y="3155"/>
              <a:chExt cx="220" cy="679"/>
            </a:xfrm>
          </p:grpSpPr>
          <p:sp>
            <p:nvSpPr>
              <p:cNvPr id="12338" name="Text Box 3"/>
              <p:cNvSpPr txBox="1">
                <a:spLocks noChangeArrowheads="1"/>
              </p:cNvSpPr>
              <p:nvPr/>
            </p:nvSpPr>
            <p:spPr bwMode="auto">
              <a:xfrm>
                <a:off x="2731" y="3155"/>
                <a:ext cx="22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0000"/>
                    </a:solidFill>
                    <a:latin typeface="Times New Roman" panose="02020603050405020304" pitchFamily="18" charset="0"/>
                    <a:ea typeface="黑体" panose="02010609060101010101" pitchFamily="49" charset="-122"/>
                  </a:rPr>
                  <a:t>21</a:t>
                </a:r>
                <a:endParaRPr kumimoji="1" lang="en-US" altLang="zh-CN" sz="3200" b="1">
                  <a:solidFill>
                    <a:srgbClr val="FF0000"/>
                  </a:solidFill>
                  <a:latin typeface="Times New Roman" panose="02020603050405020304" pitchFamily="18" charset="0"/>
                  <a:ea typeface="黑体" panose="02010609060101010101" pitchFamily="49" charset="-122"/>
                </a:endParaRPr>
              </a:p>
              <a:p>
                <a:pPr algn="ctr"/>
                <a:r>
                  <a:rPr kumimoji="1" lang="en-US" altLang="zh-CN" sz="3200" b="1">
                    <a:solidFill>
                      <a:srgbClr val="FF0000"/>
                    </a:solidFill>
                    <a:latin typeface="Times New Roman" panose="02020603050405020304" pitchFamily="18" charset="0"/>
                    <a:ea typeface="黑体" panose="02010609060101010101" pitchFamily="49" charset="-122"/>
                  </a:rPr>
                  <a:t>28</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sp>
            <p:nvSpPr>
              <p:cNvPr id="12339" name="Line 4"/>
              <p:cNvSpPr>
                <a:spLocks noChangeShapeType="1"/>
              </p:cNvSpPr>
              <p:nvPr/>
            </p:nvSpPr>
            <p:spPr bwMode="auto">
              <a:xfrm>
                <a:off x="2744" y="3493"/>
                <a:ext cx="181" cy="0"/>
              </a:xfrm>
              <a:prstGeom prst="line">
                <a:avLst/>
              </a:prstGeom>
              <a:noFill/>
              <a:ln w="2540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2330" name="Text Box 5"/>
            <p:cNvSpPr txBox="1">
              <a:spLocks noChangeArrowheads="1"/>
            </p:cNvSpPr>
            <p:nvPr/>
          </p:nvSpPr>
          <p:spPr bwMode="auto">
            <a:xfrm>
              <a:off x="1859716" y="1348147"/>
              <a:ext cx="576194"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0000"/>
                  </a:solidFill>
                  <a:latin typeface="Times New Roman" panose="02020603050405020304" pitchFamily="18" charset="0"/>
                  <a:ea typeface="黑体" panose="02010609060101010101" pitchFamily="49" charset="-122"/>
                </a:rPr>
                <a:t>=</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grpSp>
          <p:nvGrpSpPr>
            <p:cNvPr id="12331" name="Group 6"/>
            <p:cNvGrpSpPr/>
            <p:nvPr/>
          </p:nvGrpSpPr>
          <p:grpSpPr bwMode="auto">
            <a:xfrm>
              <a:off x="2218586" y="1276710"/>
              <a:ext cx="1225550" cy="1077912"/>
              <a:chOff x="2731" y="3155"/>
              <a:chExt cx="220" cy="679"/>
            </a:xfrm>
          </p:grpSpPr>
          <p:sp>
            <p:nvSpPr>
              <p:cNvPr id="12336" name="Text Box 7"/>
              <p:cNvSpPr txBox="1">
                <a:spLocks noChangeArrowheads="1"/>
              </p:cNvSpPr>
              <p:nvPr/>
            </p:nvSpPr>
            <p:spPr bwMode="auto">
              <a:xfrm>
                <a:off x="2731" y="3155"/>
                <a:ext cx="22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0000"/>
                    </a:solidFill>
                    <a:latin typeface="Times New Roman" panose="02020603050405020304" pitchFamily="18" charset="0"/>
                    <a:ea typeface="黑体" panose="02010609060101010101" pitchFamily="49" charset="-122"/>
                  </a:rPr>
                  <a:t>21÷7</a:t>
                </a:r>
                <a:endParaRPr kumimoji="1" lang="en-US" altLang="zh-CN" sz="3200" b="1">
                  <a:solidFill>
                    <a:srgbClr val="FF0000"/>
                  </a:solidFill>
                  <a:latin typeface="Times New Roman" panose="02020603050405020304" pitchFamily="18" charset="0"/>
                  <a:ea typeface="黑体" panose="02010609060101010101" pitchFamily="49" charset="-122"/>
                </a:endParaRPr>
              </a:p>
              <a:p>
                <a:pPr algn="ctr"/>
                <a:r>
                  <a:rPr kumimoji="1" lang="en-US" altLang="zh-CN" sz="3200" b="1">
                    <a:solidFill>
                      <a:srgbClr val="FF0000"/>
                    </a:solidFill>
                    <a:latin typeface="Times New Roman" panose="02020603050405020304" pitchFamily="18" charset="0"/>
                    <a:ea typeface="黑体" panose="02010609060101010101" pitchFamily="49" charset="-122"/>
                  </a:rPr>
                  <a:t>28÷7</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sp>
            <p:nvSpPr>
              <p:cNvPr id="12337" name="Line 8"/>
              <p:cNvSpPr>
                <a:spLocks noChangeShapeType="1"/>
              </p:cNvSpPr>
              <p:nvPr/>
            </p:nvSpPr>
            <p:spPr bwMode="auto">
              <a:xfrm>
                <a:off x="2744" y="3472"/>
                <a:ext cx="181" cy="0"/>
              </a:xfrm>
              <a:prstGeom prst="line">
                <a:avLst/>
              </a:prstGeom>
              <a:noFill/>
              <a:ln w="2540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2332" name="Text Box 9"/>
            <p:cNvSpPr txBox="1">
              <a:spLocks noChangeArrowheads="1"/>
            </p:cNvSpPr>
            <p:nvPr/>
          </p:nvSpPr>
          <p:spPr bwMode="auto">
            <a:xfrm>
              <a:off x="3300993" y="1348147"/>
              <a:ext cx="576194"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0000"/>
                  </a:solidFill>
                  <a:latin typeface="Times New Roman" panose="02020603050405020304" pitchFamily="18" charset="0"/>
                  <a:ea typeface="黑体" panose="02010609060101010101" pitchFamily="49" charset="-122"/>
                </a:rPr>
                <a:t>=</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grpSp>
          <p:nvGrpSpPr>
            <p:cNvPr id="12333" name="Group 10"/>
            <p:cNvGrpSpPr/>
            <p:nvPr/>
          </p:nvGrpSpPr>
          <p:grpSpPr bwMode="auto">
            <a:xfrm>
              <a:off x="3689529" y="1276710"/>
              <a:ext cx="424166" cy="1077912"/>
              <a:chOff x="2744" y="3155"/>
              <a:chExt cx="181" cy="679"/>
            </a:xfrm>
          </p:grpSpPr>
          <p:sp>
            <p:nvSpPr>
              <p:cNvPr id="12334" name="Text Box 11"/>
              <p:cNvSpPr txBox="1">
                <a:spLocks noChangeArrowheads="1"/>
              </p:cNvSpPr>
              <p:nvPr/>
            </p:nvSpPr>
            <p:spPr bwMode="auto">
              <a:xfrm>
                <a:off x="2759" y="3155"/>
                <a:ext cx="166"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0000"/>
                    </a:solidFill>
                    <a:latin typeface="Times New Roman" panose="02020603050405020304" pitchFamily="18" charset="0"/>
                    <a:ea typeface="黑体" panose="02010609060101010101" pitchFamily="49" charset="-122"/>
                  </a:rPr>
                  <a:t>3</a:t>
                </a:r>
                <a:endParaRPr kumimoji="1" lang="en-US" altLang="zh-CN" sz="3200" b="1">
                  <a:solidFill>
                    <a:srgbClr val="FF0000"/>
                  </a:solidFill>
                  <a:latin typeface="Times New Roman" panose="02020603050405020304" pitchFamily="18" charset="0"/>
                  <a:ea typeface="黑体" panose="02010609060101010101" pitchFamily="49" charset="-122"/>
                </a:endParaRPr>
              </a:p>
              <a:p>
                <a:pPr algn="ctr"/>
                <a:r>
                  <a:rPr kumimoji="1" lang="en-US" altLang="zh-CN" sz="3200" b="1">
                    <a:solidFill>
                      <a:srgbClr val="FF0000"/>
                    </a:solidFill>
                    <a:latin typeface="Times New Roman" panose="02020603050405020304" pitchFamily="18" charset="0"/>
                    <a:ea typeface="黑体" panose="02010609060101010101" pitchFamily="49" charset="-122"/>
                  </a:rPr>
                  <a:t>4</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sp>
            <p:nvSpPr>
              <p:cNvPr id="12335" name="Line 12"/>
              <p:cNvSpPr>
                <a:spLocks noChangeShapeType="1"/>
              </p:cNvSpPr>
              <p:nvPr/>
            </p:nvSpPr>
            <p:spPr bwMode="auto">
              <a:xfrm>
                <a:off x="2744" y="3472"/>
                <a:ext cx="181" cy="0"/>
              </a:xfrm>
              <a:prstGeom prst="line">
                <a:avLst/>
              </a:prstGeom>
              <a:noFill/>
              <a:ln w="2540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56" name="组合 55"/>
          <p:cNvGrpSpPr/>
          <p:nvPr/>
        </p:nvGrpSpPr>
        <p:grpSpPr bwMode="auto">
          <a:xfrm>
            <a:off x="1087438" y="3816350"/>
            <a:ext cx="3327400" cy="1100138"/>
            <a:chOff x="1067649" y="1254485"/>
            <a:chExt cx="3327246" cy="1100137"/>
          </a:xfrm>
        </p:grpSpPr>
        <p:grpSp>
          <p:nvGrpSpPr>
            <p:cNvPr id="12318" name="Group 2"/>
            <p:cNvGrpSpPr/>
            <p:nvPr/>
          </p:nvGrpSpPr>
          <p:grpSpPr bwMode="auto">
            <a:xfrm>
              <a:off x="1067649" y="1254485"/>
              <a:ext cx="865187" cy="1077912"/>
              <a:chOff x="2731" y="3155"/>
              <a:chExt cx="220" cy="679"/>
            </a:xfrm>
          </p:grpSpPr>
          <p:sp>
            <p:nvSpPr>
              <p:cNvPr id="12327" name="Text Box 3"/>
              <p:cNvSpPr txBox="1">
                <a:spLocks noChangeArrowheads="1"/>
              </p:cNvSpPr>
              <p:nvPr/>
            </p:nvSpPr>
            <p:spPr bwMode="auto">
              <a:xfrm>
                <a:off x="2731" y="3155"/>
                <a:ext cx="22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0000"/>
                    </a:solidFill>
                    <a:latin typeface="Times New Roman" panose="02020603050405020304" pitchFamily="18" charset="0"/>
                    <a:ea typeface="黑体" panose="02010609060101010101" pitchFamily="49" charset="-122"/>
                  </a:rPr>
                  <a:t>54</a:t>
                </a:r>
                <a:endParaRPr kumimoji="1" lang="en-US" altLang="zh-CN" sz="3200" b="1">
                  <a:solidFill>
                    <a:srgbClr val="FF0000"/>
                  </a:solidFill>
                  <a:latin typeface="Times New Roman" panose="02020603050405020304" pitchFamily="18" charset="0"/>
                  <a:ea typeface="黑体" panose="02010609060101010101" pitchFamily="49" charset="-122"/>
                </a:endParaRPr>
              </a:p>
              <a:p>
                <a:pPr algn="ctr"/>
                <a:r>
                  <a:rPr kumimoji="1" lang="en-US" altLang="zh-CN" sz="3200" b="1">
                    <a:solidFill>
                      <a:srgbClr val="FF0000"/>
                    </a:solidFill>
                    <a:latin typeface="Times New Roman" panose="02020603050405020304" pitchFamily="18" charset="0"/>
                    <a:ea typeface="黑体" panose="02010609060101010101" pitchFamily="49" charset="-122"/>
                  </a:rPr>
                  <a:t>81</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sp>
            <p:nvSpPr>
              <p:cNvPr id="12328" name="Line 4"/>
              <p:cNvSpPr>
                <a:spLocks noChangeShapeType="1"/>
              </p:cNvSpPr>
              <p:nvPr/>
            </p:nvSpPr>
            <p:spPr bwMode="auto">
              <a:xfrm>
                <a:off x="2744" y="3493"/>
                <a:ext cx="181" cy="0"/>
              </a:xfrm>
              <a:prstGeom prst="line">
                <a:avLst/>
              </a:prstGeom>
              <a:noFill/>
              <a:ln w="2540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2319" name="Text Box 5"/>
            <p:cNvSpPr txBox="1">
              <a:spLocks noChangeArrowheads="1"/>
            </p:cNvSpPr>
            <p:nvPr/>
          </p:nvSpPr>
          <p:spPr bwMode="auto">
            <a:xfrm>
              <a:off x="1859774" y="1348147"/>
              <a:ext cx="576236"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0000"/>
                  </a:solidFill>
                  <a:latin typeface="Times New Roman" panose="02020603050405020304" pitchFamily="18" charset="0"/>
                  <a:ea typeface="黑体" panose="02010609060101010101" pitchFamily="49" charset="-122"/>
                </a:rPr>
                <a:t>=</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grpSp>
          <p:nvGrpSpPr>
            <p:cNvPr id="12320" name="Group 6"/>
            <p:cNvGrpSpPr/>
            <p:nvPr/>
          </p:nvGrpSpPr>
          <p:grpSpPr bwMode="auto">
            <a:xfrm>
              <a:off x="2190730" y="1276710"/>
              <a:ext cx="1520796" cy="1077912"/>
              <a:chOff x="2726" y="3155"/>
              <a:chExt cx="273" cy="679"/>
            </a:xfrm>
          </p:grpSpPr>
          <p:sp>
            <p:nvSpPr>
              <p:cNvPr id="12325" name="Text Box 7"/>
              <p:cNvSpPr txBox="1">
                <a:spLocks noChangeArrowheads="1"/>
              </p:cNvSpPr>
              <p:nvPr/>
            </p:nvSpPr>
            <p:spPr bwMode="auto">
              <a:xfrm>
                <a:off x="2726" y="3155"/>
                <a:ext cx="273"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0000"/>
                    </a:solidFill>
                    <a:latin typeface="Times New Roman" panose="02020603050405020304" pitchFamily="18" charset="0"/>
                    <a:ea typeface="黑体" panose="02010609060101010101" pitchFamily="49" charset="-122"/>
                  </a:rPr>
                  <a:t>54÷27</a:t>
                </a:r>
                <a:endParaRPr kumimoji="1" lang="en-US" altLang="zh-CN" sz="3200" b="1">
                  <a:solidFill>
                    <a:srgbClr val="FF0000"/>
                  </a:solidFill>
                  <a:latin typeface="Times New Roman" panose="02020603050405020304" pitchFamily="18" charset="0"/>
                  <a:ea typeface="黑体" panose="02010609060101010101" pitchFamily="49" charset="-122"/>
                </a:endParaRPr>
              </a:p>
              <a:p>
                <a:pPr algn="ctr"/>
                <a:r>
                  <a:rPr kumimoji="1" lang="en-US" altLang="zh-CN" sz="3200" b="1">
                    <a:solidFill>
                      <a:srgbClr val="FF0000"/>
                    </a:solidFill>
                    <a:latin typeface="Times New Roman" panose="02020603050405020304" pitchFamily="18" charset="0"/>
                    <a:ea typeface="黑体" panose="02010609060101010101" pitchFamily="49" charset="-122"/>
                  </a:rPr>
                  <a:t>81÷27</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sp>
            <p:nvSpPr>
              <p:cNvPr id="12326" name="Line 8"/>
              <p:cNvSpPr>
                <a:spLocks noChangeShapeType="1"/>
              </p:cNvSpPr>
              <p:nvPr/>
            </p:nvSpPr>
            <p:spPr bwMode="auto">
              <a:xfrm>
                <a:off x="2739" y="3472"/>
                <a:ext cx="233" cy="0"/>
              </a:xfrm>
              <a:prstGeom prst="line">
                <a:avLst/>
              </a:prstGeom>
              <a:noFill/>
              <a:ln w="2540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2321" name="Text Box 9"/>
            <p:cNvSpPr txBox="1">
              <a:spLocks noChangeArrowheads="1"/>
            </p:cNvSpPr>
            <p:nvPr/>
          </p:nvSpPr>
          <p:spPr bwMode="auto">
            <a:xfrm>
              <a:off x="3555146" y="1348147"/>
              <a:ext cx="576236"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0000"/>
                  </a:solidFill>
                  <a:latin typeface="Times New Roman" panose="02020603050405020304" pitchFamily="18" charset="0"/>
                  <a:ea typeface="黑体" panose="02010609060101010101" pitchFamily="49" charset="-122"/>
                </a:rPr>
                <a:t>=</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grpSp>
          <p:nvGrpSpPr>
            <p:cNvPr id="12322" name="Group 10"/>
            <p:cNvGrpSpPr/>
            <p:nvPr/>
          </p:nvGrpSpPr>
          <p:grpSpPr bwMode="auto">
            <a:xfrm>
              <a:off x="3970729" y="1276710"/>
              <a:ext cx="424166" cy="1077912"/>
              <a:chOff x="2864" y="3155"/>
              <a:chExt cx="181" cy="679"/>
            </a:xfrm>
          </p:grpSpPr>
          <p:sp>
            <p:nvSpPr>
              <p:cNvPr id="12323" name="Text Box 11"/>
              <p:cNvSpPr txBox="1">
                <a:spLocks noChangeArrowheads="1"/>
              </p:cNvSpPr>
              <p:nvPr/>
            </p:nvSpPr>
            <p:spPr bwMode="auto">
              <a:xfrm>
                <a:off x="2879" y="3155"/>
                <a:ext cx="166"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0000"/>
                    </a:solidFill>
                    <a:latin typeface="Times New Roman" panose="02020603050405020304" pitchFamily="18" charset="0"/>
                    <a:ea typeface="黑体" panose="02010609060101010101" pitchFamily="49" charset="-122"/>
                  </a:rPr>
                  <a:t>2</a:t>
                </a:r>
                <a:endParaRPr kumimoji="1" lang="en-US" altLang="zh-CN" sz="3200" b="1">
                  <a:solidFill>
                    <a:srgbClr val="FF0000"/>
                  </a:solidFill>
                  <a:latin typeface="Times New Roman" panose="02020603050405020304" pitchFamily="18" charset="0"/>
                  <a:ea typeface="黑体" panose="02010609060101010101" pitchFamily="49" charset="-122"/>
                </a:endParaRPr>
              </a:p>
              <a:p>
                <a:pPr algn="ctr"/>
                <a:r>
                  <a:rPr kumimoji="1" lang="en-US" altLang="zh-CN" sz="3200" b="1">
                    <a:solidFill>
                      <a:srgbClr val="FF0000"/>
                    </a:solidFill>
                    <a:latin typeface="Times New Roman" panose="02020603050405020304" pitchFamily="18" charset="0"/>
                    <a:ea typeface="黑体" panose="02010609060101010101" pitchFamily="49" charset="-122"/>
                  </a:rPr>
                  <a:t>3</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sp>
            <p:nvSpPr>
              <p:cNvPr id="12324" name="Line 12"/>
              <p:cNvSpPr>
                <a:spLocks noChangeShapeType="1"/>
              </p:cNvSpPr>
              <p:nvPr/>
            </p:nvSpPr>
            <p:spPr bwMode="auto">
              <a:xfrm>
                <a:off x="2864" y="3472"/>
                <a:ext cx="181" cy="0"/>
              </a:xfrm>
              <a:prstGeom prst="line">
                <a:avLst/>
              </a:prstGeom>
              <a:noFill/>
              <a:ln w="2540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68" name="组合 67"/>
          <p:cNvGrpSpPr/>
          <p:nvPr/>
        </p:nvGrpSpPr>
        <p:grpSpPr bwMode="auto">
          <a:xfrm>
            <a:off x="4975225" y="1433513"/>
            <a:ext cx="3244850" cy="1100137"/>
            <a:chOff x="1067649" y="1254485"/>
            <a:chExt cx="3242886" cy="1100137"/>
          </a:xfrm>
        </p:grpSpPr>
        <p:grpSp>
          <p:nvGrpSpPr>
            <p:cNvPr id="12307" name="Group 2"/>
            <p:cNvGrpSpPr/>
            <p:nvPr/>
          </p:nvGrpSpPr>
          <p:grpSpPr bwMode="auto">
            <a:xfrm>
              <a:off x="1067649" y="1254485"/>
              <a:ext cx="865187" cy="1077912"/>
              <a:chOff x="2731" y="3155"/>
              <a:chExt cx="220" cy="679"/>
            </a:xfrm>
          </p:grpSpPr>
          <p:sp>
            <p:nvSpPr>
              <p:cNvPr id="12316" name="Text Box 3"/>
              <p:cNvSpPr txBox="1">
                <a:spLocks noChangeArrowheads="1"/>
              </p:cNvSpPr>
              <p:nvPr/>
            </p:nvSpPr>
            <p:spPr bwMode="auto">
              <a:xfrm>
                <a:off x="2731" y="3155"/>
                <a:ext cx="22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0000"/>
                    </a:solidFill>
                    <a:latin typeface="Times New Roman" panose="02020603050405020304" pitchFamily="18" charset="0"/>
                    <a:ea typeface="黑体" panose="02010609060101010101" pitchFamily="49" charset="-122"/>
                  </a:rPr>
                  <a:t>60</a:t>
                </a:r>
                <a:endParaRPr kumimoji="1" lang="en-US" altLang="zh-CN" sz="3200" b="1">
                  <a:solidFill>
                    <a:srgbClr val="FF0000"/>
                  </a:solidFill>
                  <a:latin typeface="Times New Roman" panose="02020603050405020304" pitchFamily="18" charset="0"/>
                  <a:ea typeface="黑体" panose="02010609060101010101" pitchFamily="49" charset="-122"/>
                </a:endParaRPr>
              </a:p>
              <a:p>
                <a:pPr algn="ctr"/>
                <a:r>
                  <a:rPr kumimoji="1" lang="en-US" altLang="zh-CN" sz="3200" b="1">
                    <a:solidFill>
                      <a:srgbClr val="FF0000"/>
                    </a:solidFill>
                    <a:latin typeface="Times New Roman" panose="02020603050405020304" pitchFamily="18" charset="0"/>
                    <a:ea typeface="黑体" panose="02010609060101010101" pitchFamily="49" charset="-122"/>
                  </a:rPr>
                  <a:t>40</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sp>
            <p:nvSpPr>
              <p:cNvPr id="12317" name="Line 4"/>
              <p:cNvSpPr>
                <a:spLocks noChangeShapeType="1"/>
              </p:cNvSpPr>
              <p:nvPr/>
            </p:nvSpPr>
            <p:spPr bwMode="auto">
              <a:xfrm>
                <a:off x="2744" y="3493"/>
                <a:ext cx="181" cy="0"/>
              </a:xfrm>
              <a:prstGeom prst="line">
                <a:avLst/>
              </a:prstGeom>
              <a:noFill/>
              <a:ln w="2540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2308" name="Text Box 5"/>
            <p:cNvSpPr txBox="1">
              <a:spLocks noChangeArrowheads="1"/>
            </p:cNvSpPr>
            <p:nvPr/>
          </p:nvSpPr>
          <p:spPr bwMode="auto">
            <a:xfrm>
              <a:off x="1859333" y="1348147"/>
              <a:ext cx="575913"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0000"/>
                  </a:solidFill>
                  <a:latin typeface="Times New Roman" panose="02020603050405020304" pitchFamily="18" charset="0"/>
                  <a:ea typeface="黑体" panose="02010609060101010101" pitchFamily="49" charset="-122"/>
                </a:rPr>
                <a:t>=</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grpSp>
          <p:nvGrpSpPr>
            <p:cNvPr id="12309" name="Group 6"/>
            <p:cNvGrpSpPr/>
            <p:nvPr/>
          </p:nvGrpSpPr>
          <p:grpSpPr bwMode="auto">
            <a:xfrm>
              <a:off x="2185174" y="1276710"/>
              <a:ext cx="1403812" cy="1077912"/>
              <a:chOff x="2725" y="3155"/>
              <a:chExt cx="252" cy="679"/>
            </a:xfrm>
          </p:grpSpPr>
          <p:sp>
            <p:nvSpPr>
              <p:cNvPr id="12314" name="Text Box 7"/>
              <p:cNvSpPr txBox="1">
                <a:spLocks noChangeArrowheads="1"/>
              </p:cNvSpPr>
              <p:nvPr/>
            </p:nvSpPr>
            <p:spPr bwMode="auto">
              <a:xfrm>
                <a:off x="2725" y="3155"/>
                <a:ext cx="252"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0000"/>
                    </a:solidFill>
                    <a:latin typeface="Times New Roman" panose="02020603050405020304" pitchFamily="18" charset="0"/>
                    <a:ea typeface="黑体" panose="02010609060101010101" pitchFamily="49" charset="-122"/>
                  </a:rPr>
                  <a:t>60÷20</a:t>
                </a:r>
                <a:endParaRPr kumimoji="1" lang="en-US" altLang="zh-CN" sz="3200" b="1">
                  <a:solidFill>
                    <a:srgbClr val="FF0000"/>
                  </a:solidFill>
                  <a:latin typeface="Times New Roman" panose="02020603050405020304" pitchFamily="18" charset="0"/>
                  <a:ea typeface="黑体" panose="02010609060101010101" pitchFamily="49" charset="-122"/>
                </a:endParaRPr>
              </a:p>
              <a:p>
                <a:pPr algn="ctr"/>
                <a:r>
                  <a:rPr kumimoji="1" lang="en-US" altLang="zh-CN" sz="3200" b="1">
                    <a:solidFill>
                      <a:srgbClr val="FF0000"/>
                    </a:solidFill>
                    <a:latin typeface="Times New Roman" panose="02020603050405020304" pitchFamily="18" charset="0"/>
                    <a:ea typeface="黑体" panose="02010609060101010101" pitchFamily="49" charset="-122"/>
                  </a:rPr>
                  <a:t>40÷20</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sp>
            <p:nvSpPr>
              <p:cNvPr id="12315" name="Line 8"/>
              <p:cNvSpPr>
                <a:spLocks noChangeShapeType="1"/>
              </p:cNvSpPr>
              <p:nvPr/>
            </p:nvSpPr>
            <p:spPr bwMode="auto">
              <a:xfrm>
                <a:off x="2744" y="3472"/>
                <a:ext cx="218" cy="0"/>
              </a:xfrm>
              <a:prstGeom prst="line">
                <a:avLst/>
              </a:prstGeom>
              <a:noFill/>
              <a:ln w="2540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2310" name="Text Box 9"/>
            <p:cNvSpPr txBox="1">
              <a:spLocks noChangeArrowheads="1"/>
            </p:cNvSpPr>
            <p:nvPr/>
          </p:nvSpPr>
          <p:spPr bwMode="auto">
            <a:xfrm>
              <a:off x="3499814" y="1348147"/>
              <a:ext cx="575913"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0000"/>
                  </a:solidFill>
                  <a:latin typeface="Times New Roman" panose="02020603050405020304" pitchFamily="18" charset="0"/>
                  <a:ea typeface="黑体" panose="02010609060101010101" pitchFamily="49" charset="-122"/>
                </a:rPr>
                <a:t>=</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grpSp>
          <p:nvGrpSpPr>
            <p:cNvPr id="12311" name="Group 10"/>
            <p:cNvGrpSpPr/>
            <p:nvPr/>
          </p:nvGrpSpPr>
          <p:grpSpPr bwMode="auto">
            <a:xfrm>
              <a:off x="3886369" y="1276710"/>
              <a:ext cx="424166" cy="1077912"/>
              <a:chOff x="2828" y="3155"/>
              <a:chExt cx="181" cy="679"/>
            </a:xfrm>
          </p:grpSpPr>
          <p:sp>
            <p:nvSpPr>
              <p:cNvPr id="12312" name="Text Box 11"/>
              <p:cNvSpPr txBox="1">
                <a:spLocks noChangeArrowheads="1"/>
              </p:cNvSpPr>
              <p:nvPr/>
            </p:nvSpPr>
            <p:spPr bwMode="auto">
              <a:xfrm>
                <a:off x="2843" y="3155"/>
                <a:ext cx="166"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0000"/>
                    </a:solidFill>
                    <a:latin typeface="Times New Roman" panose="02020603050405020304" pitchFamily="18" charset="0"/>
                    <a:ea typeface="黑体" panose="02010609060101010101" pitchFamily="49" charset="-122"/>
                  </a:rPr>
                  <a:t>3</a:t>
                </a:r>
                <a:endParaRPr kumimoji="1" lang="en-US" altLang="zh-CN" sz="3200" b="1">
                  <a:solidFill>
                    <a:srgbClr val="FF0000"/>
                  </a:solidFill>
                  <a:latin typeface="Times New Roman" panose="02020603050405020304" pitchFamily="18" charset="0"/>
                  <a:ea typeface="黑体" panose="02010609060101010101" pitchFamily="49" charset="-122"/>
                </a:endParaRPr>
              </a:p>
              <a:p>
                <a:pPr algn="ctr"/>
                <a:r>
                  <a:rPr kumimoji="1" lang="en-US" altLang="zh-CN" sz="3200" b="1">
                    <a:solidFill>
                      <a:srgbClr val="FF0000"/>
                    </a:solidFill>
                    <a:latin typeface="Times New Roman" panose="02020603050405020304" pitchFamily="18" charset="0"/>
                    <a:ea typeface="黑体" panose="02010609060101010101" pitchFamily="49" charset="-122"/>
                  </a:rPr>
                  <a:t>2</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sp>
            <p:nvSpPr>
              <p:cNvPr id="12313" name="Line 12"/>
              <p:cNvSpPr>
                <a:spLocks noChangeShapeType="1"/>
              </p:cNvSpPr>
              <p:nvPr/>
            </p:nvSpPr>
            <p:spPr bwMode="auto">
              <a:xfrm>
                <a:off x="2828" y="3472"/>
                <a:ext cx="181" cy="0"/>
              </a:xfrm>
              <a:prstGeom prst="line">
                <a:avLst/>
              </a:prstGeom>
              <a:noFill/>
              <a:ln w="2540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grpSp>
      <p:grpSp>
        <p:nvGrpSpPr>
          <p:cNvPr id="80" name="组合 79"/>
          <p:cNvGrpSpPr/>
          <p:nvPr/>
        </p:nvGrpSpPr>
        <p:grpSpPr bwMode="auto">
          <a:xfrm>
            <a:off x="4975225" y="2630488"/>
            <a:ext cx="3222625" cy="1100137"/>
            <a:chOff x="1067649" y="1254485"/>
            <a:chExt cx="3221797" cy="1100137"/>
          </a:xfrm>
        </p:grpSpPr>
        <p:grpSp>
          <p:nvGrpSpPr>
            <p:cNvPr id="12296" name="Group 2"/>
            <p:cNvGrpSpPr/>
            <p:nvPr/>
          </p:nvGrpSpPr>
          <p:grpSpPr bwMode="auto">
            <a:xfrm>
              <a:off x="1067649" y="1254485"/>
              <a:ext cx="865187" cy="1077912"/>
              <a:chOff x="2731" y="3155"/>
              <a:chExt cx="220" cy="679"/>
            </a:xfrm>
          </p:grpSpPr>
          <p:sp>
            <p:nvSpPr>
              <p:cNvPr id="12305" name="Text Box 3"/>
              <p:cNvSpPr txBox="1">
                <a:spLocks noChangeArrowheads="1"/>
              </p:cNvSpPr>
              <p:nvPr/>
            </p:nvSpPr>
            <p:spPr bwMode="auto">
              <a:xfrm>
                <a:off x="2731" y="3155"/>
                <a:ext cx="220"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0000"/>
                    </a:solidFill>
                    <a:latin typeface="Times New Roman" panose="02020603050405020304" pitchFamily="18" charset="0"/>
                    <a:ea typeface="黑体" panose="02010609060101010101" pitchFamily="49" charset="-122"/>
                  </a:rPr>
                  <a:t>36</a:t>
                </a:r>
                <a:endParaRPr kumimoji="1" lang="en-US" altLang="zh-CN" sz="3200" b="1">
                  <a:solidFill>
                    <a:srgbClr val="FF0000"/>
                  </a:solidFill>
                  <a:latin typeface="Times New Roman" panose="02020603050405020304" pitchFamily="18" charset="0"/>
                  <a:ea typeface="黑体" panose="02010609060101010101" pitchFamily="49" charset="-122"/>
                </a:endParaRPr>
              </a:p>
              <a:p>
                <a:pPr algn="ctr"/>
                <a:r>
                  <a:rPr kumimoji="1" lang="en-US" altLang="zh-CN" sz="3200" b="1">
                    <a:solidFill>
                      <a:srgbClr val="FF0000"/>
                    </a:solidFill>
                    <a:latin typeface="Times New Roman" panose="02020603050405020304" pitchFamily="18" charset="0"/>
                    <a:ea typeface="黑体" panose="02010609060101010101" pitchFamily="49" charset="-122"/>
                  </a:rPr>
                  <a:t>48</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sp>
            <p:nvSpPr>
              <p:cNvPr id="12306" name="Line 4"/>
              <p:cNvSpPr>
                <a:spLocks noChangeShapeType="1"/>
              </p:cNvSpPr>
              <p:nvPr/>
            </p:nvSpPr>
            <p:spPr bwMode="auto">
              <a:xfrm>
                <a:off x="2744" y="3493"/>
                <a:ext cx="181" cy="0"/>
              </a:xfrm>
              <a:prstGeom prst="line">
                <a:avLst/>
              </a:prstGeom>
              <a:noFill/>
              <a:ln w="2540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2297" name="Text Box 5"/>
            <p:cNvSpPr txBox="1">
              <a:spLocks noChangeArrowheads="1"/>
            </p:cNvSpPr>
            <p:nvPr/>
          </p:nvSpPr>
          <p:spPr bwMode="auto">
            <a:xfrm>
              <a:off x="1859608" y="1348147"/>
              <a:ext cx="576114"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0000"/>
                  </a:solidFill>
                  <a:latin typeface="Times New Roman" panose="02020603050405020304" pitchFamily="18" charset="0"/>
                  <a:ea typeface="黑体" panose="02010609060101010101" pitchFamily="49" charset="-122"/>
                </a:rPr>
                <a:t>=</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grpSp>
          <p:nvGrpSpPr>
            <p:cNvPr id="12298" name="Group 6"/>
            <p:cNvGrpSpPr/>
            <p:nvPr/>
          </p:nvGrpSpPr>
          <p:grpSpPr bwMode="auto">
            <a:xfrm>
              <a:off x="2162894" y="1276710"/>
              <a:ext cx="1459519" cy="1077912"/>
              <a:chOff x="2721" y="3155"/>
              <a:chExt cx="262" cy="679"/>
            </a:xfrm>
          </p:grpSpPr>
          <p:sp>
            <p:nvSpPr>
              <p:cNvPr id="12303" name="Text Box 7"/>
              <p:cNvSpPr txBox="1">
                <a:spLocks noChangeArrowheads="1"/>
              </p:cNvSpPr>
              <p:nvPr/>
            </p:nvSpPr>
            <p:spPr bwMode="auto">
              <a:xfrm>
                <a:off x="2721" y="3155"/>
                <a:ext cx="262" cy="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0000"/>
                    </a:solidFill>
                    <a:latin typeface="Times New Roman" panose="02020603050405020304" pitchFamily="18" charset="0"/>
                    <a:ea typeface="黑体" panose="02010609060101010101" pitchFamily="49" charset="-122"/>
                  </a:rPr>
                  <a:t>36÷12</a:t>
                </a:r>
                <a:endParaRPr kumimoji="1" lang="en-US" altLang="zh-CN" sz="3200" b="1">
                  <a:solidFill>
                    <a:srgbClr val="FF0000"/>
                  </a:solidFill>
                  <a:latin typeface="Times New Roman" panose="02020603050405020304" pitchFamily="18" charset="0"/>
                  <a:ea typeface="黑体" panose="02010609060101010101" pitchFamily="49" charset="-122"/>
                </a:endParaRPr>
              </a:p>
              <a:p>
                <a:pPr algn="ctr"/>
                <a:r>
                  <a:rPr kumimoji="1" lang="en-US" altLang="zh-CN" sz="3200" b="1">
                    <a:solidFill>
                      <a:srgbClr val="FF0000"/>
                    </a:solidFill>
                    <a:latin typeface="Times New Roman" panose="02020603050405020304" pitchFamily="18" charset="0"/>
                    <a:ea typeface="黑体" panose="02010609060101010101" pitchFamily="49" charset="-122"/>
                  </a:rPr>
                  <a:t>48÷12</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sp>
            <p:nvSpPr>
              <p:cNvPr id="12304" name="Line 8"/>
              <p:cNvSpPr>
                <a:spLocks noChangeShapeType="1"/>
              </p:cNvSpPr>
              <p:nvPr/>
            </p:nvSpPr>
            <p:spPr bwMode="auto">
              <a:xfrm>
                <a:off x="2745" y="3472"/>
                <a:ext cx="209" cy="0"/>
              </a:xfrm>
              <a:prstGeom prst="line">
                <a:avLst/>
              </a:prstGeom>
              <a:noFill/>
              <a:ln w="2540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12299" name="Text Box 9"/>
            <p:cNvSpPr txBox="1">
              <a:spLocks noChangeArrowheads="1"/>
            </p:cNvSpPr>
            <p:nvPr/>
          </p:nvSpPr>
          <p:spPr bwMode="auto">
            <a:xfrm>
              <a:off x="3476855" y="1348147"/>
              <a:ext cx="57611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30000"/>
                </a:lnSpc>
              </a:pPr>
              <a:r>
                <a:rPr kumimoji="1" lang="en-US" altLang="zh-CN" sz="3200" b="1">
                  <a:solidFill>
                    <a:srgbClr val="FF0000"/>
                  </a:solidFill>
                  <a:latin typeface="Times New Roman" panose="02020603050405020304" pitchFamily="18" charset="0"/>
                  <a:ea typeface="黑体" panose="02010609060101010101" pitchFamily="49" charset="-122"/>
                </a:rPr>
                <a:t>=</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grpSp>
          <p:nvGrpSpPr>
            <p:cNvPr id="12300" name="Group 10"/>
            <p:cNvGrpSpPr/>
            <p:nvPr/>
          </p:nvGrpSpPr>
          <p:grpSpPr bwMode="auto">
            <a:xfrm>
              <a:off x="3865280" y="1276710"/>
              <a:ext cx="424165" cy="1066799"/>
              <a:chOff x="2819" y="3155"/>
              <a:chExt cx="181" cy="672"/>
            </a:xfrm>
          </p:grpSpPr>
          <p:sp>
            <p:nvSpPr>
              <p:cNvPr id="12301" name="Text Box 11"/>
              <p:cNvSpPr txBox="1">
                <a:spLocks noChangeArrowheads="1"/>
              </p:cNvSpPr>
              <p:nvPr/>
            </p:nvSpPr>
            <p:spPr bwMode="auto">
              <a:xfrm>
                <a:off x="2825" y="3155"/>
                <a:ext cx="165" cy="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FF0000"/>
                    </a:solidFill>
                    <a:latin typeface="Times New Roman" panose="02020603050405020304" pitchFamily="18" charset="0"/>
                    <a:ea typeface="黑体" panose="02010609060101010101" pitchFamily="49" charset="-122"/>
                  </a:rPr>
                  <a:t>3</a:t>
                </a:r>
                <a:endParaRPr kumimoji="1" lang="en-US" altLang="zh-CN" sz="3200" b="1">
                  <a:solidFill>
                    <a:srgbClr val="FF0000"/>
                  </a:solidFill>
                  <a:latin typeface="Times New Roman" panose="02020603050405020304" pitchFamily="18" charset="0"/>
                  <a:ea typeface="黑体" panose="02010609060101010101" pitchFamily="49" charset="-122"/>
                </a:endParaRPr>
              </a:p>
              <a:p>
                <a:pPr algn="ctr"/>
                <a:r>
                  <a:rPr kumimoji="1" lang="en-US" altLang="zh-CN" sz="3200" b="1">
                    <a:solidFill>
                      <a:srgbClr val="FF0000"/>
                    </a:solidFill>
                    <a:latin typeface="Times New Roman" panose="02020603050405020304" pitchFamily="18" charset="0"/>
                    <a:ea typeface="黑体" panose="02010609060101010101" pitchFamily="49" charset="-122"/>
                  </a:rPr>
                  <a:t>4</a:t>
                </a:r>
                <a:endParaRPr kumimoji="1" lang="en-US" altLang="zh-CN" sz="3200" b="1">
                  <a:solidFill>
                    <a:srgbClr val="FF0000"/>
                  </a:solidFill>
                  <a:latin typeface="Times New Roman" panose="02020603050405020304" pitchFamily="18" charset="0"/>
                  <a:ea typeface="黑体" panose="02010609060101010101" pitchFamily="49" charset="-122"/>
                </a:endParaRPr>
              </a:p>
            </p:txBody>
          </p:sp>
          <p:sp>
            <p:nvSpPr>
              <p:cNvPr id="12302" name="Line 12"/>
              <p:cNvSpPr>
                <a:spLocks noChangeShapeType="1"/>
              </p:cNvSpPr>
              <p:nvPr/>
            </p:nvSpPr>
            <p:spPr bwMode="auto">
              <a:xfrm>
                <a:off x="2819" y="3472"/>
                <a:ext cx="181" cy="0"/>
              </a:xfrm>
              <a:prstGeom prst="line">
                <a:avLst/>
              </a:prstGeom>
              <a:noFill/>
              <a:ln w="25400">
                <a:solidFill>
                  <a:srgbClr val="FF0000"/>
                </a:solidFill>
                <a:round/>
              </a:ln>
              <a:extLst>
                <a:ext uri="{909E8E84-426E-40DD-AFC4-6F175D3DCCD1}">
                  <a14:hiddenFill xmlns:a14="http://schemas.microsoft.com/office/drawing/2010/main">
                    <a:noFill/>
                  </a14:hiddenFill>
                </a:ext>
              </a:extLst>
            </p:spPr>
            <p:txBody>
              <a:bodyPr/>
              <a:lstStyle/>
              <a:p>
                <a:endParaRPr lang="zh-CN" altLang="en-US"/>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2998788" y="252413"/>
            <a:ext cx="3146425" cy="731837"/>
          </a:xfrm>
          <a:prstGeom prst="rect">
            <a:avLst/>
          </a:prstGeom>
          <a:effectLst>
            <a:outerShdw blurRad="50800" dist="38100" dir="2700000" algn="tl" rotWithShape="0">
              <a:prstClr val="black">
                <a:alpha val="40000"/>
              </a:prstClr>
            </a:outerShdw>
          </a:effectLst>
        </p:spPr>
      </p:pic>
      <p:sp>
        <p:nvSpPr>
          <p:cNvPr id="13315" name="矩形 12"/>
          <p:cNvSpPr>
            <a:spLocks noChangeArrowheads="1"/>
          </p:cNvSpPr>
          <p:nvPr/>
        </p:nvSpPr>
        <p:spPr bwMode="auto">
          <a:xfrm>
            <a:off x="3521075" y="311150"/>
            <a:ext cx="2582863"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lnSpc>
                <a:spcPct val="120000"/>
              </a:lnSpc>
            </a:pPr>
            <a:r>
              <a:rPr lang="zh-CN" altLang="en-US" sz="3200" b="1">
                <a:solidFill>
                  <a:schemeClr val="bg1"/>
                </a:solidFill>
                <a:latin typeface="Times New Roman" panose="02020603050405020304" pitchFamily="18" charset="0"/>
                <a:ea typeface="黑体" panose="02010609060101010101" pitchFamily="49" charset="-122"/>
              </a:rPr>
              <a:t>约分的方法</a:t>
            </a:r>
            <a:endParaRPr lang="zh-CN" altLang="en-US" sz="3200" b="1">
              <a:solidFill>
                <a:schemeClr val="bg1"/>
              </a:solidFill>
              <a:latin typeface="Times New Roman" panose="02020603050405020304" pitchFamily="18" charset="0"/>
              <a:ea typeface="黑体" panose="02010609060101010101" pitchFamily="49" charset="-122"/>
            </a:endParaRPr>
          </a:p>
        </p:txBody>
      </p:sp>
      <p:grpSp>
        <p:nvGrpSpPr>
          <p:cNvPr id="13316" name="组合 13"/>
          <p:cNvGrpSpPr/>
          <p:nvPr/>
        </p:nvGrpSpPr>
        <p:grpSpPr bwMode="auto">
          <a:xfrm>
            <a:off x="741363" y="1062038"/>
            <a:ext cx="852487" cy="3094037"/>
            <a:chOff x="625621" y="1061311"/>
            <a:chExt cx="852053" cy="3093859"/>
          </a:xfrm>
        </p:grpSpPr>
        <p:grpSp>
          <p:nvGrpSpPr>
            <p:cNvPr id="13327" name="组合 1"/>
            <p:cNvGrpSpPr/>
            <p:nvPr/>
          </p:nvGrpSpPr>
          <p:grpSpPr bwMode="auto">
            <a:xfrm>
              <a:off x="625621" y="1061311"/>
              <a:ext cx="633092" cy="3093859"/>
              <a:chOff x="3641725" y="1259362"/>
              <a:chExt cx="559737" cy="2735380"/>
            </a:xfrm>
          </p:grpSpPr>
          <p:cxnSp>
            <p:nvCxnSpPr>
              <p:cNvPr id="13330" name="直接连接符 15"/>
              <p:cNvCxnSpPr>
                <a:cxnSpLocks noChangeShapeType="1"/>
              </p:cNvCxnSpPr>
              <p:nvPr>
                <p:custDataLst>
                  <p:tags r:id="rId2"/>
                </p:custDataLst>
              </p:nvPr>
            </p:nvCxnSpPr>
            <p:spPr bwMode="auto">
              <a:xfrm>
                <a:off x="3923879" y="1266380"/>
                <a:ext cx="0" cy="2728362"/>
              </a:xfrm>
              <a:prstGeom prst="line">
                <a:avLst/>
              </a:prstGeom>
              <a:noFill/>
              <a:ln w="19050">
                <a:solidFill>
                  <a:srgbClr val="FF0000"/>
                </a:solidFill>
                <a:miter lim="800000"/>
              </a:ln>
              <a:extLst>
                <a:ext uri="{909E8E84-426E-40DD-AFC4-6F175D3DCCD1}">
                  <a14:hiddenFill xmlns:a14="http://schemas.microsoft.com/office/drawing/2010/main">
                    <a:noFill/>
                  </a14:hiddenFill>
                </a:ext>
              </a:extLst>
            </p:spPr>
          </p:cxnSp>
          <p:sp>
            <p:nvSpPr>
              <p:cNvPr id="19" name="任意多边形 3"/>
              <p:cNvSpPr/>
              <p:nvPr>
                <p:custDataLst>
                  <p:tags r:id="rId3"/>
                </p:custDataLst>
              </p:nvPr>
            </p:nvSpPr>
            <p:spPr>
              <a:xfrm>
                <a:off x="3641725" y="1259362"/>
                <a:ext cx="559735" cy="649810"/>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rgbClr val="FF3300"/>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sz="3200" kern="0" dirty="0">
                  <a:solidFill>
                    <a:srgbClr val="FFFFFF"/>
                  </a:solidFill>
                  <a:latin typeface="Times New Roman" panose="02020603050405020304"/>
                  <a:ea typeface="幼圆" panose="02010509060101010101" pitchFamily="49" charset="-122"/>
                </a:endParaRPr>
              </a:p>
            </p:txBody>
          </p:sp>
          <p:sp>
            <p:nvSpPr>
              <p:cNvPr id="20" name="任意多边形 4"/>
              <p:cNvSpPr/>
              <p:nvPr>
                <p:custDataLst>
                  <p:tags r:id="rId4"/>
                </p:custDataLst>
              </p:nvPr>
            </p:nvSpPr>
            <p:spPr>
              <a:xfrm>
                <a:off x="3641725" y="2177237"/>
                <a:ext cx="559735" cy="649810"/>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rgbClr val="FF3300"/>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sz="3200" kern="0" dirty="0">
                  <a:solidFill>
                    <a:srgbClr val="FFFFFF"/>
                  </a:solidFill>
                  <a:latin typeface="Times New Roman" panose="02020603050405020304"/>
                  <a:ea typeface="幼圆" panose="02010509060101010101" pitchFamily="49" charset="-122"/>
                </a:endParaRPr>
              </a:p>
            </p:txBody>
          </p:sp>
        </p:grpSp>
        <p:sp>
          <p:nvSpPr>
            <p:cNvPr id="13328" name="TextBox 5"/>
            <p:cNvSpPr txBox="1">
              <a:spLocks noChangeArrowheads="1"/>
            </p:cNvSpPr>
            <p:nvPr/>
          </p:nvSpPr>
          <p:spPr bwMode="auto">
            <a:xfrm>
              <a:off x="646246" y="1105761"/>
              <a:ext cx="591838" cy="584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a:solidFill>
                    <a:srgbClr val="FFFFFF"/>
                  </a:solidFill>
                  <a:latin typeface="Times New Roman" panose="02020603050405020304" pitchFamily="18" charset="0"/>
                  <a:ea typeface="黑体" panose="02010609060101010101" pitchFamily="49" charset="-122"/>
                </a:rPr>
                <a:t>小</a:t>
              </a:r>
              <a:endParaRPr lang="zh-CN" altLang="en-US" sz="3200" b="1">
                <a:solidFill>
                  <a:srgbClr val="FFFFFF"/>
                </a:solidFill>
                <a:latin typeface="Times New Roman" panose="02020603050405020304" pitchFamily="18" charset="0"/>
                <a:ea typeface="黑体" panose="02010609060101010101" pitchFamily="49" charset="-122"/>
              </a:endParaRPr>
            </a:p>
          </p:txBody>
        </p:sp>
        <p:sp>
          <p:nvSpPr>
            <p:cNvPr id="13329" name="TextBox 6"/>
            <p:cNvSpPr txBox="1">
              <a:spLocks noChangeArrowheads="1"/>
            </p:cNvSpPr>
            <p:nvPr/>
          </p:nvSpPr>
          <p:spPr bwMode="auto">
            <a:xfrm>
              <a:off x="646246" y="2153499"/>
              <a:ext cx="831428" cy="585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a:solidFill>
                    <a:srgbClr val="FFFFFF"/>
                  </a:solidFill>
                  <a:latin typeface="Times New Roman" panose="02020603050405020304" pitchFamily="18" charset="0"/>
                  <a:ea typeface="黑体" panose="02010609060101010101" pitchFamily="49" charset="-122"/>
                </a:rPr>
                <a:t>结</a:t>
              </a:r>
              <a:endParaRPr lang="zh-CN" altLang="en-US" sz="3200" b="1">
                <a:solidFill>
                  <a:srgbClr val="FFFFFF"/>
                </a:solidFill>
                <a:latin typeface="Times New Roman" panose="02020603050405020304" pitchFamily="18" charset="0"/>
                <a:ea typeface="黑体" panose="02010609060101010101" pitchFamily="49" charset="-122"/>
              </a:endParaRPr>
            </a:p>
          </p:txBody>
        </p:sp>
      </p:grpSp>
      <p:sp>
        <p:nvSpPr>
          <p:cNvPr id="21" name="矩形 20"/>
          <p:cNvSpPr>
            <a:spLocks noChangeArrowheads="1"/>
          </p:cNvSpPr>
          <p:nvPr/>
        </p:nvSpPr>
        <p:spPr bwMode="auto">
          <a:xfrm>
            <a:off x="2513013" y="1114425"/>
            <a:ext cx="238442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solidFill>
                  <a:srgbClr val="000000"/>
                </a:solidFill>
                <a:latin typeface="Times New Roman" panose="02020603050405020304" pitchFamily="18" charset="0"/>
                <a:ea typeface="黑体" panose="02010609060101010101" pitchFamily="49" charset="-122"/>
              </a:rPr>
              <a:t>方法一：</a:t>
            </a:r>
            <a:endParaRPr lang="en-US" altLang="zh-CN" sz="3200" b="1">
              <a:solidFill>
                <a:srgbClr val="000000"/>
              </a:solidFill>
              <a:latin typeface="Times New Roman" panose="02020603050405020304" pitchFamily="18" charset="0"/>
              <a:ea typeface="黑体" panose="02010609060101010101" pitchFamily="49" charset="-122"/>
            </a:endParaRPr>
          </a:p>
        </p:txBody>
      </p:sp>
      <p:sp>
        <p:nvSpPr>
          <p:cNvPr id="22" name="矩形 21"/>
          <p:cNvSpPr>
            <a:spLocks noChangeArrowheads="1"/>
          </p:cNvSpPr>
          <p:nvPr/>
        </p:nvSpPr>
        <p:spPr bwMode="auto">
          <a:xfrm>
            <a:off x="2513013" y="2944813"/>
            <a:ext cx="238442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solidFill>
                  <a:srgbClr val="000000"/>
                </a:solidFill>
                <a:latin typeface="Times New Roman" panose="02020603050405020304" pitchFamily="18" charset="0"/>
                <a:ea typeface="黑体" panose="02010609060101010101" pitchFamily="49" charset="-122"/>
              </a:rPr>
              <a:t>方法二：</a:t>
            </a:r>
            <a:endParaRPr lang="zh-CN" altLang="en-US" sz="3200" b="1">
              <a:solidFill>
                <a:srgbClr val="000000"/>
              </a:solidFill>
              <a:latin typeface="Times New Roman" panose="02020603050405020304" pitchFamily="18" charset="0"/>
              <a:ea typeface="黑体" panose="02010609060101010101" pitchFamily="49" charset="-122"/>
            </a:endParaRPr>
          </a:p>
        </p:txBody>
      </p:sp>
      <p:sp>
        <p:nvSpPr>
          <p:cNvPr id="23" name="矩形 22"/>
          <p:cNvSpPr>
            <a:spLocks noChangeArrowheads="1"/>
          </p:cNvSpPr>
          <p:nvPr/>
        </p:nvSpPr>
        <p:spPr bwMode="auto">
          <a:xfrm>
            <a:off x="1730375" y="3546475"/>
            <a:ext cx="7272338"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solidFill>
                  <a:srgbClr val="000000"/>
                </a:solidFill>
                <a:latin typeface="Times New Roman" panose="02020603050405020304" pitchFamily="18" charset="0"/>
                <a:ea typeface="黑体" panose="02010609060101010101" pitchFamily="49" charset="-122"/>
              </a:rPr>
              <a:t>直接用分子和分母的最大公因数去除。</a:t>
            </a:r>
            <a:endParaRPr lang="zh-CN" altLang="en-US" sz="3200" b="1">
              <a:solidFill>
                <a:srgbClr val="000000"/>
              </a:solidFill>
              <a:latin typeface="Times New Roman" panose="02020603050405020304" pitchFamily="18" charset="0"/>
              <a:ea typeface="黑体" panose="02010609060101010101" pitchFamily="49" charset="-122"/>
            </a:endParaRPr>
          </a:p>
        </p:txBody>
      </p:sp>
      <p:sp>
        <p:nvSpPr>
          <p:cNvPr id="24" name="矩形 23"/>
          <p:cNvSpPr>
            <a:spLocks noChangeArrowheads="1"/>
          </p:cNvSpPr>
          <p:nvPr/>
        </p:nvSpPr>
        <p:spPr bwMode="auto">
          <a:xfrm>
            <a:off x="1730375" y="1801813"/>
            <a:ext cx="7272338"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solidFill>
                  <a:srgbClr val="000000"/>
                </a:solidFill>
                <a:latin typeface="Times New Roman" panose="02020603050405020304" pitchFamily="18" charset="0"/>
                <a:ea typeface="黑体" panose="02010609060101010101" pitchFamily="49" charset="-122"/>
              </a:rPr>
              <a:t>用分子和分母共有的质因数依次去除。</a:t>
            </a:r>
            <a:endParaRPr lang="en-US" altLang="zh-CN" sz="3200" b="1">
              <a:solidFill>
                <a:srgbClr val="000000"/>
              </a:solidFill>
              <a:latin typeface="Times New Roman" panose="02020603050405020304" pitchFamily="18" charset="0"/>
              <a:ea typeface="黑体" panose="02010609060101010101" pitchFamily="49" charset="-122"/>
            </a:endParaRPr>
          </a:p>
        </p:txBody>
      </p:sp>
      <p:grpSp>
        <p:nvGrpSpPr>
          <p:cNvPr id="25" name="组合 24"/>
          <p:cNvGrpSpPr/>
          <p:nvPr/>
        </p:nvGrpSpPr>
        <p:grpSpPr bwMode="auto">
          <a:xfrm>
            <a:off x="1908175" y="1069975"/>
            <a:ext cx="563563" cy="568325"/>
            <a:chOff x="2127250" y="3678238"/>
            <a:chExt cx="563563" cy="568325"/>
          </a:xfrm>
        </p:grpSpPr>
        <p:sp>
          <p:nvSpPr>
            <p:cNvPr id="26" name="任意多边形 26"/>
            <p:cNvSpPr/>
            <p:nvPr>
              <p:custDataLst>
                <p:tags r:id="rId5"/>
              </p:custDataLst>
            </p:nvPr>
          </p:nvSpPr>
          <p:spPr>
            <a:xfrm>
              <a:off x="2127250" y="3697288"/>
              <a:ext cx="549275" cy="549275"/>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rgbClr val="FFC91D"/>
            </a:solidFill>
            <a:ln w="12700" cap="flat" cmpd="sng" algn="ctr">
              <a:noFill/>
              <a:prstDash val="solid"/>
              <a:miter lim="800000"/>
            </a:ln>
            <a:effectLst/>
          </p:spPr>
          <p:txBody>
            <a:bodyPr lIns="0" tIns="180000" rIns="0" bIns="0" anchor="ctr"/>
            <a:lstStyle/>
            <a:p>
              <a:pPr algn="ctr" fontAlgn="auto">
                <a:spcBef>
                  <a:spcPts val="0"/>
                </a:spcBef>
                <a:spcAft>
                  <a:spcPts val="0"/>
                </a:spcAft>
                <a:defRPr/>
              </a:pPr>
              <a:r>
                <a:rPr lang="en-US" altLang="zh-CN" sz="2800" b="1" kern="0" dirty="0">
                  <a:solidFill>
                    <a:srgbClr val="FFFFFF"/>
                  </a:solidFill>
                  <a:latin typeface="Calibri" panose="020F0502020204030204"/>
                  <a:ea typeface="黑体" panose="02010609060101010101" pitchFamily="49" charset="-122"/>
                </a:rPr>
                <a:t>01</a:t>
              </a:r>
              <a:endParaRPr lang="zh-CN" altLang="en-US" sz="2800" b="1" kern="0" dirty="0">
                <a:solidFill>
                  <a:srgbClr val="FFFFFF"/>
                </a:solidFill>
                <a:latin typeface="Calibri" panose="020F0502020204030204"/>
                <a:ea typeface="黑体" panose="02010609060101010101" pitchFamily="49" charset="-122"/>
              </a:endParaRPr>
            </a:p>
          </p:txBody>
        </p:sp>
        <p:sp>
          <p:nvSpPr>
            <p:cNvPr id="27" name="矩形 26"/>
            <p:cNvSpPr/>
            <p:nvPr>
              <p:custDataLst>
                <p:tags r:id="rId6"/>
              </p:custDataLst>
            </p:nvPr>
          </p:nvSpPr>
          <p:spPr>
            <a:xfrm>
              <a:off x="2527300" y="3678238"/>
              <a:ext cx="163513" cy="169863"/>
            </a:xfrm>
            <a:prstGeom prst="rect">
              <a:avLst/>
            </a:prstGeom>
            <a:solidFill>
              <a:srgbClr val="FFC91D">
                <a:lumMod val="40000"/>
                <a:lumOff val="60000"/>
              </a:srgbClr>
            </a:solidFill>
            <a:ln w="12700" cap="flat" cmpd="sng" algn="ctr">
              <a:noFill/>
              <a:prstDash val="solid"/>
              <a:miter lim="800000"/>
            </a:ln>
            <a:effectLst/>
          </p:spPr>
          <p:txBody>
            <a:bodyPr lIns="0" tIns="216000" rIns="180000" bIns="0" anchor="ctr"/>
            <a:lstStyle/>
            <a:p>
              <a:pPr algn="ctr" fontAlgn="auto">
                <a:spcBef>
                  <a:spcPts val="0"/>
                </a:spcBef>
                <a:spcAft>
                  <a:spcPts val="0"/>
                </a:spcAft>
                <a:defRPr/>
              </a:pPr>
              <a:endParaRPr lang="zh-CN" altLang="en-US" sz="600" b="1" kern="0" dirty="0">
                <a:solidFill>
                  <a:srgbClr val="FFFFFF"/>
                </a:solidFill>
                <a:latin typeface="Calibri" panose="020F0502020204030204"/>
                <a:ea typeface="黑体" panose="02010609060101010101" pitchFamily="49" charset="-122"/>
              </a:endParaRPr>
            </a:p>
          </p:txBody>
        </p:sp>
      </p:grpSp>
      <p:grpSp>
        <p:nvGrpSpPr>
          <p:cNvPr id="28" name="组合 27"/>
          <p:cNvGrpSpPr/>
          <p:nvPr/>
        </p:nvGrpSpPr>
        <p:grpSpPr bwMode="auto">
          <a:xfrm>
            <a:off x="1863725" y="2897188"/>
            <a:ext cx="563563" cy="568325"/>
            <a:chOff x="2127250" y="5097463"/>
            <a:chExt cx="563563" cy="568325"/>
          </a:xfrm>
        </p:grpSpPr>
        <p:sp>
          <p:nvSpPr>
            <p:cNvPr id="29" name="任意多边形 29"/>
            <p:cNvSpPr/>
            <p:nvPr>
              <p:custDataLst>
                <p:tags r:id="rId7"/>
              </p:custDataLst>
            </p:nvPr>
          </p:nvSpPr>
          <p:spPr>
            <a:xfrm>
              <a:off x="2127250" y="5114925"/>
              <a:ext cx="549275" cy="550863"/>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rgbClr val="B7DC50"/>
            </a:solidFill>
            <a:ln w="12700" cap="flat" cmpd="sng" algn="ctr">
              <a:noFill/>
              <a:prstDash val="solid"/>
              <a:miter lim="800000"/>
            </a:ln>
            <a:effectLst/>
          </p:spPr>
          <p:txBody>
            <a:bodyPr lIns="0" tIns="180000" rIns="0" bIns="0" anchor="ctr"/>
            <a:lstStyle/>
            <a:p>
              <a:pPr algn="ctr" fontAlgn="auto">
                <a:spcBef>
                  <a:spcPts val="0"/>
                </a:spcBef>
                <a:spcAft>
                  <a:spcPts val="0"/>
                </a:spcAft>
                <a:defRPr/>
              </a:pPr>
              <a:r>
                <a:rPr lang="en-US" altLang="zh-CN" sz="2800" b="1" kern="0" dirty="0">
                  <a:solidFill>
                    <a:srgbClr val="FFFFFF"/>
                  </a:solidFill>
                  <a:latin typeface="Calibri" panose="020F0502020204030204"/>
                  <a:ea typeface="黑体" panose="02010609060101010101" pitchFamily="49" charset="-122"/>
                </a:rPr>
                <a:t>02</a:t>
              </a:r>
              <a:endParaRPr lang="zh-CN" altLang="en-US" sz="2800" b="1" kern="0" dirty="0">
                <a:solidFill>
                  <a:srgbClr val="FFFFFF"/>
                </a:solidFill>
                <a:latin typeface="Calibri" panose="020F0502020204030204"/>
                <a:ea typeface="黑体" panose="02010609060101010101" pitchFamily="49" charset="-122"/>
              </a:endParaRPr>
            </a:p>
          </p:txBody>
        </p:sp>
        <p:sp>
          <p:nvSpPr>
            <p:cNvPr id="30" name="矩形 29"/>
            <p:cNvSpPr/>
            <p:nvPr>
              <p:custDataLst>
                <p:tags r:id="rId8"/>
              </p:custDataLst>
            </p:nvPr>
          </p:nvSpPr>
          <p:spPr>
            <a:xfrm>
              <a:off x="2527300" y="5097463"/>
              <a:ext cx="163513" cy="168275"/>
            </a:xfrm>
            <a:prstGeom prst="rect">
              <a:avLst/>
            </a:prstGeom>
            <a:solidFill>
              <a:srgbClr val="B7DC50">
                <a:lumMod val="40000"/>
                <a:lumOff val="60000"/>
              </a:srgbClr>
            </a:solidFill>
            <a:ln w="12700" cap="flat" cmpd="sng" algn="ctr">
              <a:noFill/>
              <a:prstDash val="solid"/>
              <a:miter lim="800000"/>
            </a:ln>
            <a:effectLst/>
          </p:spPr>
          <p:txBody>
            <a:bodyPr lIns="0" tIns="216000" rIns="180000" bIns="0" anchor="ctr"/>
            <a:lstStyle/>
            <a:p>
              <a:pPr algn="ctr" fontAlgn="auto">
                <a:spcBef>
                  <a:spcPts val="0"/>
                </a:spcBef>
                <a:spcAft>
                  <a:spcPts val="0"/>
                </a:spcAft>
                <a:defRPr/>
              </a:pPr>
              <a:endParaRPr lang="zh-CN" altLang="en-US" sz="600" b="1" kern="0" dirty="0">
                <a:solidFill>
                  <a:srgbClr val="FFFFFF"/>
                </a:solidFill>
                <a:latin typeface="Calibri" panose="020F0502020204030204"/>
                <a:ea typeface="黑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500"/>
                                        <p:tgtEl>
                                          <p:spTgt spid="2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椭圆 21"/>
          <p:cNvSpPr/>
          <p:nvPr/>
        </p:nvSpPr>
        <p:spPr>
          <a:xfrm>
            <a:off x="929104" y="2525378"/>
            <a:ext cx="3310480" cy="1478908"/>
          </a:xfrm>
          <a:prstGeom prst="ellipse">
            <a:avLst/>
          </a:prstGeom>
          <a:solidFill>
            <a:srgbClr val="FFF6EE"/>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810419" y="2525378"/>
            <a:ext cx="3310480" cy="1478908"/>
          </a:xfrm>
          <a:prstGeom prst="ellipse">
            <a:avLst/>
          </a:prstGeom>
          <a:solidFill>
            <a:srgbClr val="FFF6EE"/>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27957" y="676501"/>
            <a:ext cx="5097145" cy="521970"/>
          </a:xfrm>
          <a:prstGeom prst="rect">
            <a:avLst/>
          </a:prstGeom>
          <a:noFill/>
        </p:spPr>
        <p:txBody>
          <a:bodyPr wrap="none">
            <a:spAutoFit/>
          </a:bodyPr>
          <a:lstStyle/>
          <a:p>
            <a:pPr>
              <a:defRPr/>
            </a:pPr>
            <a:r>
              <a:rPr lang="en-US" altLang="zh-CN" sz="2800" b="1" dirty="0">
                <a:latin typeface="+mn-lt"/>
                <a:ea typeface="黑体" panose="02010609060101010101" pitchFamily="49" charset="-122"/>
              </a:rPr>
              <a:t>1.</a:t>
            </a:r>
            <a:r>
              <a:rPr lang="zh-CN" altLang="en-US" sz="2800" b="1" dirty="0">
                <a:latin typeface="+mn-lt"/>
                <a:ea typeface="黑体" panose="02010609060101010101" pitchFamily="49" charset="-122"/>
              </a:rPr>
              <a:t>把下列分数填入相应的圈里。</a:t>
            </a:r>
            <a:endParaRPr lang="zh-CN" altLang="en-US" sz="2800" b="1" dirty="0">
              <a:latin typeface="+mn-lt"/>
              <a:ea typeface="黑体" panose="02010609060101010101" pitchFamily="49" charset="-122"/>
            </a:endParaRPr>
          </a:p>
        </p:txBody>
      </p:sp>
      <p:sp>
        <p:nvSpPr>
          <p:cNvPr id="2" name="文本框 1"/>
          <p:cNvSpPr txBox="1"/>
          <p:nvPr/>
        </p:nvSpPr>
        <p:spPr>
          <a:xfrm>
            <a:off x="5252493" y="799292"/>
            <a:ext cx="2821606" cy="307777"/>
          </a:xfrm>
          <a:prstGeom prst="rect">
            <a:avLst/>
          </a:prstGeom>
          <a:noFill/>
        </p:spPr>
        <p:txBody>
          <a:bodyPr wrap="none" rtlCol="0">
            <a:spAutoFit/>
          </a:bodyPr>
          <a:lstStyle/>
          <a:p>
            <a:r>
              <a:rPr lang="en-US" altLang="zh-CN" sz="1400" b="1" dirty="0">
                <a:solidFill>
                  <a:srgbClr val="002060"/>
                </a:solidFill>
              </a:rPr>
              <a:t>【</a:t>
            </a:r>
            <a:r>
              <a:rPr lang="zh-CN" altLang="en-US" sz="1400" b="1" dirty="0">
                <a:solidFill>
                  <a:srgbClr val="002060"/>
                </a:solidFill>
              </a:rPr>
              <a:t>选自课本</a:t>
            </a:r>
            <a:r>
              <a:rPr lang="en-US" altLang="zh-CN" sz="1400" b="1" dirty="0">
                <a:solidFill>
                  <a:srgbClr val="002060"/>
                </a:solidFill>
              </a:rPr>
              <a:t>P66 </a:t>
            </a:r>
            <a:r>
              <a:rPr lang="zh-CN" altLang="en-US" sz="1400" b="1" dirty="0">
                <a:solidFill>
                  <a:srgbClr val="002060"/>
                </a:solidFill>
              </a:rPr>
              <a:t>练习十六 第</a:t>
            </a:r>
            <a:r>
              <a:rPr lang="en-US" altLang="zh-CN" sz="1400" b="1" dirty="0">
                <a:solidFill>
                  <a:srgbClr val="002060"/>
                </a:solidFill>
              </a:rPr>
              <a:t>5</a:t>
            </a:r>
            <a:r>
              <a:rPr lang="zh-CN" altLang="en-US" sz="1400" b="1" dirty="0">
                <a:solidFill>
                  <a:srgbClr val="002060"/>
                </a:solidFill>
              </a:rPr>
              <a:t>题</a:t>
            </a:r>
            <a:r>
              <a:rPr lang="en-US" altLang="zh-CN" sz="1400" b="1" dirty="0">
                <a:solidFill>
                  <a:srgbClr val="002060"/>
                </a:solidFill>
              </a:rPr>
              <a:t>】</a:t>
            </a:r>
            <a:endParaRPr lang="zh-CN" altLang="en-US" sz="1400" b="1" dirty="0">
              <a:solidFill>
                <a:srgbClr val="002060"/>
              </a:solidFill>
            </a:endParaRPr>
          </a:p>
        </p:txBody>
      </p:sp>
      <p:graphicFrame>
        <p:nvGraphicFramePr>
          <p:cNvPr id="6" name="对象 5"/>
          <p:cNvGraphicFramePr>
            <a:graphicFrameLocks noChangeAspect="1"/>
          </p:cNvGraphicFramePr>
          <p:nvPr/>
        </p:nvGraphicFramePr>
        <p:xfrm>
          <a:off x="802249" y="1395195"/>
          <a:ext cx="509081" cy="958269"/>
        </p:xfrm>
        <a:graphic>
          <a:graphicData uri="http://schemas.openxmlformats.org/presentationml/2006/ole">
            <mc:AlternateContent xmlns:mc="http://schemas.openxmlformats.org/markup-compatibility/2006">
              <mc:Choice xmlns:v="urn:schemas-microsoft-com:vml" Requires="v">
                <p:oleObj spid="_x0000_s1026" name="Equation" r:id="rId1" imgW="5181600" imgH="9753600" progId="Equation.DSMT4">
                  <p:embed/>
                </p:oleObj>
              </mc:Choice>
              <mc:Fallback>
                <p:oleObj name="Equation" r:id="rId1" imgW="5181600" imgH="9753600" progId="Equation.DSMT4">
                  <p:embed/>
                  <p:pic>
                    <p:nvPicPr>
                      <p:cNvPr id="0" name="图片 1025"/>
                      <p:cNvPicPr/>
                      <p:nvPr/>
                    </p:nvPicPr>
                    <p:blipFill>
                      <a:blip r:embed="rId2"/>
                      <a:stretch>
                        <a:fillRect/>
                      </a:stretch>
                    </p:blipFill>
                    <p:spPr>
                      <a:xfrm>
                        <a:off x="802249" y="1395195"/>
                        <a:ext cx="509081" cy="958269"/>
                      </a:xfrm>
                      <a:prstGeom prst="rect">
                        <a:avLst/>
                      </a:prstGeom>
                    </p:spPr>
                  </p:pic>
                </p:oleObj>
              </mc:Fallback>
            </mc:AlternateContent>
          </a:graphicData>
        </a:graphic>
      </p:graphicFrame>
      <p:graphicFrame>
        <p:nvGraphicFramePr>
          <p:cNvPr id="7" name="对象 6"/>
          <p:cNvGraphicFramePr>
            <a:graphicFrameLocks noChangeAspect="1"/>
          </p:cNvGraphicFramePr>
          <p:nvPr/>
        </p:nvGraphicFramePr>
        <p:xfrm>
          <a:off x="1835696" y="1395592"/>
          <a:ext cx="539750" cy="957263"/>
        </p:xfrm>
        <a:graphic>
          <a:graphicData uri="http://schemas.openxmlformats.org/presentationml/2006/ole">
            <mc:AlternateContent xmlns:mc="http://schemas.openxmlformats.org/markup-compatibility/2006">
              <mc:Choice xmlns:v="urn:schemas-microsoft-com:vml" Requires="v">
                <p:oleObj spid="_x0000_s1027" name="Equation" r:id="rId3" imgW="5486400" imgH="9753600" progId="Equation.DSMT4">
                  <p:embed/>
                </p:oleObj>
              </mc:Choice>
              <mc:Fallback>
                <p:oleObj name="Equation" r:id="rId3" imgW="5486400" imgH="9753600" progId="Equation.DSMT4">
                  <p:embed/>
                  <p:pic>
                    <p:nvPicPr>
                      <p:cNvPr id="0" name="对象 5"/>
                      <p:cNvPicPr/>
                      <p:nvPr/>
                    </p:nvPicPr>
                    <p:blipFill>
                      <a:blip r:embed="rId4"/>
                      <a:stretch>
                        <a:fillRect/>
                      </a:stretch>
                    </p:blipFill>
                    <p:spPr>
                      <a:xfrm>
                        <a:off x="1835696" y="1395592"/>
                        <a:ext cx="539750" cy="957263"/>
                      </a:xfrm>
                      <a:prstGeom prst="rect">
                        <a:avLst/>
                      </a:prstGeom>
                    </p:spPr>
                  </p:pic>
                </p:oleObj>
              </mc:Fallback>
            </mc:AlternateContent>
          </a:graphicData>
        </a:graphic>
      </p:graphicFrame>
      <p:graphicFrame>
        <p:nvGraphicFramePr>
          <p:cNvPr id="8" name="对象 7"/>
          <p:cNvGraphicFramePr>
            <a:graphicFrameLocks noChangeAspect="1"/>
          </p:cNvGraphicFramePr>
          <p:nvPr/>
        </p:nvGraphicFramePr>
        <p:xfrm>
          <a:off x="2783309" y="1395592"/>
          <a:ext cx="539750" cy="957263"/>
        </p:xfrm>
        <a:graphic>
          <a:graphicData uri="http://schemas.openxmlformats.org/presentationml/2006/ole">
            <mc:AlternateContent xmlns:mc="http://schemas.openxmlformats.org/markup-compatibility/2006">
              <mc:Choice xmlns:v="urn:schemas-microsoft-com:vml" Requires="v">
                <p:oleObj spid="_x0000_s1028" name="Equation" r:id="rId5" imgW="5486400" imgH="9753600" progId="Equation.DSMT4">
                  <p:embed/>
                </p:oleObj>
              </mc:Choice>
              <mc:Fallback>
                <p:oleObj name="Equation" r:id="rId5" imgW="5486400" imgH="9753600" progId="Equation.DSMT4">
                  <p:embed/>
                  <p:pic>
                    <p:nvPicPr>
                      <p:cNvPr id="0" name="对象 6"/>
                      <p:cNvPicPr/>
                      <p:nvPr/>
                    </p:nvPicPr>
                    <p:blipFill>
                      <a:blip r:embed="rId6"/>
                      <a:stretch>
                        <a:fillRect/>
                      </a:stretch>
                    </p:blipFill>
                    <p:spPr>
                      <a:xfrm>
                        <a:off x="2783309" y="1395592"/>
                        <a:ext cx="539750" cy="957263"/>
                      </a:xfrm>
                      <a:prstGeom prst="rect">
                        <a:avLst/>
                      </a:prstGeom>
                    </p:spPr>
                  </p:pic>
                </p:oleObj>
              </mc:Fallback>
            </mc:AlternateContent>
          </a:graphicData>
        </a:graphic>
      </p:graphicFrame>
      <p:graphicFrame>
        <p:nvGraphicFramePr>
          <p:cNvPr id="9" name="对象 8"/>
          <p:cNvGraphicFramePr>
            <a:graphicFrameLocks noChangeAspect="1"/>
          </p:cNvGraphicFramePr>
          <p:nvPr/>
        </p:nvGraphicFramePr>
        <p:xfrm>
          <a:off x="3742330" y="1395592"/>
          <a:ext cx="539750" cy="957263"/>
        </p:xfrm>
        <a:graphic>
          <a:graphicData uri="http://schemas.openxmlformats.org/presentationml/2006/ole">
            <mc:AlternateContent xmlns:mc="http://schemas.openxmlformats.org/markup-compatibility/2006">
              <mc:Choice xmlns:v="urn:schemas-microsoft-com:vml" Requires="v">
                <p:oleObj spid="_x0000_s1029" name="Equation" r:id="rId7" imgW="5486400" imgH="9753600" progId="Equation.DSMT4">
                  <p:embed/>
                </p:oleObj>
              </mc:Choice>
              <mc:Fallback>
                <p:oleObj name="Equation" r:id="rId7" imgW="5486400" imgH="9753600" progId="Equation.DSMT4">
                  <p:embed/>
                  <p:pic>
                    <p:nvPicPr>
                      <p:cNvPr id="0" name="对象 7"/>
                      <p:cNvPicPr/>
                      <p:nvPr/>
                    </p:nvPicPr>
                    <p:blipFill>
                      <a:blip r:embed="rId8"/>
                      <a:stretch>
                        <a:fillRect/>
                      </a:stretch>
                    </p:blipFill>
                    <p:spPr>
                      <a:xfrm>
                        <a:off x="3742330" y="1395592"/>
                        <a:ext cx="539750" cy="957263"/>
                      </a:xfrm>
                      <a:prstGeom prst="rect">
                        <a:avLst/>
                      </a:prstGeom>
                    </p:spPr>
                  </p:pic>
                </p:oleObj>
              </mc:Fallback>
            </mc:AlternateContent>
          </a:graphicData>
        </a:graphic>
      </p:graphicFrame>
      <p:graphicFrame>
        <p:nvGraphicFramePr>
          <p:cNvPr id="10" name="对象 9"/>
          <p:cNvGraphicFramePr>
            <a:graphicFrameLocks noChangeAspect="1"/>
          </p:cNvGraphicFramePr>
          <p:nvPr/>
        </p:nvGraphicFramePr>
        <p:xfrm>
          <a:off x="4805701" y="1408232"/>
          <a:ext cx="539750" cy="957263"/>
        </p:xfrm>
        <a:graphic>
          <a:graphicData uri="http://schemas.openxmlformats.org/presentationml/2006/ole">
            <mc:AlternateContent xmlns:mc="http://schemas.openxmlformats.org/markup-compatibility/2006">
              <mc:Choice xmlns:v="urn:schemas-microsoft-com:vml" Requires="v">
                <p:oleObj spid="_x0000_s1030" name="Equation" r:id="rId9" imgW="5486400" imgH="9753600" progId="Equation.DSMT4">
                  <p:embed/>
                </p:oleObj>
              </mc:Choice>
              <mc:Fallback>
                <p:oleObj name="Equation" r:id="rId9" imgW="5486400" imgH="9753600" progId="Equation.DSMT4">
                  <p:embed/>
                  <p:pic>
                    <p:nvPicPr>
                      <p:cNvPr id="0" name="对象 8"/>
                      <p:cNvPicPr/>
                      <p:nvPr/>
                    </p:nvPicPr>
                    <p:blipFill>
                      <a:blip r:embed="rId10"/>
                      <a:stretch>
                        <a:fillRect/>
                      </a:stretch>
                    </p:blipFill>
                    <p:spPr>
                      <a:xfrm>
                        <a:off x="4805701" y="1408232"/>
                        <a:ext cx="539750" cy="957263"/>
                      </a:xfrm>
                      <a:prstGeom prst="rect">
                        <a:avLst/>
                      </a:prstGeom>
                    </p:spPr>
                  </p:pic>
                </p:oleObj>
              </mc:Fallback>
            </mc:AlternateContent>
          </a:graphicData>
        </a:graphic>
      </p:graphicFrame>
      <p:graphicFrame>
        <p:nvGraphicFramePr>
          <p:cNvPr id="11" name="对象 10"/>
          <p:cNvGraphicFramePr>
            <a:graphicFrameLocks noChangeAspect="1"/>
          </p:cNvGraphicFramePr>
          <p:nvPr/>
        </p:nvGraphicFramePr>
        <p:xfrm>
          <a:off x="5855246" y="1395592"/>
          <a:ext cx="509588" cy="957263"/>
        </p:xfrm>
        <a:graphic>
          <a:graphicData uri="http://schemas.openxmlformats.org/presentationml/2006/ole">
            <mc:AlternateContent xmlns:mc="http://schemas.openxmlformats.org/markup-compatibility/2006">
              <mc:Choice xmlns:v="urn:schemas-microsoft-com:vml" Requires="v">
                <p:oleObj spid="_x0000_s1031" name="Equation" r:id="rId11" imgW="5181600" imgH="9753600" progId="Equation.DSMT4">
                  <p:embed/>
                </p:oleObj>
              </mc:Choice>
              <mc:Fallback>
                <p:oleObj name="Equation" r:id="rId11" imgW="5181600" imgH="9753600" progId="Equation.DSMT4">
                  <p:embed/>
                  <p:pic>
                    <p:nvPicPr>
                      <p:cNvPr id="0" name="对象 9"/>
                      <p:cNvPicPr/>
                      <p:nvPr/>
                    </p:nvPicPr>
                    <p:blipFill>
                      <a:blip r:embed="rId12"/>
                      <a:stretch>
                        <a:fillRect/>
                      </a:stretch>
                    </p:blipFill>
                    <p:spPr>
                      <a:xfrm>
                        <a:off x="5855246" y="1395592"/>
                        <a:ext cx="509588" cy="957263"/>
                      </a:xfrm>
                      <a:prstGeom prst="rect">
                        <a:avLst/>
                      </a:prstGeom>
                    </p:spPr>
                  </p:pic>
                </p:oleObj>
              </mc:Fallback>
            </mc:AlternateContent>
          </a:graphicData>
        </a:graphic>
      </p:graphicFrame>
      <p:graphicFrame>
        <p:nvGraphicFramePr>
          <p:cNvPr id="12" name="对象 11"/>
          <p:cNvGraphicFramePr>
            <a:graphicFrameLocks noChangeAspect="1"/>
          </p:cNvGraphicFramePr>
          <p:nvPr/>
        </p:nvGraphicFramePr>
        <p:xfrm>
          <a:off x="6787946" y="1383918"/>
          <a:ext cx="509588" cy="957263"/>
        </p:xfrm>
        <a:graphic>
          <a:graphicData uri="http://schemas.openxmlformats.org/presentationml/2006/ole">
            <mc:AlternateContent xmlns:mc="http://schemas.openxmlformats.org/markup-compatibility/2006">
              <mc:Choice xmlns:v="urn:schemas-microsoft-com:vml" Requires="v">
                <p:oleObj spid="_x0000_s1032" name="Equation" r:id="rId13" imgW="5181600" imgH="9753600" progId="Equation.DSMT4">
                  <p:embed/>
                </p:oleObj>
              </mc:Choice>
              <mc:Fallback>
                <p:oleObj name="Equation" r:id="rId13" imgW="5181600" imgH="9753600" progId="Equation.DSMT4">
                  <p:embed/>
                  <p:pic>
                    <p:nvPicPr>
                      <p:cNvPr id="0" name="对象 10"/>
                      <p:cNvPicPr/>
                      <p:nvPr/>
                    </p:nvPicPr>
                    <p:blipFill>
                      <a:blip r:embed="rId14"/>
                      <a:stretch>
                        <a:fillRect/>
                      </a:stretch>
                    </p:blipFill>
                    <p:spPr>
                      <a:xfrm>
                        <a:off x="6787946" y="1383918"/>
                        <a:ext cx="509588" cy="957263"/>
                      </a:xfrm>
                      <a:prstGeom prst="rect">
                        <a:avLst/>
                      </a:prstGeom>
                    </p:spPr>
                  </p:pic>
                </p:oleObj>
              </mc:Fallback>
            </mc:AlternateContent>
          </a:graphicData>
        </a:graphic>
      </p:graphicFrame>
      <p:graphicFrame>
        <p:nvGraphicFramePr>
          <p:cNvPr id="13" name="对象 12"/>
          <p:cNvGraphicFramePr>
            <a:graphicFrameLocks noChangeAspect="1"/>
          </p:cNvGraphicFramePr>
          <p:nvPr/>
        </p:nvGraphicFramePr>
        <p:xfrm>
          <a:off x="7836446" y="1384480"/>
          <a:ext cx="539750" cy="957262"/>
        </p:xfrm>
        <a:graphic>
          <a:graphicData uri="http://schemas.openxmlformats.org/presentationml/2006/ole">
            <mc:AlternateContent xmlns:mc="http://schemas.openxmlformats.org/markup-compatibility/2006">
              <mc:Choice xmlns:v="urn:schemas-microsoft-com:vml" Requires="v">
                <p:oleObj spid="_x0000_s1033" name="Equation" r:id="rId15" imgW="5486400" imgH="9753600" progId="Equation.DSMT4">
                  <p:embed/>
                </p:oleObj>
              </mc:Choice>
              <mc:Fallback>
                <p:oleObj name="Equation" r:id="rId15" imgW="5486400" imgH="9753600" progId="Equation.DSMT4">
                  <p:embed/>
                  <p:pic>
                    <p:nvPicPr>
                      <p:cNvPr id="0" name="对象 11"/>
                      <p:cNvPicPr/>
                      <p:nvPr/>
                    </p:nvPicPr>
                    <p:blipFill>
                      <a:blip r:embed="rId16"/>
                      <a:stretch>
                        <a:fillRect/>
                      </a:stretch>
                    </p:blipFill>
                    <p:spPr>
                      <a:xfrm>
                        <a:off x="7836446" y="1384480"/>
                        <a:ext cx="539750" cy="957262"/>
                      </a:xfrm>
                      <a:prstGeom prst="rect">
                        <a:avLst/>
                      </a:prstGeom>
                    </p:spPr>
                  </p:pic>
                </p:oleObj>
              </mc:Fallback>
            </mc:AlternateContent>
          </a:graphicData>
        </a:graphic>
      </p:graphicFrame>
      <p:graphicFrame>
        <p:nvGraphicFramePr>
          <p:cNvPr id="24" name="对象 23"/>
          <p:cNvGraphicFramePr>
            <a:graphicFrameLocks noChangeAspect="1"/>
          </p:cNvGraphicFramePr>
          <p:nvPr/>
        </p:nvGraphicFramePr>
        <p:xfrm>
          <a:off x="1889673" y="4033962"/>
          <a:ext cx="1109662" cy="957263"/>
        </p:xfrm>
        <a:graphic>
          <a:graphicData uri="http://schemas.openxmlformats.org/presentationml/2006/ole">
            <mc:AlternateContent xmlns:mc="http://schemas.openxmlformats.org/markup-compatibility/2006">
              <mc:Choice xmlns:v="urn:schemas-microsoft-com:vml" Requires="v">
                <p:oleObj spid="_x0000_s1034" name="Equation" r:id="rId17" imgW="11277600" imgH="9753600" progId="Equation.DSMT4">
                  <p:embed/>
                </p:oleObj>
              </mc:Choice>
              <mc:Fallback>
                <p:oleObj name="Equation" r:id="rId17" imgW="11277600" imgH="9753600" progId="Equation.DSMT4">
                  <p:embed/>
                  <p:pic>
                    <p:nvPicPr>
                      <p:cNvPr id="0" name="对象 6"/>
                      <p:cNvPicPr/>
                      <p:nvPr/>
                    </p:nvPicPr>
                    <p:blipFill>
                      <a:blip r:embed="rId18"/>
                      <a:stretch>
                        <a:fillRect/>
                      </a:stretch>
                    </p:blipFill>
                    <p:spPr>
                      <a:xfrm>
                        <a:off x="1889673" y="4033962"/>
                        <a:ext cx="1109662" cy="957263"/>
                      </a:xfrm>
                      <a:prstGeom prst="rect">
                        <a:avLst/>
                      </a:prstGeom>
                    </p:spPr>
                  </p:pic>
                </p:oleObj>
              </mc:Fallback>
            </mc:AlternateContent>
          </a:graphicData>
        </a:graphic>
      </p:graphicFrame>
      <p:graphicFrame>
        <p:nvGraphicFramePr>
          <p:cNvPr id="25" name="对象 24"/>
          <p:cNvGraphicFramePr>
            <a:graphicFrameLocks noChangeAspect="1"/>
          </p:cNvGraphicFramePr>
          <p:nvPr/>
        </p:nvGraphicFramePr>
        <p:xfrm>
          <a:off x="5810003" y="4033962"/>
          <a:ext cx="1109662" cy="957263"/>
        </p:xfrm>
        <a:graphic>
          <a:graphicData uri="http://schemas.openxmlformats.org/presentationml/2006/ole">
            <mc:AlternateContent xmlns:mc="http://schemas.openxmlformats.org/markup-compatibility/2006">
              <mc:Choice xmlns:v="urn:schemas-microsoft-com:vml" Requires="v">
                <p:oleObj spid="_x0000_s1035" name="Equation" r:id="rId19" imgW="11277600" imgH="9753600" progId="Equation.DSMT4">
                  <p:embed/>
                </p:oleObj>
              </mc:Choice>
              <mc:Fallback>
                <p:oleObj name="Equation" r:id="rId19" imgW="11277600" imgH="9753600" progId="Equation.DSMT4">
                  <p:embed/>
                  <p:pic>
                    <p:nvPicPr>
                      <p:cNvPr id="0" name="对象 23"/>
                      <p:cNvPicPr/>
                      <p:nvPr/>
                    </p:nvPicPr>
                    <p:blipFill>
                      <a:blip r:embed="rId20"/>
                      <a:stretch>
                        <a:fillRect/>
                      </a:stretch>
                    </p:blipFill>
                    <p:spPr>
                      <a:xfrm>
                        <a:off x="5810003" y="4033962"/>
                        <a:ext cx="1109662" cy="957263"/>
                      </a:xfrm>
                      <a:prstGeom prst="rect">
                        <a:avLst/>
                      </a:prstGeom>
                    </p:spPr>
                  </p:pic>
                </p:oleObj>
              </mc:Fallback>
            </mc:AlternateContent>
          </a:graphicData>
        </a:graphic>
      </p:graphicFrame>
      <p:grpSp>
        <p:nvGrpSpPr>
          <p:cNvPr id="14347" name="组合 62"/>
          <p:cNvGrpSpPr/>
          <p:nvPr/>
        </p:nvGrpSpPr>
        <p:grpSpPr bwMode="auto">
          <a:xfrm>
            <a:off x="-219075" y="-168593"/>
            <a:ext cx="4329113" cy="1130301"/>
            <a:chOff x="-219148" y="-96501"/>
            <a:chExt cx="4329052" cy="1130163"/>
          </a:xfrm>
        </p:grpSpPr>
        <p:grpSp>
          <p:nvGrpSpPr>
            <p:cNvPr id="14348" name="组合 67"/>
            <p:cNvGrpSpPr/>
            <p:nvPr/>
          </p:nvGrpSpPr>
          <p:grpSpPr bwMode="auto">
            <a:xfrm>
              <a:off x="-219148" y="-96501"/>
              <a:ext cx="4329052" cy="1130163"/>
              <a:chOff x="-219148" y="-96501"/>
              <a:chExt cx="4329052" cy="1130163"/>
            </a:xfrm>
          </p:grpSpPr>
          <p:pic>
            <p:nvPicPr>
              <p:cNvPr id="76" name="图片 75"/>
              <p:cNvPicPr>
                <a:picLocks noChangeAspect="1"/>
              </p:cNvPicPr>
              <p:nvPr/>
            </p:nvPicPr>
            <p:blipFill rotWithShape="1">
              <a:blip r:embed="rId21"/>
              <a:srcRect l="53693"/>
              <a:stretch>
                <a:fillRect/>
              </a:stretch>
            </p:blipFill>
            <p:spPr>
              <a:xfrm>
                <a:off x="827000" y="74929"/>
                <a:ext cx="3282904" cy="731748"/>
              </a:xfrm>
              <a:prstGeom prst="rect">
                <a:avLst/>
              </a:prstGeom>
              <a:effectLst>
                <a:outerShdw blurRad="50800" dist="38100" dir="2700000" algn="tl" rotWithShape="0">
                  <a:prstClr val="black">
                    <a:alpha val="40000"/>
                  </a:prstClr>
                </a:outerShdw>
              </a:effectLst>
            </p:spPr>
          </p:pic>
          <p:pic>
            <p:nvPicPr>
              <p:cNvPr id="77" name="图片 76"/>
              <p:cNvPicPr>
                <a:picLocks noChangeAspect="1"/>
              </p:cNvPicPr>
              <p:nvPr/>
            </p:nvPicPr>
            <p:blipFill>
              <a:blip r:embed="rId22" cstate="print"/>
              <a:stretch>
                <a:fillRect/>
              </a:stretch>
            </p:blipFill>
            <p:spPr>
              <a:xfrm rot="21017045">
                <a:off x="-219148" y="-96501"/>
                <a:ext cx="1600177" cy="1130163"/>
              </a:xfrm>
              <a:prstGeom prst="rect">
                <a:avLst/>
              </a:prstGeom>
              <a:effectLst>
                <a:outerShdw blurRad="50800" dist="38100" dir="2700000" algn="tl" rotWithShape="0">
                  <a:prstClr val="black">
                    <a:alpha val="40000"/>
                  </a:prstClr>
                </a:outerShdw>
              </a:effectLst>
            </p:spPr>
          </p:pic>
        </p:grpSp>
        <p:sp>
          <p:nvSpPr>
            <p:cNvPr id="73" name="文本框 1"/>
            <p:cNvSpPr txBox="1">
              <a:spLocks noChangeArrowheads="1"/>
            </p:cNvSpPr>
            <p:nvPr/>
          </p:nvSpPr>
          <p:spPr bwMode="auto">
            <a:xfrm>
              <a:off x="1039722" y="136834"/>
              <a:ext cx="2655850" cy="584129"/>
            </a:xfrm>
            <a:prstGeom prst="rect">
              <a:avLst/>
            </a:prstGeom>
            <a:noFill/>
            <a:ln>
              <a:noFill/>
            </a:ln>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32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二、基础训练</a:t>
              </a:r>
              <a:endParaRPr lang="zh-CN" altLang="en-US" sz="32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38889E-6 2.46914E-7 L 0.07257 0.26173 " pathEditMode="relative" rAng="0" ptsTypes="AA">
                                      <p:cBhvr>
                                        <p:cTn id="6" dur="2000" fill="hold"/>
                                        <p:tgtEl>
                                          <p:spTgt spid="6"/>
                                        </p:tgtEl>
                                        <p:attrNameLst>
                                          <p:attrName>ppt_x</p:attrName>
                                          <p:attrName>ppt_y</p:attrName>
                                        </p:attrNameLst>
                                      </p:cBhvr>
                                      <p:rCtr x="3628" y="13086"/>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1.66667E-6 2.46914E-7 L 0.37222 0.26173 " pathEditMode="relative" rAng="0" ptsTypes="AA">
                                      <p:cBhvr>
                                        <p:cTn id="10" dur="2000" fill="hold"/>
                                        <p:tgtEl>
                                          <p:spTgt spid="7"/>
                                        </p:tgtEl>
                                        <p:attrNameLst>
                                          <p:attrName>ppt_x</p:attrName>
                                          <p:attrName>ppt_y</p:attrName>
                                        </p:attrNameLst>
                                      </p:cBhvr>
                                      <p:rCtr x="18611" y="13086"/>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4.16667E-6 2.46914E-7 L 0.33941 0.26173 " pathEditMode="relative" rAng="0" ptsTypes="AA">
                                      <p:cBhvr>
                                        <p:cTn id="14" dur="2000" fill="hold"/>
                                        <p:tgtEl>
                                          <p:spTgt spid="8"/>
                                        </p:tgtEl>
                                        <p:attrNameLst>
                                          <p:attrName>ppt_x</p:attrName>
                                          <p:attrName>ppt_y</p:attrName>
                                        </p:attrNameLst>
                                      </p:cBhvr>
                                      <p:rCtr x="16962" y="13086"/>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4.72222E-6 2.46914E-7 L -0.175 0.26173 " pathEditMode="relative" rAng="0" ptsTypes="AA">
                                      <p:cBhvr>
                                        <p:cTn id="18" dur="2000" fill="hold"/>
                                        <p:tgtEl>
                                          <p:spTgt spid="9"/>
                                        </p:tgtEl>
                                        <p:attrNameLst>
                                          <p:attrName>ppt_x</p:attrName>
                                          <p:attrName>ppt_y</p:attrName>
                                        </p:attrNameLst>
                                      </p:cBhvr>
                                      <p:rCtr x="-8750" y="13086"/>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4.72222E-6 1.11111E-6 L -0.22048 0.25926 " pathEditMode="relative" rAng="0" ptsTypes="AA">
                                      <p:cBhvr>
                                        <p:cTn id="22" dur="2000" fill="hold"/>
                                        <p:tgtEl>
                                          <p:spTgt spid="10"/>
                                        </p:tgtEl>
                                        <p:attrNameLst>
                                          <p:attrName>ppt_x</p:attrName>
                                          <p:attrName>ppt_y</p:attrName>
                                        </p:attrNameLst>
                                      </p:cBhvr>
                                      <p:rCtr x="-11024" y="12963"/>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4.44444E-6 2.46914E-7 L 0.07743 0.26173 " pathEditMode="relative" rAng="0" ptsTypes="AA">
                                      <p:cBhvr>
                                        <p:cTn id="26" dur="2000" fill="hold"/>
                                        <p:tgtEl>
                                          <p:spTgt spid="11"/>
                                        </p:tgtEl>
                                        <p:attrNameLst>
                                          <p:attrName>ppt_x</p:attrName>
                                          <p:attrName>ppt_y</p:attrName>
                                        </p:attrNameLst>
                                      </p:cBhvr>
                                      <p:rCtr x="3872" y="13086"/>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nodeType="clickEffect">
                                  <p:stCondLst>
                                    <p:cond delay="0"/>
                                  </p:stCondLst>
                                  <p:childTnLst>
                                    <p:animMotion origin="layout" path="M 1.11111E-6 -6.17284E-7 L -0.37257 0.2642 " pathEditMode="relative" rAng="0" ptsTypes="AA">
                                      <p:cBhvr>
                                        <p:cTn id="30" dur="2000" fill="hold"/>
                                        <p:tgtEl>
                                          <p:spTgt spid="12"/>
                                        </p:tgtEl>
                                        <p:attrNameLst>
                                          <p:attrName>ppt_x</p:attrName>
                                          <p:attrName>ppt_y</p:attrName>
                                        </p:attrNameLst>
                                      </p:cBhvr>
                                      <p:rCtr x="-18628" y="13210"/>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nodeType="clickEffect">
                                  <p:stCondLst>
                                    <p:cond delay="0"/>
                                  </p:stCondLst>
                                  <p:childTnLst>
                                    <p:animMotion origin="layout" path="M 1.66667E-6 7.40741E-7 L -0.05903 0.26389 " pathEditMode="relative" rAng="0" ptsTypes="AA">
                                      <p:cBhvr>
                                        <p:cTn id="34" dur="2000" fill="hold"/>
                                        <p:tgtEl>
                                          <p:spTgt spid="13"/>
                                        </p:tgtEl>
                                        <p:attrNameLst>
                                          <p:attrName>ppt_x</p:attrName>
                                          <p:attrName>ppt_y</p:attrName>
                                        </p:attrNameLst>
                                      </p:cBhvr>
                                      <p:rCtr x="-2951" y="1317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1029787" y="704001"/>
            <a:ext cx="7527552" cy="2030095"/>
          </a:xfrm>
          <a:prstGeom prst="rect">
            <a:avLst/>
          </a:prstGeom>
          <a:noFill/>
        </p:spPr>
        <p:txBody>
          <a:bodyPr wrap="square">
            <a:spAutoFit/>
          </a:bodyPr>
          <a:lstStyle/>
          <a:p>
            <a:pPr algn="just">
              <a:lnSpc>
                <a:spcPct val="150000"/>
              </a:lnSpc>
              <a:defRPr/>
            </a:pPr>
            <a:r>
              <a:rPr lang="en-US" altLang="zh-CN" sz="2800" b="1" dirty="0">
                <a:latin typeface="+mn-lt"/>
                <a:ea typeface="+mn-ea"/>
              </a:rPr>
              <a:t>1.</a:t>
            </a:r>
            <a:r>
              <a:rPr lang="zh-CN" altLang="en-US" sz="2800" b="1" dirty="0">
                <a:latin typeface="+mn-lt"/>
                <a:ea typeface="+mn-ea"/>
              </a:rPr>
              <a:t>兰兰拍了</a:t>
            </a:r>
            <a:r>
              <a:rPr lang="en-US" altLang="zh-CN" sz="2800" b="1" dirty="0">
                <a:latin typeface="+mn-lt"/>
                <a:ea typeface="+mn-ea"/>
              </a:rPr>
              <a:t>80</a:t>
            </a:r>
            <a:r>
              <a:rPr lang="zh-CN" altLang="en-US" sz="2800" b="1" dirty="0">
                <a:latin typeface="+mn-lt"/>
                <a:ea typeface="+mn-ea"/>
              </a:rPr>
              <a:t>张艺术照，其中有</a:t>
            </a:r>
            <a:r>
              <a:rPr lang="en-US" altLang="zh-CN" sz="2800" b="1" dirty="0">
                <a:latin typeface="+mn-lt"/>
                <a:ea typeface="+mn-ea"/>
              </a:rPr>
              <a:t>35</a:t>
            </a:r>
            <a:r>
              <a:rPr lang="zh-CN" altLang="en-US" sz="2800" b="1" dirty="0">
                <a:latin typeface="+mn-lt"/>
                <a:ea typeface="+mn-ea"/>
              </a:rPr>
              <a:t>张是她喜欢的。请你用最简分数表示出兰兰喜欢的照片和其他的照片分别占照片总数的几分之几。</a:t>
            </a:r>
            <a:endParaRPr lang="zh-CN" altLang="en-US" sz="2800" b="1" dirty="0">
              <a:latin typeface="+mn-lt"/>
              <a:ea typeface="+mn-ea"/>
            </a:endParaRPr>
          </a:p>
        </p:txBody>
      </p:sp>
      <p:grpSp>
        <p:nvGrpSpPr>
          <p:cNvPr id="77" name="组合 76"/>
          <p:cNvGrpSpPr/>
          <p:nvPr/>
        </p:nvGrpSpPr>
        <p:grpSpPr bwMode="auto">
          <a:xfrm>
            <a:off x="1039813" y="2638426"/>
            <a:ext cx="4570413" cy="1077912"/>
            <a:chOff x="1211222" y="2336342"/>
            <a:chExt cx="4570633" cy="1077218"/>
          </a:xfrm>
        </p:grpSpPr>
        <p:grpSp>
          <p:nvGrpSpPr>
            <p:cNvPr id="16400" name="组合 2"/>
            <p:cNvGrpSpPr/>
            <p:nvPr/>
          </p:nvGrpSpPr>
          <p:grpSpPr bwMode="auto">
            <a:xfrm>
              <a:off x="3627755" y="2336342"/>
              <a:ext cx="2154100" cy="1077218"/>
              <a:chOff x="2286000" y="2002016"/>
              <a:chExt cx="2154328" cy="1076524"/>
            </a:xfrm>
          </p:grpSpPr>
          <p:sp>
            <p:nvSpPr>
              <p:cNvPr id="80" name="矩形 79"/>
              <p:cNvSpPr/>
              <p:nvPr/>
            </p:nvSpPr>
            <p:spPr>
              <a:xfrm>
                <a:off x="2285758" y="2247761"/>
                <a:ext cx="1867188" cy="585034"/>
              </a:xfrm>
              <a:prstGeom prst="rect">
                <a:avLst/>
              </a:prstGeom>
            </p:spPr>
            <p:txBody>
              <a:bodyPr>
                <a:spAutoFit/>
              </a:bodyPr>
              <a:lstStyle/>
              <a:p>
                <a:pPr>
                  <a:defRPr/>
                </a:pPr>
                <a:r>
                  <a:rPr lang="en-US" altLang="zh-CN" sz="3200" b="1" dirty="0">
                    <a:solidFill>
                      <a:srgbClr val="FF0000"/>
                    </a:solidFill>
                    <a:latin typeface="+mj-lt"/>
                    <a:ea typeface="黑体" panose="02010609060101010101" pitchFamily="49" charset="-122"/>
                  </a:rPr>
                  <a:t>35÷80=</a:t>
                </a:r>
                <a:endParaRPr lang="en-US" altLang="zh-CN" sz="3200" b="1" dirty="0">
                  <a:solidFill>
                    <a:srgbClr val="FF0000"/>
                  </a:solidFill>
                  <a:latin typeface="+mj-lt"/>
                  <a:ea typeface="黑体" panose="02010609060101010101" pitchFamily="49" charset="-122"/>
                </a:endParaRPr>
              </a:p>
            </p:txBody>
          </p:sp>
          <p:grpSp>
            <p:nvGrpSpPr>
              <p:cNvPr id="16403" name="组合 4"/>
              <p:cNvGrpSpPr/>
              <p:nvPr/>
            </p:nvGrpSpPr>
            <p:grpSpPr bwMode="auto">
              <a:xfrm>
                <a:off x="3845229" y="2002016"/>
                <a:ext cx="595099" cy="1076524"/>
                <a:chOff x="3643792" y="1430911"/>
                <a:chExt cx="595099" cy="1076524"/>
              </a:xfrm>
            </p:grpSpPr>
            <p:sp>
              <p:nvSpPr>
                <p:cNvPr id="82" name="Text Box 11"/>
                <p:cNvSpPr txBox="1">
                  <a:spLocks noChangeArrowheads="1"/>
                </p:cNvSpPr>
                <p:nvPr/>
              </p:nvSpPr>
              <p:spPr bwMode="auto">
                <a:xfrm>
                  <a:off x="3643486" y="1430911"/>
                  <a:ext cx="595405" cy="1076524"/>
                </a:xfrm>
                <a:prstGeom prst="rect">
                  <a:avLst/>
                </a:prstGeom>
                <a:noFill/>
                <a:ln>
                  <a:noFill/>
                </a:ln>
              </p:spPr>
              <p:txBody>
                <a:bodyPr wrap="none">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7</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16</a:t>
                  </a:r>
                  <a:endParaRPr kumimoji="1" lang="en-US" altLang="zh-CN" sz="3200" dirty="0">
                    <a:solidFill>
                      <a:srgbClr val="FF0000"/>
                    </a:solidFill>
                    <a:latin typeface="+mj-lt"/>
                    <a:ea typeface="+mj-ea"/>
                  </a:endParaRPr>
                </a:p>
              </p:txBody>
            </p:sp>
            <p:sp>
              <p:nvSpPr>
                <p:cNvPr id="83" name="Line 12"/>
                <p:cNvSpPr>
                  <a:spLocks noChangeShapeType="1"/>
                </p:cNvSpPr>
                <p:nvPr/>
              </p:nvSpPr>
              <p:spPr bwMode="auto">
                <a:xfrm>
                  <a:off x="3711760" y="1977893"/>
                  <a:ext cx="423928" cy="0"/>
                </a:xfrm>
                <a:prstGeom prst="line">
                  <a:avLst/>
                </a:prstGeom>
                <a:noFill/>
                <a:ln w="25400">
                  <a:solidFill>
                    <a:srgbClr val="FF0000"/>
                  </a:solidFill>
                  <a:round/>
                </a:ln>
              </p:spPr>
              <p:txBody>
                <a:bodyPr/>
                <a:lstStyle/>
                <a:p>
                  <a:pPr>
                    <a:defRPr/>
                  </a:pPr>
                  <a:endParaRPr lang="zh-CN" altLang="en-US" sz="3200">
                    <a:solidFill>
                      <a:srgbClr val="FF0000"/>
                    </a:solidFill>
                    <a:latin typeface="+mj-lt"/>
                    <a:ea typeface="+mj-ea"/>
                  </a:endParaRPr>
                </a:p>
              </p:txBody>
            </p:sp>
          </p:grpSp>
        </p:grpSp>
        <p:sp>
          <p:nvSpPr>
            <p:cNvPr id="16401" name="文本框 7"/>
            <p:cNvSpPr txBox="1">
              <a:spLocks noChangeArrowheads="1"/>
            </p:cNvSpPr>
            <p:nvPr/>
          </p:nvSpPr>
          <p:spPr bwMode="auto">
            <a:xfrm>
              <a:off x="1211222" y="2582910"/>
              <a:ext cx="26468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dirty="0">
                  <a:solidFill>
                    <a:srgbClr val="FF0000"/>
                  </a:solidFill>
                  <a:latin typeface="Calibri" panose="020F0502020204030204" pitchFamily="34" charset="0"/>
                  <a:ea typeface="黑体" panose="02010609060101010101" pitchFamily="49" charset="-122"/>
                </a:rPr>
                <a:t>喜欢的照片：</a:t>
              </a:r>
              <a:endParaRPr lang="zh-CN" altLang="en-US" sz="3200" b="1" dirty="0">
                <a:solidFill>
                  <a:srgbClr val="FF0000"/>
                </a:solidFill>
                <a:latin typeface="Calibri" panose="020F0502020204030204" pitchFamily="34" charset="0"/>
                <a:ea typeface="黑体" panose="02010609060101010101" pitchFamily="49" charset="-122"/>
              </a:endParaRPr>
            </a:p>
          </p:txBody>
        </p:sp>
      </p:grpSp>
      <p:grpSp>
        <p:nvGrpSpPr>
          <p:cNvPr id="84" name="组合 83"/>
          <p:cNvGrpSpPr/>
          <p:nvPr/>
        </p:nvGrpSpPr>
        <p:grpSpPr bwMode="auto">
          <a:xfrm>
            <a:off x="1029787" y="3754321"/>
            <a:ext cx="6154738" cy="1077912"/>
            <a:chOff x="1211222" y="3041683"/>
            <a:chExt cx="6156015" cy="1077218"/>
          </a:xfrm>
        </p:grpSpPr>
        <p:sp>
          <p:nvSpPr>
            <p:cNvPr id="16394" name="文本框 8"/>
            <p:cNvSpPr txBox="1">
              <a:spLocks noChangeArrowheads="1"/>
            </p:cNvSpPr>
            <p:nvPr/>
          </p:nvSpPr>
          <p:spPr bwMode="auto">
            <a:xfrm>
              <a:off x="1211222" y="3287905"/>
              <a:ext cx="306846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dirty="0">
                  <a:solidFill>
                    <a:srgbClr val="FF0000"/>
                  </a:solidFill>
                  <a:latin typeface="Calibri" panose="020F0502020204030204" pitchFamily="34" charset="0"/>
                  <a:ea typeface="黑体" panose="02010609060101010101" pitchFamily="49" charset="-122"/>
                </a:rPr>
                <a:t>不喜欢的照片：</a:t>
              </a:r>
              <a:endParaRPr lang="zh-CN" altLang="en-US" sz="3200" b="1" dirty="0">
                <a:solidFill>
                  <a:srgbClr val="FF0000"/>
                </a:solidFill>
                <a:latin typeface="Calibri" panose="020F0502020204030204" pitchFamily="34" charset="0"/>
                <a:ea typeface="黑体" panose="02010609060101010101" pitchFamily="49" charset="-122"/>
              </a:endParaRPr>
            </a:p>
          </p:txBody>
        </p:sp>
        <p:grpSp>
          <p:nvGrpSpPr>
            <p:cNvPr id="16395" name="组合 9"/>
            <p:cNvGrpSpPr/>
            <p:nvPr/>
          </p:nvGrpSpPr>
          <p:grpSpPr bwMode="auto">
            <a:xfrm>
              <a:off x="3913534" y="3041683"/>
              <a:ext cx="3453703" cy="1077218"/>
              <a:chOff x="2034278" y="2002016"/>
              <a:chExt cx="3454065" cy="1076524"/>
            </a:xfrm>
          </p:grpSpPr>
          <p:sp>
            <p:nvSpPr>
              <p:cNvPr id="87" name="矩形 86"/>
              <p:cNvSpPr/>
              <p:nvPr/>
            </p:nvSpPr>
            <p:spPr>
              <a:xfrm>
                <a:off x="2034452" y="2247761"/>
                <a:ext cx="3290327" cy="585034"/>
              </a:xfrm>
              <a:prstGeom prst="rect">
                <a:avLst/>
              </a:prstGeom>
            </p:spPr>
            <p:txBody>
              <a:bodyPr>
                <a:spAutoFit/>
              </a:bodyPr>
              <a:lstStyle/>
              <a:p>
                <a:pPr>
                  <a:defRPr/>
                </a:pPr>
                <a:r>
                  <a:rPr lang="zh-CN" altLang="en-US" sz="3200" b="1" dirty="0">
                    <a:solidFill>
                      <a:srgbClr val="FF0000"/>
                    </a:solidFill>
                    <a:latin typeface="+mj-lt"/>
                    <a:ea typeface="黑体" panose="02010609060101010101" pitchFamily="49" charset="-122"/>
                  </a:rPr>
                  <a:t>（</a:t>
                </a:r>
                <a:r>
                  <a:rPr lang="en-US" altLang="zh-CN" sz="3200" b="1" dirty="0">
                    <a:solidFill>
                      <a:srgbClr val="FF0000"/>
                    </a:solidFill>
                    <a:latin typeface="+mj-lt"/>
                    <a:ea typeface="黑体" panose="02010609060101010101" pitchFamily="49" charset="-122"/>
                  </a:rPr>
                  <a:t>80-35</a:t>
                </a:r>
                <a:r>
                  <a:rPr lang="zh-CN" altLang="en-US" sz="3200" b="1" dirty="0">
                    <a:solidFill>
                      <a:srgbClr val="FF0000"/>
                    </a:solidFill>
                    <a:latin typeface="+mj-lt"/>
                    <a:ea typeface="黑体" panose="02010609060101010101" pitchFamily="49" charset="-122"/>
                  </a:rPr>
                  <a:t>）</a:t>
                </a:r>
                <a:r>
                  <a:rPr lang="en-US" altLang="zh-CN" sz="3200" b="1" dirty="0">
                    <a:solidFill>
                      <a:srgbClr val="FF0000"/>
                    </a:solidFill>
                    <a:latin typeface="+mj-lt"/>
                    <a:ea typeface="黑体" panose="02010609060101010101" pitchFamily="49" charset="-122"/>
                  </a:rPr>
                  <a:t>÷80=</a:t>
                </a:r>
                <a:endParaRPr lang="en-US" altLang="zh-CN" sz="3200" b="1" dirty="0">
                  <a:solidFill>
                    <a:srgbClr val="FF0000"/>
                  </a:solidFill>
                  <a:latin typeface="+mj-lt"/>
                  <a:ea typeface="黑体" panose="02010609060101010101" pitchFamily="49" charset="-122"/>
                </a:endParaRPr>
              </a:p>
            </p:txBody>
          </p:sp>
          <p:grpSp>
            <p:nvGrpSpPr>
              <p:cNvPr id="16397" name="组合 11"/>
              <p:cNvGrpSpPr/>
              <p:nvPr/>
            </p:nvGrpSpPr>
            <p:grpSpPr bwMode="auto">
              <a:xfrm>
                <a:off x="4892883" y="2002016"/>
                <a:ext cx="595460" cy="1076524"/>
                <a:chOff x="4691446" y="1430911"/>
                <a:chExt cx="595460" cy="1076524"/>
              </a:xfrm>
            </p:grpSpPr>
            <p:sp>
              <p:nvSpPr>
                <p:cNvPr id="89" name="Text Box 11"/>
                <p:cNvSpPr txBox="1">
                  <a:spLocks noChangeArrowheads="1"/>
                </p:cNvSpPr>
                <p:nvPr/>
              </p:nvSpPr>
              <p:spPr bwMode="auto">
                <a:xfrm>
                  <a:off x="4691407" y="1430911"/>
                  <a:ext cx="595499" cy="1076524"/>
                </a:xfrm>
                <a:prstGeom prst="rect">
                  <a:avLst/>
                </a:prstGeom>
                <a:noFill/>
                <a:ln>
                  <a:noFill/>
                </a:ln>
              </p:spPr>
              <p:txBody>
                <a:bodyPr wrap="none">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9</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16</a:t>
                  </a:r>
                  <a:endParaRPr kumimoji="1" lang="en-US" altLang="zh-CN" sz="3200" dirty="0">
                    <a:solidFill>
                      <a:srgbClr val="FF0000"/>
                    </a:solidFill>
                    <a:latin typeface="+mj-lt"/>
                    <a:ea typeface="+mj-ea"/>
                  </a:endParaRPr>
                </a:p>
              </p:txBody>
            </p:sp>
            <p:sp>
              <p:nvSpPr>
                <p:cNvPr id="90" name="Line 12"/>
                <p:cNvSpPr>
                  <a:spLocks noChangeShapeType="1"/>
                </p:cNvSpPr>
                <p:nvPr/>
              </p:nvSpPr>
              <p:spPr bwMode="auto">
                <a:xfrm>
                  <a:off x="4773983" y="1977893"/>
                  <a:ext cx="423995" cy="0"/>
                </a:xfrm>
                <a:prstGeom prst="line">
                  <a:avLst/>
                </a:prstGeom>
                <a:noFill/>
                <a:ln w="25400">
                  <a:solidFill>
                    <a:srgbClr val="FF0000"/>
                  </a:solidFill>
                  <a:round/>
                </a:ln>
              </p:spPr>
              <p:txBody>
                <a:bodyPr/>
                <a:lstStyle/>
                <a:p>
                  <a:pPr>
                    <a:defRPr/>
                  </a:pPr>
                  <a:endParaRPr lang="zh-CN" altLang="en-US" sz="3200">
                    <a:solidFill>
                      <a:srgbClr val="FF0000"/>
                    </a:solidFill>
                    <a:latin typeface="+mj-lt"/>
                    <a:ea typeface="+mj-ea"/>
                  </a:endParaRPr>
                </a:p>
              </p:txBody>
            </p:sp>
          </p:grpSp>
        </p:grpSp>
      </p:grpSp>
      <p:grpSp>
        <p:nvGrpSpPr>
          <p:cNvPr id="16389" name="组合 19"/>
          <p:cNvGrpSpPr/>
          <p:nvPr/>
        </p:nvGrpSpPr>
        <p:grpSpPr bwMode="auto">
          <a:xfrm>
            <a:off x="-219075" y="-96838"/>
            <a:ext cx="4329113" cy="1130301"/>
            <a:chOff x="-219148" y="-96501"/>
            <a:chExt cx="4329052" cy="1130163"/>
          </a:xfrm>
        </p:grpSpPr>
        <p:grpSp>
          <p:nvGrpSpPr>
            <p:cNvPr id="16390" name="组合 20"/>
            <p:cNvGrpSpPr/>
            <p:nvPr/>
          </p:nvGrpSpPr>
          <p:grpSpPr bwMode="auto">
            <a:xfrm>
              <a:off x="-219148" y="-96501"/>
              <a:ext cx="4329052" cy="1130163"/>
              <a:chOff x="-219148" y="-96501"/>
              <a:chExt cx="4329052" cy="1130163"/>
            </a:xfrm>
          </p:grpSpPr>
          <p:pic>
            <p:nvPicPr>
              <p:cNvPr id="23" name="图片 22"/>
              <p:cNvPicPr>
                <a:picLocks noChangeAspect="1"/>
              </p:cNvPicPr>
              <p:nvPr/>
            </p:nvPicPr>
            <p:blipFill rotWithShape="1">
              <a:blip r:embed="rId1"/>
              <a:srcRect l="53693"/>
              <a:stretch>
                <a:fillRect/>
              </a:stretch>
            </p:blipFill>
            <p:spPr>
              <a:xfrm>
                <a:off x="827000" y="74929"/>
                <a:ext cx="3282904" cy="731748"/>
              </a:xfrm>
              <a:prstGeom prst="rect">
                <a:avLst/>
              </a:prstGeom>
              <a:effectLst>
                <a:outerShdw blurRad="50800" dist="38100" dir="2700000" algn="tl" rotWithShape="0">
                  <a:prstClr val="black">
                    <a:alpha val="40000"/>
                  </a:prstClr>
                </a:outerShdw>
              </a:effectLst>
            </p:spPr>
          </p:pic>
          <p:pic>
            <p:nvPicPr>
              <p:cNvPr id="24" name="图片 23"/>
              <p:cNvPicPr>
                <a:picLocks noChangeAspect="1"/>
              </p:cNvPicPr>
              <p:nvPr/>
            </p:nvPicPr>
            <p:blipFill>
              <a:blip r:embed="rId2" cstate="print"/>
              <a:stretch>
                <a:fillRect/>
              </a:stretch>
            </p:blipFill>
            <p:spPr>
              <a:xfrm rot="21017045">
                <a:off x="-219148" y="-96501"/>
                <a:ext cx="1600177" cy="1130163"/>
              </a:xfrm>
              <a:prstGeom prst="rect">
                <a:avLst/>
              </a:prstGeom>
              <a:effectLst>
                <a:outerShdw blurRad="50800" dist="38100" dir="2700000" algn="tl" rotWithShape="0">
                  <a:prstClr val="black">
                    <a:alpha val="40000"/>
                  </a:prstClr>
                </a:outerShdw>
              </a:effectLst>
            </p:spPr>
          </p:pic>
        </p:grpSp>
        <p:sp>
          <p:nvSpPr>
            <p:cNvPr id="22" name="文本框 1"/>
            <p:cNvSpPr txBox="1">
              <a:spLocks noChangeArrowheads="1"/>
            </p:cNvSpPr>
            <p:nvPr/>
          </p:nvSpPr>
          <p:spPr bwMode="auto">
            <a:xfrm>
              <a:off x="1039722" y="136834"/>
              <a:ext cx="2655850" cy="584129"/>
            </a:xfrm>
            <a:prstGeom prst="rect">
              <a:avLst/>
            </a:prstGeom>
            <a:noFill/>
            <a:ln>
              <a:noFill/>
            </a:ln>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32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三、综合训练</a:t>
              </a:r>
              <a:endParaRPr lang="zh-CN" altLang="en-US" sz="32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grpSp>
      <p:sp>
        <p:nvSpPr>
          <p:cNvPr id="2" name="文本框 1"/>
          <p:cNvSpPr txBox="1"/>
          <p:nvPr/>
        </p:nvSpPr>
        <p:spPr>
          <a:xfrm>
            <a:off x="5371781" y="450894"/>
            <a:ext cx="2821606" cy="307777"/>
          </a:xfrm>
          <a:prstGeom prst="rect">
            <a:avLst/>
          </a:prstGeom>
          <a:noFill/>
        </p:spPr>
        <p:txBody>
          <a:bodyPr wrap="none" rtlCol="0">
            <a:spAutoFit/>
          </a:bodyPr>
          <a:lstStyle/>
          <a:p>
            <a:r>
              <a:rPr lang="en-US" altLang="zh-CN" sz="1400" b="1" dirty="0">
                <a:solidFill>
                  <a:srgbClr val="002060"/>
                </a:solidFill>
              </a:rPr>
              <a:t>【</a:t>
            </a:r>
            <a:r>
              <a:rPr lang="zh-CN" altLang="en-US" sz="1400" b="1" dirty="0">
                <a:solidFill>
                  <a:srgbClr val="002060"/>
                </a:solidFill>
              </a:rPr>
              <a:t>选自课本</a:t>
            </a:r>
            <a:r>
              <a:rPr lang="en-US" altLang="zh-CN" sz="1400" b="1" dirty="0">
                <a:solidFill>
                  <a:srgbClr val="002060"/>
                </a:solidFill>
              </a:rPr>
              <a:t>P66 </a:t>
            </a:r>
            <a:r>
              <a:rPr lang="zh-CN" altLang="en-US" sz="1400" b="1" dirty="0">
                <a:solidFill>
                  <a:srgbClr val="002060"/>
                </a:solidFill>
              </a:rPr>
              <a:t>练习十六 第</a:t>
            </a:r>
            <a:r>
              <a:rPr lang="en-US" altLang="zh-CN" sz="1400" b="1" dirty="0">
                <a:solidFill>
                  <a:srgbClr val="002060"/>
                </a:solidFill>
              </a:rPr>
              <a:t>4</a:t>
            </a:r>
            <a:r>
              <a:rPr lang="zh-CN" altLang="en-US" sz="1400" b="1" dirty="0">
                <a:solidFill>
                  <a:srgbClr val="002060"/>
                </a:solidFill>
              </a:rPr>
              <a:t>题</a:t>
            </a:r>
            <a:r>
              <a:rPr lang="en-US" altLang="zh-CN" sz="1400" b="1" dirty="0">
                <a:solidFill>
                  <a:srgbClr val="002060"/>
                </a:solidFill>
              </a:rPr>
              <a:t>】</a:t>
            </a:r>
            <a:endParaRPr lang="zh-CN" altLang="en-US" sz="14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500"/>
                                        <p:tgtEl>
                                          <p:spTgt spid="7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wipe(left)">
                                      <p:cBhvr>
                                        <p:cTn id="1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5"/>
          <p:cNvSpPr txBox="1">
            <a:spLocks noChangeArrowheads="1"/>
          </p:cNvSpPr>
          <p:nvPr/>
        </p:nvSpPr>
        <p:spPr bwMode="auto">
          <a:xfrm>
            <a:off x="223837" y="342774"/>
            <a:ext cx="7575550"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10000"/>
              </a:lnSpc>
            </a:pPr>
            <a:r>
              <a:rPr lang="en-US" altLang="zh-CN" sz="2800" b="1" dirty="0">
                <a:solidFill>
                  <a:srgbClr val="1C1C1C"/>
                </a:solidFill>
                <a:latin typeface="Times New Roman" panose="02020603050405020304" pitchFamily="18" charset="0"/>
                <a:ea typeface="黑体" panose="02010609060101010101" pitchFamily="49" charset="-122"/>
              </a:rPr>
              <a:t>2.</a:t>
            </a:r>
            <a:r>
              <a:rPr lang="zh-CN" altLang="en-US" sz="2800" b="1" dirty="0">
                <a:solidFill>
                  <a:srgbClr val="1C1C1C"/>
                </a:solidFill>
                <a:latin typeface="Times New Roman" panose="02020603050405020304" pitchFamily="18" charset="0"/>
                <a:ea typeface="黑体" panose="02010609060101010101" pitchFamily="49" charset="-122"/>
              </a:rPr>
              <a:t>先约分，再化成带分数。</a:t>
            </a:r>
            <a:endParaRPr lang="zh-CN" altLang="en-US" sz="2800" b="1" dirty="0">
              <a:solidFill>
                <a:srgbClr val="1C1C1C"/>
              </a:solidFill>
              <a:latin typeface="Times New Roman" panose="02020603050405020304" pitchFamily="18" charset="0"/>
              <a:ea typeface="黑体" panose="02010609060101010101" pitchFamily="49" charset="-122"/>
            </a:endParaRPr>
          </a:p>
        </p:txBody>
      </p:sp>
      <p:grpSp>
        <p:nvGrpSpPr>
          <p:cNvPr id="17411" name="组合 13"/>
          <p:cNvGrpSpPr/>
          <p:nvPr/>
        </p:nvGrpSpPr>
        <p:grpSpPr bwMode="auto">
          <a:xfrm>
            <a:off x="1344613" y="976187"/>
            <a:ext cx="6661150" cy="1095375"/>
            <a:chOff x="1344343" y="823914"/>
            <a:chExt cx="6661323" cy="1095375"/>
          </a:xfrm>
        </p:grpSpPr>
        <p:grpSp>
          <p:nvGrpSpPr>
            <p:cNvPr id="17418" name="组合 6"/>
            <p:cNvGrpSpPr/>
            <p:nvPr/>
          </p:nvGrpSpPr>
          <p:grpSpPr bwMode="auto">
            <a:xfrm>
              <a:off x="1344343" y="841376"/>
              <a:ext cx="865257" cy="1077913"/>
              <a:chOff x="4825754" y="1475091"/>
              <a:chExt cx="865188" cy="1077913"/>
            </a:xfrm>
          </p:grpSpPr>
          <p:sp>
            <p:nvSpPr>
              <p:cNvPr id="17434" name="Text Box 37"/>
              <p:cNvSpPr txBox="1">
                <a:spLocks noChangeArrowheads="1"/>
              </p:cNvSpPr>
              <p:nvPr/>
            </p:nvSpPr>
            <p:spPr bwMode="auto">
              <a:xfrm>
                <a:off x="4825754" y="1475091"/>
                <a:ext cx="86514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15</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12</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7435" name="Line 38"/>
              <p:cNvSpPr>
                <a:spLocks noChangeShapeType="1"/>
              </p:cNvSpPr>
              <p:nvPr/>
            </p:nvSpPr>
            <p:spPr bwMode="auto">
              <a:xfrm>
                <a:off x="4876551" y="2000554"/>
                <a:ext cx="712748"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7419" name="组合 9"/>
            <p:cNvGrpSpPr/>
            <p:nvPr/>
          </p:nvGrpSpPr>
          <p:grpSpPr bwMode="auto">
            <a:xfrm>
              <a:off x="2503556" y="841376"/>
              <a:ext cx="865257" cy="1077913"/>
              <a:chOff x="4825754" y="1475091"/>
              <a:chExt cx="865188" cy="1077913"/>
            </a:xfrm>
          </p:grpSpPr>
          <p:sp>
            <p:nvSpPr>
              <p:cNvPr id="17432" name="Text Box 37"/>
              <p:cNvSpPr txBox="1">
                <a:spLocks noChangeArrowheads="1"/>
              </p:cNvSpPr>
              <p:nvPr/>
            </p:nvSpPr>
            <p:spPr bwMode="auto">
              <a:xfrm>
                <a:off x="4825446" y="1475091"/>
                <a:ext cx="86514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20</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12</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7433" name="Line 38"/>
              <p:cNvSpPr>
                <a:spLocks noChangeShapeType="1"/>
              </p:cNvSpPr>
              <p:nvPr/>
            </p:nvSpPr>
            <p:spPr bwMode="auto">
              <a:xfrm>
                <a:off x="4876243" y="2000554"/>
                <a:ext cx="712748"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7420" name="组合 12"/>
            <p:cNvGrpSpPr/>
            <p:nvPr/>
          </p:nvGrpSpPr>
          <p:grpSpPr bwMode="auto">
            <a:xfrm>
              <a:off x="3662769" y="841376"/>
              <a:ext cx="865257" cy="1077913"/>
              <a:chOff x="4825754" y="1475091"/>
              <a:chExt cx="865188" cy="1077913"/>
            </a:xfrm>
          </p:grpSpPr>
          <p:sp>
            <p:nvSpPr>
              <p:cNvPr id="17430" name="Text Box 37"/>
              <p:cNvSpPr txBox="1">
                <a:spLocks noChangeArrowheads="1"/>
              </p:cNvSpPr>
              <p:nvPr/>
            </p:nvSpPr>
            <p:spPr bwMode="auto">
              <a:xfrm>
                <a:off x="4825138" y="1475091"/>
                <a:ext cx="86514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77</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21</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7431" name="Line 38"/>
              <p:cNvSpPr>
                <a:spLocks noChangeShapeType="1"/>
              </p:cNvSpPr>
              <p:nvPr/>
            </p:nvSpPr>
            <p:spPr bwMode="auto">
              <a:xfrm>
                <a:off x="4875935" y="2000554"/>
                <a:ext cx="712748"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7421" name="组合 15"/>
            <p:cNvGrpSpPr/>
            <p:nvPr/>
          </p:nvGrpSpPr>
          <p:grpSpPr bwMode="auto">
            <a:xfrm>
              <a:off x="4821982" y="841376"/>
              <a:ext cx="865257" cy="1077913"/>
              <a:chOff x="4825754" y="1475091"/>
              <a:chExt cx="865188" cy="1077913"/>
            </a:xfrm>
          </p:grpSpPr>
          <p:sp>
            <p:nvSpPr>
              <p:cNvPr id="17428" name="Text Box 37"/>
              <p:cNvSpPr txBox="1">
                <a:spLocks noChangeArrowheads="1"/>
              </p:cNvSpPr>
              <p:nvPr/>
            </p:nvSpPr>
            <p:spPr bwMode="auto">
              <a:xfrm>
                <a:off x="4826417" y="1475091"/>
                <a:ext cx="865141"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70</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32</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7429" name="Line 38"/>
              <p:cNvSpPr>
                <a:spLocks noChangeShapeType="1"/>
              </p:cNvSpPr>
              <p:nvPr/>
            </p:nvSpPr>
            <p:spPr bwMode="auto">
              <a:xfrm>
                <a:off x="4877214" y="2000554"/>
                <a:ext cx="712749"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7422" name="组合 15"/>
            <p:cNvGrpSpPr/>
            <p:nvPr/>
          </p:nvGrpSpPr>
          <p:grpSpPr bwMode="auto">
            <a:xfrm>
              <a:off x="5981195" y="823914"/>
              <a:ext cx="865257" cy="1077913"/>
              <a:chOff x="4825754" y="1475091"/>
              <a:chExt cx="865188" cy="1077913"/>
            </a:xfrm>
          </p:grpSpPr>
          <p:sp>
            <p:nvSpPr>
              <p:cNvPr id="17426" name="Text Box 37"/>
              <p:cNvSpPr txBox="1">
                <a:spLocks noChangeArrowheads="1"/>
              </p:cNvSpPr>
              <p:nvPr/>
            </p:nvSpPr>
            <p:spPr bwMode="auto">
              <a:xfrm>
                <a:off x="4826109" y="1475091"/>
                <a:ext cx="865141"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90</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80</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7427" name="Line 38"/>
              <p:cNvSpPr>
                <a:spLocks noChangeShapeType="1"/>
              </p:cNvSpPr>
              <p:nvPr/>
            </p:nvSpPr>
            <p:spPr bwMode="auto">
              <a:xfrm>
                <a:off x="4876906" y="2000553"/>
                <a:ext cx="712749"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7423" name="组合 15"/>
            <p:cNvGrpSpPr/>
            <p:nvPr/>
          </p:nvGrpSpPr>
          <p:grpSpPr bwMode="auto">
            <a:xfrm>
              <a:off x="7140409" y="841375"/>
              <a:ext cx="865257" cy="1077913"/>
              <a:chOff x="4825754" y="1475091"/>
              <a:chExt cx="865188" cy="1077913"/>
            </a:xfrm>
          </p:grpSpPr>
          <p:sp>
            <p:nvSpPr>
              <p:cNvPr id="17424" name="Text Box 37"/>
              <p:cNvSpPr txBox="1">
                <a:spLocks noChangeArrowheads="1"/>
              </p:cNvSpPr>
              <p:nvPr/>
            </p:nvSpPr>
            <p:spPr bwMode="auto">
              <a:xfrm>
                <a:off x="4825801" y="1475092"/>
                <a:ext cx="865141"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150</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60</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7425" name="Line 38"/>
              <p:cNvSpPr>
                <a:spLocks noChangeShapeType="1"/>
              </p:cNvSpPr>
              <p:nvPr/>
            </p:nvSpPr>
            <p:spPr bwMode="auto">
              <a:xfrm>
                <a:off x="4876598" y="2000555"/>
                <a:ext cx="712749"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graphicFrame>
        <p:nvGraphicFramePr>
          <p:cNvPr id="33" name="对象 32"/>
          <p:cNvGraphicFramePr>
            <a:graphicFrameLocks noChangeAspect="1"/>
          </p:cNvGraphicFramePr>
          <p:nvPr/>
        </p:nvGraphicFramePr>
        <p:xfrm>
          <a:off x="1984375" y="2122488"/>
          <a:ext cx="1852613" cy="1039812"/>
        </p:xfrm>
        <a:graphic>
          <a:graphicData uri="http://schemas.openxmlformats.org/presentationml/2006/ole">
            <mc:AlternateContent xmlns:mc="http://schemas.openxmlformats.org/markup-compatibility/2006">
              <mc:Choice xmlns:v="urn:schemas-microsoft-com:vml" Requires="v">
                <p:oleObj spid="_x0000_s2050" name="Equation" r:id="rId1" imgW="723900" imgH="406400" progId="Equation.DSMT4">
                  <p:embed/>
                </p:oleObj>
              </mc:Choice>
              <mc:Fallback>
                <p:oleObj name="Equation" r:id="rId1" imgW="723900" imgH="406400" progId="Equation.DSMT4">
                  <p:embed/>
                  <p:pic>
                    <p:nvPicPr>
                      <p:cNvPr id="0" name="对象 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4375" y="2122488"/>
                        <a:ext cx="1852613" cy="103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对象 23"/>
          <p:cNvGraphicFramePr>
            <a:graphicFrameLocks noChangeAspect="1"/>
          </p:cNvGraphicFramePr>
          <p:nvPr/>
        </p:nvGraphicFramePr>
        <p:xfrm>
          <a:off x="4313238" y="2120900"/>
          <a:ext cx="811212" cy="1039813"/>
        </p:xfrm>
        <a:graphic>
          <a:graphicData uri="http://schemas.openxmlformats.org/presentationml/2006/ole">
            <mc:AlternateContent xmlns:mc="http://schemas.openxmlformats.org/markup-compatibility/2006">
              <mc:Choice xmlns:v="urn:schemas-microsoft-com:vml" Requires="v">
                <p:oleObj spid="_x0000_s2051" name="Equation" r:id="rId3" imgW="317500" imgH="405765" progId="Equation.DSMT4">
                  <p:embed/>
                </p:oleObj>
              </mc:Choice>
              <mc:Fallback>
                <p:oleObj name="Equation" r:id="rId3" imgW="317500" imgH="405765" progId="Equation.DSMT4">
                  <p:embed/>
                  <p:pic>
                    <p:nvPicPr>
                      <p:cNvPr id="0" name="对象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3238" y="2120900"/>
                        <a:ext cx="811212"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对象 24"/>
          <p:cNvGraphicFramePr>
            <a:graphicFrameLocks noChangeAspect="1"/>
          </p:cNvGraphicFramePr>
          <p:nvPr/>
        </p:nvGraphicFramePr>
        <p:xfrm>
          <a:off x="3776663" y="2122488"/>
          <a:ext cx="649287" cy="1039812"/>
        </p:xfrm>
        <a:graphic>
          <a:graphicData uri="http://schemas.openxmlformats.org/presentationml/2006/ole">
            <mc:AlternateContent xmlns:mc="http://schemas.openxmlformats.org/markup-compatibility/2006">
              <mc:Choice xmlns:v="urn:schemas-microsoft-com:vml" Requires="v">
                <p:oleObj spid="_x0000_s2052" name="Equation" r:id="rId5" imgW="254000" imgH="405765" progId="Equation.DSMT4">
                  <p:embed/>
                </p:oleObj>
              </mc:Choice>
              <mc:Fallback>
                <p:oleObj name="Equation" r:id="rId5" imgW="254000" imgH="405765" progId="Equation.DSMT4">
                  <p:embed/>
                  <p:pic>
                    <p:nvPicPr>
                      <p:cNvPr id="0" name="对象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6663" y="2122488"/>
                        <a:ext cx="649287" cy="103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对象 1"/>
          <p:cNvGraphicFramePr>
            <a:graphicFrameLocks noChangeAspect="1"/>
          </p:cNvGraphicFramePr>
          <p:nvPr/>
        </p:nvGraphicFramePr>
        <p:xfrm>
          <a:off x="1984375" y="3536950"/>
          <a:ext cx="1885950" cy="1041400"/>
        </p:xfrm>
        <a:graphic>
          <a:graphicData uri="http://schemas.openxmlformats.org/presentationml/2006/ole">
            <mc:AlternateContent xmlns:mc="http://schemas.openxmlformats.org/markup-compatibility/2006">
              <mc:Choice xmlns:v="urn:schemas-microsoft-com:vml" Requires="v">
                <p:oleObj spid="_x0000_s2053" name="Equation" r:id="rId7" imgW="735965" imgH="406400" progId="Equation.DSMT4">
                  <p:embed/>
                </p:oleObj>
              </mc:Choice>
              <mc:Fallback>
                <p:oleObj name="Equation" r:id="rId7" imgW="735965" imgH="406400" progId="Equation.DSMT4">
                  <p:embed/>
                  <p:pic>
                    <p:nvPicPr>
                      <p:cNvPr id="0" name="对象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84375" y="3536950"/>
                        <a:ext cx="188595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对象 26"/>
          <p:cNvGraphicFramePr>
            <a:graphicFrameLocks noChangeAspect="1"/>
          </p:cNvGraphicFramePr>
          <p:nvPr/>
        </p:nvGraphicFramePr>
        <p:xfrm>
          <a:off x="3829050" y="3535363"/>
          <a:ext cx="652463" cy="1044575"/>
        </p:xfrm>
        <a:graphic>
          <a:graphicData uri="http://schemas.openxmlformats.org/presentationml/2006/ole">
            <mc:AlternateContent xmlns:mc="http://schemas.openxmlformats.org/markup-compatibility/2006">
              <mc:Choice xmlns:v="urn:schemas-microsoft-com:vml" Requires="v">
                <p:oleObj spid="_x0000_s2054" name="Equation" r:id="rId9" imgW="254000" imgH="405765" progId="Equation.DSMT4">
                  <p:embed/>
                </p:oleObj>
              </mc:Choice>
              <mc:Fallback>
                <p:oleObj name="Equation" r:id="rId9" imgW="254000" imgH="405765" progId="Equation.DSMT4">
                  <p:embed/>
                  <p:pic>
                    <p:nvPicPr>
                      <p:cNvPr id="0" name="对象 2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29050" y="3535363"/>
                        <a:ext cx="652463"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对象 27"/>
          <p:cNvGraphicFramePr>
            <a:graphicFrameLocks noChangeAspect="1"/>
          </p:cNvGraphicFramePr>
          <p:nvPr/>
        </p:nvGraphicFramePr>
        <p:xfrm>
          <a:off x="4506913" y="3535363"/>
          <a:ext cx="815975" cy="1044575"/>
        </p:xfrm>
        <a:graphic>
          <a:graphicData uri="http://schemas.openxmlformats.org/presentationml/2006/ole">
            <mc:AlternateContent xmlns:mc="http://schemas.openxmlformats.org/markup-compatibility/2006">
              <mc:Choice xmlns:v="urn:schemas-microsoft-com:vml" Requires="v">
                <p:oleObj spid="_x0000_s2055" name="Equation" r:id="rId11" imgW="317500" imgH="405765" progId="Equation.DSMT4">
                  <p:embed/>
                </p:oleObj>
              </mc:Choice>
              <mc:Fallback>
                <p:oleObj name="Equation" r:id="rId11" imgW="317500" imgH="405765" progId="Equation.DSMT4">
                  <p:embed/>
                  <p:pic>
                    <p:nvPicPr>
                      <p:cNvPr id="0" name="对象 2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06913" y="3535363"/>
                        <a:ext cx="815975"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文本框 3"/>
          <p:cNvSpPr txBox="1"/>
          <p:nvPr/>
        </p:nvSpPr>
        <p:spPr>
          <a:xfrm>
            <a:off x="5100688" y="434505"/>
            <a:ext cx="2821606" cy="307777"/>
          </a:xfrm>
          <a:prstGeom prst="rect">
            <a:avLst/>
          </a:prstGeom>
          <a:noFill/>
        </p:spPr>
        <p:txBody>
          <a:bodyPr wrap="none" rtlCol="0">
            <a:spAutoFit/>
          </a:bodyPr>
          <a:lstStyle/>
          <a:p>
            <a:r>
              <a:rPr lang="en-US" altLang="zh-CN" sz="1400" b="1" dirty="0">
                <a:solidFill>
                  <a:srgbClr val="002060"/>
                </a:solidFill>
              </a:rPr>
              <a:t>【</a:t>
            </a:r>
            <a:r>
              <a:rPr lang="zh-CN" altLang="en-US" sz="1400" b="1" dirty="0">
                <a:solidFill>
                  <a:srgbClr val="002060"/>
                </a:solidFill>
              </a:rPr>
              <a:t>选自课本</a:t>
            </a:r>
            <a:r>
              <a:rPr lang="en-US" altLang="zh-CN" sz="1400" b="1" dirty="0">
                <a:solidFill>
                  <a:srgbClr val="002060"/>
                </a:solidFill>
              </a:rPr>
              <a:t>P67 </a:t>
            </a:r>
            <a:r>
              <a:rPr lang="zh-CN" altLang="en-US" sz="1400" b="1" dirty="0">
                <a:solidFill>
                  <a:srgbClr val="002060"/>
                </a:solidFill>
              </a:rPr>
              <a:t>练习十六 第</a:t>
            </a:r>
            <a:r>
              <a:rPr lang="en-US" altLang="zh-CN" sz="1400" b="1" dirty="0">
                <a:solidFill>
                  <a:srgbClr val="002060"/>
                </a:solidFill>
              </a:rPr>
              <a:t>9</a:t>
            </a:r>
            <a:r>
              <a:rPr lang="zh-CN" altLang="en-US" sz="1400" b="1" dirty="0">
                <a:solidFill>
                  <a:srgbClr val="002060"/>
                </a:solidFill>
              </a:rPr>
              <a:t>题</a:t>
            </a:r>
            <a:r>
              <a:rPr lang="en-US" altLang="zh-CN" sz="1400" b="1" dirty="0">
                <a:solidFill>
                  <a:srgbClr val="002060"/>
                </a:solidFill>
              </a:rPr>
              <a:t>】</a:t>
            </a:r>
            <a:endParaRPr lang="zh-CN" altLang="en-US" sz="14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nvGraphicFramePr>
        <p:xfrm>
          <a:off x="511175" y="2057400"/>
          <a:ext cx="1885950" cy="1041400"/>
        </p:xfrm>
        <a:graphic>
          <a:graphicData uri="http://schemas.openxmlformats.org/presentationml/2006/ole">
            <mc:AlternateContent xmlns:mc="http://schemas.openxmlformats.org/markup-compatibility/2006">
              <mc:Choice xmlns:v="urn:schemas-microsoft-com:vml" Requires="v">
                <p:oleObj spid="_x0000_s3074" name="Equation" r:id="rId1" imgW="735965" imgH="406400" progId="Equation.DSMT4">
                  <p:embed/>
                </p:oleObj>
              </mc:Choice>
              <mc:Fallback>
                <p:oleObj name="Equation" r:id="rId1" imgW="735965" imgH="406400" progId="Equation.DSMT4">
                  <p:embed/>
                  <p:pic>
                    <p:nvPicPr>
                      <p:cNvPr id="0" name="对象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175" y="2057400"/>
                        <a:ext cx="188595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对象 2"/>
          <p:cNvGraphicFramePr>
            <a:graphicFrameLocks noChangeAspect="1"/>
          </p:cNvGraphicFramePr>
          <p:nvPr/>
        </p:nvGraphicFramePr>
        <p:xfrm>
          <a:off x="4656138" y="2057400"/>
          <a:ext cx="1885950" cy="1039813"/>
        </p:xfrm>
        <a:graphic>
          <a:graphicData uri="http://schemas.openxmlformats.org/presentationml/2006/ole">
            <mc:AlternateContent xmlns:mc="http://schemas.openxmlformats.org/markup-compatibility/2006">
              <mc:Choice xmlns:v="urn:schemas-microsoft-com:vml" Requires="v">
                <p:oleObj spid="_x0000_s3075" name="Equation" r:id="rId3" imgW="735965" imgH="406400" progId="Equation.DSMT4">
                  <p:embed/>
                </p:oleObj>
              </mc:Choice>
              <mc:Fallback>
                <p:oleObj name="Equation" r:id="rId3" imgW="735965" imgH="406400" progId="Equation.DSMT4">
                  <p:embed/>
                  <p:pic>
                    <p:nvPicPr>
                      <p:cNvPr id="0" name="对象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6138" y="2057400"/>
                        <a:ext cx="1885950"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对象 3"/>
          <p:cNvGraphicFramePr>
            <a:graphicFrameLocks noChangeAspect="1"/>
          </p:cNvGraphicFramePr>
          <p:nvPr/>
        </p:nvGraphicFramePr>
        <p:xfrm>
          <a:off x="542925" y="3619500"/>
          <a:ext cx="2047875" cy="1039813"/>
        </p:xfrm>
        <a:graphic>
          <a:graphicData uri="http://schemas.openxmlformats.org/presentationml/2006/ole">
            <mc:AlternateContent xmlns:mc="http://schemas.openxmlformats.org/markup-compatibility/2006">
              <mc:Choice xmlns:v="urn:schemas-microsoft-com:vml" Requires="v">
                <p:oleObj spid="_x0000_s3076" name="Equation" r:id="rId5" imgW="799465" imgH="406400" progId="Equation.DSMT4">
                  <p:embed/>
                </p:oleObj>
              </mc:Choice>
              <mc:Fallback>
                <p:oleObj name="Equation" r:id="rId5" imgW="799465" imgH="406400" progId="Equation.DSMT4">
                  <p:embed/>
                  <p:pic>
                    <p:nvPicPr>
                      <p:cNvPr id="0" name="对象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5" y="3619500"/>
                        <a:ext cx="2047875"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对象 4"/>
          <p:cNvGraphicFramePr>
            <a:graphicFrameLocks noChangeAspect="1"/>
          </p:cNvGraphicFramePr>
          <p:nvPr/>
        </p:nvGraphicFramePr>
        <p:xfrm>
          <a:off x="4656138" y="3619500"/>
          <a:ext cx="2436812" cy="1039813"/>
        </p:xfrm>
        <a:graphic>
          <a:graphicData uri="http://schemas.openxmlformats.org/presentationml/2006/ole">
            <mc:AlternateContent xmlns:mc="http://schemas.openxmlformats.org/markup-compatibility/2006">
              <mc:Choice xmlns:v="urn:schemas-microsoft-com:vml" Requires="v">
                <p:oleObj spid="_x0000_s3077" name="Equation" r:id="rId7" imgW="951865" imgH="406400" progId="Equation.DSMT4">
                  <p:embed/>
                </p:oleObj>
              </mc:Choice>
              <mc:Fallback>
                <p:oleObj name="Equation" r:id="rId7" imgW="951865" imgH="406400" progId="Equation.DSMT4">
                  <p:embed/>
                  <p:pic>
                    <p:nvPicPr>
                      <p:cNvPr id="0" name="对象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56138" y="3619500"/>
                        <a:ext cx="2436812"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对象 5"/>
          <p:cNvGraphicFramePr>
            <a:graphicFrameLocks noChangeAspect="1"/>
          </p:cNvGraphicFramePr>
          <p:nvPr/>
        </p:nvGraphicFramePr>
        <p:xfrm>
          <a:off x="2398713" y="2057400"/>
          <a:ext cx="812800" cy="1039813"/>
        </p:xfrm>
        <a:graphic>
          <a:graphicData uri="http://schemas.openxmlformats.org/presentationml/2006/ole">
            <mc:AlternateContent xmlns:mc="http://schemas.openxmlformats.org/markup-compatibility/2006">
              <mc:Choice xmlns:v="urn:schemas-microsoft-com:vml" Requires="v">
                <p:oleObj spid="_x0000_s3078" name="Equation" r:id="rId9" imgW="317500" imgH="405765" progId="Equation.DSMT4">
                  <p:embed/>
                </p:oleObj>
              </mc:Choice>
              <mc:Fallback>
                <p:oleObj name="Equation" r:id="rId9" imgW="317500" imgH="405765" progId="Equation.DSMT4">
                  <p:embed/>
                  <p:pic>
                    <p:nvPicPr>
                      <p:cNvPr id="0" name="对象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98713" y="2057400"/>
                        <a:ext cx="812800"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对象 6"/>
          <p:cNvGraphicFramePr>
            <a:graphicFrameLocks noChangeAspect="1"/>
          </p:cNvGraphicFramePr>
          <p:nvPr/>
        </p:nvGraphicFramePr>
        <p:xfrm>
          <a:off x="3182938" y="2057400"/>
          <a:ext cx="846137" cy="1039813"/>
        </p:xfrm>
        <a:graphic>
          <a:graphicData uri="http://schemas.openxmlformats.org/presentationml/2006/ole">
            <mc:AlternateContent xmlns:mc="http://schemas.openxmlformats.org/markup-compatibility/2006">
              <mc:Choice xmlns:v="urn:schemas-microsoft-com:vml" Requires="v">
                <p:oleObj spid="_x0000_s3079" name="Equation" r:id="rId11" imgW="330200" imgH="406400" progId="Equation.DSMT4">
                  <p:embed/>
                </p:oleObj>
              </mc:Choice>
              <mc:Fallback>
                <p:oleObj name="Equation" r:id="rId11" imgW="330200" imgH="406400" progId="Equation.DSMT4">
                  <p:embed/>
                  <p:pic>
                    <p:nvPicPr>
                      <p:cNvPr id="0" name="对象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82938" y="2057400"/>
                        <a:ext cx="846137"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对象 7"/>
          <p:cNvGraphicFramePr>
            <a:graphicFrameLocks noChangeAspect="1"/>
          </p:cNvGraphicFramePr>
          <p:nvPr/>
        </p:nvGraphicFramePr>
        <p:xfrm>
          <a:off x="6472238" y="2057400"/>
          <a:ext cx="844550" cy="1039813"/>
        </p:xfrm>
        <a:graphic>
          <a:graphicData uri="http://schemas.openxmlformats.org/presentationml/2006/ole">
            <mc:AlternateContent xmlns:mc="http://schemas.openxmlformats.org/markup-compatibility/2006">
              <mc:Choice xmlns:v="urn:schemas-microsoft-com:vml" Requires="v">
                <p:oleObj spid="_x0000_s3080" name="Equation" r:id="rId13" imgW="330200" imgH="406400" progId="Equation.DSMT4">
                  <p:embed/>
                </p:oleObj>
              </mc:Choice>
              <mc:Fallback>
                <p:oleObj name="Equation" r:id="rId13" imgW="330200" imgH="406400" progId="Equation.DSMT4">
                  <p:embed/>
                  <p:pic>
                    <p:nvPicPr>
                      <p:cNvPr id="0" name="对象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72238" y="2057400"/>
                        <a:ext cx="844550"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对象 8"/>
          <p:cNvGraphicFramePr>
            <a:graphicFrameLocks noChangeAspect="1"/>
          </p:cNvGraphicFramePr>
          <p:nvPr/>
        </p:nvGraphicFramePr>
        <p:xfrm>
          <a:off x="7219950" y="2057400"/>
          <a:ext cx="1038225" cy="1039813"/>
        </p:xfrm>
        <a:graphic>
          <a:graphicData uri="http://schemas.openxmlformats.org/presentationml/2006/ole">
            <mc:AlternateContent xmlns:mc="http://schemas.openxmlformats.org/markup-compatibility/2006">
              <mc:Choice xmlns:v="urn:schemas-microsoft-com:vml" Requires="v">
                <p:oleObj spid="_x0000_s3081" name="Equation" r:id="rId15" imgW="405765" imgH="405765" progId="Equation.DSMT4">
                  <p:embed/>
                </p:oleObj>
              </mc:Choice>
              <mc:Fallback>
                <p:oleObj name="Equation" r:id="rId15" imgW="405765" imgH="405765" progId="Equation.DSMT4">
                  <p:embed/>
                  <p:pic>
                    <p:nvPicPr>
                      <p:cNvPr id="0" name="对象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219950" y="2057400"/>
                        <a:ext cx="1038225"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对象 9"/>
          <p:cNvGraphicFramePr>
            <a:graphicFrameLocks noChangeAspect="1"/>
          </p:cNvGraphicFramePr>
          <p:nvPr/>
        </p:nvGraphicFramePr>
        <p:xfrm>
          <a:off x="2514600" y="3617913"/>
          <a:ext cx="649288" cy="1041400"/>
        </p:xfrm>
        <a:graphic>
          <a:graphicData uri="http://schemas.openxmlformats.org/presentationml/2006/ole">
            <mc:AlternateContent xmlns:mc="http://schemas.openxmlformats.org/markup-compatibility/2006">
              <mc:Choice xmlns:v="urn:schemas-microsoft-com:vml" Requires="v">
                <p:oleObj spid="_x0000_s3082" name="Equation" r:id="rId17" imgW="254000" imgH="405765" progId="Equation.DSMT4">
                  <p:embed/>
                </p:oleObj>
              </mc:Choice>
              <mc:Fallback>
                <p:oleObj name="Equation" r:id="rId17" imgW="254000" imgH="405765" progId="Equation.DSMT4">
                  <p:embed/>
                  <p:pic>
                    <p:nvPicPr>
                      <p:cNvPr id="0" name="对象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514600" y="3617913"/>
                        <a:ext cx="649288"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对象 10"/>
          <p:cNvGraphicFramePr>
            <a:graphicFrameLocks noChangeAspect="1"/>
          </p:cNvGraphicFramePr>
          <p:nvPr/>
        </p:nvGraphicFramePr>
        <p:xfrm>
          <a:off x="3132138" y="3617913"/>
          <a:ext cx="812800" cy="1041400"/>
        </p:xfrm>
        <a:graphic>
          <a:graphicData uri="http://schemas.openxmlformats.org/presentationml/2006/ole">
            <mc:AlternateContent xmlns:mc="http://schemas.openxmlformats.org/markup-compatibility/2006">
              <mc:Choice xmlns:v="urn:schemas-microsoft-com:vml" Requires="v">
                <p:oleObj spid="_x0000_s3083" name="Equation" r:id="rId19" imgW="317500" imgH="405765" progId="Equation.DSMT4">
                  <p:embed/>
                </p:oleObj>
              </mc:Choice>
              <mc:Fallback>
                <p:oleObj name="Equation" r:id="rId19" imgW="317500" imgH="405765" progId="Equation.DSMT4">
                  <p:embed/>
                  <p:pic>
                    <p:nvPicPr>
                      <p:cNvPr id="0" name="对象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132138" y="3617913"/>
                        <a:ext cx="8128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对象 11"/>
          <p:cNvGraphicFramePr>
            <a:graphicFrameLocks noChangeAspect="1"/>
          </p:cNvGraphicFramePr>
          <p:nvPr/>
        </p:nvGraphicFramePr>
        <p:xfrm>
          <a:off x="6992938" y="3619500"/>
          <a:ext cx="649287" cy="1039813"/>
        </p:xfrm>
        <a:graphic>
          <a:graphicData uri="http://schemas.openxmlformats.org/presentationml/2006/ole">
            <mc:AlternateContent xmlns:mc="http://schemas.openxmlformats.org/markup-compatibility/2006">
              <mc:Choice xmlns:v="urn:schemas-microsoft-com:vml" Requires="v">
                <p:oleObj spid="_x0000_s3084" name="Equation" r:id="rId21" imgW="254000" imgH="405765" progId="Equation.DSMT4">
                  <p:embed/>
                </p:oleObj>
              </mc:Choice>
              <mc:Fallback>
                <p:oleObj name="Equation" r:id="rId21" imgW="254000" imgH="405765" progId="Equation.DSMT4">
                  <p:embed/>
                  <p:pic>
                    <p:nvPicPr>
                      <p:cNvPr id="0" name="对象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992938" y="3619500"/>
                        <a:ext cx="649287"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对象 12"/>
          <p:cNvGraphicFramePr>
            <a:graphicFrameLocks noChangeAspect="1"/>
          </p:cNvGraphicFramePr>
          <p:nvPr/>
        </p:nvGraphicFramePr>
        <p:xfrm>
          <a:off x="7642225" y="3619500"/>
          <a:ext cx="846138" cy="1039813"/>
        </p:xfrm>
        <a:graphic>
          <a:graphicData uri="http://schemas.openxmlformats.org/presentationml/2006/ole">
            <mc:AlternateContent xmlns:mc="http://schemas.openxmlformats.org/markup-compatibility/2006">
              <mc:Choice xmlns:v="urn:schemas-microsoft-com:vml" Requires="v">
                <p:oleObj spid="_x0000_s3085" name="Equation" r:id="rId23" imgW="330200" imgH="406400" progId="Equation.DSMT4">
                  <p:embed/>
                </p:oleObj>
              </mc:Choice>
              <mc:Fallback>
                <p:oleObj name="Equation" r:id="rId23" imgW="330200" imgH="406400" progId="Equation.DSMT4">
                  <p:embed/>
                  <p:pic>
                    <p:nvPicPr>
                      <p:cNvPr id="0" name="对象 1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642225" y="3619500"/>
                        <a:ext cx="846138"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标题 5"/>
          <p:cNvSpPr txBox="1">
            <a:spLocks noChangeArrowheads="1"/>
          </p:cNvSpPr>
          <p:nvPr/>
        </p:nvSpPr>
        <p:spPr bwMode="auto">
          <a:xfrm>
            <a:off x="223837" y="342774"/>
            <a:ext cx="7575550"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10000"/>
              </a:lnSpc>
            </a:pPr>
            <a:r>
              <a:rPr lang="en-US" altLang="zh-CN" sz="2800" b="1" dirty="0">
                <a:solidFill>
                  <a:srgbClr val="1C1C1C"/>
                </a:solidFill>
                <a:latin typeface="Times New Roman" panose="02020603050405020304" pitchFamily="18" charset="0"/>
                <a:ea typeface="黑体" panose="02010609060101010101" pitchFamily="49" charset="-122"/>
              </a:rPr>
              <a:t>2.</a:t>
            </a:r>
            <a:r>
              <a:rPr lang="zh-CN" altLang="en-US" sz="2800" b="1" dirty="0">
                <a:solidFill>
                  <a:srgbClr val="1C1C1C"/>
                </a:solidFill>
                <a:latin typeface="Times New Roman" panose="02020603050405020304" pitchFamily="18" charset="0"/>
                <a:ea typeface="黑体" panose="02010609060101010101" pitchFamily="49" charset="-122"/>
              </a:rPr>
              <a:t>先约分，再化成带分数。</a:t>
            </a:r>
            <a:endParaRPr lang="zh-CN" altLang="en-US" sz="2800" b="1" dirty="0">
              <a:solidFill>
                <a:srgbClr val="1C1C1C"/>
              </a:solidFill>
              <a:latin typeface="Times New Roman" panose="02020603050405020304" pitchFamily="18" charset="0"/>
              <a:ea typeface="黑体" panose="02010609060101010101" pitchFamily="49" charset="-122"/>
            </a:endParaRPr>
          </a:p>
        </p:txBody>
      </p:sp>
      <p:grpSp>
        <p:nvGrpSpPr>
          <p:cNvPr id="15" name="组合 13"/>
          <p:cNvGrpSpPr/>
          <p:nvPr/>
        </p:nvGrpSpPr>
        <p:grpSpPr bwMode="auto">
          <a:xfrm>
            <a:off x="1344613" y="976187"/>
            <a:ext cx="6661150" cy="1095375"/>
            <a:chOff x="1344343" y="823914"/>
            <a:chExt cx="6661323" cy="1095375"/>
          </a:xfrm>
        </p:grpSpPr>
        <p:grpSp>
          <p:nvGrpSpPr>
            <p:cNvPr id="16" name="组合 6"/>
            <p:cNvGrpSpPr/>
            <p:nvPr/>
          </p:nvGrpSpPr>
          <p:grpSpPr bwMode="auto">
            <a:xfrm>
              <a:off x="1344343" y="841376"/>
              <a:ext cx="865257" cy="1077913"/>
              <a:chOff x="4825754" y="1475091"/>
              <a:chExt cx="865188" cy="1077913"/>
            </a:xfrm>
          </p:grpSpPr>
          <p:sp>
            <p:nvSpPr>
              <p:cNvPr id="18432" name="Text Box 37"/>
              <p:cNvSpPr txBox="1">
                <a:spLocks noChangeArrowheads="1"/>
              </p:cNvSpPr>
              <p:nvPr/>
            </p:nvSpPr>
            <p:spPr bwMode="auto">
              <a:xfrm>
                <a:off x="4825754" y="1475091"/>
                <a:ext cx="86514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15</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12</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18433" name="Line 38"/>
              <p:cNvSpPr>
                <a:spLocks noChangeShapeType="1"/>
              </p:cNvSpPr>
              <p:nvPr/>
            </p:nvSpPr>
            <p:spPr bwMode="auto">
              <a:xfrm>
                <a:off x="4876551" y="2000554"/>
                <a:ext cx="712748"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7" name="组合 9"/>
            <p:cNvGrpSpPr/>
            <p:nvPr/>
          </p:nvGrpSpPr>
          <p:grpSpPr bwMode="auto">
            <a:xfrm>
              <a:off x="2503556" y="841376"/>
              <a:ext cx="865257" cy="1077913"/>
              <a:chOff x="4825754" y="1475091"/>
              <a:chExt cx="865188" cy="1077913"/>
            </a:xfrm>
          </p:grpSpPr>
          <p:sp>
            <p:nvSpPr>
              <p:cNvPr id="30" name="Text Box 37"/>
              <p:cNvSpPr txBox="1">
                <a:spLocks noChangeArrowheads="1"/>
              </p:cNvSpPr>
              <p:nvPr/>
            </p:nvSpPr>
            <p:spPr bwMode="auto">
              <a:xfrm>
                <a:off x="4825446" y="1475091"/>
                <a:ext cx="86514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20</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12</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31" name="Line 38"/>
              <p:cNvSpPr>
                <a:spLocks noChangeShapeType="1"/>
              </p:cNvSpPr>
              <p:nvPr/>
            </p:nvSpPr>
            <p:spPr bwMode="auto">
              <a:xfrm>
                <a:off x="4876243" y="2000554"/>
                <a:ext cx="712748"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8" name="组合 12"/>
            <p:cNvGrpSpPr/>
            <p:nvPr/>
          </p:nvGrpSpPr>
          <p:grpSpPr bwMode="auto">
            <a:xfrm>
              <a:off x="3662769" y="841376"/>
              <a:ext cx="865257" cy="1077913"/>
              <a:chOff x="4825754" y="1475091"/>
              <a:chExt cx="865188" cy="1077913"/>
            </a:xfrm>
          </p:grpSpPr>
          <p:sp>
            <p:nvSpPr>
              <p:cNvPr id="28" name="Text Box 37"/>
              <p:cNvSpPr txBox="1">
                <a:spLocks noChangeArrowheads="1"/>
              </p:cNvSpPr>
              <p:nvPr/>
            </p:nvSpPr>
            <p:spPr bwMode="auto">
              <a:xfrm>
                <a:off x="4825138" y="1475091"/>
                <a:ext cx="86514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77</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21</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29" name="Line 38"/>
              <p:cNvSpPr>
                <a:spLocks noChangeShapeType="1"/>
              </p:cNvSpPr>
              <p:nvPr/>
            </p:nvSpPr>
            <p:spPr bwMode="auto">
              <a:xfrm>
                <a:off x="4875935" y="2000554"/>
                <a:ext cx="712748"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19" name="组合 15"/>
            <p:cNvGrpSpPr/>
            <p:nvPr/>
          </p:nvGrpSpPr>
          <p:grpSpPr bwMode="auto">
            <a:xfrm>
              <a:off x="4821982" y="841376"/>
              <a:ext cx="865257" cy="1077913"/>
              <a:chOff x="4825754" y="1475091"/>
              <a:chExt cx="865188" cy="1077913"/>
            </a:xfrm>
          </p:grpSpPr>
          <p:sp>
            <p:nvSpPr>
              <p:cNvPr id="26" name="Text Box 37"/>
              <p:cNvSpPr txBox="1">
                <a:spLocks noChangeArrowheads="1"/>
              </p:cNvSpPr>
              <p:nvPr/>
            </p:nvSpPr>
            <p:spPr bwMode="auto">
              <a:xfrm>
                <a:off x="4826417" y="1475091"/>
                <a:ext cx="865141"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70</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32</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27" name="Line 38"/>
              <p:cNvSpPr>
                <a:spLocks noChangeShapeType="1"/>
              </p:cNvSpPr>
              <p:nvPr/>
            </p:nvSpPr>
            <p:spPr bwMode="auto">
              <a:xfrm>
                <a:off x="4877214" y="2000554"/>
                <a:ext cx="712749"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20" name="组合 15"/>
            <p:cNvGrpSpPr/>
            <p:nvPr/>
          </p:nvGrpSpPr>
          <p:grpSpPr bwMode="auto">
            <a:xfrm>
              <a:off x="5981195" y="823914"/>
              <a:ext cx="865257" cy="1077913"/>
              <a:chOff x="4825754" y="1475091"/>
              <a:chExt cx="865188" cy="1077913"/>
            </a:xfrm>
          </p:grpSpPr>
          <p:sp>
            <p:nvSpPr>
              <p:cNvPr id="24" name="Text Box 37"/>
              <p:cNvSpPr txBox="1">
                <a:spLocks noChangeArrowheads="1"/>
              </p:cNvSpPr>
              <p:nvPr/>
            </p:nvSpPr>
            <p:spPr bwMode="auto">
              <a:xfrm>
                <a:off x="4826109" y="1475091"/>
                <a:ext cx="865141"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90</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80</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25" name="Line 38"/>
              <p:cNvSpPr>
                <a:spLocks noChangeShapeType="1"/>
              </p:cNvSpPr>
              <p:nvPr/>
            </p:nvSpPr>
            <p:spPr bwMode="auto">
              <a:xfrm>
                <a:off x="4876906" y="2000553"/>
                <a:ext cx="712749"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nvGrpSpPr>
            <p:cNvPr id="21" name="组合 15"/>
            <p:cNvGrpSpPr/>
            <p:nvPr/>
          </p:nvGrpSpPr>
          <p:grpSpPr bwMode="auto">
            <a:xfrm>
              <a:off x="7140409" y="841375"/>
              <a:ext cx="865257" cy="1077913"/>
              <a:chOff x="4825754" y="1475091"/>
              <a:chExt cx="865188" cy="1077913"/>
            </a:xfrm>
          </p:grpSpPr>
          <p:sp>
            <p:nvSpPr>
              <p:cNvPr id="22" name="Text Box 37"/>
              <p:cNvSpPr txBox="1">
                <a:spLocks noChangeArrowheads="1"/>
              </p:cNvSpPr>
              <p:nvPr/>
            </p:nvSpPr>
            <p:spPr bwMode="auto">
              <a:xfrm>
                <a:off x="4825801" y="1475092"/>
                <a:ext cx="865141"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r>
                  <a:rPr kumimoji="1" lang="en-US" altLang="zh-CN" sz="3200" b="1">
                    <a:solidFill>
                      <a:srgbClr val="000000"/>
                    </a:solidFill>
                    <a:latin typeface="Times New Roman" panose="02020603050405020304" pitchFamily="18" charset="0"/>
                    <a:ea typeface="黑体" panose="02010609060101010101" pitchFamily="49" charset="-122"/>
                  </a:rPr>
                  <a:t>150</a:t>
                </a:r>
                <a:endParaRPr kumimoji="1" lang="en-US" altLang="zh-CN" sz="3200" b="1">
                  <a:solidFill>
                    <a:srgbClr val="000000"/>
                  </a:solidFill>
                  <a:latin typeface="Times New Roman" panose="02020603050405020304" pitchFamily="18" charset="0"/>
                  <a:ea typeface="黑体" panose="02010609060101010101" pitchFamily="49" charset="-122"/>
                </a:endParaRPr>
              </a:p>
              <a:p>
                <a:pPr algn="ctr"/>
                <a:r>
                  <a:rPr kumimoji="1" lang="en-US" altLang="zh-CN" sz="3200" b="1">
                    <a:solidFill>
                      <a:srgbClr val="000000"/>
                    </a:solidFill>
                    <a:latin typeface="Times New Roman" panose="02020603050405020304" pitchFamily="18" charset="0"/>
                    <a:ea typeface="黑体" panose="02010609060101010101" pitchFamily="49" charset="-122"/>
                  </a:rPr>
                  <a:t>60</a:t>
                </a:r>
                <a:endParaRPr kumimoji="1" lang="en-US" altLang="zh-CN" sz="3200" b="1">
                  <a:solidFill>
                    <a:srgbClr val="000000"/>
                  </a:solidFill>
                  <a:latin typeface="Times New Roman" panose="02020603050405020304" pitchFamily="18" charset="0"/>
                  <a:ea typeface="黑体" panose="02010609060101010101" pitchFamily="49" charset="-122"/>
                </a:endParaRPr>
              </a:p>
            </p:txBody>
          </p:sp>
          <p:sp>
            <p:nvSpPr>
              <p:cNvPr id="23" name="Line 38"/>
              <p:cNvSpPr>
                <a:spLocks noChangeShapeType="1"/>
              </p:cNvSpPr>
              <p:nvPr/>
            </p:nvSpPr>
            <p:spPr bwMode="auto">
              <a:xfrm>
                <a:off x="4876598" y="2000555"/>
                <a:ext cx="712749" cy="0"/>
              </a:xfrm>
              <a:prstGeom prst="line">
                <a:avLst/>
              </a:prstGeom>
              <a:noFill/>
              <a:ln w="25400">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grpSp>
      <p:sp>
        <p:nvSpPr>
          <p:cNvPr id="18434" name="文本框 18433"/>
          <p:cNvSpPr txBox="1"/>
          <p:nvPr/>
        </p:nvSpPr>
        <p:spPr>
          <a:xfrm>
            <a:off x="5100688" y="434505"/>
            <a:ext cx="2821606" cy="307777"/>
          </a:xfrm>
          <a:prstGeom prst="rect">
            <a:avLst/>
          </a:prstGeom>
          <a:noFill/>
        </p:spPr>
        <p:txBody>
          <a:bodyPr wrap="none" rtlCol="0">
            <a:spAutoFit/>
          </a:bodyPr>
          <a:lstStyle/>
          <a:p>
            <a:r>
              <a:rPr lang="en-US" altLang="zh-CN" sz="1400" b="1" dirty="0">
                <a:solidFill>
                  <a:srgbClr val="002060"/>
                </a:solidFill>
              </a:rPr>
              <a:t>【</a:t>
            </a:r>
            <a:r>
              <a:rPr lang="zh-CN" altLang="en-US" sz="1400" b="1" dirty="0">
                <a:solidFill>
                  <a:srgbClr val="002060"/>
                </a:solidFill>
              </a:rPr>
              <a:t>选自课本</a:t>
            </a:r>
            <a:r>
              <a:rPr lang="en-US" altLang="zh-CN" sz="1400" b="1" dirty="0">
                <a:solidFill>
                  <a:srgbClr val="002060"/>
                </a:solidFill>
              </a:rPr>
              <a:t>P67 </a:t>
            </a:r>
            <a:r>
              <a:rPr lang="zh-CN" altLang="en-US" sz="1400" b="1" dirty="0">
                <a:solidFill>
                  <a:srgbClr val="002060"/>
                </a:solidFill>
              </a:rPr>
              <a:t>练习十六 第</a:t>
            </a:r>
            <a:r>
              <a:rPr lang="en-US" altLang="zh-CN" sz="1400" b="1" dirty="0">
                <a:solidFill>
                  <a:srgbClr val="002060"/>
                </a:solidFill>
              </a:rPr>
              <a:t>9</a:t>
            </a:r>
            <a:r>
              <a:rPr lang="zh-CN" altLang="en-US" sz="1400" b="1" dirty="0">
                <a:solidFill>
                  <a:srgbClr val="002060"/>
                </a:solidFill>
              </a:rPr>
              <a:t>题</a:t>
            </a:r>
            <a:r>
              <a:rPr lang="en-US" altLang="zh-CN" sz="1400" b="1" dirty="0">
                <a:solidFill>
                  <a:srgbClr val="002060"/>
                </a:solidFill>
              </a:rPr>
              <a:t>】</a:t>
            </a:r>
            <a:endParaRPr lang="zh-CN" altLang="en-US" sz="14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500" fill="hold"/>
                                        <p:tgtEl>
                                          <p:spTgt spid="4"/>
                                        </p:tgtEl>
                                        <p:attrNameLst>
                                          <p:attrName>ppt_x</p:attrName>
                                        </p:attrNameLst>
                                      </p:cBhvr>
                                      <p:tavLst>
                                        <p:tav tm="0">
                                          <p:val>
                                            <p:strVal val="#ppt_x"/>
                                          </p:val>
                                        </p:tav>
                                        <p:tav tm="100000">
                                          <p:val>
                                            <p:strVal val="#ppt_x"/>
                                          </p:val>
                                        </p:tav>
                                      </p:tavLst>
                                    </p:anim>
                                    <p:anim calcmode="lin" valueType="num">
                                      <p:cBhvr additive="base">
                                        <p:cTn id="4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500" fill="hold"/>
                                        <p:tgtEl>
                                          <p:spTgt spid="11"/>
                                        </p:tgtEl>
                                        <p:attrNameLst>
                                          <p:attrName>ppt_x</p:attrName>
                                        </p:attrNameLst>
                                      </p:cBhvr>
                                      <p:tavLst>
                                        <p:tav tm="0">
                                          <p:val>
                                            <p:strVal val="#ppt_x"/>
                                          </p:val>
                                        </p:tav>
                                        <p:tav tm="100000">
                                          <p:val>
                                            <p:strVal val="#ppt_x"/>
                                          </p:val>
                                        </p:tav>
                                      </p:tavLst>
                                    </p:anim>
                                    <p:anim calcmode="lin" valueType="num">
                                      <p:cBhvr additive="base">
                                        <p:cTn id="5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5"/>
                                        </p:tgtEl>
                                        <p:attrNameLst>
                                          <p:attrName>style.visibility</p:attrName>
                                        </p:attrNameLst>
                                      </p:cBhvr>
                                      <p:to>
                                        <p:strVal val="visible"/>
                                      </p:to>
                                    </p:set>
                                    <p:anim calcmode="lin" valueType="num">
                                      <p:cBhvr additive="base">
                                        <p:cTn id="60" dur="500" fill="hold"/>
                                        <p:tgtEl>
                                          <p:spTgt spid="5"/>
                                        </p:tgtEl>
                                        <p:attrNameLst>
                                          <p:attrName>ppt_x</p:attrName>
                                        </p:attrNameLst>
                                      </p:cBhvr>
                                      <p:tavLst>
                                        <p:tav tm="0">
                                          <p:val>
                                            <p:strVal val="#ppt_x"/>
                                          </p:val>
                                        </p:tav>
                                        <p:tav tm="100000">
                                          <p:val>
                                            <p:strVal val="#ppt_x"/>
                                          </p:val>
                                        </p:tav>
                                      </p:tavLst>
                                    </p:anim>
                                    <p:anim calcmode="lin" valueType="num">
                                      <p:cBhvr additive="base">
                                        <p:cTn id="6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additive="base">
                                        <p:cTn id="66" dur="500" fill="hold"/>
                                        <p:tgtEl>
                                          <p:spTgt spid="12"/>
                                        </p:tgtEl>
                                        <p:attrNameLst>
                                          <p:attrName>ppt_x</p:attrName>
                                        </p:attrNameLst>
                                      </p:cBhvr>
                                      <p:tavLst>
                                        <p:tav tm="0">
                                          <p:val>
                                            <p:strVal val="#ppt_x"/>
                                          </p:val>
                                        </p:tav>
                                        <p:tav tm="100000">
                                          <p:val>
                                            <p:strVal val="#ppt_x"/>
                                          </p:val>
                                        </p:tav>
                                      </p:tavLst>
                                    </p:anim>
                                    <p:anim calcmode="lin" valueType="num">
                                      <p:cBhvr additive="base">
                                        <p:cTn id="6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500" fill="hold"/>
                                        <p:tgtEl>
                                          <p:spTgt spid="13"/>
                                        </p:tgtEl>
                                        <p:attrNameLst>
                                          <p:attrName>ppt_x</p:attrName>
                                        </p:attrNameLst>
                                      </p:cBhvr>
                                      <p:tavLst>
                                        <p:tav tm="0">
                                          <p:val>
                                            <p:strVal val="#ppt_x"/>
                                          </p:val>
                                        </p:tav>
                                        <p:tav tm="100000">
                                          <p:val>
                                            <p:strVal val="#ppt_x"/>
                                          </p:val>
                                        </p:tav>
                                      </p:tavLst>
                                    </p:anim>
                                    <p:anim calcmode="lin" valueType="num">
                                      <p:cBhvr additive="base">
                                        <p:cTn id="7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1"/>
          <p:cNvSpPr txBox="1">
            <a:spLocks noChangeArrowheads="1"/>
          </p:cNvSpPr>
          <p:nvPr/>
        </p:nvSpPr>
        <p:spPr bwMode="auto">
          <a:xfrm>
            <a:off x="439738" y="881592"/>
            <a:ext cx="7966075" cy="1076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2800" b="1" dirty="0">
                <a:solidFill>
                  <a:srgbClr val="000000"/>
                </a:solidFill>
                <a:latin typeface="Times New Roman" panose="02020603050405020304" pitchFamily="18" charset="0"/>
                <a:ea typeface="黑体" panose="02010609060101010101" pitchFamily="49" charset="-122"/>
              </a:rPr>
              <a:t>已知</a:t>
            </a:r>
            <a:r>
              <a:rPr lang="en-US" altLang="zh-CN" sz="2800" b="1" i="1" dirty="0">
                <a:solidFill>
                  <a:srgbClr val="000000"/>
                </a:solidFill>
                <a:latin typeface="Times New Roman" panose="02020603050405020304" pitchFamily="18" charset="0"/>
                <a:ea typeface="黑体" panose="02010609060101010101" pitchFamily="49" charset="-122"/>
              </a:rPr>
              <a:t>a</a:t>
            </a:r>
            <a:r>
              <a:rPr lang="en-US" altLang="zh-CN" sz="2800" b="1" dirty="0">
                <a:solidFill>
                  <a:srgbClr val="000000"/>
                </a:solidFill>
                <a:latin typeface="Times New Roman" panose="02020603050405020304" pitchFamily="18" charset="0"/>
                <a:ea typeface="黑体" panose="02010609060101010101" pitchFamily="49" charset="-122"/>
              </a:rPr>
              <a:t>=2×3×3×5</a:t>
            </a:r>
            <a:r>
              <a:rPr lang="zh-CN" altLang="en-US" sz="2800" b="1" dirty="0">
                <a:solidFill>
                  <a:srgbClr val="000000"/>
                </a:solidFill>
                <a:latin typeface="Times New Roman" panose="02020603050405020304" pitchFamily="18" charset="0"/>
                <a:ea typeface="黑体" panose="02010609060101010101" pitchFamily="49" charset="-122"/>
              </a:rPr>
              <a:t>，</a:t>
            </a:r>
            <a:r>
              <a:rPr lang="en-US" altLang="zh-CN" sz="2800" b="1" i="1" dirty="0">
                <a:solidFill>
                  <a:srgbClr val="000000"/>
                </a:solidFill>
                <a:latin typeface="Times New Roman" panose="02020603050405020304" pitchFamily="18" charset="0"/>
                <a:ea typeface="黑体" panose="02010609060101010101" pitchFamily="49" charset="-122"/>
              </a:rPr>
              <a:t>b</a:t>
            </a:r>
            <a:r>
              <a:rPr lang="en-US" altLang="zh-CN" sz="2800" b="1" dirty="0">
                <a:solidFill>
                  <a:srgbClr val="000000"/>
                </a:solidFill>
                <a:latin typeface="Times New Roman" panose="02020603050405020304" pitchFamily="18" charset="0"/>
                <a:ea typeface="黑体" panose="02010609060101010101" pitchFamily="49" charset="-122"/>
              </a:rPr>
              <a:t>=2×2×3×3×5</a:t>
            </a:r>
            <a:r>
              <a:rPr lang="zh-CN" altLang="en-US" sz="2800" b="1" dirty="0">
                <a:solidFill>
                  <a:srgbClr val="000000"/>
                </a:solidFill>
                <a:latin typeface="Times New Roman" panose="02020603050405020304" pitchFamily="18" charset="0"/>
                <a:ea typeface="黑体" panose="02010609060101010101" pitchFamily="49" charset="-122"/>
              </a:rPr>
              <a:t>，求</a:t>
            </a:r>
            <a:r>
              <a:rPr lang="en-US" altLang="zh-CN" sz="2800" b="1" i="1" dirty="0">
                <a:solidFill>
                  <a:srgbClr val="000000"/>
                </a:solidFill>
                <a:latin typeface="Times New Roman" panose="02020603050405020304" pitchFamily="18" charset="0"/>
                <a:ea typeface="黑体" panose="02010609060101010101" pitchFamily="49" charset="-122"/>
              </a:rPr>
              <a:t>a</a:t>
            </a:r>
            <a:r>
              <a:rPr lang="zh-CN" altLang="en-US" sz="2800" b="1" dirty="0">
                <a:solidFill>
                  <a:srgbClr val="000000"/>
                </a:solidFill>
                <a:latin typeface="Times New Roman" panose="02020603050405020304" pitchFamily="18" charset="0"/>
                <a:ea typeface="黑体" panose="02010609060101010101" pitchFamily="49" charset="-122"/>
              </a:rPr>
              <a:t>和</a:t>
            </a:r>
            <a:r>
              <a:rPr lang="en-US" altLang="zh-CN" sz="2800" b="1" i="1" dirty="0">
                <a:solidFill>
                  <a:srgbClr val="000000"/>
                </a:solidFill>
                <a:latin typeface="Times New Roman" panose="02020603050405020304" pitchFamily="18" charset="0"/>
                <a:ea typeface="黑体" panose="02010609060101010101" pitchFamily="49" charset="-122"/>
              </a:rPr>
              <a:t>b</a:t>
            </a:r>
            <a:r>
              <a:rPr lang="zh-CN" altLang="en-US" sz="2800" b="1" dirty="0">
                <a:solidFill>
                  <a:srgbClr val="000000"/>
                </a:solidFill>
                <a:latin typeface="Times New Roman" panose="02020603050405020304" pitchFamily="18" charset="0"/>
                <a:ea typeface="黑体" panose="02010609060101010101" pitchFamily="49" charset="-122"/>
              </a:rPr>
              <a:t>的公因数与最大公因数。</a:t>
            </a:r>
            <a:endParaRPr lang="zh-CN" altLang="en-US" sz="2800" b="1" dirty="0">
              <a:solidFill>
                <a:srgbClr val="000000"/>
              </a:solidFill>
              <a:latin typeface="Times New Roman" panose="02020603050405020304" pitchFamily="18" charset="0"/>
              <a:ea typeface="黑体" panose="02010609060101010101" pitchFamily="49" charset="-122"/>
            </a:endParaRPr>
          </a:p>
        </p:txBody>
      </p:sp>
      <p:sp>
        <p:nvSpPr>
          <p:cNvPr id="8" name="文本框 7"/>
          <p:cNvSpPr txBox="1">
            <a:spLocks noChangeArrowheads="1"/>
          </p:cNvSpPr>
          <p:nvPr/>
        </p:nvSpPr>
        <p:spPr bwMode="auto">
          <a:xfrm>
            <a:off x="439738" y="2392363"/>
            <a:ext cx="7588250" cy="1076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2800" b="1">
                <a:solidFill>
                  <a:srgbClr val="FF0000"/>
                </a:solidFill>
                <a:latin typeface="Times New Roman" panose="02020603050405020304" pitchFamily="18" charset="0"/>
                <a:ea typeface="黑体" panose="02010609060101010101" pitchFamily="49" charset="-122"/>
              </a:rPr>
              <a:t>两个数共有的质因数或共有质因数的积，都是两个数的公因数。</a:t>
            </a:r>
            <a:endParaRPr lang="zh-CN" altLang="en-US" sz="2800" b="1">
              <a:solidFill>
                <a:srgbClr val="FF0000"/>
              </a:solidFill>
              <a:latin typeface="Times New Roman" panose="02020603050405020304" pitchFamily="18" charset="0"/>
              <a:ea typeface="黑体" panose="02010609060101010101" pitchFamily="49" charset="-122"/>
            </a:endParaRPr>
          </a:p>
        </p:txBody>
      </p:sp>
      <p:sp>
        <p:nvSpPr>
          <p:cNvPr id="11" name="文本框 2"/>
          <p:cNvSpPr txBox="1">
            <a:spLocks noChangeArrowheads="1"/>
          </p:cNvSpPr>
          <p:nvPr/>
        </p:nvSpPr>
        <p:spPr bwMode="auto">
          <a:xfrm>
            <a:off x="439739" y="1979254"/>
            <a:ext cx="809270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i="1" dirty="0">
                <a:solidFill>
                  <a:srgbClr val="FF0000"/>
                </a:solidFill>
                <a:latin typeface="Times New Roman" panose="02020603050405020304" pitchFamily="18" charset="0"/>
                <a:ea typeface="黑体" panose="02010609060101010101" pitchFamily="49" charset="-122"/>
              </a:rPr>
              <a:t>a</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i="1" dirty="0">
                <a:solidFill>
                  <a:srgbClr val="FF0000"/>
                </a:solidFill>
                <a:latin typeface="Times New Roman" panose="02020603050405020304" pitchFamily="18" charset="0"/>
                <a:ea typeface="黑体" panose="02010609060101010101" pitchFamily="49" charset="-122"/>
              </a:rPr>
              <a:t>b</a:t>
            </a:r>
            <a:r>
              <a:rPr lang="zh-CN" altLang="en-US" sz="2800" b="1" dirty="0">
                <a:solidFill>
                  <a:srgbClr val="FF0000"/>
                </a:solidFill>
                <a:latin typeface="Times New Roman" panose="02020603050405020304" pitchFamily="18" charset="0"/>
                <a:ea typeface="黑体" panose="02010609060101010101" pitchFamily="49" charset="-122"/>
              </a:rPr>
              <a:t>共有的质因数有</a:t>
            </a:r>
            <a:r>
              <a:rPr lang="en-US" altLang="zh-CN" sz="2800" b="1" dirty="0">
                <a:solidFill>
                  <a:srgbClr val="FF0000"/>
                </a:solidFill>
                <a:latin typeface="Times New Roman" panose="02020603050405020304" pitchFamily="18" charset="0"/>
                <a:ea typeface="黑体" panose="02010609060101010101" pitchFamily="49" charset="-122"/>
              </a:rPr>
              <a:t>2</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5</a:t>
            </a:r>
            <a:endParaRPr lang="en-US" altLang="zh-CN" sz="2800" b="1" dirty="0">
              <a:solidFill>
                <a:srgbClr val="FF0000"/>
              </a:solidFill>
              <a:latin typeface="Times New Roman" panose="02020603050405020304" pitchFamily="18" charset="0"/>
              <a:ea typeface="黑体" panose="02010609060101010101" pitchFamily="49" charset="-122"/>
            </a:endParaRPr>
          </a:p>
          <a:p>
            <a:r>
              <a:rPr lang="en-US" altLang="zh-CN" sz="2800" b="1" dirty="0">
                <a:solidFill>
                  <a:srgbClr val="FF0000"/>
                </a:solidFill>
                <a:latin typeface="Times New Roman" panose="02020603050405020304" pitchFamily="18" charset="0"/>
                <a:ea typeface="黑体" panose="02010609060101010101" pitchFamily="49" charset="-122"/>
              </a:rPr>
              <a:t>2×3</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6</a:t>
            </a:r>
            <a:r>
              <a:rPr lang="zh-CN" altLang="en-US" sz="2800" b="1" dirty="0">
                <a:solidFill>
                  <a:srgbClr val="FF0000"/>
                </a:solidFill>
                <a:latin typeface="Times New Roman" panose="02020603050405020304" pitchFamily="18" charset="0"/>
                <a:ea typeface="黑体" panose="02010609060101010101" pitchFamily="49" charset="-122"/>
              </a:rPr>
              <a:t>， </a:t>
            </a:r>
            <a:r>
              <a:rPr lang="en-US" altLang="zh-CN" sz="2800" b="1" dirty="0">
                <a:solidFill>
                  <a:srgbClr val="FF0000"/>
                </a:solidFill>
                <a:latin typeface="Times New Roman" panose="02020603050405020304" pitchFamily="18" charset="0"/>
                <a:ea typeface="黑体" panose="02010609060101010101" pitchFamily="49" charset="-122"/>
              </a:rPr>
              <a:t>2×5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10</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3×3</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9</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15</a:t>
            </a:r>
            <a:r>
              <a:rPr lang="zh-CN" altLang="en-US" sz="2800" b="1" dirty="0">
                <a:solidFill>
                  <a:srgbClr val="FF0000"/>
                </a:solidFill>
                <a:latin typeface="Times New Roman" panose="02020603050405020304" pitchFamily="18" charset="0"/>
                <a:ea typeface="黑体" panose="02010609060101010101" pitchFamily="49" charset="-122"/>
              </a:rPr>
              <a:t>，</a:t>
            </a:r>
            <a:endParaRPr lang="en-US" altLang="zh-CN" sz="2800" b="1" dirty="0">
              <a:solidFill>
                <a:srgbClr val="FF0000"/>
              </a:solidFill>
              <a:latin typeface="Times New Roman" panose="02020603050405020304" pitchFamily="18" charset="0"/>
              <a:ea typeface="黑体" panose="02010609060101010101" pitchFamily="49" charset="-122"/>
            </a:endParaRPr>
          </a:p>
          <a:p>
            <a:r>
              <a:rPr lang="en-US" altLang="zh-CN" sz="2800" b="1" dirty="0">
                <a:solidFill>
                  <a:srgbClr val="FF0000"/>
                </a:solidFill>
                <a:latin typeface="Times New Roman" panose="02020603050405020304" pitchFamily="18" charset="0"/>
                <a:ea typeface="黑体" panose="02010609060101010101" pitchFamily="49" charset="-122"/>
              </a:rPr>
              <a:t>2×3×3</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18</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2×3×5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30</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3×3×5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45</a:t>
            </a:r>
            <a:r>
              <a:rPr lang="zh-CN" altLang="en-US" sz="2800" b="1" dirty="0">
                <a:solidFill>
                  <a:srgbClr val="FF0000"/>
                </a:solidFill>
                <a:latin typeface="Times New Roman" panose="02020603050405020304" pitchFamily="18" charset="0"/>
                <a:ea typeface="黑体" panose="02010609060101010101" pitchFamily="49" charset="-122"/>
              </a:rPr>
              <a:t>，</a:t>
            </a:r>
            <a:endParaRPr lang="en-US" altLang="zh-CN" sz="2800" b="1" dirty="0">
              <a:solidFill>
                <a:srgbClr val="FF0000"/>
              </a:solidFill>
              <a:latin typeface="Times New Roman" panose="02020603050405020304" pitchFamily="18" charset="0"/>
              <a:ea typeface="黑体" panose="02010609060101010101" pitchFamily="49" charset="-122"/>
            </a:endParaRPr>
          </a:p>
          <a:p>
            <a:r>
              <a:rPr lang="en-US" altLang="zh-CN" sz="2800" b="1" dirty="0">
                <a:solidFill>
                  <a:srgbClr val="FF0000"/>
                </a:solidFill>
                <a:latin typeface="Times New Roman" panose="02020603050405020304" pitchFamily="18" charset="0"/>
                <a:ea typeface="黑体" panose="02010609060101010101" pitchFamily="49" charset="-122"/>
              </a:rPr>
              <a:t>2×3×3×5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90</a:t>
            </a:r>
            <a:endParaRPr lang="en-US" altLang="zh-CN" sz="2800" b="1" dirty="0">
              <a:solidFill>
                <a:srgbClr val="FF0000"/>
              </a:solidFill>
              <a:latin typeface="Times New Roman" panose="02020603050405020304" pitchFamily="18" charset="0"/>
              <a:ea typeface="黑体" panose="02010609060101010101" pitchFamily="49" charset="-122"/>
            </a:endParaRPr>
          </a:p>
          <a:p>
            <a:r>
              <a:rPr lang="zh-CN" altLang="en-US" sz="2800" b="1" dirty="0">
                <a:solidFill>
                  <a:srgbClr val="FF0000"/>
                </a:solidFill>
                <a:latin typeface="Times New Roman" panose="02020603050405020304" pitchFamily="18" charset="0"/>
                <a:ea typeface="黑体" panose="02010609060101010101" pitchFamily="49" charset="-122"/>
              </a:rPr>
              <a:t>所以</a:t>
            </a:r>
            <a:r>
              <a:rPr lang="en-US" altLang="zh-CN" sz="2800" b="1" i="1" dirty="0">
                <a:solidFill>
                  <a:srgbClr val="FF0000"/>
                </a:solidFill>
                <a:latin typeface="Times New Roman" panose="02020603050405020304" pitchFamily="18" charset="0"/>
                <a:ea typeface="黑体" panose="02010609060101010101" pitchFamily="49" charset="-122"/>
              </a:rPr>
              <a:t>a</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i="1" dirty="0">
                <a:solidFill>
                  <a:srgbClr val="FF0000"/>
                </a:solidFill>
                <a:latin typeface="Times New Roman" panose="02020603050405020304" pitchFamily="18" charset="0"/>
                <a:ea typeface="黑体" panose="02010609060101010101" pitchFamily="49" charset="-122"/>
              </a:rPr>
              <a:t>b</a:t>
            </a:r>
            <a:r>
              <a:rPr lang="zh-CN" altLang="en-US" sz="2800" b="1" dirty="0">
                <a:solidFill>
                  <a:srgbClr val="FF0000"/>
                </a:solidFill>
                <a:latin typeface="Times New Roman" panose="02020603050405020304" pitchFamily="18" charset="0"/>
                <a:ea typeface="黑体" panose="02010609060101010101" pitchFamily="49" charset="-122"/>
              </a:rPr>
              <a:t>的公因数有</a:t>
            </a:r>
            <a:r>
              <a:rPr lang="en-US" altLang="zh-CN" sz="2800" b="1" dirty="0">
                <a:solidFill>
                  <a:srgbClr val="FF0000"/>
                </a:solidFill>
                <a:latin typeface="Times New Roman" panose="02020603050405020304" pitchFamily="18" charset="0"/>
                <a:ea typeface="黑体" panose="02010609060101010101" pitchFamily="49" charset="-122"/>
              </a:rPr>
              <a:t>1</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2</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6</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9</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10</a:t>
            </a:r>
            <a:r>
              <a:rPr lang="zh-CN" altLang="en-US" sz="2800" b="1" dirty="0">
                <a:solidFill>
                  <a:srgbClr val="FF0000"/>
                </a:solidFill>
                <a:latin typeface="Times New Roman" panose="02020603050405020304" pitchFamily="18" charset="0"/>
                <a:ea typeface="黑体" panose="02010609060101010101" pitchFamily="49" charset="-122"/>
              </a:rPr>
              <a:t>、</a:t>
            </a:r>
            <a:endParaRPr lang="en-US" altLang="zh-CN" sz="2800" b="1" dirty="0">
              <a:solidFill>
                <a:srgbClr val="FF0000"/>
              </a:solidFill>
              <a:latin typeface="Times New Roman" panose="02020603050405020304" pitchFamily="18" charset="0"/>
              <a:ea typeface="黑体" panose="02010609060101010101" pitchFamily="49" charset="-122"/>
            </a:endParaRPr>
          </a:p>
          <a:p>
            <a:r>
              <a:rPr lang="en-US" altLang="zh-CN" sz="2800" b="1" dirty="0">
                <a:solidFill>
                  <a:srgbClr val="FF0000"/>
                </a:solidFill>
                <a:latin typeface="Times New Roman" panose="02020603050405020304" pitchFamily="18" charset="0"/>
                <a:ea typeface="黑体" panose="02010609060101010101" pitchFamily="49" charset="-122"/>
              </a:rPr>
              <a:t>15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18</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30</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45</a:t>
            </a:r>
            <a:r>
              <a:rPr lang="zh-CN" altLang="en-US" sz="2800" b="1" dirty="0">
                <a:solidFill>
                  <a:srgbClr val="FF0000"/>
                </a:solidFill>
                <a:latin typeface="Times New Roman" panose="02020603050405020304" pitchFamily="18" charset="0"/>
                <a:ea typeface="黑体" panose="02010609060101010101" pitchFamily="49" charset="-122"/>
              </a:rPr>
              <a:t>、</a:t>
            </a:r>
            <a:r>
              <a:rPr lang="en-US" altLang="zh-CN" sz="2800" b="1" dirty="0">
                <a:solidFill>
                  <a:srgbClr val="FF0000"/>
                </a:solidFill>
                <a:latin typeface="Times New Roman" panose="02020603050405020304" pitchFamily="18" charset="0"/>
                <a:ea typeface="黑体" panose="02010609060101010101" pitchFamily="49" charset="-122"/>
              </a:rPr>
              <a:t>90</a:t>
            </a:r>
            <a:r>
              <a:rPr lang="zh-CN" altLang="en-US" sz="2800" b="1" dirty="0">
                <a:solidFill>
                  <a:srgbClr val="FF0000"/>
                </a:solidFill>
                <a:latin typeface="Times New Roman" panose="02020603050405020304" pitchFamily="18" charset="0"/>
                <a:ea typeface="黑体" panose="02010609060101010101" pitchFamily="49" charset="-122"/>
              </a:rPr>
              <a:t>，最大公因数是</a:t>
            </a:r>
            <a:r>
              <a:rPr lang="en-US" altLang="zh-CN" sz="2800" b="1" dirty="0">
                <a:solidFill>
                  <a:srgbClr val="FF0000"/>
                </a:solidFill>
                <a:latin typeface="Times New Roman" panose="02020603050405020304" pitchFamily="18" charset="0"/>
                <a:ea typeface="黑体" panose="02010609060101010101" pitchFamily="49" charset="-122"/>
              </a:rPr>
              <a:t>90</a:t>
            </a:r>
            <a:r>
              <a:rPr lang="zh-CN" altLang="en-US" sz="2800" b="1" dirty="0">
                <a:solidFill>
                  <a:srgbClr val="FF0000"/>
                </a:solidFill>
                <a:latin typeface="Times New Roman" panose="02020603050405020304" pitchFamily="18" charset="0"/>
                <a:ea typeface="黑体" panose="02010609060101010101" pitchFamily="49" charset="-122"/>
              </a:rPr>
              <a:t>。</a:t>
            </a:r>
            <a:endParaRPr lang="zh-CN" altLang="en-US" sz="2800" b="1" dirty="0">
              <a:solidFill>
                <a:srgbClr val="FF0000"/>
              </a:solidFill>
              <a:latin typeface="Times New Roman" panose="02020603050405020304" pitchFamily="18" charset="0"/>
              <a:ea typeface="黑体" panose="02010609060101010101" pitchFamily="49" charset="-122"/>
            </a:endParaRPr>
          </a:p>
        </p:txBody>
      </p:sp>
      <p:grpSp>
        <p:nvGrpSpPr>
          <p:cNvPr id="19461" name="组合 8"/>
          <p:cNvGrpSpPr/>
          <p:nvPr/>
        </p:nvGrpSpPr>
        <p:grpSpPr bwMode="auto">
          <a:xfrm>
            <a:off x="-219075" y="-96838"/>
            <a:ext cx="4329113" cy="1130301"/>
            <a:chOff x="-219148" y="-96501"/>
            <a:chExt cx="4329052" cy="1130163"/>
          </a:xfrm>
        </p:grpSpPr>
        <p:grpSp>
          <p:nvGrpSpPr>
            <p:cNvPr id="19462" name="组合 9"/>
            <p:cNvGrpSpPr/>
            <p:nvPr/>
          </p:nvGrpSpPr>
          <p:grpSpPr bwMode="auto">
            <a:xfrm>
              <a:off x="-219148" y="-96501"/>
              <a:ext cx="4329052" cy="1130163"/>
              <a:chOff x="-219148" y="-96501"/>
              <a:chExt cx="4329052" cy="1130163"/>
            </a:xfrm>
          </p:grpSpPr>
          <p:pic>
            <p:nvPicPr>
              <p:cNvPr id="13" name="图片 12"/>
              <p:cNvPicPr>
                <a:picLocks noChangeAspect="1"/>
              </p:cNvPicPr>
              <p:nvPr/>
            </p:nvPicPr>
            <p:blipFill rotWithShape="1">
              <a:blip r:embed="rId1"/>
              <a:srcRect l="53693"/>
              <a:stretch>
                <a:fillRect/>
              </a:stretch>
            </p:blipFill>
            <p:spPr>
              <a:xfrm>
                <a:off x="827000" y="74929"/>
                <a:ext cx="3282904" cy="731748"/>
              </a:xfrm>
              <a:prstGeom prst="rect">
                <a:avLst/>
              </a:prstGeom>
              <a:effectLst>
                <a:outerShdw blurRad="50800" dist="38100" dir="2700000" algn="tl" rotWithShape="0">
                  <a:prstClr val="black">
                    <a:alpha val="40000"/>
                  </a:prstClr>
                </a:outerShdw>
              </a:effectLst>
            </p:spPr>
          </p:pic>
          <p:pic>
            <p:nvPicPr>
              <p:cNvPr id="14" name="图片 13"/>
              <p:cNvPicPr>
                <a:picLocks noChangeAspect="1"/>
              </p:cNvPicPr>
              <p:nvPr/>
            </p:nvPicPr>
            <p:blipFill>
              <a:blip r:embed="rId2" cstate="print"/>
              <a:stretch>
                <a:fillRect/>
              </a:stretch>
            </p:blipFill>
            <p:spPr>
              <a:xfrm rot="21017045">
                <a:off x="-219148" y="-96501"/>
                <a:ext cx="1600177" cy="1130163"/>
              </a:xfrm>
              <a:prstGeom prst="rect">
                <a:avLst/>
              </a:prstGeom>
              <a:effectLst>
                <a:outerShdw blurRad="50800" dist="38100" dir="2700000" algn="tl" rotWithShape="0">
                  <a:prstClr val="black">
                    <a:alpha val="40000"/>
                  </a:prstClr>
                </a:outerShdw>
              </a:effectLst>
            </p:spPr>
          </p:pic>
        </p:grpSp>
        <p:sp>
          <p:nvSpPr>
            <p:cNvPr id="12" name="文本框 1"/>
            <p:cNvSpPr txBox="1">
              <a:spLocks noChangeArrowheads="1"/>
            </p:cNvSpPr>
            <p:nvPr/>
          </p:nvSpPr>
          <p:spPr bwMode="auto">
            <a:xfrm>
              <a:off x="1039722" y="136834"/>
              <a:ext cx="2655850" cy="584129"/>
            </a:xfrm>
            <a:prstGeom prst="rect">
              <a:avLst/>
            </a:prstGeom>
            <a:noFill/>
            <a:ln>
              <a:noFill/>
            </a:ln>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32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四、拓展训练</a:t>
              </a:r>
              <a:endParaRPr lang="zh-CN" altLang="en-US" sz="32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grpSp>
      <p:sp>
        <p:nvSpPr>
          <p:cNvPr id="2" name="文本框 1"/>
          <p:cNvSpPr txBox="1"/>
          <p:nvPr/>
        </p:nvSpPr>
        <p:spPr>
          <a:xfrm>
            <a:off x="5100688" y="434505"/>
            <a:ext cx="2940228" cy="307777"/>
          </a:xfrm>
          <a:prstGeom prst="rect">
            <a:avLst/>
          </a:prstGeom>
          <a:noFill/>
        </p:spPr>
        <p:txBody>
          <a:bodyPr wrap="none" rtlCol="0">
            <a:spAutoFit/>
          </a:bodyPr>
          <a:lstStyle/>
          <a:p>
            <a:r>
              <a:rPr lang="en-US" altLang="zh-CN" sz="1400" b="1" dirty="0">
                <a:solidFill>
                  <a:srgbClr val="002060"/>
                </a:solidFill>
              </a:rPr>
              <a:t>【</a:t>
            </a:r>
            <a:r>
              <a:rPr lang="zh-CN" altLang="en-US" sz="1400" b="1" dirty="0">
                <a:solidFill>
                  <a:srgbClr val="002060"/>
                </a:solidFill>
              </a:rPr>
              <a:t>选自课本</a:t>
            </a:r>
            <a:r>
              <a:rPr lang="en-US" altLang="zh-CN" sz="1400" b="1" dirty="0">
                <a:solidFill>
                  <a:srgbClr val="002060"/>
                </a:solidFill>
              </a:rPr>
              <a:t>P67 </a:t>
            </a:r>
            <a:r>
              <a:rPr lang="zh-CN" altLang="en-US" sz="1400" b="1" dirty="0">
                <a:solidFill>
                  <a:srgbClr val="002060"/>
                </a:solidFill>
              </a:rPr>
              <a:t>练习十六 第</a:t>
            </a:r>
            <a:r>
              <a:rPr lang="en-US" altLang="zh-CN" sz="1400" b="1" dirty="0">
                <a:solidFill>
                  <a:srgbClr val="002060"/>
                </a:solidFill>
              </a:rPr>
              <a:t>12</a:t>
            </a:r>
            <a:r>
              <a:rPr lang="zh-CN" altLang="en-US" sz="1400" b="1" dirty="0">
                <a:solidFill>
                  <a:srgbClr val="002060"/>
                </a:solidFill>
              </a:rPr>
              <a:t>题</a:t>
            </a:r>
            <a:r>
              <a:rPr lang="en-US" altLang="zh-CN" sz="1400" b="1" dirty="0">
                <a:solidFill>
                  <a:srgbClr val="002060"/>
                </a:solidFill>
              </a:rPr>
              <a:t>】</a:t>
            </a:r>
            <a:endParaRPr lang="zh-CN" altLang="en-US" sz="14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755577" y="843558"/>
            <a:ext cx="7992887" cy="1219200"/>
          </a:xfrm>
          <a:prstGeom prst="rect">
            <a:avLst/>
          </a:prstGeom>
          <a:noFill/>
        </p:spPr>
        <p:txBody>
          <a:bodyPr wrap="square">
            <a:spAutoFit/>
          </a:bodyPr>
          <a:lstStyle/>
          <a:p>
            <a:pPr>
              <a:lnSpc>
                <a:spcPct val="120000"/>
              </a:lnSpc>
              <a:defRPr/>
            </a:pPr>
            <a:r>
              <a:rPr lang="en-US" altLang="zh-CN" sz="3200" b="1" dirty="0">
                <a:latin typeface="+mj-lt"/>
                <a:ea typeface="+mj-ea"/>
              </a:rPr>
              <a:t>1.</a:t>
            </a:r>
            <a:r>
              <a:rPr lang="zh-CN" altLang="en-US" sz="3200" b="1" dirty="0">
                <a:latin typeface="+mj-lt"/>
                <a:ea typeface="+mj-ea"/>
              </a:rPr>
              <a:t>下列分数中哪些在直线上能用同一个点表示？把它们在直线上表示出来。</a:t>
            </a:r>
            <a:endParaRPr lang="zh-CN" altLang="en-US" sz="3200" b="1" dirty="0">
              <a:latin typeface="+mj-lt"/>
              <a:ea typeface="+mj-ea"/>
            </a:endParaRPr>
          </a:p>
        </p:txBody>
      </p:sp>
      <p:grpSp>
        <p:nvGrpSpPr>
          <p:cNvPr id="20483" name="组合 16"/>
          <p:cNvGrpSpPr/>
          <p:nvPr/>
        </p:nvGrpSpPr>
        <p:grpSpPr bwMode="auto">
          <a:xfrm>
            <a:off x="1039813" y="3851275"/>
            <a:ext cx="7007225" cy="728663"/>
            <a:chOff x="1012122" y="3308591"/>
            <a:chExt cx="7008075" cy="727870"/>
          </a:xfrm>
        </p:grpSpPr>
        <p:grpSp>
          <p:nvGrpSpPr>
            <p:cNvPr id="20506" name="组合 13"/>
            <p:cNvGrpSpPr/>
            <p:nvPr/>
          </p:nvGrpSpPr>
          <p:grpSpPr bwMode="auto">
            <a:xfrm>
              <a:off x="1012122" y="3308591"/>
              <a:ext cx="7008075" cy="143095"/>
              <a:chOff x="1012122" y="3308591"/>
              <a:chExt cx="7008075" cy="143095"/>
            </a:xfrm>
          </p:grpSpPr>
          <p:cxnSp>
            <p:nvCxnSpPr>
              <p:cNvPr id="13" name="直接箭头连接符 12"/>
              <p:cNvCxnSpPr/>
              <p:nvPr/>
            </p:nvCxnSpPr>
            <p:spPr>
              <a:xfrm>
                <a:off x="1012122" y="3440211"/>
                <a:ext cx="700807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460590" y="3308591"/>
                <a:ext cx="0" cy="1316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213758" y="3308591"/>
                <a:ext cx="0" cy="1316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705834" y="3308591"/>
                <a:ext cx="0" cy="1316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823679" y="3308591"/>
                <a:ext cx="0" cy="1316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080037" y="3319692"/>
                <a:ext cx="0" cy="13161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nvSpPr>
          <p:spPr>
            <a:xfrm>
              <a:off x="7508960" y="3451311"/>
              <a:ext cx="393748" cy="585150"/>
            </a:xfrm>
            <a:prstGeom prst="rect">
              <a:avLst/>
            </a:prstGeom>
            <a:noFill/>
          </p:spPr>
          <p:txBody>
            <a:bodyPr wrap="none">
              <a:spAutoFit/>
            </a:bodyPr>
            <a:lstStyle/>
            <a:p>
              <a:pPr>
                <a:defRPr/>
              </a:pPr>
              <a:r>
                <a:rPr lang="en-US" altLang="zh-CN" sz="3200" b="1" dirty="0">
                  <a:latin typeface="+mn-lt"/>
                  <a:ea typeface="黑体" panose="02010609060101010101" pitchFamily="49" charset="-122"/>
                </a:rPr>
                <a:t>1</a:t>
              </a:r>
              <a:endParaRPr lang="zh-CN" altLang="en-US" sz="3200" b="1" dirty="0">
                <a:latin typeface="+mn-lt"/>
                <a:ea typeface="黑体" panose="02010609060101010101" pitchFamily="49" charset="-122"/>
              </a:endParaRPr>
            </a:p>
          </p:txBody>
        </p:sp>
        <p:sp>
          <p:nvSpPr>
            <p:cNvPr id="12" name="文本框 11"/>
            <p:cNvSpPr txBox="1"/>
            <p:nvPr/>
          </p:nvSpPr>
          <p:spPr>
            <a:xfrm>
              <a:off x="1018473" y="3441796"/>
              <a:ext cx="392160" cy="583564"/>
            </a:xfrm>
            <a:prstGeom prst="rect">
              <a:avLst/>
            </a:prstGeom>
            <a:noFill/>
          </p:spPr>
          <p:txBody>
            <a:bodyPr wrap="none">
              <a:spAutoFit/>
            </a:bodyPr>
            <a:lstStyle/>
            <a:p>
              <a:pPr>
                <a:defRPr/>
              </a:pPr>
              <a:r>
                <a:rPr lang="en-US" altLang="zh-CN" sz="3200" b="1" dirty="0">
                  <a:latin typeface="+mn-lt"/>
                  <a:ea typeface="黑体" panose="02010609060101010101" pitchFamily="49" charset="-122"/>
                </a:rPr>
                <a:t>0</a:t>
              </a:r>
              <a:endParaRPr lang="zh-CN" altLang="en-US" sz="3200" b="1" dirty="0">
                <a:latin typeface="+mn-lt"/>
                <a:ea typeface="黑体" panose="02010609060101010101" pitchFamily="49" charset="-122"/>
              </a:endParaRPr>
            </a:p>
          </p:txBody>
        </p:sp>
      </p:grpSp>
      <p:grpSp>
        <p:nvGrpSpPr>
          <p:cNvPr id="19" name="组合 18"/>
          <p:cNvGrpSpPr/>
          <p:nvPr/>
        </p:nvGrpSpPr>
        <p:grpSpPr bwMode="auto">
          <a:xfrm>
            <a:off x="1916113" y="2089604"/>
            <a:ext cx="541337" cy="957263"/>
            <a:chOff x="4793726" y="3577159"/>
            <a:chExt cx="540821" cy="957607"/>
          </a:xfrm>
        </p:grpSpPr>
        <p:sp>
          <p:nvSpPr>
            <p:cNvPr id="20" name="Rectangle 6"/>
            <p:cNvSpPr>
              <a:spLocks noChangeArrowheads="1"/>
            </p:cNvSpPr>
            <p:nvPr/>
          </p:nvSpPr>
          <p:spPr bwMode="auto">
            <a:xfrm>
              <a:off x="4793726" y="3577159"/>
              <a:ext cx="540821" cy="957607"/>
            </a:xfrm>
            <a:prstGeom prst="rect">
              <a:avLst/>
            </a:prstGeom>
            <a:noFill/>
            <a:ln>
              <a:noFill/>
            </a:ln>
          </p:spPr>
          <p:txBody>
            <a:bodyPr wrap="none" lIns="90000" tIns="46800" rIns="90000" bIns="46800">
              <a:spAutoFit/>
            </a:bodyPr>
            <a:lstStyle/>
            <a:p>
              <a:pPr algn="ctr">
                <a:defRPr/>
              </a:pPr>
              <a:r>
                <a:rPr lang="en-US" altLang="zh-CN" sz="2800" b="1" dirty="0">
                  <a:latin typeface="+mj-lt"/>
                  <a:ea typeface="+mj-ea"/>
                </a:rPr>
                <a:t>3</a:t>
              </a:r>
              <a:endParaRPr lang="en-US" altLang="zh-CN" sz="2800" b="1" dirty="0">
                <a:latin typeface="+mj-lt"/>
                <a:ea typeface="+mj-ea"/>
              </a:endParaRPr>
            </a:p>
            <a:p>
              <a:pPr algn="ctr">
                <a:defRPr/>
              </a:pPr>
              <a:r>
                <a:rPr lang="en-US" altLang="zh-CN" sz="2800" b="1" dirty="0">
                  <a:latin typeface="+mj-lt"/>
                  <a:ea typeface="+mj-ea"/>
                </a:rPr>
                <a:t>12</a:t>
              </a:r>
              <a:endParaRPr lang="en-US" altLang="zh-CN" sz="2800" b="1" dirty="0">
                <a:latin typeface="+mj-lt"/>
                <a:ea typeface="+mj-ea"/>
              </a:endParaRPr>
            </a:p>
          </p:txBody>
        </p:sp>
        <p:cxnSp>
          <p:nvCxnSpPr>
            <p:cNvPr id="21" name="直接连接符 20"/>
            <p:cNvCxnSpPr/>
            <p:nvPr/>
          </p:nvCxnSpPr>
          <p:spPr>
            <a:xfrm>
              <a:off x="4825446" y="4051656"/>
              <a:ext cx="44407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bwMode="auto">
          <a:xfrm>
            <a:off x="2859088" y="2068513"/>
            <a:ext cx="541337" cy="955675"/>
            <a:chOff x="4793726" y="3533080"/>
            <a:chExt cx="540821" cy="957607"/>
          </a:xfrm>
        </p:grpSpPr>
        <p:sp>
          <p:nvSpPr>
            <p:cNvPr id="23" name="Rectangle 6"/>
            <p:cNvSpPr>
              <a:spLocks noChangeArrowheads="1"/>
            </p:cNvSpPr>
            <p:nvPr/>
          </p:nvSpPr>
          <p:spPr bwMode="auto">
            <a:xfrm>
              <a:off x="4793726" y="3533080"/>
              <a:ext cx="540821" cy="957607"/>
            </a:xfrm>
            <a:prstGeom prst="rect">
              <a:avLst/>
            </a:prstGeom>
            <a:noFill/>
            <a:ln>
              <a:noFill/>
            </a:ln>
          </p:spPr>
          <p:txBody>
            <a:bodyPr wrap="none" lIns="90000" tIns="46800" rIns="90000" bIns="46800">
              <a:spAutoFit/>
            </a:bodyPr>
            <a:lstStyle/>
            <a:p>
              <a:pPr algn="ctr">
                <a:defRPr/>
              </a:pPr>
              <a:r>
                <a:rPr lang="en-US" altLang="zh-CN" sz="2800" b="1" dirty="0">
                  <a:latin typeface="+mj-lt"/>
                  <a:ea typeface="+mj-ea"/>
                </a:rPr>
                <a:t>6</a:t>
              </a:r>
              <a:endParaRPr lang="en-US" altLang="zh-CN" sz="2800" b="1" dirty="0">
                <a:latin typeface="+mj-lt"/>
                <a:ea typeface="+mj-ea"/>
              </a:endParaRPr>
            </a:p>
            <a:p>
              <a:pPr algn="ctr">
                <a:defRPr/>
              </a:pPr>
              <a:r>
                <a:rPr lang="en-US" altLang="zh-CN" sz="2800" b="1" dirty="0">
                  <a:latin typeface="+mj-lt"/>
                  <a:ea typeface="+mj-ea"/>
                </a:rPr>
                <a:t>24</a:t>
              </a:r>
              <a:endParaRPr lang="en-US" altLang="zh-CN" sz="2800" b="1" dirty="0">
                <a:latin typeface="+mj-lt"/>
                <a:ea typeface="+mj-ea"/>
              </a:endParaRPr>
            </a:p>
          </p:txBody>
        </p:sp>
        <p:cxnSp>
          <p:nvCxnSpPr>
            <p:cNvPr id="24" name="直接连接符 23"/>
            <p:cNvCxnSpPr/>
            <p:nvPr/>
          </p:nvCxnSpPr>
          <p:spPr>
            <a:xfrm>
              <a:off x="4825446" y="4037334"/>
              <a:ext cx="44407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bwMode="auto">
          <a:xfrm>
            <a:off x="3814763" y="2084388"/>
            <a:ext cx="541337" cy="955675"/>
            <a:chOff x="4793726" y="3533080"/>
            <a:chExt cx="540821" cy="956199"/>
          </a:xfrm>
        </p:grpSpPr>
        <p:sp>
          <p:nvSpPr>
            <p:cNvPr id="26" name="Rectangle 6"/>
            <p:cNvSpPr>
              <a:spLocks noChangeArrowheads="1"/>
            </p:cNvSpPr>
            <p:nvPr/>
          </p:nvSpPr>
          <p:spPr bwMode="auto">
            <a:xfrm>
              <a:off x="4793726" y="3533080"/>
              <a:ext cx="540821" cy="956199"/>
            </a:xfrm>
            <a:prstGeom prst="rect">
              <a:avLst/>
            </a:prstGeom>
            <a:noFill/>
            <a:ln>
              <a:noFill/>
            </a:ln>
          </p:spPr>
          <p:txBody>
            <a:bodyPr wrap="none" lIns="90000" tIns="46800" rIns="90000" bIns="46800">
              <a:spAutoFit/>
            </a:bodyPr>
            <a:lstStyle/>
            <a:p>
              <a:pPr algn="ctr">
                <a:defRPr/>
              </a:pPr>
              <a:r>
                <a:rPr lang="en-US" altLang="zh-CN" sz="2800" b="1" dirty="0">
                  <a:latin typeface="+mj-lt"/>
                  <a:ea typeface="+mj-ea"/>
                </a:rPr>
                <a:t>7</a:t>
              </a:r>
              <a:endParaRPr lang="en-US" altLang="zh-CN" sz="2800" b="1" dirty="0">
                <a:latin typeface="+mj-lt"/>
                <a:ea typeface="+mj-ea"/>
              </a:endParaRPr>
            </a:p>
            <a:p>
              <a:pPr algn="ctr">
                <a:defRPr/>
              </a:pPr>
              <a:r>
                <a:rPr lang="en-US" altLang="zh-CN" sz="2800" b="1" dirty="0">
                  <a:latin typeface="+mj-lt"/>
                  <a:ea typeface="+mj-ea"/>
                </a:rPr>
                <a:t>14</a:t>
              </a:r>
              <a:endParaRPr lang="en-US" altLang="zh-CN" sz="2800" b="1" dirty="0">
                <a:latin typeface="+mj-lt"/>
                <a:ea typeface="+mj-ea"/>
              </a:endParaRPr>
            </a:p>
          </p:txBody>
        </p:sp>
        <p:cxnSp>
          <p:nvCxnSpPr>
            <p:cNvPr id="27" name="直接连接符 26"/>
            <p:cNvCxnSpPr/>
            <p:nvPr/>
          </p:nvCxnSpPr>
          <p:spPr>
            <a:xfrm>
              <a:off x="4825446" y="4020709"/>
              <a:ext cx="44407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bwMode="auto">
          <a:xfrm>
            <a:off x="4757738" y="2071688"/>
            <a:ext cx="541337" cy="955675"/>
            <a:chOff x="4793726" y="3533080"/>
            <a:chExt cx="540821" cy="956199"/>
          </a:xfrm>
        </p:grpSpPr>
        <p:sp>
          <p:nvSpPr>
            <p:cNvPr id="29" name="Rectangle 6"/>
            <p:cNvSpPr>
              <a:spLocks noChangeArrowheads="1"/>
            </p:cNvSpPr>
            <p:nvPr/>
          </p:nvSpPr>
          <p:spPr bwMode="auto">
            <a:xfrm>
              <a:off x="4793726" y="3533080"/>
              <a:ext cx="540821" cy="956199"/>
            </a:xfrm>
            <a:prstGeom prst="rect">
              <a:avLst/>
            </a:prstGeom>
            <a:noFill/>
            <a:ln>
              <a:noFill/>
            </a:ln>
          </p:spPr>
          <p:txBody>
            <a:bodyPr wrap="none" lIns="90000" tIns="46800" rIns="90000" bIns="46800">
              <a:spAutoFit/>
            </a:bodyPr>
            <a:lstStyle/>
            <a:p>
              <a:pPr algn="ctr">
                <a:defRPr/>
              </a:pPr>
              <a:r>
                <a:rPr lang="en-US" altLang="zh-CN" sz="2800" b="1" dirty="0">
                  <a:latin typeface="+mj-lt"/>
                  <a:ea typeface="+mj-ea"/>
                </a:rPr>
                <a:t>4</a:t>
              </a:r>
              <a:endParaRPr lang="en-US" altLang="zh-CN" sz="2800" b="1" dirty="0">
                <a:latin typeface="+mj-lt"/>
                <a:ea typeface="+mj-ea"/>
              </a:endParaRPr>
            </a:p>
            <a:p>
              <a:pPr algn="ctr">
                <a:defRPr/>
              </a:pPr>
              <a:r>
                <a:rPr lang="en-US" altLang="zh-CN" sz="2800" b="1" dirty="0">
                  <a:latin typeface="+mj-lt"/>
                  <a:ea typeface="+mj-ea"/>
                </a:rPr>
                <a:t>16</a:t>
              </a:r>
              <a:endParaRPr lang="en-US" altLang="zh-CN" sz="2800" b="1" dirty="0">
                <a:latin typeface="+mj-lt"/>
                <a:ea typeface="+mj-ea"/>
              </a:endParaRPr>
            </a:p>
          </p:txBody>
        </p:sp>
        <p:cxnSp>
          <p:nvCxnSpPr>
            <p:cNvPr id="30" name="直接连接符 29"/>
            <p:cNvCxnSpPr/>
            <p:nvPr/>
          </p:nvCxnSpPr>
          <p:spPr>
            <a:xfrm>
              <a:off x="4825446" y="4033416"/>
              <a:ext cx="44407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bwMode="auto">
          <a:xfrm>
            <a:off x="5745163" y="2070100"/>
            <a:ext cx="444500" cy="955675"/>
            <a:chOff x="4824928" y="3533080"/>
            <a:chExt cx="444500" cy="956199"/>
          </a:xfrm>
        </p:grpSpPr>
        <p:sp>
          <p:nvSpPr>
            <p:cNvPr id="32" name="Rectangle 6"/>
            <p:cNvSpPr>
              <a:spLocks noChangeArrowheads="1"/>
            </p:cNvSpPr>
            <p:nvPr/>
          </p:nvSpPr>
          <p:spPr bwMode="auto">
            <a:xfrm>
              <a:off x="4883665" y="3533080"/>
              <a:ext cx="361950" cy="956199"/>
            </a:xfrm>
            <a:prstGeom prst="rect">
              <a:avLst/>
            </a:prstGeom>
            <a:noFill/>
            <a:ln>
              <a:noFill/>
            </a:ln>
          </p:spPr>
          <p:txBody>
            <a:bodyPr wrap="none" lIns="90000" tIns="46800" rIns="90000" bIns="46800">
              <a:spAutoFit/>
            </a:bodyPr>
            <a:lstStyle/>
            <a:p>
              <a:pPr algn="ctr">
                <a:defRPr/>
              </a:pPr>
              <a:r>
                <a:rPr lang="en-US" altLang="zh-CN" sz="2800" b="1" dirty="0">
                  <a:latin typeface="+mj-lt"/>
                  <a:ea typeface="+mj-ea"/>
                </a:rPr>
                <a:t>3</a:t>
              </a:r>
              <a:endParaRPr lang="en-US" altLang="zh-CN" sz="2800" b="1" dirty="0">
                <a:latin typeface="+mj-lt"/>
                <a:ea typeface="+mj-ea"/>
              </a:endParaRPr>
            </a:p>
            <a:p>
              <a:pPr algn="ctr">
                <a:defRPr/>
              </a:pPr>
              <a:r>
                <a:rPr lang="en-US" altLang="zh-CN" sz="2800" b="1" dirty="0">
                  <a:latin typeface="+mj-lt"/>
                  <a:ea typeface="+mj-ea"/>
                </a:rPr>
                <a:t>6</a:t>
              </a:r>
              <a:endParaRPr lang="en-US" altLang="zh-CN" sz="2800" b="1" dirty="0">
                <a:latin typeface="+mj-lt"/>
                <a:ea typeface="+mj-ea"/>
              </a:endParaRPr>
            </a:p>
          </p:txBody>
        </p:sp>
        <p:cxnSp>
          <p:nvCxnSpPr>
            <p:cNvPr id="33" name="直接连接符 32"/>
            <p:cNvCxnSpPr/>
            <p:nvPr/>
          </p:nvCxnSpPr>
          <p:spPr>
            <a:xfrm>
              <a:off x="4824928" y="4035005"/>
              <a:ext cx="4445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4" name="椭圆 33"/>
          <p:cNvSpPr/>
          <p:nvPr/>
        </p:nvSpPr>
        <p:spPr>
          <a:xfrm>
            <a:off x="2813050" y="3940175"/>
            <a:ext cx="92075" cy="841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椭圆 34"/>
          <p:cNvSpPr/>
          <p:nvPr/>
        </p:nvSpPr>
        <p:spPr>
          <a:xfrm>
            <a:off x="4445318" y="3951288"/>
            <a:ext cx="90487" cy="84137"/>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0491" name="组合 35"/>
          <p:cNvGrpSpPr/>
          <p:nvPr/>
        </p:nvGrpSpPr>
        <p:grpSpPr bwMode="auto">
          <a:xfrm>
            <a:off x="-219075" y="-96838"/>
            <a:ext cx="4329113" cy="1130301"/>
            <a:chOff x="-219148" y="-96501"/>
            <a:chExt cx="4329052" cy="1130163"/>
          </a:xfrm>
        </p:grpSpPr>
        <p:grpSp>
          <p:nvGrpSpPr>
            <p:cNvPr id="20492" name="组合 36"/>
            <p:cNvGrpSpPr/>
            <p:nvPr/>
          </p:nvGrpSpPr>
          <p:grpSpPr bwMode="auto">
            <a:xfrm>
              <a:off x="-219148" y="-96501"/>
              <a:ext cx="4329052" cy="1130163"/>
              <a:chOff x="-219148" y="-96501"/>
              <a:chExt cx="4329052" cy="1130163"/>
            </a:xfrm>
          </p:grpSpPr>
          <p:pic>
            <p:nvPicPr>
              <p:cNvPr id="39" name="图片 38"/>
              <p:cNvPicPr>
                <a:picLocks noChangeAspect="1"/>
              </p:cNvPicPr>
              <p:nvPr/>
            </p:nvPicPr>
            <p:blipFill rotWithShape="1">
              <a:blip r:embed="rId1"/>
              <a:srcRect l="53693"/>
              <a:stretch>
                <a:fillRect/>
              </a:stretch>
            </p:blipFill>
            <p:spPr>
              <a:xfrm>
                <a:off x="827000" y="74929"/>
                <a:ext cx="3282904" cy="731748"/>
              </a:xfrm>
              <a:prstGeom prst="rect">
                <a:avLst/>
              </a:prstGeom>
              <a:effectLst>
                <a:outerShdw blurRad="50800" dist="38100" dir="2700000" algn="tl" rotWithShape="0">
                  <a:prstClr val="black">
                    <a:alpha val="40000"/>
                  </a:prstClr>
                </a:outerShdw>
              </a:effectLst>
            </p:spPr>
          </p:pic>
          <p:pic>
            <p:nvPicPr>
              <p:cNvPr id="40" name="图片 39"/>
              <p:cNvPicPr>
                <a:picLocks noChangeAspect="1"/>
              </p:cNvPicPr>
              <p:nvPr/>
            </p:nvPicPr>
            <p:blipFill>
              <a:blip r:embed="rId2" cstate="print"/>
              <a:stretch>
                <a:fillRect/>
              </a:stretch>
            </p:blipFill>
            <p:spPr>
              <a:xfrm rot="21017045">
                <a:off x="-219148" y="-96501"/>
                <a:ext cx="1600177" cy="1130163"/>
              </a:xfrm>
              <a:prstGeom prst="rect">
                <a:avLst/>
              </a:prstGeom>
              <a:effectLst>
                <a:outerShdw blurRad="50800" dist="38100" dir="2700000" algn="tl" rotWithShape="0">
                  <a:prstClr val="black">
                    <a:alpha val="40000"/>
                  </a:prstClr>
                </a:outerShdw>
              </a:effectLst>
            </p:spPr>
          </p:pic>
        </p:grpSp>
        <p:sp>
          <p:nvSpPr>
            <p:cNvPr id="38" name="文本框 1"/>
            <p:cNvSpPr txBox="1">
              <a:spLocks noChangeArrowheads="1"/>
            </p:cNvSpPr>
            <p:nvPr/>
          </p:nvSpPr>
          <p:spPr bwMode="auto">
            <a:xfrm>
              <a:off x="1039722" y="136834"/>
              <a:ext cx="2655850" cy="584129"/>
            </a:xfrm>
            <a:prstGeom prst="rect">
              <a:avLst/>
            </a:prstGeom>
            <a:noFill/>
            <a:ln>
              <a:noFill/>
            </a:ln>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32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五、自主练习</a:t>
              </a:r>
              <a:endParaRPr lang="zh-CN" altLang="en-US" sz="32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grpSp>
      <p:sp>
        <p:nvSpPr>
          <p:cNvPr id="2" name="文本框 1"/>
          <p:cNvSpPr txBox="1"/>
          <p:nvPr/>
        </p:nvSpPr>
        <p:spPr>
          <a:xfrm>
            <a:off x="5100688" y="434505"/>
            <a:ext cx="2821606" cy="307777"/>
          </a:xfrm>
          <a:prstGeom prst="rect">
            <a:avLst/>
          </a:prstGeom>
          <a:noFill/>
        </p:spPr>
        <p:txBody>
          <a:bodyPr wrap="none" rtlCol="0">
            <a:spAutoFit/>
          </a:bodyPr>
          <a:lstStyle/>
          <a:p>
            <a:r>
              <a:rPr lang="en-US" altLang="zh-CN" sz="1400" b="1" dirty="0">
                <a:solidFill>
                  <a:srgbClr val="002060"/>
                </a:solidFill>
              </a:rPr>
              <a:t>【</a:t>
            </a:r>
            <a:r>
              <a:rPr lang="zh-CN" altLang="en-US" sz="1400" b="1" dirty="0">
                <a:solidFill>
                  <a:srgbClr val="002060"/>
                </a:solidFill>
              </a:rPr>
              <a:t>选自课本</a:t>
            </a:r>
            <a:r>
              <a:rPr lang="en-US" altLang="zh-CN" sz="1400" b="1" dirty="0">
                <a:solidFill>
                  <a:srgbClr val="002060"/>
                </a:solidFill>
              </a:rPr>
              <a:t>P66 </a:t>
            </a:r>
            <a:r>
              <a:rPr lang="zh-CN" altLang="en-US" sz="1400" b="1" dirty="0">
                <a:solidFill>
                  <a:srgbClr val="002060"/>
                </a:solidFill>
              </a:rPr>
              <a:t>练习十六 第</a:t>
            </a:r>
            <a:r>
              <a:rPr lang="en-US" altLang="zh-CN" sz="1400" b="1" dirty="0">
                <a:solidFill>
                  <a:srgbClr val="002060"/>
                </a:solidFill>
              </a:rPr>
              <a:t>6</a:t>
            </a:r>
            <a:r>
              <a:rPr lang="zh-CN" altLang="en-US" sz="1400" b="1" dirty="0">
                <a:solidFill>
                  <a:srgbClr val="002060"/>
                </a:solidFill>
              </a:rPr>
              <a:t>题</a:t>
            </a:r>
            <a:r>
              <a:rPr lang="en-US" altLang="zh-CN" sz="1400" b="1" dirty="0">
                <a:solidFill>
                  <a:srgbClr val="002060"/>
                </a:solidFill>
              </a:rPr>
              <a:t>】</a:t>
            </a:r>
            <a:endParaRPr lang="zh-CN" altLang="en-US" sz="14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2.5E-6 4.93827E-6 L 0.07361 0.1679 " pathEditMode="relative" rAng="0" ptsTypes="AA">
                                      <p:cBhvr>
                                        <p:cTn id="11" dur="2000" fill="hold"/>
                                        <p:tgtEl>
                                          <p:spTgt spid="19"/>
                                        </p:tgtEl>
                                        <p:attrNameLst>
                                          <p:attrName>ppt_x</p:attrName>
                                          <p:attrName>ppt_y</p:attrName>
                                        </p:attrNameLst>
                                      </p:cBhvr>
                                      <p:rCtr x="3681" y="8395"/>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2.5E-6 -1.7284E-6 L -0.06042 0.3571 " pathEditMode="relative" rAng="0" ptsTypes="AA">
                                      <p:cBhvr>
                                        <p:cTn id="15" dur="2000" fill="hold"/>
                                        <p:tgtEl>
                                          <p:spTgt spid="22"/>
                                        </p:tgtEl>
                                        <p:attrNameLst>
                                          <p:attrName>ppt_x</p:attrName>
                                          <p:attrName>ppt_y</p:attrName>
                                        </p:attrNameLst>
                                      </p:cBhvr>
                                      <p:rCtr x="-3021" y="17840"/>
                                    </p:animMotion>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nodeType="clickEffect">
                                  <p:stCondLst>
                                    <p:cond delay="0"/>
                                  </p:stCondLst>
                                  <p:childTnLst>
                                    <p:animMotion origin="layout" path="M 3.61111E-6 9.87654E-7 L -0.21476 0.35432 " pathEditMode="relative" rAng="0" ptsTypes="AA">
                                      <p:cBhvr>
                                        <p:cTn id="19" dur="2000" fill="hold"/>
                                        <p:tgtEl>
                                          <p:spTgt spid="28"/>
                                        </p:tgtEl>
                                        <p:attrNameLst>
                                          <p:attrName>ppt_x</p:attrName>
                                          <p:attrName>ppt_y</p:attrName>
                                        </p:attrNameLst>
                                      </p:cBhvr>
                                      <p:rCtr x="-10747" y="17716"/>
                                    </p:animMotion>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down)">
                                      <p:cBhvr>
                                        <p:cTn id="24" dur="500"/>
                                        <p:tgtEl>
                                          <p:spTgt spid="35"/>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path" presetSubtype="0" accel="50000" decel="50000" fill="hold" nodeType="clickEffect">
                                  <p:stCondLst>
                                    <p:cond delay="0"/>
                                  </p:stCondLst>
                                  <p:childTnLst>
                                    <p:animMotion origin="layout" path="M -1.38889E-6 1.85185E-6 L 0.0441 0.1858 " pathEditMode="relative" rAng="0" ptsTypes="AA">
                                      <p:cBhvr>
                                        <p:cTn id="28" dur="2000" fill="hold"/>
                                        <p:tgtEl>
                                          <p:spTgt spid="25"/>
                                        </p:tgtEl>
                                        <p:attrNameLst>
                                          <p:attrName>ppt_x</p:attrName>
                                          <p:attrName>ppt_y</p:attrName>
                                        </p:attrNameLst>
                                      </p:cBhvr>
                                      <p:rCtr x="2205" y="9290"/>
                                    </p:animMotion>
                                  </p:childTnLst>
                                </p:cTn>
                              </p:par>
                            </p:childTnLst>
                          </p:cTn>
                        </p:par>
                      </p:childTnLst>
                    </p:cTn>
                  </p:par>
                  <p:par>
                    <p:cTn id="29" fill="hold">
                      <p:stCondLst>
                        <p:cond delay="indefinite"/>
                      </p:stCondLst>
                      <p:childTnLst>
                        <p:par>
                          <p:cTn id="30" fill="hold">
                            <p:stCondLst>
                              <p:cond delay="0"/>
                            </p:stCondLst>
                            <p:childTnLst>
                              <p:par>
                                <p:cTn id="31" presetID="42" presetClass="path" presetSubtype="0" accel="50000" decel="50000" fill="hold" nodeType="clickEffect">
                                  <p:stCondLst>
                                    <p:cond delay="0"/>
                                  </p:stCondLst>
                                  <p:childTnLst>
                                    <p:animMotion origin="layout" path="M -4.16667E-6 -3.7037E-7 L -0.16197 0.36852 " pathEditMode="relative" rAng="0" ptsTypes="AA">
                                      <p:cBhvr>
                                        <p:cTn id="32" dur="2000" fill="hold"/>
                                        <p:tgtEl>
                                          <p:spTgt spid="31"/>
                                        </p:tgtEl>
                                        <p:attrNameLst>
                                          <p:attrName>ppt_x</p:attrName>
                                          <p:attrName>ppt_y</p:attrName>
                                        </p:attrNameLst>
                                      </p:cBhvr>
                                      <p:rCtr x="-8108" y="1842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917377" y="407711"/>
            <a:ext cx="7309246" cy="2595839"/>
          </a:xfrm>
          <a:prstGeom prst="rect">
            <a:avLst/>
          </a:prstGeom>
          <a:noFill/>
        </p:spPr>
        <p:txBody>
          <a:bodyPr wrap="square">
            <a:spAutoFit/>
          </a:bodyPr>
          <a:lstStyle/>
          <a:p>
            <a:pPr algn="just" hangingPunct="1">
              <a:lnSpc>
                <a:spcPct val="150000"/>
              </a:lnSpc>
              <a:defRPr/>
            </a:pPr>
            <a:r>
              <a:rPr lang="en-US" altLang="zh-CN" sz="2800" b="1" dirty="0">
                <a:latin typeface="+mn-lt"/>
                <a:ea typeface="黑体" panose="02010609060101010101" pitchFamily="49" charset="-122"/>
              </a:rPr>
              <a:t>2.</a:t>
            </a:r>
            <a:r>
              <a:rPr lang="zh-CN" altLang="en-US" sz="2800" b="1" dirty="0">
                <a:latin typeface="+mn-lt"/>
                <a:ea typeface="黑体" panose="02010609060101010101" pitchFamily="49" charset="-122"/>
              </a:rPr>
              <a:t>将</a:t>
            </a:r>
            <a:r>
              <a:rPr lang="en-US" altLang="zh-CN" sz="2800" b="1" dirty="0">
                <a:latin typeface="+mn-lt"/>
                <a:ea typeface="黑体" panose="02010609060101010101" pitchFamily="49" charset="-122"/>
              </a:rPr>
              <a:t>48</a:t>
            </a:r>
            <a:r>
              <a:rPr lang="zh-CN" altLang="en-US" sz="2800" b="1" dirty="0">
                <a:latin typeface="+mn-lt"/>
                <a:ea typeface="黑体" panose="02010609060101010101" pitchFamily="49" charset="-122"/>
              </a:rPr>
              <a:t>本练习本和</a:t>
            </a:r>
            <a:r>
              <a:rPr lang="en-US" altLang="zh-CN" sz="2800" b="1" dirty="0">
                <a:latin typeface="+mn-lt"/>
                <a:ea typeface="黑体" panose="02010609060101010101" pitchFamily="49" charset="-122"/>
              </a:rPr>
              <a:t>64</a:t>
            </a:r>
            <a:r>
              <a:rPr lang="zh-CN" altLang="en-US" sz="2800" b="1" dirty="0">
                <a:latin typeface="+mn-lt"/>
                <a:ea typeface="黑体" panose="02010609060101010101" pitchFamily="49" charset="-122"/>
              </a:rPr>
              <a:t>支铅笔平均分给若干名同学。如果练习本和铅笔都没有剩余，且保证分到练习本和铅笔的同学人数相同，最多能分给多少名同学</a:t>
            </a:r>
            <a:r>
              <a:rPr lang="en-US" altLang="zh-CN" sz="2800" b="1" dirty="0">
                <a:latin typeface="+mn-lt"/>
                <a:ea typeface="黑体" panose="02010609060101010101" pitchFamily="49" charset="-122"/>
              </a:rPr>
              <a:t>?</a:t>
            </a:r>
            <a:endParaRPr lang="zh-CN" altLang="en-US" sz="2800" b="1" dirty="0">
              <a:latin typeface="+mn-lt"/>
              <a:ea typeface="黑体" panose="02010609060101010101" pitchFamily="49" charset="-122"/>
            </a:endParaRPr>
          </a:p>
        </p:txBody>
      </p:sp>
      <p:sp>
        <p:nvSpPr>
          <p:cNvPr id="16" name="文本框 1"/>
          <p:cNvSpPr txBox="1"/>
          <p:nvPr/>
        </p:nvSpPr>
        <p:spPr>
          <a:xfrm>
            <a:off x="913512" y="3154865"/>
            <a:ext cx="4792712" cy="1303177"/>
          </a:xfrm>
          <a:prstGeom prst="rect">
            <a:avLst/>
          </a:prstGeom>
          <a:noFill/>
        </p:spPr>
        <p:txBody>
          <a:bodyPr wrap="square">
            <a:spAutoFit/>
          </a:bodyPr>
          <a:lstStyle/>
          <a:p>
            <a:pPr>
              <a:lnSpc>
                <a:spcPct val="150000"/>
              </a:lnSpc>
              <a:defRPr/>
            </a:pPr>
            <a:r>
              <a:rPr lang="en-US" altLang="zh-CN" sz="2800" b="1" dirty="0">
                <a:solidFill>
                  <a:srgbClr val="FF0000"/>
                </a:solidFill>
                <a:latin typeface="+mn-lt"/>
                <a:ea typeface="黑体" panose="02010609060101010101" pitchFamily="49" charset="-122"/>
              </a:rPr>
              <a:t>48</a:t>
            </a:r>
            <a:r>
              <a:rPr lang="zh-CN" altLang="en-US" sz="2800" b="1" dirty="0">
                <a:solidFill>
                  <a:srgbClr val="FF0000"/>
                </a:solidFill>
                <a:latin typeface="+mn-lt"/>
                <a:ea typeface="黑体" panose="02010609060101010101" pitchFamily="49" charset="-122"/>
              </a:rPr>
              <a:t>和</a:t>
            </a:r>
            <a:r>
              <a:rPr lang="en-US" altLang="zh-CN" sz="2800" b="1" dirty="0">
                <a:solidFill>
                  <a:srgbClr val="FF0000"/>
                </a:solidFill>
                <a:latin typeface="+mn-lt"/>
                <a:ea typeface="黑体" panose="02010609060101010101" pitchFamily="49" charset="-122"/>
              </a:rPr>
              <a:t>64</a:t>
            </a:r>
            <a:r>
              <a:rPr lang="zh-CN" altLang="en-US" sz="2800" b="1" dirty="0">
                <a:solidFill>
                  <a:srgbClr val="FF0000"/>
                </a:solidFill>
                <a:latin typeface="+mn-lt"/>
                <a:ea typeface="黑体" panose="02010609060101010101" pitchFamily="49" charset="-122"/>
              </a:rPr>
              <a:t>的最大公因数是</a:t>
            </a:r>
            <a:r>
              <a:rPr lang="en-US" altLang="zh-CN" sz="2800" b="1" dirty="0">
                <a:solidFill>
                  <a:srgbClr val="FF0000"/>
                </a:solidFill>
                <a:latin typeface="+mn-lt"/>
                <a:ea typeface="黑体" panose="02010609060101010101" pitchFamily="49" charset="-122"/>
              </a:rPr>
              <a:t>16</a:t>
            </a:r>
            <a:r>
              <a:rPr lang="zh-CN" altLang="en-US" sz="2800" b="1" dirty="0">
                <a:solidFill>
                  <a:srgbClr val="FF0000"/>
                </a:solidFill>
                <a:latin typeface="+mn-lt"/>
                <a:ea typeface="黑体" panose="02010609060101010101" pitchFamily="49" charset="-122"/>
              </a:rPr>
              <a:t>。</a:t>
            </a:r>
            <a:endParaRPr lang="en-US" altLang="zh-CN" sz="2800" b="1" dirty="0">
              <a:solidFill>
                <a:srgbClr val="FF0000"/>
              </a:solidFill>
              <a:latin typeface="+mn-lt"/>
              <a:ea typeface="黑体" panose="02010609060101010101" pitchFamily="49" charset="-122"/>
            </a:endParaRPr>
          </a:p>
          <a:p>
            <a:pPr>
              <a:lnSpc>
                <a:spcPct val="150000"/>
              </a:lnSpc>
              <a:defRPr/>
            </a:pPr>
            <a:r>
              <a:rPr lang="zh-CN" altLang="en-US" sz="2800" b="1" dirty="0">
                <a:solidFill>
                  <a:srgbClr val="FF0000"/>
                </a:solidFill>
                <a:latin typeface="+mn-lt"/>
                <a:ea typeface="黑体" panose="02010609060101010101" pitchFamily="49" charset="-122"/>
              </a:rPr>
              <a:t>最多能分给</a:t>
            </a:r>
            <a:r>
              <a:rPr lang="en-US" altLang="zh-CN" sz="2800" b="1" dirty="0">
                <a:solidFill>
                  <a:srgbClr val="FF0000"/>
                </a:solidFill>
                <a:latin typeface="+mn-lt"/>
                <a:ea typeface="黑体" panose="02010609060101010101" pitchFamily="49" charset="-122"/>
              </a:rPr>
              <a:t>16</a:t>
            </a:r>
            <a:r>
              <a:rPr lang="zh-CN" altLang="en-US" sz="2800" b="1" dirty="0">
                <a:solidFill>
                  <a:srgbClr val="FF0000"/>
                </a:solidFill>
                <a:latin typeface="+mn-lt"/>
                <a:ea typeface="黑体" panose="02010609060101010101" pitchFamily="49" charset="-122"/>
              </a:rPr>
              <a:t>名同学。</a:t>
            </a:r>
            <a:endParaRPr lang="zh-CN" altLang="en-US" sz="2800" b="1" dirty="0">
              <a:solidFill>
                <a:srgbClr val="FF0000"/>
              </a:solidFill>
              <a:latin typeface="+mn-lt"/>
              <a:ea typeface="黑体" panose="02010609060101010101" pitchFamily="49" charset="-122"/>
            </a:endParaRPr>
          </a:p>
        </p:txBody>
      </p:sp>
      <p:pic>
        <p:nvPicPr>
          <p:cNvPr id="2" name="图片 1"/>
          <p:cNvPicPr>
            <a:picLocks noChangeAspect="1"/>
          </p:cNvPicPr>
          <p:nvPr/>
        </p:nvPicPr>
        <p:blipFill>
          <a:blip r:embed="rId1"/>
          <a:stretch>
            <a:fillRect/>
          </a:stretch>
        </p:blipFill>
        <p:spPr>
          <a:xfrm>
            <a:off x="5364088" y="2787774"/>
            <a:ext cx="3204916" cy="1183773"/>
          </a:xfrm>
          <a:prstGeom prst="rect">
            <a:avLst/>
          </a:prstGeom>
        </p:spPr>
      </p:pic>
      <p:sp>
        <p:nvSpPr>
          <p:cNvPr id="3" name="文本框 2"/>
          <p:cNvSpPr txBox="1"/>
          <p:nvPr/>
        </p:nvSpPr>
        <p:spPr>
          <a:xfrm>
            <a:off x="5868144" y="4414618"/>
            <a:ext cx="2821606" cy="307777"/>
          </a:xfrm>
          <a:prstGeom prst="rect">
            <a:avLst/>
          </a:prstGeom>
          <a:noFill/>
        </p:spPr>
        <p:txBody>
          <a:bodyPr wrap="none" rtlCol="0">
            <a:spAutoFit/>
          </a:bodyPr>
          <a:lstStyle/>
          <a:p>
            <a:r>
              <a:rPr lang="en-US" altLang="zh-CN" sz="1400" b="1" dirty="0">
                <a:solidFill>
                  <a:srgbClr val="002060"/>
                </a:solidFill>
              </a:rPr>
              <a:t>【</a:t>
            </a:r>
            <a:r>
              <a:rPr lang="zh-CN" altLang="en-US" sz="1400" b="1" dirty="0">
                <a:solidFill>
                  <a:srgbClr val="002060"/>
                </a:solidFill>
              </a:rPr>
              <a:t>选自课本</a:t>
            </a:r>
            <a:r>
              <a:rPr lang="en-US" altLang="zh-CN" sz="1400" b="1" dirty="0">
                <a:solidFill>
                  <a:srgbClr val="002060"/>
                </a:solidFill>
              </a:rPr>
              <a:t>P66 </a:t>
            </a:r>
            <a:r>
              <a:rPr lang="zh-CN" altLang="en-US" sz="1400" b="1" dirty="0">
                <a:solidFill>
                  <a:srgbClr val="002060"/>
                </a:solidFill>
              </a:rPr>
              <a:t>练习十六 第</a:t>
            </a:r>
            <a:r>
              <a:rPr lang="en-US" altLang="zh-CN" sz="1400" b="1" dirty="0">
                <a:solidFill>
                  <a:srgbClr val="002060"/>
                </a:solidFill>
              </a:rPr>
              <a:t>7</a:t>
            </a:r>
            <a:r>
              <a:rPr lang="zh-CN" altLang="en-US" sz="1400" b="1" dirty="0">
                <a:solidFill>
                  <a:srgbClr val="002060"/>
                </a:solidFill>
              </a:rPr>
              <a:t>题</a:t>
            </a:r>
            <a:r>
              <a:rPr lang="en-US" altLang="zh-CN" sz="1400" b="1" dirty="0">
                <a:solidFill>
                  <a:srgbClr val="002060"/>
                </a:solidFill>
              </a:rPr>
              <a:t>】</a:t>
            </a:r>
            <a:endParaRPr lang="zh-CN" altLang="en-US" sz="14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536575" y="248180"/>
            <a:ext cx="7562329" cy="1476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265430" indent="-265430">
              <a:lnSpc>
                <a:spcPct val="150000"/>
              </a:lnSpc>
            </a:pPr>
            <a:r>
              <a:rPr lang="en-US" altLang="zh-CN" sz="3200" b="1" dirty="0">
                <a:latin typeface="Times New Roman" panose="02020603050405020304" pitchFamily="18" charset="0"/>
                <a:ea typeface="黑体" panose="02010609060101010101" pitchFamily="49" charset="-122"/>
              </a:rPr>
              <a:t>3.</a:t>
            </a:r>
            <a:r>
              <a:rPr lang="zh-CN" altLang="en-US" sz="3200" b="1" dirty="0">
                <a:latin typeface="Times New Roman" panose="02020603050405020304" pitchFamily="18" charset="0"/>
                <a:ea typeface="黑体" panose="02010609060101010101" pitchFamily="49" charset="-122"/>
              </a:rPr>
              <a:t>小明的生活非常有规律，下面是他睡觉和起床的时间。</a:t>
            </a:r>
            <a:endParaRPr lang="zh-CN" altLang="en-US" sz="3200" b="1" dirty="0">
              <a:latin typeface="Times New Roman" panose="02020603050405020304" pitchFamily="18" charset="0"/>
              <a:ea typeface="黑体" panose="02010609060101010101" pitchFamily="49" charset="-122"/>
            </a:endParaRPr>
          </a:p>
        </p:txBody>
      </p:sp>
      <p:grpSp>
        <p:nvGrpSpPr>
          <p:cNvPr id="22531" name="Group 21"/>
          <p:cNvGrpSpPr/>
          <p:nvPr/>
        </p:nvGrpSpPr>
        <p:grpSpPr bwMode="auto">
          <a:xfrm>
            <a:off x="1835696" y="3163846"/>
            <a:ext cx="4739270" cy="510604"/>
            <a:chOff x="916" y="1702"/>
            <a:chExt cx="3378" cy="364"/>
          </a:xfrm>
        </p:grpSpPr>
        <p:sp>
          <p:nvSpPr>
            <p:cNvPr id="22534" name="Rectangle 19"/>
            <p:cNvSpPr>
              <a:spLocks noChangeArrowheads="1"/>
            </p:cNvSpPr>
            <p:nvPr/>
          </p:nvSpPr>
          <p:spPr bwMode="auto">
            <a:xfrm>
              <a:off x="916" y="1702"/>
              <a:ext cx="1471"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700" b="1" dirty="0">
                  <a:latin typeface="黑体" panose="02010609060101010101" pitchFamily="49" charset="-122"/>
                  <a:ea typeface="黑体" panose="02010609060101010101" pitchFamily="49" charset="-122"/>
                </a:rPr>
                <a:t>第一天晚上</a:t>
              </a:r>
              <a:endParaRPr lang="zh-CN" altLang="en-US" sz="2700" b="1" dirty="0">
                <a:latin typeface="黑体" panose="02010609060101010101" pitchFamily="49" charset="-122"/>
                <a:ea typeface="黑体" panose="02010609060101010101" pitchFamily="49" charset="-122"/>
              </a:endParaRPr>
            </a:p>
          </p:txBody>
        </p:sp>
        <p:sp>
          <p:nvSpPr>
            <p:cNvPr id="22535" name="Rectangle 20"/>
            <p:cNvSpPr>
              <a:spLocks noChangeArrowheads="1"/>
            </p:cNvSpPr>
            <p:nvPr/>
          </p:nvSpPr>
          <p:spPr bwMode="auto">
            <a:xfrm>
              <a:off x="2764" y="1702"/>
              <a:ext cx="1530"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700" b="1" dirty="0">
                  <a:latin typeface="黑体" panose="02010609060101010101" pitchFamily="49" charset="-122"/>
                  <a:ea typeface="黑体" panose="02010609060101010101" pitchFamily="49" charset="-122"/>
                </a:rPr>
                <a:t>第二天早上</a:t>
              </a:r>
              <a:endParaRPr lang="zh-CN" altLang="en-US" sz="2700" b="1" dirty="0">
                <a:latin typeface="黑体" panose="02010609060101010101" pitchFamily="49" charset="-122"/>
                <a:ea typeface="黑体" panose="02010609060101010101" pitchFamily="49" charset="-122"/>
              </a:endParaRPr>
            </a:p>
          </p:txBody>
        </p:sp>
      </p:grpSp>
      <p:sp>
        <p:nvSpPr>
          <p:cNvPr id="18" name="Rectangle 8"/>
          <p:cNvSpPr>
            <a:spLocks noChangeArrowheads="1"/>
          </p:cNvSpPr>
          <p:nvPr/>
        </p:nvSpPr>
        <p:spPr bwMode="auto">
          <a:xfrm>
            <a:off x="755576" y="4102550"/>
            <a:ext cx="6773306" cy="586957"/>
          </a:xfrm>
          <a:prstGeom prst="rect">
            <a:avLst/>
          </a:prstGeom>
          <a:noFill/>
          <a:ln>
            <a:noFill/>
          </a:ln>
        </p:spPr>
        <p:txBody>
          <a:bodyPr wrap="none" lIns="90000" tIns="46800" rIns="90000" bIns="46800">
            <a:spAutoFit/>
          </a:bodyPr>
          <a:lstStyle/>
          <a:p>
            <a:pPr>
              <a:defRPr/>
            </a:pPr>
            <a:r>
              <a:rPr lang="zh-CN" altLang="en-US" sz="3200" b="1" dirty="0">
                <a:latin typeface="+mj-lt"/>
                <a:ea typeface="+mj-ea"/>
              </a:rPr>
              <a:t>小明睡觉的时间占全天的几分之几？</a:t>
            </a:r>
            <a:endParaRPr lang="en-US" altLang="zh-CN" sz="3200" b="1" dirty="0">
              <a:latin typeface="+mj-lt"/>
              <a:ea typeface="+mj-ea"/>
            </a:endParaRPr>
          </a:p>
        </p:txBody>
      </p:sp>
      <p:pic>
        <p:nvPicPr>
          <p:cNvPr id="2" name="图片 1"/>
          <p:cNvPicPr>
            <a:picLocks noChangeAspect="1"/>
          </p:cNvPicPr>
          <p:nvPr/>
        </p:nvPicPr>
        <p:blipFill>
          <a:blip r:embed="rId1"/>
          <a:stretch>
            <a:fillRect/>
          </a:stretch>
        </p:blipFill>
        <p:spPr>
          <a:xfrm>
            <a:off x="1937505" y="1938957"/>
            <a:ext cx="3923928" cy="1217008"/>
          </a:xfrm>
          <a:prstGeom prst="rect">
            <a:avLst/>
          </a:prstGeom>
        </p:spPr>
      </p:pic>
      <p:sp>
        <p:nvSpPr>
          <p:cNvPr id="4" name="文本框 3"/>
          <p:cNvSpPr txBox="1"/>
          <p:nvPr/>
        </p:nvSpPr>
        <p:spPr>
          <a:xfrm>
            <a:off x="5861433" y="1157887"/>
            <a:ext cx="2821606" cy="307777"/>
          </a:xfrm>
          <a:prstGeom prst="rect">
            <a:avLst/>
          </a:prstGeom>
          <a:noFill/>
        </p:spPr>
        <p:txBody>
          <a:bodyPr wrap="none" rtlCol="0">
            <a:spAutoFit/>
          </a:bodyPr>
          <a:lstStyle/>
          <a:p>
            <a:r>
              <a:rPr lang="en-US" altLang="zh-CN" sz="1400" b="1" dirty="0">
                <a:solidFill>
                  <a:srgbClr val="002060"/>
                </a:solidFill>
              </a:rPr>
              <a:t>【</a:t>
            </a:r>
            <a:r>
              <a:rPr lang="zh-CN" altLang="en-US" sz="1400" b="1" dirty="0">
                <a:solidFill>
                  <a:srgbClr val="002060"/>
                </a:solidFill>
              </a:rPr>
              <a:t>选自课本</a:t>
            </a:r>
            <a:r>
              <a:rPr lang="en-US" altLang="zh-CN" sz="1400" b="1" dirty="0">
                <a:solidFill>
                  <a:srgbClr val="002060"/>
                </a:solidFill>
              </a:rPr>
              <a:t>P67 </a:t>
            </a:r>
            <a:r>
              <a:rPr lang="zh-CN" altLang="en-US" sz="1400" b="1" dirty="0">
                <a:solidFill>
                  <a:srgbClr val="002060"/>
                </a:solidFill>
              </a:rPr>
              <a:t>练习十六 第</a:t>
            </a:r>
            <a:r>
              <a:rPr lang="en-US" altLang="zh-CN" sz="1400" b="1" dirty="0">
                <a:solidFill>
                  <a:srgbClr val="002060"/>
                </a:solidFill>
              </a:rPr>
              <a:t>8</a:t>
            </a:r>
            <a:r>
              <a:rPr lang="zh-CN" altLang="en-US" sz="1400" b="1" dirty="0">
                <a:solidFill>
                  <a:srgbClr val="002060"/>
                </a:solidFill>
              </a:rPr>
              <a:t>题</a:t>
            </a:r>
            <a:r>
              <a:rPr lang="en-US" altLang="zh-CN" sz="1400" b="1" dirty="0">
                <a:solidFill>
                  <a:srgbClr val="002060"/>
                </a:solidFill>
              </a:rPr>
              <a:t>】</a:t>
            </a:r>
            <a:endParaRPr lang="zh-CN" altLang="en-US" sz="1400" b="1" dirty="0">
              <a:solidFill>
                <a:srgbClr val="00206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组合 1"/>
          <p:cNvGrpSpPr/>
          <p:nvPr/>
        </p:nvGrpSpPr>
        <p:grpSpPr bwMode="auto">
          <a:xfrm>
            <a:off x="3363654" y="2523332"/>
            <a:ext cx="2304973" cy="1079500"/>
            <a:chOff x="3123404" y="3383064"/>
            <a:chExt cx="2304632" cy="1079501"/>
          </a:xfrm>
        </p:grpSpPr>
        <p:sp>
          <p:nvSpPr>
            <p:cNvPr id="3" name="Rectangle 4"/>
            <p:cNvSpPr>
              <a:spLocks noChangeArrowheads="1"/>
            </p:cNvSpPr>
            <p:nvPr/>
          </p:nvSpPr>
          <p:spPr bwMode="auto">
            <a:xfrm>
              <a:off x="3123404" y="3603727"/>
              <a:ext cx="1920591" cy="586957"/>
            </a:xfrm>
            <a:prstGeom prst="rect">
              <a:avLst/>
            </a:prstGeom>
            <a:noFill/>
            <a:ln>
              <a:noFill/>
            </a:ln>
          </p:spPr>
          <p:txBody>
            <a:bodyPr wrap="square" lIns="90000" tIns="46800" rIns="90000" bIns="46800">
              <a:spAutoFit/>
            </a:bodyPr>
            <a:lstStyle/>
            <a:p>
              <a:pPr>
                <a:defRPr/>
              </a:pPr>
              <a:r>
                <a:rPr lang="en-US" altLang="zh-CN" sz="3200" b="1" dirty="0">
                  <a:solidFill>
                    <a:srgbClr val="FF0000"/>
                  </a:solidFill>
                  <a:latin typeface="+mj-lt"/>
                  <a:ea typeface="+mj-ea"/>
                </a:rPr>
                <a:t>10÷24 =</a:t>
              </a:r>
              <a:endParaRPr lang="en-US" altLang="zh-CN" sz="3200" b="1" dirty="0">
                <a:solidFill>
                  <a:srgbClr val="FF0000"/>
                </a:solidFill>
                <a:latin typeface="+mj-lt"/>
                <a:ea typeface="+mj-ea"/>
              </a:endParaRPr>
            </a:p>
          </p:txBody>
        </p:sp>
        <p:grpSp>
          <p:nvGrpSpPr>
            <p:cNvPr id="23565" name="Group 5"/>
            <p:cNvGrpSpPr/>
            <p:nvPr/>
          </p:nvGrpSpPr>
          <p:grpSpPr bwMode="auto">
            <a:xfrm>
              <a:off x="4835587" y="3383064"/>
              <a:ext cx="592449" cy="1079501"/>
              <a:chOff x="2773" y="1855"/>
              <a:chExt cx="506" cy="680"/>
            </a:xfrm>
          </p:grpSpPr>
          <p:sp>
            <p:nvSpPr>
              <p:cNvPr id="5" name="Rectangle 6"/>
              <p:cNvSpPr>
                <a:spLocks noChangeArrowheads="1"/>
              </p:cNvSpPr>
              <p:nvPr/>
            </p:nvSpPr>
            <p:spPr bwMode="auto">
              <a:xfrm>
                <a:off x="2773" y="1855"/>
                <a:ext cx="506" cy="680"/>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j-ea"/>
                  </a:rPr>
                  <a:t>5</a:t>
                </a:r>
                <a:endParaRPr lang="en-US" altLang="zh-CN" sz="3200" b="1" dirty="0">
                  <a:solidFill>
                    <a:srgbClr val="FF0000"/>
                  </a:solidFill>
                  <a:latin typeface="+mj-lt"/>
                  <a:ea typeface="+mj-ea"/>
                </a:endParaRPr>
              </a:p>
              <a:p>
                <a:pPr algn="ctr">
                  <a:defRPr/>
                </a:pPr>
                <a:r>
                  <a:rPr lang="en-US" altLang="zh-CN" sz="3200" b="1" dirty="0">
                    <a:solidFill>
                      <a:srgbClr val="FF0000"/>
                    </a:solidFill>
                    <a:latin typeface="+mj-lt"/>
                    <a:ea typeface="+mj-ea"/>
                  </a:rPr>
                  <a:t>12</a:t>
                </a:r>
                <a:endParaRPr lang="en-US" altLang="zh-CN" sz="3200" b="1" dirty="0">
                  <a:solidFill>
                    <a:srgbClr val="FF0000"/>
                  </a:solidFill>
                  <a:latin typeface="+mj-lt"/>
                  <a:ea typeface="+mj-ea"/>
                </a:endParaRPr>
              </a:p>
            </p:txBody>
          </p:sp>
          <p:sp>
            <p:nvSpPr>
              <p:cNvPr id="6" name="Line 7"/>
              <p:cNvSpPr>
                <a:spLocks noChangeShapeType="1"/>
              </p:cNvSpPr>
              <p:nvPr/>
            </p:nvSpPr>
            <p:spPr bwMode="auto">
              <a:xfrm>
                <a:off x="2841" y="2190"/>
                <a:ext cx="369" cy="0"/>
              </a:xfrm>
              <a:prstGeom prst="line">
                <a:avLst/>
              </a:prstGeom>
              <a:noFill/>
              <a:ln w="25400">
                <a:solidFill>
                  <a:srgbClr val="FF0000"/>
                </a:solidFill>
                <a:round/>
                <a:tailEnd type="none" w="lg" len="lg"/>
              </a:ln>
            </p:spPr>
            <p:txBody>
              <a:bodyPr lIns="90000" tIns="46800" rIns="90000" bIns="46800" anchor="ctr"/>
              <a:lstStyle/>
              <a:p>
                <a:pPr>
                  <a:defRPr/>
                </a:pPr>
                <a:endParaRPr lang="zh-CN" altLang="en-US" sz="3200">
                  <a:solidFill>
                    <a:srgbClr val="FF0000"/>
                  </a:solidFill>
                  <a:latin typeface="+mj-lt"/>
                  <a:ea typeface="+mj-ea"/>
                </a:endParaRPr>
              </a:p>
            </p:txBody>
          </p:sp>
        </p:grpSp>
      </p:grpSp>
      <p:grpSp>
        <p:nvGrpSpPr>
          <p:cNvPr id="23556" name="组合 10"/>
          <p:cNvGrpSpPr/>
          <p:nvPr/>
        </p:nvGrpSpPr>
        <p:grpSpPr bwMode="auto">
          <a:xfrm>
            <a:off x="612775" y="3725863"/>
            <a:ext cx="8296275" cy="1079500"/>
            <a:chOff x="154236" y="4137423"/>
            <a:chExt cx="8296819" cy="1079501"/>
          </a:xfrm>
        </p:grpSpPr>
        <p:sp>
          <p:nvSpPr>
            <p:cNvPr id="12" name="Rectangle 10"/>
            <p:cNvSpPr>
              <a:spLocks noChangeArrowheads="1"/>
            </p:cNvSpPr>
            <p:nvPr/>
          </p:nvSpPr>
          <p:spPr bwMode="auto">
            <a:xfrm>
              <a:off x="154236" y="4383485"/>
              <a:ext cx="8296819" cy="587376"/>
            </a:xfrm>
            <a:prstGeom prst="rect">
              <a:avLst/>
            </a:prstGeom>
            <a:noFill/>
            <a:ln>
              <a:noFill/>
            </a:ln>
          </p:spPr>
          <p:txBody>
            <a:bodyPr lIns="90000" tIns="46800" rIns="90000" bIns="46800">
              <a:spAutoFit/>
            </a:bodyPr>
            <a:lstStyle/>
            <a:p>
              <a:pPr>
                <a:defRPr/>
              </a:pPr>
              <a:r>
                <a:rPr lang="zh-CN" altLang="en-US" sz="3200" b="1" dirty="0">
                  <a:solidFill>
                    <a:srgbClr val="FF0000"/>
                  </a:solidFill>
                  <a:latin typeface="+mj-lt"/>
                  <a:ea typeface="+mj-ea"/>
                </a:rPr>
                <a:t>答</a:t>
              </a:r>
              <a:r>
                <a:rPr lang="en-US" altLang="zh-CN" sz="3200" b="1" dirty="0">
                  <a:solidFill>
                    <a:srgbClr val="FF0000"/>
                  </a:solidFill>
                  <a:latin typeface="+mj-lt"/>
                  <a:ea typeface="+mj-ea"/>
                </a:rPr>
                <a:t>:  </a:t>
              </a:r>
              <a:r>
                <a:rPr lang="zh-CN" altLang="en-US" sz="3200" b="1" dirty="0">
                  <a:solidFill>
                    <a:srgbClr val="FF0000"/>
                  </a:solidFill>
                  <a:latin typeface="+mj-lt"/>
                  <a:ea typeface="+mj-ea"/>
                </a:rPr>
                <a:t>他每天大约有       的时间处于睡眠状态。</a:t>
              </a:r>
              <a:endParaRPr lang="zh-CN" altLang="en-US" sz="3200" b="1" dirty="0">
                <a:solidFill>
                  <a:srgbClr val="FF0000"/>
                </a:solidFill>
                <a:latin typeface="+mj-lt"/>
                <a:ea typeface="+mj-ea"/>
              </a:endParaRPr>
            </a:p>
          </p:txBody>
        </p:sp>
        <p:grpSp>
          <p:nvGrpSpPr>
            <p:cNvPr id="23558" name="Group 5"/>
            <p:cNvGrpSpPr/>
            <p:nvPr/>
          </p:nvGrpSpPr>
          <p:grpSpPr bwMode="auto">
            <a:xfrm>
              <a:off x="3505173" y="4137423"/>
              <a:ext cx="592449" cy="1079501"/>
              <a:chOff x="2591" y="1855"/>
              <a:chExt cx="506" cy="680"/>
            </a:xfrm>
          </p:grpSpPr>
          <p:sp>
            <p:nvSpPr>
              <p:cNvPr id="14" name="Rectangle 6"/>
              <p:cNvSpPr>
                <a:spLocks noChangeArrowheads="1"/>
              </p:cNvSpPr>
              <p:nvPr/>
            </p:nvSpPr>
            <p:spPr bwMode="auto">
              <a:xfrm>
                <a:off x="2591" y="1855"/>
                <a:ext cx="506" cy="680"/>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j-ea"/>
                  </a:rPr>
                  <a:t>5</a:t>
                </a:r>
                <a:endParaRPr lang="en-US" altLang="zh-CN" sz="3200" b="1" dirty="0">
                  <a:solidFill>
                    <a:srgbClr val="FF0000"/>
                  </a:solidFill>
                  <a:latin typeface="+mj-lt"/>
                  <a:ea typeface="+mj-ea"/>
                </a:endParaRPr>
              </a:p>
              <a:p>
                <a:pPr algn="ctr">
                  <a:defRPr/>
                </a:pPr>
                <a:r>
                  <a:rPr lang="en-US" altLang="zh-CN" sz="3200" b="1" dirty="0">
                    <a:solidFill>
                      <a:srgbClr val="FF0000"/>
                    </a:solidFill>
                    <a:latin typeface="+mj-lt"/>
                    <a:ea typeface="+mj-ea"/>
                  </a:rPr>
                  <a:t>12</a:t>
                </a:r>
                <a:endParaRPr lang="en-US" altLang="zh-CN" sz="3200" b="1" dirty="0">
                  <a:solidFill>
                    <a:srgbClr val="FF0000"/>
                  </a:solidFill>
                  <a:latin typeface="+mj-lt"/>
                  <a:ea typeface="+mj-ea"/>
                </a:endParaRPr>
              </a:p>
            </p:txBody>
          </p:sp>
          <p:sp>
            <p:nvSpPr>
              <p:cNvPr id="15" name="Line 7"/>
              <p:cNvSpPr>
                <a:spLocks noChangeShapeType="1"/>
              </p:cNvSpPr>
              <p:nvPr/>
            </p:nvSpPr>
            <p:spPr bwMode="auto">
              <a:xfrm>
                <a:off x="2634" y="2190"/>
                <a:ext cx="403" cy="0"/>
              </a:xfrm>
              <a:prstGeom prst="line">
                <a:avLst/>
              </a:prstGeom>
              <a:noFill/>
              <a:ln w="25400">
                <a:solidFill>
                  <a:srgbClr val="FF0000"/>
                </a:solidFill>
                <a:round/>
                <a:tailEnd type="none" w="lg" len="lg"/>
              </a:ln>
            </p:spPr>
            <p:txBody>
              <a:bodyPr lIns="90000" tIns="46800" rIns="90000" bIns="46800" anchor="ctr"/>
              <a:lstStyle/>
              <a:p>
                <a:pPr>
                  <a:defRPr/>
                </a:pPr>
                <a:endParaRPr lang="zh-CN" altLang="en-US" sz="3200">
                  <a:solidFill>
                    <a:srgbClr val="FF0000"/>
                  </a:solidFill>
                  <a:latin typeface="+mj-lt"/>
                  <a:ea typeface="+mj-ea"/>
                </a:endParaRPr>
              </a:p>
            </p:txBody>
          </p:sp>
        </p:grpSp>
      </p:grpSp>
      <p:grpSp>
        <p:nvGrpSpPr>
          <p:cNvPr id="2" name="Group 21"/>
          <p:cNvGrpSpPr/>
          <p:nvPr/>
        </p:nvGrpSpPr>
        <p:grpSpPr bwMode="auto">
          <a:xfrm>
            <a:off x="2093927" y="1815244"/>
            <a:ext cx="4739270" cy="510604"/>
            <a:chOff x="916" y="1702"/>
            <a:chExt cx="3378" cy="364"/>
          </a:xfrm>
        </p:grpSpPr>
        <p:sp>
          <p:nvSpPr>
            <p:cNvPr id="4" name="Rectangle 19"/>
            <p:cNvSpPr>
              <a:spLocks noChangeArrowheads="1"/>
            </p:cNvSpPr>
            <p:nvPr/>
          </p:nvSpPr>
          <p:spPr bwMode="auto">
            <a:xfrm>
              <a:off x="916" y="1702"/>
              <a:ext cx="1471"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700" b="1" dirty="0">
                  <a:latin typeface="黑体" panose="02010609060101010101" pitchFamily="49" charset="-122"/>
                  <a:ea typeface="黑体" panose="02010609060101010101" pitchFamily="49" charset="-122"/>
                </a:rPr>
                <a:t>第一天晚上</a:t>
              </a:r>
              <a:endParaRPr lang="zh-CN" altLang="en-US" sz="2700" b="1" dirty="0">
                <a:latin typeface="黑体" panose="02010609060101010101" pitchFamily="49" charset="-122"/>
                <a:ea typeface="黑体" panose="02010609060101010101" pitchFamily="49" charset="-122"/>
              </a:endParaRPr>
            </a:p>
          </p:txBody>
        </p:sp>
        <p:sp>
          <p:nvSpPr>
            <p:cNvPr id="7" name="Rectangle 20"/>
            <p:cNvSpPr>
              <a:spLocks noChangeArrowheads="1"/>
            </p:cNvSpPr>
            <p:nvPr/>
          </p:nvSpPr>
          <p:spPr bwMode="auto">
            <a:xfrm>
              <a:off x="2764" y="1702"/>
              <a:ext cx="1530"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700" b="1" dirty="0">
                  <a:latin typeface="黑体" panose="02010609060101010101" pitchFamily="49" charset="-122"/>
                  <a:ea typeface="黑体" panose="02010609060101010101" pitchFamily="49" charset="-122"/>
                </a:rPr>
                <a:t>第二天早上</a:t>
              </a:r>
              <a:endParaRPr lang="zh-CN" altLang="en-US" sz="2700" b="1" dirty="0">
                <a:latin typeface="黑体" panose="02010609060101010101" pitchFamily="49" charset="-122"/>
                <a:ea typeface="黑体" panose="02010609060101010101" pitchFamily="49" charset="-122"/>
              </a:endParaRPr>
            </a:p>
          </p:txBody>
        </p:sp>
      </p:grpSp>
      <p:pic>
        <p:nvPicPr>
          <p:cNvPr id="8" name="图片 7"/>
          <p:cNvPicPr>
            <a:picLocks noChangeAspect="1"/>
          </p:cNvPicPr>
          <p:nvPr/>
        </p:nvPicPr>
        <p:blipFill>
          <a:blip r:embed="rId1"/>
          <a:stretch>
            <a:fillRect/>
          </a:stretch>
        </p:blipFill>
        <p:spPr>
          <a:xfrm>
            <a:off x="2195736" y="590355"/>
            <a:ext cx="3923928" cy="121700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5"/>
          <p:cNvSpPr txBox="1">
            <a:spLocks noChangeArrowheads="1"/>
          </p:cNvSpPr>
          <p:nvPr/>
        </p:nvSpPr>
        <p:spPr bwMode="auto">
          <a:xfrm>
            <a:off x="827088" y="314325"/>
            <a:ext cx="72009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10000"/>
              </a:lnSpc>
            </a:pPr>
            <a:r>
              <a:rPr lang="en-US" altLang="zh-CN" sz="3200" b="1">
                <a:solidFill>
                  <a:srgbClr val="1C1C1C"/>
                </a:solidFill>
                <a:latin typeface="Times New Roman" panose="02020603050405020304" pitchFamily="18" charset="0"/>
                <a:ea typeface="黑体" panose="02010609060101010101" pitchFamily="49" charset="-122"/>
              </a:rPr>
              <a:t>4.</a:t>
            </a:r>
            <a:r>
              <a:rPr lang="zh-CN" altLang="en-US" sz="3200" b="1">
                <a:solidFill>
                  <a:srgbClr val="1C1C1C"/>
                </a:solidFill>
                <a:latin typeface="Times New Roman" panose="02020603050405020304" pitchFamily="18" charset="0"/>
                <a:ea typeface="黑体" panose="02010609060101010101" pitchFamily="49" charset="-122"/>
              </a:rPr>
              <a:t>先约分，再比较各组分数的大小。</a:t>
            </a:r>
            <a:endParaRPr lang="zh-CN" altLang="en-US" sz="3200" b="1">
              <a:solidFill>
                <a:srgbClr val="1C1C1C"/>
              </a:solidFill>
              <a:latin typeface="Times New Roman" panose="02020603050405020304" pitchFamily="18" charset="0"/>
              <a:ea typeface="黑体" panose="02010609060101010101" pitchFamily="49" charset="-122"/>
            </a:endParaRPr>
          </a:p>
        </p:txBody>
      </p:sp>
      <p:grpSp>
        <p:nvGrpSpPr>
          <p:cNvPr id="24579" name="组合 13"/>
          <p:cNvGrpSpPr/>
          <p:nvPr/>
        </p:nvGrpSpPr>
        <p:grpSpPr bwMode="auto">
          <a:xfrm>
            <a:off x="1358304" y="871538"/>
            <a:ext cx="4695825" cy="3213100"/>
            <a:chOff x="2108220" y="935038"/>
            <a:chExt cx="4695832" cy="3213100"/>
          </a:xfrm>
        </p:grpSpPr>
        <p:grpSp>
          <p:nvGrpSpPr>
            <p:cNvPr id="24614" name="Group 35"/>
            <p:cNvGrpSpPr/>
            <p:nvPr/>
          </p:nvGrpSpPr>
          <p:grpSpPr bwMode="auto">
            <a:xfrm>
              <a:off x="2108220" y="935038"/>
              <a:ext cx="1670050" cy="1079500"/>
              <a:chOff x="667" y="1791"/>
              <a:chExt cx="1052" cy="680"/>
            </a:xfrm>
          </p:grpSpPr>
          <p:grpSp>
            <p:nvGrpSpPr>
              <p:cNvPr id="24639" name="Group 4"/>
              <p:cNvGrpSpPr/>
              <p:nvPr/>
            </p:nvGrpSpPr>
            <p:grpSpPr bwMode="auto">
              <a:xfrm>
                <a:off x="667" y="1791"/>
                <a:ext cx="373" cy="680"/>
                <a:chOff x="675" y="1773"/>
                <a:chExt cx="373" cy="680"/>
              </a:xfrm>
            </p:grpSpPr>
            <p:sp>
              <p:nvSpPr>
                <p:cNvPr id="45" name="Rectangle 5"/>
                <p:cNvSpPr>
                  <a:spLocks noChangeArrowheads="1"/>
                </p:cNvSpPr>
                <p:nvPr/>
              </p:nvSpPr>
              <p:spPr bwMode="auto">
                <a:xfrm>
                  <a:off x="675" y="1773"/>
                  <a:ext cx="373" cy="680"/>
                </a:xfrm>
                <a:prstGeom prst="rect">
                  <a:avLst/>
                </a:prstGeom>
                <a:noFill/>
                <a:ln>
                  <a:noFill/>
                </a:ln>
              </p:spPr>
              <p:txBody>
                <a:bodyPr wrap="none" lIns="90000" tIns="46800" rIns="90000" bIns="46800">
                  <a:spAutoFit/>
                </a:bodyPr>
                <a:lstStyle/>
                <a:p>
                  <a:pPr algn="ctr">
                    <a:defRPr/>
                  </a:pPr>
                  <a:r>
                    <a:rPr lang="en-US" altLang="zh-CN" sz="3200" b="1" dirty="0">
                      <a:latin typeface="+mj-lt"/>
                      <a:ea typeface="+mn-ea"/>
                    </a:rPr>
                    <a:t>12</a:t>
                  </a:r>
                  <a:endParaRPr lang="en-US" altLang="zh-CN" sz="3200" b="1" dirty="0">
                    <a:latin typeface="+mj-lt"/>
                    <a:ea typeface="+mn-ea"/>
                  </a:endParaRPr>
                </a:p>
                <a:p>
                  <a:pPr algn="ctr">
                    <a:defRPr/>
                  </a:pPr>
                  <a:r>
                    <a:rPr lang="en-US" altLang="zh-CN" sz="3200" b="1" dirty="0">
                      <a:latin typeface="+mj-lt"/>
                      <a:ea typeface="+mn-ea"/>
                    </a:rPr>
                    <a:t>16</a:t>
                  </a:r>
                  <a:endParaRPr lang="en-US" altLang="zh-CN" sz="3200" b="1" dirty="0">
                    <a:latin typeface="+mj-lt"/>
                    <a:ea typeface="+mn-ea"/>
                  </a:endParaRPr>
                </a:p>
              </p:txBody>
            </p:sp>
            <p:sp>
              <p:nvSpPr>
                <p:cNvPr id="46" name="Line 6"/>
                <p:cNvSpPr>
                  <a:spLocks noChangeShapeType="1"/>
                </p:cNvSpPr>
                <p:nvPr/>
              </p:nvSpPr>
              <p:spPr bwMode="auto">
                <a:xfrm>
                  <a:off x="717" y="2071"/>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sp>
            <p:nvSpPr>
              <p:cNvPr id="41" name="Rectangle 7"/>
              <p:cNvSpPr>
                <a:spLocks noChangeArrowheads="1"/>
              </p:cNvSpPr>
              <p:nvPr/>
            </p:nvSpPr>
            <p:spPr bwMode="auto">
              <a:xfrm>
                <a:off x="1034" y="1917"/>
                <a:ext cx="383" cy="370"/>
              </a:xfrm>
              <a:prstGeom prst="rect">
                <a:avLst/>
              </a:prstGeom>
              <a:noFill/>
              <a:ln>
                <a:noFill/>
              </a:ln>
            </p:spPr>
            <p:txBody>
              <a:bodyPr lIns="90000" tIns="46800" rIns="90000" bIns="46800">
                <a:spAutoFit/>
              </a:bodyPr>
              <a:lstStyle/>
              <a:p>
                <a:pPr>
                  <a:defRPr/>
                </a:pPr>
                <a:r>
                  <a:rPr lang="zh-CN" altLang="en-US" sz="3200" b="1">
                    <a:latin typeface="+mj-lt"/>
                    <a:ea typeface="+mn-ea"/>
                  </a:rPr>
                  <a:t>和</a:t>
                </a:r>
                <a:endParaRPr lang="zh-CN" altLang="en-US" sz="3200" b="1">
                  <a:latin typeface="+mj-lt"/>
                  <a:ea typeface="+mn-ea"/>
                </a:endParaRPr>
              </a:p>
            </p:txBody>
          </p:sp>
          <p:grpSp>
            <p:nvGrpSpPr>
              <p:cNvPr id="24641" name="Group 12"/>
              <p:cNvGrpSpPr/>
              <p:nvPr/>
            </p:nvGrpSpPr>
            <p:grpSpPr bwMode="auto">
              <a:xfrm>
                <a:off x="1346" y="1791"/>
                <a:ext cx="373" cy="680"/>
                <a:chOff x="2047" y="1791"/>
                <a:chExt cx="373" cy="680"/>
              </a:xfrm>
            </p:grpSpPr>
            <p:sp>
              <p:nvSpPr>
                <p:cNvPr id="43" name="Rectangle 13"/>
                <p:cNvSpPr>
                  <a:spLocks noChangeArrowheads="1"/>
                </p:cNvSpPr>
                <p:nvPr/>
              </p:nvSpPr>
              <p:spPr bwMode="auto">
                <a:xfrm>
                  <a:off x="2047" y="1791"/>
                  <a:ext cx="373" cy="680"/>
                </a:xfrm>
                <a:prstGeom prst="rect">
                  <a:avLst/>
                </a:prstGeom>
                <a:noFill/>
                <a:ln>
                  <a:noFill/>
                </a:ln>
              </p:spPr>
              <p:txBody>
                <a:bodyPr wrap="none" lIns="90000" tIns="46800" rIns="90000" bIns="46800">
                  <a:spAutoFit/>
                </a:bodyPr>
                <a:lstStyle/>
                <a:p>
                  <a:pPr algn="ctr">
                    <a:defRPr/>
                  </a:pPr>
                  <a:r>
                    <a:rPr lang="en-US" altLang="zh-CN" sz="3200" b="1" dirty="0">
                      <a:latin typeface="+mj-lt"/>
                      <a:ea typeface="+mn-ea"/>
                    </a:rPr>
                    <a:t>9</a:t>
                  </a:r>
                  <a:endParaRPr lang="en-US" altLang="zh-CN" sz="3200" b="1" dirty="0">
                    <a:latin typeface="+mj-lt"/>
                    <a:ea typeface="+mn-ea"/>
                  </a:endParaRPr>
                </a:p>
                <a:p>
                  <a:pPr algn="ctr">
                    <a:defRPr/>
                  </a:pPr>
                  <a:r>
                    <a:rPr lang="en-US" altLang="zh-CN" sz="3200" b="1" dirty="0">
                      <a:latin typeface="+mj-lt"/>
                      <a:ea typeface="+mn-ea"/>
                    </a:rPr>
                    <a:t>12</a:t>
                  </a:r>
                  <a:endParaRPr lang="en-US" altLang="zh-CN" sz="3200" b="1" dirty="0">
                    <a:latin typeface="+mj-lt"/>
                    <a:ea typeface="+mn-ea"/>
                  </a:endParaRPr>
                </a:p>
              </p:txBody>
            </p:sp>
            <p:sp>
              <p:nvSpPr>
                <p:cNvPr id="44" name="Line 14"/>
                <p:cNvSpPr>
                  <a:spLocks noChangeShapeType="1"/>
                </p:cNvSpPr>
                <p:nvPr/>
              </p:nvSpPr>
              <p:spPr bwMode="auto">
                <a:xfrm>
                  <a:off x="2089" y="2089"/>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grpSp>
        <p:grpSp>
          <p:nvGrpSpPr>
            <p:cNvPr id="24615" name="Group 36"/>
            <p:cNvGrpSpPr/>
            <p:nvPr/>
          </p:nvGrpSpPr>
          <p:grpSpPr bwMode="auto">
            <a:xfrm>
              <a:off x="5134002" y="935038"/>
              <a:ext cx="1670050" cy="1079500"/>
              <a:chOff x="667" y="1791"/>
              <a:chExt cx="1052" cy="680"/>
            </a:xfrm>
          </p:grpSpPr>
          <p:grpSp>
            <p:nvGrpSpPr>
              <p:cNvPr id="24632" name="Group 37"/>
              <p:cNvGrpSpPr/>
              <p:nvPr/>
            </p:nvGrpSpPr>
            <p:grpSpPr bwMode="auto">
              <a:xfrm>
                <a:off x="667" y="1791"/>
                <a:ext cx="373" cy="680"/>
                <a:chOff x="675" y="1773"/>
                <a:chExt cx="373" cy="680"/>
              </a:xfrm>
            </p:grpSpPr>
            <p:sp>
              <p:nvSpPr>
                <p:cNvPr id="38" name="Rectangle 38"/>
                <p:cNvSpPr>
                  <a:spLocks noChangeArrowheads="1"/>
                </p:cNvSpPr>
                <p:nvPr/>
              </p:nvSpPr>
              <p:spPr bwMode="auto">
                <a:xfrm>
                  <a:off x="675" y="1773"/>
                  <a:ext cx="373" cy="680"/>
                </a:xfrm>
                <a:prstGeom prst="rect">
                  <a:avLst/>
                </a:prstGeom>
                <a:noFill/>
                <a:ln>
                  <a:noFill/>
                </a:ln>
              </p:spPr>
              <p:txBody>
                <a:bodyPr wrap="none" lIns="90000" tIns="46800" rIns="90000" bIns="46800">
                  <a:spAutoFit/>
                </a:bodyPr>
                <a:lstStyle/>
                <a:p>
                  <a:pPr algn="ctr">
                    <a:defRPr/>
                  </a:pPr>
                  <a:r>
                    <a:rPr lang="en-US" altLang="zh-CN" sz="3200" b="1">
                      <a:latin typeface="+mj-lt"/>
                      <a:ea typeface="+mn-ea"/>
                    </a:rPr>
                    <a:t>4</a:t>
                  </a:r>
                  <a:endParaRPr lang="en-US" altLang="zh-CN" sz="3200" b="1">
                    <a:latin typeface="+mj-lt"/>
                    <a:ea typeface="+mn-ea"/>
                  </a:endParaRPr>
                </a:p>
                <a:p>
                  <a:pPr algn="ctr">
                    <a:defRPr/>
                  </a:pPr>
                  <a:r>
                    <a:rPr lang="en-US" altLang="zh-CN" sz="3200" b="1">
                      <a:latin typeface="+mj-lt"/>
                      <a:ea typeface="+mn-ea"/>
                    </a:rPr>
                    <a:t>12</a:t>
                  </a:r>
                  <a:endParaRPr lang="en-US" altLang="zh-CN" sz="3200" b="1">
                    <a:latin typeface="+mj-lt"/>
                    <a:ea typeface="+mn-ea"/>
                  </a:endParaRPr>
                </a:p>
              </p:txBody>
            </p:sp>
            <p:sp>
              <p:nvSpPr>
                <p:cNvPr id="39" name="Line 39"/>
                <p:cNvSpPr>
                  <a:spLocks noChangeShapeType="1"/>
                </p:cNvSpPr>
                <p:nvPr/>
              </p:nvSpPr>
              <p:spPr bwMode="auto">
                <a:xfrm>
                  <a:off x="717" y="2071"/>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sp>
            <p:nvSpPr>
              <p:cNvPr id="34" name="Rectangle 40"/>
              <p:cNvSpPr>
                <a:spLocks noChangeArrowheads="1"/>
              </p:cNvSpPr>
              <p:nvPr/>
            </p:nvSpPr>
            <p:spPr bwMode="auto">
              <a:xfrm>
                <a:off x="986" y="1917"/>
                <a:ext cx="383" cy="370"/>
              </a:xfrm>
              <a:prstGeom prst="rect">
                <a:avLst/>
              </a:prstGeom>
              <a:noFill/>
              <a:ln>
                <a:noFill/>
              </a:ln>
            </p:spPr>
            <p:txBody>
              <a:bodyPr lIns="90000" tIns="46800" rIns="90000" bIns="46800">
                <a:spAutoFit/>
              </a:bodyPr>
              <a:lstStyle/>
              <a:p>
                <a:pPr>
                  <a:defRPr/>
                </a:pPr>
                <a:r>
                  <a:rPr lang="zh-CN" altLang="en-US" sz="3200" b="1" dirty="0">
                    <a:latin typeface="+mj-lt"/>
                    <a:ea typeface="+mn-ea"/>
                  </a:rPr>
                  <a:t>和</a:t>
                </a:r>
                <a:endParaRPr lang="zh-CN" altLang="en-US" sz="3200" b="1" dirty="0">
                  <a:latin typeface="+mj-lt"/>
                  <a:ea typeface="+mn-ea"/>
                </a:endParaRPr>
              </a:p>
            </p:txBody>
          </p:sp>
          <p:grpSp>
            <p:nvGrpSpPr>
              <p:cNvPr id="24634" name="Group 41"/>
              <p:cNvGrpSpPr/>
              <p:nvPr/>
            </p:nvGrpSpPr>
            <p:grpSpPr bwMode="auto">
              <a:xfrm>
                <a:off x="1346" y="1791"/>
                <a:ext cx="373" cy="680"/>
                <a:chOff x="2047" y="1791"/>
                <a:chExt cx="373" cy="680"/>
              </a:xfrm>
            </p:grpSpPr>
            <p:sp>
              <p:nvSpPr>
                <p:cNvPr id="36" name="Rectangle 42"/>
                <p:cNvSpPr>
                  <a:spLocks noChangeArrowheads="1"/>
                </p:cNvSpPr>
                <p:nvPr/>
              </p:nvSpPr>
              <p:spPr bwMode="auto">
                <a:xfrm>
                  <a:off x="2047" y="1791"/>
                  <a:ext cx="373" cy="680"/>
                </a:xfrm>
                <a:prstGeom prst="rect">
                  <a:avLst/>
                </a:prstGeom>
                <a:noFill/>
                <a:ln>
                  <a:noFill/>
                </a:ln>
              </p:spPr>
              <p:txBody>
                <a:bodyPr wrap="none" lIns="90000" tIns="46800" rIns="90000" bIns="46800">
                  <a:spAutoFit/>
                </a:bodyPr>
                <a:lstStyle/>
                <a:p>
                  <a:pPr algn="ctr">
                    <a:defRPr/>
                  </a:pPr>
                  <a:r>
                    <a:rPr lang="en-US" altLang="zh-CN" sz="3200" b="1">
                      <a:latin typeface="+mj-lt"/>
                      <a:ea typeface="+mn-ea"/>
                    </a:rPr>
                    <a:t>5</a:t>
                  </a:r>
                  <a:endParaRPr lang="en-US" altLang="zh-CN" sz="3200" b="1">
                    <a:latin typeface="+mj-lt"/>
                    <a:ea typeface="+mn-ea"/>
                  </a:endParaRPr>
                </a:p>
                <a:p>
                  <a:pPr algn="ctr">
                    <a:defRPr/>
                  </a:pPr>
                  <a:r>
                    <a:rPr lang="en-US" altLang="zh-CN" sz="3200" b="1">
                      <a:latin typeface="+mj-lt"/>
                      <a:ea typeface="+mn-ea"/>
                    </a:rPr>
                    <a:t>20</a:t>
                  </a:r>
                  <a:endParaRPr lang="en-US" altLang="zh-CN" sz="3200" b="1">
                    <a:latin typeface="+mj-lt"/>
                    <a:ea typeface="+mn-ea"/>
                  </a:endParaRPr>
                </a:p>
              </p:txBody>
            </p:sp>
            <p:sp>
              <p:nvSpPr>
                <p:cNvPr id="37" name="Line 43"/>
                <p:cNvSpPr>
                  <a:spLocks noChangeShapeType="1"/>
                </p:cNvSpPr>
                <p:nvPr/>
              </p:nvSpPr>
              <p:spPr bwMode="auto">
                <a:xfrm>
                  <a:off x="2089" y="2089"/>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grpSp>
        <p:grpSp>
          <p:nvGrpSpPr>
            <p:cNvPr id="24616" name="Group 44"/>
            <p:cNvGrpSpPr/>
            <p:nvPr/>
          </p:nvGrpSpPr>
          <p:grpSpPr bwMode="auto">
            <a:xfrm>
              <a:off x="2108220" y="3068638"/>
              <a:ext cx="1670050" cy="1079500"/>
              <a:chOff x="667" y="1791"/>
              <a:chExt cx="1052" cy="680"/>
            </a:xfrm>
          </p:grpSpPr>
          <p:grpSp>
            <p:nvGrpSpPr>
              <p:cNvPr id="24625" name="Group 45"/>
              <p:cNvGrpSpPr/>
              <p:nvPr/>
            </p:nvGrpSpPr>
            <p:grpSpPr bwMode="auto">
              <a:xfrm>
                <a:off x="667" y="1791"/>
                <a:ext cx="373" cy="680"/>
                <a:chOff x="675" y="1773"/>
                <a:chExt cx="373" cy="680"/>
              </a:xfrm>
            </p:grpSpPr>
            <p:sp>
              <p:nvSpPr>
                <p:cNvPr id="31" name="Rectangle 46"/>
                <p:cNvSpPr>
                  <a:spLocks noChangeArrowheads="1"/>
                </p:cNvSpPr>
                <p:nvPr/>
              </p:nvSpPr>
              <p:spPr bwMode="auto">
                <a:xfrm>
                  <a:off x="675" y="1773"/>
                  <a:ext cx="373" cy="680"/>
                </a:xfrm>
                <a:prstGeom prst="rect">
                  <a:avLst/>
                </a:prstGeom>
                <a:noFill/>
                <a:ln>
                  <a:noFill/>
                </a:ln>
              </p:spPr>
              <p:txBody>
                <a:bodyPr wrap="none" lIns="90000" tIns="46800" rIns="90000" bIns="46800">
                  <a:spAutoFit/>
                </a:bodyPr>
                <a:lstStyle/>
                <a:p>
                  <a:pPr algn="ctr">
                    <a:defRPr/>
                  </a:pPr>
                  <a:r>
                    <a:rPr lang="en-US" altLang="zh-CN" sz="3200" b="1" dirty="0">
                      <a:latin typeface="+mj-lt"/>
                      <a:ea typeface="+mn-ea"/>
                    </a:rPr>
                    <a:t>4</a:t>
                  </a:r>
                  <a:endParaRPr lang="en-US" altLang="zh-CN" sz="3200" b="1" dirty="0">
                    <a:latin typeface="+mj-lt"/>
                    <a:ea typeface="+mn-ea"/>
                  </a:endParaRPr>
                </a:p>
                <a:p>
                  <a:pPr algn="ctr">
                    <a:defRPr/>
                  </a:pPr>
                  <a:r>
                    <a:rPr lang="en-US" altLang="zh-CN" sz="3200" b="1" dirty="0">
                      <a:latin typeface="+mj-lt"/>
                      <a:ea typeface="+mn-ea"/>
                    </a:rPr>
                    <a:t>14</a:t>
                  </a:r>
                  <a:endParaRPr lang="en-US" altLang="zh-CN" sz="3200" b="1" dirty="0">
                    <a:latin typeface="+mj-lt"/>
                    <a:ea typeface="+mn-ea"/>
                  </a:endParaRPr>
                </a:p>
              </p:txBody>
            </p:sp>
            <p:sp>
              <p:nvSpPr>
                <p:cNvPr id="32" name="Line 47"/>
                <p:cNvSpPr>
                  <a:spLocks noChangeShapeType="1"/>
                </p:cNvSpPr>
                <p:nvPr/>
              </p:nvSpPr>
              <p:spPr bwMode="auto">
                <a:xfrm>
                  <a:off x="717" y="2071"/>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sp>
            <p:nvSpPr>
              <p:cNvPr id="27" name="Rectangle 48"/>
              <p:cNvSpPr>
                <a:spLocks noChangeArrowheads="1"/>
              </p:cNvSpPr>
              <p:nvPr/>
            </p:nvSpPr>
            <p:spPr bwMode="auto">
              <a:xfrm>
                <a:off x="1018" y="1917"/>
                <a:ext cx="383" cy="370"/>
              </a:xfrm>
              <a:prstGeom prst="rect">
                <a:avLst/>
              </a:prstGeom>
              <a:noFill/>
              <a:ln>
                <a:noFill/>
              </a:ln>
            </p:spPr>
            <p:txBody>
              <a:bodyPr lIns="90000" tIns="46800" rIns="90000" bIns="46800">
                <a:spAutoFit/>
              </a:bodyPr>
              <a:lstStyle/>
              <a:p>
                <a:pPr>
                  <a:defRPr/>
                </a:pPr>
                <a:r>
                  <a:rPr lang="zh-CN" altLang="en-US" sz="3200" b="1" dirty="0">
                    <a:latin typeface="+mj-lt"/>
                    <a:ea typeface="+mn-ea"/>
                  </a:rPr>
                  <a:t>和</a:t>
                </a:r>
                <a:endParaRPr lang="zh-CN" altLang="en-US" sz="3200" b="1" dirty="0">
                  <a:latin typeface="+mj-lt"/>
                  <a:ea typeface="+mn-ea"/>
                </a:endParaRPr>
              </a:p>
            </p:txBody>
          </p:sp>
          <p:grpSp>
            <p:nvGrpSpPr>
              <p:cNvPr id="24627" name="Group 49"/>
              <p:cNvGrpSpPr/>
              <p:nvPr/>
            </p:nvGrpSpPr>
            <p:grpSpPr bwMode="auto">
              <a:xfrm>
                <a:off x="1346" y="1791"/>
                <a:ext cx="373" cy="680"/>
                <a:chOff x="2047" y="1791"/>
                <a:chExt cx="373" cy="680"/>
              </a:xfrm>
            </p:grpSpPr>
            <p:sp>
              <p:nvSpPr>
                <p:cNvPr id="29" name="Rectangle 50"/>
                <p:cNvSpPr>
                  <a:spLocks noChangeArrowheads="1"/>
                </p:cNvSpPr>
                <p:nvPr/>
              </p:nvSpPr>
              <p:spPr bwMode="auto">
                <a:xfrm>
                  <a:off x="2047" y="1791"/>
                  <a:ext cx="373" cy="680"/>
                </a:xfrm>
                <a:prstGeom prst="rect">
                  <a:avLst/>
                </a:prstGeom>
                <a:noFill/>
                <a:ln>
                  <a:noFill/>
                </a:ln>
              </p:spPr>
              <p:txBody>
                <a:bodyPr wrap="none" lIns="90000" tIns="46800" rIns="90000" bIns="46800">
                  <a:spAutoFit/>
                </a:bodyPr>
                <a:lstStyle/>
                <a:p>
                  <a:pPr algn="ctr">
                    <a:defRPr/>
                  </a:pPr>
                  <a:r>
                    <a:rPr lang="en-US" altLang="zh-CN" sz="3200" b="1">
                      <a:latin typeface="+mj-lt"/>
                      <a:ea typeface="+mn-ea"/>
                    </a:rPr>
                    <a:t>9</a:t>
                  </a:r>
                  <a:endParaRPr lang="en-US" altLang="zh-CN" sz="3200" b="1">
                    <a:latin typeface="+mj-lt"/>
                    <a:ea typeface="+mn-ea"/>
                  </a:endParaRPr>
                </a:p>
                <a:p>
                  <a:pPr algn="ctr">
                    <a:defRPr/>
                  </a:pPr>
                  <a:r>
                    <a:rPr lang="en-US" altLang="zh-CN" sz="3200" b="1">
                      <a:latin typeface="+mj-lt"/>
                      <a:ea typeface="+mn-ea"/>
                    </a:rPr>
                    <a:t>21</a:t>
                  </a:r>
                  <a:endParaRPr lang="en-US" altLang="zh-CN" sz="3200" b="1">
                    <a:latin typeface="+mj-lt"/>
                    <a:ea typeface="+mn-ea"/>
                  </a:endParaRPr>
                </a:p>
              </p:txBody>
            </p:sp>
            <p:sp>
              <p:nvSpPr>
                <p:cNvPr id="30" name="Line 51"/>
                <p:cNvSpPr>
                  <a:spLocks noChangeShapeType="1"/>
                </p:cNvSpPr>
                <p:nvPr/>
              </p:nvSpPr>
              <p:spPr bwMode="auto">
                <a:xfrm>
                  <a:off x="2089" y="2089"/>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grpSp>
        <p:grpSp>
          <p:nvGrpSpPr>
            <p:cNvPr id="24617" name="Group 44"/>
            <p:cNvGrpSpPr/>
            <p:nvPr/>
          </p:nvGrpSpPr>
          <p:grpSpPr bwMode="auto">
            <a:xfrm>
              <a:off x="5134002" y="3068638"/>
              <a:ext cx="1670050" cy="1079500"/>
              <a:chOff x="668" y="1791"/>
              <a:chExt cx="1052" cy="680"/>
            </a:xfrm>
          </p:grpSpPr>
          <p:grpSp>
            <p:nvGrpSpPr>
              <p:cNvPr id="24618" name="Group 45"/>
              <p:cNvGrpSpPr/>
              <p:nvPr/>
            </p:nvGrpSpPr>
            <p:grpSpPr bwMode="auto">
              <a:xfrm>
                <a:off x="668" y="1791"/>
                <a:ext cx="373" cy="680"/>
                <a:chOff x="676" y="1773"/>
                <a:chExt cx="373" cy="680"/>
              </a:xfrm>
            </p:grpSpPr>
            <p:sp>
              <p:nvSpPr>
                <p:cNvPr id="24" name="Rectangle 46"/>
                <p:cNvSpPr>
                  <a:spLocks noChangeArrowheads="1"/>
                </p:cNvSpPr>
                <p:nvPr/>
              </p:nvSpPr>
              <p:spPr bwMode="auto">
                <a:xfrm>
                  <a:off x="676" y="1773"/>
                  <a:ext cx="373" cy="680"/>
                </a:xfrm>
                <a:prstGeom prst="rect">
                  <a:avLst/>
                </a:prstGeom>
                <a:noFill/>
                <a:ln>
                  <a:noFill/>
                </a:ln>
              </p:spPr>
              <p:txBody>
                <a:bodyPr wrap="none" lIns="90000" tIns="46800" rIns="90000" bIns="46800">
                  <a:spAutoFit/>
                </a:bodyPr>
                <a:lstStyle/>
                <a:p>
                  <a:pPr algn="ctr">
                    <a:defRPr/>
                  </a:pPr>
                  <a:r>
                    <a:rPr lang="en-US" altLang="zh-CN" sz="3200" b="1">
                      <a:latin typeface="+mj-lt"/>
                      <a:ea typeface="+mn-ea"/>
                    </a:rPr>
                    <a:t>70</a:t>
                  </a:r>
                  <a:endParaRPr lang="en-US" altLang="zh-CN" sz="3200" b="1">
                    <a:latin typeface="+mj-lt"/>
                    <a:ea typeface="+mn-ea"/>
                  </a:endParaRPr>
                </a:p>
                <a:p>
                  <a:pPr algn="ctr">
                    <a:defRPr/>
                  </a:pPr>
                  <a:r>
                    <a:rPr lang="en-US" altLang="zh-CN" sz="3200" b="1">
                      <a:latin typeface="+mj-lt"/>
                      <a:ea typeface="+mn-ea"/>
                    </a:rPr>
                    <a:t>35</a:t>
                  </a:r>
                  <a:endParaRPr lang="en-US" altLang="zh-CN" sz="3200" b="1">
                    <a:latin typeface="+mj-lt"/>
                    <a:ea typeface="+mn-ea"/>
                  </a:endParaRPr>
                </a:p>
              </p:txBody>
            </p:sp>
            <p:sp>
              <p:nvSpPr>
                <p:cNvPr id="25" name="Line 47"/>
                <p:cNvSpPr>
                  <a:spLocks noChangeShapeType="1"/>
                </p:cNvSpPr>
                <p:nvPr/>
              </p:nvSpPr>
              <p:spPr bwMode="auto">
                <a:xfrm>
                  <a:off x="717" y="2071"/>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sp>
            <p:nvSpPr>
              <p:cNvPr id="20" name="Rectangle 48"/>
              <p:cNvSpPr>
                <a:spLocks noChangeArrowheads="1"/>
              </p:cNvSpPr>
              <p:nvPr/>
            </p:nvSpPr>
            <p:spPr bwMode="auto">
              <a:xfrm>
                <a:off x="1018" y="1917"/>
                <a:ext cx="383" cy="370"/>
              </a:xfrm>
              <a:prstGeom prst="rect">
                <a:avLst/>
              </a:prstGeom>
              <a:noFill/>
              <a:ln>
                <a:noFill/>
              </a:ln>
            </p:spPr>
            <p:txBody>
              <a:bodyPr lIns="90000" tIns="46800" rIns="90000" bIns="46800">
                <a:spAutoFit/>
              </a:bodyPr>
              <a:lstStyle/>
              <a:p>
                <a:pPr>
                  <a:defRPr/>
                </a:pPr>
                <a:r>
                  <a:rPr lang="zh-CN" altLang="en-US" sz="3200" b="1" dirty="0">
                    <a:latin typeface="+mj-lt"/>
                    <a:ea typeface="+mn-ea"/>
                  </a:rPr>
                  <a:t>和</a:t>
                </a:r>
                <a:endParaRPr lang="zh-CN" altLang="en-US" sz="3200" b="1" dirty="0">
                  <a:latin typeface="+mj-lt"/>
                  <a:ea typeface="+mn-ea"/>
                </a:endParaRPr>
              </a:p>
            </p:txBody>
          </p:sp>
          <p:grpSp>
            <p:nvGrpSpPr>
              <p:cNvPr id="24620" name="Group 49"/>
              <p:cNvGrpSpPr/>
              <p:nvPr/>
            </p:nvGrpSpPr>
            <p:grpSpPr bwMode="auto">
              <a:xfrm>
                <a:off x="1347" y="1791"/>
                <a:ext cx="373" cy="680"/>
                <a:chOff x="2048" y="1791"/>
                <a:chExt cx="373" cy="680"/>
              </a:xfrm>
            </p:grpSpPr>
            <p:sp>
              <p:nvSpPr>
                <p:cNvPr id="22" name="Rectangle 50"/>
                <p:cNvSpPr>
                  <a:spLocks noChangeArrowheads="1"/>
                </p:cNvSpPr>
                <p:nvPr/>
              </p:nvSpPr>
              <p:spPr bwMode="auto">
                <a:xfrm>
                  <a:off x="2048" y="1791"/>
                  <a:ext cx="373" cy="680"/>
                </a:xfrm>
                <a:prstGeom prst="rect">
                  <a:avLst/>
                </a:prstGeom>
                <a:noFill/>
                <a:ln>
                  <a:noFill/>
                </a:ln>
              </p:spPr>
              <p:txBody>
                <a:bodyPr wrap="none" lIns="90000" tIns="46800" rIns="90000" bIns="46800">
                  <a:spAutoFit/>
                </a:bodyPr>
                <a:lstStyle/>
                <a:p>
                  <a:pPr algn="ctr">
                    <a:defRPr/>
                  </a:pPr>
                  <a:r>
                    <a:rPr lang="en-US" altLang="zh-CN" sz="3200" b="1" dirty="0">
                      <a:latin typeface="+mj-lt"/>
                      <a:ea typeface="+mn-ea"/>
                    </a:rPr>
                    <a:t>90</a:t>
                  </a:r>
                  <a:endParaRPr lang="en-US" altLang="zh-CN" sz="3200" b="1" dirty="0">
                    <a:latin typeface="+mj-lt"/>
                    <a:ea typeface="+mn-ea"/>
                  </a:endParaRPr>
                </a:p>
                <a:p>
                  <a:pPr algn="ctr">
                    <a:defRPr/>
                  </a:pPr>
                  <a:r>
                    <a:rPr lang="en-US" altLang="zh-CN" sz="3200" b="1" dirty="0">
                      <a:latin typeface="+mj-lt"/>
                      <a:ea typeface="+mn-ea"/>
                    </a:rPr>
                    <a:t>40</a:t>
                  </a:r>
                  <a:endParaRPr lang="en-US" altLang="zh-CN" sz="3200" b="1" dirty="0">
                    <a:latin typeface="+mj-lt"/>
                    <a:ea typeface="+mn-ea"/>
                  </a:endParaRPr>
                </a:p>
              </p:txBody>
            </p:sp>
            <p:sp>
              <p:nvSpPr>
                <p:cNvPr id="23" name="Line 51"/>
                <p:cNvSpPr>
                  <a:spLocks noChangeShapeType="1"/>
                </p:cNvSpPr>
                <p:nvPr/>
              </p:nvSpPr>
              <p:spPr bwMode="auto">
                <a:xfrm>
                  <a:off x="2089" y="2089"/>
                  <a:ext cx="288"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grpSp>
      </p:grpSp>
      <p:grpSp>
        <p:nvGrpSpPr>
          <p:cNvPr id="47" name="组合 6"/>
          <p:cNvGrpSpPr/>
          <p:nvPr/>
        </p:nvGrpSpPr>
        <p:grpSpPr bwMode="auto">
          <a:xfrm>
            <a:off x="1201142" y="1947863"/>
            <a:ext cx="865187" cy="1077912"/>
            <a:chOff x="4825754" y="1475091"/>
            <a:chExt cx="865119" cy="1077913"/>
          </a:xfrm>
        </p:grpSpPr>
        <p:sp>
          <p:nvSpPr>
            <p:cNvPr id="48" name="Text Box 37"/>
            <p:cNvSpPr txBox="1">
              <a:spLocks noChangeArrowheads="1"/>
            </p:cNvSpPr>
            <p:nvPr/>
          </p:nvSpPr>
          <p:spPr bwMode="auto">
            <a:xfrm>
              <a:off x="4825754" y="1475091"/>
              <a:ext cx="865119"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3</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4</a:t>
              </a:r>
              <a:endParaRPr kumimoji="1" lang="en-US" altLang="zh-CN" sz="3200" dirty="0">
                <a:solidFill>
                  <a:srgbClr val="FF0000"/>
                </a:solidFill>
                <a:latin typeface="+mj-lt"/>
                <a:ea typeface="+mj-ea"/>
              </a:endParaRPr>
            </a:p>
          </p:txBody>
        </p:sp>
        <p:sp>
          <p:nvSpPr>
            <p:cNvPr id="49" name="Line 38"/>
            <p:cNvSpPr>
              <a:spLocks noChangeShapeType="1"/>
            </p:cNvSpPr>
            <p:nvPr/>
          </p:nvSpPr>
          <p:spPr bwMode="auto">
            <a:xfrm>
              <a:off x="5032113" y="2000553"/>
              <a:ext cx="455576" cy="0"/>
            </a:xfrm>
            <a:prstGeom prst="line">
              <a:avLst/>
            </a:prstGeom>
            <a:noFill/>
            <a:ln w="25400">
              <a:solidFill>
                <a:srgbClr val="FF3300"/>
              </a:solidFill>
              <a:round/>
            </a:ln>
          </p:spPr>
          <p:txBody>
            <a:bodyPr/>
            <a:lstStyle/>
            <a:p>
              <a:pPr>
                <a:defRPr/>
              </a:pPr>
              <a:endParaRPr lang="zh-CN" altLang="en-US" sz="3200">
                <a:solidFill>
                  <a:srgbClr val="FF0000"/>
                </a:solidFill>
                <a:latin typeface="+mj-lt"/>
                <a:ea typeface="+mj-ea"/>
              </a:endParaRPr>
            </a:p>
          </p:txBody>
        </p:sp>
      </p:grpSp>
      <p:grpSp>
        <p:nvGrpSpPr>
          <p:cNvPr id="50" name="组合 6"/>
          <p:cNvGrpSpPr/>
          <p:nvPr/>
        </p:nvGrpSpPr>
        <p:grpSpPr bwMode="auto">
          <a:xfrm>
            <a:off x="2299692" y="1947863"/>
            <a:ext cx="865187" cy="1077912"/>
            <a:chOff x="4825754" y="1475091"/>
            <a:chExt cx="865119" cy="1077913"/>
          </a:xfrm>
        </p:grpSpPr>
        <p:sp>
          <p:nvSpPr>
            <p:cNvPr id="51" name="Text Box 37"/>
            <p:cNvSpPr txBox="1">
              <a:spLocks noChangeArrowheads="1"/>
            </p:cNvSpPr>
            <p:nvPr/>
          </p:nvSpPr>
          <p:spPr bwMode="auto">
            <a:xfrm>
              <a:off x="4825754" y="1475091"/>
              <a:ext cx="865119"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3</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4</a:t>
              </a:r>
              <a:endParaRPr kumimoji="1" lang="en-US" altLang="zh-CN" sz="3200" dirty="0">
                <a:solidFill>
                  <a:srgbClr val="FF0000"/>
                </a:solidFill>
                <a:latin typeface="+mj-lt"/>
                <a:ea typeface="+mj-ea"/>
              </a:endParaRPr>
            </a:p>
          </p:txBody>
        </p:sp>
        <p:sp>
          <p:nvSpPr>
            <p:cNvPr id="52" name="Line 38"/>
            <p:cNvSpPr>
              <a:spLocks noChangeShapeType="1"/>
            </p:cNvSpPr>
            <p:nvPr/>
          </p:nvSpPr>
          <p:spPr bwMode="auto">
            <a:xfrm>
              <a:off x="5032113" y="2000553"/>
              <a:ext cx="455576" cy="0"/>
            </a:xfrm>
            <a:prstGeom prst="line">
              <a:avLst/>
            </a:prstGeom>
            <a:noFill/>
            <a:ln w="25400">
              <a:solidFill>
                <a:srgbClr val="FF3300"/>
              </a:solidFill>
              <a:round/>
            </a:ln>
          </p:spPr>
          <p:txBody>
            <a:bodyPr/>
            <a:lstStyle/>
            <a:p>
              <a:pPr>
                <a:defRPr/>
              </a:pPr>
              <a:endParaRPr lang="zh-CN" altLang="en-US" sz="3200">
                <a:solidFill>
                  <a:srgbClr val="FF0000"/>
                </a:solidFill>
                <a:latin typeface="+mj-lt"/>
                <a:ea typeface="+mj-ea"/>
              </a:endParaRPr>
            </a:p>
          </p:txBody>
        </p:sp>
      </p:grpSp>
      <p:grpSp>
        <p:nvGrpSpPr>
          <p:cNvPr id="53" name="组合 6"/>
          <p:cNvGrpSpPr/>
          <p:nvPr/>
        </p:nvGrpSpPr>
        <p:grpSpPr bwMode="auto">
          <a:xfrm>
            <a:off x="4336454" y="1947863"/>
            <a:ext cx="865188" cy="1077912"/>
            <a:chOff x="4825754" y="1475091"/>
            <a:chExt cx="865119" cy="1077913"/>
          </a:xfrm>
        </p:grpSpPr>
        <p:sp>
          <p:nvSpPr>
            <p:cNvPr id="54" name="Text Box 37"/>
            <p:cNvSpPr txBox="1">
              <a:spLocks noChangeArrowheads="1"/>
            </p:cNvSpPr>
            <p:nvPr/>
          </p:nvSpPr>
          <p:spPr bwMode="auto">
            <a:xfrm>
              <a:off x="4825754" y="1475091"/>
              <a:ext cx="865119"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1</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3</a:t>
              </a:r>
              <a:endParaRPr kumimoji="1" lang="en-US" altLang="zh-CN" sz="3200" dirty="0">
                <a:solidFill>
                  <a:srgbClr val="FF0000"/>
                </a:solidFill>
                <a:latin typeface="+mj-lt"/>
                <a:ea typeface="+mj-ea"/>
              </a:endParaRPr>
            </a:p>
          </p:txBody>
        </p:sp>
        <p:sp>
          <p:nvSpPr>
            <p:cNvPr id="55" name="Line 38"/>
            <p:cNvSpPr>
              <a:spLocks noChangeShapeType="1"/>
            </p:cNvSpPr>
            <p:nvPr/>
          </p:nvSpPr>
          <p:spPr bwMode="auto">
            <a:xfrm>
              <a:off x="5032113" y="2000553"/>
              <a:ext cx="455577" cy="0"/>
            </a:xfrm>
            <a:prstGeom prst="line">
              <a:avLst/>
            </a:prstGeom>
            <a:noFill/>
            <a:ln w="25400">
              <a:solidFill>
                <a:srgbClr val="FF3300"/>
              </a:solidFill>
              <a:round/>
            </a:ln>
          </p:spPr>
          <p:txBody>
            <a:bodyPr/>
            <a:lstStyle/>
            <a:p>
              <a:pPr>
                <a:defRPr/>
              </a:pPr>
              <a:endParaRPr lang="zh-CN" altLang="en-US" sz="3200">
                <a:solidFill>
                  <a:srgbClr val="FF0000"/>
                </a:solidFill>
                <a:latin typeface="+mj-lt"/>
                <a:ea typeface="+mj-ea"/>
              </a:endParaRPr>
            </a:p>
          </p:txBody>
        </p:sp>
      </p:grpSp>
      <p:grpSp>
        <p:nvGrpSpPr>
          <p:cNvPr id="56" name="组合 6"/>
          <p:cNvGrpSpPr/>
          <p:nvPr/>
        </p:nvGrpSpPr>
        <p:grpSpPr bwMode="auto">
          <a:xfrm>
            <a:off x="5435004" y="1947863"/>
            <a:ext cx="865188" cy="1077912"/>
            <a:chOff x="4825754" y="1475091"/>
            <a:chExt cx="865119" cy="1077913"/>
          </a:xfrm>
        </p:grpSpPr>
        <p:sp>
          <p:nvSpPr>
            <p:cNvPr id="57" name="Text Box 37"/>
            <p:cNvSpPr txBox="1">
              <a:spLocks noChangeArrowheads="1"/>
            </p:cNvSpPr>
            <p:nvPr/>
          </p:nvSpPr>
          <p:spPr bwMode="auto">
            <a:xfrm>
              <a:off x="4825754" y="1475091"/>
              <a:ext cx="865119"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1</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4</a:t>
              </a:r>
              <a:endParaRPr kumimoji="1" lang="en-US" altLang="zh-CN" sz="3200" dirty="0">
                <a:solidFill>
                  <a:srgbClr val="FF0000"/>
                </a:solidFill>
                <a:latin typeface="+mj-lt"/>
                <a:ea typeface="+mj-ea"/>
              </a:endParaRPr>
            </a:p>
          </p:txBody>
        </p:sp>
        <p:sp>
          <p:nvSpPr>
            <p:cNvPr id="58" name="Line 38"/>
            <p:cNvSpPr>
              <a:spLocks noChangeShapeType="1"/>
            </p:cNvSpPr>
            <p:nvPr/>
          </p:nvSpPr>
          <p:spPr bwMode="auto">
            <a:xfrm>
              <a:off x="5032113" y="2000553"/>
              <a:ext cx="455577" cy="0"/>
            </a:xfrm>
            <a:prstGeom prst="line">
              <a:avLst/>
            </a:prstGeom>
            <a:noFill/>
            <a:ln w="25400">
              <a:solidFill>
                <a:srgbClr val="FF3300"/>
              </a:solidFill>
              <a:round/>
            </a:ln>
          </p:spPr>
          <p:txBody>
            <a:bodyPr/>
            <a:lstStyle/>
            <a:p>
              <a:pPr>
                <a:defRPr/>
              </a:pPr>
              <a:endParaRPr lang="zh-CN" altLang="en-US" sz="3200">
                <a:solidFill>
                  <a:srgbClr val="FF0000"/>
                </a:solidFill>
                <a:latin typeface="+mj-lt"/>
                <a:ea typeface="+mj-ea"/>
              </a:endParaRPr>
            </a:p>
          </p:txBody>
        </p:sp>
      </p:grpSp>
      <p:grpSp>
        <p:nvGrpSpPr>
          <p:cNvPr id="59" name="组合 58"/>
          <p:cNvGrpSpPr/>
          <p:nvPr/>
        </p:nvGrpSpPr>
        <p:grpSpPr bwMode="auto">
          <a:xfrm>
            <a:off x="1934567" y="2187575"/>
            <a:ext cx="504825" cy="525463"/>
            <a:chOff x="-1188640" y="2498566"/>
            <a:chExt cx="504825" cy="525462"/>
          </a:xfrm>
        </p:grpSpPr>
        <p:sp>
          <p:nvSpPr>
            <p:cNvPr id="24604" name="Oval 59"/>
            <p:cNvSpPr>
              <a:spLocks noChangeArrowheads="1"/>
            </p:cNvSpPr>
            <p:nvPr/>
          </p:nvSpPr>
          <p:spPr bwMode="auto">
            <a:xfrm>
              <a:off x="-1188640" y="2508885"/>
              <a:ext cx="504825" cy="504825"/>
            </a:xfrm>
            <a:prstGeom prst="ellipse">
              <a:avLst/>
            </a:prstGeom>
            <a:solidFill>
              <a:schemeClr val="bg1"/>
            </a:solidFill>
            <a:ln w="22225">
              <a:solidFill>
                <a:srgbClr val="FF0066"/>
              </a:solidFill>
              <a:round/>
              <a:tailEnd type="none" w="med" len="lg"/>
            </a:ln>
          </p:spPr>
          <p:txBody>
            <a:bodyPr wrap="none" lIns="90000" tIns="46800" rIns="90000" bIns="468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endParaRPr lang="zh-CN" altLang="en-US" sz="3600" b="1" baseline="30000">
                <a:latin typeface="Times New Roman" panose="02020603050405020304" pitchFamily="18" charset="0"/>
                <a:ea typeface="楷体_GB2312" panose="02010609030101010101" pitchFamily="49" charset="-122"/>
              </a:endParaRPr>
            </a:p>
          </p:txBody>
        </p:sp>
        <p:sp>
          <p:nvSpPr>
            <p:cNvPr id="24605" name="Text Box 60"/>
            <p:cNvSpPr txBox="1">
              <a:spLocks noChangeArrowheads="1"/>
            </p:cNvSpPr>
            <p:nvPr/>
          </p:nvSpPr>
          <p:spPr bwMode="auto">
            <a:xfrm>
              <a:off x="-1137840" y="2498566"/>
              <a:ext cx="441325"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sz="2800" b="1">
                  <a:solidFill>
                    <a:srgbClr val="0000FF"/>
                  </a:solidFill>
                  <a:latin typeface="Times New Roman" panose="02020603050405020304" pitchFamily="18" charset="0"/>
                  <a:ea typeface="宋体" panose="02010600030101010101" pitchFamily="2" charset="-122"/>
                </a:rPr>
                <a:t>=</a:t>
              </a:r>
              <a:endParaRPr lang="zh-CN" altLang="en-US" sz="2800" b="1">
                <a:solidFill>
                  <a:srgbClr val="0000FF"/>
                </a:solidFill>
                <a:latin typeface="Times New Roman" panose="02020603050405020304" pitchFamily="18" charset="0"/>
                <a:ea typeface="宋体" panose="02010600030101010101" pitchFamily="2" charset="-122"/>
              </a:endParaRPr>
            </a:p>
          </p:txBody>
        </p:sp>
      </p:grpSp>
      <p:grpSp>
        <p:nvGrpSpPr>
          <p:cNvPr id="62" name="组合 61"/>
          <p:cNvGrpSpPr/>
          <p:nvPr/>
        </p:nvGrpSpPr>
        <p:grpSpPr bwMode="auto">
          <a:xfrm>
            <a:off x="5069879" y="2220913"/>
            <a:ext cx="504825" cy="525462"/>
            <a:chOff x="-1188640" y="2498566"/>
            <a:chExt cx="504825" cy="525462"/>
          </a:xfrm>
        </p:grpSpPr>
        <p:sp>
          <p:nvSpPr>
            <p:cNvPr id="24602" name="Oval 59"/>
            <p:cNvSpPr>
              <a:spLocks noChangeArrowheads="1"/>
            </p:cNvSpPr>
            <p:nvPr/>
          </p:nvSpPr>
          <p:spPr bwMode="auto">
            <a:xfrm>
              <a:off x="-1188640" y="2508885"/>
              <a:ext cx="504825" cy="504825"/>
            </a:xfrm>
            <a:prstGeom prst="ellipse">
              <a:avLst/>
            </a:prstGeom>
            <a:solidFill>
              <a:schemeClr val="bg1"/>
            </a:solidFill>
            <a:ln w="22225">
              <a:solidFill>
                <a:srgbClr val="FF0066"/>
              </a:solidFill>
              <a:round/>
              <a:tailEnd type="none" w="med" len="lg"/>
            </a:ln>
          </p:spPr>
          <p:txBody>
            <a:bodyPr wrap="none" lIns="90000" tIns="46800" rIns="90000" bIns="468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endParaRPr lang="zh-CN" altLang="en-US" sz="3600" b="1" baseline="30000">
                <a:latin typeface="Times New Roman" panose="02020603050405020304" pitchFamily="18" charset="0"/>
                <a:ea typeface="楷体_GB2312" panose="02010609030101010101" pitchFamily="49" charset="-122"/>
              </a:endParaRPr>
            </a:p>
          </p:txBody>
        </p:sp>
        <p:sp>
          <p:nvSpPr>
            <p:cNvPr id="24603" name="Text Box 60"/>
            <p:cNvSpPr txBox="1">
              <a:spLocks noChangeArrowheads="1"/>
            </p:cNvSpPr>
            <p:nvPr/>
          </p:nvSpPr>
          <p:spPr bwMode="auto">
            <a:xfrm>
              <a:off x="-1188640" y="2498566"/>
              <a:ext cx="441325"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800" b="1">
                  <a:solidFill>
                    <a:srgbClr val="0000FF"/>
                  </a:solidFill>
                  <a:latin typeface="Times New Roman" panose="02020603050405020304" pitchFamily="18" charset="0"/>
                  <a:ea typeface="宋体" panose="02010600030101010101" pitchFamily="2" charset="-122"/>
                </a:rPr>
                <a:t>＞</a:t>
              </a:r>
              <a:endParaRPr lang="zh-CN" altLang="en-US" sz="2800" b="1">
                <a:solidFill>
                  <a:srgbClr val="0000FF"/>
                </a:solidFill>
                <a:latin typeface="Times New Roman" panose="02020603050405020304" pitchFamily="18" charset="0"/>
                <a:ea typeface="宋体" panose="02010600030101010101" pitchFamily="2" charset="-122"/>
              </a:endParaRPr>
            </a:p>
          </p:txBody>
        </p:sp>
      </p:grpSp>
      <p:grpSp>
        <p:nvGrpSpPr>
          <p:cNvPr id="65" name="组合 6"/>
          <p:cNvGrpSpPr/>
          <p:nvPr/>
        </p:nvGrpSpPr>
        <p:grpSpPr bwMode="auto">
          <a:xfrm>
            <a:off x="1212254" y="3957638"/>
            <a:ext cx="865188" cy="1185862"/>
            <a:chOff x="4825754" y="1475091"/>
            <a:chExt cx="865119" cy="1077913"/>
          </a:xfrm>
        </p:grpSpPr>
        <p:sp>
          <p:nvSpPr>
            <p:cNvPr id="66" name="Text Box 37"/>
            <p:cNvSpPr txBox="1">
              <a:spLocks noChangeArrowheads="1"/>
            </p:cNvSpPr>
            <p:nvPr/>
          </p:nvSpPr>
          <p:spPr bwMode="auto">
            <a:xfrm>
              <a:off x="4825754" y="1475091"/>
              <a:ext cx="865119"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2</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7</a:t>
              </a:r>
              <a:endParaRPr kumimoji="1" lang="en-US" altLang="zh-CN" sz="3200" dirty="0">
                <a:solidFill>
                  <a:srgbClr val="FF0000"/>
                </a:solidFill>
                <a:latin typeface="+mj-lt"/>
                <a:ea typeface="+mj-ea"/>
              </a:endParaRPr>
            </a:p>
          </p:txBody>
        </p:sp>
        <p:sp>
          <p:nvSpPr>
            <p:cNvPr id="67" name="Line 38"/>
            <p:cNvSpPr>
              <a:spLocks noChangeShapeType="1"/>
            </p:cNvSpPr>
            <p:nvPr/>
          </p:nvSpPr>
          <p:spPr bwMode="auto">
            <a:xfrm>
              <a:off x="5032113" y="2000339"/>
              <a:ext cx="455577" cy="0"/>
            </a:xfrm>
            <a:prstGeom prst="line">
              <a:avLst/>
            </a:prstGeom>
            <a:noFill/>
            <a:ln w="25400">
              <a:solidFill>
                <a:srgbClr val="FF3300"/>
              </a:solidFill>
              <a:round/>
            </a:ln>
          </p:spPr>
          <p:txBody>
            <a:bodyPr/>
            <a:lstStyle/>
            <a:p>
              <a:pPr>
                <a:defRPr/>
              </a:pPr>
              <a:endParaRPr lang="zh-CN" altLang="en-US" sz="3200">
                <a:solidFill>
                  <a:srgbClr val="FF0000"/>
                </a:solidFill>
                <a:latin typeface="+mj-lt"/>
                <a:ea typeface="+mj-ea"/>
              </a:endParaRPr>
            </a:p>
          </p:txBody>
        </p:sp>
      </p:grpSp>
      <p:grpSp>
        <p:nvGrpSpPr>
          <p:cNvPr id="68" name="组合 6"/>
          <p:cNvGrpSpPr/>
          <p:nvPr/>
        </p:nvGrpSpPr>
        <p:grpSpPr bwMode="auto">
          <a:xfrm>
            <a:off x="2310804" y="3957638"/>
            <a:ext cx="865188" cy="1185862"/>
            <a:chOff x="4825754" y="1475091"/>
            <a:chExt cx="865119" cy="1077913"/>
          </a:xfrm>
        </p:grpSpPr>
        <p:sp>
          <p:nvSpPr>
            <p:cNvPr id="69" name="Text Box 37"/>
            <p:cNvSpPr txBox="1">
              <a:spLocks noChangeArrowheads="1"/>
            </p:cNvSpPr>
            <p:nvPr/>
          </p:nvSpPr>
          <p:spPr bwMode="auto">
            <a:xfrm>
              <a:off x="4825754" y="1475091"/>
              <a:ext cx="865119" cy="1077913"/>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3</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7</a:t>
              </a:r>
              <a:endParaRPr kumimoji="1" lang="en-US" altLang="zh-CN" sz="3200" dirty="0">
                <a:solidFill>
                  <a:srgbClr val="FF0000"/>
                </a:solidFill>
                <a:latin typeface="+mj-lt"/>
                <a:ea typeface="+mj-ea"/>
              </a:endParaRPr>
            </a:p>
          </p:txBody>
        </p:sp>
        <p:sp>
          <p:nvSpPr>
            <p:cNvPr id="70" name="Line 38"/>
            <p:cNvSpPr>
              <a:spLocks noChangeShapeType="1"/>
            </p:cNvSpPr>
            <p:nvPr/>
          </p:nvSpPr>
          <p:spPr bwMode="auto">
            <a:xfrm>
              <a:off x="5032113" y="2000339"/>
              <a:ext cx="455577" cy="0"/>
            </a:xfrm>
            <a:prstGeom prst="line">
              <a:avLst/>
            </a:prstGeom>
            <a:noFill/>
            <a:ln w="25400">
              <a:solidFill>
                <a:srgbClr val="FF3300"/>
              </a:solidFill>
              <a:round/>
            </a:ln>
          </p:spPr>
          <p:txBody>
            <a:bodyPr/>
            <a:lstStyle/>
            <a:p>
              <a:pPr>
                <a:defRPr/>
              </a:pPr>
              <a:endParaRPr lang="zh-CN" altLang="en-US" sz="3200">
                <a:solidFill>
                  <a:srgbClr val="FF0000"/>
                </a:solidFill>
                <a:latin typeface="+mj-lt"/>
                <a:ea typeface="+mj-ea"/>
              </a:endParaRPr>
            </a:p>
          </p:txBody>
        </p:sp>
      </p:grpSp>
      <p:sp>
        <p:nvSpPr>
          <p:cNvPr id="71" name="Text Box 37"/>
          <p:cNvSpPr txBox="1">
            <a:spLocks noChangeArrowheads="1"/>
          </p:cNvSpPr>
          <p:nvPr/>
        </p:nvSpPr>
        <p:spPr bwMode="auto">
          <a:xfrm>
            <a:off x="4263429" y="4181475"/>
            <a:ext cx="865188" cy="584200"/>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2</a:t>
            </a:r>
            <a:endParaRPr kumimoji="1" lang="en-US" altLang="zh-CN" sz="3200" dirty="0">
              <a:solidFill>
                <a:srgbClr val="FF0000"/>
              </a:solidFill>
              <a:latin typeface="+mj-lt"/>
              <a:ea typeface="+mj-ea"/>
            </a:endParaRPr>
          </a:p>
        </p:txBody>
      </p:sp>
      <p:grpSp>
        <p:nvGrpSpPr>
          <p:cNvPr id="72" name="组合 6"/>
          <p:cNvGrpSpPr/>
          <p:nvPr/>
        </p:nvGrpSpPr>
        <p:grpSpPr bwMode="auto">
          <a:xfrm>
            <a:off x="5360392" y="3919538"/>
            <a:ext cx="865187" cy="1077912"/>
            <a:chOff x="4825754" y="1475091"/>
            <a:chExt cx="865119" cy="1077220"/>
          </a:xfrm>
        </p:grpSpPr>
        <p:sp>
          <p:nvSpPr>
            <p:cNvPr id="73" name="Text Box 37"/>
            <p:cNvSpPr txBox="1">
              <a:spLocks noChangeArrowheads="1"/>
            </p:cNvSpPr>
            <p:nvPr/>
          </p:nvSpPr>
          <p:spPr bwMode="auto">
            <a:xfrm>
              <a:off x="4825754" y="1475091"/>
              <a:ext cx="865119" cy="1077220"/>
            </a:xfrm>
            <a:prstGeom prst="rect">
              <a:avLst/>
            </a:prstGeom>
            <a:noFill/>
            <a:ln>
              <a:noFill/>
            </a:ln>
          </p:spPr>
          <p:txBody>
            <a:bodyPr>
              <a:spAutoFit/>
            </a:bodyPr>
            <a:lstStyle>
              <a:lvl1pPr>
                <a:defRPr sz="2400" b="1">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400">
                  <a:solidFill>
                    <a:schemeClr val="tx1"/>
                  </a:solidFill>
                  <a:latin typeface="Arial" panose="020B0604020202020204" pitchFamily="34" charset="0"/>
                  <a:ea typeface="宋体" panose="02010600030101010101" pitchFamily="2" charset="-122"/>
                </a:defRPr>
              </a:lvl3pPr>
              <a:lvl4pPr>
                <a:defRPr sz="2000">
                  <a:solidFill>
                    <a:schemeClr val="tx1"/>
                  </a:solidFill>
                  <a:latin typeface="Arial" panose="020B0604020202020204" pitchFamily="34" charset="0"/>
                  <a:ea typeface="宋体" panose="02010600030101010101" pitchFamily="2" charset="-122"/>
                </a:defRPr>
              </a:lvl4pPr>
              <a:lvl5pPr>
                <a:defRPr sz="2000">
                  <a:solidFill>
                    <a:schemeClr val="tx1"/>
                  </a:solidFill>
                  <a:latin typeface="Arial" panose="020B0604020202020204" pitchFamily="34" charset="0"/>
                  <a:ea typeface="宋体" panose="02010600030101010101" pitchFamily="2" charset="-122"/>
                </a:defRPr>
              </a:lvl5pPr>
              <a:lvl6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6pPr>
              <a:lvl7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7pPr>
              <a:lvl8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8pPr>
              <a:lvl9pPr eaLnBrk="0" fontAlgn="base" hangingPunct="0">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defRPr/>
              </a:pPr>
              <a:r>
                <a:rPr kumimoji="1" lang="en-US" altLang="zh-CN" sz="3200" dirty="0">
                  <a:solidFill>
                    <a:srgbClr val="FF0000"/>
                  </a:solidFill>
                  <a:latin typeface="+mj-lt"/>
                  <a:ea typeface="+mj-ea"/>
                </a:rPr>
                <a:t>9</a:t>
              </a:r>
              <a:endParaRPr kumimoji="1" lang="en-US" altLang="zh-CN" sz="3200" dirty="0">
                <a:solidFill>
                  <a:srgbClr val="FF0000"/>
                </a:solidFill>
                <a:latin typeface="+mj-lt"/>
                <a:ea typeface="+mj-ea"/>
              </a:endParaRPr>
            </a:p>
            <a:p>
              <a:pPr algn="ctr">
                <a:defRPr/>
              </a:pPr>
              <a:r>
                <a:rPr kumimoji="1" lang="en-US" altLang="zh-CN" sz="3200" dirty="0">
                  <a:solidFill>
                    <a:srgbClr val="FF0000"/>
                  </a:solidFill>
                  <a:latin typeface="+mj-lt"/>
                  <a:ea typeface="+mj-ea"/>
                </a:rPr>
                <a:t>4</a:t>
              </a:r>
              <a:endParaRPr kumimoji="1" lang="en-US" altLang="zh-CN" sz="3200" dirty="0">
                <a:solidFill>
                  <a:srgbClr val="FF0000"/>
                </a:solidFill>
                <a:latin typeface="+mj-lt"/>
                <a:ea typeface="+mj-ea"/>
              </a:endParaRPr>
            </a:p>
          </p:txBody>
        </p:sp>
        <p:sp>
          <p:nvSpPr>
            <p:cNvPr id="74" name="Line 38"/>
            <p:cNvSpPr>
              <a:spLocks noChangeShapeType="1"/>
            </p:cNvSpPr>
            <p:nvPr/>
          </p:nvSpPr>
          <p:spPr bwMode="auto">
            <a:xfrm>
              <a:off x="5032113" y="2000216"/>
              <a:ext cx="455576" cy="0"/>
            </a:xfrm>
            <a:prstGeom prst="line">
              <a:avLst/>
            </a:prstGeom>
            <a:noFill/>
            <a:ln w="25400">
              <a:solidFill>
                <a:srgbClr val="FF3300"/>
              </a:solidFill>
              <a:round/>
            </a:ln>
          </p:spPr>
          <p:txBody>
            <a:bodyPr/>
            <a:lstStyle/>
            <a:p>
              <a:pPr>
                <a:defRPr/>
              </a:pPr>
              <a:endParaRPr lang="zh-CN" altLang="en-US" sz="3200">
                <a:solidFill>
                  <a:srgbClr val="FF0000"/>
                </a:solidFill>
                <a:latin typeface="+mj-lt"/>
                <a:ea typeface="+mj-ea"/>
              </a:endParaRPr>
            </a:p>
          </p:txBody>
        </p:sp>
      </p:grpSp>
      <p:grpSp>
        <p:nvGrpSpPr>
          <p:cNvPr id="75" name="Group 55"/>
          <p:cNvGrpSpPr/>
          <p:nvPr/>
        </p:nvGrpSpPr>
        <p:grpSpPr bwMode="auto">
          <a:xfrm>
            <a:off x="1945679" y="4181475"/>
            <a:ext cx="612775" cy="539750"/>
            <a:chOff x="3316" y="3251"/>
            <a:chExt cx="386" cy="340"/>
          </a:xfrm>
        </p:grpSpPr>
        <p:sp>
          <p:nvSpPr>
            <p:cNvPr id="24594" name="Oval 56"/>
            <p:cNvSpPr>
              <a:spLocks noChangeArrowheads="1"/>
            </p:cNvSpPr>
            <p:nvPr/>
          </p:nvSpPr>
          <p:spPr bwMode="auto">
            <a:xfrm>
              <a:off x="3333" y="3251"/>
              <a:ext cx="318" cy="318"/>
            </a:xfrm>
            <a:prstGeom prst="ellipse">
              <a:avLst/>
            </a:prstGeom>
            <a:solidFill>
              <a:schemeClr val="bg1"/>
            </a:solidFill>
            <a:ln w="22225">
              <a:solidFill>
                <a:srgbClr val="FF0066"/>
              </a:solidFill>
              <a:round/>
              <a:tailEnd type="none" w="med" len="lg"/>
            </a:ln>
          </p:spPr>
          <p:txBody>
            <a:bodyPr wrap="none" lIns="90000" tIns="46800" rIns="90000" bIns="468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endParaRPr lang="zh-CN" altLang="en-US" sz="3600" b="1" baseline="30000">
                <a:latin typeface="Times New Roman" panose="02020603050405020304" pitchFamily="18" charset="0"/>
                <a:ea typeface="楷体_GB2312" panose="02010609030101010101" pitchFamily="49" charset="-122"/>
              </a:endParaRPr>
            </a:p>
          </p:txBody>
        </p:sp>
        <p:sp>
          <p:nvSpPr>
            <p:cNvPr id="24595" name="Text Box 57"/>
            <p:cNvSpPr txBox="1">
              <a:spLocks noChangeArrowheads="1"/>
            </p:cNvSpPr>
            <p:nvPr/>
          </p:nvSpPr>
          <p:spPr bwMode="auto">
            <a:xfrm>
              <a:off x="3316" y="3260"/>
              <a:ext cx="386"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800" b="1">
                  <a:solidFill>
                    <a:srgbClr val="0000FF"/>
                  </a:solidFill>
                  <a:latin typeface="Times New Roman" panose="02020603050405020304" pitchFamily="18" charset="0"/>
                  <a:ea typeface="宋体" panose="02010600030101010101" pitchFamily="2" charset="-122"/>
                </a:rPr>
                <a:t>＜</a:t>
              </a:r>
              <a:endParaRPr lang="zh-CN" altLang="en-US" sz="2800" b="1">
                <a:solidFill>
                  <a:srgbClr val="0000FF"/>
                </a:solidFill>
                <a:latin typeface="Times New Roman" panose="02020603050405020304" pitchFamily="18" charset="0"/>
                <a:ea typeface="宋体" panose="02010600030101010101" pitchFamily="2" charset="-122"/>
              </a:endParaRPr>
            </a:p>
          </p:txBody>
        </p:sp>
      </p:grpSp>
      <p:grpSp>
        <p:nvGrpSpPr>
          <p:cNvPr id="78" name="Group 55"/>
          <p:cNvGrpSpPr/>
          <p:nvPr/>
        </p:nvGrpSpPr>
        <p:grpSpPr bwMode="auto">
          <a:xfrm>
            <a:off x="4938117" y="4181475"/>
            <a:ext cx="612775" cy="539750"/>
            <a:chOff x="3316" y="3251"/>
            <a:chExt cx="386" cy="340"/>
          </a:xfrm>
        </p:grpSpPr>
        <p:sp>
          <p:nvSpPr>
            <p:cNvPr id="24592" name="Oval 56"/>
            <p:cNvSpPr>
              <a:spLocks noChangeArrowheads="1"/>
            </p:cNvSpPr>
            <p:nvPr/>
          </p:nvSpPr>
          <p:spPr bwMode="auto">
            <a:xfrm>
              <a:off x="3333" y="3251"/>
              <a:ext cx="318" cy="318"/>
            </a:xfrm>
            <a:prstGeom prst="ellipse">
              <a:avLst/>
            </a:prstGeom>
            <a:solidFill>
              <a:schemeClr val="bg1"/>
            </a:solidFill>
            <a:ln w="22225">
              <a:solidFill>
                <a:srgbClr val="FF0066"/>
              </a:solidFill>
              <a:round/>
              <a:tailEnd type="none" w="med" len="lg"/>
            </a:ln>
          </p:spPr>
          <p:txBody>
            <a:bodyPr wrap="none" lIns="90000" tIns="46800" rIns="90000" bIns="4680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endParaRPr lang="zh-CN" altLang="en-US" sz="3600" b="1" baseline="30000">
                <a:latin typeface="Times New Roman" panose="02020603050405020304" pitchFamily="18" charset="0"/>
                <a:ea typeface="楷体_GB2312" panose="02010609030101010101" pitchFamily="49" charset="-122"/>
              </a:endParaRPr>
            </a:p>
          </p:txBody>
        </p:sp>
        <p:sp>
          <p:nvSpPr>
            <p:cNvPr id="24593" name="Text Box 57"/>
            <p:cNvSpPr txBox="1">
              <a:spLocks noChangeArrowheads="1"/>
            </p:cNvSpPr>
            <p:nvPr/>
          </p:nvSpPr>
          <p:spPr bwMode="auto">
            <a:xfrm>
              <a:off x="3316" y="3260"/>
              <a:ext cx="386"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lIns="90000" tIns="46800" rIns="90000" bIns="46800">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2800" b="1">
                  <a:solidFill>
                    <a:srgbClr val="0000FF"/>
                  </a:solidFill>
                  <a:latin typeface="Times New Roman" panose="02020603050405020304" pitchFamily="18" charset="0"/>
                  <a:ea typeface="宋体" panose="02010600030101010101" pitchFamily="2" charset="-122"/>
                </a:rPr>
                <a:t>＜</a:t>
              </a:r>
              <a:endParaRPr lang="zh-CN" altLang="en-US" sz="2800" b="1">
                <a:solidFill>
                  <a:srgbClr val="0000FF"/>
                </a:solidFill>
                <a:latin typeface="Times New Roman" panose="02020603050405020304" pitchFamily="18" charset="0"/>
                <a:ea typeface="宋体" panose="02010600030101010101" pitchFamily="2" charset="-122"/>
              </a:endParaRPr>
            </a:p>
          </p:txBody>
        </p:sp>
      </p:grpSp>
      <p:sp>
        <p:nvSpPr>
          <p:cNvPr id="2" name="文本框 1"/>
          <p:cNvSpPr txBox="1"/>
          <p:nvPr/>
        </p:nvSpPr>
        <p:spPr>
          <a:xfrm>
            <a:off x="6004917" y="930374"/>
            <a:ext cx="2940228" cy="307777"/>
          </a:xfrm>
          <a:prstGeom prst="rect">
            <a:avLst/>
          </a:prstGeom>
          <a:noFill/>
        </p:spPr>
        <p:txBody>
          <a:bodyPr wrap="none" rtlCol="0">
            <a:spAutoFit/>
          </a:bodyPr>
          <a:lstStyle/>
          <a:p>
            <a:r>
              <a:rPr lang="en-US" altLang="zh-CN" sz="1400" b="1" dirty="0">
                <a:solidFill>
                  <a:srgbClr val="002060"/>
                </a:solidFill>
              </a:rPr>
              <a:t>【</a:t>
            </a:r>
            <a:r>
              <a:rPr lang="zh-CN" altLang="en-US" sz="1400" b="1" dirty="0">
                <a:solidFill>
                  <a:srgbClr val="002060"/>
                </a:solidFill>
              </a:rPr>
              <a:t>选自课本</a:t>
            </a:r>
            <a:r>
              <a:rPr lang="en-US" altLang="zh-CN" sz="1400" b="1" dirty="0">
                <a:solidFill>
                  <a:srgbClr val="002060"/>
                </a:solidFill>
              </a:rPr>
              <a:t>P67 </a:t>
            </a:r>
            <a:r>
              <a:rPr lang="zh-CN" altLang="en-US" sz="1400" b="1" dirty="0">
                <a:solidFill>
                  <a:srgbClr val="002060"/>
                </a:solidFill>
              </a:rPr>
              <a:t>练习十六 第</a:t>
            </a:r>
            <a:r>
              <a:rPr lang="en-US" altLang="zh-CN" sz="1400" b="1" dirty="0">
                <a:solidFill>
                  <a:srgbClr val="002060"/>
                </a:solidFill>
              </a:rPr>
              <a:t>10</a:t>
            </a:r>
            <a:r>
              <a:rPr lang="zh-CN" altLang="en-US" sz="1400" b="1" dirty="0">
                <a:solidFill>
                  <a:srgbClr val="002060"/>
                </a:solidFill>
              </a:rPr>
              <a:t>题</a:t>
            </a:r>
            <a:r>
              <a:rPr lang="en-US" altLang="zh-CN" sz="1400" b="1" dirty="0">
                <a:solidFill>
                  <a:srgbClr val="002060"/>
                </a:solidFill>
              </a:rPr>
              <a:t>】</a:t>
            </a:r>
            <a:endParaRPr lang="zh-CN" altLang="en-US" sz="14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fade">
                                      <p:cBhvr>
                                        <p:cTn id="13" dur="500"/>
                                        <p:tgtEl>
                                          <p:spTgt spid="59"/>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53"/>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5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fade">
                                      <p:cBhvr>
                                        <p:cTn id="24" dur="500"/>
                                        <p:tgtEl>
                                          <p:spTgt spid="62"/>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fade">
                                      <p:cBhvr>
                                        <p:cTn id="35" dur="500"/>
                                        <p:tgtEl>
                                          <p:spTgt spid="75"/>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71"/>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72"/>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78"/>
                                        </p:tgtEl>
                                        <p:attrNameLst>
                                          <p:attrName>style.visibility</p:attrName>
                                        </p:attrNameLst>
                                      </p:cBhvr>
                                      <p:to>
                                        <p:strVal val="visible"/>
                                      </p:to>
                                    </p:set>
                                    <p:animEffect transition="in" filter="fade">
                                      <p:cBhvr>
                                        <p:cTn id="4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5"/>
          <p:cNvSpPr txBox="1">
            <a:spLocks noChangeArrowheads="1"/>
          </p:cNvSpPr>
          <p:nvPr/>
        </p:nvSpPr>
        <p:spPr bwMode="auto">
          <a:xfrm>
            <a:off x="-101600" y="576263"/>
            <a:ext cx="18415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10000"/>
              </a:lnSpc>
            </a:pPr>
            <a:r>
              <a:rPr lang="en-US" altLang="zh-CN" sz="3200" b="1">
                <a:solidFill>
                  <a:srgbClr val="1C1C1C"/>
                </a:solidFill>
                <a:latin typeface="Times New Roman" panose="02020603050405020304" pitchFamily="18" charset="0"/>
                <a:ea typeface="黑体" panose="02010609060101010101" pitchFamily="49" charset="-122"/>
              </a:rPr>
              <a:t>5.</a:t>
            </a:r>
            <a:endParaRPr lang="zh-CN" altLang="en-US" sz="3200" b="1">
              <a:solidFill>
                <a:srgbClr val="1C1C1C"/>
              </a:solidFill>
              <a:latin typeface="Times New Roman" panose="02020603050405020304" pitchFamily="18" charset="0"/>
              <a:ea typeface="黑体" panose="02010609060101010101" pitchFamily="49" charset="-122"/>
            </a:endParaRPr>
          </a:p>
        </p:txBody>
      </p:sp>
      <p:sp>
        <p:nvSpPr>
          <p:cNvPr id="25603" name="标题 5"/>
          <p:cNvSpPr txBox="1">
            <a:spLocks noChangeArrowheads="1"/>
          </p:cNvSpPr>
          <p:nvPr/>
        </p:nvSpPr>
        <p:spPr bwMode="auto">
          <a:xfrm>
            <a:off x="4423569" y="662614"/>
            <a:ext cx="4183063" cy="2347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lnSpc>
                <a:spcPct val="150000"/>
              </a:lnSpc>
            </a:pPr>
            <a:r>
              <a:rPr lang="zh-CN" altLang="en-US" sz="3200" b="1" dirty="0">
                <a:solidFill>
                  <a:srgbClr val="1C1C1C"/>
                </a:solidFill>
                <a:latin typeface="Times New Roman" panose="02020603050405020304" pitchFamily="18" charset="0"/>
                <a:ea typeface="黑体" panose="02010609060101010101" pitchFamily="49" charset="-122"/>
              </a:rPr>
              <a:t>（</a:t>
            </a:r>
            <a:r>
              <a:rPr lang="en-US" altLang="zh-CN" sz="3200" b="1" dirty="0">
                <a:solidFill>
                  <a:srgbClr val="1C1C1C"/>
                </a:solidFill>
                <a:latin typeface="Times New Roman" panose="02020603050405020304" pitchFamily="18" charset="0"/>
                <a:ea typeface="黑体" panose="02010609060101010101" pitchFamily="49" charset="-122"/>
              </a:rPr>
              <a:t>1</a:t>
            </a:r>
            <a:r>
              <a:rPr lang="zh-CN" altLang="en-US" sz="3200" b="1" dirty="0">
                <a:solidFill>
                  <a:srgbClr val="1C1C1C"/>
                </a:solidFill>
                <a:latin typeface="Times New Roman" panose="02020603050405020304" pitchFamily="18" charset="0"/>
                <a:ea typeface="黑体" panose="02010609060101010101" pitchFamily="49" charset="-122"/>
              </a:rPr>
              <a:t>）以分米作单位，用分数分别表示长方形的长和宽。</a:t>
            </a:r>
            <a:endParaRPr lang="zh-CN" altLang="en-US" sz="3200" b="1" dirty="0">
              <a:solidFill>
                <a:srgbClr val="1C1C1C"/>
              </a:solidFill>
              <a:latin typeface="Times New Roman" panose="02020603050405020304" pitchFamily="18" charset="0"/>
              <a:ea typeface="黑体" panose="02010609060101010101" pitchFamily="49" charset="-122"/>
            </a:endParaRPr>
          </a:p>
        </p:txBody>
      </p:sp>
      <p:grpSp>
        <p:nvGrpSpPr>
          <p:cNvPr id="5" name="组合 4"/>
          <p:cNvGrpSpPr/>
          <p:nvPr/>
        </p:nvGrpSpPr>
        <p:grpSpPr bwMode="auto">
          <a:xfrm>
            <a:off x="2071688" y="3048000"/>
            <a:ext cx="2349500" cy="1079500"/>
            <a:chOff x="1586705" y="3690936"/>
            <a:chExt cx="2349502" cy="1079500"/>
          </a:xfrm>
        </p:grpSpPr>
        <p:grpSp>
          <p:nvGrpSpPr>
            <p:cNvPr id="25615" name="Group 44"/>
            <p:cNvGrpSpPr/>
            <p:nvPr/>
          </p:nvGrpSpPr>
          <p:grpSpPr bwMode="auto">
            <a:xfrm>
              <a:off x="2388394" y="3690936"/>
              <a:ext cx="1547813" cy="1079500"/>
              <a:chOff x="709" y="1791"/>
              <a:chExt cx="975" cy="680"/>
            </a:xfrm>
          </p:grpSpPr>
          <p:grpSp>
            <p:nvGrpSpPr>
              <p:cNvPr id="25617" name="Group 45"/>
              <p:cNvGrpSpPr/>
              <p:nvPr/>
            </p:nvGrpSpPr>
            <p:grpSpPr bwMode="auto">
              <a:xfrm>
                <a:off x="709" y="1791"/>
                <a:ext cx="288" cy="680"/>
                <a:chOff x="717" y="1773"/>
                <a:chExt cx="288" cy="680"/>
              </a:xfrm>
            </p:grpSpPr>
            <p:sp>
              <p:nvSpPr>
                <p:cNvPr id="10" name="Rectangle 46"/>
                <p:cNvSpPr>
                  <a:spLocks noChangeArrowheads="1"/>
                </p:cNvSpPr>
                <p:nvPr/>
              </p:nvSpPr>
              <p:spPr bwMode="auto">
                <a:xfrm>
                  <a:off x="740" y="1773"/>
                  <a:ext cx="244" cy="680"/>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n-ea"/>
                    </a:rPr>
                    <a:t>4</a:t>
                  </a:r>
                  <a:endParaRPr lang="en-US" altLang="zh-CN" sz="3200" b="1" dirty="0">
                    <a:solidFill>
                      <a:srgbClr val="FF0000"/>
                    </a:solidFill>
                    <a:latin typeface="+mj-lt"/>
                    <a:ea typeface="+mn-ea"/>
                  </a:endParaRPr>
                </a:p>
                <a:p>
                  <a:pPr algn="ctr">
                    <a:defRPr/>
                  </a:pPr>
                  <a:r>
                    <a:rPr lang="en-US" altLang="zh-CN" sz="3200" b="1" dirty="0">
                      <a:solidFill>
                        <a:srgbClr val="FF0000"/>
                      </a:solidFill>
                      <a:latin typeface="+mj-lt"/>
                      <a:ea typeface="+mn-ea"/>
                    </a:rPr>
                    <a:t>5</a:t>
                  </a:r>
                  <a:endParaRPr lang="en-US" altLang="zh-CN" sz="3200" b="1" dirty="0">
                    <a:solidFill>
                      <a:srgbClr val="FF0000"/>
                    </a:solidFill>
                    <a:latin typeface="+mj-lt"/>
                    <a:ea typeface="+mn-ea"/>
                  </a:endParaRPr>
                </a:p>
              </p:txBody>
            </p:sp>
            <p:sp>
              <p:nvSpPr>
                <p:cNvPr id="11" name="Line 47"/>
                <p:cNvSpPr>
                  <a:spLocks noChangeShapeType="1"/>
                </p:cNvSpPr>
                <p:nvPr/>
              </p:nvSpPr>
              <p:spPr bwMode="auto">
                <a:xfrm>
                  <a:off x="717" y="2095"/>
                  <a:ext cx="288" cy="0"/>
                </a:xfrm>
                <a:prstGeom prst="line">
                  <a:avLst/>
                </a:prstGeom>
                <a:noFill/>
                <a:ln w="15875">
                  <a:solidFill>
                    <a:srgbClr val="FF3300"/>
                  </a:solidFill>
                  <a:round/>
                  <a:tailEnd type="none" w="lg" len="lg"/>
                </a:ln>
              </p:spPr>
              <p:txBody>
                <a:bodyPr lIns="90000" tIns="46800" rIns="90000" bIns="46800" anchor="ctr"/>
                <a:lstStyle/>
                <a:p>
                  <a:pPr>
                    <a:defRPr/>
                  </a:pPr>
                  <a:endParaRPr lang="zh-CN" altLang="en-US" sz="3200">
                    <a:solidFill>
                      <a:srgbClr val="FF0000"/>
                    </a:solidFill>
                    <a:latin typeface="+mj-lt"/>
                    <a:ea typeface="+mn-ea"/>
                  </a:endParaRPr>
                </a:p>
              </p:txBody>
            </p:sp>
          </p:grpSp>
          <p:sp>
            <p:nvSpPr>
              <p:cNvPr id="9" name="Rectangle 48"/>
              <p:cNvSpPr>
                <a:spLocks noChangeArrowheads="1"/>
              </p:cNvSpPr>
              <p:nvPr/>
            </p:nvSpPr>
            <p:spPr bwMode="auto">
              <a:xfrm>
                <a:off x="1018" y="1917"/>
                <a:ext cx="666" cy="370"/>
              </a:xfrm>
              <a:prstGeom prst="rect">
                <a:avLst/>
              </a:prstGeom>
              <a:noFill/>
              <a:ln>
                <a:noFill/>
              </a:ln>
            </p:spPr>
            <p:txBody>
              <a:bodyPr lIns="90000" tIns="46800" rIns="90000" bIns="46800">
                <a:spAutoFit/>
              </a:bodyPr>
              <a:lstStyle/>
              <a:p>
                <a:pPr>
                  <a:defRPr/>
                </a:pPr>
                <a:r>
                  <a:rPr lang="zh-CN" altLang="en-US" sz="3200" b="1" dirty="0">
                    <a:solidFill>
                      <a:srgbClr val="FF0000"/>
                    </a:solidFill>
                    <a:latin typeface="+mj-lt"/>
                    <a:ea typeface="+mn-ea"/>
                  </a:rPr>
                  <a:t>分米</a:t>
                </a:r>
                <a:endParaRPr lang="zh-CN" altLang="en-US" sz="3200" b="1" dirty="0">
                  <a:solidFill>
                    <a:srgbClr val="FF0000"/>
                  </a:solidFill>
                  <a:latin typeface="+mj-lt"/>
                  <a:ea typeface="+mn-ea"/>
                </a:endParaRPr>
              </a:p>
            </p:txBody>
          </p:sp>
        </p:grpSp>
        <p:sp>
          <p:nvSpPr>
            <p:cNvPr id="7" name="Rectangle 48"/>
            <p:cNvSpPr>
              <a:spLocks noChangeArrowheads="1"/>
            </p:cNvSpPr>
            <p:nvPr/>
          </p:nvSpPr>
          <p:spPr bwMode="auto">
            <a:xfrm>
              <a:off x="1586705" y="3852861"/>
              <a:ext cx="1474788" cy="587375"/>
            </a:xfrm>
            <a:prstGeom prst="rect">
              <a:avLst/>
            </a:prstGeom>
            <a:noFill/>
            <a:ln>
              <a:noFill/>
            </a:ln>
          </p:spPr>
          <p:txBody>
            <a:bodyPr lIns="90000" tIns="46800" rIns="90000" bIns="46800">
              <a:spAutoFit/>
            </a:bodyPr>
            <a:lstStyle/>
            <a:p>
              <a:pPr>
                <a:defRPr/>
              </a:pPr>
              <a:r>
                <a:rPr lang="zh-CN" altLang="en-US" sz="3200" b="1" dirty="0">
                  <a:solidFill>
                    <a:srgbClr val="FF0000"/>
                  </a:solidFill>
                  <a:latin typeface="+mj-lt"/>
                  <a:ea typeface="+mn-ea"/>
                </a:rPr>
                <a:t>长：</a:t>
              </a:r>
              <a:endParaRPr lang="zh-CN" altLang="en-US" sz="3200" b="1" dirty="0">
                <a:solidFill>
                  <a:srgbClr val="FF0000"/>
                </a:solidFill>
                <a:latin typeface="+mj-lt"/>
                <a:ea typeface="+mn-ea"/>
              </a:endParaRPr>
            </a:p>
          </p:txBody>
        </p:sp>
      </p:grpSp>
      <p:grpSp>
        <p:nvGrpSpPr>
          <p:cNvPr id="12" name="组合 11"/>
          <p:cNvGrpSpPr/>
          <p:nvPr/>
        </p:nvGrpSpPr>
        <p:grpSpPr bwMode="auto">
          <a:xfrm>
            <a:off x="5256213" y="3048000"/>
            <a:ext cx="2349500" cy="1079500"/>
            <a:chOff x="1586706" y="3690936"/>
            <a:chExt cx="2349501" cy="1079500"/>
          </a:xfrm>
        </p:grpSpPr>
        <p:grpSp>
          <p:nvGrpSpPr>
            <p:cNvPr id="25609" name="Group 44"/>
            <p:cNvGrpSpPr/>
            <p:nvPr/>
          </p:nvGrpSpPr>
          <p:grpSpPr bwMode="auto">
            <a:xfrm>
              <a:off x="2388394" y="3690936"/>
              <a:ext cx="1547813" cy="1079500"/>
              <a:chOff x="709" y="1791"/>
              <a:chExt cx="975" cy="680"/>
            </a:xfrm>
          </p:grpSpPr>
          <p:grpSp>
            <p:nvGrpSpPr>
              <p:cNvPr id="25611" name="Group 45"/>
              <p:cNvGrpSpPr/>
              <p:nvPr/>
            </p:nvGrpSpPr>
            <p:grpSpPr bwMode="auto">
              <a:xfrm>
                <a:off x="709" y="1791"/>
                <a:ext cx="288" cy="680"/>
                <a:chOff x="717" y="1773"/>
                <a:chExt cx="288" cy="680"/>
              </a:xfrm>
            </p:grpSpPr>
            <p:sp>
              <p:nvSpPr>
                <p:cNvPr id="17" name="Rectangle 46"/>
                <p:cNvSpPr>
                  <a:spLocks noChangeArrowheads="1"/>
                </p:cNvSpPr>
                <p:nvPr/>
              </p:nvSpPr>
              <p:spPr bwMode="auto">
                <a:xfrm>
                  <a:off x="740" y="1773"/>
                  <a:ext cx="244" cy="680"/>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n-ea"/>
                    </a:rPr>
                    <a:t>3</a:t>
                  </a:r>
                  <a:endParaRPr lang="en-US" altLang="zh-CN" sz="3200" b="1" dirty="0">
                    <a:solidFill>
                      <a:srgbClr val="FF0000"/>
                    </a:solidFill>
                    <a:latin typeface="+mj-lt"/>
                    <a:ea typeface="+mn-ea"/>
                  </a:endParaRPr>
                </a:p>
                <a:p>
                  <a:pPr algn="ctr">
                    <a:defRPr/>
                  </a:pPr>
                  <a:r>
                    <a:rPr lang="en-US" altLang="zh-CN" sz="3200" b="1" dirty="0">
                      <a:solidFill>
                        <a:srgbClr val="FF0000"/>
                      </a:solidFill>
                      <a:latin typeface="+mj-lt"/>
                      <a:ea typeface="+mn-ea"/>
                    </a:rPr>
                    <a:t>5</a:t>
                  </a:r>
                  <a:endParaRPr lang="en-US" altLang="zh-CN" sz="3200" b="1" dirty="0">
                    <a:solidFill>
                      <a:srgbClr val="FF0000"/>
                    </a:solidFill>
                    <a:latin typeface="+mj-lt"/>
                    <a:ea typeface="+mn-ea"/>
                  </a:endParaRPr>
                </a:p>
              </p:txBody>
            </p:sp>
            <p:sp>
              <p:nvSpPr>
                <p:cNvPr id="18" name="Line 47"/>
                <p:cNvSpPr>
                  <a:spLocks noChangeShapeType="1"/>
                </p:cNvSpPr>
                <p:nvPr/>
              </p:nvSpPr>
              <p:spPr bwMode="auto">
                <a:xfrm>
                  <a:off x="717" y="2095"/>
                  <a:ext cx="288" cy="0"/>
                </a:xfrm>
                <a:prstGeom prst="line">
                  <a:avLst/>
                </a:prstGeom>
                <a:noFill/>
                <a:ln w="15875">
                  <a:solidFill>
                    <a:srgbClr val="FF3300"/>
                  </a:solidFill>
                  <a:round/>
                  <a:tailEnd type="none" w="lg" len="lg"/>
                </a:ln>
              </p:spPr>
              <p:txBody>
                <a:bodyPr lIns="90000" tIns="46800" rIns="90000" bIns="46800" anchor="ctr"/>
                <a:lstStyle/>
                <a:p>
                  <a:pPr>
                    <a:defRPr/>
                  </a:pPr>
                  <a:endParaRPr lang="zh-CN" altLang="en-US" sz="3200">
                    <a:solidFill>
                      <a:srgbClr val="FF0000"/>
                    </a:solidFill>
                    <a:latin typeface="+mj-lt"/>
                    <a:ea typeface="+mn-ea"/>
                  </a:endParaRPr>
                </a:p>
              </p:txBody>
            </p:sp>
          </p:grpSp>
          <p:sp>
            <p:nvSpPr>
              <p:cNvPr id="16" name="Rectangle 48"/>
              <p:cNvSpPr>
                <a:spLocks noChangeArrowheads="1"/>
              </p:cNvSpPr>
              <p:nvPr/>
            </p:nvSpPr>
            <p:spPr bwMode="auto">
              <a:xfrm>
                <a:off x="1018" y="1917"/>
                <a:ext cx="666" cy="370"/>
              </a:xfrm>
              <a:prstGeom prst="rect">
                <a:avLst/>
              </a:prstGeom>
              <a:noFill/>
              <a:ln>
                <a:noFill/>
              </a:ln>
            </p:spPr>
            <p:txBody>
              <a:bodyPr lIns="90000" tIns="46800" rIns="90000" bIns="46800">
                <a:spAutoFit/>
              </a:bodyPr>
              <a:lstStyle/>
              <a:p>
                <a:pPr>
                  <a:defRPr/>
                </a:pPr>
                <a:r>
                  <a:rPr lang="zh-CN" altLang="en-US" sz="3200" b="1" dirty="0">
                    <a:solidFill>
                      <a:srgbClr val="FF0000"/>
                    </a:solidFill>
                    <a:latin typeface="+mj-lt"/>
                    <a:ea typeface="+mn-ea"/>
                  </a:rPr>
                  <a:t>分米</a:t>
                </a:r>
                <a:endParaRPr lang="zh-CN" altLang="en-US" sz="3200" b="1" dirty="0">
                  <a:solidFill>
                    <a:srgbClr val="FF0000"/>
                  </a:solidFill>
                  <a:latin typeface="+mj-lt"/>
                  <a:ea typeface="+mn-ea"/>
                </a:endParaRPr>
              </a:p>
            </p:txBody>
          </p:sp>
        </p:grpSp>
        <p:sp>
          <p:nvSpPr>
            <p:cNvPr id="14" name="Rectangle 48"/>
            <p:cNvSpPr>
              <a:spLocks noChangeArrowheads="1"/>
            </p:cNvSpPr>
            <p:nvPr/>
          </p:nvSpPr>
          <p:spPr bwMode="auto">
            <a:xfrm>
              <a:off x="1586706" y="3852861"/>
              <a:ext cx="1516063" cy="587375"/>
            </a:xfrm>
            <a:prstGeom prst="rect">
              <a:avLst/>
            </a:prstGeom>
            <a:noFill/>
            <a:ln>
              <a:noFill/>
            </a:ln>
          </p:spPr>
          <p:txBody>
            <a:bodyPr lIns="90000" tIns="46800" rIns="90000" bIns="46800">
              <a:spAutoFit/>
            </a:bodyPr>
            <a:lstStyle/>
            <a:p>
              <a:pPr>
                <a:defRPr/>
              </a:pPr>
              <a:r>
                <a:rPr lang="zh-CN" altLang="en-US" sz="3200" b="1" dirty="0">
                  <a:solidFill>
                    <a:srgbClr val="FF0000"/>
                  </a:solidFill>
                  <a:latin typeface="+mj-lt"/>
                  <a:ea typeface="+mn-ea"/>
                </a:rPr>
                <a:t>宽：</a:t>
              </a:r>
              <a:endParaRPr lang="zh-CN" altLang="en-US" sz="3200" b="1" dirty="0">
                <a:solidFill>
                  <a:srgbClr val="FF0000"/>
                </a:solidFill>
                <a:latin typeface="+mj-lt"/>
                <a:ea typeface="+mn-ea"/>
              </a:endParaRPr>
            </a:p>
          </p:txBody>
        </p:sp>
      </p:grpSp>
      <p:sp>
        <p:nvSpPr>
          <p:cNvPr id="2" name="矩形 1"/>
          <p:cNvSpPr/>
          <p:nvPr/>
        </p:nvSpPr>
        <p:spPr>
          <a:xfrm>
            <a:off x="1468438" y="692150"/>
            <a:ext cx="2228850" cy="1670050"/>
          </a:xfrm>
          <a:prstGeom prst="rect">
            <a:avLst/>
          </a:prstGeom>
          <a:solidFill>
            <a:srgbClr val="FEFDDA"/>
          </a:solidFill>
          <a:ln>
            <a:solidFill>
              <a:srgbClr val="F2AC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607" name="标题 5"/>
          <p:cNvSpPr txBox="1">
            <a:spLocks noChangeArrowheads="1"/>
          </p:cNvSpPr>
          <p:nvPr/>
        </p:nvSpPr>
        <p:spPr bwMode="auto">
          <a:xfrm>
            <a:off x="3810000" y="1209675"/>
            <a:ext cx="6111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b="1">
                <a:solidFill>
                  <a:srgbClr val="1C1C1C"/>
                </a:solidFill>
                <a:latin typeface="Times New Roman" panose="02020603050405020304" pitchFamily="18" charset="0"/>
                <a:ea typeface="黑体" panose="02010609060101010101" pitchFamily="49" charset="-122"/>
              </a:rPr>
              <a:t>6cm</a:t>
            </a:r>
            <a:endParaRPr lang="zh-CN" altLang="en-US" b="1">
              <a:solidFill>
                <a:srgbClr val="1C1C1C"/>
              </a:solidFill>
              <a:latin typeface="Times New Roman" panose="02020603050405020304" pitchFamily="18" charset="0"/>
              <a:ea typeface="黑体" panose="02010609060101010101" pitchFamily="49" charset="-122"/>
            </a:endParaRPr>
          </a:p>
        </p:txBody>
      </p:sp>
      <p:sp>
        <p:nvSpPr>
          <p:cNvPr id="25608" name="标题 5"/>
          <p:cNvSpPr txBox="1">
            <a:spLocks noChangeArrowheads="1"/>
          </p:cNvSpPr>
          <p:nvPr/>
        </p:nvSpPr>
        <p:spPr bwMode="auto">
          <a:xfrm>
            <a:off x="2278063" y="2374900"/>
            <a:ext cx="6111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b="1">
                <a:solidFill>
                  <a:srgbClr val="1C1C1C"/>
                </a:solidFill>
                <a:latin typeface="Times New Roman" panose="02020603050405020304" pitchFamily="18" charset="0"/>
                <a:ea typeface="黑体" panose="02010609060101010101" pitchFamily="49" charset="-122"/>
              </a:rPr>
              <a:t>8cm</a:t>
            </a:r>
            <a:endParaRPr lang="zh-CN" altLang="en-US" b="1">
              <a:solidFill>
                <a:srgbClr val="1C1C1C"/>
              </a:solidFill>
              <a:latin typeface="Times New Roman" panose="02020603050405020304" pitchFamily="18" charset="0"/>
              <a:ea typeface="黑体" panose="02010609060101010101" pitchFamily="49" charset="-122"/>
            </a:endParaRPr>
          </a:p>
        </p:txBody>
      </p:sp>
      <p:sp>
        <p:nvSpPr>
          <p:cNvPr id="3" name="文本框 2"/>
          <p:cNvSpPr txBox="1"/>
          <p:nvPr/>
        </p:nvSpPr>
        <p:spPr>
          <a:xfrm>
            <a:off x="5100688" y="434505"/>
            <a:ext cx="2940228" cy="307777"/>
          </a:xfrm>
          <a:prstGeom prst="rect">
            <a:avLst/>
          </a:prstGeom>
          <a:noFill/>
        </p:spPr>
        <p:txBody>
          <a:bodyPr wrap="none" rtlCol="0">
            <a:spAutoFit/>
          </a:bodyPr>
          <a:lstStyle/>
          <a:p>
            <a:r>
              <a:rPr lang="en-US" altLang="zh-CN" sz="1400" b="1" dirty="0">
                <a:solidFill>
                  <a:srgbClr val="002060"/>
                </a:solidFill>
              </a:rPr>
              <a:t>【</a:t>
            </a:r>
            <a:r>
              <a:rPr lang="zh-CN" altLang="en-US" sz="1400" b="1" dirty="0">
                <a:solidFill>
                  <a:srgbClr val="002060"/>
                </a:solidFill>
              </a:rPr>
              <a:t>选自课本</a:t>
            </a:r>
            <a:r>
              <a:rPr lang="en-US" altLang="zh-CN" sz="1400" b="1" dirty="0">
                <a:solidFill>
                  <a:srgbClr val="002060"/>
                </a:solidFill>
              </a:rPr>
              <a:t>P67 </a:t>
            </a:r>
            <a:r>
              <a:rPr lang="zh-CN" altLang="en-US" sz="1400" b="1" dirty="0">
                <a:solidFill>
                  <a:srgbClr val="002060"/>
                </a:solidFill>
              </a:rPr>
              <a:t>练习十六 第</a:t>
            </a:r>
            <a:r>
              <a:rPr lang="en-US" altLang="zh-CN" sz="1400" b="1" dirty="0">
                <a:solidFill>
                  <a:srgbClr val="002060"/>
                </a:solidFill>
              </a:rPr>
              <a:t>11</a:t>
            </a:r>
            <a:r>
              <a:rPr lang="zh-CN" altLang="en-US" sz="1400" b="1" dirty="0">
                <a:solidFill>
                  <a:srgbClr val="002060"/>
                </a:solidFill>
              </a:rPr>
              <a:t>题</a:t>
            </a:r>
            <a:r>
              <a:rPr lang="en-US" altLang="zh-CN" sz="1400" b="1" dirty="0">
                <a:solidFill>
                  <a:srgbClr val="002060"/>
                </a:solidFill>
              </a:rPr>
              <a:t>】</a:t>
            </a:r>
            <a:endParaRPr lang="zh-CN" altLang="en-US" sz="14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bwMode="auto">
          <a:xfrm>
            <a:off x="709613" y="2859088"/>
            <a:ext cx="3798887" cy="1079500"/>
            <a:chOff x="148432" y="3640136"/>
            <a:chExt cx="3798887" cy="1079500"/>
          </a:xfrm>
        </p:grpSpPr>
        <p:grpSp>
          <p:nvGrpSpPr>
            <p:cNvPr id="26637" name="Group 45"/>
            <p:cNvGrpSpPr/>
            <p:nvPr/>
          </p:nvGrpSpPr>
          <p:grpSpPr bwMode="auto">
            <a:xfrm>
              <a:off x="3490119" y="3640136"/>
              <a:ext cx="457200" cy="1079500"/>
              <a:chOff x="1411" y="1741"/>
              <a:chExt cx="288" cy="680"/>
            </a:xfrm>
          </p:grpSpPr>
          <p:sp>
            <p:nvSpPr>
              <p:cNvPr id="19" name="Rectangle 46"/>
              <p:cNvSpPr>
                <a:spLocks noChangeArrowheads="1"/>
              </p:cNvSpPr>
              <p:nvPr/>
            </p:nvSpPr>
            <p:spPr bwMode="auto">
              <a:xfrm>
                <a:off x="1434" y="1741"/>
                <a:ext cx="244" cy="680"/>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n-ea"/>
                  </a:rPr>
                  <a:t>4</a:t>
                </a:r>
                <a:endParaRPr lang="en-US" altLang="zh-CN" sz="3200" b="1" dirty="0">
                  <a:solidFill>
                    <a:srgbClr val="FF0000"/>
                  </a:solidFill>
                  <a:latin typeface="+mj-lt"/>
                  <a:ea typeface="+mn-ea"/>
                </a:endParaRPr>
              </a:p>
              <a:p>
                <a:pPr algn="ctr">
                  <a:defRPr/>
                </a:pPr>
                <a:r>
                  <a:rPr lang="en-US" altLang="zh-CN" sz="3200" b="1" dirty="0">
                    <a:solidFill>
                      <a:srgbClr val="FF0000"/>
                    </a:solidFill>
                    <a:latin typeface="+mj-lt"/>
                    <a:ea typeface="+mn-ea"/>
                  </a:rPr>
                  <a:t>3</a:t>
                </a:r>
                <a:endParaRPr lang="en-US" altLang="zh-CN" sz="3200" b="1" dirty="0">
                  <a:solidFill>
                    <a:srgbClr val="FF0000"/>
                  </a:solidFill>
                  <a:latin typeface="+mj-lt"/>
                  <a:ea typeface="+mn-ea"/>
                </a:endParaRPr>
              </a:p>
            </p:txBody>
          </p:sp>
          <p:sp>
            <p:nvSpPr>
              <p:cNvPr id="20" name="Line 47"/>
              <p:cNvSpPr>
                <a:spLocks noChangeShapeType="1"/>
              </p:cNvSpPr>
              <p:nvPr/>
            </p:nvSpPr>
            <p:spPr bwMode="auto">
              <a:xfrm>
                <a:off x="1411" y="2063"/>
                <a:ext cx="288" cy="0"/>
              </a:xfrm>
              <a:prstGeom prst="line">
                <a:avLst/>
              </a:prstGeom>
              <a:noFill/>
              <a:ln w="15875">
                <a:solidFill>
                  <a:srgbClr val="FF3300"/>
                </a:solidFill>
                <a:round/>
                <a:tailEnd type="none" w="lg" len="lg"/>
              </a:ln>
            </p:spPr>
            <p:txBody>
              <a:bodyPr lIns="90000" tIns="46800" rIns="90000" bIns="46800" anchor="ctr"/>
              <a:lstStyle/>
              <a:p>
                <a:pPr>
                  <a:defRPr/>
                </a:pPr>
                <a:endParaRPr lang="zh-CN" altLang="en-US" sz="3200">
                  <a:solidFill>
                    <a:srgbClr val="FF0000"/>
                  </a:solidFill>
                  <a:latin typeface="+mj-lt"/>
                  <a:ea typeface="+mn-ea"/>
                </a:endParaRPr>
              </a:p>
            </p:txBody>
          </p:sp>
        </p:grpSp>
        <p:sp>
          <p:nvSpPr>
            <p:cNvPr id="18" name="Rectangle 48"/>
            <p:cNvSpPr>
              <a:spLocks noChangeArrowheads="1"/>
            </p:cNvSpPr>
            <p:nvPr/>
          </p:nvSpPr>
          <p:spPr bwMode="auto">
            <a:xfrm>
              <a:off x="148432" y="3852861"/>
              <a:ext cx="3594100" cy="587375"/>
            </a:xfrm>
            <a:prstGeom prst="rect">
              <a:avLst/>
            </a:prstGeom>
            <a:noFill/>
            <a:ln>
              <a:noFill/>
            </a:ln>
          </p:spPr>
          <p:txBody>
            <a:bodyPr lIns="90000" tIns="46800" rIns="90000" bIns="46800">
              <a:spAutoFit/>
            </a:bodyPr>
            <a:lstStyle/>
            <a:p>
              <a:pPr>
                <a:defRPr/>
              </a:pPr>
              <a:r>
                <a:rPr lang="zh-CN" altLang="en-US" sz="3200" b="1" dirty="0">
                  <a:solidFill>
                    <a:srgbClr val="FF0000"/>
                  </a:solidFill>
                  <a:latin typeface="+mj-lt"/>
                  <a:ea typeface="+mn-ea"/>
                </a:rPr>
                <a:t>长是宽的：</a:t>
              </a:r>
              <a:r>
                <a:rPr lang="en-US" altLang="zh-CN" sz="3200" b="1" dirty="0">
                  <a:solidFill>
                    <a:srgbClr val="FF0000"/>
                  </a:solidFill>
                  <a:latin typeface="+mj-lt"/>
                  <a:ea typeface="+mn-ea"/>
                </a:rPr>
                <a:t>8÷6=</a:t>
              </a:r>
              <a:endParaRPr lang="zh-CN" altLang="en-US" sz="3200" b="1" dirty="0">
                <a:solidFill>
                  <a:srgbClr val="FF0000"/>
                </a:solidFill>
                <a:latin typeface="+mj-lt"/>
                <a:ea typeface="+mn-ea"/>
              </a:endParaRPr>
            </a:p>
          </p:txBody>
        </p:sp>
      </p:grpSp>
      <p:grpSp>
        <p:nvGrpSpPr>
          <p:cNvPr id="21" name="组合 20"/>
          <p:cNvGrpSpPr/>
          <p:nvPr/>
        </p:nvGrpSpPr>
        <p:grpSpPr bwMode="auto">
          <a:xfrm>
            <a:off x="4900613" y="2859088"/>
            <a:ext cx="3798887" cy="1079500"/>
            <a:chOff x="148432" y="3640136"/>
            <a:chExt cx="3798887" cy="1079500"/>
          </a:xfrm>
        </p:grpSpPr>
        <p:grpSp>
          <p:nvGrpSpPr>
            <p:cNvPr id="26633" name="Group 45"/>
            <p:cNvGrpSpPr/>
            <p:nvPr/>
          </p:nvGrpSpPr>
          <p:grpSpPr bwMode="auto">
            <a:xfrm>
              <a:off x="3490119" y="3640136"/>
              <a:ext cx="457200" cy="1079500"/>
              <a:chOff x="1411" y="1741"/>
              <a:chExt cx="288" cy="680"/>
            </a:xfrm>
          </p:grpSpPr>
          <p:sp>
            <p:nvSpPr>
              <p:cNvPr id="24" name="Rectangle 46"/>
              <p:cNvSpPr>
                <a:spLocks noChangeArrowheads="1"/>
              </p:cNvSpPr>
              <p:nvPr/>
            </p:nvSpPr>
            <p:spPr bwMode="auto">
              <a:xfrm>
                <a:off x="1434" y="1741"/>
                <a:ext cx="244" cy="680"/>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n-ea"/>
                  </a:rPr>
                  <a:t>3</a:t>
                </a:r>
                <a:endParaRPr lang="en-US" altLang="zh-CN" sz="3200" b="1" dirty="0">
                  <a:solidFill>
                    <a:srgbClr val="FF0000"/>
                  </a:solidFill>
                  <a:latin typeface="+mj-lt"/>
                  <a:ea typeface="+mn-ea"/>
                </a:endParaRPr>
              </a:p>
              <a:p>
                <a:pPr algn="ctr">
                  <a:defRPr/>
                </a:pPr>
                <a:r>
                  <a:rPr lang="en-US" altLang="zh-CN" sz="3200" b="1" dirty="0">
                    <a:solidFill>
                      <a:srgbClr val="FF0000"/>
                    </a:solidFill>
                    <a:latin typeface="+mj-lt"/>
                    <a:ea typeface="+mn-ea"/>
                  </a:rPr>
                  <a:t>4</a:t>
                </a:r>
                <a:endParaRPr lang="en-US" altLang="zh-CN" sz="3200" b="1" dirty="0">
                  <a:solidFill>
                    <a:srgbClr val="FF0000"/>
                  </a:solidFill>
                  <a:latin typeface="+mj-lt"/>
                  <a:ea typeface="+mn-ea"/>
                </a:endParaRPr>
              </a:p>
            </p:txBody>
          </p:sp>
          <p:sp>
            <p:nvSpPr>
              <p:cNvPr id="25" name="Line 47"/>
              <p:cNvSpPr>
                <a:spLocks noChangeShapeType="1"/>
              </p:cNvSpPr>
              <p:nvPr/>
            </p:nvSpPr>
            <p:spPr bwMode="auto">
              <a:xfrm>
                <a:off x="1411" y="2063"/>
                <a:ext cx="288" cy="0"/>
              </a:xfrm>
              <a:prstGeom prst="line">
                <a:avLst/>
              </a:prstGeom>
              <a:noFill/>
              <a:ln w="15875">
                <a:solidFill>
                  <a:srgbClr val="FF3300"/>
                </a:solidFill>
                <a:round/>
                <a:tailEnd type="none" w="lg" len="lg"/>
              </a:ln>
            </p:spPr>
            <p:txBody>
              <a:bodyPr lIns="90000" tIns="46800" rIns="90000" bIns="46800" anchor="ctr"/>
              <a:lstStyle/>
              <a:p>
                <a:pPr>
                  <a:defRPr/>
                </a:pPr>
                <a:endParaRPr lang="zh-CN" altLang="en-US" sz="3200">
                  <a:solidFill>
                    <a:srgbClr val="FF0000"/>
                  </a:solidFill>
                  <a:latin typeface="+mj-lt"/>
                  <a:ea typeface="+mn-ea"/>
                </a:endParaRPr>
              </a:p>
            </p:txBody>
          </p:sp>
        </p:grpSp>
        <p:sp>
          <p:nvSpPr>
            <p:cNvPr id="23" name="Rectangle 48"/>
            <p:cNvSpPr>
              <a:spLocks noChangeArrowheads="1"/>
            </p:cNvSpPr>
            <p:nvPr/>
          </p:nvSpPr>
          <p:spPr bwMode="auto">
            <a:xfrm>
              <a:off x="148432" y="3852861"/>
              <a:ext cx="3594100" cy="587375"/>
            </a:xfrm>
            <a:prstGeom prst="rect">
              <a:avLst/>
            </a:prstGeom>
            <a:noFill/>
            <a:ln>
              <a:noFill/>
            </a:ln>
          </p:spPr>
          <p:txBody>
            <a:bodyPr lIns="90000" tIns="46800" rIns="90000" bIns="46800">
              <a:spAutoFit/>
            </a:bodyPr>
            <a:lstStyle/>
            <a:p>
              <a:pPr>
                <a:defRPr/>
              </a:pPr>
              <a:r>
                <a:rPr lang="zh-CN" altLang="en-US" sz="3200" b="1" dirty="0">
                  <a:solidFill>
                    <a:srgbClr val="FF0000"/>
                  </a:solidFill>
                  <a:latin typeface="+mj-lt"/>
                  <a:ea typeface="+mn-ea"/>
                </a:rPr>
                <a:t>宽是长的：</a:t>
              </a:r>
              <a:r>
                <a:rPr lang="en-US" altLang="zh-CN" sz="3200" b="1" dirty="0">
                  <a:solidFill>
                    <a:srgbClr val="FF0000"/>
                  </a:solidFill>
                  <a:latin typeface="+mj-lt"/>
                  <a:ea typeface="+mn-ea"/>
                </a:rPr>
                <a:t>6÷8=</a:t>
              </a:r>
              <a:endParaRPr lang="zh-CN" altLang="en-US" sz="3200" b="1" dirty="0">
                <a:solidFill>
                  <a:srgbClr val="FF0000"/>
                </a:solidFill>
                <a:latin typeface="+mj-lt"/>
                <a:ea typeface="+mn-ea"/>
              </a:endParaRPr>
            </a:p>
          </p:txBody>
        </p:sp>
      </p:grpSp>
      <p:sp>
        <p:nvSpPr>
          <p:cNvPr id="26628" name="标题 5"/>
          <p:cNvSpPr txBox="1">
            <a:spLocks noChangeArrowheads="1"/>
          </p:cNvSpPr>
          <p:nvPr/>
        </p:nvSpPr>
        <p:spPr bwMode="auto">
          <a:xfrm>
            <a:off x="-101600" y="576263"/>
            <a:ext cx="18415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10000"/>
              </a:lnSpc>
            </a:pPr>
            <a:r>
              <a:rPr lang="en-US" altLang="zh-CN" sz="3200" b="1">
                <a:solidFill>
                  <a:srgbClr val="1C1C1C"/>
                </a:solidFill>
                <a:latin typeface="Times New Roman" panose="02020603050405020304" pitchFamily="18" charset="0"/>
                <a:ea typeface="黑体" panose="02010609060101010101" pitchFamily="49" charset="-122"/>
              </a:rPr>
              <a:t>5.</a:t>
            </a:r>
            <a:endParaRPr lang="zh-CN" altLang="en-US" sz="3200" b="1">
              <a:solidFill>
                <a:srgbClr val="1C1C1C"/>
              </a:solidFill>
              <a:latin typeface="Times New Roman" panose="02020603050405020304" pitchFamily="18" charset="0"/>
              <a:ea typeface="黑体" panose="02010609060101010101" pitchFamily="49" charset="-122"/>
            </a:endParaRPr>
          </a:p>
        </p:txBody>
      </p:sp>
      <p:sp>
        <p:nvSpPr>
          <p:cNvPr id="26629" name="标题 5"/>
          <p:cNvSpPr txBox="1">
            <a:spLocks noChangeArrowheads="1"/>
          </p:cNvSpPr>
          <p:nvPr/>
        </p:nvSpPr>
        <p:spPr bwMode="auto">
          <a:xfrm>
            <a:off x="4568825" y="704850"/>
            <a:ext cx="4183063"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lnSpc>
                <a:spcPct val="150000"/>
              </a:lnSpc>
            </a:pPr>
            <a:r>
              <a:rPr lang="zh-CN" altLang="en-US" sz="3200" b="1" dirty="0">
                <a:solidFill>
                  <a:srgbClr val="1C1C1C"/>
                </a:solidFill>
                <a:latin typeface="Times New Roman" panose="02020603050405020304" pitchFamily="18" charset="0"/>
                <a:ea typeface="黑体" panose="02010609060101010101" pitchFamily="49" charset="-122"/>
              </a:rPr>
              <a:t>（</a:t>
            </a:r>
            <a:r>
              <a:rPr lang="en-US" altLang="zh-CN" sz="3200" b="1" dirty="0">
                <a:solidFill>
                  <a:srgbClr val="1C1C1C"/>
                </a:solidFill>
                <a:latin typeface="Times New Roman" panose="02020603050405020304" pitchFamily="18" charset="0"/>
                <a:ea typeface="黑体" panose="02010609060101010101" pitchFamily="49" charset="-122"/>
              </a:rPr>
              <a:t>2</a:t>
            </a:r>
            <a:r>
              <a:rPr lang="zh-CN" altLang="en-US" sz="3200" b="1" dirty="0">
                <a:solidFill>
                  <a:srgbClr val="1C1C1C"/>
                </a:solidFill>
                <a:latin typeface="Times New Roman" panose="02020603050405020304" pitchFamily="18" charset="0"/>
                <a:ea typeface="黑体" panose="02010609060101010101" pitchFamily="49" charset="-122"/>
              </a:rPr>
              <a:t>）长方形的长是宽的几分之几？宽是长的几分之几？</a:t>
            </a:r>
            <a:endParaRPr lang="zh-CN" altLang="en-US" sz="3200" b="1" dirty="0">
              <a:solidFill>
                <a:srgbClr val="1C1C1C"/>
              </a:solidFill>
              <a:latin typeface="Times New Roman" panose="02020603050405020304" pitchFamily="18" charset="0"/>
              <a:ea typeface="黑体" panose="02010609060101010101" pitchFamily="49" charset="-122"/>
            </a:endParaRPr>
          </a:p>
        </p:txBody>
      </p:sp>
      <p:sp>
        <p:nvSpPr>
          <p:cNvPr id="27" name="矩形 26"/>
          <p:cNvSpPr/>
          <p:nvPr/>
        </p:nvSpPr>
        <p:spPr>
          <a:xfrm>
            <a:off x="1468438" y="692150"/>
            <a:ext cx="2228850" cy="1670050"/>
          </a:xfrm>
          <a:prstGeom prst="rect">
            <a:avLst/>
          </a:prstGeom>
          <a:solidFill>
            <a:srgbClr val="FEFDDA"/>
          </a:solidFill>
          <a:ln>
            <a:solidFill>
              <a:srgbClr val="F2AC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631" name="标题 5"/>
          <p:cNvSpPr txBox="1">
            <a:spLocks noChangeArrowheads="1"/>
          </p:cNvSpPr>
          <p:nvPr/>
        </p:nvSpPr>
        <p:spPr bwMode="auto">
          <a:xfrm>
            <a:off x="3810000" y="1209675"/>
            <a:ext cx="6111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b="1">
                <a:solidFill>
                  <a:srgbClr val="1C1C1C"/>
                </a:solidFill>
                <a:latin typeface="Times New Roman" panose="02020603050405020304" pitchFamily="18" charset="0"/>
                <a:ea typeface="黑体" panose="02010609060101010101" pitchFamily="49" charset="-122"/>
              </a:rPr>
              <a:t>6cm</a:t>
            </a:r>
            <a:endParaRPr lang="zh-CN" altLang="en-US" b="1">
              <a:solidFill>
                <a:srgbClr val="1C1C1C"/>
              </a:solidFill>
              <a:latin typeface="Times New Roman" panose="02020603050405020304" pitchFamily="18" charset="0"/>
              <a:ea typeface="黑体" panose="02010609060101010101" pitchFamily="49" charset="-122"/>
            </a:endParaRPr>
          </a:p>
        </p:txBody>
      </p:sp>
      <p:sp>
        <p:nvSpPr>
          <p:cNvPr id="26632" name="标题 5"/>
          <p:cNvSpPr txBox="1">
            <a:spLocks noChangeArrowheads="1"/>
          </p:cNvSpPr>
          <p:nvPr/>
        </p:nvSpPr>
        <p:spPr bwMode="auto">
          <a:xfrm>
            <a:off x="2278063" y="2374900"/>
            <a:ext cx="6111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b="1">
                <a:solidFill>
                  <a:srgbClr val="1C1C1C"/>
                </a:solidFill>
                <a:latin typeface="Times New Roman" panose="02020603050405020304" pitchFamily="18" charset="0"/>
                <a:ea typeface="黑体" panose="02010609060101010101" pitchFamily="49" charset="-122"/>
              </a:rPr>
              <a:t>8cm</a:t>
            </a:r>
            <a:endParaRPr lang="zh-CN" altLang="en-US" b="1">
              <a:solidFill>
                <a:srgbClr val="1C1C1C"/>
              </a:solidFill>
              <a:latin typeface="Times New Roman" panose="02020603050405020304" pitchFamily="18" charset="0"/>
              <a:ea typeface="黑体" panose="02010609060101010101" pitchFamily="49" charset="-122"/>
            </a:endParaRPr>
          </a:p>
        </p:txBody>
      </p:sp>
      <p:sp>
        <p:nvSpPr>
          <p:cNvPr id="2" name="文本框 1"/>
          <p:cNvSpPr txBox="1"/>
          <p:nvPr/>
        </p:nvSpPr>
        <p:spPr>
          <a:xfrm>
            <a:off x="5100688" y="434505"/>
            <a:ext cx="2940228" cy="307777"/>
          </a:xfrm>
          <a:prstGeom prst="rect">
            <a:avLst/>
          </a:prstGeom>
          <a:noFill/>
        </p:spPr>
        <p:txBody>
          <a:bodyPr wrap="none" rtlCol="0">
            <a:spAutoFit/>
          </a:bodyPr>
          <a:lstStyle/>
          <a:p>
            <a:r>
              <a:rPr lang="en-US" altLang="zh-CN" sz="1400" b="1" dirty="0">
                <a:solidFill>
                  <a:srgbClr val="002060"/>
                </a:solidFill>
              </a:rPr>
              <a:t>【</a:t>
            </a:r>
            <a:r>
              <a:rPr lang="zh-CN" altLang="en-US" sz="1400" b="1" dirty="0">
                <a:solidFill>
                  <a:srgbClr val="002060"/>
                </a:solidFill>
              </a:rPr>
              <a:t>选自课本</a:t>
            </a:r>
            <a:r>
              <a:rPr lang="en-US" altLang="zh-CN" sz="1400" b="1" dirty="0">
                <a:solidFill>
                  <a:srgbClr val="002060"/>
                </a:solidFill>
              </a:rPr>
              <a:t>P67 </a:t>
            </a:r>
            <a:r>
              <a:rPr lang="zh-CN" altLang="en-US" sz="1400" b="1" dirty="0">
                <a:solidFill>
                  <a:srgbClr val="002060"/>
                </a:solidFill>
              </a:rPr>
              <a:t>练习十六 第</a:t>
            </a:r>
            <a:r>
              <a:rPr lang="en-US" altLang="zh-CN" sz="1400" b="1" dirty="0">
                <a:solidFill>
                  <a:srgbClr val="002060"/>
                </a:solidFill>
              </a:rPr>
              <a:t>11</a:t>
            </a:r>
            <a:r>
              <a:rPr lang="zh-CN" altLang="en-US" sz="1400" b="1" dirty="0">
                <a:solidFill>
                  <a:srgbClr val="002060"/>
                </a:solidFill>
              </a:rPr>
              <a:t>题</a:t>
            </a:r>
            <a:r>
              <a:rPr lang="en-US" altLang="zh-CN" sz="1400" b="1" dirty="0">
                <a:solidFill>
                  <a:srgbClr val="002060"/>
                </a:solidFill>
              </a:rPr>
              <a:t>】</a:t>
            </a:r>
            <a:endParaRPr lang="zh-CN" altLang="en-US" sz="14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8"/>
          <p:cNvSpPr>
            <a:spLocks noChangeArrowheads="1"/>
          </p:cNvSpPr>
          <p:nvPr/>
        </p:nvSpPr>
        <p:spPr bwMode="auto">
          <a:xfrm>
            <a:off x="783429" y="3077991"/>
            <a:ext cx="7937500" cy="1477713"/>
          </a:xfrm>
          <a:prstGeom prst="rect">
            <a:avLst/>
          </a:prstGeom>
          <a:noFill/>
          <a:ln>
            <a:noFill/>
          </a:ln>
        </p:spPr>
        <p:txBody>
          <a:bodyPr lIns="90000" tIns="46800" rIns="90000" bIns="46800">
            <a:spAutoFit/>
          </a:bodyPr>
          <a:lstStyle/>
          <a:p>
            <a:pPr algn="just" hangingPunct="1">
              <a:lnSpc>
                <a:spcPct val="110000"/>
              </a:lnSpc>
              <a:defRPr/>
            </a:pPr>
            <a:r>
              <a:rPr lang="zh-CN" altLang="en-US" sz="2800" b="1" dirty="0">
                <a:solidFill>
                  <a:srgbClr val="FF0000"/>
                </a:solidFill>
                <a:latin typeface="+mj-lt"/>
                <a:ea typeface="+mn-ea"/>
              </a:rPr>
              <a:t>        可以用对角线将长方形平均分成两份，涂其中一份；也可以用对称轴将长方形平均分成两份，涂其中一份。</a:t>
            </a:r>
            <a:endParaRPr lang="zh-CN" altLang="en-US" sz="2800" b="1" dirty="0">
              <a:solidFill>
                <a:srgbClr val="FF0000"/>
              </a:solidFill>
              <a:latin typeface="+mj-lt"/>
              <a:ea typeface="+mn-ea"/>
            </a:endParaRPr>
          </a:p>
        </p:txBody>
      </p:sp>
      <p:grpSp>
        <p:nvGrpSpPr>
          <p:cNvPr id="27651" name="组合 5"/>
          <p:cNvGrpSpPr/>
          <p:nvPr/>
        </p:nvGrpSpPr>
        <p:grpSpPr bwMode="auto">
          <a:xfrm>
            <a:off x="6026152" y="1407941"/>
            <a:ext cx="457200" cy="1079500"/>
            <a:chOff x="5847715" y="2112326"/>
            <a:chExt cx="457200" cy="1079500"/>
          </a:xfrm>
        </p:grpSpPr>
        <p:sp>
          <p:nvSpPr>
            <p:cNvPr id="7" name="Rectangle 46"/>
            <p:cNvSpPr>
              <a:spLocks noChangeArrowheads="1"/>
            </p:cNvSpPr>
            <p:nvPr/>
          </p:nvSpPr>
          <p:spPr bwMode="auto">
            <a:xfrm>
              <a:off x="5884227" y="2112326"/>
              <a:ext cx="387350" cy="1079500"/>
            </a:xfrm>
            <a:prstGeom prst="rect">
              <a:avLst/>
            </a:prstGeom>
            <a:noFill/>
            <a:ln>
              <a:noFill/>
            </a:ln>
          </p:spPr>
          <p:txBody>
            <a:bodyPr wrap="none" lIns="90000" tIns="46800" rIns="90000" bIns="46800">
              <a:spAutoFit/>
            </a:bodyPr>
            <a:lstStyle/>
            <a:p>
              <a:pPr algn="ctr">
                <a:defRPr/>
              </a:pPr>
              <a:r>
                <a:rPr lang="en-US" altLang="zh-CN" sz="3200" b="1" dirty="0">
                  <a:latin typeface="+mj-lt"/>
                  <a:ea typeface="+mn-ea"/>
                </a:rPr>
                <a:t>1</a:t>
              </a:r>
              <a:endParaRPr lang="en-US" altLang="zh-CN" sz="3200" b="1" dirty="0">
                <a:latin typeface="+mj-lt"/>
                <a:ea typeface="+mn-ea"/>
              </a:endParaRPr>
            </a:p>
            <a:p>
              <a:pPr algn="ctr">
                <a:defRPr/>
              </a:pPr>
              <a:r>
                <a:rPr lang="en-US" altLang="zh-CN" sz="3200" b="1" dirty="0">
                  <a:latin typeface="+mj-lt"/>
                  <a:ea typeface="+mn-ea"/>
                </a:rPr>
                <a:t>2</a:t>
              </a:r>
              <a:endParaRPr lang="en-US" altLang="zh-CN" sz="3200" b="1" dirty="0">
                <a:latin typeface="+mj-lt"/>
                <a:ea typeface="+mn-ea"/>
              </a:endParaRPr>
            </a:p>
          </p:txBody>
        </p:sp>
        <p:sp>
          <p:nvSpPr>
            <p:cNvPr id="8" name="Line 47"/>
            <p:cNvSpPr>
              <a:spLocks noChangeShapeType="1"/>
            </p:cNvSpPr>
            <p:nvPr/>
          </p:nvSpPr>
          <p:spPr bwMode="auto">
            <a:xfrm>
              <a:off x="5847715" y="2623501"/>
              <a:ext cx="457200" cy="0"/>
            </a:xfrm>
            <a:prstGeom prst="line">
              <a:avLst/>
            </a:prstGeom>
            <a:noFill/>
            <a:ln w="15875">
              <a:solidFill>
                <a:schemeClr val="tx1"/>
              </a:solidFill>
              <a:round/>
              <a:tailEnd type="none" w="lg" len="lg"/>
            </a:ln>
          </p:spPr>
          <p:txBody>
            <a:bodyPr lIns="90000" tIns="46800" rIns="90000" bIns="46800" anchor="ctr"/>
            <a:lstStyle/>
            <a:p>
              <a:pPr>
                <a:defRPr/>
              </a:pPr>
              <a:endParaRPr lang="zh-CN" altLang="en-US" sz="3200">
                <a:latin typeface="+mj-lt"/>
                <a:ea typeface="+mn-ea"/>
              </a:endParaRPr>
            </a:p>
          </p:txBody>
        </p:sp>
      </p:grpSp>
      <p:sp>
        <p:nvSpPr>
          <p:cNvPr id="27652" name="标题 5"/>
          <p:cNvSpPr txBox="1">
            <a:spLocks noChangeArrowheads="1"/>
          </p:cNvSpPr>
          <p:nvPr/>
        </p:nvSpPr>
        <p:spPr bwMode="auto">
          <a:xfrm>
            <a:off x="-101600" y="576263"/>
            <a:ext cx="18415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10000"/>
              </a:lnSpc>
            </a:pPr>
            <a:r>
              <a:rPr lang="en-US" altLang="zh-CN" sz="3200" b="1">
                <a:solidFill>
                  <a:srgbClr val="1C1C1C"/>
                </a:solidFill>
                <a:latin typeface="Times New Roman" panose="02020603050405020304" pitchFamily="18" charset="0"/>
                <a:ea typeface="黑体" panose="02010609060101010101" pitchFamily="49" charset="-122"/>
              </a:rPr>
              <a:t>5.</a:t>
            </a:r>
            <a:endParaRPr lang="zh-CN" altLang="en-US" sz="3200" b="1">
              <a:solidFill>
                <a:srgbClr val="1C1C1C"/>
              </a:solidFill>
              <a:latin typeface="Times New Roman" panose="02020603050405020304" pitchFamily="18" charset="0"/>
              <a:ea typeface="黑体" panose="02010609060101010101" pitchFamily="49" charset="-122"/>
            </a:endParaRPr>
          </a:p>
        </p:txBody>
      </p:sp>
      <p:sp>
        <p:nvSpPr>
          <p:cNvPr id="27653" name="标题 5"/>
          <p:cNvSpPr txBox="1">
            <a:spLocks noChangeArrowheads="1"/>
          </p:cNvSpPr>
          <p:nvPr/>
        </p:nvSpPr>
        <p:spPr bwMode="auto">
          <a:xfrm>
            <a:off x="4568825" y="704850"/>
            <a:ext cx="4183063"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indent="790575">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lnSpc>
                <a:spcPct val="150000"/>
              </a:lnSpc>
            </a:pPr>
            <a:r>
              <a:rPr lang="zh-CN" altLang="en-US" sz="3200" b="1" dirty="0">
                <a:solidFill>
                  <a:srgbClr val="1C1C1C"/>
                </a:solidFill>
                <a:latin typeface="Times New Roman" panose="02020603050405020304" pitchFamily="18" charset="0"/>
                <a:ea typeface="黑体" panose="02010609060101010101" pitchFamily="49" charset="-122"/>
              </a:rPr>
              <a:t>（</a:t>
            </a:r>
            <a:r>
              <a:rPr lang="en-US" altLang="zh-CN" sz="3200" b="1" dirty="0">
                <a:solidFill>
                  <a:srgbClr val="1C1C1C"/>
                </a:solidFill>
                <a:latin typeface="Times New Roman" panose="02020603050405020304" pitchFamily="18" charset="0"/>
                <a:ea typeface="黑体" panose="02010609060101010101" pitchFamily="49" charset="-122"/>
              </a:rPr>
              <a:t>3</a:t>
            </a:r>
            <a:r>
              <a:rPr lang="zh-CN" altLang="en-US" sz="3200" b="1" dirty="0">
                <a:solidFill>
                  <a:srgbClr val="1C1C1C"/>
                </a:solidFill>
                <a:latin typeface="Times New Roman" panose="02020603050405020304" pitchFamily="18" charset="0"/>
                <a:ea typeface="黑体" panose="02010609060101010101" pitchFamily="49" charset="-122"/>
              </a:rPr>
              <a:t>）涂出长方形面积的     ，你可以怎样涂？</a:t>
            </a:r>
            <a:endParaRPr lang="zh-CN" altLang="en-US" sz="3200" b="1" dirty="0">
              <a:solidFill>
                <a:srgbClr val="1C1C1C"/>
              </a:solidFill>
              <a:latin typeface="Times New Roman" panose="02020603050405020304" pitchFamily="18" charset="0"/>
              <a:ea typeface="黑体" panose="02010609060101010101" pitchFamily="49" charset="-122"/>
            </a:endParaRPr>
          </a:p>
        </p:txBody>
      </p:sp>
      <p:sp>
        <p:nvSpPr>
          <p:cNvPr id="19" name="矩形 18"/>
          <p:cNvSpPr/>
          <p:nvPr/>
        </p:nvSpPr>
        <p:spPr>
          <a:xfrm>
            <a:off x="1468438" y="692150"/>
            <a:ext cx="2228850" cy="1670050"/>
          </a:xfrm>
          <a:prstGeom prst="rect">
            <a:avLst/>
          </a:prstGeom>
          <a:solidFill>
            <a:srgbClr val="FEFDDA"/>
          </a:solidFill>
          <a:ln>
            <a:solidFill>
              <a:srgbClr val="F2AC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655" name="标题 5"/>
          <p:cNvSpPr txBox="1">
            <a:spLocks noChangeArrowheads="1"/>
          </p:cNvSpPr>
          <p:nvPr/>
        </p:nvSpPr>
        <p:spPr bwMode="auto">
          <a:xfrm>
            <a:off x="3810000" y="1209675"/>
            <a:ext cx="6111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b="1">
                <a:solidFill>
                  <a:srgbClr val="1C1C1C"/>
                </a:solidFill>
                <a:latin typeface="Times New Roman" panose="02020603050405020304" pitchFamily="18" charset="0"/>
                <a:ea typeface="黑体" panose="02010609060101010101" pitchFamily="49" charset="-122"/>
              </a:rPr>
              <a:t>6cm</a:t>
            </a:r>
            <a:endParaRPr lang="zh-CN" altLang="en-US" b="1">
              <a:solidFill>
                <a:srgbClr val="1C1C1C"/>
              </a:solidFill>
              <a:latin typeface="Times New Roman" panose="02020603050405020304" pitchFamily="18" charset="0"/>
              <a:ea typeface="黑体" panose="02010609060101010101" pitchFamily="49" charset="-122"/>
            </a:endParaRPr>
          </a:p>
        </p:txBody>
      </p:sp>
      <p:sp>
        <p:nvSpPr>
          <p:cNvPr id="27656" name="标题 5"/>
          <p:cNvSpPr txBox="1">
            <a:spLocks noChangeArrowheads="1"/>
          </p:cNvSpPr>
          <p:nvPr/>
        </p:nvSpPr>
        <p:spPr bwMode="auto">
          <a:xfrm>
            <a:off x="2278063" y="2374900"/>
            <a:ext cx="6111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en-US" altLang="zh-CN" b="1">
                <a:solidFill>
                  <a:srgbClr val="1C1C1C"/>
                </a:solidFill>
                <a:latin typeface="Times New Roman" panose="02020603050405020304" pitchFamily="18" charset="0"/>
                <a:ea typeface="黑体" panose="02010609060101010101" pitchFamily="49" charset="-122"/>
              </a:rPr>
              <a:t>8cm</a:t>
            </a:r>
            <a:endParaRPr lang="zh-CN" altLang="en-US" b="1">
              <a:solidFill>
                <a:srgbClr val="1C1C1C"/>
              </a:solidFill>
              <a:latin typeface="Times New Roman" panose="02020603050405020304" pitchFamily="18" charset="0"/>
              <a:ea typeface="黑体" panose="02010609060101010101" pitchFamily="49" charset="-122"/>
            </a:endParaRPr>
          </a:p>
        </p:txBody>
      </p:sp>
      <p:cxnSp>
        <p:nvCxnSpPr>
          <p:cNvPr id="3" name="直接连接符 2"/>
          <p:cNvCxnSpPr/>
          <p:nvPr/>
        </p:nvCxnSpPr>
        <p:spPr>
          <a:xfrm>
            <a:off x="1468438" y="692150"/>
            <a:ext cx="2228850" cy="167005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4" name="直角三角形 3"/>
          <p:cNvSpPr/>
          <p:nvPr/>
        </p:nvSpPr>
        <p:spPr>
          <a:xfrm>
            <a:off x="1479550" y="706438"/>
            <a:ext cx="2193925" cy="1655762"/>
          </a:xfrm>
          <a:prstGeom prst="rtTriangle">
            <a:avLst/>
          </a:prstGeom>
          <a:solidFill>
            <a:srgbClr val="E72D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文本框 1"/>
          <p:cNvSpPr txBox="1"/>
          <p:nvPr/>
        </p:nvSpPr>
        <p:spPr>
          <a:xfrm>
            <a:off x="5100688" y="434505"/>
            <a:ext cx="2940228" cy="307777"/>
          </a:xfrm>
          <a:prstGeom prst="rect">
            <a:avLst/>
          </a:prstGeom>
          <a:noFill/>
        </p:spPr>
        <p:txBody>
          <a:bodyPr wrap="none" rtlCol="0">
            <a:spAutoFit/>
          </a:bodyPr>
          <a:lstStyle/>
          <a:p>
            <a:r>
              <a:rPr lang="en-US" altLang="zh-CN" sz="1400" b="1" dirty="0">
                <a:solidFill>
                  <a:srgbClr val="002060"/>
                </a:solidFill>
              </a:rPr>
              <a:t>【</a:t>
            </a:r>
            <a:r>
              <a:rPr lang="zh-CN" altLang="en-US" sz="1400" b="1" dirty="0">
                <a:solidFill>
                  <a:srgbClr val="002060"/>
                </a:solidFill>
              </a:rPr>
              <a:t>选自课本</a:t>
            </a:r>
            <a:r>
              <a:rPr lang="en-US" altLang="zh-CN" sz="1400" b="1" dirty="0">
                <a:solidFill>
                  <a:srgbClr val="002060"/>
                </a:solidFill>
              </a:rPr>
              <a:t>P67 </a:t>
            </a:r>
            <a:r>
              <a:rPr lang="zh-CN" altLang="en-US" sz="1400" b="1" dirty="0">
                <a:solidFill>
                  <a:srgbClr val="002060"/>
                </a:solidFill>
              </a:rPr>
              <a:t>练习十六 第</a:t>
            </a:r>
            <a:r>
              <a:rPr lang="en-US" altLang="zh-CN" sz="1400" b="1" dirty="0">
                <a:solidFill>
                  <a:srgbClr val="002060"/>
                </a:solidFill>
              </a:rPr>
              <a:t>11</a:t>
            </a:r>
            <a:r>
              <a:rPr lang="zh-CN" altLang="en-US" sz="1400" b="1" dirty="0">
                <a:solidFill>
                  <a:srgbClr val="002060"/>
                </a:solidFill>
              </a:rPr>
              <a:t>题</a:t>
            </a:r>
            <a:r>
              <a:rPr lang="en-US" altLang="zh-CN" sz="1400" b="1" dirty="0">
                <a:solidFill>
                  <a:srgbClr val="002060"/>
                </a:solidFill>
              </a:rPr>
              <a:t>】</a:t>
            </a:r>
            <a:endParaRPr lang="zh-CN" altLang="en-US" sz="14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组合 20"/>
          <p:cNvGrpSpPr/>
          <p:nvPr/>
        </p:nvGrpSpPr>
        <p:grpSpPr bwMode="auto">
          <a:xfrm>
            <a:off x="754063" y="696913"/>
            <a:ext cx="8037512" cy="1543050"/>
            <a:chOff x="593314" y="432769"/>
            <a:chExt cx="7433862" cy="1543565"/>
          </a:xfrm>
        </p:grpSpPr>
        <p:sp>
          <p:nvSpPr>
            <p:cNvPr id="3" name="文本框 2"/>
            <p:cNvSpPr txBox="1"/>
            <p:nvPr/>
          </p:nvSpPr>
          <p:spPr>
            <a:xfrm>
              <a:off x="593314" y="432769"/>
              <a:ext cx="7433862" cy="1303772"/>
            </a:xfrm>
            <a:prstGeom prst="rect">
              <a:avLst/>
            </a:prstGeom>
            <a:noFill/>
          </p:spPr>
          <p:txBody>
            <a:bodyPr>
              <a:spAutoFit/>
            </a:bodyPr>
            <a:lstStyle/>
            <a:p>
              <a:pPr>
                <a:lnSpc>
                  <a:spcPct val="130000"/>
                </a:lnSpc>
                <a:defRPr/>
              </a:pPr>
              <a:r>
                <a:rPr lang="en-US" altLang="zh-CN" sz="3200" b="1" dirty="0">
                  <a:latin typeface="+mn-lt"/>
                  <a:ea typeface="黑体" panose="02010609060101010101" pitchFamily="49" charset="-122"/>
                </a:rPr>
                <a:t>6.</a:t>
              </a:r>
              <a:r>
                <a:rPr lang="zh-CN" altLang="en-US" sz="3200" b="1" dirty="0">
                  <a:latin typeface="+mn-lt"/>
                  <a:ea typeface="黑体" panose="02010609060101010101" pitchFamily="49" charset="-122"/>
                </a:rPr>
                <a:t>*化简一个分数时，用</a:t>
              </a:r>
              <a:r>
                <a:rPr lang="en-US" altLang="zh-CN" sz="3200" b="1" dirty="0">
                  <a:latin typeface="+mn-lt"/>
                  <a:ea typeface="黑体" panose="02010609060101010101" pitchFamily="49" charset="-122"/>
                </a:rPr>
                <a:t>2</a:t>
              </a:r>
              <a:r>
                <a:rPr lang="zh-CN" altLang="en-US" sz="3200" b="1" dirty="0">
                  <a:latin typeface="+mn-lt"/>
                  <a:ea typeface="黑体" panose="02010609060101010101" pitchFamily="49" charset="-122"/>
                </a:rPr>
                <a:t>约了两次，用</a:t>
              </a:r>
              <a:r>
                <a:rPr lang="en-US" altLang="zh-CN" sz="3200" b="1" dirty="0">
                  <a:latin typeface="+mn-lt"/>
                  <a:ea typeface="黑体" panose="02010609060101010101" pitchFamily="49" charset="-122"/>
                </a:rPr>
                <a:t>3</a:t>
              </a:r>
              <a:r>
                <a:rPr lang="zh-CN" altLang="en-US" sz="3200" b="1" dirty="0">
                  <a:latin typeface="+mn-lt"/>
                  <a:ea typeface="黑体" panose="02010609060101010101" pitchFamily="49" charset="-122"/>
                </a:rPr>
                <a:t>约了一次，得    。求原来的分数。</a:t>
              </a:r>
              <a:endParaRPr lang="zh-CN" altLang="en-US" sz="3200" b="1" dirty="0">
                <a:latin typeface="+mn-lt"/>
                <a:ea typeface="黑体" panose="02010609060101010101" pitchFamily="49" charset="-122"/>
              </a:endParaRPr>
            </a:p>
          </p:txBody>
        </p:sp>
        <p:grpSp>
          <p:nvGrpSpPr>
            <p:cNvPr id="28689" name="组合 2"/>
            <p:cNvGrpSpPr/>
            <p:nvPr/>
          </p:nvGrpSpPr>
          <p:grpSpPr bwMode="auto">
            <a:xfrm>
              <a:off x="2549053" y="896474"/>
              <a:ext cx="392894" cy="1079860"/>
              <a:chOff x="4294722" y="3532619"/>
              <a:chExt cx="392894" cy="1079860"/>
            </a:xfrm>
          </p:grpSpPr>
          <p:sp>
            <p:nvSpPr>
              <p:cNvPr id="5" name="Rectangle 6"/>
              <p:cNvSpPr>
                <a:spLocks noChangeArrowheads="1"/>
              </p:cNvSpPr>
              <p:nvPr/>
            </p:nvSpPr>
            <p:spPr bwMode="auto">
              <a:xfrm>
                <a:off x="4294722" y="3532619"/>
                <a:ext cx="386155" cy="1079860"/>
              </a:xfrm>
              <a:prstGeom prst="rect">
                <a:avLst/>
              </a:prstGeom>
              <a:noFill/>
              <a:ln>
                <a:noFill/>
              </a:ln>
            </p:spPr>
            <p:txBody>
              <a:bodyPr wrap="none" lIns="90000" tIns="46800" rIns="90000" bIns="46800">
                <a:spAutoFit/>
              </a:bodyPr>
              <a:lstStyle/>
              <a:p>
                <a:pPr algn="ctr">
                  <a:defRPr/>
                </a:pPr>
                <a:r>
                  <a:rPr lang="en-US" altLang="zh-CN" sz="3200" b="1" dirty="0">
                    <a:latin typeface="+mj-lt"/>
                    <a:ea typeface="+mj-ea"/>
                  </a:rPr>
                  <a:t>3</a:t>
                </a:r>
                <a:endParaRPr lang="en-US" altLang="zh-CN" sz="3200" b="1" dirty="0">
                  <a:latin typeface="+mj-lt"/>
                  <a:ea typeface="+mj-ea"/>
                </a:endParaRPr>
              </a:p>
              <a:p>
                <a:pPr algn="ctr">
                  <a:defRPr/>
                </a:pPr>
                <a:r>
                  <a:rPr lang="en-US" altLang="zh-CN" sz="3200" b="1" dirty="0">
                    <a:latin typeface="+mj-lt"/>
                    <a:ea typeface="+mj-ea"/>
                  </a:rPr>
                  <a:t>8</a:t>
                </a:r>
                <a:endParaRPr lang="en-US" altLang="zh-CN" sz="3200" b="1" dirty="0">
                  <a:latin typeface="+mj-lt"/>
                  <a:ea typeface="+mj-ea"/>
                </a:endParaRPr>
              </a:p>
            </p:txBody>
          </p:sp>
          <p:cxnSp>
            <p:nvCxnSpPr>
              <p:cNvPr id="6" name="直接连接符 5"/>
              <p:cNvCxnSpPr/>
              <p:nvPr/>
            </p:nvCxnSpPr>
            <p:spPr>
              <a:xfrm>
                <a:off x="4354318" y="4088429"/>
                <a:ext cx="33329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7" name="组合 6"/>
          <p:cNvGrpSpPr/>
          <p:nvPr/>
        </p:nvGrpSpPr>
        <p:grpSpPr bwMode="auto">
          <a:xfrm>
            <a:off x="2525713" y="2173288"/>
            <a:ext cx="3943350" cy="1079500"/>
            <a:chOff x="1675236" y="2076580"/>
            <a:chExt cx="3943386" cy="1079400"/>
          </a:xfrm>
        </p:grpSpPr>
        <p:grpSp>
          <p:nvGrpSpPr>
            <p:cNvPr id="28681" name="组合 6"/>
            <p:cNvGrpSpPr/>
            <p:nvPr/>
          </p:nvGrpSpPr>
          <p:grpSpPr bwMode="auto">
            <a:xfrm>
              <a:off x="1675236" y="2076581"/>
              <a:ext cx="2729240" cy="1079399"/>
              <a:chOff x="4935598" y="3533080"/>
              <a:chExt cx="2729240" cy="1079399"/>
            </a:xfrm>
          </p:grpSpPr>
          <p:sp>
            <p:nvSpPr>
              <p:cNvPr id="13" name="Rectangle 6"/>
              <p:cNvSpPr>
                <a:spLocks noChangeArrowheads="1"/>
              </p:cNvSpPr>
              <p:nvPr/>
            </p:nvSpPr>
            <p:spPr bwMode="auto">
              <a:xfrm>
                <a:off x="5095936" y="3533079"/>
                <a:ext cx="2401910" cy="1079400"/>
              </a:xfrm>
              <a:prstGeom prst="rect">
                <a:avLst/>
              </a:prstGeom>
              <a:noFill/>
              <a:ln>
                <a:noFill/>
              </a:ln>
            </p:spPr>
            <p:txBody>
              <a:bodyPr lIns="90000" tIns="46800" rIns="90000" bIns="46800">
                <a:spAutoFit/>
              </a:bodyPr>
              <a:lstStyle/>
              <a:p>
                <a:pPr>
                  <a:defRPr/>
                </a:pPr>
                <a:r>
                  <a:rPr lang="en-US" altLang="zh-CN" sz="3200" b="1" dirty="0">
                    <a:solidFill>
                      <a:srgbClr val="FF0000"/>
                    </a:solidFill>
                    <a:latin typeface="+mj-lt"/>
                    <a:ea typeface="+mj-ea"/>
                  </a:rPr>
                  <a:t>3×2×2×3</a:t>
                </a:r>
                <a:endParaRPr lang="en-US" altLang="zh-CN" sz="3200" b="1" dirty="0">
                  <a:solidFill>
                    <a:srgbClr val="FF0000"/>
                  </a:solidFill>
                  <a:latin typeface="+mj-lt"/>
                  <a:ea typeface="+mj-ea"/>
                </a:endParaRPr>
              </a:p>
              <a:p>
                <a:pPr>
                  <a:defRPr/>
                </a:pPr>
                <a:r>
                  <a:rPr lang="en-US" altLang="zh-CN" sz="3200" b="1" dirty="0">
                    <a:solidFill>
                      <a:srgbClr val="FF0000"/>
                    </a:solidFill>
                    <a:latin typeface="+mj-lt"/>
                    <a:ea typeface="+mj-ea"/>
                  </a:rPr>
                  <a:t>8×2×2×3</a:t>
                </a:r>
                <a:endParaRPr lang="en-US" altLang="zh-CN" sz="3200" b="1" dirty="0">
                  <a:solidFill>
                    <a:srgbClr val="FF0000"/>
                  </a:solidFill>
                  <a:latin typeface="+mj-lt"/>
                  <a:ea typeface="+mj-ea"/>
                </a:endParaRPr>
              </a:p>
            </p:txBody>
          </p:sp>
          <p:cxnSp>
            <p:nvCxnSpPr>
              <p:cNvPr id="14" name="直接连接符 13"/>
              <p:cNvCxnSpPr/>
              <p:nvPr/>
            </p:nvCxnSpPr>
            <p:spPr>
              <a:xfrm>
                <a:off x="4935598" y="4088653"/>
                <a:ext cx="272893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4508949" y="2340081"/>
              <a:ext cx="419104" cy="584146"/>
            </a:xfrm>
            <a:prstGeom prst="rect">
              <a:avLst/>
            </a:prstGeom>
            <a:noFill/>
          </p:spPr>
          <p:txBody>
            <a:bodyPr wrap="none">
              <a:spAutoFit/>
            </a:bodyPr>
            <a:lstStyle/>
            <a:p>
              <a:pPr>
                <a:defRPr/>
              </a:pPr>
              <a:r>
                <a:rPr lang="en-US" altLang="zh-CN" sz="3200" b="1" dirty="0">
                  <a:solidFill>
                    <a:srgbClr val="FF0000"/>
                  </a:solidFill>
                  <a:latin typeface="+mn-lt"/>
                  <a:ea typeface="黑体" panose="02010609060101010101" pitchFamily="49" charset="-122"/>
                </a:rPr>
                <a:t>=</a:t>
              </a:r>
              <a:endParaRPr lang="zh-CN" altLang="en-US" sz="3200" b="1" dirty="0">
                <a:solidFill>
                  <a:srgbClr val="FF0000"/>
                </a:solidFill>
                <a:latin typeface="+mn-lt"/>
                <a:ea typeface="黑体" panose="02010609060101010101" pitchFamily="49" charset="-122"/>
              </a:endParaRPr>
            </a:p>
          </p:txBody>
        </p:sp>
        <p:grpSp>
          <p:nvGrpSpPr>
            <p:cNvPr id="28683" name="组合 11"/>
            <p:cNvGrpSpPr/>
            <p:nvPr/>
          </p:nvGrpSpPr>
          <p:grpSpPr bwMode="auto">
            <a:xfrm>
              <a:off x="4991599" y="2076580"/>
              <a:ext cx="627023" cy="1079399"/>
              <a:chOff x="4935598" y="3533080"/>
              <a:chExt cx="627023" cy="1079399"/>
            </a:xfrm>
          </p:grpSpPr>
          <p:sp>
            <p:nvSpPr>
              <p:cNvPr id="11" name="Rectangle 6"/>
              <p:cNvSpPr>
                <a:spLocks noChangeArrowheads="1"/>
              </p:cNvSpPr>
              <p:nvPr/>
            </p:nvSpPr>
            <p:spPr bwMode="auto">
              <a:xfrm>
                <a:off x="4970477" y="3533080"/>
                <a:ext cx="592144" cy="1079400"/>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j-ea"/>
                  </a:rPr>
                  <a:t>36</a:t>
                </a:r>
                <a:endParaRPr lang="en-US" altLang="zh-CN" sz="3200" b="1" dirty="0">
                  <a:solidFill>
                    <a:srgbClr val="FF0000"/>
                  </a:solidFill>
                  <a:latin typeface="+mj-lt"/>
                  <a:ea typeface="+mj-ea"/>
                </a:endParaRPr>
              </a:p>
              <a:p>
                <a:pPr algn="ctr">
                  <a:defRPr/>
                </a:pPr>
                <a:r>
                  <a:rPr lang="en-US" altLang="zh-CN" sz="3200" b="1" dirty="0">
                    <a:solidFill>
                      <a:srgbClr val="FF0000"/>
                    </a:solidFill>
                    <a:latin typeface="+mj-lt"/>
                    <a:ea typeface="+mj-ea"/>
                  </a:rPr>
                  <a:t>96</a:t>
                </a:r>
                <a:endParaRPr lang="en-US" altLang="zh-CN" sz="3200" b="1" dirty="0">
                  <a:solidFill>
                    <a:srgbClr val="FF0000"/>
                  </a:solidFill>
                  <a:latin typeface="+mj-lt"/>
                  <a:ea typeface="+mj-ea"/>
                </a:endParaRPr>
              </a:p>
            </p:txBody>
          </p:sp>
          <p:cxnSp>
            <p:nvCxnSpPr>
              <p:cNvPr id="12" name="直接连接符 11"/>
              <p:cNvCxnSpPr/>
              <p:nvPr/>
            </p:nvCxnSpPr>
            <p:spPr>
              <a:xfrm>
                <a:off x="4935552" y="4088654"/>
                <a:ext cx="606431"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15" name="组合 14"/>
          <p:cNvGrpSpPr/>
          <p:nvPr/>
        </p:nvGrpSpPr>
        <p:grpSpPr bwMode="auto">
          <a:xfrm>
            <a:off x="1789113" y="3397250"/>
            <a:ext cx="4637087" cy="1079500"/>
            <a:chOff x="1783539" y="3443032"/>
            <a:chExt cx="4636206" cy="1079399"/>
          </a:xfrm>
        </p:grpSpPr>
        <p:grpSp>
          <p:nvGrpSpPr>
            <p:cNvPr id="28677" name="组合 15"/>
            <p:cNvGrpSpPr/>
            <p:nvPr/>
          </p:nvGrpSpPr>
          <p:grpSpPr bwMode="auto">
            <a:xfrm>
              <a:off x="5228133" y="3443032"/>
              <a:ext cx="627023" cy="1079399"/>
              <a:chOff x="4935598" y="3533080"/>
              <a:chExt cx="627023" cy="1079399"/>
            </a:xfrm>
          </p:grpSpPr>
          <p:sp>
            <p:nvSpPr>
              <p:cNvPr id="18" name="Rectangle 6"/>
              <p:cNvSpPr>
                <a:spLocks noChangeArrowheads="1"/>
              </p:cNvSpPr>
              <p:nvPr/>
            </p:nvSpPr>
            <p:spPr bwMode="auto">
              <a:xfrm>
                <a:off x="4970142" y="3533080"/>
                <a:ext cx="592025" cy="1079399"/>
              </a:xfrm>
              <a:prstGeom prst="rect">
                <a:avLst/>
              </a:prstGeom>
              <a:noFill/>
              <a:ln>
                <a:noFill/>
              </a:ln>
            </p:spPr>
            <p:txBody>
              <a:bodyPr wrap="none" lIns="90000" tIns="46800" rIns="90000" bIns="46800">
                <a:spAutoFit/>
              </a:bodyPr>
              <a:lstStyle/>
              <a:p>
                <a:pPr algn="ctr">
                  <a:defRPr/>
                </a:pPr>
                <a:r>
                  <a:rPr lang="en-US" altLang="zh-CN" sz="3200" b="1" dirty="0">
                    <a:solidFill>
                      <a:srgbClr val="FF0000"/>
                    </a:solidFill>
                    <a:latin typeface="+mj-lt"/>
                    <a:ea typeface="+mj-ea"/>
                  </a:rPr>
                  <a:t>36</a:t>
                </a:r>
                <a:endParaRPr lang="en-US" altLang="zh-CN" sz="3200" b="1" dirty="0">
                  <a:solidFill>
                    <a:srgbClr val="FF0000"/>
                  </a:solidFill>
                  <a:latin typeface="+mj-lt"/>
                  <a:ea typeface="+mj-ea"/>
                </a:endParaRPr>
              </a:p>
              <a:p>
                <a:pPr algn="ctr">
                  <a:defRPr/>
                </a:pPr>
                <a:r>
                  <a:rPr lang="en-US" altLang="zh-CN" sz="3200" b="1" dirty="0">
                    <a:solidFill>
                      <a:srgbClr val="FF0000"/>
                    </a:solidFill>
                    <a:latin typeface="+mj-lt"/>
                    <a:ea typeface="+mj-ea"/>
                  </a:rPr>
                  <a:t>96</a:t>
                </a:r>
                <a:endParaRPr lang="en-US" altLang="zh-CN" sz="3200" b="1" dirty="0">
                  <a:solidFill>
                    <a:srgbClr val="FF0000"/>
                  </a:solidFill>
                  <a:latin typeface="+mj-lt"/>
                  <a:ea typeface="+mj-ea"/>
                </a:endParaRPr>
              </a:p>
            </p:txBody>
          </p:sp>
          <p:cxnSp>
            <p:nvCxnSpPr>
              <p:cNvPr id="19" name="直接连接符 18"/>
              <p:cNvCxnSpPr/>
              <p:nvPr/>
            </p:nvCxnSpPr>
            <p:spPr>
              <a:xfrm>
                <a:off x="4935224" y="4088653"/>
                <a:ext cx="60631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8678" name="矩形 19"/>
            <p:cNvSpPr>
              <a:spLocks noChangeArrowheads="1"/>
            </p:cNvSpPr>
            <p:nvPr/>
          </p:nvSpPr>
          <p:spPr bwMode="auto">
            <a:xfrm>
              <a:off x="1783539" y="3737856"/>
              <a:ext cx="463620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r>
                <a:rPr lang="zh-CN" altLang="en-US" sz="3200" b="1">
                  <a:solidFill>
                    <a:srgbClr val="FF0000"/>
                  </a:solidFill>
                  <a:latin typeface="Calibri" panose="020F0502020204030204" pitchFamily="34" charset="0"/>
                  <a:ea typeface="黑体" panose="02010609060101010101" pitchFamily="49" charset="-122"/>
                </a:rPr>
                <a:t>答：原来的分数是        。</a:t>
              </a:r>
              <a:endParaRPr lang="zh-CN" altLang="en-US" sz="3200">
                <a:solidFill>
                  <a:srgbClr val="FF0000"/>
                </a:solidFill>
                <a:latin typeface="Calibri" panose="020F0502020204030204" pitchFamily="34" charset="0"/>
                <a:ea typeface="黑体" panose="02010609060101010101" pitchFamily="49" charset="-122"/>
              </a:endParaRPr>
            </a:p>
          </p:txBody>
        </p:sp>
      </p:grpSp>
      <p:sp>
        <p:nvSpPr>
          <p:cNvPr id="2" name="文本框 1"/>
          <p:cNvSpPr txBox="1"/>
          <p:nvPr/>
        </p:nvSpPr>
        <p:spPr>
          <a:xfrm>
            <a:off x="5100688" y="434505"/>
            <a:ext cx="2940228" cy="307777"/>
          </a:xfrm>
          <a:prstGeom prst="rect">
            <a:avLst/>
          </a:prstGeom>
          <a:noFill/>
        </p:spPr>
        <p:txBody>
          <a:bodyPr wrap="none" rtlCol="0">
            <a:spAutoFit/>
          </a:bodyPr>
          <a:lstStyle/>
          <a:p>
            <a:r>
              <a:rPr lang="en-US" altLang="zh-CN" sz="1400" b="1" dirty="0">
                <a:solidFill>
                  <a:srgbClr val="002060"/>
                </a:solidFill>
              </a:rPr>
              <a:t>【</a:t>
            </a:r>
            <a:r>
              <a:rPr lang="zh-CN" altLang="en-US" sz="1400" b="1" dirty="0">
                <a:solidFill>
                  <a:srgbClr val="002060"/>
                </a:solidFill>
              </a:rPr>
              <a:t>选自课本</a:t>
            </a:r>
            <a:r>
              <a:rPr lang="en-US" altLang="zh-CN" sz="1400" b="1" dirty="0">
                <a:solidFill>
                  <a:srgbClr val="002060"/>
                </a:solidFill>
              </a:rPr>
              <a:t>P67 </a:t>
            </a:r>
            <a:r>
              <a:rPr lang="zh-CN" altLang="en-US" sz="1400" b="1" dirty="0">
                <a:solidFill>
                  <a:srgbClr val="002060"/>
                </a:solidFill>
              </a:rPr>
              <a:t>练习十六 第</a:t>
            </a:r>
            <a:r>
              <a:rPr lang="en-US" altLang="zh-CN" sz="1400" b="1" dirty="0">
                <a:solidFill>
                  <a:srgbClr val="002060"/>
                </a:solidFill>
              </a:rPr>
              <a:t>13</a:t>
            </a:r>
            <a:r>
              <a:rPr lang="zh-CN" altLang="en-US" sz="1400" b="1" dirty="0">
                <a:solidFill>
                  <a:srgbClr val="002060"/>
                </a:solidFill>
              </a:rPr>
              <a:t>题</a:t>
            </a:r>
            <a:r>
              <a:rPr lang="en-US" altLang="zh-CN" sz="1400" b="1" dirty="0">
                <a:solidFill>
                  <a:srgbClr val="002060"/>
                </a:solidFill>
              </a:rPr>
              <a:t>】</a:t>
            </a:r>
            <a:endParaRPr lang="zh-CN" altLang="en-US" sz="14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图片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6189663" y="2973388"/>
            <a:ext cx="1955800" cy="17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矩形 20"/>
          <p:cNvSpPr>
            <a:spLocks noChangeArrowheads="1"/>
          </p:cNvSpPr>
          <p:nvPr/>
        </p:nvSpPr>
        <p:spPr bwMode="auto">
          <a:xfrm>
            <a:off x="3281363" y="919163"/>
            <a:ext cx="2582862"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lnSpc>
                <a:spcPct val="120000"/>
              </a:lnSpc>
            </a:pPr>
            <a:r>
              <a:rPr lang="zh-CN" altLang="en-US" sz="3200" b="1">
                <a:solidFill>
                  <a:srgbClr val="E72D8B"/>
                </a:solidFill>
                <a:latin typeface="Times New Roman" panose="02020603050405020304" pitchFamily="18" charset="0"/>
                <a:ea typeface="黑体" panose="02010609060101010101" pitchFamily="49" charset="-122"/>
              </a:rPr>
              <a:t>约分的方法</a:t>
            </a:r>
            <a:endParaRPr lang="zh-CN" altLang="en-US" sz="3200" b="1">
              <a:solidFill>
                <a:srgbClr val="E72D8B"/>
              </a:solidFill>
              <a:latin typeface="Times New Roman" panose="02020603050405020304" pitchFamily="18" charset="0"/>
              <a:ea typeface="黑体" panose="02010609060101010101" pitchFamily="49" charset="-122"/>
            </a:endParaRPr>
          </a:p>
        </p:txBody>
      </p:sp>
      <p:sp>
        <p:nvSpPr>
          <p:cNvPr id="29700" name="矩形 21"/>
          <p:cNvSpPr>
            <a:spLocks noChangeArrowheads="1"/>
          </p:cNvSpPr>
          <p:nvPr/>
        </p:nvSpPr>
        <p:spPr bwMode="auto">
          <a:xfrm>
            <a:off x="2105025" y="1655763"/>
            <a:ext cx="238442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solidFill>
                  <a:srgbClr val="000000"/>
                </a:solidFill>
                <a:latin typeface="Times New Roman" panose="02020603050405020304" pitchFamily="18" charset="0"/>
                <a:ea typeface="黑体" panose="02010609060101010101" pitchFamily="49" charset="-122"/>
              </a:rPr>
              <a:t>方法一：</a:t>
            </a:r>
            <a:endParaRPr lang="en-US" altLang="zh-CN" sz="3200" b="1">
              <a:solidFill>
                <a:srgbClr val="000000"/>
              </a:solidFill>
              <a:latin typeface="Times New Roman" panose="02020603050405020304" pitchFamily="18" charset="0"/>
              <a:ea typeface="黑体" panose="02010609060101010101" pitchFamily="49" charset="-122"/>
            </a:endParaRPr>
          </a:p>
        </p:txBody>
      </p:sp>
      <p:sp>
        <p:nvSpPr>
          <p:cNvPr id="29701" name="矩形 22"/>
          <p:cNvSpPr>
            <a:spLocks noChangeArrowheads="1"/>
          </p:cNvSpPr>
          <p:nvPr/>
        </p:nvSpPr>
        <p:spPr bwMode="auto">
          <a:xfrm>
            <a:off x="2135188" y="3090863"/>
            <a:ext cx="238442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solidFill>
                  <a:srgbClr val="000000"/>
                </a:solidFill>
                <a:latin typeface="Times New Roman" panose="02020603050405020304" pitchFamily="18" charset="0"/>
                <a:ea typeface="黑体" panose="02010609060101010101" pitchFamily="49" charset="-122"/>
              </a:rPr>
              <a:t>方法二：</a:t>
            </a:r>
            <a:endParaRPr lang="zh-CN" altLang="en-US" sz="3200" b="1">
              <a:solidFill>
                <a:srgbClr val="000000"/>
              </a:solidFill>
              <a:latin typeface="Times New Roman" panose="02020603050405020304" pitchFamily="18" charset="0"/>
              <a:ea typeface="黑体" panose="02010609060101010101" pitchFamily="49" charset="-122"/>
            </a:endParaRPr>
          </a:p>
        </p:txBody>
      </p:sp>
      <p:sp>
        <p:nvSpPr>
          <p:cNvPr id="29702" name="矩形 23"/>
          <p:cNvSpPr>
            <a:spLocks noChangeArrowheads="1"/>
          </p:cNvSpPr>
          <p:nvPr/>
        </p:nvSpPr>
        <p:spPr bwMode="auto">
          <a:xfrm>
            <a:off x="1350963" y="3522663"/>
            <a:ext cx="4978400" cy="121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solidFill>
                  <a:srgbClr val="000000"/>
                </a:solidFill>
                <a:latin typeface="Times New Roman" panose="02020603050405020304" pitchFamily="18" charset="0"/>
                <a:ea typeface="黑体" panose="02010609060101010101" pitchFamily="49" charset="-122"/>
              </a:rPr>
              <a:t>直接用分子和分母的最大公因数去除。</a:t>
            </a:r>
            <a:endParaRPr lang="zh-CN" altLang="en-US" sz="3200" b="1">
              <a:solidFill>
                <a:srgbClr val="000000"/>
              </a:solidFill>
              <a:latin typeface="Times New Roman" panose="02020603050405020304" pitchFamily="18" charset="0"/>
              <a:ea typeface="黑体" panose="02010609060101010101" pitchFamily="49" charset="-122"/>
            </a:endParaRPr>
          </a:p>
        </p:txBody>
      </p:sp>
      <p:sp>
        <p:nvSpPr>
          <p:cNvPr id="29703" name="矩形 24"/>
          <p:cNvSpPr>
            <a:spLocks noChangeArrowheads="1"/>
          </p:cNvSpPr>
          <p:nvPr/>
        </p:nvSpPr>
        <p:spPr bwMode="auto">
          <a:xfrm>
            <a:off x="1350963" y="2189163"/>
            <a:ext cx="7272337"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nSpc>
                <a:spcPct val="120000"/>
              </a:lnSpc>
            </a:pPr>
            <a:r>
              <a:rPr lang="zh-CN" altLang="en-US" sz="3200" b="1">
                <a:solidFill>
                  <a:srgbClr val="000000"/>
                </a:solidFill>
                <a:latin typeface="Times New Roman" panose="02020603050405020304" pitchFamily="18" charset="0"/>
                <a:ea typeface="黑体" panose="02010609060101010101" pitchFamily="49" charset="-122"/>
              </a:rPr>
              <a:t>用分子和分母共有的质因数依次去除。</a:t>
            </a:r>
            <a:endParaRPr lang="en-US" altLang="zh-CN" sz="3200" b="1">
              <a:solidFill>
                <a:srgbClr val="000000"/>
              </a:solidFill>
              <a:latin typeface="Times New Roman" panose="02020603050405020304" pitchFamily="18" charset="0"/>
              <a:ea typeface="黑体" panose="02010609060101010101" pitchFamily="49" charset="-122"/>
            </a:endParaRPr>
          </a:p>
        </p:txBody>
      </p:sp>
      <p:grpSp>
        <p:nvGrpSpPr>
          <p:cNvPr id="29704" name="组合 25"/>
          <p:cNvGrpSpPr/>
          <p:nvPr/>
        </p:nvGrpSpPr>
        <p:grpSpPr bwMode="auto">
          <a:xfrm>
            <a:off x="1500188" y="1611313"/>
            <a:ext cx="563562" cy="568325"/>
            <a:chOff x="2127250" y="3678238"/>
            <a:chExt cx="563563" cy="568325"/>
          </a:xfrm>
        </p:grpSpPr>
        <p:sp>
          <p:nvSpPr>
            <p:cNvPr id="27" name="任意多边形 26"/>
            <p:cNvSpPr/>
            <p:nvPr>
              <p:custDataLst>
                <p:tags r:id="rId2"/>
              </p:custDataLst>
            </p:nvPr>
          </p:nvSpPr>
          <p:spPr>
            <a:xfrm>
              <a:off x="2127250" y="3697288"/>
              <a:ext cx="549276" cy="549275"/>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rgbClr val="FFC91D"/>
            </a:solidFill>
            <a:ln w="12700" cap="flat" cmpd="sng" algn="ctr">
              <a:noFill/>
              <a:prstDash val="solid"/>
              <a:miter lim="800000"/>
            </a:ln>
            <a:effectLst/>
          </p:spPr>
          <p:txBody>
            <a:bodyPr lIns="0" tIns="180000" rIns="0" bIns="0" anchor="ctr"/>
            <a:lstStyle/>
            <a:p>
              <a:pPr algn="ctr" fontAlgn="auto">
                <a:spcBef>
                  <a:spcPts val="0"/>
                </a:spcBef>
                <a:spcAft>
                  <a:spcPts val="0"/>
                </a:spcAft>
                <a:defRPr/>
              </a:pPr>
              <a:r>
                <a:rPr lang="en-US" altLang="zh-CN" sz="2800" b="1" kern="0" dirty="0">
                  <a:solidFill>
                    <a:srgbClr val="FFFFFF"/>
                  </a:solidFill>
                  <a:latin typeface="Calibri" panose="020F0502020204030204"/>
                  <a:ea typeface="黑体" panose="02010609060101010101" pitchFamily="49" charset="-122"/>
                </a:rPr>
                <a:t>01</a:t>
              </a:r>
              <a:endParaRPr lang="zh-CN" altLang="en-US" sz="2800" b="1" kern="0" dirty="0">
                <a:solidFill>
                  <a:srgbClr val="FFFFFF"/>
                </a:solidFill>
                <a:latin typeface="Calibri" panose="020F0502020204030204"/>
                <a:ea typeface="黑体" panose="02010609060101010101" pitchFamily="49" charset="-122"/>
              </a:endParaRPr>
            </a:p>
          </p:txBody>
        </p:sp>
        <p:sp>
          <p:nvSpPr>
            <p:cNvPr id="28" name="矩形 27"/>
            <p:cNvSpPr/>
            <p:nvPr>
              <p:custDataLst>
                <p:tags r:id="rId3"/>
              </p:custDataLst>
            </p:nvPr>
          </p:nvSpPr>
          <p:spPr>
            <a:xfrm>
              <a:off x="2527301" y="3678238"/>
              <a:ext cx="163512" cy="169862"/>
            </a:xfrm>
            <a:prstGeom prst="rect">
              <a:avLst/>
            </a:prstGeom>
            <a:solidFill>
              <a:srgbClr val="FFC91D">
                <a:lumMod val="40000"/>
                <a:lumOff val="60000"/>
              </a:srgbClr>
            </a:solidFill>
            <a:ln w="12700" cap="flat" cmpd="sng" algn="ctr">
              <a:noFill/>
              <a:prstDash val="solid"/>
              <a:miter lim="800000"/>
            </a:ln>
            <a:effectLst/>
          </p:spPr>
          <p:txBody>
            <a:bodyPr lIns="0" tIns="216000" rIns="180000" bIns="0" anchor="ctr"/>
            <a:lstStyle/>
            <a:p>
              <a:pPr algn="ctr" fontAlgn="auto">
                <a:spcBef>
                  <a:spcPts val="0"/>
                </a:spcBef>
                <a:spcAft>
                  <a:spcPts val="0"/>
                </a:spcAft>
                <a:defRPr/>
              </a:pPr>
              <a:endParaRPr lang="zh-CN" altLang="en-US" sz="600" b="1" kern="0" dirty="0">
                <a:solidFill>
                  <a:srgbClr val="FFFFFF"/>
                </a:solidFill>
                <a:latin typeface="Calibri" panose="020F0502020204030204"/>
                <a:ea typeface="黑体" panose="02010609060101010101" pitchFamily="49" charset="-122"/>
              </a:endParaRPr>
            </a:p>
          </p:txBody>
        </p:sp>
      </p:grpSp>
      <p:grpSp>
        <p:nvGrpSpPr>
          <p:cNvPr id="29705" name="组合 28"/>
          <p:cNvGrpSpPr/>
          <p:nvPr/>
        </p:nvGrpSpPr>
        <p:grpSpPr bwMode="auto">
          <a:xfrm>
            <a:off x="1485900" y="3043238"/>
            <a:ext cx="563563" cy="568325"/>
            <a:chOff x="2127250" y="5097463"/>
            <a:chExt cx="563563" cy="568325"/>
          </a:xfrm>
        </p:grpSpPr>
        <p:sp>
          <p:nvSpPr>
            <p:cNvPr id="30" name="任意多边形 29"/>
            <p:cNvSpPr/>
            <p:nvPr>
              <p:custDataLst>
                <p:tags r:id="rId4"/>
              </p:custDataLst>
            </p:nvPr>
          </p:nvSpPr>
          <p:spPr>
            <a:xfrm>
              <a:off x="2127250" y="5114925"/>
              <a:ext cx="549275" cy="550863"/>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rgbClr val="B7DC50"/>
            </a:solidFill>
            <a:ln w="12700" cap="flat" cmpd="sng" algn="ctr">
              <a:noFill/>
              <a:prstDash val="solid"/>
              <a:miter lim="800000"/>
            </a:ln>
            <a:effectLst/>
          </p:spPr>
          <p:txBody>
            <a:bodyPr lIns="0" tIns="180000" rIns="0" bIns="0" anchor="ctr"/>
            <a:lstStyle/>
            <a:p>
              <a:pPr algn="ctr" fontAlgn="auto">
                <a:spcBef>
                  <a:spcPts val="0"/>
                </a:spcBef>
                <a:spcAft>
                  <a:spcPts val="0"/>
                </a:spcAft>
                <a:defRPr/>
              </a:pPr>
              <a:r>
                <a:rPr lang="en-US" altLang="zh-CN" sz="2800" b="1" kern="0" dirty="0">
                  <a:solidFill>
                    <a:srgbClr val="FFFFFF"/>
                  </a:solidFill>
                  <a:latin typeface="Calibri" panose="020F0502020204030204"/>
                  <a:ea typeface="黑体" panose="02010609060101010101" pitchFamily="49" charset="-122"/>
                </a:rPr>
                <a:t>02</a:t>
              </a:r>
              <a:endParaRPr lang="zh-CN" altLang="en-US" sz="2800" b="1" kern="0" dirty="0">
                <a:solidFill>
                  <a:srgbClr val="FFFFFF"/>
                </a:solidFill>
                <a:latin typeface="Calibri" panose="020F0502020204030204"/>
                <a:ea typeface="黑体" panose="02010609060101010101" pitchFamily="49" charset="-122"/>
              </a:endParaRPr>
            </a:p>
          </p:txBody>
        </p:sp>
        <p:sp>
          <p:nvSpPr>
            <p:cNvPr id="31" name="矩形 30"/>
            <p:cNvSpPr/>
            <p:nvPr>
              <p:custDataLst>
                <p:tags r:id="rId5"/>
              </p:custDataLst>
            </p:nvPr>
          </p:nvSpPr>
          <p:spPr>
            <a:xfrm>
              <a:off x="2527300" y="5097463"/>
              <a:ext cx="163513" cy="168275"/>
            </a:xfrm>
            <a:prstGeom prst="rect">
              <a:avLst/>
            </a:prstGeom>
            <a:solidFill>
              <a:srgbClr val="B7DC50">
                <a:lumMod val="40000"/>
                <a:lumOff val="60000"/>
              </a:srgbClr>
            </a:solidFill>
            <a:ln w="12700" cap="flat" cmpd="sng" algn="ctr">
              <a:noFill/>
              <a:prstDash val="solid"/>
              <a:miter lim="800000"/>
            </a:ln>
            <a:effectLst/>
          </p:spPr>
          <p:txBody>
            <a:bodyPr lIns="0" tIns="216000" rIns="180000" bIns="0" anchor="ctr"/>
            <a:lstStyle/>
            <a:p>
              <a:pPr algn="ctr" fontAlgn="auto">
                <a:spcBef>
                  <a:spcPts val="0"/>
                </a:spcBef>
                <a:spcAft>
                  <a:spcPts val="0"/>
                </a:spcAft>
                <a:defRPr/>
              </a:pPr>
              <a:endParaRPr lang="zh-CN" altLang="en-US" sz="600" b="1" kern="0" dirty="0">
                <a:solidFill>
                  <a:srgbClr val="FFFFFF"/>
                </a:solidFill>
                <a:latin typeface="Calibri" panose="020F0502020204030204"/>
                <a:ea typeface="黑体" panose="02010609060101010101" pitchFamily="49" charset="-122"/>
              </a:endParaRPr>
            </a:p>
          </p:txBody>
        </p:sp>
      </p:grpSp>
      <p:grpSp>
        <p:nvGrpSpPr>
          <p:cNvPr id="29706" name="组合 16"/>
          <p:cNvGrpSpPr/>
          <p:nvPr/>
        </p:nvGrpSpPr>
        <p:grpSpPr bwMode="auto">
          <a:xfrm>
            <a:off x="-219075" y="-96838"/>
            <a:ext cx="4329113" cy="1130301"/>
            <a:chOff x="-219148" y="-96501"/>
            <a:chExt cx="4329052" cy="1130163"/>
          </a:xfrm>
        </p:grpSpPr>
        <p:grpSp>
          <p:nvGrpSpPr>
            <p:cNvPr id="29707" name="组合 17"/>
            <p:cNvGrpSpPr/>
            <p:nvPr/>
          </p:nvGrpSpPr>
          <p:grpSpPr bwMode="auto">
            <a:xfrm>
              <a:off x="-219148" y="-96501"/>
              <a:ext cx="4329052" cy="1130163"/>
              <a:chOff x="-219148" y="-96501"/>
              <a:chExt cx="4329052" cy="1130163"/>
            </a:xfrm>
          </p:grpSpPr>
          <p:pic>
            <p:nvPicPr>
              <p:cNvPr id="20" name="图片 19"/>
              <p:cNvPicPr>
                <a:picLocks noChangeAspect="1"/>
              </p:cNvPicPr>
              <p:nvPr/>
            </p:nvPicPr>
            <p:blipFill rotWithShape="1">
              <a:blip r:embed="rId6"/>
              <a:srcRect l="53693"/>
              <a:stretch>
                <a:fillRect/>
              </a:stretch>
            </p:blipFill>
            <p:spPr>
              <a:xfrm>
                <a:off x="827000" y="74929"/>
                <a:ext cx="3282904" cy="731748"/>
              </a:xfrm>
              <a:prstGeom prst="rect">
                <a:avLst/>
              </a:prstGeom>
              <a:effectLst>
                <a:outerShdw blurRad="50800" dist="38100" dir="2700000" algn="tl" rotWithShape="0">
                  <a:prstClr val="black">
                    <a:alpha val="40000"/>
                  </a:prstClr>
                </a:outerShdw>
              </a:effectLst>
            </p:spPr>
          </p:pic>
          <p:pic>
            <p:nvPicPr>
              <p:cNvPr id="21" name="图片 20"/>
              <p:cNvPicPr>
                <a:picLocks noChangeAspect="1"/>
              </p:cNvPicPr>
              <p:nvPr/>
            </p:nvPicPr>
            <p:blipFill>
              <a:blip r:embed="rId7" cstate="print"/>
              <a:stretch>
                <a:fillRect/>
              </a:stretch>
            </p:blipFill>
            <p:spPr>
              <a:xfrm rot="21017045">
                <a:off x="-219148" y="-96501"/>
                <a:ext cx="1600177" cy="1130163"/>
              </a:xfrm>
              <a:prstGeom prst="rect">
                <a:avLst/>
              </a:prstGeom>
              <a:effectLst>
                <a:outerShdw blurRad="50800" dist="38100" dir="2700000" algn="tl" rotWithShape="0">
                  <a:prstClr val="black">
                    <a:alpha val="40000"/>
                  </a:prstClr>
                </a:outerShdw>
              </a:effectLst>
            </p:spPr>
          </p:pic>
        </p:grpSp>
        <p:sp>
          <p:nvSpPr>
            <p:cNvPr id="19" name="文本框 1"/>
            <p:cNvSpPr txBox="1">
              <a:spLocks noChangeArrowheads="1"/>
            </p:cNvSpPr>
            <p:nvPr/>
          </p:nvSpPr>
          <p:spPr bwMode="auto">
            <a:xfrm>
              <a:off x="1039722" y="136834"/>
              <a:ext cx="2655850" cy="584129"/>
            </a:xfrm>
            <a:prstGeom prst="rect">
              <a:avLst/>
            </a:prstGeom>
            <a:noFill/>
            <a:ln>
              <a:noFill/>
            </a:ln>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32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六、课堂小结</a:t>
              </a:r>
              <a:endParaRPr lang="zh-CN" altLang="en-US" sz="32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1" name="组合 23"/>
          <p:cNvGrpSpPr/>
          <p:nvPr/>
        </p:nvGrpSpPr>
        <p:grpSpPr bwMode="auto">
          <a:xfrm>
            <a:off x="-219075" y="-96838"/>
            <a:ext cx="4329113" cy="1130301"/>
            <a:chOff x="-219148" y="-96501"/>
            <a:chExt cx="4329052" cy="1130163"/>
          </a:xfrm>
        </p:grpSpPr>
        <p:grpSp>
          <p:nvGrpSpPr>
            <p:cNvPr id="30743" name="组合 24"/>
            <p:cNvGrpSpPr/>
            <p:nvPr/>
          </p:nvGrpSpPr>
          <p:grpSpPr bwMode="auto">
            <a:xfrm>
              <a:off x="-219148" y="-96501"/>
              <a:ext cx="4329052" cy="1130163"/>
              <a:chOff x="-219148" y="-96501"/>
              <a:chExt cx="4329052" cy="1130163"/>
            </a:xfrm>
          </p:grpSpPr>
          <p:pic>
            <p:nvPicPr>
              <p:cNvPr id="27" name="图片 26"/>
              <p:cNvPicPr>
                <a:picLocks noChangeAspect="1"/>
              </p:cNvPicPr>
              <p:nvPr/>
            </p:nvPicPr>
            <p:blipFill rotWithShape="1">
              <a:blip r:embed="rId1"/>
              <a:srcRect l="53693"/>
              <a:stretch>
                <a:fillRect/>
              </a:stretch>
            </p:blipFill>
            <p:spPr>
              <a:xfrm>
                <a:off x="827000" y="74929"/>
                <a:ext cx="3282904" cy="731748"/>
              </a:xfrm>
              <a:prstGeom prst="rect">
                <a:avLst/>
              </a:prstGeom>
              <a:effectLst>
                <a:outerShdw blurRad="50800" dist="38100" dir="2700000" algn="tl" rotWithShape="0">
                  <a:prstClr val="black">
                    <a:alpha val="40000"/>
                  </a:prstClr>
                </a:outerShdw>
              </a:effectLst>
            </p:spPr>
          </p:pic>
          <p:pic>
            <p:nvPicPr>
              <p:cNvPr id="28" name="图片 27"/>
              <p:cNvPicPr>
                <a:picLocks noChangeAspect="1"/>
              </p:cNvPicPr>
              <p:nvPr/>
            </p:nvPicPr>
            <p:blipFill>
              <a:blip r:embed="rId2" cstate="print"/>
              <a:stretch>
                <a:fillRect/>
              </a:stretch>
            </p:blipFill>
            <p:spPr>
              <a:xfrm rot="21017045">
                <a:off x="-219148" y="-96501"/>
                <a:ext cx="1600177" cy="1130163"/>
              </a:xfrm>
              <a:prstGeom prst="rect">
                <a:avLst/>
              </a:prstGeom>
              <a:effectLst>
                <a:outerShdw blurRad="50800" dist="38100" dir="2700000" algn="tl" rotWithShape="0">
                  <a:prstClr val="black">
                    <a:alpha val="40000"/>
                  </a:prstClr>
                </a:outerShdw>
              </a:effectLst>
            </p:spPr>
          </p:pic>
        </p:grpSp>
        <p:sp>
          <p:nvSpPr>
            <p:cNvPr id="26" name="文本框 1"/>
            <p:cNvSpPr txBox="1">
              <a:spLocks noChangeArrowheads="1"/>
            </p:cNvSpPr>
            <p:nvPr/>
          </p:nvSpPr>
          <p:spPr bwMode="auto">
            <a:xfrm>
              <a:off x="1039722" y="136834"/>
              <a:ext cx="2632673" cy="583494"/>
            </a:xfrm>
            <a:prstGeom prst="rect">
              <a:avLst/>
            </a:prstGeom>
            <a:noFill/>
            <a:ln>
              <a:noFill/>
            </a:ln>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32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六、作业设计</a:t>
              </a:r>
              <a:endParaRPr lang="zh-CN" altLang="en-US" sz="3200" b="1" dirty="0">
                <a:solidFill>
                  <a:schemeClr val="bg1"/>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grpSp>
      <p:sp>
        <p:nvSpPr>
          <p:cNvPr id="2" name="矩形 1"/>
          <p:cNvSpPr/>
          <p:nvPr/>
        </p:nvSpPr>
        <p:spPr>
          <a:xfrm>
            <a:off x="827088" y="1131570"/>
            <a:ext cx="7767637" cy="780415"/>
          </a:xfrm>
          <a:prstGeom prst="rect">
            <a:avLst/>
          </a:prstGeom>
        </p:spPr>
        <p:txBody>
          <a:bodyPr>
            <a:spAutoFit/>
          </a:bodyPr>
          <a:p>
            <a:pPr>
              <a:lnSpc>
                <a:spcPct val="140000"/>
              </a:lnSpc>
              <a:defRPr/>
            </a:pPr>
            <a:r>
              <a:rPr lang="zh-CN" altLang="en-US" sz="3200" b="1" dirty="0">
                <a:latin typeface="+mn-lt"/>
                <a:ea typeface="+mn-ea"/>
              </a:rPr>
              <a:t>一、填一填。</a:t>
            </a:r>
            <a:endParaRPr lang="zh-CN" altLang="en-US" sz="3200" b="1" dirty="0">
              <a:latin typeface="+mn-lt"/>
              <a:ea typeface="+mn-ea"/>
            </a:endParaRPr>
          </a:p>
        </p:txBody>
      </p:sp>
      <p:sp>
        <p:nvSpPr>
          <p:cNvPr id="3" name="矩形 2"/>
          <p:cNvSpPr/>
          <p:nvPr/>
        </p:nvSpPr>
        <p:spPr>
          <a:xfrm>
            <a:off x="827088" y="699135"/>
            <a:ext cx="7767637" cy="521970"/>
          </a:xfrm>
          <a:prstGeom prst="rect">
            <a:avLst/>
          </a:prstGeom>
        </p:spPr>
        <p:txBody>
          <a:bodyPr>
            <a:spAutoFit/>
          </a:bodyPr>
          <a:p>
            <a:pPr>
              <a:lnSpc>
                <a:spcPct val="140000"/>
              </a:lnSpc>
              <a:defRPr/>
            </a:pPr>
            <a:r>
              <a:rPr lang="zh-CN" altLang="en-US" sz="2000" b="1" dirty="0">
                <a:solidFill>
                  <a:srgbClr val="7030A0"/>
                </a:solidFill>
                <a:latin typeface="+mn-lt"/>
                <a:ea typeface="+mn-ea"/>
              </a:rPr>
              <a:t>见</a:t>
            </a:r>
            <a:r>
              <a:rPr lang="en-US" altLang="zh-CN" sz="2000" b="1" dirty="0">
                <a:solidFill>
                  <a:srgbClr val="7030A0"/>
                </a:solidFill>
                <a:latin typeface="+mn-lt"/>
                <a:ea typeface="+mn-ea"/>
              </a:rPr>
              <a:t>“</a:t>
            </a:r>
            <a:r>
              <a:rPr lang="zh-CN" altLang="en-US" sz="2000" b="1" dirty="0">
                <a:solidFill>
                  <a:srgbClr val="7030A0"/>
                </a:solidFill>
                <a:latin typeface="+mn-lt"/>
                <a:ea typeface="+mn-ea"/>
              </a:rPr>
              <a:t>状元成才路</a:t>
            </a:r>
            <a:r>
              <a:rPr lang="en-US" altLang="zh-CN" sz="2000" b="1" dirty="0">
                <a:solidFill>
                  <a:srgbClr val="7030A0"/>
                </a:solidFill>
                <a:latin typeface="+mn-lt"/>
                <a:ea typeface="+mn-ea"/>
              </a:rPr>
              <a:t>”</a:t>
            </a:r>
            <a:r>
              <a:rPr lang="zh-CN" altLang="en-US" sz="2000" b="1" dirty="0">
                <a:solidFill>
                  <a:srgbClr val="7030A0"/>
                </a:solidFill>
                <a:latin typeface="+mn-lt"/>
                <a:ea typeface="+mn-ea"/>
              </a:rPr>
              <a:t>系列丛书《创优作业</a:t>
            </a:r>
            <a:r>
              <a:rPr lang="en-US" altLang="zh-CN" sz="2000" b="1" dirty="0">
                <a:solidFill>
                  <a:srgbClr val="7030A0"/>
                </a:solidFill>
                <a:latin typeface="+mn-lt"/>
                <a:ea typeface="+mn-ea"/>
              </a:rPr>
              <a:t>100</a:t>
            </a:r>
            <a:r>
              <a:rPr lang="zh-CN" altLang="en-US" sz="2000" b="1" dirty="0">
                <a:solidFill>
                  <a:srgbClr val="7030A0"/>
                </a:solidFill>
                <a:latin typeface="+mn-lt"/>
                <a:ea typeface="+mn-ea"/>
              </a:rPr>
              <a:t>分》对应课时作业。</a:t>
            </a:r>
            <a:endParaRPr lang="zh-CN" altLang="en-US" sz="2000" b="1" dirty="0">
              <a:solidFill>
                <a:srgbClr val="7030A0"/>
              </a:solidFill>
              <a:latin typeface="+mn-lt"/>
              <a:ea typeface="+mn-ea"/>
            </a:endParaRPr>
          </a:p>
        </p:txBody>
      </p:sp>
      <p:sp>
        <p:nvSpPr>
          <p:cNvPr id="6" name="矩形 5"/>
          <p:cNvSpPr/>
          <p:nvPr/>
        </p:nvSpPr>
        <p:spPr>
          <a:xfrm>
            <a:off x="827088" y="1852295"/>
            <a:ext cx="7767637" cy="2848610"/>
          </a:xfrm>
          <a:prstGeom prst="rect">
            <a:avLst/>
          </a:prstGeom>
        </p:spPr>
        <p:txBody>
          <a:bodyPr>
            <a:spAutoFit/>
          </a:bodyPr>
          <a:p>
            <a:pPr>
              <a:lnSpc>
                <a:spcPct val="140000"/>
              </a:lnSpc>
              <a:defRPr/>
            </a:pPr>
            <a:r>
              <a:rPr lang="zh-CN" altLang="en-US" sz="3200" b="1" dirty="0">
                <a:latin typeface="+mn-lt"/>
                <a:ea typeface="+mn-ea"/>
              </a:rPr>
              <a:t>1.分母是8的真分数有（</a:t>
            </a:r>
            <a:r>
              <a:rPr lang="en-US" altLang="zh-CN" sz="3200" b="1" dirty="0">
                <a:latin typeface="+mn-lt"/>
                <a:ea typeface="+mn-ea"/>
              </a:rPr>
              <a:t>      </a:t>
            </a:r>
            <a:r>
              <a:rPr lang="zh-CN" altLang="en-US" sz="3200" b="1" dirty="0">
                <a:latin typeface="+mn-lt"/>
                <a:ea typeface="+mn-ea"/>
              </a:rPr>
              <a:t>）个，其中最</a:t>
            </a:r>
            <a:endParaRPr lang="zh-CN" altLang="en-US" sz="3200" b="1" dirty="0">
              <a:latin typeface="+mn-lt"/>
              <a:ea typeface="+mn-ea"/>
            </a:endParaRPr>
          </a:p>
          <a:p>
            <a:pPr>
              <a:lnSpc>
                <a:spcPct val="140000"/>
              </a:lnSpc>
              <a:defRPr/>
            </a:pPr>
            <a:r>
              <a:rPr lang="zh-CN" altLang="en-US" sz="3200" b="1" dirty="0">
                <a:latin typeface="+mn-lt"/>
                <a:ea typeface="+mn-ea"/>
              </a:rPr>
              <a:t> </a:t>
            </a:r>
            <a:r>
              <a:rPr lang="en-US" altLang="zh-CN" sz="3200" b="1" dirty="0">
                <a:latin typeface="+mn-lt"/>
                <a:ea typeface="+mn-ea"/>
              </a:rPr>
              <a:t>  </a:t>
            </a:r>
            <a:r>
              <a:rPr lang="zh-CN" altLang="en-US" sz="3200" b="1" dirty="0">
                <a:latin typeface="+mn-lt"/>
                <a:ea typeface="+mn-ea"/>
              </a:rPr>
              <a:t>简真分数有（</a:t>
            </a:r>
            <a:r>
              <a:rPr lang="en-US" altLang="zh-CN" sz="3200" b="1" dirty="0">
                <a:latin typeface="+mn-lt"/>
                <a:ea typeface="+mn-ea"/>
              </a:rPr>
              <a:t>                       </a:t>
            </a:r>
            <a:r>
              <a:rPr lang="zh-CN" altLang="en-US" sz="3200" b="1" dirty="0">
                <a:latin typeface="+mn-lt"/>
                <a:ea typeface="+mn-ea"/>
              </a:rPr>
              <a:t>）。</a:t>
            </a:r>
            <a:endParaRPr lang="zh-CN" altLang="en-US" sz="3200" b="1" dirty="0">
              <a:latin typeface="+mn-lt"/>
              <a:ea typeface="+mn-ea"/>
            </a:endParaRPr>
          </a:p>
          <a:p>
            <a:pPr>
              <a:lnSpc>
                <a:spcPct val="140000"/>
              </a:lnSpc>
              <a:defRPr/>
            </a:pPr>
            <a:r>
              <a:rPr lang="zh-CN" altLang="en-US" sz="3200" b="1" dirty="0">
                <a:latin typeface="+mn-lt"/>
                <a:ea typeface="+mn-ea"/>
              </a:rPr>
              <a:t>2.把</a:t>
            </a:r>
            <a:r>
              <a:rPr lang="en-US" altLang="zh-CN" sz="3200" b="1" dirty="0">
                <a:latin typeface="+mn-lt"/>
                <a:ea typeface="+mn-ea"/>
              </a:rPr>
              <a:t>     </a:t>
            </a:r>
            <a:r>
              <a:rPr lang="zh-CN" altLang="en-US" sz="3200" b="1" dirty="0">
                <a:latin typeface="+mn-lt"/>
                <a:ea typeface="+mn-ea"/>
              </a:rPr>
              <a:t>约分，可以用</a:t>
            </a:r>
            <a:r>
              <a:rPr lang="zh-CN" altLang="en-US" sz="3200" b="1" dirty="0">
                <a:latin typeface="+mn-lt"/>
                <a:ea typeface="+mn-ea"/>
                <a:sym typeface="+mn-ea"/>
              </a:rPr>
              <a:t>分子和分母的最大公</a:t>
            </a:r>
            <a:endParaRPr lang="zh-CN" altLang="en-US" sz="3200" b="1" dirty="0">
              <a:latin typeface="+mn-lt"/>
              <a:ea typeface="+mn-ea"/>
              <a:sym typeface="+mn-ea"/>
            </a:endParaRPr>
          </a:p>
          <a:p>
            <a:pPr>
              <a:lnSpc>
                <a:spcPct val="140000"/>
              </a:lnSpc>
              <a:defRPr/>
            </a:pPr>
            <a:r>
              <a:rPr lang="zh-CN" altLang="en-US" sz="3200" b="1" dirty="0">
                <a:latin typeface="+mn-lt"/>
                <a:ea typeface="+mn-ea"/>
                <a:sym typeface="+mn-ea"/>
              </a:rPr>
              <a:t> </a:t>
            </a:r>
            <a:r>
              <a:rPr lang="en-US" altLang="zh-CN" sz="3200" b="1" dirty="0">
                <a:latin typeface="+mn-lt"/>
                <a:ea typeface="+mn-ea"/>
                <a:sym typeface="+mn-ea"/>
              </a:rPr>
              <a:t>  </a:t>
            </a:r>
            <a:r>
              <a:rPr lang="zh-CN" altLang="en-US" sz="3200" b="1" dirty="0">
                <a:latin typeface="+mn-lt"/>
                <a:ea typeface="+mn-ea"/>
                <a:sym typeface="+mn-ea"/>
              </a:rPr>
              <a:t>因数（</a:t>
            </a:r>
            <a:r>
              <a:rPr lang="en-US" altLang="zh-CN" sz="3200" b="1" dirty="0">
                <a:latin typeface="+mn-lt"/>
                <a:ea typeface="+mn-ea"/>
                <a:sym typeface="+mn-ea"/>
              </a:rPr>
              <a:t>      </a:t>
            </a:r>
            <a:r>
              <a:rPr lang="zh-CN" altLang="en-US" sz="3200" b="1" dirty="0">
                <a:latin typeface="+mn-lt"/>
                <a:ea typeface="+mn-ea"/>
                <a:sym typeface="+mn-ea"/>
              </a:rPr>
              <a:t>）</a:t>
            </a:r>
            <a:r>
              <a:rPr lang="zh-CN" altLang="en-US" sz="3200" b="1" dirty="0">
                <a:latin typeface="+mn-lt"/>
                <a:ea typeface="+mn-ea"/>
              </a:rPr>
              <a:t>去约，结果是（</a:t>
            </a:r>
            <a:r>
              <a:rPr lang="en-US" altLang="zh-CN" sz="3200" b="1" dirty="0">
                <a:latin typeface="+mn-lt"/>
                <a:ea typeface="+mn-ea"/>
              </a:rPr>
              <a:t>       </a:t>
            </a:r>
            <a:r>
              <a:rPr lang="zh-CN" altLang="en-US" sz="3200" b="1" dirty="0">
                <a:latin typeface="+mn-lt"/>
                <a:ea typeface="+mn-ea"/>
              </a:rPr>
              <a:t>）。</a:t>
            </a:r>
            <a:endParaRPr lang="zh-CN" altLang="en-US" sz="3200" b="1" dirty="0">
              <a:latin typeface="+mn-lt"/>
              <a:ea typeface="+mn-ea"/>
            </a:endParaRPr>
          </a:p>
        </p:txBody>
      </p:sp>
      <p:sp>
        <p:nvSpPr>
          <p:cNvPr id="8" name="矩形 7"/>
          <p:cNvSpPr/>
          <p:nvPr/>
        </p:nvSpPr>
        <p:spPr>
          <a:xfrm>
            <a:off x="4932045" y="1852295"/>
            <a:ext cx="909320" cy="780415"/>
          </a:xfrm>
          <a:prstGeom prst="rect">
            <a:avLst/>
          </a:prstGeom>
        </p:spPr>
        <p:txBody>
          <a:bodyPr wrap="square">
            <a:spAutoFit/>
          </a:bodyPr>
          <a:p>
            <a:pPr algn="ctr">
              <a:lnSpc>
                <a:spcPct val="140000"/>
              </a:lnSpc>
              <a:defRPr/>
            </a:pPr>
            <a:r>
              <a:rPr lang="en-US" altLang="zh-CN" sz="3200" b="1" dirty="0">
                <a:solidFill>
                  <a:srgbClr val="FF0000"/>
                </a:solidFill>
                <a:latin typeface="+mn-lt"/>
                <a:ea typeface="+mn-ea"/>
              </a:rPr>
              <a:t>7</a:t>
            </a:r>
            <a:endParaRPr lang="en-US" altLang="zh-CN" sz="3200" b="1" dirty="0">
              <a:solidFill>
                <a:srgbClr val="FF0000"/>
              </a:solidFill>
              <a:latin typeface="+mn-lt"/>
              <a:ea typeface="+mn-ea"/>
            </a:endParaRPr>
          </a:p>
        </p:txBody>
      </p:sp>
      <p:graphicFrame>
        <p:nvGraphicFramePr>
          <p:cNvPr id="10" name="对象 1"/>
          <p:cNvGraphicFramePr>
            <a:graphicFrameLocks noChangeAspect="1"/>
          </p:cNvGraphicFramePr>
          <p:nvPr/>
        </p:nvGraphicFramePr>
        <p:xfrm>
          <a:off x="4121785" y="2499360"/>
          <a:ext cx="1443990" cy="887095"/>
        </p:xfrm>
        <a:graphic>
          <a:graphicData uri="http://schemas.openxmlformats.org/presentationml/2006/ole">
            <mc:AlternateContent xmlns:mc="http://schemas.openxmlformats.org/markup-compatibility/2006">
              <mc:Choice xmlns:v="urn:schemas-microsoft-com:vml" Requires="v">
                <p:oleObj spid="_x0000_s11" name="Equation" r:id="rId3" imgW="660400" imgH="405765" progId="Equation.DSMT4">
                  <p:embed/>
                </p:oleObj>
              </mc:Choice>
              <mc:Fallback>
                <p:oleObj name="Equation" r:id="rId3" imgW="660400" imgH="405765" progId="Equation.DSMT4">
                  <p:embed/>
                  <p:pic>
                    <p:nvPicPr>
                      <p:cNvPr id="0" name="对象 1"/>
                      <p:cNvPicPr>
                        <a:picLocks noChangeAspect="1" noChangeArrowheads="1"/>
                      </p:cNvPicPr>
                      <p:nvPr/>
                    </p:nvPicPr>
                    <p:blipFill>
                      <a:blip r:embed="rId4"/>
                      <a:srcRect/>
                      <a:stretch>
                        <a:fillRect/>
                      </a:stretch>
                    </p:blipFill>
                    <p:spPr bwMode="auto">
                      <a:xfrm>
                        <a:off x="4121785" y="2499360"/>
                        <a:ext cx="1443990" cy="887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矩形 11"/>
          <p:cNvSpPr/>
          <p:nvPr/>
        </p:nvSpPr>
        <p:spPr>
          <a:xfrm>
            <a:off x="2287270" y="3920490"/>
            <a:ext cx="909320" cy="780415"/>
          </a:xfrm>
          <a:prstGeom prst="rect">
            <a:avLst/>
          </a:prstGeom>
        </p:spPr>
        <p:txBody>
          <a:bodyPr wrap="square">
            <a:spAutoFit/>
          </a:bodyPr>
          <a:p>
            <a:pPr algn="ctr">
              <a:lnSpc>
                <a:spcPct val="140000"/>
              </a:lnSpc>
              <a:defRPr/>
            </a:pPr>
            <a:r>
              <a:rPr lang="en-US" altLang="zh-CN" sz="3200" b="1" dirty="0">
                <a:solidFill>
                  <a:srgbClr val="FF0000"/>
                </a:solidFill>
                <a:latin typeface="+mn-lt"/>
                <a:ea typeface="+mn-ea"/>
              </a:rPr>
              <a:t>12</a:t>
            </a:r>
            <a:endParaRPr lang="en-US" altLang="zh-CN" sz="3200" b="1" dirty="0">
              <a:solidFill>
                <a:srgbClr val="FF0000"/>
              </a:solidFill>
              <a:latin typeface="+mn-lt"/>
              <a:ea typeface="+mn-ea"/>
            </a:endParaRPr>
          </a:p>
        </p:txBody>
      </p:sp>
      <p:graphicFrame>
        <p:nvGraphicFramePr>
          <p:cNvPr id="13" name="对象 1"/>
          <p:cNvGraphicFramePr>
            <a:graphicFrameLocks noChangeAspect="1"/>
          </p:cNvGraphicFramePr>
          <p:nvPr/>
        </p:nvGraphicFramePr>
        <p:xfrm>
          <a:off x="1618933" y="3230245"/>
          <a:ext cx="474345" cy="838200"/>
        </p:xfrm>
        <a:graphic>
          <a:graphicData uri="http://schemas.openxmlformats.org/presentationml/2006/ole">
            <mc:AlternateContent xmlns:mc="http://schemas.openxmlformats.org/markup-compatibility/2006">
              <mc:Choice xmlns:v="urn:schemas-microsoft-com:vml" Requires="v">
                <p:oleObj spid="_x0000_s14" name="Equation" r:id="rId5" imgW="228600" imgH="405765" progId="Equation.DSMT4">
                  <p:embed/>
                </p:oleObj>
              </mc:Choice>
              <mc:Fallback>
                <p:oleObj name="Equation" r:id="rId5" imgW="228600" imgH="405765" progId="Equation.DSMT4">
                  <p:embed/>
                  <p:pic>
                    <p:nvPicPr>
                      <p:cNvPr id="0" name="对象 1"/>
                      <p:cNvPicPr>
                        <a:picLocks noChangeAspect="1" noChangeArrowheads="1"/>
                      </p:cNvPicPr>
                      <p:nvPr/>
                    </p:nvPicPr>
                    <p:blipFill>
                      <a:blip r:embed="rId6"/>
                      <a:srcRect/>
                      <a:stretch>
                        <a:fillRect/>
                      </a:stretch>
                    </p:blipFill>
                    <p:spPr bwMode="auto">
                      <a:xfrm>
                        <a:off x="1618933" y="3230245"/>
                        <a:ext cx="47434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对象 1"/>
          <p:cNvGraphicFramePr>
            <a:graphicFrameLocks noChangeAspect="1"/>
          </p:cNvGraphicFramePr>
          <p:nvPr/>
        </p:nvGraphicFramePr>
        <p:xfrm>
          <a:off x="6516053" y="3867785"/>
          <a:ext cx="333375" cy="887095"/>
        </p:xfrm>
        <a:graphic>
          <a:graphicData uri="http://schemas.openxmlformats.org/presentationml/2006/ole">
            <mc:AlternateContent xmlns:mc="http://schemas.openxmlformats.org/markup-compatibility/2006">
              <mc:Choice xmlns:v="urn:schemas-microsoft-com:vml" Requires="v">
                <p:oleObj spid="_x0000_s22" name="Equation" r:id="rId7" imgW="152400" imgH="405765" progId="Equation.DSMT4">
                  <p:embed/>
                </p:oleObj>
              </mc:Choice>
              <mc:Fallback>
                <p:oleObj name="Equation" r:id="rId7" imgW="152400" imgH="405765" progId="Equation.DSMT4">
                  <p:embed/>
                  <p:pic>
                    <p:nvPicPr>
                      <p:cNvPr id="0" name="对象 1"/>
                      <p:cNvPicPr>
                        <a:picLocks noChangeAspect="1" noChangeArrowheads="1"/>
                      </p:cNvPicPr>
                      <p:nvPr/>
                    </p:nvPicPr>
                    <p:blipFill>
                      <a:blip r:embed="rId8"/>
                      <a:srcRect/>
                      <a:stretch>
                        <a:fillRect/>
                      </a:stretch>
                    </p:blipFill>
                    <p:spPr bwMode="auto">
                      <a:xfrm>
                        <a:off x="6516053" y="3867785"/>
                        <a:ext cx="333375" cy="887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2" grpId="0"/>
      <p:bldP spid="12"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755650" y="843280"/>
            <a:ext cx="8686800" cy="3105150"/>
          </a:xfrm>
          <a:prstGeom prst="rect">
            <a:avLst/>
          </a:prstGeom>
        </p:spPr>
        <p:txBody>
          <a:bodyPr wrap="square">
            <a:spAutoFit/>
          </a:bodyPr>
          <a:p>
            <a:pPr>
              <a:lnSpc>
                <a:spcPct val="140000"/>
              </a:lnSpc>
              <a:defRPr/>
            </a:pPr>
            <a:r>
              <a:rPr lang="zh-CN" altLang="en-US" sz="2800" b="1" dirty="0">
                <a:latin typeface="+mn-lt"/>
                <a:ea typeface="+mn-ea"/>
              </a:rPr>
              <a:t>3.在</a:t>
            </a:r>
            <a:r>
              <a:rPr lang="en-US" altLang="zh-CN" sz="2800" b="1" dirty="0">
                <a:latin typeface="+mn-lt"/>
                <a:ea typeface="+mn-ea"/>
              </a:rPr>
              <a:t>            </a:t>
            </a:r>
            <a:r>
              <a:rPr lang="zh-CN" altLang="en-US" sz="2800" b="1" dirty="0">
                <a:latin typeface="+mn-lt"/>
                <a:ea typeface="+mn-ea"/>
              </a:rPr>
              <a:t>和</a:t>
            </a:r>
            <a:r>
              <a:rPr lang="en-US" altLang="zh-CN" sz="2800" b="1" dirty="0">
                <a:latin typeface="+mn-lt"/>
                <a:ea typeface="+mn-ea"/>
              </a:rPr>
              <a:t>    </a:t>
            </a:r>
            <a:r>
              <a:rPr lang="zh-CN" altLang="en-US" sz="2800" b="1" dirty="0">
                <a:latin typeface="+mn-lt"/>
                <a:ea typeface="+mn-ea"/>
              </a:rPr>
              <a:t>中，与</a:t>
            </a:r>
            <a:r>
              <a:rPr lang="en-US" altLang="zh-CN" sz="2800" b="1" dirty="0">
                <a:latin typeface="+mn-lt"/>
                <a:ea typeface="+mn-ea"/>
              </a:rPr>
              <a:t>     </a:t>
            </a:r>
            <a:r>
              <a:rPr lang="zh-CN" altLang="en-US" sz="2800" b="1" dirty="0">
                <a:latin typeface="+mn-lt"/>
                <a:ea typeface="+mn-ea"/>
              </a:rPr>
              <a:t>相等的分数是（</a:t>
            </a:r>
            <a:r>
              <a:rPr lang="en-US" altLang="zh-CN" sz="2800" b="1" dirty="0">
                <a:latin typeface="+mn-lt"/>
                <a:ea typeface="+mn-ea"/>
              </a:rPr>
              <a:t>           </a:t>
            </a:r>
            <a:r>
              <a:rPr lang="zh-CN" altLang="en-US" sz="2800" b="1" dirty="0">
                <a:latin typeface="+mn-lt"/>
                <a:ea typeface="+mn-ea"/>
              </a:rPr>
              <a:t>）。</a:t>
            </a:r>
            <a:endParaRPr lang="zh-CN" altLang="en-US" sz="2800" b="1" dirty="0">
              <a:latin typeface="+mn-lt"/>
              <a:ea typeface="+mn-ea"/>
            </a:endParaRPr>
          </a:p>
          <a:p>
            <a:pPr>
              <a:lnSpc>
                <a:spcPct val="140000"/>
              </a:lnSpc>
              <a:defRPr/>
            </a:pPr>
            <a:r>
              <a:rPr lang="zh-CN" altLang="en-US" sz="2800" b="1" dirty="0">
                <a:latin typeface="+mn-lt"/>
                <a:ea typeface="+mn-ea"/>
              </a:rPr>
              <a:t>4.一个最简真分数，分子与分母的和是</a:t>
            </a:r>
            <a:r>
              <a:rPr lang="en-US" altLang="zh-CN" sz="2800" b="1" dirty="0">
                <a:latin typeface="+mn-lt"/>
                <a:ea typeface="+mn-ea"/>
              </a:rPr>
              <a:t>20</a:t>
            </a:r>
            <a:r>
              <a:rPr lang="zh-CN" altLang="en-US" sz="2800" b="1" dirty="0">
                <a:latin typeface="+mn-lt"/>
                <a:ea typeface="+mn-ea"/>
              </a:rPr>
              <a:t>，这样</a:t>
            </a:r>
            <a:endParaRPr lang="zh-CN" altLang="en-US" sz="2800" b="1" dirty="0">
              <a:latin typeface="+mn-lt"/>
              <a:ea typeface="+mn-ea"/>
            </a:endParaRPr>
          </a:p>
          <a:p>
            <a:pPr>
              <a:lnSpc>
                <a:spcPct val="140000"/>
              </a:lnSpc>
              <a:defRPr/>
            </a:pPr>
            <a:r>
              <a:rPr lang="zh-CN" altLang="en-US" sz="2800" b="1" dirty="0">
                <a:latin typeface="+mn-lt"/>
                <a:ea typeface="+mn-ea"/>
              </a:rPr>
              <a:t> </a:t>
            </a:r>
            <a:r>
              <a:rPr lang="en-US" altLang="zh-CN" sz="2800" b="1" dirty="0">
                <a:latin typeface="+mn-lt"/>
                <a:ea typeface="+mn-ea"/>
              </a:rPr>
              <a:t> </a:t>
            </a:r>
            <a:r>
              <a:rPr lang="zh-CN" altLang="en-US" sz="2800" b="1" dirty="0">
                <a:latin typeface="+mn-lt"/>
                <a:ea typeface="+mn-ea"/>
              </a:rPr>
              <a:t>的分数有 （</a:t>
            </a:r>
            <a:r>
              <a:rPr lang="en-US" altLang="zh-CN" sz="2800" b="1" dirty="0">
                <a:latin typeface="+mn-lt"/>
                <a:ea typeface="+mn-ea"/>
              </a:rPr>
              <a:t>      </a:t>
            </a:r>
            <a:r>
              <a:rPr lang="zh-CN" altLang="en-US" sz="2800" b="1" dirty="0">
                <a:latin typeface="+mn-lt"/>
                <a:ea typeface="+mn-ea"/>
              </a:rPr>
              <a:t>）</a:t>
            </a:r>
            <a:r>
              <a:rPr lang="zh-CN" sz="2800" b="1" dirty="0">
                <a:latin typeface="+mn-lt"/>
                <a:ea typeface="+mn-ea"/>
              </a:rPr>
              <a:t>个</a:t>
            </a:r>
            <a:r>
              <a:rPr lang="zh-CN" altLang="en-US" sz="2800" b="1" dirty="0">
                <a:latin typeface="+mn-lt"/>
                <a:ea typeface="+mn-ea"/>
              </a:rPr>
              <a:t>。</a:t>
            </a:r>
            <a:endParaRPr lang="zh-CN" altLang="en-US" sz="2800" b="1" dirty="0">
              <a:latin typeface="+mn-lt"/>
              <a:ea typeface="+mn-ea"/>
            </a:endParaRPr>
          </a:p>
          <a:p>
            <a:pPr>
              <a:lnSpc>
                <a:spcPct val="140000"/>
              </a:lnSpc>
              <a:defRPr/>
            </a:pPr>
            <a:r>
              <a:rPr lang="zh-CN" altLang="en-US" sz="2800" b="1" dirty="0">
                <a:latin typeface="+mn-lt"/>
                <a:ea typeface="+mn-ea"/>
              </a:rPr>
              <a:t>5.一个最简真分数，分母与分子的积是24，这个</a:t>
            </a:r>
            <a:endParaRPr lang="zh-CN" altLang="en-US" sz="2800" b="1" dirty="0">
              <a:latin typeface="+mn-lt"/>
              <a:ea typeface="+mn-ea"/>
            </a:endParaRPr>
          </a:p>
          <a:p>
            <a:pPr>
              <a:lnSpc>
                <a:spcPct val="140000"/>
              </a:lnSpc>
              <a:defRPr/>
            </a:pPr>
            <a:r>
              <a:rPr lang="zh-CN" altLang="en-US" sz="2800" b="1" dirty="0">
                <a:latin typeface="+mn-lt"/>
                <a:ea typeface="+mn-ea"/>
              </a:rPr>
              <a:t> </a:t>
            </a:r>
            <a:r>
              <a:rPr lang="en-US" altLang="zh-CN" sz="2800" b="1" dirty="0">
                <a:latin typeface="+mn-lt"/>
                <a:ea typeface="+mn-ea"/>
              </a:rPr>
              <a:t> </a:t>
            </a:r>
            <a:r>
              <a:rPr lang="zh-CN" altLang="en-US" sz="2800" b="1" dirty="0">
                <a:latin typeface="+mn-lt"/>
                <a:ea typeface="+mn-ea"/>
              </a:rPr>
              <a:t>真分数可能是（</a:t>
            </a:r>
            <a:r>
              <a:rPr lang="en-US" altLang="zh-CN" sz="2800" b="1" dirty="0">
                <a:latin typeface="+mn-lt"/>
                <a:ea typeface="+mn-ea"/>
              </a:rPr>
              <a:t>                     </a:t>
            </a:r>
            <a:r>
              <a:rPr lang="zh-CN" altLang="en-US" sz="2800" b="1" dirty="0">
                <a:latin typeface="+mn-lt"/>
                <a:ea typeface="+mn-ea"/>
              </a:rPr>
              <a:t>）。</a:t>
            </a:r>
            <a:endParaRPr lang="zh-CN" altLang="en-US" sz="2800" b="1" dirty="0">
              <a:latin typeface="+mn-lt"/>
              <a:ea typeface="+mn-ea"/>
            </a:endParaRPr>
          </a:p>
        </p:txBody>
      </p:sp>
      <p:graphicFrame>
        <p:nvGraphicFramePr>
          <p:cNvPr id="30723" name="对象 1"/>
          <p:cNvGraphicFramePr>
            <a:graphicFrameLocks noChangeAspect="1"/>
          </p:cNvGraphicFramePr>
          <p:nvPr/>
        </p:nvGraphicFramePr>
        <p:xfrm>
          <a:off x="1548130" y="699770"/>
          <a:ext cx="871220" cy="927735"/>
        </p:xfrm>
        <a:graphic>
          <a:graphicData uri="http://schemas.openxmlformats.org/presentationml/2006/ole">
            <mc:AlternateContent xmlns:mc="http://schemas.openxmlformats.org/markup-compatibility/2006">
              <mc:Choice xmlns:v="urn:schemas-microsoft-com:vml" Requires="v">
                <p:oleObj spid="_x0000_s4098" name="Equation" r:id="rId1" imgW="381000" imgH="405765" progId="Equation.DSMT4">
                  <p:embed/>
                </p:oleObj>
              </mc:Choice>
              <mc:Fallback>
                <p:oleObj name="Equation" r:id="rId1" imgW="381000" imgH="405765" progId="Equation.DSMT4">
                  <p:embed/>
                  <p:pic>
                    <p:nvPicPr>
                      <p:cNvPr id="0" name="对象 1"/>
                      <p:cNvPicPr>
                        <a:picLocks noChangeAspect="1" noChangeArrowheads="1"/>
                      </p:cNvPicPr>
                      <p:nvPr/>
                    </p:nvPicPr>
                    <p:blipFill>
                      <a:blip r:embed="rId2"/>
                      <a:srcRect/>
                      <a:stretch>
                        <a:fillRect/>
                      </a:stretch>
                    </p:blipFill>
                    <p:spPr bwMode="auto">
                      <a:xfrm>
                        <a:off x="1548130" y="699770"/>
                        <a:ext cx="871220" cy="927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对象 1"/>
          <p:cNvGraphicFramePr>
            <a:graphicFrameLocks noChangeAspect="1"/>
          </p:cNvGraphicFramePr>
          <p:nvPr/>
        </p:nvGraphicFramePr>
        <p:xfrm>
          <a:off x="2817495" y="699770"/>
          <a:ext cx="494030" cy="927735"/>
        </p:xfrm>
        <a:graphic>
          <a:graphicData uri="http://schemas.openxmlformats.org/presentationml/2006/ole">
            <mc:AlternateContent xmlns:mc="http://schemas.openxmlformats.org/markup-compatibility/2006">
              <mc:Choice xmlns:v="urn:schemas-microsoft-com:vml" Requires="v">
                <p:oleObj spid="_x0000_s3" name="Equation" r:id="rId3" imgW="215900" imgH="405765" progId="Equation.DSMT4">
                  <p:embed/>
                </p:oleObj>
              </mc:Choice>
              <mc:Fallback>
                <p:oleObj name="Equation" r:id="rId3" imgW="215900" imgH="405765" progId="Equation.DSMT4">
                  <p:embed/>
                  <p:pic>
                    <p:nvPicPr>
                      <p:cNvPr id="0" name="对象 1"/>
                      <p:cNvPicPr>
                        <a:picLocks noChangeAspect="1" noChangeArrowheads="1"/>
                      </p:cNvPicPr>
                      <p:nvPr/>
                    </p:nvPicPr>
                    <p:blipFill>
                      <a:blip r:embed="rId4"/>
                      <a:srcRect/>
                      <a:stretch>
                        <a:fillRect/>
                      </a:stretch>
                    </p:blipFill>
                    <p:spPr bwMode="auto">
                      <a:xfrm>
                        <a:off x="2817495" y="699770"/>
                        <a:ext cx="494030" cy="927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对象 3"/>
          <p:cNvGraphicFramePr>
            <a:graphicFrameLocks noChangeAspect="1"/>
          </p:cNvGraphicFramePr>
          <p:nvPr/>
        </p:nvGraphicFramePr>
        <p:xfrm>
          <a:off x="4428490" y="699770"/>
          <a:ext cx="349250" cy="927735"/>
        </p:xfrm>
        <a:graphic>
          <a:graphicData uri="http://schemas.openxmlformats.org/presentationml/2006/ole">
            <mc:AlternateContent xmlns:mc="http://schemas.openxmlformats.org/markup-compatibility/2006">
              <mc:Choice xmlns:v="urn:schemas-microsoft-com:vml" Requires="v">
                <p:oleObj spid="_x0000_s5" name="Equation" r:id="rId5" imgW="152400" imgH="405765" progId="Equation.DSMT4">
                  <p:embed/>
                </p:oleObj>
              </mc:Choice>
              <mc:Fallback>
                <p:oleObj name="Equation" r:id="rId5" imgW="152400" imgH="405765" progId="Equation.DSMT4">
                  <p:embed/>
                  <p:pic>
                    <p:nvPicPr>
                      <p:cNvPr id="0" name="对象 1"/>
                      <p:cNvPicPr>
                        <a:picLocks noChangeAspect="1" noChangeArrowheads="1"/>
                      </p:cNvPicPr>
                      <p:nvPr/>
                    </p:nvPicPr>
                    <p:blipFill>
                      <a:blip r:embed="rId6"/>
                      <a:srcRect/>
                      <a:stretch>
                        <a:fillRect/>
                      </a:stretch>
                    </p:blipFill>
                    <p:spPr bwMode="auto">
                      <a:xfrm>
                        <a:off x="4428490" y="699770"/>
                        <a:ext cx="349250" cy="927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对象 1"/>
          <p:cNvGraphicFramePr>
            <a:graphicFrameLocks noChangeAspect="1"/>
          </p:cNvGraphicFramePr>
          <p:nvPr/>
        </p:nvGraphicFramePr>
        <p:xfrm>
          <a:off x="7526338" y="777875"/>
          <a:ext cx="473075" cy="887095"/>
        </p:xfrm>
        <a:graphic>
          <a:graphicData uri="http://schemas.openxmlformats.org/presentationml/2006/ole">
            <mc:AlternateContent xmlns:mc="http://schemas.openxmlformats.org/markup-compatibility/2006">
              <mc:Choice xmlns:v="urn:schemas-microsoft-com:vml" Requires="v">
                <p:oleObj spid="_x0000_s22" name="Equation" r:id="rId7" imgW="215900" imgH="405765" progId="Equation.DSMT4">
                  <p:embed/>
                </p:oleObj>
              </mc:Choice>
              <mc:Fallback>
                <p:oleObj name="Equation" r:id="rId7" imgW="215900" imgH="405765" progId="Equation.DSMT4">
                  <p:embed/>
                  <p:pic>
                    <p:nvPicPr>
                      <p:cNvPr id="0" name="对象 1"/>
                      <p:cNvPicPr>
                        <a:picLocks noChangeAspect="1" noChangeArrowheads="1"/>
                      </p:cNvPicPr>
                      <p:nvPr/>
                    </p:nvPicPr>
                    <p:blipFill>
                      <a:blip r:embed="rId8"/>
                      <a:srcRect/>
                      <a:stretch>
                        <a:fillRect/>
                      </a:stretch>
                    </p:blipFill>
                    <p:spPr bwMode="auto">
                      <a:xfrm>
                        <a:off x="7526338" y="777875"/>
                        <a:ext cx="473075" cy="887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矩形 7"/>
          <p:cNvSpPr/>
          <p:nvPr/>
        </p:nvSpPr>
        <p:spPr>
          <a:xfrm>
            <a:off x="2743200" y="1942465"/>
            <a:ext cx="909320" cy="780415"/>
          </a:xfrm>
          <a:prstGeom prst="rect">
            <a:avLst/>
          </a:prstGeom>
        </p:spPr>
        <p:txBody>
          <a:bodyPr wrap="square">
            <a:spAutoFit/>
          </a:bodyPr>
          <a:p>
            <a:pPr algn="ctr">
              <a:lnSpc>
                <a:spcPct val="140000"/>
              </a:lnSpc>
              <a:defRPr/>
            </a:pPr>
            <a:r>
              <a:rPr lang="en-US" altLang="zh-CN" sz="3200" b="1" dirty="0">
                <a:solidFill>
                  <a:srgbClr val="FF0000"/>
                </a:solidFill>
                <a:latin typeface="+mn-lt"/>
                <a:ea typeface="+mn-ea"/>
              </a:rPr>
              <a:t>4</a:t>
            </a:r>
            <a:endParaRPr lang="en-US" altLang="zh-CN" sz="3200" b="1" dirty="0">
              <a:solidFill>
                <a:srgbClr val="FF0000"/>
              </a:solidFill>
              <a:latin typeface="+mn-lt"/>
              <a:ea typeface="+mn-ea"/>
            </a:endParaRPr>
          </a:p>
        </p:txBody>
      </p:sp>
      <p:graphicFrame>
        <p:nvGraphicFramePr>
          <p:cNvPr id="7" name="对象 1"/>
          <p:cNvGraphicFramePr>
            <a:graphicFrameLocks noChangeAspect="1"/>
          </p:cNvGraphicFramePr>
          <p:nvPr/>
        </p:nvGraphicFramePr>
        <p:xfrm>
          <a:off x="3923666" y="3147695"/>
          <a:ext cx="1115060" cy="887095"/>
        </p:xfrm>
        <a:graphic>
          <a:graphicData uri="http://schemas.openxmlformats.org/presentationml/2006/ole">
            <mc:AlternateContent xmlns:mc="http://schemas.openxmlformats.org/markup-compatibility/2006">
              <mc:Choice xmlns:v="urn:schemas-microsoft-com:vml" Requires="v">
                <p:oleObj spid="_x0000_s9" name="Equation" r:id="rId9" imgW="508000" imgH="405765" progId="Equation.DSMT4">
                  <p:embed/>
                </p:oleObj>
              </mc:Choice>
              <mc:Fallback>
                <p:oleObj name="Equation" r:id="rId9" imgW="508000" imgH="405765" progId="Equation.DSMT4">
                  <p:embed/>
                  <p:pic>
                    <p:nvPicPr>
                      <p:cNvPr id="0" name="对象 1"/>
                      <p:cNvPicPr>
                        <a:picLocks noChangeAspect="1" noChangeArrowheads="1"/>
                      </p:cNvPicPr>
                      <p:nvPr/>
                    </p:nvPicPr>
                    <p:blipFill>
                      <a:blip r:embed="rId10"/>
                      <a:srcRect/>
                      <a:stretch>
                        <a:fillRect/>
                      </a:stretch>
                    </p:blipFill>
                    <p:spPr bwMode="auto">
                      <a:xfrm>
                        <a:off x="3923666" y="3147695"/>
                        <a:ext cx="1115060" cy="887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a:off x="827088" y="796925"/>
            <a:ext cx="7767637" cy="780415"/>
          </a:xfrm>
          <a:prstGeom prst="rect">
            <a:avLst/>
          </a:prstGeom>
        </p:spPr>
        <p:txBody>
          <a:bodyPr>
            <a:spAutoFit/>
          </a:bodyPr>
          <a:p>
            <a:pPr>
              <a:lnSpc>
                <a:spcPct val="140000"/>
              </a:lnSpc>
              <a:defRPr/>
            </a:pPr>
            <a:r>
              <a:rPr lang="zh-CN" altLang="en-US" sz="3200" b="1" dirty="0">
                <a:latin typeface="+mn-lt"/>
                <a:ea typeface="+mn-ea"/>
              </a:rPr>
              <a:t>二、先约分，再化成带分数。</a:t>
            </a:r>
            <a:endParaRPr lang="zh-CN" altLang="en-US" sz="3200" b="1" dirty="0">
              <a:latin typeface="+mn-lt"/>
              <a:ea typeface="+mn-ea"/>
            </a:endParaRPr>
          </a:p>
        </p:txBody>
      </p:sp>
      <p:graphicFrame>
        <p:nvGraphicFramePr>
          <p:cNvPr id="30723" name="对象 1"/>
          <p:cNvGraphicFramePr>
            <a:graphicFrameLocks noChangeAspect="1"/>
          </p:cNvGraphicFramePr>
          <p:nvPr/>
        </p:nvGraphicFramePr>
        <p:xfrm>
          <a:off x="1162050" y="1751013"/>
          <a:ext cx="608013" cy="1081087"/>
        </p:xfrm>
        <a:graphic>
          <a:graphicData uri="http://schemas.openxmlformats.org/presentationml/2006/ole">
            <mc:AlternateContent xmlns:mc="http://schemas.openxmlformats.org/markup-compatibility/2006">
              <mc:Choice xmlns:v="urn:schemas-microsoft-com:vml" Requires="v">
                <p:oleObj spid="_x0000_s4098" name="Equation" r:id="rId1" imgW="228600" imgH="406400" progId="Equation.DSMT4">
                  <p:embed/>
                </p:oleObj>
              </mc:Choice>
              <mc:Fallback>
                <p:oleObj name="Equation" r:id="rId1" imgW="228600" imgH="406400" progId="Equation.DSMT4">
                  <p:embed/>
                  <p:pic>
                    <p:nvPicPr>
                      <p:cNvPr id="0" name="对象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2050" y="1751013"/>
                        <a:ext cx="608013"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24" name="对象 23"/>
          <p:cNvGraphicFramePr>
            <a:graphicFrameLocks noChangeAspect="1"/>
          </p:cNvGraphicFramePr>
          <p:nvPr/>
        </p:nvGraphicFramePr>
        <p:xfrm>
          <a:off x="3463925" y="1751013"/>
          <a:ext cx="608013" cy="1081087"/>
        </p:xfrm>
        <a:graphic>
          <a:graphicData uri="http://schemas.openxmlformats.org/presentationml/2006/ole">
            <mc:AlternateContent xmlns:mc="http://schemas.openxmlformats.org/markup-compatibility/2006">
              <mc:Choice xmlns:v="urn:schemas-microsoft-com:vml" Requires="v">
                <p:oleObj spid="_x0000_s4099" name="Equation" r:id="rId3" imgW="228600" imgH="406400" progId="Equation.DSMT4">
                  <p:embed/>
                </p:oleObj>
              </mc:Choice>
              <mc:Fallback>
                <p:oleObj name="Equation" r:id="rId3" imgW="228600" imgH="406400" progId="Equation.DSMT4">
                  <p:embed/>
                  <p:pic>
                    <p:nvPicPr>
                      <p:cNvPr id="0" name="对象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3925" y="1751013"/>
                        <a:ext cx="608013"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25" name="对象 24"/>
          <p:cNvGraphicFramePr>
            <a:graphicFrameLocks noChangeAspect="1"/>
          </p:cNvGraphicFramePr>
          <p:nvPr/>
        </p:nvGraphicFramePr>
        <p:xfrm>
          <a:off x="5767388" y="1751013"/>
          <a:ext cx="774700" cy="1079500"/>
        </p:xfrm>
        <a:graphic>
          <a:graphicData uri="http://schemas.openxmlformats.org/presentationml/2006/ole">
            <mc:AlternateContent xmlns:mc="http://schemas.openxmlformats.org/markup-compatibility/2006">
              <mc:Choice xmlns:v="urn:schemas-microsoft-com:vml" Requires="v">
                <p:oleObj spid="_x0000_s4100" name="Equation" r:id="rId5" imgW="292100" imgH="405765" progId="Equation.DSMT4">
                  <p:embed/>
                </p:oleObj>
              </mc:Choice>
              <mc:Fallback>
                <p:oleObj name="Equation" r:id="rId5" imgW="292100" imgH="405765" progId="Equation.DSMT4">
                  <p:embed/>
                  <p:pic>
                    <p:nvPicPr>
                      <p:cNvPr id="0" name="对象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67388" y="1751013"/>
                        <a:ext cx="7747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26" name="对象 25"/>
          <p:cNvGraphicFramePr>
            <a:graphicFrameLocks noChangeAspect="1"/>
          </p:cNvGraphicFramePr>
          <p:nvPr/>
        </p:nvGraphicFramePr>
        <p:xfrm>
          <a:off x="1162050" y="3071813"/>
          <a:ext cx="608013" cy="1079500"/>
        </p:xfrm>
        <a:graphic>
          <a:graphicData uri="http://schemas.openxmlformats.org/presentationml/2006/ole">
            <mc:AlternateContent xmlns:mc="http://schemas.openxmlformats.org/markup-compatibility/2006">
              <mc:Choice xmlns:v="urn:schemas-microsoft-com:vml" Requires="v">
                <p:oleObj spid="_x0000_s4101" name="Equation" r:id="rId7" imgW="228600" imgH="406400" progId="Equation.DSMT4">
                  <p:embed/>
                </p:oleObj>
              </mc:Choice>
              <mc:Fallback>
                <p:oleObj name="Equation" r:id="rId7" imgW="228600" imgH="406400" progId="Equation.DSMT4">
                  <p:embed/>
                  <p:pic>
                    <p:nvPicPr>
                      <p:cNvPr id="0" name="对象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62050" y="3071813"/>
                        <a:ext cx="60801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27" name="对象 26"/>
          <p:cNvGraphicFramePr>
            <a:graphicFrameLocks noChangeAspect="1"/>
          </p:cNvGraphicFramePr>
          <p:nvPr/>
        </p:nvGraphicFramePr>
        <p:xfrm>
          <a:off x="3463925" y="3071813"/>
          <a:ext cx="608013" cy="1079500"/>
        </p:xfrm>
        <a:graphic>
          <a:graphicData uri="http://schemas.openxmlformats.org/presentationml/2006/ole">
            <mc:AlternateContent xmlns:mc="http://schemas.openxmlformats.org/markup-compatibility/2006">
              <mc:Choice xmlns:v="urn:schemas-microsoft-com:vml" Requires="v">
                <p:oleObj spid="_x0000_s4102" name="Equation" r:id="rId9" imgW="228600" imgH="406400" progId="Equation.DSMT4">
                  <p:embed/>
                </p:oleObj>
              </mc:Choice>
              <mc:Fallback>
                <p:oleObj name="Equation" r:id="rId9" imgW="228600" imgH="406400" progId="Equation.DSMT4">
                  <p:embed/>
                  <p:pic>
                    <p:nvPicPr>
                      <p:cNvPr id="0" name="对象 2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63925" y="3071813"/>
                        <a:ext cx="608013"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28" name="对象 27"/>
          <p:cNvGraphicFramePr>
            <a:graphicFrameLocks noChangeAspect="1"/>
          </p:cNvGraphicFramePr>
          <p:nvPr/>
        </p:nvGraphicFramePr>
        <p:xfrm>
          <a:off x="5867400" y="3071813"/>
          <a:ext cx="573088" cy="1079500"/>
        </p:xfrm>
        <a:graphic>
          <a:graphicData uri="http://schemas.openxmlformats.org/presentationml/2006/ole">
            <mc:AlternateContent xmlns:mc="http://schemas.openxmlformats.org/markup-compatibility/2006">
              <mc:Choice xmlns:v="urn:schemas-microsoft-com:vml" Requires="v">
                <p:oleObj spid="_x0000_s4103" name="Equation" r:id="rId11" imgW="215900" imgH="405765" progId="Equation.DSMT4">
                  <p:embed/>
                </p:oleObj>
              </mc:Choice>
              <mc:Fallback>
                <p:oleObj name="Equation" r:id="rId11" imgW="215900" imgH="405765" progId="Equation.DSMT4">
                  <p:embed/>
                  <p:pic>
                    <p:nvPicPr>
                      <p:cNvPr id="0" name="对象 2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67400" y="3071813"/>
                        <a:ext cx="5730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对象 28"/>
          <p:cNvGraphicFramePr>
            <a:graphicFrameLocks noChangeAspect="1"/>
          </p:cNvGraphicFramePr>
          <p:nvPr/>
        </p:nvGraphicFramePr>
        <p:xfrm>
          <a:off x="1676400" y="1751013"/>
          <a:ext cx="674688" cy="1081087"/>
        </p:xfrm>
        <a:graphic>
          <a:graphicData uri="http://schemas.openxmlformats.org/presentationml/2006/ole">
            <mc:AlternateContent xmlns:mc="http://schemas.openxmlformats.org/markup-compatibility/2006">
              <mc:Choice xmlns:v="urn:schemas-microsoft-com:vml" Requires="v">
                <p:oleObj spid="_x0000_s4104" name="Equation" r:id="rId13" imgW="254000" imgH="405765" progId="Equation.DSMT4">
                  <p:embed/>
                </p:oleObj>
              </mc:Choice>
              <mc:Fallback>
                <p:oleObj name="Equation" r:id="rId13" imgW="254000" imgH="405765" progId="Equation.DSMT4">
                  <p:embed/>
                  <p:pic>
                    <p:nvPicPr>
                      <p:cNvPr id="0" name="对象 2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76400" y="1751013"/>
                        <a:ext cx="674688"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对象 29"/>
          <p:cNvGraphicFramePr>
            <a:graphicFrameLocks noChangeAspect="1"/>
          </p:cNvGraphicFramePr>
          <p:nvPr/>
        </p:nvGraphicFramePr>
        <p:xfrm>
          <a:off x="4060825" y="1751013"/>
          <a:ext cx="844550" cy="1081087"/>
        </p:xfrm>
        <a:graphic>
          <a:graphicData uri="http://schemas.openxmlformats.org/presentationml/2006/ole">
            <mc:AlternateContent xmlns:mc="http://schemas.openxmlformats.org/markup-compatibility/2006">
              <mc:Choice xmlns:v="urn:schemas-microsoft-com:vml" Requires="v">
                <p:oleObj spid="_x0000_s4105" name="Equation" r:id="rId15" imgW="317500" imgH="405765" progId="Equation.DSMT4">
                  <p:embed/>
                </p:oleObj>
              </mc:Choice>
              <mc:Fallback>
                <p:oleObj name="Equation" r:id="rId15" imgW="317500" imgH="405765" progId="Equation.DSMT4">
                  <p:embed/>
                  <p:pic>
                    <p:nvPicPr>
                      <p:cNvPr id="0" name="对象 2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060825" y="1751013"/>
                        <a:ext cx="844550"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对象 30"/>
          <p:cNvGraphicFramePr>
            <a:graphicFrameLocks noChangeAspect="1"/>
          </p:cNvGraphicFramePr>
          <p:nvPr/>
        </p:nvGraphicFramePr>
        <p:xfrm>
          <a:off x="6513513" y="1751013"/>
          <a:ext cx="842962" cy="1081087"/>
        </p:xfrm>
        <a:graphic>
          <a:graphicData uri="http://schemas.openxmlformats.org/presentationml/2006/ole">
            <mc:AlternateContent xmlns:mc="http://schemas.openxmlformats.org/markup-compatibility/2006">
              <mc:Choice xmlns:v="urn:schemas-microsoft-com:vml" Requires="v">
                <p:oleObj spid="_x0000_s4106" name="Equation" r:id="rId17" imgW="317500" imgH="405765" progId="Equation.DSMT4">
                  <p:embed/>
                </p:oleObj>
              </mc:Choice>
              <mc:Fallback>
                <p:oleObj name="Equation" r:id="rId17" imgW="317500" imgH="405765" progId="Equation.DSMT4">
                  <p:embed/>
                  <p:pic>
                    <p:nvPicPr>
                      <p:cNvPr id="0" name="对象 3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513513" y="1751013"/>
                        <a:ext cx="842962"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对象 31"/>
          <p:cNvGraphicFramePr>
            <a:graphicFrameLocks noChangeAspect="1"/>
          </p:cNvGraphicFramePr>
          <p:nvPr/>
        </p:nvGraphicFramePr>
        <p:xfrm>
          <a:off x="1746250" y="3070225"/>
          <a:ext cx="674688" cy="1081088"/>
        </p:xfrm>
        <a:graphic>
          <a:graphicData uri="http://schemas.openxmlformats.org/presentationml/2006/ole">
            <mc:AlternateContent xmlns:mc="http://schemas.openxmlformats.org/markup-compatibility/2006">
              <mc:Choice xmlns:v="urn:schemas-microsoft-com:vml" Requires="v">
                <p:oleObj spid="_x0000_s4107" name="Equation" r:id="rId19" imgW="254000" imgH="405765" progId="Equation.DSMT4">
                  <p:embed/>
                </p:oleObj>
              </mc:Choice>
              <mc:Fallback>
                <p:oleObj name="Equation" r:id="rId19" imgW="254000" imgH="405765" progId="Equation.DSMT4">
                  <p:embed/>
                  <p:pic>
                    <p:nvPicPr>
                      <p:cNvPr id="0" name="对象 3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746250" y="3070225"/>
                        <a:ext cx="674688"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对象 32"/>
          <p:cNvGraphicFramePr>
            <a:graphicFrameLocks noChangeAspect="1"/>
          </p:cNvGraphicFramePr>
          <p:nvPr/>
        </p:nvGraphicFramePr>
        <p:xfrm>
          <a:off x="3957638" y="3071813"/>
          <a:ext cx="674687" cy="1079500"/>
        </p:xfrm>
        <a:graphic>
          <a:graphicData uri="http://schemas.openxmlformats.org/presentationml/2006/ole">
            <mc:AlternateContent xmlns:mc="http://schemas.openxmlformats.org/markup-compatibility/2006">
              <mc:Choice xmlns:v="urn:schemas-microsoft-com:vml" Requires="v">
                <p:oleObj spid="_x0000_s4108" name="Equation" r:id="rId21" imgW="254000" imgH="405765" progId="Equation.DSMT4">
                  <p:embed/>
                </p:oleObj>
              </mc:Choice>
              <mc:Fallback>
                <p:oleObj name="Equation" r:id="rId21" imgW="254000" imgH="405765" progId="Equation.DSMT4">
                  <p:embed/>
                  <p:pic>
                    <p:nvPicPr>
                      <p:cNvPr id="0" name="对象 3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957638" y="3071813"/>
                        <a:ext cx="674687"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对象 33"/>
          <p:cNvGraphicFramePr>
            <a:graphicFrameLocks noChangeAspect="1"/>
          </p:cNvGraphicFramePr>
          <p:nvPr/>
        </p:nvGraphicFramePr>
        <p:xfrm>
          <a:off x="6372225" y="3071813"/>
          <a:ext cx="674688" cy="1079500"/>
        </p:xfrm>
        <a:graphic>
          <a:graphicData uri="http://schemas.openxmlformats.org/presentationml/2006/ole">
            <mc:AlternateContent xmlns:mc="http://schemas.openxmlformats.org/markup-compatibility/2006">
              <mc:Choice xmlns:v="urn:schemas-microsoft-com:vml" Requires="v">
                <p:oleObj spid="_x0000_s4109" name="Equation" r:id="rId23" imgW="254000" imgH="405765" progId="Equation.DSMT4">
                  <p:embed/>
                </p:oleObj>
              </mc:Choice>
              <mc:Fallback>
                <p:oleObj name="Equation" r:id="rId23" imgW="254000" imgH="405765" progId="Equation.DSMT4">
                  <p:embed/>
                  <p:pic>
                    <p:nvPicPr>
                      <p:cNvPr id="0" name="对象 33"/>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372225" y="3071813"/>
                        <a:ext cx="674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对象 15"/>
          <p:cNvGraphicFramePr>
            <a:graphicFrameLocks noChangeAspect="1"/>
          </p:cNvGraphicFramePr>
          <p:nvPr/>
        </p:nvGraphicFramePr>
        <p:xfrm>
          <a:off x="2355850" y="1751013"/>
          <a:ext cx="842963" cy="1081087"/>
        </p:xfrm>
        <a:graphic>
          <a:graphicData uri="http://schemas.openxmlformats.org/presentationml/2006/ole">
            <mc:AlternateContent xmlns:mc="http://schemas.openxmlformats.org/markup-compatibility/2006">
              <mc:Choice xmlns:v="urn:schemas-microsoft-com:vml" Requires="v">
                <p:oleObj spid="_x0000_s4110" name="Equation" r:id="rId25" imgW="317500" imgH="405765" progId="Equation.DSMT4">
                  <p:embed/>
                </p:oleObj>
              </mc:Choice>
              <mc:Fallback>
                <p:oleObj name="Equation" r:id="rId25" imgW="317500" imgH="405765" progId="Equation.DSMT4">
                  <p:embed/>
                  <p:pic>
                    <p:nvPicPr>
                      <p:cNvPr id="0" name="对象 15"/>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355850" y="1751013"/>
                        <a:ext cx="842963"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对象 16"/>
          <p:cNvGraphicFramePr>
            <a:graphicFrameLocks noChangeAspect="1"/>
          </p:cNvGraphicFramePr>
          <p:nvPr/>
        </p:nvGraphicFramePr>
        <p:xfrm>
          <a:off x="4822825" y="1751013"/>
          <a:ext cx="877888" cy="1081087"/>
        </p:xfrm>
        <a:graphic>
          <a:graphicData uri="http://schemas.openxmlformats.org/presentationml/2006/ole">
            <mc:AlternateContent xmlns:mc="http://schemas.openxmlformats.org/markup-compatibility/2006">
              <mc:Choice xmlns:v="urn:schemas-microsoft-com:vml" Requires="v">
                <p:oleObj spid="_x0000_s4111" name="Equation" r:id="rId27" imgW="330200" imgH="406400" progId="Equation.DSMT4">
                  <p:embed/>
                </p:oleObj>
              </mc:Choice>
              <mc:Fallback>
                <p:oleObj name="Equation" r:id="rId27" imgW="330200" imgH="406400" progId="Equation.DSMT4">
                  <p:embed/>
                  <p:pic>
                    <p:nvPicPr>
                      <p:cNvPr id="0" name="对象 16"/>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822825" y="1751013"/>
                        <a:ext cx="877888"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对象 17"/>
          <p:cNvGraphicFramePr>
            <a:graphicFrameLocks noChangeAspect="1"/>
          </p:cNvGraphicFramePr>
          <p:nvPr/>
        </p:nvGraphicFramePr>
        <p:xfrm>
          <a:off x="7334250" y="1751013"/>
          <a:ext cx="876300" cy="1081087"/>
        </p:xfrm>
        <a:graphic>
          <a:graphicData uri="http://schemas.openxmlformats.org/presentationml/2006/ole">
            <mc:AlternateContent xmlns:mc="http://schemas.openxmlformats.org/markup-compatibility/2006">
              <mc:Choice xmlns:v="urn:schemas-microsoft-com:vml" Requires="v">
                <p:oleObj spid="_x0000_s4112" name="Equation" r:id="rId29" imgW="330200" imgH="406400" progId="Equation.DSMT4">
                  <p:embed/>
                </p:oleObj>
              </mc:Choice>
              <mc:Fallback>
                <p:oleObj name="Equation" r:id="rId29" imgW="330200" imgH="406400" progId="Equation.DSMT4">
                  <p:embed/>
                  <p:pic>
                    <p:nvPicPr>
                      <p:cNvPr id="0" name="对象 17"/>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7334250" y="1751013"/>
                        <a:ext cx="876300"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对象 18"/>
          <p:cNvGraphicFramePr>
            <a:graphicFrameLocks noChangeAspect="1"/>
          </p:cNvGraphicFramePr>
          <p:nvPr/>
        </p:nvGraphicFramePr>
        <p:xfrm>
          <a:off x="2374900" y="3071813"/>
          <a:ext cx="876300" cy="1079500"/>
        </p:xfrm>
        <a:graphic>
          <a:graphicData uri="http://schemas.openxmlformats.org/presentationml/2006/ole">
            <mc:AlternateContent xmlns:mc="http://schemas.openxmlformats.org/markup-compatibility/2006">
              <mc:Choice xmlns:v="urn:schemas-microsoft-com:vml" Requires="v">
                <p:oleObj spid="_x0000_s4113" name="Equation" r:id="rId31" imgW="330200" imgH="406400" progId="Equation.DSMT4">
                  <p:embed/>
                </p:oleObj>
              </mc:Choice>
              <mc:Fallback>
                <p:oleObj name="Equation" r:id="rId31" imgW="330200" imgH="406400" progId="Equation.DSMT4">
                  <p:embed/>
                  <p:pic>
                    <p:nvPicPr>
                      <p:cNvPr id="0" name="对象 18"/>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2374900" y="3071813"/>
                        <a:ext cx="8763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对象 19"/>
          <p:cNvGraphicFramePr>
            <a:graphicFrameLocks noChangeAspect="1"/>
          </p:cNvGraphicFramePr>
          <p:nvPr/>
        </p:nvGraphicFramePr>
        <p:xfrm>
          <a:off x="4586288" y="3070225"/>
          <a:ext cx="877887" cy="1081088"/>
        </p:xfrm>
        <a:graphic>
          <a:graphicData uri="http://schemas.openxmlformats.org/presentationml/2006/ole">
            <mc:AlternateContent xmlns:mc="http://schemas.openxmlformats.org/markup-compatibility/2006">
              <mc:Choice xmlns:v="urn:schemas-microsoft-com:vml" Requires="v">
                <p:oleObj spid="_x0000_s4114" name="Equation" r:id="rId33" imgW="330200" imgH="406400" progId="Equation.DSMT4">
                  <p:embed/>
                </p:oleObj>
              </mc:Choice>
              <mc:Fallback>
                <p:oleObj name="Equation" r:id="rId33" imgW="330200" imgH="406400" progId="Equation.DSMT4">
                  <p:embed/>
                  <p:pic>
                    <p:nvPicPr>
                      <p:cNvPr id="0" name="对象 19"/>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4586288" y="3070225"/>
                        <a:ext cx="877887" cy="108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对象 20"/>
          <p:cNvGraphicFramePr>
            <a:graphicFrameLocks noChangeAspect="1"/>
          </p:cNvGraphicFramePr>
          <p:nvPr/>
        </p:nvGraphicFramePr>
        <p:xfrm>
          <a:off x="7046913" y="3071813"/>
          <a:ext cx="842962" cy="1079500"/>
        </p:xfrm>
        <a:graphic>
          <a:graphicData uri="http://schemas.openxmlformats.org/presentationml/2006/ole">
            <mc:AlternateContent xmlns:mc="http://schemas.openxmlformats.org/markup-compatibility/2006">
              <mc:Choice xmlns:v="urn:schemas-microsoft-com:vml" Requires="v">
                <p:oleObj spid="_x0000_s4115" name="Equation" r:id="rId35" imgW="317500" imgH="405765" progId="Equation.DSMT4">
                  <p:embed/>
                </p:oleObj>
              </mc:Choice>
              <mc:Fallback>
                <p:oleObj name="Equation" r:id="rId35" imgW="317500" imgH="405765" progId="Equation.DSMT4">
                  <p:embed/>
                  <p:pic>
                    <p:nvPicPr>
                      <p:cNvPr id="0" name="对象 20"/>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7046913" y="3071813"/>
                        <a:ext cx="842962"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06413" y="456883"/>
            <a:ext cx="8131175" cy="2159000"/>
          </a:xfrm>
          <a:prstGeom prst="rect">
            <a:avLst/>
          </a:prstGeom>
        </p:spPr>
        <p:txBody>
          <a:bodyPr>
            <a:spAutoFit/>
          </a:bodyPr>
          <a:lstStyle/>
          <a:p>
            <a:pPr algn="just">
              <a:lnSpc>
                <a:spcPct val="140000"/>
              </a:lnSpc>
              <a:defRPr/>
            </a:pPr>
            <a:r>
              <a:rPr lang="zh-CN" altLang="en-US" sz="3200" b="1" dirty="0">
                <a:latin typeface="+mn-lt"/>
                <a:ea typeface="+mn-ea"/>
              </a:rPr>
              <a:t>二、路路家离学校有</a:t>
            </a:r>
            <a:r>
              <a:rPr lang="en-US" altLang="zh-CN" sz="3200" b="1" dirty="0">
                <a:latin typeface="+mn-lt"/>
                <a:ea typeface="+mn-ea"/>
              </a:rPr>
              <a:t>150 m</a:t>
            </a:r>
            <a:r>
              <a:rPr lang="zh-CN" altLang="en-US" sz="3200" b="1" dirty="0">
                <a:latin typeface="+mn-lt"/>
                <a:ea typeface="+mn-ea"/>
              </a:rPr>
              <a:t>，她从家里步行去学校，已经走了</a:t>
            </a:r>
            <a:r>
              <a:rPr lang="en-US" altLang="zh-CN" sz="3200" b="1" dirty="0">
                <a:latin typeface="+mn-lt"/>
                <a:ea typeface="+mn-ea"/>
              </a:rPr>
              <a:t>60 m</a:t>
            </a:r>
            <a:r>
              <a:rPr lang="zh-CN" altLang="en-US" sz="3200" b="1" dirty="0">
                <a:latin typeface="+mn-lt"/>
                <a:ea typeface="+mn-ea"/>
              </a:rPr>
              <a:t>。</a:t>
            </a:r>
            <a:r>
              <a:rPr lang="zh-CN" altLang="en-US" sz="3200" b="1" dirty="0">
                <a:latin typeface="+mn-lt"/>
                <a:ea typeface="+mn-ea"/>
                <a:sym typeface="+mn-ea"/>
              </a:rPr>
              <a:t>她</a:t>
            </a:r>
            <a:r>
              <a:rPr lang="zh-CN" altLang="en-US" sz="3200" b="1" dirty="0">
                <a:latin typeface="+mn-lt"/>
                <a:ea typeface="+mn-ea"/>
              </a:rPr>
              <a:t>已走的路程和剩下的路程分别占总路程的几分之几</a:t>
            </a:r>
            <a:r>
              <a:rPr lang="en-US" altLang="zh-CN" sz="3200" b="1" dirty="0">
                <a:latin typeface="+mn-lt"/>
                <a:ea typeface="+mn-ea"/>
              </a:rPr>
              <a:t>? </a:t>
            </a:r>
            <a:endParaRPr lang="en-US" altLang="zh-CN" sz="3200" b="1" dirty="0">
              <a:latin typeface="+mn-lt"/>
              <a:ea typeface="+mn-ea"/>
            </a:endParaRPr>
          </a:p>
        </p:txBody>
      </p:sp>
      <p:graphicFrame>
        <p:nvGraphicFramePr>
          <p:cNvPr id="21" name="对象 20"/>
          <p:cNvGraphicFramePr>
            <a:graphicFrameLocks noChangeAspect="1"/>
          </p:cNvGraphicFramePr>
          <p:nvPr/>
        </p:nvGraphicFramePr>
        <p:xfrm>
          <a:off x="683895" y="2571592"/>
          <a:ext cx="3904615" cy="1000760"/>
        </p:xfrm>
        <a:graphic>
          <a:graphicData uri="http://schemas.openxmlformats.org/presentationml/2006/ole">
            <mc:AlternateContent xmlns:mc="http://schemas.openxmlformats.org/markup-compatibility/2006">
              <mc:Choice xmlns:v="urn:schemas-microsoft-com:vml" Requires="v">
                <p:oleObj spid="_x0000_s5122" name="Equation" r:id="rId1" imgW="1587500" imgH="405765" progId="Equation.DSMT4">
                  <p:embed/>
                </p:oleObj>
              </mc:Choice>
              <mc:Fallback>
                <p:oleObj name="Equation" r:id="rId1" imgW="1587500" imgH="405765" progId="Equation.DSMT4">
                  <p:embed/>
                  <p:pic>
                    <p:nvPicPr>
                      <p:cNvPr id="0" name="对象 20"/>
                      <p:cNvPicPr>
                        <a:picLocks noChangeAspect="1" noChangeArrowheads="1"/>
                      </p:cNvPicPr>
                      <p:nvPr/>
                    </p:nvPicPr>
                    <p:blipFill>
                      <a:blip r:embed="rId2"/>
                      <a:srcRect/>
                      <a:stretch>
                        <a:fillRect/>
                      </a:stretch>
                    </p:blipFill>
                    <p:spPr bwMode="auto">
                      <a:xfrm>
                        <a:off x="683895" y="2571592"/>
                        <a:ext cx="3904615" cy="10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对象 21"/>
          <p:cNvGraphicFramePr>
            <a:graphicFrameLocks noChangeAspect="1"/>
          </p:cNvGraphicFramePr>
          <p:nvPr/>
        </p:nvGraphicFramePr>
        <p:xfrm>
          <a:off x="683896" y="3507740"/>
          <a:ext cx="5150485" cy="998855"/>
        </p:xfrm>
        <a:graphic>
          <a:graphicData uri="http://schemas.openxmlformats.org/presentationml/2006/ole">
            <mc:AlternateContent xmlns:mc="http://schemas.openxmlformats.org/markup-compatibility/2006">
              <mc:Choice xmlns:v="urn:schemas-microsoft-com:vml" Requires="v">
                <p:oleObj spid="_x0000_s5123" name="Equation" r:id="rId3" imgW="2095500" imgH="405765" progId="Equation.DSMT4">
                  <p:embed/>
                </p:oleObj>
              </mc:Choice>
              <mc:Fallback>
                <p:oleObj name="Equation" r:id="rId3" imgW="2095500" imgH="405765" progId="Equation.DSMT4">
                  <p:embed/>
                  <p:pic>
                    <p:nvPicPr>
                      <p:cNvPr id="0" name="对象 21"/>
                      <p:cNvPicPr>
                        <a:picLocks noChangeAspect="1" noChangeArrowheads="1"/>
                      </p:cNvPicPr>
                      <p:nvPr/>
                    </p:nvPicPr>
                    <p:blipFill>
                      <a:blip r:embed="rId4"/>
                      <a:srcRect/>
                      <a:stretch>
                        <a:fillRect/>
                      </a:stretch>
                    </p:blipFill>
                    <p:spPr bwMode="auto">
                      <a:xfrm>
                        <a:off x="683896" y="3507740"/>
                        <a:ext cx="5150485" cy="998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MH" val="20161015140847"/>
  <p:tag name="MH_LIBRARY" val="GRAPHIC"/>
  <p:tag name="MH_ORDER" val="直接连接符 15"/>
</p:tagLst>
</file>

<file path=ppt/tags/tag2.xml><?xml version="1.0" encoding="utf-8"?>
<p:tagLst xmlns:p="http://schemas.openxmlformats.org/presentationml/2006/main">
  <p:tag name="MH" val="20161015140847"/>
  <p:tag name="MH_LIBRARY" val="GRAPHIC"/>
  <p:tag name="MH_ORDER" val="Freeform 21"/>
</p:tagLst>
</file>

<file path=ppt/tags/tag3.xml><?xml version="1.0" encoding="utf-8"?>
<p:tagLst xmlns:p="http://schemas.openxmlformats.org/presentationml/2006/main">
  <p:tag name="MH" val="20161015140847"/>
  <p:tag name="MH_LIBRARY" val="GRAPHIC"/>
  <p:tag name="MH_ORDER" val="Freeform 22"/>
</p:tagLst>
</file>

<file path=ppt/tags/tag4.xml><?xml version="1.0" encoding="utf-8"?>
<p:tagLst xmlns:p="http://schemas.openxmlformats.org/presentationml/2006/main">
  <p:tag name="MH" val="20161018152354"/>
  <p:tag name="MH_LIBRARY" val="GRAPHIC"/>
  <p:tag name="MH_ORDER" val="Freeform 19"/>
</p:tagLst>
</file>

<file path=ppt/tags/tag5.xml><?xml version="1.0" encoding="utf-8"?>
<p:tagLst xmlns:p="http://schemas.openxmlformats.org/presentationml/2006/main">
  <p:tag name="MH" val="20161018152354"/>
  <p:tag name="MH_LIBRARY" val="GRAPHIC"/>
  <p:tag name="MH_ORDER" val="Rectangle 20"/>
</p:tagLst>
</file>

<file path=ppt/tags/tag6.xml><?xml version="1.0" encoding="utf-8"?>
<p:tagLst xmlns:p="http://schemas.openxmlformats.org/presentationml/2006/main">
  <p:tag name="MH" val="20161018152354"/>
  <p:tag name="MH_LIBRARY" val="GRAPHIC"/>
  <p:tag name="MH_ORDER" val="Freeform 22"/>
</p:tagLst>
</file>

<file path=ppt/tags/tag7.xml><?xml version="1.0" encoding="utf-8"?>
<p:tagLst xmlns:p="http://schemas.openxmlformats.org/presentationml/2006/main">
  <p:tag name="MH" val="20161018152354"/>
  <p:tag name="MH_LIBRARY" val="GRAPHIC"/>
  <p:tag name="MH_ORDER" val="Rectangle 23"/>
</p:tagLst>
</file>

<file path=ppt/tags/tag8.xml><?xml version="1.0" encoding="utf-8"?>
<p:tagLst xmlns:p="http://schemas.openxmlformats.org/presentationml/2006/main">
  <p:tag name="MH" val="20161018152354"/>
  <p:tag name="MH_LIBRARY" val="GRAPHIC"/>
  <p:tag name="MH_ORDER" val="Freeform 19"/>
</p:tagLst>
</file>

<file path=ppt/tags/tag9.xml><?xml version="1.0" encoding="utf-8"?>
<p:tagLst xmlns:p="http://schemas.openxmlformats.org/presentationml/2006/main">
  <p:tag name="MH" val="20161018152354"/>
  <p:tag name="MH_LIBRARY" val="GRAPHIC"/>
  <p:tag name="MH_ORDER" val="Rectangle 20"/>
</p:tagLst>
</file>

<file path=ppt/tags/tag10.xml><?xml version="1.0" encoding="utf-8"?>
<p:tagLst xmlns:p="http://schemas.openxmlformats.org/presentationml/2006/main">
  <p:tag name="MH" val="20161018152354"/>
  <p:tag name="MH_LIBRARY" val="GRAPHIC"/>
  <p:tag name="MH_ORDER" val="Freeform 22"/>
</p:tagLst>
</file>

<file path=ppt/tags/tag11.xml><?xml version="1.0" encoding="utf-8"?>
<p:tagLst xmlns:p="http://schemas.openxmlformats.org/presentationml/2006/main">
  <p:tag name="MH" val="20161018152354"/>
  <p:tag name="MH_LIBRARY" val="GRAPHIC"/>
  <p:tag name="MH_ORDER" val="Rectangle 23"/>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Times New Roman"/>
        <a:ea typeface="黑体"/>
        <a:cs typeface=""/>
      </a:majorFont>
      <a:minorFont>
        <a:latin typeface="Times New Roman"/>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2068</Words>
  <Application>WPS 演示</Application>
  <PresentationFormat>全屏显示(16:9)</PresentationFormat>
  <Paragraphs>539</Paragraphs>
  <Slides>26</Slides>
  <Notes>1</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56</vt:i4>
      </vt:variant>
      <vt:variant>
        <vt:lpstr>幻灯片标题</vt:lpstr>
      </vt:variant>
      <vt:variant>
        <vt:i4>26</vt:i4>
      </vt:variant>
    </vt:vector>
  </HeadingPairs>
  <TitlesOfParts>
    <vt:vector size="98" baseType="lpstr">
      <vt:lpstr>Arial</vt:lpstr>
      <vt:lpstr>宋体</vt:lpstr>
      <vt:lpstr>Wingdings</vt:lpstr>
      <vt:lpstr>等线</vt:lpstr>
      <vt:lpstr>Times New Roman</vt:lpstr>
      <vt:lpstr>黑体</vt:lpstr>
      <vt:lpstr>等线 Light</vt:lpstr>
      <vt:lpstr>楷体</vt:lpstr>
      <vt:lpstr>Times New Roman</vt:lpstr>
      <vt:lpstr>幼圆</vt:lpstr>
      <vt:lpstr>Calibri</vt:lpstr>
      <vt:lpstr>Calibri</vt:lpstr>
      <vt:lpstr>微软雅黑</vt:lpstr>
      <vt:lpstr>Arial Unicode MS</vt:lpstr>
      <vt:lpstr>楷体_GB2312</vt:lpstr>
      <vt:lpstr>自定义设计方案</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状元成才路</Company>
  <LinksUpToDate>false</LinksUpToDate>
  <SharedDoc>false</SharedDoc>
  <HyperlinksChanged>false</HyperlinksChanged>
  <AppVersion>14.0000</AppVersion>
  <Manager>状元成才路</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subject>状元成才路</dc:subject>
  <dc:creator>状元成才路</dc:creator>
  <cp:keywords>状元成才路</cp:keywords>
  <dc:description>状元成才路</dc:description>
  <cp:lastModifiedBy>nk</cp:lastModifiedBy>
  <cp:revision>261</cp:revision>
  <dcterms:created xsi:type="dcterms:W3CDTF">2015-08-27T07:30:00Z</dcterms:created>
  <dcterms:modified xsi:type="dcterms:W3CDTF">2023-11-02T06:26:56Z</dcterms:modified>
  <cp:category>状元成才路</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2052-11.8.2.11734</vt:lpwstr>
  </property>
  <property fmtid="{D5CDD505-2E9C-101B-9397-08002B2CF9AE}" pid="3" name="ICV">
    <vt:lpwstr>C6C21BEF81A14ADBB6A53CE8D2FFCB12</vt:lpwstr>
  </property>
</Properties>
</file>