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6" r:id="rId8"/>
    <p:sldId id="365" r:id="rId9"/>
    <p:sldId id="261" r:id="rId10"/>
    <p:sldId id="262" r:id="rId11"/>
    <p:sldId id="267" r:id="rId12"/>
    <p:sldId id="359" r:id="rId13"/>
    <p:sldId id="363" r:id="rId14"/>
    <p:sldId id="364" r:id="rId15"/>
    <p:sldId id="263" r:id="rId16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13" autoAdjust="0"/>
    <p:restoredTop sz="94660"/>
  </p:normalViewPr>
  <p:slideViewPr>
    <p:cSldViewPr snapToGrid="0">
      <p:cViewPr varScale="1">
        <p:scale>
          <a:sx n="75" d="100"/>
          <a:sy n="75" d="100"/>
        </p:scale>
        <p:origin x="66" y="738"/>
      </p:cViewPr>
      <p:guideLst>
        <p:guide orient="horz" pos="52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013B150-66CF-4670-9275-4B56C1B35DF9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A8E122BF-65B6-4AA1-841B-E98D685EDCAD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8"/>
          <p:cNvGrpSpPr/>
          <p:nvPr userDrawn="1"/>
        </p:nvGrpSpPr>
        <p:grpSpPr bwMode="auto">
          <a:xfrm>
            <a:off x="2593975" y="2595563"/>
            <a:ext cx="4416425" cy="633412"/>
            <a:chOff x="2369962" y="1638521"/>
            <a:chExt cx="4416679" cy="632280"/>
          </a:xfrm>
        </p:grpSpPr>
        <p:sp>
          <p:nvSpPr>
            <p:cNvPr id="9" name="任意多边形 23"/>
            <p:cNvSpPr/>
            <p:nvPr/>
          </p:nvSpPr>
          <p:spPr>
            <a:xfrm rot="180856">
              <a:off x="2369962" y="2010916"/>
              <a:ext cx="3891187" cy="204422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  <a:gd name="connsiteX0-41" fmla="*/ 0 w 2890398"/>
                <a:gd name="connsiteY0-42" fmla="*/ 125909 h 141745"/>
                <a:gd name="connsiteX1-43" fmla="*/ 1891331 w 2890398"/>
                <a:gd name="connsiteY1-44" fmla="*/ 90003 h 141745"/>
                <a:gd name="connsiteX2-45" fmla="*/ 1386789 w 2890398"/>
                <a:gd name="connsiteY2-46" fmla="*/ 140061 h 141745"/>
                <a:gd name="connsiteX3-47" fmla="*/ 1657670 w 2890398"/>
                <a:gd name="connsiteY3-48" fmla="*/ 31714 h 141745"/>
                <a:gd name="connsiteX4-49" fmla="*/ 2890398 w 2890398"/>
                <a:gd name="connsiteY4-50" fmla="*/ 5336 h 141745"/>
                <a:gd name="connsiteX0-51" fmla="*/ 0 w 2890398"/>
                <a:gd name="connsiteY0-52" fmla="*/ 125909 h 140157"/>
                <a:gd name="connsiteX1-53" fmla="*/ 1813496 w 2890398"/>
                <a:gd name="connsiteY1-54" fmla="*/ 49755 h 140157"/>
                <a:gd name="connsiteX2-55" fmla="*/ 1386789 w 2890398"/>
                <a:gd name="connsiteY2-56" fmla="*/ 140061 h 140157"/>
                <a:gd name="connsiteX3-57" fmla="*/ 1657670 w 2890398"/>
                <a:gd name="connsiteY3-58" fmla="*/ 31714 h 140157"/>
                <a:gd name="connsiteX4-59" fmla="*/ 2890398 w 2890398"/>
                <a:gd name="connsiteY4-60" fmla="*/ 5336 h 140157"/>
                <a:gd name="connsiteX0-61" fmla="*/ 0 w 2890398"/>
                <a:gd name="connsiteY0-62" fmla="*/ 125909 h 140157"/>
                <a:gd name="connsiteX1-63" fmla="*/ 1813496 w 2890398"/>
                <a:gd name="connsiteY1-64" fmla="*/ 49755 h 140157"/>
                <a:gd name="connsiteX2-65" fmla="*/ 1386789 w 2890398"/>
                <a:gd name="connsiteY2-66" fmla="*/ 140061 h 140157"/>
                <a:gd name="connsiteX3-67" fmla="*/ 1657670 w 2890398"/>
                <a:gd name="connsiteY3-68" fmla="*/ 31714 h 140157"/>
                <a:gd name="connsiteX4-69" fmla="*/ 2890398 w 2890398"/>
                <a:gd name="connsiteY4-70" fmla="*/ 5336 h 140157"/>
                <a:gd name="connsiteX0-71" fmla="*/ 0 w 2890398"/>
                <a:gd name="connsiteY0-72" fmla="*/ 125909 h 140157"/>
                <a:gd name="connsiteX1-73" fmla="*/ 1813496 w 2890398"/>
                <a:gd name="connsiteY1-74" fmla="*/ 49755 h 140157"/>
                <a:gd name="connsiteX2-75" fmla="*/ 1386789 w 2890398"/>
                <a:gd name="connsiteY2-76" fmla="*/ 140061 h 140157"/>
                <a:gd name="connsiteX3-77" fmla="*/ 1657670 w 2890398"/>
                <a:gd name="connsiteY3-78" fmla="*/ 31714 h 140157"/>
                <a:gd name="connsiteX4-79" fmla="*/ 2890398 w 2890398"/>
                <a:gd name="connsiteY4-80" fmla="*/ 5336 h 140157"/>
                <a:gd name="connsiteX0-81" fmla="*/ 0 w 2890398"/>
                <a:gd name="connsiteY0-82" fmla="*/ 125909 h 142044"/>
                <a:gd name="connsiteX1-83" fmla="*/ 1813496 w 2890398"/>
                <a:gd name="connsiteY1-84" fmla="*/ 49755 h 142044"/>
                <a:gd name="connsiteX2-85" fmla="*/ 1386789 w 2890398"/>
                <a:gd name="connsiteY2-86" fmla="*/ 140061 h 142044"/>
                <a:gd name="connsiteX3-87" fmla="*/ 1657670 w 2890398"/>
                <a:gd name="connsiteY3-88" fmla="*/ 31714 h 142044"/>
                <a:gd name="connsiteX4-89" fmla="*/ 2890398 w 2890398"/>
                <a:gd name="connsiteY4-90" fmla="*/ 5336 h 14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42044">
                  <a:moveTo>
                    <a:pt x="0" y="125909"/>
                  </a:moveTo>
                  <a:cubicBezTo>
                    <a:pt x="604499" y="100524"/>
                    <a:pt x="1045890" y="30267"/>
                    <a:pt x="1813496" y="49755"/>
                  </a:cubicBezTo>
                  <a:cubicBezTo>
                    <a:pt x="2070318" y="75155"/>
                    <a:pt x="1732772" y="122935"/>
                    <a:pt x="1386789" y="140061"/>
                  </a:cubicBezTo>
                  <a:cubicBezTo>
                    <a:pt x="1040806" y="157187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10" name="图片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6260073" y="1638521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0F4E5C0-9D90-427E-93B0-C55B62BA041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194932" y="1168400"/>
            <a:ext cx="5820936" cy="11080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练习二十一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2297253" y="2520950"/>
            <a:ext cx="4625696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P85-P86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练习二十一）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602" y="1174133"/>
            <a:ext cx="1151408" cy="1140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>
          <a:xfrm>
            <a:off x="1084246" y="2163697"/>
            <a:ext cx="523106" cy="789013"/>
          </a:xfrm>
          <a:custGeom>
            <a:avLst/>
            <a:gdLst>
              <a:gd name="connsiteX0" fmla="*/ 362191 w 523106"/>
              <a:gd name="connsiteY0" fmla="*/ 788628 h 789013"/>
              <a:gd name="connsiteX1" fmla="*/ 426484 w 523106"/>
              <a:gd name="connsiteY1" fmla="*/ 698140 h 789013"/>
              <a:gd name="connsiteX2" fmla="*/ 481253 w 523106"/>
              <a:gd name="connsiteY2" fmla="*/ 579078 h 789013"/>
              <a:gd name="connsiteX3" fmla="*/ 521734 w 523106"/>
              <a:gd name="connsiteY3" fmla="*/ 419534 h 789013"/>
              <a:gd name="connsiteX4" fmla="*/ 505066 w 523106"/>
              <a:gd name="connsiteY4" fmla="*/ 229034 h 789013"/>
              <a:gd name="connsiteX5" fmla="*/ 424103 w 523106"/>
              <a:gd name="connsiteY5" fmla="*/ 95684 h 789013"/>
              <a:gd name="connsiteX6" fmla="*/ 283609 w 523106"/>
              <a:gd name="connsiteY6" fmla="*/ 5196 h 789013"/>
              <a:gd name="connsiteX7" fmla="*/ 152641 w 523106"/>
              <a:gd name="connsiteY7" fmla="*/ 14721 h 789013"/>
              <a:gd name="connsiteX8" fmla="*/ 145497 w 523106"/>
              <a:gd name="connsiteY8" fmla="*/ 45678 h 789013"/>
              <a:gd name="connsiteX9" fmla="*/ 135972 w 523106"/>
              <a:gd name="connsiteY9" fmla="*/ 76634 h 789013"/>
              <a:gd name="connsiteX10" fmla="*/ 97872 w 523106"/>
              <a:gd name="connsiteY10" fmla="*/ 83778 h 789013"/>
              <a:gd name="connsiteX11" fmla="*/ 78822 w 523106"/>
              <a:gd name="connsiteY11" fmla="*/ 98065 h 789013"/>
              <a:gd name="connsiteX12" fmla="*/ 55009 w 523106"/>
              <a:gd name="connsiteY12" fmla="*/ 129021 h 789013"/>
              <a:gd name="connsiteX13" fmla="*/ 2622 w 523106"/>
              <a:gd name="connsiteY13" fmla="*/ 136165 h 789013"/>
              <a:gd name="connsiteX14" fmla="*/ 9766 w 523106"/>
              <a:gd name="connsiteY14" fmla="*/ 245703 h 789013"/>
              <a:gd name="connsiteX15" fmla="*/ 26434 w 523106"/>
              <a:gd name="connsiteY15" fmla="*/ 317140 h 789013"/>
              <a:gd name="connsiteX16" fmla="*/ 83584 w 523106"/>
              <a:gd name="connsiteY16" fmla="*/ 412390 h 789013"/>
              <a:gd name="connsiteX17" fmla="*/ 190741 w 523106"/>
              <a:gd name="connsiteY17" fmla="*/ 488590 h 789013"/>
              <a:gd name="connsiteX18" fmla="*/ 269322 w 523106"/>
              <a:gd name="connsiteY18" fmla="*/ 564790 h 789013"/>
              <a:gd name="connsiteX19" fmla="*/ 316947 w 523106"/>
              <a:gd name="connsiteY19" fmla="*/ 621940 h 789013"/>
              <a:gd name="connsiteX20" fmla="*/ 345522 w 523106"/>
              <a:gd name="connsiteY20" fmla="*/ 726715 h 789013"/>
              <a:gd name="connsiteX21" fmla="*/ 362191 w 523106"/>
              <a:gd name="connsiteY21" fmla="*/ 788628 h 789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23106" h="789013">
                <a:moveTo>
                  <a:pt x="362191" y="788628"/>
                </a:moveTo>
                <a:cubicBezTo>
                  <a:pt x="375685" y="783865"/>
                  <a:pt x="406640" y="733065"/>
                  <a:pt x="426484" y="698140"/>
                </a:cubicBezTo>
                <a:cubicBezTo>
                  <a:pt x="446328" y="663215"/>
                  <a:pt x="465378" y="625512"/>
                  <a:pt x="481253" y="579078"/>
                </a:cubicBezTo>
                <a:cubicBezTo>
                  <a:pt x="497128" y="532644"/>
                  <a:pt x="517765" y="477875"/>
                  <a:pt x="521734" y="419534"/>
                </a:cubicBezTo>
                <a:cubicBezTo>
                  <a:pt x="525703" y="361193"/>
                  <a:pt x="521338" y="283009"/>
                  <a:pt x="505066" y="229034"/>
                </a:cubicBezTo>
                <a:cubicBezTo>
                  <a:pt x="488794" y="175059"/>
                  <a:pt x="461013" y="132990"/>
                  <a:pt x="424103" y="95684"/>
                </a:cubicBezTo>
                <a:cubicBezTo>
                  <a:pt x="387194" y="58378"/>
                  <a:pt x="328853" y="18690"/>
                  <a:pt x="283609" y="5196"/>
                </a:cubicBezTo>
                <a:cubicBezTo>
                  <a:pt x="238365" y="-8298"/>
                  <a:pt x="175659" y="7974"/>
                  <a:pt x="152641" y="14721"/>
                </a:cubicBezTo>
                <a:cubicBezTo>
                  <a:pt x="129623" y="21468"/>
                  <a:pt x="148275" y="35359"/>
                  <a:pt x="145497" y="45678"/>
                </a:cubicBezTo>
                <a:cubicBezTo>
                  <a:pt x="142719" y="55997"/>
                  <a:pt x="143909" y="70284"/>
                  <a:pt x="135972" y="76634"/>
                </a:cubicBezTo>
                <a:cubicBezTo>
                  <a:pt x="128035" y="82984"/>
                  <a:pt x="107397" y="80206"/>
                  <a:pt x="97872" y="83778"/>
                </a:cubicBezTo>
                <a:cubicBezTo>
                  <a:pt x="88347" y="87350"/>
                  <a:pt x="85966" y="90524"/>
                  <a:pt x="78822" y="98065"/>
                </a:cubicBezTo>
                <a:cubicBezTo>
                  <a:pt x="71678" y="105605"/>
                  <a:pt x="67709" y="122671"/>
                  <a:pt x="55009" y="129021"/>
                </a:cubicBezTo>
                <a:cubicBezTo>
                  <a:pt x="42309" y="135371"/>
                  <a:pt x="10162" y="116718"/>
                  <a:pt x="2622" y="136165"/>
                </a:cubicBezTo>
                <a:cubicBezTo>
                  <a:pt x="-4918" y="155612"/>
                  <a:pt x="5797" y="215541"/>
                  <a:pt x="9766" y="245703"/>
                </a:cubicBezTo>
                <a:cubicBezTo>
                  <a:pt x="13735" y="275865"/>
                  <a:pt x="14131" y="289359"/>
                  <a:pt x="26434" y="317140"/>
                </a:cubicBezTo>
                <a:cubicBezTo>
                  <a:pt x="38737" y="344921"/>
                  <a:pt x="56200" y="383815"/>
                  <a:pt x="83584" y="412390"/>
                </a:cubicBezTo>
                <a:cubicBezTo>
                  <a:pt x="110968" y="440965"/>
                  <a:pt x="159785" y="463190"/>
                  <a:pt x="190741" y="488590"/>
                </a:cubicBezTo>
                <a:cubicBezTo>
                  <a:pt x="221697" y="513990"/>
                  <a:pt x="248288" y="542565"/>
                  <a:pt x="269322" y="564790"/>
                </a:cubicBezTo>
                <a:cubicBezTo>
                  <a:pt x="290356" y="587015"/>
                  <a:pt x="304247" y="594953"/>
                  <a:pt x="316947" y="621940"/>
                </a:cubicBezTo>
                <a:cubicBezTo>
                  <a:pt x="329647" y="648927"/>
                  <a:pt x="338775" y="700521"/>
                  <a:pt x="345522" y="726715"/>
                </a:cubicBezTo>
                <a:cubicBezTo>
                  <a:pt x="352269" y="752909"/>
                  <a:pt x="348697" y="793391"/>
                  <a:pt x="362191" y="788628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/>
          <p:cNvSpPr/>
          <p:nvPr/>
        </p:nvSpPr>
        <p:spPr>
          <a:xfrm>
            <a:off x="6835140" y="2133600"/>
            <a:ext cx="1615440" cy="1615440"/>
          </a:xfrm>
          <a:custGeom>
            <a:avLst/>
            <a:gdLst>
              <a:gd name="connsiteX0" fmla="*/ 807720 w 1615440"/>
              <a:gd name="connsiteY0" fmla="*/ 0 h 1615440"/>
              <a:gd name="connsiteX1" fmla="*/ 0 w 1615440"/>
              <a:gd name="connsiteY1" fmla="*/ 815340 h 1615440"/>
              <a:gd name="connsiteX2" fmla="*/ 807720 w 1615440"/>
              <a:gd name="connsiteY2" fmla="*/ 1615440 h 1615440"/>
              <a:gd name="connsiteX3" fmla="*/ 1615440 w 1615440"/>
              <a:gd name="connsiteY3" fmla="*/ 800100 h 1615440"/>
              <a:gd name="connsiteX4" fmla="*/ 807720 w 1615440"/>
              <a:gd name="connsiteY4" fmla="*/ 0 h 161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5440" h="1615440">
                <a:moveTo>
                  <a:pt x="807720" y="0"/>
                </a:moveTo>
                <a:lnTo>
                  <a:pt x="0" y="815340"/>
                </a:lnTo>
                <a:lnTo>
                  <a:pt x="807720" y="1615440"/>
                </a:lnTo>
                <a:lnTo>
                  <a:pt x="1615440" y="800100"/>
                </a:lnTo>
                <a:lnTo>
                  <a:pt x="80772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>
            <a:off x="3979508" y="2124381"/>
            <a:ext cx="1016051" cy="1260734"/>
          </a:xfrm>
          <a:custGeom>
            <a:avLst/>
            <a:gdLst>
              <a:gd name="connsiteX0" fmla="*/ 487717 w 1016051"/>
              <a:gd name="connsiteY0" fmla="*/ 2869 h 1260734"/>
              <a:gd name="connsiteX1" fmla="*/ 446442 w 1016051"/>
              <a:gd name="connsiteY1" fmla="*/ 50494 h 1260734"/>
              <a:gd name="connsiteX2" fmla="*/ 290867 w 1016051"/>
              <a:gd name="connsiteY2" fmla="*/ 190194 h 1260734"/>
              <a:gd name="connsiteX3" fmla="*/ 106717 w 1016051"/>
              <a:gd name="connsiteY3" fmla="*/ 431494 h 1260734"/>
              <a:gd name="connsiteX4" fmla="*/ 17817 w 1016051"/>
              <a:gd name="connsiteY4" fmla="*/ 663269 h 1260734"/>
              <a:gd name="connsiteX5" fmla="*/ 8292 w 1016051"/>
              <a:gd name="connsiteY5" fmla="*/ 879169 h 1260734"/>
              <a:gd name="connsiteX6" fmla="*/ 113067 w 1016051"/>
              <a:gd name="connsiteY6" fmla="*/ 1104594 h 1260734"/>
              <a:gd name="connsiteX7" fmla="*/ 325792 w 1016051"/>
              <a:gd name="connsiteY7" fmla="*/ 1234769 h 1260734"/>
              <a:gd name="connsiteX8" fmla="*/ 595667 w 1016051"/>
              <a:gd name="connsiteY8" fmla="*/ 1256994 h 1260734"/>
              <a:gd name="connsiteX9" fmla="*/ 779817 w 1016051"/>
              <a:gd name="connsiteY9" fmla="*/ 1183969 h 1260734"/>
              <a:gd name="connsiteX10" fmla="*/ 929042 w 1016051"/>
              <a:gd name="connsiteY10" fmla="*/ 1053794 h 1260734"/>
              <a:gd name="connsiteX11" fmla="*/ 1014767 w 1016051"/>
              <a:gd name="connsiteY11" fmla="*/ 755344 h 1260734"/>
              <a:gd name="connsiteX12" fmla="*/ 865542 w 1016051"/>
              <a:gd name="connsiteY12" fmla="*/ 393394 h 1260734"/>
              <a:gd name="connsiteX13" fmla="*/ 624242 w 1016051"/>
              <a:gd name="connsiteY13" fmla="*/ 123519 h 1260734"/>
              <a:gd name="connsiteX14" fmla="*/ 487717 w 1016051"/>
              <a:gd name="connsiteY14" fmla="*/ 2869 h 126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16051" h="1260734">
                <a:moveTo>
                  <a:pt x="487717" y="2869"/>
                </a:moveTo>
                <a:cubicBezTo>
                  <a:pt x="458084" y="-9302"/>
                  <a:pt x="479250" y="19273"/>
                  <a:pt x="446442" y="50494"/>
                </a:cubicBezTo>
                <a:cubicBezTo>
                  <a:pt x="413634" y="81715"/>
                  <a:pt x="347488" y="126694"/>
                  <a:pt x="290867" y="190194"/>
                </a:cubicBezTo>
                <a:cubicBezTo>
                  <a:pt x="234246" y="253694"/>
                  <a:pt x="152225" y="352648"/>
                  <a:pt x="106717" y="431494"/>
                </a:cubicBezTo>
                <a:cubicBezTo>
                  <a:pt x="61209" y="510340"/>
                  <a:pt x="34221" y="588657"/>
                  <a:pt x="17817" y="663269"/>
                </a:cubicBezTo>
                <a:cubicBezTo>
                  <a:pt x="1413" y="737881"/>
                  <a:pt x="-7583" y="805615"/>
                  <a:pt x="8292" y="879169"/>
                </a:cubicBezTo>
                <a:cubicBezTo>
                  <a:pt x="24167" y="952723"/>
                  <a:pt x="60150" y="1045327"/>
                  <a:pt x="113067" y="1104594"/>
                </a:cubicBezTo>
                <a:cubicBezTo>
                  <a:pt x="165984" y="1163861"/>
                  <a:pt x="245359" y="1209369"/>
                  <a:pt x="325792" y="1234769"/>
                </a:cubicBezTo>
                <a:cubicBezTo>
                  <a:pt x="406225" y="1260169"/>
                  <a:pt x="519996" y="1265461"/>
                  <a:pt x="595667" y="1256994"/>
                </a:cubicBezTo>
                <a:cubicBezTo>
                  <a:pt x="671338" y="1248527"/>
                  <a:pt x="724255" y="1217836"/>
                  <a:pt x="779817" y="1183969"/>
                </a:cubicBezTo>
                <a:cubicBezTo>
                  <a:pt x="835379" y="1150102"/>
                  <a:pt x="889884" y="1125231"/>
                  <a:pt x="929042" y="1053794"/>
                </a:cubicBezTo>
                <a:cubicBezTo>
                  <a:pt x="968200" y="982357"/>
                  <a:pt x="1025350" y="865411"/>
                  <a:pt x="1014767" y="755344"/>
                </a:cubicBezTo>
                <a:cubicBezTo>
                  <a:pt x="1004184" y="645277"/>
                  <a:pt x="930629" y="498698"/>
                  <a:pt x="865542" y="393394"/>
                </a:cubicBezTo>
                <a:cubicBezTo>
                  <a:pt x="800455" y="288090"/>
                  <a:pt x="685625" y="185432"/>
                  <a:pt x="624242" y="123519"/>
                </a:cubicBezTo>
                <a:cubicBezTo>
                  <a:pt x="562859" y="61607"/>
                  <a:pt x="517350" y="15040"/>
                  <a:pt x="487717" y="2869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7790" y="2000403"/>
            <a:ext cx="7944593" cy="1888831"/>
          </a:xfrm>
          <a:prstGeom prst="rect">
            <a:avLst/>
          </a:prstGeom>
        </p:spPr>
      </p:pic>
      <p:sp>
        <p:nvSpPr>
          <p:cNvPr id="6" name="Rectangle 25"/>
          <p:cNvSpPr>
            <a:spLocks noChangeArrowheads="1"/>
          </p:cNvSpPr>
          <p:nvPr/>
        </p:nvSpPr>
        <p:spPr bwMode="auto">
          <a:xfrm>
            <a:off x="581025" y="1231283"/>
            <a:ext cx="7735391" cy="52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下面的图案分别是由哪个图形旋转而成的？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373" y="844061"/>
            <a:ext cx="1484353" cy="2430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138" y="844060"/>
            <a:ext cx="1778521" cy="244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5"/>
          <p:cNvSpPr>
            <a:spLocks noChangeArrowheads="1"/>
          </p:cNvSpPr>
          <p:nvPr/>
        </p:nvSpPr>
        <p:spPr bwMode="auto">
          <a:xfrm>
            <a:off x="291734" y="635905"/>
            <a:ext cx="5808662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992262" y="3331483"/>
            <a:ext cx="3290838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钟摆绕点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）时针旋转。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5407232" y="3326495"/>
            <a:ext cx="2967221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钟摆绕点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）时针旋转。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3086146" y="3326495"/>
            <a:ext cx="739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7487659" y="3305404"/>
            <a:ext cx="720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032" y="1252538"/>
            <a:ext cx="7024986" cy="144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1603105" y="2834185"/>
            <a:ext cx="3240088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风车绕点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）时针旋转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4957946" y="2814001"/>
            <a:ext cx="2984500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风车绕点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）时针旋转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3832225" y="2834185"/>
            <a:ext cx="739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7016751" y="2814001"/>
            <a:ext cx="720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314165" y="3326946"/>
            <a:ext cx="10682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577013" y="3306762"/>
            <a:ext cx="11284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409833" y="655638"/>
            <a:ext cx="58086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88" y="796925"/>
            <a:ext cx="6548437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519113" y="585788"/>
            <a:ext cx="4857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4.</a:t>
            </a:r>
            <a:endParaRPr lang="zh-CN" altLang="en-US" sz="3200" b="1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292" name="Rectangle 2"/>
          <p:cNvSpPr txBox="1">
            <a:spLocks noChangeArrowheads="1"/>
          </p:cNvSpPr>
          <p:nvPr/>
        </p:nvSpPr>
        <p:spPr bwMode="auto">
          <a:xfrm>
            <a:off x="468313" y="3421063"/>
            <a:ext cx="8286750" cy="117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）图形</a:t>
            </a:r>
            <a:r>
              <a:rPr lang="en-US" altLang="zh-CN" sz="3200" b="1" i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OABC</a:t>
            </a:r>
            <a:r>
              <a:rPr lang="zh-CN" altLang="en-US" sz="32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绕点</a:t>
            </a:r>
            <a:r>
              <a:rPr lang="en-US" altLang="zh-CN" sz="3200" b="1" i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O</a:t>
            </a:r>
            <a:r>
              <a:rPr lang="zh-CN" altLang="en-US" sz="32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顺时针旋转</a:t>
            </a:r>
            <a:r>
              <a:rPr lang="en-US" altLang="zh-CN" sz="32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90°</a:t>
            </a:r>
            <a:r>
              <a:rPr lang="zh-CN" altLang="en-US" sz="32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，在右</a:t>
            </a:r>
            <a:endParaRPr lang="en-US" altLang="zh-CN" sz="3200" b="1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图中标出点</a:t>
            </a:r>
            <a:r>
              <a:rPr lang="en-US" altLang="zh-CN" sz="3200" b="1" i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的对应点</a:t>
            </a:r>
            <a:r>
              <a:rPr lang="en-US" altLang="zh-CN" sz="3200" b="1" i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A' </a:t>
            </a:r>
            <a:r>
              <a:rPr lang="zh-CN" altLang="en-US" sz="32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3200" b="1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Text Box 57"/>
          <p:cNvSpPr txBox="1">
            <a:spLocks noChangeArrowheads="1"/>
          </p:cNvSpPr>
          <p:nvPr/>
        </p:nvSpPr>
        <p:spPr bwMode="auto">
          <a:xfrm>
            <a:off x="7185025" y="1373188"/>
            <a:ext cx="6873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′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124700" y="1784350"/>
            <a:ext cx="76200" cy="76200"/>
          </a:xfrm>
          <a:prstGeom prst="ellipse">
            <a:avLst/>
          </a:prstGeom>
          <a:solidFill>
            <a:srgbClr val="E60083"/>
          </a:solidFill>
          <a:ln w="9525">
            <a:solidFill>
              <a:srgbClr val="E600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225" y="796925"/>
            <a:ext cx="6548438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/>
          <p:cNvSpPr txBox="1">
            <a:spLocks noChangeArrowheads="1"/>
          </p:cNvSpPr>
          <p:nvPr/>
        </p:nvSpPr>
        <p:spPr bwMode="auto">
          <a:xfrm>
            <a:off x="752475" y="3381375"/>
            <a:ext cx="7275513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）图形</a:t>
            </a:r>
            <a:r>
              <a:rPr lang="en-US" altLang="zh-CN" sz="3200" b="1" i="1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OABC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绕点</a:t>
            </a:r>
            <a:r>
              <a:rPr lang="en-US" altLang="zh-CN" sz="3200" b="1" i="1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O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（    ）时针旋转</a:t>
            </a:r>
            <a:endParaRPr lang="en-US" altLang="zh-CN" sz="3200" b="1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          _____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，得到图②。</a:t>
            </a:r>
            <a:endParaRPr lang="zh-CN" altLang="en-US" sz="3200" b="1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073274" y="3932238"/>
            <a:ext cx="13613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180°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199063" y="3382963"/>
            <a:ext cx="10937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顺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18" name="Rectangle 2"/>
          <p:cNvSpPr>
            <a:spLocks noChangeArrowheads="1"/>
          </p:cNvSpPr>
          <p:nvPr/>
        </p:nvSpPr>
        <p:spPr bwMode="auto">
          <a:xfrm>
            <a:off x="519113" y="585788"/>
            <a:ext cx="4857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4.</a:t>
            </a:r>
            <a:endParaRPr lang="zh-CN" altLang="en-US" sz="3200" b="1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225" y="796925"/>
            <a:ext cx="6548438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/>
          <p:cNvSpPr txBox="1">
            <a:spLocks noChangeArrowheads="1"/>
          </p:cNvSpPr>
          <p:nvPr/>
        </p:nvSpPr>
        <p:spPr bwMode="auto">
          <a:xfrm>
            <a:off x="752475" y="3381375"/>
            <a:ext cx="7275513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）图形</a:t>
            </a:r>
            <a:r>
              <a:rPr lang="en-US" altLang="zh-CN" sz="3200" b="1" i="1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OABC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绕点</a:t>
            </a:r>
            <a:r>
              <a:rPr lang="en-US" altLang="zh-CN" sz="3200" b="1" i="1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O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（    ）时针旋转</a:t>
            </a:r>
            <a:endParaRPr lang="en-US" altLang="zh-CN" sz="3200" b="1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          _____</a:t>
            </a:r>
            <a:r>
              <a:rPr lang="zh-CN" altLang="en-US" sz="3200" b="1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，得到图③。</a:t>
            </a:r>
            <a:endParaRPr lang="zh-CN" altLang="en-US" sz="3200" b="1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073274" y="3932238"/>
            <a:ext cx="13613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90°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199063" y="3382963"/>
            <a:ext cx="10937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逆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18" name="Rectangle 2"/>
          <p:cNvSpPr>
            <a:spLocks noChangeArrowheads="1"/>
          </p:cNvSpPr>
          <p:nvPr/>
        </p:nvSpPr>
        <p:spPr bwMode="auto">
          <a:xfrm>
            <a:off x="519113" y="585788"/>
            <a:ext cx="4857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4.</a:t>
            </a:r>
            <a:endParaRPr lang="zh-CN" altLang="en-US" sz="3200" b="1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971600" y="483518"/>
            <a:ext cx="3476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按要求画图。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14"/>
          <p:cNvGrpSpPr/>
          <p:nvPr/>
        </p:nvGrpSpPr>
        <p:grpSpPr bwMode="auto">
          <a:xfrm>
            <a:off x="683568" y="1133661"/>
            <a:ext cx="3044228" cy="3010817"/>
            <a:chOff x="106632" y="647802"/>
            <a:chExt cx="4218222" cy="4172331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32" y="647802"/>
              <a:ext cx="4218222" cy="4172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" name="组合 6"/>
            <p:cNvGrpSpPr/>
            <p:nvPr/>
          </p:nvGrpSpPr>
          <p:grpSpPr bwMode="auto">
            <a:xfrm rot="10800000">
              <a:off x="1965490" y="2620954"/>
              <a:ext cx="526255" cy="1824038"/>
              <a:chOff x="2298859" y="638175"/>
              <a:chExt cx="526255" cy="1824038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2406169" y="637884"/>
                <a:ext cx="454815" cy="1034619"/>
              </a:xfrm>
              <a:prstGeom prst="rect">
                <a:avLst/>
              </a:prstGeom>
              <a:noFill/>
              <a:ln w="317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6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2825568" y="1599799"/>
                <a:ext cx="0" cy="790411"/>
              </a:xfrm>
              <a:prstGeom prst="line">
                <a:avLst/>
              </a:prstGeom>
              <a:ln w="317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673501" y="773982"/>
            <a:ext cx="5033409" cy="3595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806450" indent="-806450" eaLnBrk="1" hangingPunct="1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）把图①绕点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逆时针旋转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，得到图②。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806450" indent="-806450" eaLnBrk="1" hangingPunct="1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）把图①绕点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顺时针旋转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，得到图③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806450" indent="-806450" eaLnBrk="1" hangingPunct="1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）把图②绕点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逆时针旋转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，得到图 ④。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806450" indent="-806450" eaLnBrk="1" hangingPunct="1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）把图①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、图②、图③、图④都涂上红色，这个图形像什么？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852886" y="2308337"/>
            <a:ext cx="10937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③</a:t>
            </a:r>
            <a:endParaRPr lang="zh-CN" altLang="en-US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97955" y="2381250"/>
            <a:ext cx="752475" cy="250031"/>
          </a:xfrm>
          <a:prstGeom prst="rect">
            <a:avLst/>
          </a:prstGeom>
          <a:solidFill>
            <a:srgbClr val="EE6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137295" y="2568166"/>
            <a:ext cx="10937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②</a:t>
            </a:r>
            <a:endParaRPr lang="zh-CN" altLang="en-US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2122086" y="3303782"/>
            <a:ext cx="10937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④</a:t>
            </a:r>
            <a:endParaRPr lang="zh-CN" altLang="en-US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 rot="5400000">
            <a:off x="1712117" y="1640683"/>
            <a:ext cx="745334" cy="254793"/>
          </a:xfrm>
          <a:prstGeom prst="rect">
            <a:avLst/>
          </a:prstGeom>
          <a:solidFill>
            <a:srgbClr val="EE6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 rot="16200000">
            <a:off x="1963343" y="3375422"/>
            <a:ext cx="747711" cy="254791"/>
          </a:xfrm>
          <a:prstGeom prst="rect">
            <a:avLst/>
          </a:prstGeom>
          <a:solidFill>
            <a:srgbClr val="EE6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36" name="矩形 14335"/>
          <p:cNvSpPr/>
          <p:nvPr/>
        </p:nvSpPr>
        <p:spPr>
          <a:xfrm>
            <a:off x="978694" y="2636045"/>
            <a:ext cx="745331" cy="242454"/>
          </a:xfrm>
          <a:prstGeom prst="rect">
            <a:avLst/>
          </a:prstGeom>
          <a:solidFill>
            <a:srgbClr val="EE6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337" name="组合 14336"/>
          <p:cNvGrpSpPr/>
          <p:nvPr/>
        </p:nvGrpSpPr>
        <p:grpSpPr>
          <a:xfrm rot="16200000">
            <a:off x="1956916" y="1395034"/>
            <a:ext cx="510232" cy="2470631"/>
            <a:chOff x="1955800" y="1397000"/>
            <a:chExt cx="510232" cy="2470631"/>
          </a:xfrm>
        </p:grpSpPr>
        <p:sp>
          <p:nvSpPr>
            <p:cNvPr id="14340" name="任意多边形: 形状 14339"/>
            <p:cNvSpPr/>
            <p:nvPr/>
          </p:nvSpPr>
          <p:spPr>
            <a:xfrm>
              <a:off x="1955800" y="1397000"/>
              <a:ext cx="254000" cy="1231900"/>
            </a:xfrm>
            <a:custGeom>
              <a:avLst/>
              <a:gdLst>
                <a:gd name="connsiteX0" fmla="*/ 254000 w 254000"/>
                <a:gd name="connsiteY0" fmla="*/ 1231900 h 1231900"/>
                <a:gd name="connsiteX1" fmla="*/ 247650 w 254000"/>
                <a:gd name="connsiteY1" fmla="*/ 0 h 1231900"/>
                <a:gd name="connsiteX2" fmla="*/ 0 w 254000"/>
                <a:gd name="connsiteY2" fmla="*/ 0 h 1231900"/>
                <a:gd name="connsiteX3" fmla="*/ 6350 w 254000"/>
                <a:gd name="connsiteY3" fmla="*/ 749300 h 1231900"/>
                <a:gd name="connsiteX4" fmla="*/ 254000 w 254000"/>
                <a:gd name="connsiteY4" fmla="*/ 74295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0" h="1231900">
                  <a:moveTo>
                    <a:pt x="254000" y="1231900"/>
                  </a:moveTo>
                  <a:cubicBezTo>
                    <a:pt x="251883" y="821267"/>
                    <a:pt x="249767" y="410633"/>
                    <a:pt x="247650" y="0"/>
                  </a:cubicBezTo>
                  <a:lnTo>
                    <a:pt x="0" y="0"/>
                  </a:lnTo>
                  <a:cubicBezTo>
                    <a:pt x="2117" y="249767"/>
                    <a:pt x="4233" y="499533"/>
                    <a:pt x="6350" y="749300"/>
                  </a:cubicBezTo>
                  <a:lnTo>
                    <a:pt x="254000" y="74295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41" name="任意多边形: 形状 14340"/>
            <p:cNvSpPr/>
            <p:nvPr/>
          </p:nvSpPr>
          <p:spPr>
            <a:xfrm flipH="1" flipV="1">
              <a:off x="2212032" y="2635731"/>
              <a:ext cx="254000" cy="1231900"/>
            </a:xfrm>
            <a:custGeom>
              <a:avLst/>
              <a:gdLst>
                <a:gd name="connsiteX0" fmla="*/ 254000 w 254000"/>
                <a:gd name="connsiteY0" fmla="*/ 1231900 h 1231900"/>
                <a:gd name="connsiteX1" fmla="*/ 247650 w 254000"/>
                <a:gd name="connsiteY1" fmla="*/ 0 h 1231900"/>
                <a:gd name="connsiteX2" fmla="*/ 0 w 254000"/>
                <a:gd name="connsiteY2" fmla="*/ 0 h 1231900"/>
                <a:gd name="connsiteX3" fmla="*/ 6350 w 254000"/>
                <a:gd name="connsiteY3" fmla="*/ 749300 h 1231900"/>
                <a:gd name="connsiteX4" fmla="*/ 254000 w 254000"/>
                <a:gd name="connsiteY4" fmla="*/ 74295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0" h="1231900">
                  <a:moveTo>
                    <a:pt x="254000" y="1231900"/>
                  </a:moveTo>
                  <a:cubicBezTo>
                    <a:pt x="251883" y="821267"/>
                    <a:pt x="249767" y="410633"/>
                    <a:pt x="247650" y="0"/>
                  </a:cubicBezTo>
                  <a:lnTo>
                    <a:pt x="0" y="0"/>
                  </a:lnTo>
                  <a:cubicBezTo>
                    <a:pt x="2117" y="249767"/>
                    <a:pt x="4233" y="499533"/>
                    <a:pt x="6350" y="749300"/>
                  </a:cubicBezTo>
                  <a:lnTo>
                    <a:pt x="254000" y="742950"/>
                  </a:lnTo>
                </a:path>
              </a:pathLst>
            </a:custGeom>
            <a:noFill/>
            <a:ln w="19050">
              <a:solidFill>
                <a:schemeClr val="tx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342" name="组合 14341"/>
          <p:cNvGrpSpPr/>
          <p:nvPr/>
        </p:nvGrpSpPr>
        <p:grpSpPr>
          <a:xfrm>
            <a:off x="1950566" y="1393584"/>
            <a:ext cx="510232" cy="2470631"/>
            <a:chOff x="1955800" y="1397000"/>
            <a:chExt cx="510232" cy="2470631"/>
          </a:xfrm>
        </p:grpSpPr>
        <p:sp>
          <p:nvSpPr>
            <p:cNvPr id="14343" name="任意多边形: 形状 14342"/>
            <p:cNvSpPr/>
            <p:nvPr/>
          </p:nvSpPr>
          <p:spPr>
            <a:xfrm>
              <a:off x="1955800" y="1397000"/>
              <a:ext cx="254000" cy="1231900"/>
            </a:xfrm>
            <a:custGeom>
              <a:avLst/>
              <a:gdLst>
                <a:gd name="connsiteX0" fmla="*/ 254000 w 254000"/>
                <a:gd name="connsiteY0" fmla="*/ 1231900 h 1231900"/>
                <a:gd name="connsiteX1" fmla="*/ 247650 w 254000"/>
                <a:gd name="connsiteY1" fmla="*/ 0 h 1231900"/>
                <a:gd name="connsiteX2" fmla="*/ 0 w 254000"/>
                <a:gd name="connsiteY2" fmla="*/ 0 h 1231900"/>
                <a:gd name="connsiteX3" fmla="*/ 6350 w 254000"/>
                <a:gd name="connsiteY3" fmla="*/ 749300 h 1231900"/>
                <a:gd name="connsiteX4" fmla="*/ 254000 w 254000"/>
                <a:gd name="connsiteY4" fmla="*/ 74295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0" h="1231900">
                  <a:moveTo>
                    <a:pt x="254000" y="1231900"/>
                  </a:moveTo>
                  <a:cubicBezTo>
                    <a:pt x="251883" y="821267"/>
                    <a:pt x="249767" y="410633"/>
                    <a:pt x="247650" y="0"/>
                  </a:cubicBezTo>
                  <a:lnTo>
                    <a:pt x="0" y="0"/>
                  </a:lnTo>
                  <a:cubicBezTo>
                    <a:pt x="2117" y="249767"/>
                    <a:pt x="4233" y="499533"/>
                    <a:pt x="6350" y="749300"/>
                  </a:cubicBezTo>
                  <a:lnTo>
                    <a:pt x="254000" y="74295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44" name="任意多边形: 形状 14343"/>
            <p:cNvSpPr/>
            <p:nvPr/>
          </p:nvSpPr>
          <p:spPr>
            <a:xfrm flipH="1" flipV="1">
              <a:off x="2212032" y="2635731"/>
              <a:ext cx="254000" cy="1231900"/>
            </a:xfrm>
            <a:custGeom>
              <a:avLst/>
              <a:gdLst>
                <a:gd name="connsiteX0" fmla="*/ 254000 w 254000"/>
                <a:gd name="connsiteY0" fmla="*/ 1231900 h 1231900"/>
                <a:gd name="connsiteX1" fmla="*/ 247650 w 254000"/>
                <a:gd name="connsiteY1" fmla="*/ 0 h 1231900"/>
                <a:gd name="connsiteX2" fmla="*/ 0 w 254000"/>
                <a:gd name="connsiteY2" fmla="*/ 0 h 1231900"/>
                <a:gd name="connsiteX3" fmla="*/ 6350 w 254000"/>
                <a:gd name="connsiteY3" fmla="*/ 749300 h 1231900"/>
                <a:gd name="connsiteX4" fmla="*/ 254000 w 254000"/>
                <a:gd name="connsiteY4" fmla="*/ 74295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0" h="1231900">
                  <a:moveTo>
                    <a:pt x="254000" y="1231900"/>
                  </a:moveTo>
                  <a:cubicBezTo>
                    <a:pt x="251883" y="821267"/>
                    <a:pt x="249767" y="410633"/>
                    <a:pt x="247650" y="0"/>
                  </a:cubicBezTo>
                  <a:lnTo>
                    <a:pt x="0" y="0"/>
                  </a:lnTo>
                  <a:cubicBezTo>
                    <a:pt x="2117" y="249767"/>
                    <a:pt x="4233" y="499533"/>
                    <a:pt x="6350" y="749300"/>
                  </a:cubicBezTo>
                  <a:lnTo>
                    <a:pt x="254000" y="742950"/>
                  </a:lnTo>
                </a:path>
              </a:pathLst>
            </a:custGeom>
            <a:noFill/>
            <a:ln w="19050">
              <a:solidFill>
                <a:schemeClr val="tx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345" name="组合 14344"/>
          <p:cNvGrpSpPr/>
          <p:nvPr/>
        </p:nvGrpSpPr>
        <p:grpSpPr>
          <a:xfrm>
            <a:off x="1955800" y="1397000"/>
            <a:ext cx="510232" cy="2470631"/>
            <a:chOff x="1955800" y="1397000"/>
            <a:chExt cx="510232" cy="2470631"/>
          </a:xfrm>
        </p:grpSpPr>
        <p:sp>
          <p:nvSpPr>
            <p:cNvPr id="14346" name="任意多边形: 形状 14345"/>
            <p:cNvSpPr/>
            <p:nvPr/>
          </p:nvSpPr>
          <p:spPr>
            <a:xfrm>
              <a:off x="1955800" y="1397000"/>
              <a:ext cx="254000" cy="1231900"/>
            </a:xfrm>
            <a:custGeom>
              <a:avLst/>
              <a:gdLst>
                <a:gd name="connsiteX0" fmla="*/ 254000 w 254000"/>
                <a:gd name="connsiteY0" fmla="*/ 1231900 h 1231900"/>
                <a:gd name="connsiteX1" fmla="*/ 247650 w 254000"/>
                <a:gd name="connsiteY1" fmla="*/ 0 h 1231900"/>
                <a:gd name="connsiteX2" fmla="*/ 0 w 254000"/>
                <a:gd name="connsiteY2" fmla="*/ 0 h 1231900"/>
                <a:gd name="connsiteX3" fmla="*/ 6350 w 254000"/>
                <a:gd name="connsiteY3" fmla="*/ 749300 h 1231900"/>
                <a:gd name="connsiteX4" fmla="*/ 254000 w 254000"/>
                <a:gd name="connsiteY4" fmla="*/ 74295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0" h="1231900">
                  <a:moveTo>
                    <a:pt x="254000" y="1231900"/>
                  </a:moveTo>
                  <a:cubicBezTo>
                    <a:pt x="251883" y="821267"/>
                    <a:pt x="249767" y="410633"/>
                    <a:pt x="247650" y="0"/>
                  </a:cubicBezTo>
                  <a:lnTo>
                    <a:pt x="0" y="0"/>
                  </a:lnTo>
                  <a:cubicBezTo>
                    <a:pt x="2117" y="249767"/>
                    <a:pt x="4233" y="499533"/>
                    <a:pt x="6350" y="749300"/>
                  </a:cubicBezTo>
                  <a:lnTo>
                    <a:pt x="254000" y="74295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47" name="任意多边形: 形状 14346"/>
            <p:cNvSpPr/>
            <p:nvPr/>
          </p:nvSpPr>
          <p:spPr>
            <a:xfrm flipH="1" flipV="1">
              <a:off x="2212032" y="2635731"/>
              <a:ext cx="254000" cy="1231900"/>
            </a:xfrm>
            <a:custGeom>
              <a:avLst/>
              <a:gdLst>
                <a:gd name="connsiteX0" fmla="*/ 254000 w 254000"/>
                <a:gd name="connsiteY0" fmla="*/ 1231900 h 1231900"/>
                <a:gd name="connsiteX1" fmla="*/ 247650 w 254000"/>
                <a:gd name="connsiteY1" fmla="*/ 0 h 1231900"/>
                <a:gd name="connsiteX2" fmla="*/ 0 w 254000"/>
                <a:gd name="connsiteY2" fmla="*/ 0 h 1231900"/>
                <a:gd name="connsiteX3" fmla="*/ 6350 w 254000"/>
                <a:gd name="connsiteY3" fmla="*/ 749300 h 1231900"/>
                <a:gd name="connsiteX4" fmla="*/ 254000 w 254000"/>
                <a:gd name="connsiteY4" fmla="*/ 74295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0" h="1231900">
                  <a:moveTo>
                    <a:pt x="254000" y="1231900"/>
                  </a:moveTo>
                  <a:cubicBezTo>
                    <a:pt x="251883" y="821267"/>
                    <a:pt x="249767" y="410633"/>
                    <a:pt x="247650" y="0"/>
                  </a:cubicBezTo>
                  <a:lnTo>
                    <a:pt x="0" y="0"/>
                  </a:lnTo>
                  <a:cubicBezTo>
                    <a:pt x="2117" y="249767"/>
                    <a:pt x="4233" y="499533"/>
                    <a:pt x="6350" y="749300"/>
                  </a:cubicBezTo>
                  <a:lnTo>
                    <a:pt x="254000" y="742950"/>
                  </a:lnTo>
                </a:path>
              </a:pathLst>
            </a:custGeom>
            <a:noFill/>
            <a:ln w="19050">
              <a:solidFill>
                <a:schemeClr val="tx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9" dur="2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9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9" dur="2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9" grpId="0"/>
      <p:bldP spid="20" grpId="0"/>
      <p:bldP spid="27" grpId="0" animBg="1"/>
      <p:bldP spid="28" grpId="0" animBg="1"/>
      <p:bldP spid="143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-296130" y="629871"/>
            <a:ext cx="8662988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如图，长方形的两条对称轴相交于点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绕点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旋转长方形，你能发现什么？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1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567" y="1945909"/>
            <a:ext cx="148354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471" y="2901202"/>
            <a:ext cx="1123950" cy="58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421" y="2791798"/>
            <a:ext cx="1867972" cy="8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008" y="3112747"/>
            <a:ext cx="1728788" cy="52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094" y="3851702"/>
            <a:ext cx="161661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6258357" y="2173742"/>
            <a:ext cx="1798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8"/>
          <p:cNvSpPr>
            <a:spLocks noChangeArrowheads="1"/>
          </p:cNvSpPr>
          <p:nvPr/>
        </p:nvSpPr>
        <p:spPr bwMode="auto">
          <a:xfrm>
            <a:off x="6401533" y="3192096"/>
            <a:ext cx="1866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9"/>
          <p:cNvSpPr>
            <a:spLocks noChangeArrowheads="1"/>
          </p:cNvSpPr>
          <p:nvPr/>
        </p:nvSpPr>
        <p:spPr bwMode="auto">
          <a:xfrm>
            <a:off x="6435664" y="3969971"/>
            <a:ext cx="1866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360°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538163" y="942975"/>
            <a:ext cx="80676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将下列图形按上面的方法试一试，你能发现什么？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61" y="2350294"/>
            <a:ext cx="7233878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>
            <a:off x="566738" y="2142083"/>
            <a:ext cx="1131517" cy="975445"/>
          </a:xfrm>
          <a:prstGeom prst="hexagon">
            <a:avLst/>
          </a:prstGeom>
          <a:solidFill>
            <a:srgbClr val="FFF6EE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2083217" y="2117697"/>
            <a:ext cx="1972846" cy="999831"/>
            <a:chOff x="2083217" y="2117697"/>
            <a:chExt cx="1972846" cy="999831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891626" y="2117697"/>
              <a:ext cx="1164437" cy="999831"/>
            </a:xfrm>
            <a:prstGeom prst="rect">
              <a:avLst/>
            </a:prstGeom>
          </p:spPr>
        </p:pic>
        <p:sp>
          <p:nvSpPr>
            <p:cNvPr id="23" name="箭头: 右 22"/>
            <p:cNvSpPr/>
            <p:nvPr/>
          </p:nvSpPr>
          <p:spPr>
            <a:xfrm>
              <a:off x="2083217" y="2521682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527188" y="686341"/>
            <a:ext cx="4056425" cy="1164437"/>
            <a:chOff x="4527188" y="686341"/>
            <a:chExt cx="4056425" cy="1164437"/>
          </a:xfrm>
        </p:grpSpPr>
        <p:sp>
          <p:nvSpPr>
            <p:cNvPr id="7" name="矩形 46"/>
            <p:cNvSpPr>
              <a:spLocks noChangeArrowheads="1"/>
            </p:cNvSpPr>
            <p:nvPr/>
          </p:nvSpPr>
          <p:spPr bwMode="auto">
            <a:xfrm>
              <a:off x="6786563" y="1073150"/>
              <a:ext cx="179705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90°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527188" y="686341"/>
              <a:ext cx="1919905" cy="1164437"/>
              <a:chOff x="2053855" y="2035394"/>
              <a:chExt cx="1919905" cy="1164437"/>
            </a:xfrm>
          </p:grpSpPr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rot="5400000">
                <a:off x="2891626" y="2117697"/>
                <a:ext cx="1164437" cy="999831"/>
              </a:xfrm>
              <a:prstGeom prst="rect">
                <a:avLst/>
              </a:prstGeom>
            </p:spPr>
          </p:pic>
          <p:sp>
            <p:nvSpPr>
              <p:cNvPr id="27" name="箭头: 右 26"/>
              <p:cNvSpPr/>
              <p:nvPr/>
            </p:nvSpPr>
            <p:spPr>
              <a:xfrm rot="19870626">
                <a:off x="2053855" y="2687109"/>
                <a:ext cx="432048" cy="216024"/>
              </a:xfrm>
              <a:prstGeom prst="rightArrow">
                <a:avLst/>
              </a:prstGeom>
              <a:solidFill>
                <a:srgbClr val="E72D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6624" name="组合 26623"/>
          <p:cNvGrpSpPr/>
          <p:nvPr/>
        </p:nvGrpSpPr>
        <p:grpSpPr>
          <a:xfrm>
            <a:off x="4485625" y="2101996"/>
            <a:ext cx="4166250" cy="999831"/>
            <a:chOff x="4485625" y="2101996"/>
            <a:chExt cx="4166250" cy="999831"/>
          </a:xfrm>
        </p:grpSpPr>
        <p:sp>
          <p:nvSpPr>
            <p:cNvPr id="8" name="矩形 47"/>
            <p:cNvSpPr>
              <a:spLocks noChangeArrowheads="1"/>
            </p:cNvSpPr>
            <p:nvPr/>
          </p:nvSpPr>
          <p:spPr bwMode="auto">
            <a:xfrm>
              <a:off x="6786563" y="2339975"/>
              <a:ext cx="1865312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180°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485625" y="2101996"/>
              <a:ext cx="2059715" cy="999831"/>
              <a:chOff x="4485625" y="2101996"/>
              <a:chExt cx="2059715" cy="999831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rot="10800000">
                <a:off x="5380903" y="2101996"/>
                <a:ext cx="1164437" cy="999831"/>
              </a:xfrm>
              <a:prstGeom prst="rect">
                <a:avLst/>
              </a:prstGeom>
            </p:spPr>
          </p:pic>
          <p:sp>
            <p:nvSpPr>
              <p:cNvPr id="30" name="箭头: 右 29"/>
              <p:cNvSpPr/>
              <p:nvPr/>
            </p:nvSpPr>
            <p:spPr>
              <a:xfrm>
                <a:off x="4485625" y="2493899"/>
                <a:ext cx="432048" cy="216024"/>
              </a:xfrm>
              <a:prstGeom prst="rightArrow">
                <a:avLst/>
              </a:prstGeom>
              <a:solidFill>
                <a:srgbClr val="E72D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6628" name="组合 26627"/>
          <p:cNvGrpSpPr/>
          <p:nvPr/>
        </p:nvGrpSpPr>
        <p:grpSpPr>
          <a:xfrm>
            <a:off x="4521285" y="3425178"/>
            <a:ext cx="4130590" cy="999831"/>
            <a:chOff x="4521285" y="3425178"/>
            <a:chExt cx="4130590" cy="999831"/>
          </a:xfrm>
        </p:grpSpPr>
        <p:sp>
          <p:nvSpPr>
            <p:cNvPr id="9" name="矩形 48"/>
            <p:cNvSpPr>
              <a:spLocks noChangeArrowheads="1"/>
            </p:cNvSpPr>
            <p:nvPr/>
          </p:nvSpPr>
          <p:spPr bwMode="auto">
            <a:xfrm>
              <a:off x="6786563" y="3608388"/>
              <a:ext cx="1865312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360°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6625" name="图片 2662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380902" y="3425178"/>
              <a:ext cx="1164437" cy="999831"/>
            </a:xfrm>
            <a:prstGeom prst="rect">
              <a:avLst/>
            </a:prstGeom>
          </p:spPr>
        </p:pic>
        <p:sp>
          <p:nvSpPr>
            <p:cNvPr id="26627" name="箭头: 右 26626"/>
            <p:cNvSpPr/>
            <p:nvPr/>
          </p:nvSpPr>
          <p:spPr>
            <a:xfrm rot="1744353">
              <a:off x="4521285" y="3641288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等腰三角形 14"/>
          <p:cNvSpPr/>
          <p:nvPr/>
        </p:nvSpPr>
        <p:spPr>
          <a:xfrm>
            <a:off x="571500" y="1928813"/>
            <a:ext cx="1214039" cy="1046585"/>
          </a:xfrm>
          <a:prstGeom prst="triangle">
            <a:avLst/>
          </a:prstGeom>
          <a:solidFill>
            <a:srgbClr val="FFF6EE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2104178" y="1910089"/>
            <a:ext cx="2109409" cy="1158340"/>
            <a:chOff x="2104178" y="1910089"/>
            <a:chExt cx="2109409" cy="115834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957702" y="1910089"/>
              <a:ext cx="1255885" cy="1158340"/>
            </a:xfrm>
            <a:prstGeom prst="rect">
              <a:avLst/>
            </a:prstGeom>
          </p:spPr>
        </p:pic>
        <p:sp>
          <p:nvSpPr>
            <p:cNvPr id="29" name="箭头: 右 28"/>
            <p:cNvSpPr/>
            <p:nvPr/>
          </p:nvSpPr>
          <p:spPr>
            <a:xfrm>
              <a:off x="2104178" y="2463738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650" name="组合 27649"/>
          <p:cNvGrpSpPr/>
          <p:nvPr/>
        </p:nvGrpSpPr>
        <p:grpSpPr>
          <a:xfrm>
            <a:off x="4597210" y="525463"/>
            <a:ext cx="3986403" cy="1255885"/>
            <a:chOff x="4597210" y="525463"/>
            <a:chExt cx="3986403" cy="1255885"/>
          </a:xfrm>
        </p:grpSpPr>
        <p:sp>
          <p:nvSpPr>
            <p:cNvPr id="7" name="矩形 21"/>
            <p:cNvSpPr>
              <a:spLocks noChangeArrowheads="1"/>
            </p:cNvSpPr>
            <p:nvPr/>
          </p:nvSpPr>
          <p:spPr bwMode="auto">
            <a:xfrm>
              <a:off x="6786563" y="900113"/>
              <a:ext cx="1797050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597210" y="525463"/>
              <a:ext cx="1925218" cy="1255885"/>
              <a:chOff x="2054302" y="1934687"/>
              <a:chExt cx="1925218" cy="1255885"/>
            </a:xfrm>
          </p:grpSpPr>
          <p:pic>
            <p:nvPicPr>
              <p:cNvPr id="27648" name="图片 27647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rot="5400000">
                <a:off x="2772407" y="1983460"/>
                <a:ext cx="1255885" cy="1158340"/>
              </a:xfrm>
              <a:prstGeom prst="rect">
                <a:avLst/>
              </a:prstGeom>
            </p:spPr>
          </p:pic>
          <p:sp>
            <p:nvSpPr>
              <p:cNvPr id="27649" name="箭头: 右 27648"/>
              <p:cNvSpPr/>
              <p:nvPr/>
            </p:nvSpPr>
            <p:spPr>
              <a:xfrm rot="19838119">
                <a:off x="2054302" y="2785445"/>
                <a:ext cx="432048" cy="216024"/>
              </a:xfrm>
              <a:prstGeom prst="rightArrow">
                <a:avLst/>
              </a:prstGeom>
              <a:solidFill>
                <a:srgbClr val="E72D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7657" name="组合 27656"/>
          <p:cNvGrpSpPr/>
          <p:nvPr/>
        </p:nvGrpSpPr>
        <p:grpSpPr>
          <a:xfrm>
            <a:off x="4597210" y="1967335"/>
            <a:ext cx="4054665" cy="1158340"/>
            <a:chOff x="4597210" y="1967335"/>
            <a:chExt cx="4054665" cy="1158340"/>
          </a:xfrm>
        </p:grpSpPr>
        <p:sp>
          <p:nvSpPr>
            <p:cNvPr id="8" name="矩形 22"/>
            <p:cNvSpPr>
              <a:spLocks noChangeArrowheads="1"/>
            </p:cNvSpPr>
            <p:nvPr/>
          </p:nvSpPr>
          <p:spPr bwMode="auto">
            <a:xfrm>
              <a:off x="6786563" y="2339975"/>
              <a:ext cx="1865312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7655" name="图片 2765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10800000">
              <a:off x="5389390" y="1967335"/>
              <a:ext cx="1255885" cy="1158340"/>
            </a:xfrm>
            <a:prstGeom prst="rect">
              <a:avLst/>
            </a:prstGeom>
          </p:spPr>
        </p:pic>
        <p:sp>
          <p:nvSpPr>
            <p:cNvPr id="27656" name="箭头: 右 27655"/>
            <p:cNvSpPr/>
            <p:nvPr/>
          </p:nvSpPr>
          <p:spPr>
            <a:xfrm>
              <a:off x="4597210" y="2430386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662" name="组合 27661"/>
          <p:cNvGrpSpPr/>
          <p:nvPr/>
        </p:nvGrpSpPr>
        <p:grpSpPr>
          <a:xfrm>
            <a:off x="4585992" y="3346450"/>
            <a:ext cx="4065883" cy="1158340"/>
            <a:chOff x="4585992" y="3346450"/>
            <a:chExt cx="4065883" cy="1158340"/>
          </a:xfrm>
        </p:grpSpPr>
        <p:sp>
          <p:nvSpPr>
            <p:cNvPr id="9" name="矩形 23"/>
            <p:cNvSpPr>
              <a:spLocks noChangeArrowheads="1"/>
            </p:cNvSpPr>
            <p:nvPr/>
          </p:nvSpPr>
          <p:spPr bwMode="auto">
            <a:xfrm>
              <a:off x="6786563" y="3651250"/>
              <a:ext cx="1865312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360°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7660" name="图片 2765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417193" y="3346450"/>
              <a:ext cx="1255885" cy="1158340"/>
            </a:xfrm>
            <a:prstGeom prst="rect">
              <a:avLst/>
            </a:prstGeom>
          </p:spPr>
        </p:pic>
        <p:sp>
          <p:nvSpPr>
            <p:cNvPr id="27661" name="箭头: 右 27660"/>
            <p:cNvSpPr/>
            <p:nvPr/>
          </p:nvSpPr>
          <p:spPr>
            <a:xfrm rot="2079017">
              <a:off x="4585992" y="3566204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506413" y="1958975"/>
            <a:ext cx="1098550" cy="1098550"/>
          </a:xfrm>
          <a:prstGeom prst="ellipse">
            <a:avLst/>
          </a:prstGeom>
          <a:solidFill>
            <a:srgbClr val="FFF6EE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680" name="组合 28679"/>
          <p:cNvGrpSpPr/>
          <p:nvPr/>
        </p:nvGrpSpPr>
        <p:grpSpPr>
          <a:xfrm>
            <a:off x="2011777" y="1937718"/>
            <a:ext cx="2029133" cy="1115665"/>
            <a:chOff x="2011777" y="1937718"/>
            <a:chExt cx="2029133" cy="1115665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919149" y="1937718"/>
              <a:ext cx="1121761" cy="1115665"/>
            </a:xfrm>
            <a:prstGeom prst="rect">
              <a:avLst/>
            </a:prstGeom>
          </p:spPr>
        </p:pic>
        <p:sp>
          <p:nvSpPr>
            <p:cNvPr id="31" name="箭头: 右 30"/>
            <p:cNvSpPr/>
            <p:nvPr/>
          </p:nvSpPr>
          <p:spPr>
            <a:xfrm>
              <a:off x="2011777" y="2447289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681" name="组合 28680"/>
          <p:cNvGrpSpPr/>
          <p:nvPr/>
        </p:nvGrpSpPr>
        <p:grpSpPr>
          <a:xfrm>
            <a:off x="4555976" y="727202"/>
            <a:ext cx="4027637" cy="1121761"/>
            <a:chOff x="4555976" y="727202"/>
            <a:chExt cx="4027637" cy="1121761"/>
          </a:xfrm>
        </p:grpSpPr>
        <p:sp>
          <p:nvSpPr>
            <p:cNvPr id="7" name="矩形 21"/>
            <p:cNvSpPr>
              <a:spLocks noChangeArrowheads="1"/>
            </p:cNvSpPr>
            <p:nvPr/>
          </p:nvSpPr>
          <p:spPr bwMode="auto">
            <a:xfrm>
              <a:off x="6786563" y="900113"/>
              <a:ext cx="1797050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8672" name="箭头: 右 28671"/>
            <p:cNvSpPr/>
            <p:nvPr/>
          </p:nvSpPr>
          <p:spPr>
            <a:xfrm rot="19957754">
              <a:off x="4555976" y="1422400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8676" name="图片 2867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>
              <a:off x="5231414" y="730250"/>
              <a:ext cx="1121761" cy="1115665"/>
            </a:xfrm>
            <a:prstGeom prst="rect">
              <a:avLst/>
            </a:prstGeom>
          </p:spPr>
        </p:pic>
      </p:grpSp>
      <p:grpSp>
        <p:nvGrpSpPr>
          <p:cNvPr id="28682" name="组合 28681"/>
          <p:cNvGrpSpPr/>
          <p:nvPr/>
        </p:nvGrpSpPr>
        <p:grpSpPr>
          <a:xfrm>
            <a:off x="4499743" y="2030691"/>
            <a:ext cx="4152132" cy="1115665"/>
            <a:chOff x="4499743" y="2030691"/>
            <a:chExt cx="4152132" cy="1115665"/>
          </a:xfrm>
        </p:grpSpPr>
        <p:sp>
          <p:nvSpPr>
            <p:cNvPr id="8" name="矩形 22"/>
            <p:cNvSpPr>
              <a:spLocks noChangeArrowheads="1"/>
            </p:cNvSpPr>
            <p:nvPr/>
          </p:nvSpPr>
          <p:spPr bwMode="auto">
            <a:xfrm>
              <a:off x="6786563" y="2339975"/>
              <a:ext cx="1865312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8673" name="箭头: 右 28672"/>
            <p:cNvSpPr/>
            <p:nvPr/>
          </p:nvSpPr>
          <p:spPr>
            <a:xfrm rot="203094">
              <a:off x="4499743" y="2463739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8677" name="图片 2867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10800000">
              <a:off x="5245104" y="2030691"/>
              <a:ext cx="1121761" cy="1115665"/>
            </a:xfrm>
            <a:prstGeom prst="rect">
              <a:avLst/>
            </a:prstGeom>
          </p:spPr>
        </p:pic>
      </p:grpSp>
      <p:grpSp>
        <p:nvGrpSpPr>
          <p:cNvPr id="28683" name="组合 28682"/>
          <p:cNvGrpSpPr/>
          <p:nvPr/>
        </p:nvGrpSpPr>
        <p:grpSpPr>
          <a:xfrm>
            <a:off x="4542651" y="3346658"/>
            <a:ext cx="4109224" cy="1115665"/>
            <a:chOff x="4542651" y="3346658"/>
            <a:chExt cx="4109224" cy="1115665"/>
          </a:xfrm>
        </p:grpSpPr>
        <p:sp>
          <p:nvSpPr>
            <p:cNvPr id="9" name="矩形 23"/>
            <p:cNvSpPr>
              <a:spLocks noChangeArrowheads="1"/>
            </p:cNvSpPr>
            <p:nvPr/>
          </p:nvSpPr>
          <p:spPr bwMode="auto">
            <a:xfrm>
              <a:off x="6786563" y="3651250"/>
              <a:ext cx="1865312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360°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8674" name="箭头: 右 28673"/>
            <p:cNvSpPr/>
            <p:nvPr/>
          </p:nvSpPr>
          <p:spPr>
            <a:xfrm rot="1518271">
              <a:off x="4542651" y="3543238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8679" name="图片 2867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248678" y="3346658"/>
              <a:ext cx="1121761" cy="111566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25"/>
          <p:cNvSpPr txBox="1">
            <a:spLocks noChangeArrowheads="1"/>
          </p:cNvSpPr>
          <p:nvPr/>
        </p:nvSpPr>
        <p:spPr bwMode="auto">
          <a:xfrm>
            <a:off x="2644775" y="44100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FFFFF"/>
                </a:solidFill>
              </a:rPr>
              <a:t>状元成才路</a:t>
            </a:r>
            <a:endParaRPr lang="zh-CN" altLang="zh-CN" sz="500">
              <a:solidFill>
                <a:srgbClr val="FFFFFF"/>
              </a:solidFill>
            </a:endParaRPr>
          </a:p>
        </p:txBody>
      </p:sp>
      <p:sp>
        <p:nvSpPr>
          <p:cNvPr id="21507" name="文本框 25"/>
          <p:cNvSpPr txBox="1">
            <a:spLocks noChangeArrowheads="1"/>
          </p:cNvSpPr>
          <p:nvPr/>
        </p:nvSpPr>
        <p:spPr bwMode="auto">
          <a:xfrm>
            <a:off x="1366838" y="39766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FFFFF"/>
                </a:solidFill>
              </a:rPr>
              <a:t>状元成才路</a:t>
            </a:r>
            <a:endParaRPr lang="zh-CN" altLang="zh-CN" sz="500">
              <a:solidFill>
                <a:srgbClr val="FFFFFF"/>
              </a:solidFill>
            </a:endParaRPr>
          </a:p>
        </p:txBody>
      </p:sp>
      <p:sp>
        <p:nvSpPr>
          <p:cNvPr id="21508" name="文本框 25"/>
          <p:cNvSpPr txBox="1">
            <a:spLocks noChangeArrowheads="1"/>
          </p:cNvSpPr>
          <p:nvPr/>
        </p:nvSpPr>
        <p:spPr bwMode="auto">
          <a:xfrm>
            <a:off x="3265488" y="37433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FFFFF"/>
                </a:solidFill>
              </a:rPr>
              <a:t>状元成才路</a:t>
            </a:r>
            <a:endParaRPr lang="zh-CN" altLang="zh-CN" sz="500">
              <a:solidFill>
                <a:srgbClr val="FFFFFF"/>
              </a:solidFill>
            </a:endParaRPr>
          </a:p>
        </p:txBody>
      </p:sp>
      <p:sp>
        <p:nvSpPr>
          <p:cNvPr id="21509" name="文本框 25"/>
          <p:cNvSpPr txBox="1">
            <a:spLocks noChangeArrowheads="1"/>
          </p:cNvSpPr>
          <p:nvPr/>
        </p:nvSpPr>
        <p:spPr bwMode="auto">
          <a:xfrm>
            <a:off x="1987550" y="33099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FFFFF"/>
                </a:solidFill>
              </a:rPr>
              <a:t>状元成才路</a:t>
            </a:r>
            <a:endParaRPr lang="zh-CN" altLang="zh-CN" sz="500">
              <a:solidFill>
                <a:srgbClr val="FFFFFF"/>
              </a:solidFill>
            </a:endParaRPr>
          </a:p>
        </p:txBody>
      </p:sp>
      <p:sp>
        <p:nvSpPr>
          <p:cNvPr id="21510" name="文本框 25"/>
          <p:cNvSpPr txBox="1">
            <a:spLocks noChangeArrowheads="1"/>
          </p:cNvSpPr>
          <p:nvPr/>
        </p:nvSpPr>
        <p:spPr bwMode="auto">
          <a:xfrm>
            <a:off x="6164263" y="38401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FFFFF"/>
                </a:solidFill>
              </a:rPr>
              <a:t>状元成才路</a:t>
            </a:r>
            <a:endParaRPr lang="zh-CN" altLang="zh-CN" sz="500">
              <a:solidFill>
                <a:srgbClr val="FFFFFF"/>
              </a:solidFill>
            </a:endParaRPr>
          </a:p>
        </p:txBody>
      </p:sp>
      <p:sp>
        <p:nvSpPr>
          <p:cNvPr id="21511" name="文本框 25"/>
          <p:cNvSpPr txBox="1">
            <a:spLocks noChangeArrowheads="1"/>
          </p:cNvSpPr>
          <p:nvPr/>
        </p:nvSpPr>
        <p:spPr bwMode="auto">
          <a:xfrm>
            <a:off x="4886325" y="34067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FFFFF"/>
                </a:solidFill>
              </a:rPr>
              <a:t>状元成才路</a:t>
            </a:r>
            <a:endParaRPr lang="zh-CN" altLang="zh-CN" sz="500">
              <a:solidFill>
                <a:srgbClr val="FFFFFF"/>
              </a:solidFill>
            </a:endParaRPr>
          </a:p>
        </p:txBody>
      </p:sp>
      <p:sp>
        <p:nvSpPr>
          <p:cNvPr id="21512" name="文本框 25"/>
          <p:cNvSpPr txBox="1">
            <a:spLocks noChangeArrowheads="1"/>
          </p:cNvSpPr>
          <p:nvPr/>
        </p:nvSpPr>
        <p:spPr bwMode="auto">
          <a:xfrm>
            <a:off x="3463925" y="21224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FFFFF"/>
                </a:solidFill>
              </a:rPr>
              <a:t>状元成才路</a:t>
            </a:r>
            <a:endParaRPr lang="zh-CN" altLang="zh-CN" sz="500">
              <a:solidFill>
                <a:srgbClr val="FFFFFF"/>
              </a:solidFill>
            </a:endParaRPr>
          </a:p>
        </p:txBody>
      </p:sp>
      <p:sp>
        <p:nvSpPr>
          <p:cNvPr id="21513" name="文本框 25"/>
          <p:cNvSpPr txBox="1">
            <a:spLocks noChangeArrowheads="1"/>
          </p:cNvSpPr>
          <p:nvPr/>
        </p:nvSpPr>
        <p:spPr bwMode="auto">
          <a:xfrm>
            <a:off x="2185988" y="16891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FFFFF"/>
                </a:solidFill>
              </a:rPr>
              <a:t>状元成才路</a:t>
            </a:r>
            <a:endParaRPr lang="zh-CN" altLang="zh-CN" sz="500">
              <a:solidFill>
                <a:srgbClr val="FFFFFF"/>
              </a:solidFill>
            </a:endParaRPr>
          </a:p>
        </p:txBody>
      </p:sp>
      <p:sp>
        <p:nvSpPr>
          <p:cNvPr id="21514" name="文本框 25"/>
          <p:cNvSpPr txBox="1">
            <a:spLocks noChangeArrowheads="1"/>
          </p:cNvSpPr>
          <p:nvPr/>
        </p:nvSpPr>
        <p:spPr bwMode="auto">
          <a:xfrm>
            <a:off x="4084638" y="14557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FFFFF"/>
                </a:solidFill>
              </a:rPr>
              <a:t>状元成才路</a:t>
            </a:r>
            <a:endParaRPr lang="zh-CN" altLang="zh-CN" sz="500">
              <a:solidFill>
                <a:srgbClr val="FFFFFF"/>
              </a:solidFill>
            </a:endParaRPr>
          </a:p>
        </p:txBody>
      </p:sp>
      <p:sp>
        <p:nvSpPr>
          <p:cNvPr id="21515" name="文本框 25"/>
          <p:cNvSpPr txBox="1">
            <a:spLocks noChangeArrowheads="1"/>
          </p:cNvSpPr>
          <p:nvPr/>
        </p:nvSpPr>
        <p:spPr bwMode="auto">
          <a:xfrm>
            <a:off x="2806700" y="10223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FFFFF"/>
                </a:solidFill>
              </a:rPr>
              <a:t>状元成才路</a:t>
            </a:r>
            <a:endParaRPr lang="zh-CN" altLang="zh-CN" sz="500">
              <a:solidFill>
                <a:srgbClr val="FFFFFF"/>
              </a:solidFill>
            </a:endParaRPr>
          </a:p>
        </p:txBody>
      </p:sp>
      <p:sp>
        <p:nvSpPr>
          <p:cNvPr id="21516" name="文本框 25"/>
          <p:cNvSpPr txBox="1">
            <a:spLocks noChangeArrowheads="1"/>
          </p:cNvSpPr>
          <p:nvPr/>
        </p:nvSpPr>
        <p:spPr bwMode="auto">
          <a:xfrm>
            <a:off x="6983413" y="15525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FFFFF"/>
                </a:solidFill>
              </a:rPr>
              <a:t>状元成才路</a:t>
            </a:r>
            <a:endParaRPr lang="zh-CN" altLang="zh-CN" sz="500">
              <a:solidFill>
                <a:srgbClr val="FFFFFF"/>
              </a:solidFill>
            </a:endParaRPr>
          </a:p>
        </p:txBody>
      </p:sp>
      <p:sp>
        <p:nvSpPr>
          <p:cNvPr id="21517" name="文本框 25"/>
          <p:cNvSpPr txBox="1">
            <a:spLocks noChangeArrowheads="1"/>
          </p:cNvSpPr>
          <p:nvPr/>
        </p:nvSpPr>
        <p:spPr bwMode="auto">
          <a:xfrm>
            <a:off x="5705475" y="11191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FFFFF"/>
                </a:solidFill>
              </a:rPr>
              <a:t>状元成才路</a:t>
            </a:r>
            <a:endParaRPr lang="zh-CN" altLang="zh-CN" sz="500">
              <a:solidFill>
                <a:srgbClr val="FFFFFF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07125" y="729192"/>
            <a:ext cx="1673093" cy="35955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7" y="1180061"/>
            <a:ext cx="7557025" cy="31630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601</Words>
  <Application>WPS 演示</Application>
  <PresentationFormat>全屏显示(16:9)</PresentationFormat>
  <Paragraphs>121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Arial</vt:lpstr>
      <vt:lpstr>宋体</vt:lpstr>
      <vt:lpstr>Wingdings</vt:lpstr>
      <vt:lpstr>Times New Roman</vt:lpstr>
      <vt:lpstr>黑体</vt:lpstr>
      <vt:lpstr>等线 Light</vt:lpstr>
      <vt:lpstr>等线</vt:lpstr>
      <vt:lpstr>微软雅黑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64</cp:revision>
  <dcterms:created xsi:type="dcterms:W3CDTF">2017-10-14T09:05:00Z</dcterms:created>
  <dcterms:modified xsi:type="dcterms:W3CDTF">2023-10-31T09:31:50Z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5E978AC3C01741AC84382B07F36BD47C</vt:lpwstr>
  </property>
  <property fmtid="{D5CDD505-2E9C-101B-9397-08002B2CF9AE}" pid="3" name="KSOProductBuildVer">
    <vt:lpwstr>2052-11.8.2.11734</vt:lpwstr>
  </property>
</Properties>
</file>