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365" r:id="rId9"/>
    <p:sldId id="364" r:id="rId10"/>
    <p:sldId id="366" r:id="rId11"/>
    <p:sldId id="367" r:id="rId12"/>
    <p:sldId id="262" r:id="rId13"/>
    <p:sldId id="263" r:id="rId14"/>
    <p:sldId id="363" r:id="rId15"/>
    <p:sldId id="264" r:id="rId16"/>
    <p:sldId id="265" r:id="rId17"/>
    <p:sldId id="267" r:id="rId18"/>
    <p:sldId id="268" r:id="rId19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" y="7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.wmf"/><Relationship Id="rId8" Type="http://schemas.openxmlformats.org/officeDocument/2006/relationships/image" Target="../media/image20.wmf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6" Type="http://schemas.openxmlformats.org/officeDocument/2006/relationships/image" Target="../media/image28.wmf"/><Relationship Id="rId15" Type="http://schemas.openxmlformats.org/officeDocument/2006/relationships/image" Target="../media/image27.wmf"/><Relationship Id="rId14" Type="http://schemas.openxmlformats.org/officeDocument/2006/relationships/image" Target="../media/image26.wmf"/><Relationship Id="rId13" Type="http://schemas.openxmlformats.org/officeDocument/2006/relationships/image" Target="../media/image25.wmf"/><Relationship Id="rId12" Type="http://schemas.openxmlformats.org/officeDocument/2006/relationships/image" Target="../media/image24.wmf"/><Relationship Id="rId11" Type="http://schemas.openxmlformats.org/officeDocument/2006/relationships/image" Target="../media/image23.wmf"/><Relationship Id="rId10" Type="http://schemas.openxmlformats.org/officeDocument/2006/relationships/image" Target="../media/image22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37.wmf"/><Relationship Id="rId8" Type="http://schemas.openxmlformats.org/officeDocument/2006/relationships/image" Target="../media/image36.wmf"/><Relationship Id="rId7" Type="http://schemas.openxmlformats.org/officeDocument/2006/relationships/image" Target="../media/image35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6" Type="http://schemas.openxmlformats.org/officeDocument/2006/relationships/image" Target="../media/image44.wmf"/><Relationship Id="rId15" Type="http://schemas.openxmlformats.org/officeDocument/2006/relationships/image" Target="../media/image43.wmf"/><Relationship Id="rId14" Type="http://schemas.openxmlformats.org/officeDocument/2006/relationships/image" Target="../media/image42.wmf"/><Relationship Id="rId13" Type="http://schemas.openxmlformats.org/officeDocument/2006/relationships/image" Target="../media/image41.wmf"/><Relationship Id="rId12" Type="http://schemas.openxmlformats.org/officeDocument/2006/relationships/image" Target="../media/image40.wmf"/><Relationship Id="rId11" Type="http://schemas.openxmlformats.org/officeDocument/2006/relationships/image" Target="../media/image39.wmf"/><Relationship Id="rId10" Type="http://schemas.openxmlformats.org/officeDocument/2006/relationships/image" Target="../media/image38.wmf"/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53.wmf"/><Relationship Id="rId8" Type="http://schemas.openxmlformats.org/officeDocument/2006/relationships/image" Target="../media/image52.wmf"/><Relationship Id="rId7" Type="http://schemas.openxmlformats.org/officeDocument/2006/relationships/image" Target="../media/image51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8" Type="http://schemas.openxmlformats.org/officeDocument/2006/relationships/image" Target="../media/image62.wmf"/><Relationship Id="rId17" Type="http://schemas.openxmlformats.org/officeDocument/2006/relationships/image" Target="../media/image61.wmf"/><Relationship Id="rId16" Type="http://schemas.openxmlformats.org/officeDocument/2006/relationships/image" Target="../media/image60.wmf"/><Relationship Id="rId15" Type="http://schemas.openxmlformats.org/officeDocument/2006/relationships/image" Target="../media/image59.wmf"/><Relationship Id="rId14" Type="http://schemas.openxmlformats.org/officeDocument/2006/relationships/image" Target="../media/image58.wmf"/><Relationship Id="rId13" Type="http://schemas.openxmlformats.org/officeDocument/2006/relationships/image" Target="../media/image57.wmf"/><Relationship Id="rId12" Type="http://schemas.openxmlformats.org/officeDocument/2006/relationships/image" Target="../media/image56.wmf"/><Relationship Id="rId11" Type="http://schemas.openxmlformats.org/officeDocument/2006/relationships/image" Target="../media/image55.wmf"/><Relationship Id="rId10" Type="http://schemas.openxmlformats.org/officeDocument/2006/relationships/image" Target="../media/image54.wmf"/><Relationship Id="rId1" Type="http://schemas.openxmlformats.org/officeDocument/2006/relationships/image" Target="../media/image4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75.wmf"/><Relationship Id="rId8" Type="http://schemas.openxmlformats.org/officeDocument/2006/relationships/image" Target="../media/image74.wmf"/><Relationship Id="rId7" Type="http://schemas.openxmlformats.org/officeDocument/2006/relationships/image" Target="../media/image73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2" Type="http://schemas.openxmlformats.org/officeDocument/2006/relationships/image" Target="../media/image78.wmf"/><Relationship Id="rId11" Type="http://schemas.openxmlformats.org/officeDocument/2006/relationships/image" Target="../media/image77.wmf"/><Relationship Id="rId10" Type="http://schemas.openxmlformats.org/officeDocument/2006/relationships/image" Target="../media/image76.wmf"/><Relationship Id="rId1" Type="http://schemas.openxmlformats.org/officeDocument/2006/relationships/image" Target="../media/image67.wmf"/></Relationships>
</file>

<file path=ppt/drawings/_rels/vmlDrawing8.vml.rels><?xml version="1.0" encoding="UTF-8" standalone="yes"?>
<Relationships xmlns="http://schemas.openxmlformats.org/package/2006/relationships"><Relationship Id="rId9" Type="http://schemas.openxmlformats.org/officeDocument/2006/relationships/image" Target="../media/image88.wmf"/><Relationship Id="rId8" Type="http://schemas.openxmlformats.org/officeDocument/2006/relationships/image" Target="../media/image87.wmf"/><Relationship Id="rId7" Type="http://schemas.openxmlformats.org/officeDocument/2006/relationships/image" Target="../media/image86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2" Type="http://schemas.openxmlformats.org/officeDocument/2006/relationships/image" Target="../media/image91.wmf"/><Relationship Id="rId11" Type="http://schemas.openxmlformats.org/officeDocument/2006/relationships/image" Target="../media/image90.wmf"/><Relationship Id="rId10" Type="http://schemas.openxmlformats.org/officeDocument/2006/relationships/image" Target="../media/image89.wmf"/><Relationship Id="rId1" Type="http://schemas.openxmlformats.org/officeDocument/2006/relationships/image" Target="../media/image8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ACBC507-B0CA-42D8-82FB-E748A03E9960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E6D9A9B0-AC2A-43F4-92EB-F7BFC203DA9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5D648C8-0D76-4C84-8BEA-68A5791523D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4.wmf"/><Relationship Id="rId34" Type="http://schemas.openxmlformats.org/officeDocument/2006/relationships/vmlDrawing" Target="../drawings/vmlDrawing1.vml"/><Relationship Id="rId33" Type="http://schemas.openxmlformats.org/officeDocument/2006/relationships/slideLayout" Target="../slideLayouts/slideLayout2.xml"/><Relationship Id="rId32" Type="http://schemas.openxmlformats.org/officeDocument/2006/relationships/image" Target="../media/image28.wmf"/><Relationship Id="rId31" Type="http://schemas.openxmlformats.org/officeDocument/2006/relationships/oleObject" Target="../embeddings/oleObject16.bin"/><Relationship Id="rId30" Type="http://schemas.openxmlformats.org/officeDocument/2006/relationships/image" Target="../media/image27.wmf"/><Relationship Id="rId3" Type="http://schemas.openxmlformats.org/officeDocument/2006/relationships/oleObject" Target="../embeddings/oleObject2.bin"/><Relationship Id="rId29" Type="http://schemas.openxmlformats.org/officeDocument/2006/relationships/oleObject" Target="../embeddings/oleObject15.bin"/><Relationship Id="rId28" Type="http://schemas.openxmlformats.org/officeDocument/2006/relationships/image" Target="../media/image26.wmf"/><Relationship Id="rId27" Type="http://schemas.openxmlformats.org/officeDocument/2006/relationships/oleObject" Target="../embeddings/oleObject14.bin"/><Relationship Id="rId26" Type="http://schemas.openxmlformats.org/officeDocument/2006/relationships/image" Target="../media/image25.wmf"/><Relationship Id="rId25" Type="http://schemas.openxmlformats.org/officeDocument/2006/relationships/oleObject" Target="../embeddings/oleObject13.bin"/><Relationship Id="rId24" Type="http://schemas.openxmlformats.org/officeDocument/2006/relationships/image" Target="../media/image24.wmf"/><Relationship Id="rId23" Type="http://schemas.openxmlformats.org/officeDocument/2006/relationships/oleObject" Target="../embeddings/oleObject12.bin"/><Relationship Id="rId22" Type="http://schemas.openxmlformats.org/officeDocument/2006/relationships/image" Target="../media/image23.w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22.wmf"/><Relationship Id="rId2" Type="http://schemas.openxmlformats.org/officeDocument/2006/relationships/image" Target="../media/image13.w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21.w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20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19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.bin"/><Relationship Id="rId8" Type="http://schemas.openxmlformats.org/officeDocument/2006/relationships/image" Target="../media/image32.wmf"/><Relationship Id="rId7" Type="http://schemas.openxmlformats.org/officeDocument/2006/relationships/oleObject" Target="../embeddings/oleObject20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30.wmf"/><Relationship Id="rId34" Type="http://schemas.openxmlformats.org/officeDocument/2006/relationships/vmlDrawing" Target="../drawings/vmlDrawing2.vml"/><Relationship Id="rId33" Type="http://schemas.openxmlformats.org/officeDocument/2006/relationships/slideLayout" Target="../slideLayouts/slideLayout2.xml"/><Relationship Id="rId32" Type="http://schemas.openxmlformats.org/officeDocument/2006/relationships/image" Target="../media/image44.wmf"/><Relationship Id="rId31" Type="http://schemas.openxmlformats.org/officeDocument/2006/relationships/oleObject" Target="../embeddings/oleObject32.bin"/><Relationship Id="rId30" Type="http://schemas.openxmlformats.org/officeDocument/2006/relationships/image" Target="../media/image43.wmf"/><Relationship Id="rId3" Type="http://schemas.openxmlformats.org/officeDocument/2006/relationships/oleObject" Target="../embeddings/oleObject18.bin"/><Relationship Id="rId29" Type="http://schemas.openxmlformats.org/officeDocument/2006/relationships/oleObject" Target="../embeddings/oleObject31.bin"/><Relationship Id="rId28" Type="http://schemas.openxmlformats.org/officeDocument/2006/relationships/image" Target="../media/image42.wmf"/><Relationship Id="rId27" Type="http://schemas.openxmlformats.org/officeDocument/2006/relationships/oleObject" Target="../embeddings/oleObject30.bin"/><Relationship Id="rId26" Type="http://schemas.openxmlformats.org/officeDocument/2006/relationships/image" Target="../media/image41.wmf"/><Relationship Id="rId25" Type="http://schemas.openxmlformats.org/officeDocument/2006/relationships/oleObject" Target="../embeddings/oleObject29.bin"/><Relationship Id="rId24" Type="http://schemas.openxmlformats.org/officeDocument/2006/relationships/image" Target="../media/image40.wmf"/><Relationship Id="rId23" Type="http://schemas.openxmlformats.org/officeDocument/2006/relationships/oleObject" Target="../embeddings/oleObject28.bin"/><Relationship Id="rId22" Type="http://schemas.openxmlformats.org/officeDocument/2006/relationships/image" Target="../media/image39.wmf"/><Relationship Id="rId21" Type="http://schemas.openxmlformats.org/officeDocument/2006/relationships/oleObject" Target="../embeddings/oleObject27.bin"/><Relationship Id="rId20" Type="http://schemas.openxmlformats.org/officeDocument/2006/relationships/image" Target="../media/image38.wmf"/><Relationship Id="rId2" Type="http://schemas.openxmlformats.org/officeDocument/2006/relationships/image" Target="../media/image29.wmf"/><Relationship Id="rId19" Type="http://schemas.openxmlformats.org/officeDocument/2006/relationships/oleObject" Target="../embeddings/oleObject26.bin"/><Relationship Id="rId18" Type="http://schemas.openxmlformats.org/officeDocument/2006/relationships/image" Target="../media/image37.wmf"/><Relationship Id="rId17" Type="http://schemas.openxmlformats.org/officeDocument/2006/relationships/oleObject" Target="../embeddings/oleObject25.bin"/><Relationship Id="rId16" Type="http://schemas.openxmlformats.org/officeDocument/2006/relationships/image" Target="../media/image36.wmf"/><Relationship Id="rId15" Type="http://schemas.openxmlformats.org/officeDocument/2006/relationships/oleObject" Target="../embeddings/oleObject24.bin"/><Relationship Id="rId14" Type="http://schemas.openxmlformats.org/officeDocument/2006/relationships/image" Target="../media/image35.wmf"/><Relationship Id="rId13" Type="http://schemas.openxmlformats.org/officeDocument/2006/relationships/oleObject" Target="../embeddings/oleObject23.bin"/><Relationship Id="rId12" Type="http://schemas.openxmlformats.org/officeDocument/2006/relationships/image" Target="../media/image34.wmf"/><Relationship Id="rId11" Type="http://schemas.openxmlformats.org/officeDocument/2006/relationships/oleObject" Target="../embeddings/oleObject22.bin"/><Relationship Id="rId10" Type="http://schemas.openxmlformats.org/officeDocument/2006/relationships/image" Target="../media/image33.wmf"/><Relationship Id="rId1" Type="http://schemas.openxmlformats.org/officeDocument/2006/relationships/oleObject" Target="../embeddings/oleObject17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7.bin"/><Relationship Id="rId8" Type="http://schemas.openxmlformats.org/officeDocument/2006/relationships/image" Target="../media/image48.wmf"/><Relationship Id="rId7" Type="http://schemas.openxmlformats.org/officeDocument/2006/relationships/oleObject" Target="../embeddings/oleObject36.bin"/><Relationship Id="rId6" Type="http://schemas.openxmlformats.org/officeDocument/2006/relationships/image" Target="../media/image47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6.wmf"/><Relationship Id="rId38" Type="http://schemas.openxmlformats.org/officeDocument/2006/relationships/vmlDrawing" Target="../drawings/vmlDrawing3.vml"/><Relationship Id="rId37" Type="http://schemas.openxmlformats.org/officeDocument/2006/relationships/slideLayout" Target="../slideLayouts/slideLayout2.xml"/><Relationship Id="rId36" Type="http://schemas.openxmlformats.org/officeDocument/2006/relationships/image" Target="../media/image62.wmf"/><Relationship Id="rId35" Type="http://schemas.openxmlformats.org/officeDocument/2006/relationships/oleObject" Target="../embeddings/oleObject50.bin"/><Relationship Id="rId34" Type="http://schemas.openxmlformats.org/officeDocument/2006/relationships/image" Target="../media/image61.wmf"/><Relationship Id="rId33" Type="http://schemas.openxmlformats.org/officeDocument/2006/relationships/oleObject" Target="../embeddings/oleObject49.bin"/><Relationship Id="rId32" Type="http://schemas.openxmlformats.org/officeDocument/2006/relationships/image" Target="../media/image60.wmf"/><Relationship Id="rId31" Type="http://schemas.openxmlformats.org/officeDocument/2006/relationships/oleObject" Target="../embeddings/oleObject48.bin"/><Relationship Id="rId30" Type="http://schemas.openxmlformats.org/officeDocument/2006/relationships/image" Target="../media/image59.wmf"/><Relationship Id="rId3" Type="http://schemas.openxmlformats.org/officeDocument/2006/relationships/oleObject" Target="../embeddings/oleObject34.bin"/><Relationship Id="rId29" Type="http://schemas.openxmlformats.org/officeDocument/2006/relationships/oleObject" Target="../embeddings/oleObject47.bin"/><Relationship Id="rId28" Type="http://schemas.openxmlformats.org/officeDocument/2006/relationships/image" Target="../media/image58.wmf"/><Relationship Id="rId27" Type="http://schemas.openxmlformats.org/officeDocument/2006/relationships/oleObject" Target="../embeddings/oleObject46.bin"/><Relationship Id="rId26" Type="http://schemas.openxmlformats.org/officeDocument/2006/relationships/image" Target="../media/image57.wmf"/><Relationship Id="rId25" Type="http://schemas.openxmlformats.org/officeDocument/2006/relationships/oleObject" Target="../embeddings/oleObject45.bin"/><Relationship Id="rId24" Type="http://schemas.openxmlformats.org/officeDocument/2006/relationships/image" Target="../media/image56.wmf"/><Relationship Id="rId23" Type="http://schemas.openxmlformats.org/officeDocument/2006/relationships/oleObject" Target="../embeddings/oleObject44.bin"/><Relationship Id="rId22" Type="http://schemas.openxmlformats.org/officeDocument/2006/relationships/image" Target="../media/image55.wmf"/><Relationship Id="rId21" Type="http://schemas.openxmlformats.org/officeDocument/2006/relationships/oleObject" Target="../embeddings/oleObject43.bin"/><Relationship Id="rId20" Type="http://schemas.openxmlformats.org/officeDocument/2006/relationships/image" Target="../media/image54.wmf"/><Relationship Id="rId2" Type="http://schemas.openxmlformats.org/officeDocument/2006/relationships/image" Target="../media/image45.wmf"/><Relationship Id="rId19" Type="http://schemas.openxmlformats.org/officeDocument/2006/relationships/oleObject" Target="../embeddings/oleObject42.bin"/><Relationship Id="rId18" Type="http://schemas.openxmlformats.org/officeDocument/2006/relationships/image" Target="../media/image53.wmf"/><Relationship Id="rId17" Type="http://schemas.openxmlformats.org/officeDocument/2006/relationships/oleObject" Target="../embeddings/oleObject41.bin"/><Relationship Id="rId16" Type="http://schemas.openxmlformats.org/officeDocument/2006/relationships/image" Target="../media/image52.wmf"/><Relationship Id="rId15" Type="http://schemas.openxmlformats.org/officeDocument/2006/relationships/oleObject" Target="../embeddings/oleObject40.bin"/><Relationship Id="rId14" Type="http://schemas.openxmlformats.org/officeDocument/2006/relationships/image" Target="../media/image51.wmf"/><Relationship Id="rId13" Type="http://schemas.openxmlformats.org/officeDocument/2006/relationships/oleObject" Target="../embeddings/oleObject39.bin"/><Relationship Id="rId12" Type="http://schemas.openxmlformats.org/officeDocument/2006/relationships/image" Target="../media/image50.wmf"/><Relationship Id="rId11" Type="http://schemas.openxmlformats.org/officeDocument/2006/relationships/oleObject" Target="../embeddings/oleObject38.bin"/><Relationship Id="rId10" Type="http://schemas.openxmlformats.org/officeDocument/2006/relationships/image" Target="../media/image49.wmf"/><Relationship Id="rId1" Type="http://schemas.openxmlformats.org/officeDocument/2006/relationships/oleObject" Target="../embeddings/oleObject3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4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4.wmf"/><Relationship Id="rId2" Type="http://schemas.openxmlformats.org/officeDocument/2006/relationships/oleObject" Target="../embeddings/oleObject51.bin"/><Relationship Id="rId1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5.wmf"/><Relationship Id="rId2" Type="http://schemas.openxmlformats.org/officeDocument/2006/relationships/oleObject" Target="../embeddings/oleObject52.bin"/><Relationship Id="rId1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6.wmf"/><Relationship Id="rId2" Type="http://schemas.openxmlformats.org/officeDocument/2006/relationships/oleObject" Target="../embeddings/oleObject53.bin"/><Relationship Id="rId1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8.bin"/><Relationship Id="rId8" Type="http://schemas.openxmlformats.org/officeDocument/2006/relationships/image" Target="../media/image70.wmf"/><Relationship Id="rId7" Type="http://schemas.openxmlformats.org/officeDocument/2006/relationships/oleObject" Target="../embeddings/oleObject57.bin"/><Relationship Id="rId6" Type="http://schemas.openxmlformats.org/officeDocument/2006/relationships/image" Target="../media/image69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68.wmf"/><Relationship Id="rId3" Type="http://schemas.openxmlformats.org/officeDocument/2006/relationships/oleObject" Target="../embeddings/oleObject55.bin"/><Relationship Id="rId26" Type="http://schemas.openxmlformats.org/officeDocument/2006/relationships/vmlDrawing" Target="../drawings/vmlDrawing7.vml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78.wmf"/><Relationship Id="rId23" Type="http://schemas.openxmlformats.org/officeDocument/2006/relationships/oleObject" Target="../embeddings/oleObject65.bin"/><Relationship Id="rId22" Type="http://schemas.openxmlformats.org/officeDocument/2006/relationships/image" Target="../media/image77.wmf"/><Relationship Id="rId21" Type="http://schemas.openxmlformats.org/officeDocument/2006/relationships/oleObject" Target="../embeddings/oleObject64.bin"/><Relationship Id="rId20" Type="http://schemas.openxmlformats.org/officeDocument/2006/relationships/image" Target="../media/image76.wmf"/><Relationship Id="rId2" Type="http://schemas.openxmlformats.org/officeDocument/2006/relationships/image" Target="../media/image67.wmf"/><Relationship Id="rId19" Type="http://schemas.openxmlformats.org/officeDocument/2006/relationships/oleObject" Target="../embeddings/oleObject63.bin"/><Relationship Id="rId18" Type="http://schemas.openxmlformats.org/officeDocument/2006/relationships/image" Target="../media/image75.wmf"/><Relationship Id="rId17" Type="http://schemas.openxmlformats.org/officeDocument/2006/relationships/oleObject" Target="../embeddings/oleObject62.bin"/><Relationship Id="rId16" Type="http://schemas.openxmlformats.org/officeDocument/2006/relationships/image" Target="../media/image74.wmf"/><Relationship Id="rId15" Type="http://schemas.openxmlformats.org/officeDocument/2006/relationships/oleObject" Target="../embeddings/oleObject61.bin"/><Relationship Id="rId14" Type="http://schemas.openxmlformats.org/officeDocument/2006/relationships/image" Target="../media/image73.wmf"/><Relationship Id="rId13" Type="http://schemas.openxmlformats.org/officeDocument/2006/relationships/oleObject" Target="../embeddings/oleObject60.bin"/><Relationship Id="rId12" Type="http://schemas.openxmlformats.org/officeDocument/2006/relationships/image" Target="../media/image72.wmf"/><Relationship Id="rId11" Type="http://schemas.openxmlformats.org/officeDocument/2006/relationships/oleObject" Target="../embeddings/oleObject59.bin"/><Relationship Id="rId10" Type="http://schemas.openxmlformats.org/officeDocument/2006/relationships/image" Target="../media/image71.wmf"/><Relationship Id="rId1" Type="http://schemas.openxmlformats.org/officeDocument/2006/relationships/oleObject" Target="../embeddings/oleObject5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0.bin"/><Relationship Id="rId8" Type="http://schemas.openxmlformats.org/officeDocument/2006/relationships/image" Target="../media/image83.wmf"/><Relationship Id="rId7" Type="http://schemas.openxmlformats.org/officeDocument/2006/relationships/oleObject" Target="../embeddings/oleObject69.bin"/><Relationship Id="rId6" Type="http://schemas.openxmlformats.org/officeDocument/2006/relationships/image" Target="../media/image82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81.wmf"/><Relationship Id="rId3" Type="http://schemas.openxmlformats.org/officeDocument/2006/relationships/oleObject" Target="../embeddings/oleObject67.bin"/><Relationship Id="rId26" Type="http://schemas.openxmlformats.org/officeDocument/2006/relationships/vmlDrawing" Target="../drawings/vmlDrawing8.vml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91.wmf"/><Relationship Id="rId23" Type="http://schemas.openxmlformats.org/officeDocument/2006/relationships/oleObject" Target="../embeddings/oleObject77.bin"/><Relationship Id="rId22" Type="http://schemas.openxmlformats.org/officeDocument/2006/relationships/image" Target="../media/image90.wmf"/><Relationship Id="rId21" Type="http://schemas.openxmlformats.org/officeDocument/2006/relationships/oleObject" Target="../embeddings/oleObject76.bin"/><Relationship Id="rId20" Type="http://schemas.openxmlformats.org/officeDocument/2006/relationships/image" Target="../media/image89.wmf"/><Relationship Id="rId2" Type="http://schemas.openxmlformats.org/officeDocument/2006/relationships/image" Target="../media/image80.wmf"/><Relationship Id="rId19" Type="http://schemas.openxmlformats.org/officeDocument/2006/relationships/oleObject" Target="../embeddings/oleObject75.bin"/><Relationship Id="rId18" Type="http://schemas.openxmlformats.org/officeDocument/2006/relationships/image" Target="../media/image88.wmf"/><Relationship Id="rId17" Type="http://schemas.openxmlformats.org/officeDocument/2006/relationships/oleObject" Target="../embeddings/oleObject74.bin"/><Relationship Id="rId16" Type="http://schemas.openxmlformats.org/officeDocument/2006/relationships/image" Target="../media/image87.wmf"/><Relationship Id="rId15" Type="http://schemas.openxmlformats.org/officeDocument/2006/relationships/oleObject" Target="../embeddings/oleObject73.bin"/><Relationship Id="rId14" Type="http://schemas.openxmlformats.org/officeDocument/2006/relationships/image" Target="../media/image86.wmf"/><Relationship Id="rId13" Type="http://schemas.openxmlformats.org/officeDocument/2006/relationships/oleObject" Target="../embeddings/oleObject72.bin"/><Relationship Id="rId12" Type="http://schemas.openxmlformats.org/officeDocument/2006/relationships/image" Target="../media/image85.wmf"/><Relationship Id="rId11" Type="http://schemas.openxmlformats.org/officeDocument/2006/relationships/oleObject" Target="../embeddings/oleObject71.bin"/><Relationship Id="rId10" Type="http://schemas.openxmlformats.org/officeDocument/2006/relationships/image" Target="../media/image84.wmf"/><Relationship Id="rId1" Type="http://schemas.openxmlformats.org/officeDocument/2006/relationships/oleObject" Target="../embeddings/oleObject66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5.wmf"/><Relationship Id="rId3" Type="http://schemas.openxmlformats.org/officeDocument/2006/relationships/oleObject" Target="../embeddings/oleObject79.bin"/><Relationship Id="rId2" Type="http://schemas.openxmlformats.org/officeDocument/2006/relationships/image" Target="../media/image94.wmf"/><Relationship Id="rId1" Type="http://schemas.openxmlformats.org/officeDocument/2006/relationships/oleObject" Target="../embeddings/oleObject7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1962892" y="1219200"/>
            <a:ext cx="6056416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练习二十三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165590" y="2571750"/>
            <a:ext cx="481282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P91-P92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练习二十三）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234" y="1089298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1"/>
          <p:cNvGraphicFramePr>
            <a:graphicFrameLocks noChangeAspect="1"/>
          </p:cNvGraphicFramePr>
          <p:nvPr/>
        </p:nvGraphicFramePr>
        <p:xfrm>
          <a:off x="1187450" y="1492250"/>
          <a:ext cx="14668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Equation" r:id="rId1" imgW="622300" imgH="393700" progId="Equation.DSMT4">
                  <p:embed/>
                </p:oleObj>
              </mc:Choice>
              <mc:Fallback>
                <p:oleObj name="Equation" r:id="rId1" imgW="6223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492250"/>
                        <a:ext cx="14668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3"/>
          <p:cNvGraphicFramePr>
            <a:graphicFrameLocks noChangeAspect="1"/>
          </p:cNvGraphicFramePr>
          <p:nvPr/>
        </p:nvGraphicFramePr>
        <p:xfrm>
          <a:off x="3924300" y="3686175"/>
          <a:ext cx="14668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Equation" r:id="rId3" imgW="622300" imgH="393700" progId="Equation.DSMT4">
                  <p:embed/>
                </p:oleObj>
              </mc:Choice>
              <mc:Fallback>
                <p:oleObj name="Equation" r:id="rId3" imgW="6223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686175"/>
                        <a:ext cx="14668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4"/>
          <p:cNvGraphicFramePr>
            <a:graphicFrameLocks noChangeAspect="1"/>
          </p:cNvGraphicFramePr>
          <p:nvPr/>
        </p:nvGraphicFramePr>
        <p:xfrm>
          <a:off x="1158875" y="3689350"/>
          <a:ext cx="152558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Equation" r:id="rId5" imgW="647700" imgH="393700" progId="Equation.DSMT4">
                  <p:embed/>
                </p:oleObj>
              </mc:Choice>
              <mc:Fallback>
                <p:oleObj name="Equation" r:id="rId5" imgW="6477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3689350"/>
                        <a:ext cx="152558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5"/>
          <p:cNvGraphicFramePr>
            <a:graphicFrameLocks noChangeAspect="1"/>
          </p:cNvGraphicFramePr>
          <p:nvPr/>
        </p:nvGraphicFramePr>
        <p:xfrm>
          <a:off x="1158875" y="2589213"/>
          <a:ext cx="152558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" name="Equation" r:id="rId7" imgW="647700" imgH="393700" progId="Equation.DSMT4">
                  <p:embed/>
                </p:oleObj>
              </mc:Choice>
              <mc:Fallback>
                <p:oleObj name="Equation" r:id="rId7" imgW="6477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2589213"/>
                        <a:ext cx="1525588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6"/>
          <p:cNvGraphicFramePr>
            <a:graphicFrameLocks noChangeAspect="1"/>
          </p:cNvGraphicFramePr>
          <p:nvPr/>
        </p:nvGraphicFramePr>
        <p:xfrm>
          <a:off x="4073525" y="2589213"/>
          <a:ext cx="11668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4" name="Equation" r:id="rId9" imgW="495300" imgH="393700" progId="Equation.DSMT4">
                  <p:embed/>
                </p:oleObj>
              </mc:Choice>
              <mc:Fallback>
                <p:oleObj name="Equation" r:id="rId9" imgW="4953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525" y="2589213"/>
                        <a:ext cx="11668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7"/>
          <p:cNvGraphicFramePr>
            <a:graphicFrameLocks noChangeAspect="1"/>
          </p:cNvGraphicFramePr>
          <p:nvPr/>
        </p:nvGraphicFramePr>
        <p:xfrm>
          <a:off x="4073525" y="1492250"/>
          <a:ext cx="11668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" name="Equation" r:id="rId11" imgW="495300" imgH="393700" progId="Equation.DSMT4">
                  <p:embed/>
                </p:oleObj>
              </mc:Choice>
              <mc:Fallback>
                <p:oleObj name="Equation" r:id="rId11" imgW="4953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525" y="1492250"/>
                        <a:ext cx="1166813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9"/>
          <p:cNvGraphicFramePr>
            <a:graphicFrameLocks noChangeAspect="1"/>
          </p:cNvGraphicFramePr>
          <p:nvPr/>
        </p:nvGraphicFramePr>
        <p:xfrm>
          <a:off x="6659563" y="2589213"/>
          <a:ext cx="1468437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Equation" r:id="rId13" imgW="622300" imgH="393700" progId="Equation.DSMT4">
                  <p:embed/>
                </p:oleObj>
              </mc:Choice>
              <mc:Fallback>
                <p:oleObj name="Equation" r:id="rId13" imgW="6223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2589213"/>
                        <a:ext cx="1468437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0"/>
          <p:cNvGraphicFramePr>
            <a:graphicFrameLocks noChangeAspect="1"/>
          </p:cNvGraphicFramePr>
          <p:nvPr/>
        </p:nvGraphicFramePr>
        <p:xfrm>
          <a:off x="6808788" y="1492250"/>
          <a:ext cx="1168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name="Equation" r:id="rId15" imgW="495300" imgH="393700" progId="Equation.DSMT4">
                  <p:embed/>
                </p:oleObj>
              </mc:Choice>
              <mc:Fallback>
                <p:oleObj name="Equation" r:id="rId15" imgW="4953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8788" y="1492250"/>
                        <a:ext cx="11684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2"/>
          <p:cNvSpPr txBox="1">
            <a:spLocks noChangeArrowheads="1"/>
          </p:cNvSpPr>
          <p:nvPr/>
        </p:nvSpPr>
        <p:spPr bwMode="auto">
          <a:xfrm>
            <a:off x="900113" y="868363"/>
            <a:ext cx="1784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2654300" y="1487488"/>
          <a:ext cx="36036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" name="Equation" r:id="rId17" imgW="152400" imgH="393700" progId="Equation.DSMT4">
                  <p:embed/>
                </p:oleObj>
              </mc:Choice>
              <mc:Fallback>
                <p:oleObj name="Equation" r:id="rId17" imgW="1524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1487488"/>
                        <a:ext cx="36036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5240338" y="1757363"/>
          <a:ext cx="26987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" name="Equation" r:id="rId19" imgW="114300" imgH="165100" progId="Equation.DSMT4">
                  <p:embed/>
                </p:oleObj>
              </mc:Choice>
              <mc:Fallback>
                <p:oleObj name="Equation" r:id="rId19" imgW="114300" imgH="1651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0338" y="1757363"/>
                        <a:ext cx="269875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7948613" y="1501775"/>
          <a:ext cx="3587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0" name="Equation" r:id="rId21" imgW="152400" imgH="393700" progId="Equation.DSMT4">
                  <p:embed/>
                </p:oleObj>
              </mc:Choice>
              <mc:Fallback>
                <p:oleObj name="Equation" r:id="rId21" imgW="1524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8613" y="1501775"/>
                        <a:ext cx="35877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2654300" y="2554288"/>
          <a:ext cx="358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" name="Equation" r:id="rId23" imgW="152400" imgH="393700" progId="Equation.DSMT4">
                  <p:embed/>
                </p:oleObj>
              </mc:Choice>
              <mc:Fallback>
                <p:oleObj name="Equation" r:id="rId23" imgW="1524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2554288"/>
                        <a:ext cx="358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5211763" y="2554288"/>
          <a:ext cx="358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" name="Equation" r:id="rId25" imgW="152400" imgH="393700" progId="Equation.DSMT4">
                  <p:embed/>
                </p:oleObj>
              </mc:Choice>
              <mc:Fallback>
                <p:oleObj name="Equation" r:id="rId25" imgW="1524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1763" y="2554288"/>
                        <a:ext cx="358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8128000" y="2554288"/>
          <a:ext cx="358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3" name="Equation" r:id="rId27" imgW="152400" imgH="393700" progId="Equation.DSMT4">
                  <p:embed/>
                </p:oleObj>
              </mc:Choice>
              <mc:Fallback>
                <p:oleObj name="Equation" r:id="rId27" imgW="1524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0" y="2554288"/>
                        <a:ext cx="358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2654300" y="3632200"/>
          <a:ext cx="3587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Equation" r:id="rId29" imgW="152400" imgH="393700" progId="Equation.DSMT4">
                  <p:embed/>
                </p:oleObj>
              </mc:Choice>
              <mc:Fallback>
                <p:oleObj name="Equation" r:id="rId29" imgW="152400" imgH="3937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4300" y="3632200"/>
                        <a:ext cx="35877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5380038" y="3686175"/>
          <a:ext cx="3603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Equation" r:id="rId31" imgW="152400" imgH="393700" progId="Equation.DSMT4">
                  <p:embed/>
                </p:oleObj>
              </mc:Choice>
              <mc:Fallback>
                <p:oleObj name="Equation" r:id="rId31" imgW="152400" imgH="393700" progId="Equation.DSMT4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0038" y="3686175"/>
                        <a:ext cx="360362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802258" y="541536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P91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00113" y="868363"/>
            <a:ext cx="1724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336675" y="1492250"/>
          <a:ext cx="11684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Equation" r:id="rId1" imgW="495300" imgH="393700" progId="Equation.DSMT4">
                  <p:embed/>
                </p:oleObj>
              </mc:Choice>
              <mc:Fallback>
                <p:oleObj name="Equation" r:id="rId1" imgW="4953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1492250"/>
                        <a:ext cx="11684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487613" y="1746250"/>
          <a:ext cx="3016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Equation" r:id="rId3" imgW="127000" imgH="177165" progId="Equation.DSMT4">
                  <p:embed/>
                </p:oleObj>
              </mc:Choice>
              <mc:Fallback>
                <p:oleObj name="Equation" r:id="rId3" imgW="127000" imgH="1771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613" y="1746250"/>
                        <a:ext cx="301625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4"/>
          <p:cNvGraphicFramePr>
            <a:graphicFrameLocks noChangeAspect="1"/>
          </p:cNvGraphicFramePr>
          <p:nvPr/>
        </p:nvGraphicFramePr>
        <p:xfrm>
          <a:off x="3498850" y="1492250"/>
          <a:ext cx="1468438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Equation" r:id="rId5" imgW="622300" imgH="393700" progId="Equation.DSMT4">
                  <p:embed/>
                </p:oleObj>
              </mc:Choice>
              <mc:Fallback>
                <p:oleObj name="Equation" r:id="rId5" imgW="6223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0" y="1492250"/>
                        <a:ext cx="1468438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862513" y="1492250"/>
          <a:ext cx="361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" name="Equation" r:id="rId7" imgW="152400" imgH="393700" progId="Equation.DSMT4">
                  <p:embed/>
                </p:oleObj>
              </mc:Choice>
              <mc:Fallback>
                <p:oleObj name="Equation" r:id="rId7" imgW="1524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513" y="1492250"/>
                        <a:ext cx="3619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6"/>
          <p:cNvGraphicFramePr>
            <a:graphicFrameLocks noChangeAspect="1"/>
          </p:cNvGraphicFramePr>
          <p:nvPr/>
        </p:nvGraphicFramePr>
        <p:xfrm>
          <a:off x="6102350" y="1473200"/>
          <a:ext cx="14668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" name="Equation" r:id="rId9" imgW="622300" imgH="393700" progId="Equation.DSMT4">
                  <p:embed/>
                </p:oleObj>
              </mc:Choice>
              <mc:Fallback>
                <p:oleObj name="Equation" r:id="rId9" imgW="6223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1473200"/>
                        <a:ext cx="14668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7510463" y="1462088"/>
          <a:ext cx="33178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" name="Equation" r:id="rId11" imgW="139700" imgH="393700" progId="Equation.DSMT4">
                  <p:embed/>
                </p:oleObj>
              </mc:Choice>
              <mc:Fallback>
                <p:oleObj name="Equation" r:id="rId11" imgW="139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463" y="1462088"/>
                        <a:ext cx="33178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8"/>
          <p:cNvGraphicFramePr>
            <a:graphicFrameLocks noChangeAspect="1"/>
          </p:cNvGraphicFramePr>
          <p:nvPr/>
        </p:nvGraphicFramePr>
        <p:xfrm>
          <a:off x="1187450" y="2514600"/>
          <a:ext cx="1468438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name="Equation" r:id="rId13" imgW="622300" imgH="393700" progId="Equation.DSMT4">
                  <p:embed/>
                </p:oleObj>
              </mc:Choice>
              <mc:Fallback>
                <p:oleObj name="Equation" r:id="rId13" imgW="6223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514600"/>
                        <a:ext cx="1468438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2566988" y="2514600"/>
          <a:ext cx="361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Equation" r:id="rId15" imgW="152400" imgH="393700" progId="Equation.DSMT4">
                  <p:embed/>
                </p:oleObj>
              </mc:Choice>
              <mc:Fallback>
                <p:oleObj name="Equation" r:id="rId15" imgW="1524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6988" y="2514600"/>
                        <a:ext cx="3619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10"/>
          <p:cNvGraphicFramePr>
            <a:graphicFrameLocks noChangeAspect="1"/>
          </p:cNvGraphicFramePr>
          <p:nvPr/>
        </p:nvGraphicFramePr>
        <p:xfrm>
          <a:off x="3662363" y="2527300"/>
          <a:ext cx="11382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Equation" r:id="rId17" imgW="482600" imgH="393700" progId="Equation.DSMT4">
                  <p:embed/>
                </p:oleObj>
              </mc:Choice>
              <mc:Fallback>
                <p:oleObj name="Equation" r:id="rId17" imgW="4826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2363" y="2527300"/>
                        <a:ext cx="11382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" name="对象 10239"/>
          <p:cNvGraphicFramePr>
            <a:graphicFrameLocks noChangeAspect="1"/>
          </p:cNvGraphicFramePr>
          <p:nvPr/>
        </p:nvGraphicFramePr>
        <p:xfrm>
          <a:off x="4768850" y="2527300"/>
          <a:ext cx="3619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Equation" r:id="rId19" imgW="152400" imgH="393700" progId="Equation.DSMT4">
                  <p:embed/>
                </p:oleObj>
              </mc:Choice>
              <mc:Fallback>
                <p:oleObj name="Equation" r:id="rId19" imgW="152400" imgH="3937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8850" y="2527300"/>
                        <a:ext cx="3619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1" name="对象 12"/>
          <p:cNvGraphicFramePr>
            <a:graphicFrameLocks noChangeAspect="1"/>
          </p:cNvGraphicFramePr>
          <p:nvPr/>
        </p:nvGraphicFramePr>
        <p:xfrm>
          <a:off x="6265863" y="2514600"/>
          <a:ext cx="11382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Equation" r:id="rId21" imgW="482600" imgH="393700" progId="Equation.DSMT4">
                  <p:embed/>
                </p:oleObj>
              </mc:Choice>
              <mc:Fallback>
                <p:oleObj name="Equation" r:id="rId21" imgW="4826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5863" y="2514600"/>
                        <a:ext cx="11382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对象 10251"/>
          <p:cNvGraphicFramePr>
            <a:graphicFrameLocks noChangeAspect="1"/>
          </p:cNvGraphicFramePr>
          <p:nvPr/>
        </p:nvGraphicFramePr>
        <p:xfrm>
          <a:off x="7415213" y="2782888"/>
          <a:ext cx="271462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" name="Equation" r:id="rId23" imgW="114300" imgH="165100" progId="Equation.DSMT4">
                  <p:embed/>
                </p:oleObj>
              </mc:Choice>
              <mc:Fallback>
                <p:oleObj name="Equation" r:id="rId23" imgW="114300" imgH="1651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5213" y="2782888"/>
                        <a:ext cx="271462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对象 14"/>
          <p:cNvGraphicFramePr>
            <a:graphicFrameLocks noChangeAspect="1"/>
          </p:cNvGraphicFramePr>
          <p:nvPr/>
        </p:nvGraphicFramePr>
        <p:xfrm>
          <a:off x="1169988" y="3657600"/>
          <a:ext cx="14684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Equation" r:id="rId25" imgW="622300" imgH="393700" progId="Equation.DSMT4">
                  <p:embed/>
                </p:oleObj>
              </mc:Choice>
              <mc:Fallback>
                <p:oleObj name="Equation" r:id="rId25" imgW="6223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3657600"/>
                        <a:ext cx="14684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对象 10253"/>
          <p:cNvGraphicFramePr>
            <a:graphicFrameLocks noChangeAspect="1"/>
          </p:cNvGraphicFramePr>
          <p:nvPr/>
        </p:nvGraphicFramePr>
        <p:xfrm>
          <a:off x="2582863" y="3657600"/>
          <a:ext cx="3619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Equation" r:id="rId27" imgW="152400" imgH="393700" progId="Equation.DSMT4">
                  <p:embed/>
                </p:oleObj>
              </mc:Choice>
              <mc:Fallback>
                <p:oleObj name="Equation" r:id="rId27" imgW="1524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2863" y="3657600"/>
                        <a:ext cx="3619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对象 16"/>
          <p:cNvGraphicFramePr>
            <a:graphicFrameLocks noChangeAspect="1"/>
          </p:cNvGraphicFramePr>
          <p:nvPr/>
        </p:nvGraphicFramePr>
        <p:xfrm>
          <a:off x="3451225" y="3708400"/>
          <a:ext cx="15271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Equation" r:id="rId29" imgW="647700" imgH="393700" progId="Equation.DSMT4">
                  <p:embed/>
                </p:oleObj>
              </mc:Choice>
              <mc:Fallback>
                <p:oleObj name="Equation" r:id="rId29" imgW="6477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3708400"/>
                        <a:ext cx="15271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6" name="对象 10255"/>
          <p:cNvGraphicFramePr>
            <a:graphicFrameLocks noChangeAspect="1"/>
          </p:cNvGraphicFramePr>
          <p:nvPr/>
        </p:nvGraphicFramePr>
        <p:xfrm>
          <a:off x="4862513" y="3708400"/>
          <a:ext cx="361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" name="Equation" r:id="rId31" imgW="152400" imgH="393700" progId="Equation.DSMT4">
                  <p:embed/>
                </p:oleObj>
              </mc:Choice>
              <mc:Fallback>
                <p:oleObj name="Equation" r:id="rId31" imgW="1524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513" y="3708400"/>
                        <a:ext cx="36195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/>
          <p:cNvSpPr txBox="1"/>
          <p:nvPr/>
        </p:nvSpPr>
        <p:spPr>
          <a:xfrm>
            <a:off x="802258" y="541536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P91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 bwMode="auto">
          <a:xfrm>
            <a:off x="4978400" y="1822450"/>
            <a:ext cx="779463" cy="1076325"/>
            <a:chOff x="7387539" y="952181"/>
            <a:chExt cx="639713" cy="1077859"/>
          </a:xfrm>
        </p:grpSpPr>
        <p:sp>
          <p:nvSpPr>
            <p:cNvPr id="19" name="矩形 17"/>
            <p:cNvSpPr>
              <a:spLocks noChangeArrowheads="1"/>
            </p:cNvSpPr>
            <p:nvPr/>
          </p:nvSpPr>
          <p:spPr bwMode="auto">
            <a:xfrm>
              <a:off x="7387539" y="952181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559519" y="1491111"/>
              <a:ext cx="2957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9"/>
          <p:cNvGrpSpPr/>
          <p:nvPr/>
        </p:nvGrpSpPr>
        <p:grpSpPr bwMode="auto">
          <a:xfrm>
            <a:off x="3217863" y="1808163"/>
            <a:ext cx="2946400" cy="1076325"/>
            <a:chOff x="952086" y="4105364"/>
            <a:chExt cx="2946204" cy="1077218"/>
          </a:xfrm>
        </p:grpSpPr>
        <p:sp>
          <p:nvSpPr>
            <p:cNvPr id="22" name="矩形 17"/>
            <p:cNvSpPr>
              <a:spLocks noChangeArrowheads="1"/>
            </p:cNvSpPr>
            <p:nvPr/>
          </p:nvSpPr>
          <p:spPr bwMode="auto">
            <a:xfrm>
              <a:off x="2273866" y="4351585"/>
              <a:ext cx="162442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 (     )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3" name="组合 10"/>
            <p:cNvGrpSpPr/>
            <p:nvPr/>
          </p:nvGrpSpPr>
          <p:grpSpPr bwMode="auto">
            <a:xfrm>
              <a:off x="952086" y="4105364"/>
              <a:ext cx="1503293" cy="1077218"/>
              <a:chOff x="1142586" y="4105364"/>
              <a:chExt cx="1503293" cy="1077218"/>
            </a:xfrm>
          </p:grpSpPr>
          <p:grpSp>
            <p:nvGrpSpPr>
              <p:cNvPr id="24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29" name="矩形 17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0" name="直接连接符 29"/>
                <p:cNvCxnSpPr/>
                <p:nvPr/>
              </p:nvCxnSpPr>
              <p:spPr>
                <a:xfrm>
                  <a:off x="7559485" y="1481579"/>
                  <a:ext cx="2957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26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27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8" name="直接连接符 27"/>
                <p:cNvCxnSpPr/>
                <p:nvPr/>
              </p:nvCxnSpPr>
              <p:spPr>
                <a:xfrm>
                  <a:off x="7629885" y="1481579"/>
                  <a:ext cx="2957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1" name="组合 159"/>
          <p:cNvGrpSpPr/>
          <p:nvPr/>
        </p:nvGrpSpPr>
        <p:grpSpPr bwMode="auto">
          <a:xfrm>
            <a:off x="5999163" y="1808163"/>
            <a:ext cx="2838450" cy="1076325"/>
            <a:chOff x="820641" y="4105364"/>
            <a:chExt cx="2838451" cy="1077218"/>
          </a:xfrm>
        </p:grpSpPr>
        <p:grpSp>
          <p:nvGrpSpPr>
            <p:cNvPr id="11264" name="组合 160"/>
            <p:cNvGrpSpPr/>
            <p:nvPr/>
          </p:nvGrpSpPr>
          <p:grpSpPr bwMode="auto">
            <a:xfrm>
              <a:off x="820641" y="4105364"/>
              <a:ext cx="1549015" cy="1077218"/>
              <a:chOff x="1011141" y="4105364"/>
              <a:chExt cx="1549015" cy="1077218"/>
            </a:xfrm>
          </p:grpSpPr>
          <p:grpSp>
            <p:nvGrpSpPr>
              <p:cNvPr id="11267" name="组合 17"/>
              <p:cNvGrpSpPr/>
              <p:nvPr/>
            </p:nvGrpSpPr>
            <p:grpSpPr bwMode="auto">
              <a:xfrm>
                <a:off x="1780761" y="4105364"/>
                <a:ext cx="779395" cy="1077218"/>
                <a:chOff x="7317178" y="942650"/>
                <a:chExt cx="639713" cy="1077859"/>
              </a:xfrm>
            </p:grpSpPr>
            <p:sp>
              <p:nvSpPr>
                <p:cNvPr id="11272" name="矩形 17"/>
                <p:cNvSpPr>
                  <a:spLocks noChangeArrowheads="1"/>
                </p:cNvSpPr>
                <p:nvPr/>
              </p:nvSpPr>
              <p:spPr bwMode="auto">
                <a:xfrm>
                  <a:off x="7317178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273" name="直接连接符 11272"/>
                <p:cNvCxnSpPr/>
                <p:nvPr/>
              </p:nvCxnSpPr>
              <p:spPr>
                <a:xfrm>
                  <a:off x="7459465" y="1481579"/>
                  <a:ext cx="35571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68" name="矩形 17"/>
              <p:cNvSpPr>
                <a:spLocks noChangeArrowheads="1"/>
              </p:cNvSpPr>
              <p:nvPr/>
            </p:nvSpPr>
            <p:spPr bwMode="auto">
              <a:xfrm>
                <a:off x="1446796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1269" name="组合 17"/>
              <p:cNvGrpSpPr/>
              <p:nvPr/>
            </p:nvGrpSpPr>
            <p:grpSpPr bwMode="auto">
              <a:xfrm>
                <a:off x="1011141" y="4105364"/>
                <a:ext cx="779395" cy="1077218"/>
                <a:chOff x="7350016" y="942650"/>
                <a:chExt cx="639713" cy="1077859"/>
              </a:xfrm>
            </p:grpSpPr>
            <p:sp>
              <p:nvSpPr>
                <p:cNvPr id="11270" name="矩形 17"/>
                <p:cNvSpPr>
                  <a:spLocks noChangeArrowheads="1"/>
                </p:cNvSpPr>
                <p:nvPr/>
              </p:nvSpPr>
              <p:spPr bwMode="auto">
                <a:xfrm>
                  <a:off x="7350016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271" name="直接连接符 11270"/>
                <p:cNvCxnSpPr/>
                <p:nvPr/>
              </p:nvCxnSpPr>
              <p:spPr>
                <a:xfrm>
                  <a:off x="7492042" y="1481579"/>
                  <a:ext cx="35571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265" name="矩形 17"/>
            <p:cNvSpPr>
              <a:spLocks noChangeArrowheads="1"/>
            </p:cNvSpPr>
            <p:nvPr/>
          </p:nvSpPr>
          <p:spPr bwMode="auto">
            <a:xfrm>
              <a:off x="2226852" y="4351586"/>
              <a:ext cx="143224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 (     )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274" name="矩形 17"/>
          <p:cNvSpPr>
            <a:spLocks noChangeArrowheads="1"/>
          </p:cNvSpPr>
          <p:nvPr/>
        </p:nvSpPr>
        <p:spPr bwMode="auto">
          <a:xfrm>
            <a:off x="712788" y="3332163"/>
            <a:ext cx="581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275" name="标题 5"/>
          <p:cNvSpPr txBox="1">
            <a:spLocks noChangeArrowheads="1"/>
          </p:cNvSpPr>
          <p:nvPr/>
        </p:nvSpPr>
        <p:spPr bwMode="auto">
          <a:xfrm>
            <a:off x="503238" y="795338"/>
            <a:ext cx="1960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填空。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1276" name="组合 11275"/>
          <p:cNvGrpSpPr/>
          <p:nvPr/>
        </p:nvGrpSpPr>
        <p:grpSpPr bwMode="auto">
          <a:xfrm>
            <a:off x="7837488" y="1820863"/>
            <a:ext cx="779462" cy="1076325"/>
            <a:chOff x="5436870" y="2994114"/>
            <a:chExt cx="779395" cy="1077218"/>
          </a:xfrm>
        </p:grpSpPr>
        <p:sp>
          <p:nvSpPr>
            <p:cNvPr id="11277" name="矩形 17"/>
            <p:cNvSpPr>
              <a:spLocks noChangeArrowheads="1"/>
            </p:cNvSpPr>
            <p:nvPr/>
          </p:nvSpPr>
          <p:spPr bwMode="auto">
            <a:xfrm>
              <a:off x="5436870" y="2994114"/>
              <a:ext cx="779395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15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17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278" name="直接连接符 11277"/>
            <p:cNvCxnSpPr/>
            <p:nvPr/>
          </p:nvCxnSpPr>
          <p:spPr bwMode="auto">
            <a:xfrm>
              <a:off x="5578145" y="3532722"/>
              <a:ext cx="50478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79" name="组合 96"/>
          <p:cNvGrpSpPr/>
          <p:nvPr/>
        </p:nvGrpSpPr>
        <p:grpSpPr bwMode="auto">
          <a:xfrm>
            <a:off x="373063" y="1808163"/>
            <a:ext cx="2838450" cy="1076325"/>
            <a:chOff x="820641" y="4105364"/>
            <a:chExt cx="2838451" cy="1077218"/>
          </a:xfrm>
        </p:grpSpPr>
        <p:grpSp>
          <p:nvGrpSpPr>
            <p:cNvPr id="11280" name="组合 97"/>
            <p:cNvGrpSpPr/>
            <p:nvPr/>
          </p:nvGrpSpPr>
          <p:grpSpPr bwMode="auto">
            <a:xfrm>
              <a:off x="820641" y="4105364"/>
              <a:ext cx="1549015" cy="1077218"/>
              <a:chOff x="1011141" y="4105364"/>
              <a:chExt cx="1549015" cy="1077218"/>
            </a:xfrm>
          </p:grpSpPr>
          <p:grpSp>
            <p:nvGrpSpPr>
              <p:cNvPr id="11282" name="组合 17"/>
              <p:cNvGrpSpPr/>
              <p:nvPr/>
            </p:nvGrpSpPr>
            <p:grpSpPr bwMode="auto">
              <a:xfrm>
                <a:off x="1780761" y="4105364"/>
                <a:ext cx="779395" cy="1077218"/>
                <a:chOff x="7317178" y="942650"/>
                <a:chExt cx="639713" cy="1077859"/>
              </a:xfrm>
            </p:grpSpPr>
            <p:sp>
              <p:nvSpPr>
                <p:cNvPr id="11287" name="矩形 17"/>
                <p:cNvSpPr>
                  <a:spLocks noChangeArrowheads="1"/>
                </p:cNvSpPr>
                <p:nvPr/>
              </p:nvSpPr>
              <p:spPr bwMode="auto">
                <a:xfrm>
                  <a:off x="7317178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288" name="直接连接符 11287"/>
                <p:cNvCxnSpPr/>
                <p:nvPr/>
              </p:nvCxnSpPr>
              <p:spPr>
                <a:xfrm>
                  <a:off x="7459465" y="1481579"/>
                  <a:ext cx="35571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83" name="矩形 17"/>
              <p:cNvSpPr>
                <a:spLocks noChangeArrowheads="1"/>
              </p:cNvSpPr>
              <p:nvPr/>
            </p:nvSpPr>
            <p:spPr bwMode="auto">
              <a:xfrm>
                <a:off x="1446796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1284" name="组合 17"/>
              <p:cNvGrpSpPr/>
              <p:nvPr/>
            </p:nvGrpSpPr>
            <p:grpSpPr bwMode="auto">
              <a:xfrm>
                <a:off x="1011141" y="4105364"/>
                <a:ext cx="779395" cy="1077218"/>
                <a:chOff x="7350016" y="942650"/>
                <a:chExt cx="639713" cy="1077859"/>
              </a:xfrm>
            </p:grpSpPr>
            <p:sp>
              <p:nvSpPr>
                <p:cNvPr id="11285" name="矩形 17"/>
                <p:cNvSpPr>
                  <a:spLocks noChangeArrowheads="1"/>
                </p:cNvSpPr>
                <p:nvPr/>
              </p:nvSpPr>
              <p:spPr bwMode="auto">
                <a:xfrm>
                  <a:off x="7350016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286" name="直接连接符 11285"/>
                <p:cNvCxnSpPr/>
                <p:nvPr/>
              </p:nvCxnSpPr>
              <p:spPr>
                <a:xfrm>
                  <a:off x="7492042" y="1481579"/>
                  <a:ext cx="35571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281" name="矩形 17"/>
            <p:cNvSpPr>
              <a:spLocks noChangeArrowheads="1"/>
            </p:cNvSpPr>
            <p:nvPr/>
          </p:nvSpPr>
          <p:spPr bwMode="auto">
            <a:xfrm>
              <a:off x="2226852" y="4351586"/>
              <a:ext cx="143224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 (     )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289" name="组合 11288"/>
          <p:cNvGrpSpPr/>
          <p:nvPr/>
        </p:nvGrpSpPr>
        <p:grpSpPr bwMode="auto">
          <a:xfrm>
            <a:off x="2211388" y="1814513"/>
            <a:ext cx="779462" cy="1076325"/>
            <a:chOff x="5436870" y="2994114"/>
            <a:chExt cx="779395" cy="1077218"/>
          </a:xfrm>
        </p:grpSpPr>
        <p:sp>
          <p:nvSpPr>
            <p:cNvPr id="11290" name="矩形 17"/>
            <p:cNvSpPr>
              <a:spLocks noChangeArrowheads="1"/>
            </p:cNvSpPr>
            <p:nvPr/>
          </p:nvSpPr>
          <p:spPr bwMode="auto">
            <a:xfrm>
              <a:off x="5436870" y="2994114"/>
              <a:ext cx="779395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13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291" name="直接连接符 11290"/>
            <p:cNvCxnSpPr/>
            <p:nvPr/>
          </p:nvCxnSpPr>
          <p:spPr bwMode="auto">
            <a:xfrm>
              <a:off x="5578145" y="3532722"/>
              <a:ext cx="50478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92" name="组合 20"/>
          <p:cNvGrpSpPr/>
          <p:nvPr/>
        </p:nvGrpSpPr>
        <p:grpSpPr bwMode="auto">
          <a:xfrm>
            <a:off x="406400" y="3049588"/>
            <a:ext cx="2714625" cy="1077912"/>
            <a:chOff x="-387976" y="4066282"/>
            <a:chExt cx="2712527" cy="1077218"/>
          </a:xfrm>
        </p:grpSpPr>
        <p:grpSp>
          <p:nvGrpSpPr>
            <p:cNvPr id="11293" name="组合 17"/>
            <p:cNvGrpSpPr/>
            <p:nvPr/>
          </p:nvGrpSpPr>
          <p:grpSpPr bwMode="auto">
            <a:xfrm>
              <a:off x="1545156" y="4066282"/>
              <a:ext cx="779395" cy="1077218"/>
              <a:chOff x="7387540" y="952181"/>
              <a:chExt cx="639713" cy="1077859"/>
            </a:xfrm>
          </p:grpSpPr>
          <p:sp>
            <p:nvSpPr>
              <p:cNvPr id="11302" name="矩形 17"/>
              <p:cNvSpPr>
                <a:spLocks noChangeArrowheads="1"/>
              </p:cNvSpPr>
              <p:nvPr/>
            </p:nvSpPr>
            <p:spPr bwMode="auto">
              <a:xfrm>
                <a:off x="7387540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12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1303" name="直接连接符 11302"/>
              <p:cNvCxnSpPr/>
              <p:nvPr/>
            </p:nvCxnSpPr>
            <p:spPr>
              <a:xfrm>
                <a:off x="7529895" y="1490317"/>
                <a:ext cx="3554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94" name="组合 117"/>
            <p:cNvGrpSpPr/>
            <p:nvPr/>
          </p:nvGrpSpPr>
          <p:grpSpPr bwMode="auto">
            <a:xfrm>
              <a:off x="-387976" y="4066282"/>
              <a:ext cx="2209771" cy="1077218"/>
              <a:chOff x="514379" y="4105364"/>
              <a:chExt cx="2209771" cy="1077218"/>
            </a:xfrm>
          </p:grpSpPr>
          <p:grpSp>
            <p:nvGrpSpPr>
              <p:cNvPr id="11295" name="组合 118"/>
              <p:cNvGrpSpPr/>
              <p:nvPr/>
            </p:nvGrpSpPr>
            <p:grpSpPr bwMode="auto">
              <a:xfrm>
                <a:off x="514379" y="4105364"/>
                <a:ext cx="1855277" cy="1077218"/>
                <a:chOff x="704879" y="4105364"/>
                <a:chExt cx="1855277" cy="1077218"/>
              </a:xfrm>
            </p:grpSpPr>
            <p:sp>
              <p:nvSpPr>
                <p:cNvPr id="11297" name="矩形 17"/>
                <p:cNvSpPr>
                  <a:spLocks noChangeArrowheads="1"/>
                </p:cNvSpPr>
                <p:nvPr/>
              </p:nvSpPr>
              <p:spPr bwMode="auto">
                <a:xfrm>
                  <a:off x="704879" y="4357148"/>
                  <a:ext cx="1150020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(     )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11298" name="组合 17"/>
                <p:cNvGrpSpPr/>
                <p:nvPr/>
              </p:nvGrpSpPr>
              <p:grpSpPr bwMode="auto">
                <a:xfrm>
                  <a:off x="1780761" y="4105364"/>
                  <a:ext cx="779395" cy="1077218"/>
                  <a:chOff x="7317178" y="942650"/>
                  <a:chExt cx="639713" cy="1077859"/>
                </a:xfrm>
              </p:grpSpPr>
              <p:sp>
                <p:nvSpPr>
                  <p:cNvPr id="11300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7317178" y="942650"/>
                    <a:ext cx="639713" cy="10778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1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12</a:t>
                    </a:r>
                    <a:endParaRPr lang="zh-CN" altLang="en-US" sz="3200" b="1" baseline="3000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11301" name="直接连接符 11300"/>
                  <p:cNvCxnSpPr/>
                  <p:nvPr/>
                </p:nvCxnSpPr>
                <p:spPr>
                  <a:xfrm>
                    <a:off x="7460077" y="1482373"/>
                    <a:ext cx="355442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299" name="矩形 17"/>
                <p:cNvSpPr>
                  <a:spLocks noChangeArrowheads="1"/>
                </p:cNvSpPr>
                <p:nvPr/>
              </p:nvSpPr>
              <p:spPr bwMode="auto">
                <a:xfrm>
                  <a:off x="1437271" y="4351586"/>
                  <a:ext cx="67346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3200" b="1">
                      <a:latin typeface="Times New Roman" panose="02020603050405020304" pitchFamily="18" charset="0"/>
                      <a:ea typeface="楷体_GB2312" panose="02010609030101010101" pitchFamily="49" charset="-122"/>
                    </a:rPr>
                    <a:t>－</a:t>
                  </a:r>
                  <a:endPara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endParaRPr>
                </a:p>
              </p:txBody>
            </p:sp>
          </p:grpSp>
          <p:sp>
            <p:nvSpPr>
              <p:cNvPr id="11296" name="矩形 17"/>
              <p:cNvSpPr>
                <a:spLocks noChangeArrowheads="1"/>
              </p:cNvSpPr>
              <p:nvPr/>
            </p:nvSpPr>
            <p:spPr bwMode="auto">
              <a:xfrm>
                <a:off x="2074451" y="4351586"/>
                <a:ext cx="64969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1304" name="组合 21"/>
          <p:cNvGrpSpPr/>
          <p:nvPr/>
        </p:nvGrpSpPr>
        <p:grpSpPr bwMode="auto">
          <a:xfrm>
            <a:off x="3154363" y="3065463"/>
            <a:ext cx="2825750" cy="1076325"/>
            <a:chOff x="3730211" y="1233660"/>
            <a:chExt cx="2825765" cy="1077218"/>
          </a:xfrm>
        </p:grpSpPr>
        <p:grpSp>
          <p:nvGrpSpPr>
            <p:cNvPr id="11305" name="组合 17"/>
            <p:cNvGrpSpPr/>
            <p:nvPr/>
          </p:nvGrpSpPr>
          <p:grpSpPr bwMode="auto">
            <a:xfrm>
              <a:off x="5776581" y="1233660"/>
              <a:ext cx="779395" cy="1077218"/>
              <a:chOff x="7410993" y="952181"/>
              <a:chExt cx="639713" cy="1077859"/>
            </a:xfrm>
          </p:grpSpPr>
          <p:sp>
            <p:nvSpPr>
              <p:cNvPr id="11313" name="矩形 17"/>
              <p:cNvSpPr>
                <a:spLocks noChangeArrowheads="1"/>
              </p:cNvSpPr>
              <p:nvPr/>
            </p:nvSpPr>
            <p:spPr bwMode="auto">
              <a:xfrm>
                <a:off x="7410993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13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1314" name="直接连接符 11313"/>
              <p:cNvCxnSpPr/>
              <p:nvPr/>
            </p:nvCxnSpPr>
            <p:spPr>
              <a:xfrm>
                <a:off x="7538628" y="1491110"/>
                <a:ext cx="38438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06" name="组合 182"/>
            <p:cNvGrpSpPr/>
            <p:nvPr/>
          </p:nvGrpSpPr>
          <p:grpSpPr bwMode="auto">
            <a:xfrm>
              <a:off x="3730211" y="1233660"/>
              <a:ext cx="2375314" cy="1077218"/>
              <a:chOff x="952086" y="4105364"/>
              <a:chExt cx="2375314" cy="1077218"/>
            </a:xfrm>
          </p:grpSpPr>
          <p:grpSp>
            <p:nvGrpSpPr>
              <p:cNvPr id="11307" name="组合 183"/>
              <p:cNvGrpSpPr/>
              <p:nvPr/>
            </p:nvGrpSpPr>
            <p:grpSpPr bwMode="auto">
              <a:xfrm>
                <a:off x="952086" y="4105364"/>
                <a:ext cx="1086264" cy="1077218"/>
                <a:chOff x="1142586" y="4105364"/>
                <a:chExt cx="1086264" cy="1077218"/>
              </a:xfrm>
            </p:grpSpPr>
            <p:sp>
              <p:nvSpPr>
                <p:cNvPr id="11309" name="矩形 17"/>
                <p:cNvSpPr>
                  <a:spLocks noChangeArrowheads="1"/>
                </p:cNvSpPr>
                <p:nvPr/>
              </p:nvSpPr>
              <p:spPr bwMode="auto">
                <a:xfrm>
                  <a:off x="1555381" y="4351586"/>
                  <a:ext cx="67346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  <a:endPara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11310" name="组合 17"/>
                <p:cNvGrpSpPr/>
                <p:nvPr/>
              </p:nvGrpSpPr>
              <p:grpSpPr bwMode="auto">
                <a:xfrm>
                  <a:off x="1142586" y="4105364"/>
                  <a:ext cx="779395" cy="1077218"/>
                  <a:chOff x="7457902" y="942650"/>
                  <a:chExt cx="639713" cy="1077859"/>
                </a:xfrm>
              </p:grpSpPr>
              <p:sp>
                <p:nvSpPr>
                  <p:cNvPr id="11311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7457902" y="942650"/>
                    <a:ext cx="639713" cy="10778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7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5</a:t>
                    </a:r>
                    <a:endParaRPr lang="zh-CN" altLang="en-US" sz="3200" b="1" baseline="3000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11312" name="直接连接符 11311"/>
                  <p:cNvCxnSpPr/>
                  <p:nvPr/>
                </p:nvCxnSpPr>
                <p:spPr>
                  <a:xfrm>
                    <a:off x="7629898" y="1481579"/>
                    <a:ext cx="29578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308" name="矩形 17"/>
              <p:cNvSpPr>
                <a:spLocks noChangeArrowheads="1"/>
              </p:cNvSpPr>
              <p:nvPr/>
            </p:nvSpPr>
            <p:spPr bwMode="auto">
              <a:xfrm>
                <a:off x="1702976" y="4342061"/>
                <a:ext cx="162442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(     ) =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1315" name="组合 192"/>
          <p:cNvGrpSpPr/>
          <p:nvPr/>
        </p:nvGrpSpPr>
        <p:grpSpPr bwMode="auto">
          <a:xfrm>
            <a:off x="6011863" y="3065463"/>
            <a:ext cx="2825750" cy="1076325"/>
            <a:chOff x="3730211" y="1233660"/>
            <a:chExt cx="2825765" cy="1077218"/>
          </a:xfrm>
        </p:grpSpPr>
        <p:grpSp>
          <p:nvGrpSpPr>
            <p:cNvPr id="11316" name="组合 17"/>
            <p:cNvGrpSpPr/>
            <p:nvPr/>
          </p:nvGrpSpPr>
          <p:grpSpPr bwMode="auto">
            <a:xfrm>
              <a:off x="5776581" y="1233660"/>
              <a:ext cx="779395" cy="1077218"/>
              <a:chOff x="7410993" y="952181"/>
              <a:chExt cx="639713" cy="1077859"/>
            </a:xfrm>
          </p:grpSpPr>
          <p:sp>
            <p:nvSpPr>
              <p:cNvPr id="11324" name="矩形 17"/>
              <p:cNvSpPr>
                <a:spLocks noChangeArrowheads="1"/>
              </p:cNvSpPr>
              <p:nvPr/>
            </p:nvSpPr>
            <p:spPr bwMode="auto">
              <a:xfrm>
                <a:off x="7410993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1325" name="直接连接符 11324"/>
              <p:cNvCxnSpPr/>
              <p:nvPr/>
            </p:nvCxnSpPr>
            <p:spPr>
              <a:xfrm>
                <a:off x="7577718" y="1491110"/>
                <a:ext cx="29578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17" name="组合 194"/>
            <p:cNvGrpSpPr/>
            <p:nvPr/>
          </p:nvGrpSpPr>
          <p:grpSpPr bwMode="auto">
            <a:xfrm>
              <a:off x="3730211" y="1233660"/>
              <a:ext cx="2365789" cy="1077218"/>
              <a:chOff x="952086" y="4105364"/>
              <a:chExt cx="2365789" cy="1077218"/>
            </a:xfrm>
          </p:grpSpPr>
          <p:grpSp>
            <p:nvGrpSpPr>
              <p:cNvPr id="11318" name="组合 195"/>
              <p:cNvGrpSpPr/>
              <p:nvPr/>
            </p:nvGrpSpPr>
            <p:grpSpPr bwMode="auto">
              <a:xfrm>
                <a:off x="952086" y="4105364"/>
                <a:ext cx="1086264" cy="1077218"/>
                <a:chOff x="1142586" y="4105364"/>
                <a:chExt cx="1086264" cy="1077218"/>
              </a:xfrm>
            </p:grpSpPr>
            <p:sp>
              <p:nvSpPr>
                <p:cNvPr id="11320" name="矩形 17"/>
                <p:cNvSpPr>
                  <a:spLocks noChangeArrowheads="1"/>
                </p:cNvSpPr>
                <p:nvPr/>
              </p:nvSpPr>
              <p:spPr bwMode="auto">
                <a:xfrm>
                  <a:off x="1555381" y="4351586"/>
                  <a:ext cx="67346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3200" b="1">
                      <a:latin typeface="Times New Roman" panose="02020603050405020304" pitchFamily="18" charset="0"/>
                      <a:ea typeface="楷体_GB2312" panose="02010609030101010101" pitchFamily="49" charset="-122"/>
                    </a:rPr>
                    <a:t>－</a:t>
                  </a:r>
                  <a:endPara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endParaRPr>
                </a:p>
              </p:txBody>
            </p:sp>
            <p:grpSp>
              <p:nvGrpSpPr>
                <p:cNvPr id="11321" name="组合 17"/>
                <p:cNvGrpSpPr/>
                <p:nvPr/>
              </p:nvGrpSpPr>
              <p:grpSpPr bwMode="auto">
                <a:xfrm>
                  <a:off x="1142586" y="4105364"/>
                  <a:ext cx="779395" cy="1077218"/>
                  <a:chOff x="7457902" y="942650"/>
                  <a:chExt cx="639713" cy="1077859"/>
                </a:xfrm>
              </p:grpSpPr>
              <p:sp>
                <p:nvSpPr>
                  <p:cNvPr id="11322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7457902" y="942650"/>
                    <a:ext cx="639713" cy="10778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7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5</a:t>
                    </a:r>
                    <a:endParaRPr lang="zh-CN" altLang="en-US" sz="3200" b="1" baseline="3000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11323" name="直接连接符 11322"/>
                  <p:cNvCxnSpPr/>
                  <p:nvPr/>
                </p:nvCxnSpPr>
                <p:spPr>
                  <a:xfrm>
                    <a:off x="7629898" y="1481579"/>
                    <a:ext cx="29578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1319" name="矩形 17"/>
              <p:cNvSpPr>
                <a:spLocks noChangeArrowheads="1"/>
              </p:cNvSpPr>
              <p:nvPr/>
            </p:nvSpPr>
            <p:spPr bwMode="auto">
              <a:xfrm>
                <a:off x="1693451" y="4342061"/>
                <a:ext cx="162442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(     ) =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1326" name="组合 17"/>
          <p:cNvGrpSpPr/>
          <p:nvPr/>
        </p:nvGrpSpPr>
        <p:grpSpPr bwMode="auto">
          <a:xfrm>
            <a:off x="4121150" y="3079750"/>
            <a:ext cx="779463" cy="1076325"/>
            <a:chOff x="7387539" y="952181"/>
            <a:chExt cx="639713" cy="1077859"/>
          </a:xfrm>
        </p:grpSpPr>
        <p:sp>
          <p:nvSpPr>
            <p:cNvPr id="11327" name="矩形 17"/>
            <p:cNvSpPr>
              <a:spLocks noChangeArrowheads="1"/>
            </p:cNvSpPr>
            <p:nvPr/>
          </p:nvSpPr>
          <p:spPr bwMode="auto">
            <a:xfrm>
              <a:off x="7387539" y="952181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328" name="直接连接符 11327"/>
            <p:cNvCxnSpPr/>
            <p:nvPr/>
          </p:nvCxnSpPr>
          <p:spPr>
            <a:xfrm>
              <a:off x="7559519" y="1491111"/>
              <a:ext cx="2957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29" name="组合 17"/>
          <p:cNvGrpSpPr/>
          <p:nvPr/>
        </p:nvGrpSpPr>
        <p:grpSpPr bwMode="auto">
          <a:xfrm>
            <a:off x="6970713" y="3067050"/>
            <a:ext cx="779462" cy="1077913"/>
            <a:chOff x="7387539" y="952181"/>
            <a:chExt cx="639713" cy="1077859"/>
          </a:xfrm>
        </p:grpSpPr>
        <p:sp>
          <p:nvSpPr>
            <p:cNvPr id="11330" name="矩形 17"/>
            <p:cNvSpPr>
              <a:spLocks noChangeArrowheads="1"/>
            </p:cNvSpPr>
            <p:nvPr/>
          </p:nvSpPr>
          <p:spPr bwMode="auto">
            <a:xfrm>
              <a:off x="7387539" y="952181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331" name="直接连接符 11330"/>
            <p:cNvCxnSpPr/>
            <p:nvPr/>
          </p:nvCxnSpPr>
          <p:spPr>
            <a:xfrm>
              <a:off x="7559519" y="1491904"/>
              <a:ext cx="2957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802258" y="541536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P91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练习二十三 第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75"/>
          <p:cNvGraphicFramePr>
            <a:graphicFrameLocks noGrp="1"/>
          </p:cNvGraphicFramePr>
          <p:nvPr/>
        </p:nvGraphicFramePr>
        <p:xfrm>
          <a:off x="4643438" y="1492250"/>
          <a:ext cx="1266825" cy="294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25"/>
              </a:tblGrid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75"/>
          <p:cNvGraphicFramePr>
            <a:graphicFrameLocks noGrp="1"/>
          </p:cNvGraphicFramePr>
          <p:nvPr/>
        </p:nvGraphicFramePr>
        <p:xfrm>
          <a:off x="6681788" y="1492250"/>
          <a:ext cx="1266825" cy="294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25"/>
              </a:tblGrid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35806">
                <a:tc>
                  <a:txBody>
                    <a:bodyPr/>
                    <a:lstStyle/>
                    <a:p>
                      <a:endParaRPr lang="zh-CN" altLang="en-US" sz="18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6" marR="91446" marT="45703" marB="4570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对象 65"/>
          <p:cNvGraphicFramePr>
            <a:graphicFrameLocks noChangeAspect="1"/>
          </p:cNvGraphicFramePr>
          <p:nvPr/>
        </p:nvGraphicFramePr>
        <p:xfrm>
          <a:off x="447675" y="1355725"/>
          <a:ext cx="8985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Equation" r:id="rId1" imgW="381000" imgH="393700" progId="Equation.DSMT4">
                  <p:embed/>
                </p:oleObj>
              </mc:Choice>
              <mc:Fallback>
                <p:oleObj name="Equation" r:id="rId1" imgW="381000" imgH="393700" progId="Equation.DSMT4">
                  <p:embed/>
                  <p:pic>
                    <p:nvPicPr>
                      <p:cNvPr id="0" name="对象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1355725"/>
                        <a:ext cx="8985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6"/>
          <p:cNvGraphicFramePr>
            <a:graphicFrameLocks noChangeAspect="1"/>
          </p:cNvGraphicFramePr>
          <p:nvPr/>
        </p:nvGraphicFramePr>
        <p:xfrm>
          <a:off x="1951038" y="1357313"/>
          <a:ext cx="8985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Equation" r:id="rId3" imgW="381000" imgH="393700" progId="Equation.DSMT4">
                  <p:embed/>
                </p:oleObj>
              </mc:Choice>
              <mc:Fallback>
                <p:oleObj name="Equation" r:id="rId3" imgW="381000" imgH="393700" progId="Equation.DSMT4">
                  <p:embed/>
                  <p:pic>
                    <p:nvPicPr>
                      <p:cNvPr id="0" name="对象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1357313"/>
                        <a:ext cx="89852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67"/>
          <p:cNvGraphicFramePr>
            <a:graphicFrameLocks noChangeAspect="1"/>
          </p:cNvGraphicFramePr>
          <p:nvPr/>
        </p:nvGraphicFramePr>
        <p:xfrm>
          <a:off x="3181350" y="1355725"/>
          <a:ext cx="122713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Equation" r:id="rId5" imgW="520700" imgH="393700" progId="Equation.DSMT4">
                  <p:embed/>
                </p:oleObj>
              </mc:Choice>
              <mc:Fallback>
                <p:oleObj name="Equation" r:id="rId5" imgW="520700" imgH="393700" progId="Equation.DSMT4">
                  <p:embed/>
                  <p:pic>
                    <p:nvPicPr>
                      <p:cNvPr id="0" name="对象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1355725"/>
                        <a:ext cx="122713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68"/>
          <p:cNvGraphicFramePr>
            <a:graphicFrameLocks noChangeAspect="1"/>
          </p:cNvGraphicFramePr>
          <p:nvPr/>
        </p:nvGraphicFramePr>
        <p:xfrm>
          <a:off x="447675" y="2406650"/>
          <a:ext cx="122713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Equation" r:id="rId7" imgW="520700" imgH="393700" progId="Equation.DSMT4">
                  <p:embed/>
                </p:oleObj>
              </mc:Choice>
              <mc:Fallback>
                <p:oleObj name="Equation" r:id="rId7" imgW="520700" imgH="393700" progId="Equation.DSMT4">
                  <p:embed/>
                  <p:pic>
                    <p:nvPicPr>
                      <p:cNvPr id="0" name="对象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2406650"/>
                        <a:ext cx="122713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69"/>
          <p:cNvGraphicFramePr>
            <a:graphicFrameLocks noChangeAspect="1"/>
          </p:cNvGraphicFramePr>
          <p:nvPr/>
        </p:nvGraphicFramePr>
        <p:xfrm>
          <a:off x="1951038" y="2406650"/>
          <a:ext cx="8985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Equation" r:id="rId9" imgW="381000" imgH="393700" progId="Equation.DSMT4">
                  <p:embed/>
                </p:oleObj>
              </mc:Choice>
              <mc:Fallback>
                <p:oleObj name="Equation" r:id="rId9" imgW="381000" imgH="393700" progId="Equation.DSMT4">
                  <p:embed/>
                  <p:pic>
                    <p:nvPicPr>
                      <p:cNvPr id="0" name="对象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2406650"/>
                        <a:ext cx="89852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70"/>
          <p:cNvGraphicFramePr>
            <a:graphicFrameLocks noChangeAspect="1"/>
          </p:cNvGraphicFramePr>
          <p:nvPr/>
        </p:nvGraphicFramePr>
        <p:xfrm>
          <a:off x="3181350" y="2406650"/>
          <a:ext cx="11969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Equation" r:id="rId11" imgW="508000" imgH="393700" progId="Equation.DSMT4">
                  <p:embed/>
                </p:oleObj>
              </mc:Choice>
              <mc:Fallback>
                <p:oleObj name="Equation" r:id="rId11" imgW="508000" imgH="393700" progId="Equation.DSMT4">
                  <p:embed/>
                  <p:pic>
                    <p:nvPicPr>
                      <p:cNvPr id="0" name="对象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2406650"/>
                        <a:ext cx="11969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71"/>
          <p:cNvGraphicFramePr>
            <a:graphicFrameLocks noChangeAspect="1"/>
          </p:cNvGraphicFramePr>
          <p:nvPr/>
        </p:nvGraphicFramePr>
        <p:xfrm>
          <a:off x="447675" y="3508375"/>
          <a:ext cx="12287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Equation" r:id="rId13" imgW="520700" imgH="393700" progId="Equation.DSMT4">
                  <p:embed/>
                </p:oleObj>
              </mc:Choice>
              <mc:Fallback>
                <p:oleObj name="Equation" r:id="rId13" imgW="520700" imgH="393700" progId="Equation.DSMT4">
                  <p:embed/>
                  <p:pic>
                    <p:nvPicPr>
                      <p:cNvPr id="0" name="对象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" y="3508375"/>
                        <a:ext cx="12287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72"/>
          <p:cNvGraphicFramePr>
            <a:graphicFrameLocks noChangeAspect="1"/>
          </p:cNvGraphicFramePr>
          <p:nvPr/>
        </p:nvGraphicFramePr>
        <p:xfrm>
          <a:off x="1951038" y="3529013"/>
          <a:ext cx="122713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Equation" r:id="rId15" imgW="520700" imgH="393700" progId="Equation.DSMT4">
                  <p:embed/>
                </p:oleObj>
              </mc:Choice>
              <mc:Fallback>
                <p:oleObj name="Equation" r:id="rId15" imgW="520700" imgH="393700" progId="Equation.DSMT4">
                  <p:embed/>
                  <p:pic>
                    <p:nvPicPr>
                      <p:cNvPr id="0" name="对象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3529013"/>
                        <a:ext cx="1227137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文本框 73"/>
          <p:cNvSpPr txBox="1">
            <a:spLocks noChangeArrowheads="1"/>
          </p:cNvSpPr>
          <p:nvPr/>
        </p:nvSpPr>
        <p:spPr bwMode="auto">
          <a:xfrm>
            <a:off x="447675" y="685800"/>
            <a:ext cx="62247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通过口算把算式填在右面的方框里。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9" name="对象 76"/>
          <p:cNvGraphicFramePr>
            <a:graphicFrameLocks noChangeAspect="1"/>
          </p:cNvGraphicFramePr>
          <p:nvPr/>
        </p:nvGraphicFramePr>
        <p:xfrm>
          <a:off x="6011863" y="2614613"/>
          <a:ext cx="4508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Equation" r:id="rId17" imgW="254000" imgH="393700" progId="Equation.DSMT4">
                  <p:embed/>
                </p:oleObj>
              </mc:Choice>
              <mc:Fallback>
                <p:oleObj name="Equation" r:id="rId17" imgW="254000" imgH="393700" progId="Equation.DSMT4">
                  <p:embed/>
                  <p:pic>
                    <p:nvPicPr>
                      <p:cNvPr id="0" name="对象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2614613"/>
                        <a:ext cx="4508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78"/>
          <p:cNvGraphicFramePr>
            <a:graphicFrameLocks noChangeAspect="1"/>
          </p:cNvGraphicFramePr>
          <p:nvPr/>
        </p:nvGraphicFramePr>
        <p:xfrm>
          <a:off x="8050213" y="2614613"/>
          <a:ext cx="44926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Equation" r:id="rId19" imgW="254000" imgH="393700" progId="Equation.DSMT4">
                  <p:embed/>
                </p:oleObj>
              </mc:Choice>
              <mc:Fallback>
                <p:oleObj name="Equation" r:id="rId19" imgW="254000" imgH="393700" progId="Equation.DSMT4">
                  <p:embed/>
                  <p:pic>
                    <p:nvPicPr>
                      <p:cNvPr id="0" name="对象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0213" y="2614613"/>
                        <a:ext cx="44926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0" name="对象 12319"/>
          <p:cNvGraphicFramePr>
            <a:graphicFrameLocks noChangeAspect="1"/>
          </p:cNvGraphicFramePr>
          <p:nvPr/>
        </p:nvGraphicFramePr>
        <p:xfrm>
          <a:off x="4905375" y="1460500"/>
          <a:ext cx="74295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Equation" r:id="rId21" imgW="381000" imgH="393700" progId="Equation.DSMT4">
                  <p:embed/>
                </p:oleObj>
              </mc:Choice>
              <mc:Fallback>
                <p:oleObj name="Equation" r:id="rId21" imgW="381000" imgH="393700" progId="Equation.DSMT4">
                  <p:embed/>
                  <p:pic>
                    <p:nvPicPr>
                      <p:cNvPr id="0" name="对象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75" y="1460500"/>
                        <a:ext cx="742950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4" name="对象 12323"/>
          <p:cNvGraphicFramePr>
            <a:graphicFrameLocks noChangeAspect="1"/>
          </p:cNvGraphicFramePr>
          <p:nvPr/>
        </p:nvGraphicFramePr>
        <p:xfrm>
          <a:off x="4908550" y="2232025"/>
          <a:ext cx="7429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Equation" r:id="rId23" imgW="381000" imgH="393700" progId="Equation.DSMT4">
                  <p:embed/>
                </p:oleObj>
              </mc:Choice>
              <mc:Fallback>
                <p:oleObj name="Equation" r:id="rId23" imgW="381000" imgH="393700" progId="Equation.DSMT4">
                  <p:embed/>
                  <p:pic>
                    <p:nvPicPr>
                      <p:cNvPr id="0" name="对象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8550" y="2232025"/>
                        <a:ext cx="7429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5" name="对象 12324"/>
          <p:cNvGraphicFramePr>
            <a:graphicFrameLocks noChangeAspect="1"/>
          </p:cNvGraphicFramePr>
          <p:nvPr/>
        </p:nvGraphicFramePr>
        <p:xfrm>
          <a:off x="4765675" y="2965450"/>
          <a:ext cx="1016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Equation" r:id="rId25" imgW="520700" imgH="393700" progId="Equation.DSMT4">
                  <p:embed/>
                </p:oleObj>
              </mc:Choice>
              <mc:Fallback>
                <p:oleObj name="Equation" r:id="rId25" imgW="520700" imgH="393700" progId="Equation.DSMT4">
                  <p:embed/>
                  <p:pic>
                    <p:nvPicPr>
                      <p:cNvPr id="0" name="对象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5675" y="2965450"/>
                        <a:ext cx="10160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6" name="对象 12325"/>
          <p:cNvGraphicFramePr>
            <a:graphicFrameLocks noChangeAspect="1"/>
          </p:cNvGraphicFramePr>
          <p:nvPr/>
        </p:nvGraphicFramePr>
        <p:xfrm>
          <a:off x="6829425" y="1501775"/>
          <a:ext cx="101441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Equation" r:id="rId27" imgW="520700" imgH="393700" progId="Equation.DSMT4">
                  <p:embed/>
                </p:oleObj>
              </mc:Choice>
              <mc:Fallback>
                <p:oleObj name="Equation" r:id="rId27" imgW="520700" imgH="393700" progId="Equation.DSMT4">
                  <p:embed/>
                  <p:pic>
                    <p:nvPicPr>
                      <p:cNvPr id="0" name="对象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425" y="1501775"/>
                        <a:ext cx="1014413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27" name="对象 12326"/>
          <p:cNvGraphicFramePr>
            <a:graphicFrameLocks noChangeAspect="1"/>
          </p:cNvGraphicFramePr>
          <p:nvPr/>
        </p:nvGraphicFramePr>
        <p:xfrm>
          <a:off x="6943725" y="2232025"/>
          <a:ext cx="7429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Equation" r:id="rId29" imgW="381000" imgH="393700" progId="Equation.DSMT4">
                  <p:embed/>
                </p:oleObj>
              </mc:Choice>
              <mc:Fallback>
                <p:oleObj name="Equation" r:id="rId29" imgW="381000" imgH="393700" progId="Equation.DSMT4">
                  <p:embed/>
                  <p:pic>
                    <p:nvPicPr>
                      <p:cNvPr id="0" name="对象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3725" y="2232025"/>
                        <a:ext cx="7429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1" name="对象 12330"/>
          <p:cNvGraphicFramePr>
            <a:graphicFrameLocks noChangeAspect="1"/>
          </p:cNvGraphicFramePr>
          <p:nvPr/>
        </p:nvGraphicFramePr>
        <p:xfrm>
          <a:off x="6819900" y="2974975"/>
          <a:ext cx="9906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Equation" r:id="rId31" imgW="508000" imgH="393700" progId="Equation.DSMT4">
                  <p:embed/>
                </p:oleObj>
              </mc:Choice>
              <mc:Fallback>
                <p:oleObj name="Equation" r:id="rId31" imgW="508000" imgH="393700" progId="Equation.DSMT4">
                  <p:embed/>
                  <p:pic>
                    <p:nvPicPr>
                      <p:cNvPr id="0" name="对象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9900" y="2974975"/>
                        <a:ext cx="9906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2" name="对象 12331"/>
          <p:cNvGraphicFramePr>
            <a:graphicFrameLocks noChangeAspect="1"/>
          </p:cNvGraphicFramePr>
          <p:nvPr/>
        </p:nvGraphicFramePr>
        <p:xfrm>
          <a:off x="6845300" y="3702050"/>
          <a:ext cx="10160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Equation" r:id="rId33" imgW="520700" imgH="393700" progId="Equation.DSMT4">
                  <p:embed/>
                </p:oleObj>
              </mc:Choice>
              <mc:Fallback>
                <p:oleObj name="Equation" r:id="rId33" imgW="520700" imgH="393700" progId="Equation.DSMT4">
                  <p:embed/>
                  <p:pic>
                    <p:nvPicPr>
                      <p:cNvPr id="0" name="对象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300" y="3702050"/>
                        <a:ext cx="10160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33" name="对象 12332"/>
          <p:cNvGraphicFramePr>
            <a:graphicFrameLocks noChangeAspect="1"/>
          </p:cNvGraphicFramePr>
          <p:nvPr/>
        </p:nvGraphicFramePr>
        <p:xfrm>
          <a:off x="4757738" y="3690938"/>
          <a:ext cx="1014412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Equation" r:id="rId35" imgW="520700" imgH="393700" progId="Equation.DSMT4">
                  <p:embed/>
                </p:oleObj>
              </mc:Choice>
              <mc:Fallback>
                <p:oleObj name="Equation" r:id="rId35" imgW="520700" imgH="393700" progId="Equation.DSMT4">
                  <p:embed/>
                  <p:pic>
                    <p:nvPicPr>
                      <p:cNvPr id="0" name="对象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3690938"/>
                        <a:ext cx="1014412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802258" y="505676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P91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1560" y="1087942"/>
            <a:ext cx="65854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5.某小学各年级学生人数分布情况如下。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696" y="2280153"/>
            <a:ext cx="5161550" cy="147472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02258" y="541536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P91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611560" y="2139702"/>
            <a:ext cx="8136904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）六年级学生人数占全校学生人数的几分之几？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）一、二年级学生人数共占全校学生人数的几分之几？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）你还能提出其他问题并解答吗？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688" y="699542"/>
            <a:ext cx="5161550" cy="14747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 bwMode="auto">
          <a:xfrm>
            <a:off x="1547664" y="2643758"/>
            <a:ext cx="5472112" cy="684212"/>
            <a:chOff x="1190879" y="2884210"/>
            <a:chExt cx="5473250" cy="684212"/>
          </a:xfrm>
        </p:grpSpPr>
        <p:sp>
          <p:nvSpPr>
            <p:cNvPr id="52" name="文本框 1"/>
            <p:cNvSpPr txBox="1">
              <a:spLocks noChangeArrowheads="1"/>
            </p:cNvSpPr>
            <p:nvPr/>
          </p:nvSpPr>
          <p:spPr bwMode="auto">
            <a:xfrm>
              <a:off x="1190879" y="2972409"/>
              <a:ext cx="28876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3" name="文本框 25"/>
            <p:cNvSpPr txBox="1">
              <a:spLocks noChangeArrowheads="1"/>
            </p:cNvSpPr>
            <p:nvPr/>
          </p:nvSpPr>
          <p:spPr bwMode="auto">
            <a:xfrm>
              <a:off x="1824424" y="3052485"/>
              <a:ext cx="606551" cy="38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4" name="文本框 28"/>
            <p:cNvSpPr txBox="1">
              <a:spLocks noChangeArrowheads="1"/>
            </p:cNvSpPr>
            <p:nvPr/>
          </p:nvSpPr>
          <p:spPr bwMode="auto">
            <a:xfrm>
              <a:off x="2141086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5" name="文本框 28"/>
            <p:cNvSpPr txBox="1">
              <a:spLocks noChangeArrowheads="1"/>
            </p:cNvSpPr>
            <p:nvPr/>
          </p:nvSpPr>
          <p:spPr bwMode="auto">
            <a:xfrm>
              <a:off x="5734263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6" name="组合 27"/>
            <p:cNvGrpSpPr/>
            <p:nvPr/>
          </p:nvGrpSpPr>
          <p:grpSpPr bwMode="auto">
            <a:xfrm>
              <a:off x="2451658" y="2884210"/>
              <a:ext cx="2666342" cy="684212"/>
              <a:chOff x="2104820" y="1752600"/>
              <a:chExt cx="2208896" cy="683264"/>
            </a:xfrm>
          </p:grpSpPr>
          <p:sp>
            <p:nvSpPr>
              <p:cNvPr id="67" name="文本框 23"/>
              <p:cNvSpPr txBox="1">
                <a:spLocks noChangeArrowheads="1"/>
              </p:cNvSpPr>
              <p:nvPr/>
            </p:nvSpPr>
            <p:spPr bwMode="auto">
              <a:xfrm>
                <a:off x="2104785" y="1752600"/>
                <a:ext cx="501174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8" name="直接连接符 67"/>
              <p:cNvCxnSpPr/>
              <p:nvPr/>
            </p:nvCxnSpPr>
            <p:spPr>
              <a:xfrm>
                <a:off x="2200810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文本框 51"/>
              <p:cNvSpPr txBox="1">
                <a:spLocks noChangeArrowheads="1"/>
              </p:cNvSpPr>
              <p:nvPr/>
            </p:nvSpPr>
            <p:spPr bwMode="auto">
              <a:xfrm>
                <a:off x="2680938" y="1752600"/>
                <a:ext cx="501174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0" name="直接连接符 69"/>
              <p:cNvCxnSpPr/>
              <p:nvPr/>
            </p:nvCxnSpPr>
            <p:spPr>
              <a:xfrm>
                <a:off x="2776963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文本框 53"/>
              <p:cNvSpPr txBox="1">
                <a:spLocks noChangeArrowheads="1"/>
              </p:cNvSpPr>
              <p:nvPr/>
            </p:nvSpPr>
            <p:spPr bwMode="auto">
              <a:xfrm>
                <a:off x="3218944" y="1752600"/>
                <a:ext cx="501173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3314969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文本框 56"/>
              <p:cNvSpPr txBox="1">
                <a:spLocks noChangeArrowheads="1"/>
              </p:cNvSpPr>
              <p:nvPr/>
            </p:nvSpPr>
            <p:spPr bwMode="auto">
              <a:xfrm>
                <a:off x="3812196" y="1752600"/>
                <a:ext cx="501174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4" name="直接连接符 73"/>
              <p:cNvCxnSpPr/>
              <p:nvPr/>
            </p:nvCxnSpPr>
            <p:spPr>
              <a:xfrm>
                <a:off x="3908221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文本框 28"/>
            <p:cNvSpPr txBox="1">
              <a:spLocks noChangeArrowheads="1"/>
            </p:cNvSpPr>
            <p:nvPr/>
          </p:nvSpPr>
          <p:spPr bwMode="auto">
            <a:xfrm>
              <a:off x="4957378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8" name="组合 27"/>
            <p:cNvGrpSpPr/>
            <p:nvPr/>
          </p:nvGrpSpPr>
          <p:grpSpPr bwMode="auto">
            <a:xfrm>
              <a:off x="5267352" y="2884210"/>
              <a:ext cx="606547" cy="684212"/>
              <a:chOff x="3854224" y="1752600"/>
              <a:chExt cx="502486" cy="683264"/>
            </a:xfrm>
          </p:grpSpPr>
          <p:sp>
            <p:nvSpPr>
              <p:cNvPr id="65" name="文本框 21"/>
              <p:cNvSpPr txBox="1">
                <a:spLocks noChangeArrowheads="1"/>
              </p:cNvSpPr>
              <p:nvPr/>
            </p:nvSpPr>
            <p:spPr bwMode="auto">
              <a:xfrm>
                <a:off x="3853799" y="1752600"/>
                <a:ext cx="502489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>
              <a:xfrm>
                <a:off x="3961663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组合 27"/>
            <p:cNvGrpSpPr/>
            <p:nvPr/>
          </p:nvGrpSpPr>
          <p:grpSpPr bwMode="auto">
            <a:xfrm>
              <a:off x="6059169" y="2884210"/>
              <a:ext cx="604960" cy="684212"/>
              <a:chOff x="3898165" y="1752600"/>
              <a:chExt cx="501170" cy="683264"/>
            </a:xfrm>
          </p:grpSpPr>
          <p:sp>
            <p:nvSpPr>
              <p:cNvPr id="63" name="文本框 19"/>
              <p:cNvSpPr txBox="1">
                <a:spLocks noChangeArrowheads="1"/>
              </p:cNvSpPr>
              <p:nvPr/>
            </p:nvSpPr>
            <p:spPr bwMode="auto">
              <a:xfrm>
                <a:off x="3898162" y="1752600"/>
                <a:ext cx="501173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4" name="直接连接符 63"/>
              <p:cNvCxnSpPr/>
              <p:nvPr/>
            </p:nvCxnSpPr>
            <p:spPr>
              <a:xfrm>
                <a:off x="4002080" y="2056978"/>
                <a:ext cx="29465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文本框 28"/>
            <p:cNvSpPr txBox="1">
              <a:spLocks noChangeArrowheads="1"/>
            </p:cNvSpPr>
            <p:nvPr/>
          </p:nvSpPr>
          <p:spPr bwMode="auto">
            <a:xfrm>
              <a:off x="2836335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28"/>
            <p:cNvSpPr txBox="1">
              <a:spLocks noChangeArrowheads="1"/>
            </p:cNvSpPr>
            <p:nvPr/>
          </p:nvSpPr>
          <p:spPr bwMode="auto">
            <a:xfrm>
              <a:off x="3486761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2" name="文本框 28"/>
            <p:cNvSpPr txBox="1">
              <a:spLocks noChangeArrowheads="1"/>
            </p:cNvSpPr>
            <p:nvPr/>
          </p:nvSpPr>
          <p:spPr bwMode="auto">
            <a:xfrm>
              <a:off x="4202467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688" y="699542"/>
            <a:ext cx="5161550" cy="1474729"/>
          </a:xfrm>
          <a:prstGeom prst="rect">
            <a:avLst/>
          </a:prstGeo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752600" y="3660775"/>
          <a:ext cx="58991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2" imgW="70713600" imgH="9753600" progId="Equation.DSMT4">
                  <p:embed/>
                </p:oleObj>
              </mc:Choice>
              <mc:Fallback>
                <p:oleObj name="Equation" r:id="rId2" imgW="70713600" imgH="97536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52600" y="3660775"/>
                        <a:ext cx="589915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915816" y="2571750"/>
            <a:ext cx="2898775" cy="684212"/>
            <a:chOff x="1180636" y="2884210"/>
            <a:chExt cx="2897898" cy="684212"/>
          </a:xfrm>
        </p:grpSpPr>
        <p:sp>
          <p:nvSpPr>
            <p:cNvPr id="3" name="文本框 41"/>
            <p:cNvSpPr txBox="1">
              <a:spLocks noChangeArrowheads="1"/>
            </p:cNvSpPr>
            <p:nvPr/>
          </p:nvSpPr>
          <p:spPr bwMode="auto">
            <a:xfrm>
              <a:off x="1180636" y="2972409"/>
              <a:ext cx="28978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文本框 28"/>
            <p:cNvSpPr txBox="1">
              <a:spLocks noChangeArrowheads="1"/>
            </p:cNvSpPr>
            <p:nvPr/>
          </p:nvSpPr>
          <p:spPr bwMode="auto">
            <a:xfrm>
              <a:off x="2277811" y="301625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28"/>
            <p:cNvSpPr txBox="1">
              <a:spLocks noChangeArrowheads="1"/>
            </p:cNvSpPr>
            <p:nvPr/>
          </p:nvSpPr>
          <p:spPr bwMode="auto">
            <a:xfrm>
              <a:off x="3061270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" name="组合 27"/>
            <p:cNvGrpSpPr/>
            <p:nvPr/>
          </p:nvGrpSpPr>
          <p:grpSpPr bwMode="auto">
            <a:xfrm>
              <a:off x="1817748" y="2884210"/>
              <a:ext cx="1382323" cy="684212"/>
              <a:chOff x="996443" y="1752600"/>
              <a:chExt cx="1145167" cy="683264"/>
            </a:xfrm>
          </p:grpSpPr>
          <p:sp>
            <p:nvSpPr>
              <p:cNvPr id="10" name="文本框 36"/>
              <p:cNvSpPr txBox="1">
                <a:spLocks noChangeArrowheads="1"/>
              </p:cNvSpPr>
              <p:nvPr/>
            </p:nvSpPr>
            <p:spPr bwMode="auto">
              <a:xfrm>
                <a:off x="1640075" y="1752600"/>
                <a:ext cx="500918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746569" y="2056978"/>
                <a:ext cx="2945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59"/>
              <p:cNvSpPr txBox="1">
                <a:spLocks noChangeArrowheads="1"/>
              </p:cNvSpPr>
              <p:nvPr/>
            </p:nvSpPr>
            <p:spPr bwMode="auto">
              <a:xfrm>
                <a:off x="995849" y="1752600"/>
                <a:ext cx="500918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1104973" y="2056978"/>
                <a:ext cx="2945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27"/>
            <p:cNvGrpSpPr/>
            <p:nvPr/>
          </p:nvGrpSpPr>
          <p:grpSpPr bwMode="auto">
            <a:xfrm>
              <a:off x="3385571" y="2884210"/>
              <a:ext cx="604837" cy="684212"/>
              <a:chOff x="1683265" y="1752600"/>
              <a:chExt cx="501069" cy="683264"/>
            </a:xfrm>
          </p:grpSpPr>
          <p:sp>
            <p:nvSpPr>
              <p:cNvPr id="8" name="文本框 34"/>
              <p:cNvSpPr txBox="1">
                <a:spLocks noChangeArrowheads="1"/>
              </p:cNvSpPr>
              <p:nvPr/>
            </p:nvSpPr>
            <p:spPr bwMode="auto">
              <a:xfrm>
                <a:off x="1682798" y="1752600"/>
                <a:ext cx="500917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1784033" y="2056978"/>
                <a:ext cx="294503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688" y="699542"/>
            <a:ext cx="5161550" cy="1474729"/>
          </a:xfrm>
          <a:prstGeom prst="rect">
            <a:avLst/>
          </a:prstGeom>
        </p:spPr>
      </p:pic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19200" y="3660775"/>
          <a:ext cx="69659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2" imgW="83515200" imgH="9753600" progId="Equation.DSMT4">
                  <p:embed/>
                </p:oleObj>
              </mc:Choice>
              <mc:Fallback>
                <p:oleObj name="Equation" r:id="rId2" imgW="83515200" imgH="97536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19200" y="3660775"/>
                        <a:ext cx="696595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360413" y="2333302"/>
            <a:ext cx="837565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）（答案不唯一）四年级和五年级的人数共占全校学生人数的几分之几？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3131840" y="3219822"/>
            <a:ext cx="2171700" cy="684212"/>
            <a:chOff x="1817748" y="2884210"/>
            <a:chExt cx="2172660" cy="684212"/>
          </a:xfrm>
        </p:grpSpPr>
        <p:sp>
          <p:nvSpPr>
            <p:cNvPr id="4" name="文本框 28"/>
            <p:cNvSpPr txBox="1">
              <a:spLocks noChangeArrowheads="1"/>
            </p:cNvSpPr>
            <p:nvPr/>
          </p:nvSpPr>
          <p:spPr bwMode="auto">
            <a:xfrm>
              <a:off x="2277811" y="301625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28"/>
            <p:cNvSpPr txBox="1">
              <a:spLocks noChangeArrowheads="1"/>
            </p:cNvSpPr>
            <p:nvPr/>
          </p:nvSpPr>
          <p:spPr bwMode="auto">
            <a:xfrm>
              <a:off x="3061270" y="3035300"/>
              <a:ext cx="495751" cy="388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" name="组合 27"/>
            <p:cNvGrpSpPr/>
            <p:nvPr/>
          </p:nvGrpSpPr>
          <p:grpSpPr bwMode="auto">
            <a:xfrm>
              <a:off x="1817748" y="2884210"/>
              <a:ext cx="1382323" cy="684212"/>
              <a:chOff x="996443" y="1752600"/>
              <a:chExt cx="1145167" cy="683264"/>
            </a:xfrm>
          </p:grpSpPr>
          <p:sp>
            <p:nvSpPr>
              <p:cNvPr id="10" name="文本框 69"/>
              <p:cNvSpPr txBox="1">
                <a:spLocks noChangeArrowheads="1"/>
              </p:cNvSpPr>
              <p:nvPr/>
            </p:nvSpPr>
            <p:spPr bwMode="auto">
              <a:xfrm>
                <a:off x="1639832" y="1752600"/>
                <a:ext cx="501292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747722" y="2056978"/>
                <a:ext cx="2934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文本框 71"/>
              <p:cNvSpPr txBox="1">
                <a:spLocks noChangeArrowheads="1"/>
              </p:cNvSpPr>
              <p:nvPr/>
            </p:nvSpPr>
            <p:spPr bwMode="auto">
              <a:xfrm>
                <a:off x="996443" y="1752600"/>
                <a:ext cx="50129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1105649" y="2056978"/>
                <a:ext cx="2934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27"/>
            <p:cNvGrpSpPr/>
            <p:nvPr/>
          </p:nvGrpSpPr>
          <p:grpSpPr bwMode="auto">
            <a:xfrm>
              <a:off x="3385571" y="2884210"/>
              <a:ext cx="604837" cy="684212"/>
              <a:chOff x="1683265" y="1752600"/>
              <a:chExt cx="501069" cy="683264"/>
            </a:xfrm>
          </p:grpSpPr>
          <p:sp>
            <p:nvSpPr>
              <p:cNvPr id="8" name="文本框 67"/>
              <p:cNvSpPr txBox="1">
                <a:spLocks noChangeArrowheads="1"/>
              </p:cNvSpPr>
              <p:nvPr/>
            </p:nvSpPr>
            <p:spPr bwMode="auto">
              <a:xfrm>
                <a:off x="1683043" y="1752600"/>
                <a:ext cx="501291" cy="683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1784354" y="2056978"/>
                <a:ext cx="29472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8190" y="646551"/>
            <a:ext cx="5161550" cy="1474729"/>
          </a:xfrm>
          <a:prstGeom prst="rect">
            <a:avLst/>
          </a:prstGeom>
        </p:spPr>
      </p:pic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28713" y="3919538"/>
          <a:ext cx="71469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2" imgW="85648800" imgH="9753600" progId="Equation.DSMT4">
                  <p:embed/>
                </p:oleObj>
              </mc:Choice>
              <mc:Fallback>
                <p:oleObj name="Equation" r:id="rId2" imgW="85648800" imgH="97536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28713" y="3919538"/>
                        <a:ext cx="7146925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55613" y="625475"/>
            <a:ext cx="1724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54332" y="1603887"/>
          <a:ext cx="1720273" cy="919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" name="Equation" r:id="rId1" imgW="17678400" imgH="9448800" progId="Equation.DSMT4">
                  <p:embed/>
                </p:oleObj>
              </mc:Choice>
              <mc:Fallback>
                <p:oleObj name="Equation" r:id="rId1" imgW="17678400" imgH="9448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332" y="1603887"/>
                        <a:ext cx="1720273" cy="919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3"/>
          <p:cNvGraphicFramePr>
            <a:graphicFrameLocks noChangeAspect="1"/>
          </p:cNvGraphicFramePr>
          <p:nvPr/>
        </p:nvGraphicFramePr>
        <p:xfrm>
          <a:off x="3230838" y="1622353"/>
          <a:ext cx="2166215" cy="919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Equation" r:id="rId3" imgW="22250400" imgH="9448800" progId="Equation.DSMT4">
                  <p:embed/>
                </p:oleObj>
              </mc:Choice>
              <mc:Fallback>
                <p:oleObj name="Equation" r:id="rId3" imgW="22250400" imgH="9448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0838" y="1622353"/>
                        <a:ext cx="2166215" cy="919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4"/>
          <p:cNvGraphicFramePr>
            <a:graphicFrameLocks noChangeAspect="1"/>
          </p:cNvGraphicFramePr>
          <p:nvPr/>
        </p:nvGraphicFramePr>
        <p:xfrm>
          <a:off x="6523399" y="1622353"/>
          <a:ext cx="1721715" cy="919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Equation" r:id="rId5" imgW="17678400" imgH="9448800" progId="Equation.DSMT4">
                  <p:embed/>
                </p:oleObj>
              </mc:Choice>
              <mc:Fallback>
                <p:oleObj name="Equation" r:id="rId5" imgW="17678400" imgH="9448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3399" y="1622353"/>
                        <a:ext cx="1721715" cy="919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5"/>
          <p:cNvGraphicFramePr>
            <a:graphicFrameLocks noChangeAspect="1"/>
          </p:cNvGraphicFramePr>
          <p:nvPr/>
        </p:nvGraphicFramePr>
        <p:xfrm>
          <a:off x="424800" y="2934376"/>
          <a:ext cx="2161886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Equation" r:id="rId7" imgW="22250400" imgH="9448800" progId="Equation.DSMT4">
                  <p:embed/>
                </p:oleObj>
              </mc:Choice>
              <mc:Fallback>
                <p:oleObj name="Equation" r:id="rId7" imgW="22250400" imgH="9448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00" y="2934376"/>
                        <a:ext cx="2161886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6"/>
          <p:cNvGraphicFramePr>
            <a:graphicFrameLocks noChangeAspect="1"/>
          </p:cNvGraphicFramePr>
          <p:nvPr/>
        </p:nvGraphicFramePr>
        <p:xfrm>
          <a:off x="3394637" y="2930221"/>
          <a:ext cx="1838614" cy="917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1" name="Equation" r:id="rId9" imgW="18897600" imgH="9448800" progId="Equation.DSMT4">
                  <p:embed/>
                </p:oleObj>
              </mc:Choice>
              <mc:Fallback>
                <p:oleObj name="Equation" r:id="rId9" imgW="18897600" imgH="9448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4637" y="2930221"/>
                        <a:ext cx="1838614" cy="9178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7"/>
          <p:cNvGraphicFramePr>
            <a:graphicFrameLocks noChangeAspect="1"/>
          </p:cNvGraphicFramePr>
          <p:nvPr/>
        </p:nvGraphicFramePr>
        <p:xfrm>
          <a:off x="6285418" y="2927350"/>
          <a:ext cx="162935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2" name="Equation" r:id="rId11" imgW="16764000" imgH="9448800" progId="Equation.DSMT4">
                  <p:embed/>
                </p:oleObj>
              </mc:Choice>
              <mc:Fallback>
                <p:oleObj name="Equation" r:id="rId11" imgW="16764000" imgH="9448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5418" y="2927350"/>
                        <a:ext cx="1629353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2240338" y="1557921"/>
          <a:ext cx="360362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3" name="Equation" r:id="rId13" imgW="3352800" imgH="9448800" progId="Equation.DSMT4">
                  <p:embed/>
                </p:oleObj>
              </mc:Choice>
              <mc:Fallback>
                <p:oleObj name="Equation" r:id="rId13" imgW="3352800" imgH="94488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0338" y="1557921"/>
                        <a:ext cx="360362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5315296" y="1576387"/>
          <a:ext cx="554038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Equation" r:id="rId15" imgW="5181600" imgH="9448800" progId="Equation.DSMT4">
                  <p:embed/>
                </p:oleObj>
              </mc:Choice>
              <mc:Fallback>
                <p:oleObj name="Equation" r:id="rId15" imgW="5181600" imgH="9448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5296" y="1576387"/>
                        <a:ext cx="554038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8153158" y="1574769"/>
          <a:ext cx="360363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Equation" r:id="rId17" imgW="3352800" imgH="9448800" progId="Equation.DSMT4">
                  <p:embed/>
                </p:oleObj>
              </mc:Choice>
              <mc:Fallback>
                <p:oleObj name="Equation" r:id="rId17" imgW="3352800" imgH="94488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158" y="1574769"/>
                        <a:ext cx="360363" cy="1011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2528614" y="2884328"/>
          <a:ext cx="554038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Equation" r:id="rId19" imgW="5181600" imgH="9448800" progId="Equation.DSMT4">
                  <p:embed/>
                </p:oleObj>
              </mc:Choice>
              <mc:Fallback>
                <p:oleObj name="Equation" r:id="rId19" imgW="5181600" imgH="9448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614" y="2884328"/>
                        <a:ext cx="554038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5201790" y="2889926"/>
          <a:ext cx="39052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Equation" r:id="rId21" imgW="3657600" imgH="9448800" progId="Equation.DSMT4">
                  <p:embed/>
                </p:oleObj>
              </mc:Choice>
              <mc:Fallback>
                <p:oleObj name="Equation" r:id="rId21" imgW="3657600" imgH="94488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1790" y="2889926"/>
                        <a:ext cx="390525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7889193" y="3159919"/>
          <a:ext cx="32702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Equation" r:id="rId23" imgW="3048000" imgH="4267200" progId="Equation.DSMT4">
                  <p:embed/>
                </p:oleObj>
              </mc:Choice>
              <mc:Fallback>
                <p:oleObj name="Equation" r:id="rId23" imgW="3048000" imgH="42672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193" y="3159919"/>
                        <a:ext cx="327025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807420" y="830805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P92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386347" y="925513"/>
            <a:ext cx="6660381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某小学图书馆中各类图书情况如右图。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01700" indent="-90170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）历史、科学和文学类图书共占图书总量的几分之几？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901700" indent="-90170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）其他图书占图书总量的几分之几？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7915" y="1447413"/>
            <a:ext cx="1979737" cy="198843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8235" y="756236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P92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969963" y="1203598"/>
            <a:ext cx="3602037" cy="688975"/>
            <a:chOff x="897184" y="2877861"/>
            <a:chExt cx="3602762" cy="689614"/>
          </a:xfrm>
        </p:grpSpPr>
        <p:sp>
          <p:nvSpPr>
            <p:cNvPr id="3" name="文本框 1"/>
            <p:cNvSpPr txBox="1">
              <a:spLocks noChangeArrowheads="1"/>
            </p:cNvSpPr>
            <p:nvPr/>
          </p:nvSpPr>
          <p:spPr bwMode="auto">
            <a:xfrm>
              <a:off x="897184" y="2972409"/>
              <a:ext cx="31813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4" name="组合 27"/>
            <p:cNvGrpSpPr/>
            <p:nvPr/>
          </p:nvGrpSpPr>
          <p:grpSpPr bwMode="auto">
            <a:xfrm>
              <a:off x="1727612" y="2877861"/>
              <a:ext cx="606547" cy="683264"/>
              <a:chOff x="2104409" y="1752600"/>
              <a:chExt cx="502486" cy="682317"/>
            </a:xfrm>
          </p:grpSpPr>
          <p:sp>
            <p:nvSpPr>
              <p:cNvPr id="17" name="文本框 9"/>
              <p:cNvSpPr txBox="1">
                <a:spLocks noChangeArrowheads="1"/>
              </p:cNvSpPr>
              <p:nvPr/>
            </p:nvSpPr>
            <p:spPr bwMode="auto">
              <a:xfrm>
                <a:off x="2104409" y="1752600"/>
                <a:ext cx="502486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2201750" y="2057260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文本框 28"/>
            <p:cNvSpPr txBox="1">
              <a:spLocks noChangeArrowheads="1"/>
            </p:cNvSpPr>
            <p:nvPr/>
          </p:nvSpPr>
          <p:spPr bwMode="auto">
            <a:xfrm>
              <a:off x="2141086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文本框 28"/>
            <p:cNvSpPr txBox="1">
              <a:spLocks noChangeArrowheads="1"/>
            </p:cNvSpPr>
            <p:nvPr/>
          </p:nvSpPr>
          <p:spPr bwMode="auto">
            <a:xfrm>
              <a:off x="3570083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" name="组合 27"/>
            <p:cNvGrpSpPr/>
            <p:nvPr/>
          </p:nvGrpSpPr>
          <p:grpSpPr bwMode="auto">
            <a:xfrm>
              <a:off x="2451659" y="2884211"/>
              <a:ext cx="604960" cy="683264"/>
              <a:chOff x="2104820" y="1752600"/>
              <a:chExt cx="501171" cy="682317"/>
            </a:xfrm>
          </p:grpSpPr>
          <p:sp>
            <p:nvSpPr>
              <p:cNvPr id="15" name="文本框 13"/>
              <p:cNvSpPr txBox="1">
                <a:spLocks noChangeArrowheads="1"/>
              </p:cNvSpPr>
              <p:nvPr/>
            </p:nvSpPr>
            <p:spPr bwMode="auto">
              <a:xfrm>
                <a:off x="2104820" y="1752600"/>
                <a:ext cx="501171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200845" y="2057266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28"/>
            <p:cNvSpPr txBox="1">
              <a:spLocks noChangeArrowheads="1"/>
            </p:cNvSpPr>
            <p:nvPr/>
          </p:nvSpPr>
          <p:spPr bwMode="auto">
            <a:xfrm>
              <a:off x="2845091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" name="组合 27"/>
            <p:cNvGrpSpPr/>
            <p:nvPr/>
          </p:nvGrpSpPr>
          <p:grpSpPr bwMode="auto">
            <a:xfrm>
              <a:off x="3155061" y="2884211"/>
              <a:ext cx="606547" cy="683264"/>
              <a:chOff x="2104322" y="1752600"/>
              <a:chExt cx="502486" cy="682317"/>
            </a:xfrm>
          </p:grpSpPr>
          <p:sp>
            <p:nvSpPr>
              <p:cNvPr id="13" name="文本框 17"/>
              <p:cNvSpPr txBox="1">
                <a:spLocks noChangeArrowheads="1"/>
              </p:cNvSpPr>
              <p:nvPr/>
            </p:nvSpPr>
            <p:spPr bwMode="auto">
              <a:xfrm>
                <a:off x="2104322" y="1752600"/>
                <a:ext cx="502486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2201664" y="2057266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27"/>
            <p:cNvGrpSpPr/>
            <p:nvPr/>
          </p:nvGrpSpPr>
          <p:grpSpPr bwMode="auto">
            <a:xfrm>
              <a:off x="3894987" y="2884211"/>
              <a:ext cx="604959" cy="683264"/>
              <a:chOff x="2105282" y="1752600"/>
              <a:chExt cx="501170" cy="682317"/>
            </a:xfrm>
          </p:grpSpPr>
          <p:sp>
            <p:nvSpPr>
              <p:cNvPr id="11" name="文本框 20"/>
              <p:cNvSpPr txBox="1">
                <a:spLocks noChangeArrowheads="1"/>
              </p:cNvSpPr>
              <p:nvPr/>
            </p:nvSpPr>
            <p:spPr bwMode="auto">
              <a:xfrm>
                <a:off x="2105282" y="1752600"/>
                <a:ext cx="501170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2201306" y="2057266"/>
                <a:ext cx="29465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组合 18"/>
          <p:cNvGrpSpPr/>
          <p:nvPr/>
        </p:nvGrpSpPr>
        <p:grpSpPr bwMode="auto">
          <a:xfrm>
            <a:off x="969963" y="2103711"/>
            <a:ext cx="3181350" cy="682625"/>
            <a:chOff x="897184" y="2884211"/>
            <a:chExt cx="3181350" cy="683264"/>
          </a:xfrm>
        </p:grpSpPr>
        <p:sp>
          <p:nvSpPr>
            <p:cNvPr id="20" name="文本框 41"/>
            <p:cNvSpPr txBox="1">
              <a:spLocks noChangeArrowheads="1"/>
            </p:cNvSpPr>
            <p:nvPr/>
          </p:nvSpPr>
          <p:spPr bwMode="auto">
            <a:xfrm>
              <a:off x="897184" y="2972409"/>
              <a:ext cx="3181350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8"/>
            <p:cNvSpPr txBox="1">
              <a:spLocks noChangeArrowheads="1"/>
            </p:cNvSpPr>
            <p:nvPr/>
          </p:nvSpPr>
          <p:spPr bwMode="auto">
            <a:xfrm>
              <a:off x="2115686" y="301625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8"/>
            <p:cNvSpPr txBox="1">
              <a:spLocks noChangeArrowheads="1"/>
            </p:cNvSpPr>
            <p:nvPr/>
          </p:nvSpPr>
          <p:spPr bwMode="auto">
            <a:xfrm>
              <a:off x="2795383" y="3035300"/>
              <a:ext cx="495751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53"/>
            <p:cNvSpPr txBox="1">
              <a:spLocks noChangeArrowheads="1"/>
            </p:cNvSpPr>
            <p:nvPr/>
          </p:nvSpPr>
          <p:spPr bwMode="auto">
            <a:xfrm>
              <a:off x="1830634" y="3038198"/>
              <a:ext cx="434975" cy="38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4" name="组合 27"/>
            <p:cNvGrpSpPr/>
            <p:nvPr/>
          </p:nvGrpSpPr>
          <p:grpSpPr bwMode="auto">
            <a:xfrm>
              <a:off x="2394196" y="2884211"/>
              <a:ext cx="604838" cy="683264"/>
              <a:chOff x="1473993" y="1752600"/>
              <a:chExt cx="501070" cy="682317"/>
            </a:xfrm>
          </p:grpSpPr>
          <p:sp>
            <p:nvSpPr>
              <p:cNvPr id="28" name="文本框 51"/>
              <p:cNvSpPr txBox="1">
                <a:spLocks noChangeArrowheads="1"/>
              </p:cNvSpPr>
              <p:nvPr/>
            </p:nvSpPr>
            <p:spPr bwMode="auto">
              <a:xfrm>
                <a:off x="1473993" y="1752600"/>
                <a:ext cx="501070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1564738" y="2057262"/>
                <a:ext cx="29459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7"/>
            <p:cNvGrpSpPr/>
            <p:nvPr/>
          </p:nvGrpSpPr>
          <p:grpSpPr bwMode="auto">
            <a:xfrm>
              <a:off x="3119684" y="2884211"/>
              <a:ext cx="604837" cy="683264"/>
              <a:chOff x="1462994" y="1752600"/>
              <a:chExt cx="501069" cy="682317"/>
            </a:xfrm>
          </p:grpSpPr>
          <p:sp>
            <p:nvSpPr>
              <p:cNvPr id="26" name="文本框 49"/>
              <p:cNvSpPr txBox="1">
                <a:spLocks noChangeArrowheads="1"/>
              </p:cNvSpPr>
              <p:nvPr/>
            </p:nvSpPr>
            <p:spPr bwMode="auto">
              <a:xfrm>
                <a:off x="1462994" y="1752600"/>
                <a:ext cx="501069" cy="682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1564260" y="2057262"/>
                <a:ext cx="29459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/>
          <p:cNvGrpSpPr/>
          <p:nvPr/>
        </p:nvGrpSpPr>
        <p:grpSpPr bwMode="auto">
          <a:xfrm>
            <a:off x="969963" y="2997474"/>
            <a:ext cx="7276281" cy="1291099"/>
            <a:chOff x="1111249" y="3441377"/>
            <a:chExt cx="7276281" cy="1290853"/>
          </a:xfrm>
        </p:grpSpPr>
        <p:sp>
          <p:nvSpPr>
            <p:cNvPr id="31" name="文本框 3"/>
            <p:cNvSpPr txBox="1">
              <a:spLocks noChangeArrowheads="1"/>
            </p:cNvSpPr>
            <p:nvPr/>
          </p:nvSpPr>
          <p:spPr bwMode="auto">
            <a:xfrm>
              <a:off x="1111249" y="3441377"/>
              <a:ext cx="7276281" cy="1130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答：历史、科学和文学类图书共占图书总量的        ，其他图书占图书总量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        。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2" name="组合 4"/>
            <p:cNvGrpSpPr/>
            <p:nvPr/>
          </p:nvGrpSpPr>
          <p:grpSpPr bwMode="auto">
            <a:xfrm>
              <a:off x="7342136" y="3512755"/>
              <a:ext cx="604838" cy="683263"/>
              <a:chOff x="11162629" y="3336073"/>
              <a:chExt cx="604838" cy="683263"/>
            </a:xfrm>
          </p:grpSpPr>
          <p:sp>
            <p:nvSpPr>
              <p:cNvPr id="35" name="文本框 58"/>
              <p:cNvSpPr txBox="1">
                <a:spLocks noChangeArrowheads="1"/>
              </p:cNvSpPr>
              <p:nvPr/>
            </p:nvSpPr>
            <p:spPr bwMode="auto">
              <a:xfrm>
                <a:off x="11162629" y="3336073"/>
                <a:ext cx="604838" cy="683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 bwMode="auto">
              <a:xfrm>
                <a:off x="11279195" y="3641584"/>
                <a:ext cx="3556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文本框 61"/>
            <p:cNvSpPr txBox="1">
              <a:spLocks noChangeArrowheads="1"/>
            </p:cNvSpPr>
            <p:nvPr/>
          </p:nvSpPr>
          <p:spPr bwMode="auto">
            <a:xfrm>
              <a:off x="4242443" y="4048967"/>
              <a:ext cx="604837" cy="68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 bwMode="auto">
            <a:xfrm>
              <a:off x="4365422" y="4354476"/>
              <a:ext cx="355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6364" y="772190"/>
            <a:ext cx="1979737" cy="1988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528638" y="703017"/>
            <a:ext cx="7007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     里填上“＞”“＜”或“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35088" y="761754"/>
            <a:ext cx="504825" cy="5032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4" name="对象 1"/>
          <p:cNvGraphicFramePr>
            <a:graphicFrameLocks noChangeAspect="1"/>
          </p:cNvGraphicFramePr>
          <p:nvPr/>
        </p:nvGraphicFramePr>
        <p:xfrm>
          <a:off x="1201738" y="1731324"/>
          <a:ext cx="6746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Equation" r:id="rId1" imgW="381000" imgH="393700" progId="Equation.DSMT4">
                  <p:embed/>
                </p:oleObj>
              </mc:Choice>
              <mc:Fallback>
                <p:oleObj name="Equation" r:id="rId1" imgW="3810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738" y="1731324"/>
                        <a:ext cx="674687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4"/>
          <p:cNvGraphicFramePr>
            <a:graphicFrameLocks noChangeAspect="1"/>
          </p:cNvGraphicFramePr>
          <p:nvPr/>
        </p:nvGraphicFramePr>
        <p:xfrm>
          <a:off x="2541588" y="1731324"/>
          <a:ext cx="8985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Equation" r:id="rId3" imgW="508000" imgH="393700" progId="Equation.DSMT4">
                  <p:embed/>
                </p:oleObj>
              </mc:Choice>
              <mc:Fallback>
                <p:oleObj name="Equation" r:id="rId3" imgW="5080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588" y="1731324"/>
                        <a:ext cx="8985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椭圆 15"/>
          <p:cNvSpPr/>
          <p:nvPr/>
        </p:nvSpPr>
        <p:spPr>
          <a:xfrm>
            <a:off x="1949450" y="1828162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7" name="对象 6"/>
          <p:cNvGraphicFramePr>
            <a:graphicFrameLocks noChangeAspect="1"/>
          </p:cNvGraphicFramePr>
          <p:nvPr/>
        </p:nvGraphicFramePr>
        <p:xfrm>
          <a:off x="5111750" y="1731324"/>
          <a:ext cx="67468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Equation" r:id="rId5" imgW="381000" imgH="393700" progId="Equation.DSMT4">
                  <p:embed/>
                </p:oleObj>
              </mc:Choice>
              <mc:Fallback>
                <p:oleObj name="Equation" r:id="rId5" imgW="3810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0" y="1731324"/>
                        <a:ext cx="674688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7"/>
          <p:cNvGraphicFramePr>
            <a:graphicFrameLocks noChangeAspect="1"/>
          </p:cNvGraphicFramePr>
          <p:nvPr/>
        </p:nvGraphicFramePr>
        <p:xfrm>
          <a:off x="6746875" y="1731324"/>
          <a:ext cx="6731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Equation" r:id="rId7" imgW="381000" imgH="393700" progId="Equation.DSMT4">
                  <p:embed/>
                </p:oleObj>
              </mc:Choice>
              <mc:Fallback>
                <p:oleObj name="Equation" r:id="rId7" imgW="3810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75" y="1731324"/>
                        <a:ext cx="6731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椭圆 18"/>
          <p:cNvSpPr/>
          <p:nvPr/>
        </p:nvSpPr>
        <p:spPr>
          <a:xfrm>
            <a:off x="6022975" y="1828162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0" name="对象 9"/>
          <p:cNvGraphicFramePr>
            <a:graphicFrameLocks noChangeAspect="1"/>
          </p:cNvGraphicFramePr>
          <p:nvPr/>
        </p:nvGraphicFramePr>
        <p:xfrm>
          <a:off x="5031675" y="2709707"/>
          <a:ext cx="9207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Equation" r:id="rId9" imgW="520700" imgH="393700" progId="Equation.DSMT4">
                  <p:embed/>
                </p:oleObj>
              </mc:Choice>
              <mc:Fallback>
                <p:oleObj name="Equation" r:id="rId9" imgW="5207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1675" y="2709707"/>
                        <a:ext cx="9207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10"/>
          <p:cNvGraphicFramePr>
            <a:graphicFrameLocks noChangeAspect="1"/>
          </p:cNvGraphicFramePr>
          <p:nvPr/>
        </p:nvGraphicFramePr>
        <p:xfrm>
          <a:off x="6617588" y="2697007"/>
          <a:ext cx="674687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Equation" r:id="rId11" imgW="381000" imgH="393700" progId="Equation.DSMT4">
                  <p:embed/>
                </p:oleObj>
              </mc:Choice>
              <mc:Fallback>
                <p:oleObj name="Equation" r:id="rId11" imgW="3810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7588" y="2697007"/>
                        <a:ext cx="674687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椭圆 21"/>
          <p:cNvSpPr/>
          <p:nvPr/>
        </p:nvSpPr>
        <p:spPr>
          <a:xfrm>
            <a:off x="6025450" y="2795432"/>
            <a:ext cx="504825" cy="50323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" name="对象 12"/>
          <p:cNvGraphicFramePr>
            <a:graphicFrameLocks noChangeAspect="1"/>
          </p:cNvGraphicFramePr>
          <p:nvPr/>
        </p:nvGraphicFramePr>
        <p:xfrm>
          <a:off x="1059703" y="3737924"/>
          <a:ext cx="67468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Equation" r:id="rId13" imgW="381000" imgH="393700" progId="Equation.DSMT4">
                  <p:embed/>
                </p:oleObj>
              </mc:Choice>
              <mc:Fallback>
                <p:oleObj name="Equation" r:id="rId13" imgW="3810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9703" y="3737924"/>
                        <a:ext cx="674688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13"/>
          <p:cNvGraphicFramePr>
            <a:graphicFrameLocks noChangeAspect="1"/>
          </p:cNvGraphicFramePr>
          <p:nvPr/>
        </p:nvGraphicFramePr>
        <p:xfrm>
          <a:off x="2694828" y="3737924"/>
          <a:ext cx="89852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8" name="Equation" r:id="rId15" imgW="508000" imgH="393700" progId="Equation.DSMT4">
                  <p:embed/>
                </p:oleObj>
              </mc:Choice>
              <mc:Fallback>
                <p:oleObj name="Equation" r:id="rId15" imgW="5080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4828" y="3737924"/>
                        <a:ext cx="89852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椭圆 24"/>
          <p:cNvSpPr/>
          <p:nvPr/>
        </p:nvSpPr>
        <p:spPr>
          <a:xfrm>
            <a:off x="1970928" y="3836349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6" name="对象 15"/>
          <p:cNvGraphicFramePr>
            <a:graphicFrameLocks noChangeAspect="1"/>
          </p:cNvGraphicFramePr>
          <p:nvPr/>
        </p:nvGraphicFramePr>
        <p:xfrm>
          <a:off x="641070" y="2701287"/>
          <a:ext cx="1258887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9" name="Equation" r:id="rId17" imgW="711200" imgH="393700" progId="Equation.DSMT4">
                  <p:embed/>
                </p:oleObj>
              </mc:Choice>
              <mc:Fallback>
                <p:oleObj name="Equation" r:id="rId17" imgW="7112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070" y="2701287"/>
                        <a:ext cx="1258887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6"/>
          <p:cNvGraphicFramePr>
            <a:graphicFrameLocks noChangeAspect="1"/>
          </p:cNvGraphicFramePr>
          <p:nvPr/>
        </p:nvGraphicFramePr>
        <p:xfrm>
          <a:off x="2565120" y="2707637"/>
          <a:ext cx="9429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0" name="Equation" r:id="rId19" imgW="533400" imgH="393700" progId="Equation.DSMT4">
                  <p:embed/>
                </p:oleObj>
              </mc:Choice>
              <mc:Fallback>
                <p:oleObj name="Equation" r:id="rId19" imgW="5334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120" y="2707637"/>
                        <a:ext cx="94297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椭圆 27"/>
          <p:cNvSpPr/>
          <p:nvPr/>
        </p:nvSpPr>
        <p:spPr>
          <a:xfrm>
            <a:off x="1972982" y="2804475"/>
            <a:ext cx="504825" cy="50323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9" name="对象 18"/>
          <p:cNvGraphicFramePr>
            <a:graphicFrameLocks noChangeAspect="1"/>
          </p:cNvGraphicFramePr>
          <p:nvPr/>
        </p:nvGraphicFramePr>
        <p:xfrm>
          <a:off x="4683125" y="3760149"/>
          <a:ext cx="1103313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1" name="Equation" r:id="rId21" imgW="622300" imgH="393700" progId="Equation.DSMT4">
                  <p:embed/>
                </p:oleObj>
              </mc:Choice>
              <mc:Fallback>
                <p:oleObj name="Equation" r:id="rId21" imgW="6223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25" y="3760149"/>
                        <a:ext cx="1103313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19"/>
          <p:cNvGraphicFramePr>
            <a:graphicFrameLocks noChangeAspect="1"/>
          </p:cNvGraphicFramePr>
          <p:nvPr/>
        </p:nvGraphicFramePr>
        <p:xfrm>
          <a:off x="6746875" y="3737924"/>
          <a:ext cx="62865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2" name="Equation" r:id="rId23" imgW="355600" imgH="393065" progId="Equation.DSMT4">
                  <p:embed/>
                </p:oleObj>
              </mc:Choice>
              <mc:Fallback>
                <p:oleObj name="Equation" r:id="rId23" imgW="355600" imgH="393065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75" y="3737924"/>
                        <a:ext cx="62865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椭圆 30"/>
          <p:cNvSpPr/>
          <p:nvPr/>
        </p:nvSpPr>
        <p:spPr>
          <a:xfrm>
            <a:off x="6022975" y="3863337"/>
            <a:ext cx="504825" cy="5048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930400" y="1848799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6003925" y="1836099"/>
            <a:ext cx="5429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6084188" y="2801782"/>
            <a:ext cx="388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2029666" y="3833174"/>
            <a:ext cx="388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1953932" y="2809237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003925" y="3877624"/>
            <a:ext cx="5429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28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52825" y="1339993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P92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539552" y="1374431"/>
            <a:ext cx="7159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.用分母相同的分数组成算式并计算。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8" y="2234649"/>
            <a:ext cx="7557025" cy="6742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4785" y="93072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P92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14953" y="749769"/>
            <a:ext cx="89290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算式接龙：每一次的得数是下一个算式的第一个数。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487" y="1448208"/>
            <a:ext cx="7557025" cy="294552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4953" y="1227182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P92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250825" y="627063"/>
            <a:ext cx="8712200" cy="12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.有红、黄、蓝三条丝带。红丝带比黄丝带长     m，蓝丝带比黄丝带短     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，蓝丝带与红丝带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相差多少米？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对象 2"/>
          <p:cNvGraphicFramePr>
            <a:graphicFrameLocks noChangeAspect="1"/>
          </p:cNvGraphicFramePr>
          <p:nvPr/>
        </p:nvGraphicFramePr>
        <p:xfrm>
          <a:off x="7052878" y="581039"/>
          <a:ext cx="4175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1" imgW="228600" imgH="393700" progId="Equation.DSMT4">
                  <p:embed/>
                </p:oleObj>
              </mc:Choice>
              <mc:Fallback>
                <p:oleObj name="Equation" r:id="rId1" imgW="2286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2878" y="581039"/>
                        <a:ext cx="4175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3"/>
          <p:cNvGraphicFramePr>
            <a:graphicFrameLocks noChangeAspect="1"/>
          </p:cNvGraphicFramePr>
          <p:nvPr/>
        </p:nvGraphicFramePr>
        <p:xfrm>
          <a:off x="2315612" y="1207902"/>
          <a:ext cx="41751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3" imgW="228600" imgH="393700" progId="Equation.DSMT4">
                  <p:embed/>
                </p:oleObj>
              </mc:Choice>
              <mc:Fallback>
                <p:oleObj name="Equation" r:id="rId3" imgW="2286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5612" y="1207902"/>
                        <a:ext cx="417513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 bwMode="auto">
          <a:xfrm>
            <a:off x="4567238" y="2819400"/>
            <a:ext cx="3468687" cy="690563"/>
            <a:chOff x="4614862" y="2122487"/>
            <a:chExt cx="3468688" cy="690562"/>
          </a:xfrm>
        </p:grpSpPr>
        <p:grpSp>
          <p:nvGrpSpPr>
            <p:cNvPr id="11" name="组合 44"/>
            <p:cNvGrpSpPr/>
            <p:nvPr/>
          </p:nvGrpSpPr>
          <p:grpSpPr bwMode="auto">
            <a:xfrm>
              <a:off x="4614862" y="2122487"/>
              <a:ext cx="2711708" cy="690562"/>
              <a:chOff x="1728087" y="2877860"/>
              <a:chExt cx="2711708" cy="690562"/>
            </a:xfrm>
          </p:grpSpPr>
          <p:grpSp>
            <p:nvGrpSpPr>
              <p:cNvPr id="14" name="组合 27"/>
              <p:cNvGrpSpPr/>
              <p:nvPr/>
            </p:nvGrpSpPr>
            <p:grpSpPr bwMode="auto">
              <a:xfrm>
                <a:off x="1728087" y="2877860"/>
                <a:ext cx="605538" cy="684212"/>
                <a:chOff x="2104802" y="1752600"/>
                <a:chExt cx="501650" cy="683264"/>
              </a:xfrm>
            </p:grpSpPr>
            <p:sp>
              <p:nvSpPr>
                <p:cNvPr id="19489" name="文本框 59"/>
                <p:cNvSpPr txBox="1">
                  <a:spLocks noChangeArrowheads="1"/>
                </p:cNvSpPr>
                <p:nvPr/>
              </p:nvSpPr>
              <p:spPr bwMode="auto">
                <a:xfrm>
                  <a:off x="2104802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490" name="直接连接符 19489"/>
                <p:cNvCxnSpPr/>
                <p:nvPr/>
              </p:nvCxnSpPr>
              <p:spPr>
                <a:xfrm>
                  <a:off x="2200807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文本框 28"/>
              <p:cNvSpPr txBox="1">
                <a:spLocks noChangeArrowheads="1"/>
              </p:cNvSpPr>
              <p:nvPr/>
            </p:nvSpPr>
            <p:spPr bwMode="auto">
              <a:xfrm>
                <a:off x="2141086" y="3035300"/>
                <a:ext cx="495751" cy="388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文本框 28"/>
              <p:cNvSpPr txBox="1">
                <a:spLocks noChangeArrowheads="1"/>
              </p:cNvSpPr>
              <p:nvPr/>
            </p:nvSpPr>
            <p:spPr bwMode="auto">
              <a:xfrm>
                <a:off x="2839833" y="3035300"/>
                <a:ext cx="495751" cy="388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0" name="组合 27"/>
              <p:cNvGrpSpPr/>
              <p:nvPr/>
            </p:nvGrpSpPr>
            <p:grpSpPr bwMode="auto">
              <a:xfrm>
                <a:off x="2451636" y="2884210"/>
                <a:ext cx="605538" cy="684212"/>
                <a:chOff x="2104802" y="1752600"/>
                <a:chExt cx="501650" cy="683264"/>
              </a:xfrm>
            </p:grpSpPr>
            <p:sp>
              <p:nvSpPr>
                <p:cNvPr id="28" name="文本框 57"/>
                <p:cNvSpPr txBox="1">
                  <a:spLocks noChangeArrowheads="1"/>
                </p:cNvSpPr>
                <p:nvPr/>
              </p:nvSpPr>
              <p:spPr bwMode="auto">
                <a:xfrm>
                  <a:off x="2105093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488" name="直接连接符 19487"/>
                <p:cNvCxnSpPr/>
                <p:nvPr/>
              </p:nvCxnSpPr>
              <p:spPr>
                <a:xfrm>
                  <a:off x="2201098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组合 27"/>
              <p:cNvGrpSpPr/>
              <p:nvPr/>
            </p:nvGrpSpPr>
            <p:grpSpPr bwMode="auto">
              <a:xfrm>
                <a:off x="3164844" y="2884210"/>
                <a:ext cx="1274951" cy="684212"/>
                <a:chOff x="1500412" y="1752600"/>
                <a:chExt cx="1056215" cy="683264"/>
              </a:xfrm>
            </p:grpSpPr>
            <p:sp>
              <p:nvSpPr>
                <p:cNvPr id="24" name="文本框 53"/>
                <p:cNvSpPr txBox="1">
                  <a:spLocks noChangeArrowheads="1"/>
                </p:cNvSpPr>
                <p:nvPr/>
              </p:nvSpPr>
              <p:spPr bwMode="auto">
                <a:xfrm>
                  <a:off x="1500355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10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>
                <a:xfrm>
                  <a:off x="1596361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文本框 62"/>
                <p:cNvSpPr txBox="1">
                  <a:spLocks noChangeArrowheads="1"/>
                </p:cNvSpPr>
                <p:nvPr/>
              </p:nvSpPr>
              <p:spPr bwMode="auto">
                <a:xfrm>
                  <a:off x="2055345" y="1752600"/>
                  <a:ext cx="501069" cy="6832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>
                <a:xfrm>
                  <a:off x="2167132" y="2056977"/>
                  <a:ext cx="29459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文本框 28"/>
              <p:cNvSpPr txBox="1">
                <a:spLocks noChangeArrowheads="1"/>
              </p:cNvSpPr>
              <p:nvPr/>
            </p:nvSpPr>
            <p:spPr bwMode="auto">
              <a:xfrm>
                <a:off x="3548042" y="3035300"/>
                <a:ext cx="495751" cy="388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" name="文本框 64"/>
            <p:cNvSpPr txBox="1">
              <a:spLocks noChangeArrowheads="1"/>
            </p:cNvSpPr>
            <p:nvPr/>
          </p:nvSpPr>
          <p:spPr bwMode="auto">
            <a:xfrm>
              <a:off x="7023100" y="2289175"/>
              <a:ext cx="10604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m </a:t>
              </a:r>
              <a:r>
                <a: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491" name="组合 19490"/>
          <p:cNvGrpSpPr/>
          <p:nvPr/>
        </p:nvGrpSpPr>
        <p:grpSpPr bwMode="auto">
          <a:xfrm>
            <a:off x="4057650" y="3625850"/>
            <a:ext cx="4648200" cy="720725"/>
            <a:chOff x="3985968" y="3124665"/>
            <a:chExt cx="4648231" cy="720724"/>
          </a:xfrm>
        </p:grpSpPr>
        <p:sp>
          <p:nvSpPr>
            <p:cNvPr id="19492" name="文本框 66"/>
            <p:cNvSpPr txBox="1">
              <a:spLocks noChangeArrowheads="1"/>
            </p:cNvSpPr>
            <p:nvPr/>
          </p:nvSpPr>
          <p:spPr bwMode="auto">
            <a:xfrm>
              <a:off x="3985968" y="3124665"/>
              <a:ext cx="4648231" cy="576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答：蓝丝带与红丝带相差     米。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494" name="文本框 73"/>
            <p:cNvSpPr txBox="1">
              <a:spLocks noChangeArrowheads="1"/>
            </p:cNvSpPr>
            <p:nvPr/>
          </p:nvSpPr>
          <p:spPr bwMode="auto">
            <a:xfrm>
              <a:off x="7344999" y="3161178"/>
              <a:ext cx="604816" cy="684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9496" name="直接连接符 19495"/>
            <p:cNvCxnSpPr/>
            <p:nvPr/>
          </p:nvCxnSpPr>
          <p:spPr bwMode="auto">
            <a:xfrm>
              <a:off x="7480079" y="3465978"/>
              <a:ext cx="35560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97" name="矩形 19496"/>
          <p:cNvSpPr/>
          <p:nvPr/>
        </p:nvSpPr>
        <p:spPr>
          <a:xfrm>
            <a:off x="1116013" y="2389188"/>
            <a:ext cx="2457450" cy="215900"/>
          </a:xfrm>
          <a:prstGeom prst="rect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99" name="矩形 19498"/>
          <p:cNvSpPr/>
          <p:nvPr/>
        </p:nvSpPr>
        <p:spPr>
          <a:xfrm>
            <a:off x="1116013" y="3338513"/>
            <a:ext cx="1473200" cy="2159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500" name="矩形 19499"/>
          <p:cNvSpPr/>
          <p:nvPr/>
        </p:nvSpPr>
        <p:spPr>
          <a:xfrm>
            <a:off x="1116013" y="4224338"/>
            <a:ext cx="1104900" cy="215900"/>
          </a:xfrm>
          <a:prstGeom prst="rect">
            <a:avLst/>
          </a:prstGeom>
          <a:solidFill>
            <a:srgbClr val="00B0F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501" name="组合 19500"/>
          <p:cNvGrpSpPr/>
          <p:nvPr/>
        </p:nvGrpSpPr>
        <p:grpSpPr bwMode="auto">
          <a:xfrm>
            <a:off x="2003425" y="2535238"/>
            <a:ext cx="1681163" cy="2489200"/>
            <a:chOff x="1997505" y="2067558"/>
            <a:chExt cx="1680368" cy="2488983"/>
          </a:xfrm>
        </p:grpSpPr>
        <p:sp>
          <p:nvSpPr>
            <p:cNvPr id="19502" name="左中括号 19501"/>
            <p:cNvSpPr/>
            <p:nvPr/>
          </p:nvSpPr>
          <p:spPr>
            <a:xfrm rot="16200000">
              <a:off x="3021732" y="1693926"/>
              <a:ext cx="98416" cy="991719"/>
            </a:xfrm>
            <a:prstGeom prst="leftBracket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9503" name="组合 75"/>
            <p:cNvGrpSpPr/>
            <p:nvPr/>
          </p:nvGrpSpPr>
          <p:grpSpPr bwMode="auto">
            <a:xfrm>
              <a:off x="1997505" y="2067558"/>
              <a:ext cx="1680368" cy="2488983"/>
              <a:chOff x="1997505" y="2067558"/>
              <a:chExt cx="1680368" cy="2488983"/>
            </a:xfrm>
          </p:grpSpPr>
          <p:cxnSp>
            <p:nvCxnSpPr>
              <p:cNvPr id="19504" name="直接连接符 19503"/>
              <p:cNvCxnSpPr/>
              <p:nvPr/>
            </p:nvCxnSpPr>
            <p:spPr>
              <a:xfrm>
                <a:off x="2576669" y="2137402"/>
                <a:ext cx="0" cy="183499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05" name="直接连接符 19504"/>
              <p:cNvCxnSpPr/>
              <p:nvPr/>
            </p:nvCxnSpPr>
            <p:spPr>
              <a:xfrm>
                <a:off x="2214890" y="2137402"/>
                <a:ext cx="0" cy="183499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06" name="直接连接符 19505"/>
              <p:cNvCxnSpPr/>
              <p:nvPr/>
            </p:nvCxnSpPr>
            <p:spPr>
              <a:xfrm>
                <a:off x="2583016" y="2864414"/>
                <a:ext cx="98378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07" name="直接连接符 19506"/>
              <p:cNvCxnSpPr/>
              <p:nvPr/>
            </p:nvCxnSpPr>
            <p:spPr>
              <a:xfrm>
                <a:off x="2583016" y="3089819"/>
                <a:ext cx="98378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08" name="直接连接符 19507"/>
              <p:cNvCxnSpPr/>
              <p:nvPr/>
            </p:nvCxnSpPr>
            <p:spPr>
              <a:xfrm>
                <a:off x="2214890" y="3753336"/>
                <a:ext cx="13519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09" name="直接连接符 19508"/>
              <p:cNvCxnSpPr/>
              <p:nvPr/>
            </p:nvCxnSpPr>
            <p:spPr>
              <a:xfrm>
                <a:off x="2214890" y="3972392"/>
                <a:ext cx="13519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10" name="直接连接符 19509"/>
              <p:cNvCxnSpPr/>
              <p:nvPr/>
            </p:nvCxnSpPr>
            <p:spPr>
              <a:xfrm flipV="1">
                <a:off x="3568387" y="2067558"/>
                <a:ext cx="0" cy="194293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511" name="组合 27"/>
              <p:cNvGrpSpPr/>
              <p:nvPr/>
            </p:nvGrpSpPr>
            <p:grpSpPr bwMode="auto">
              <a:xfrm>
                <a:off x="2757918" y="2261097"/>
                <a:ext cx="919955" cy="584775"/>
                <a:chOff x="4511676" y="2346325"/>
                <a:chExt cx="919955" cy="584775"/>
              </a:xfrm>
            </p:grpSpPr>
            <p:sp>
              <p:nvSpPr>
                <p:cNvPr id="32" name="文本框 28"/>
                <p:cNvSpPr txBox="1">
                  <a:spLocks noChangeArrowheads="1"/>
                </p:cNvSpPr>
                <p:nvPr/>
              </p:nvSpPr>
              <p:spPr bwMode="auto">
                <a:xfrm>
                  <a:off x="4511316" y="2346344"/>
                  <a:ext cx="606138" cy="5842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7</a:t>
                  </a:r>
                  <a:endParaRPr lang="en-US" altLang="zh-CN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20</a:t>
                  </a:r>
                  <a:endPara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 bwMode="auto">
                <a:xfrm>
                  <a:off x="4639842" y="2605183"/>
                  <a:ext cx="357019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文本框 36"/>
                <p:cNvSpPr txBox="1">
                  <a:spLocks noChangeArrowheads="1"/>
                </p:cNvSpPr>
                <p:nvPr/>
              </p:nvSpPr>
              <p:spPr bwMode="auto">
                <a:xfrm>
                  <a:off x="4825493" y="2443189"/>
                  <a:ext cx="606138" cy="338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m</a:t>
                  </a:r>
                  <a:endPara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19512" name="左中括号 19511"/>
              <p:cNvSpPr/>
              <p:nvPr/>
            </p:nvSpPr>
            <p:spPr>
              <a:xfrm rot="16200000">
                <a:off x="2355302" y="2962106"/>
                <a:ext cx="80955" cy="361779"/>
              </a:xfrm>
              <a:prstGeom prst="leftBracket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pSp>
            <p:nvGrpSpPr>
              <p:cNvPr id="19513" name="组合 34"/>
              <p:cNvGrpSpPr/>
              <p:nvPr/>
            </p:nvGrpSpPr>
            <p:grpSpPr bwMode="auto">
              <a:xfrm>
                <a:off x="1997505" y="3184736"/>
                <a:ext cx="902890" cy="584775"/>
                <a:chOff x="2176463" y="3377913"/>
                <a:chExt cx="902890" cy="584775"/>
              </a:xfrm>
            </p:grpSpPr>
            <p:grpSp>
              <p:nvGrpSpPr>
                <p:cNvPr id="19516" name="组合 31"/>
                <p:cNvGrpSpPr/>
                <p:nvPr/>
              </p:nvGrpSpPr>
              <p:grpSpPr bwMode="auto">
                <a:xfrm>
                  <a:off x="2176463" y="3377913"/>
                  <a:ext cx="606425" cy="584775"/>
                  <a:chOff x="4511676" y="2346325"/>
                  <a:chExt cx="606425" cy="584775"/>
                </a:xfrm>
              </p:grpSpPr>
              <p:sp>
                <p:nvSpPr>
                  <p:cNvPr id="19518" name="文本框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11676" y="2346701"/>
                    <a:ext cx="606138" cy="58424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>
                      <a:lnSpc>
                        <a:spcPct val="80000"/>
                      </a:lnSpc>
                    </a:pPr>
                    <a:r>
                      <a:rPr lang="en-US" altLang="zh-CN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rPr>
                      <a:t>3</a:t>
                    </a:r>
                    <a:endPara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endParaRPr>
                  </a:p>
                  <a:p>
                    <a:pPr algn="ctr">
                      <a:lnSpc>
                        <a:spcPct val="80000"/>
                      </a:lnSpc>
                    </a:pPr>
                    <a:r>
                      <a:rPr lang="en-US" altLang="zh-CN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rPr>
                      <a:t>20</a:t>
                    </a:r>
                    <a:endParaRPr lang="zh-CN" altLang="en-US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endParaRPr>
                  </a:p>
                </p:txBody>
              </p:sp>
              <p:cxnSp>
                <p:nvCxnSpPr>
                  <p:cNvPr id="19519" name="直接连接符 19518"/>
                  <p:cNvCxnSpPr/>
                  <p:nvPr/>
                </p:nvCxnSpPr>
                <p:spPr bwMode="auto">
                  <a:xfrm>
                    <a:off x="4640203" y="2605389"/>
                    <a:ext cx="357018" cy="0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517" name="文本框 37"/>
                <p:cNvSpPr txBox="1">
                  <a:spLocks noChangeArrowheads="1"/>
                </p:cNvSpPr>
                <p:nvPr/>
              </p:nvSpPr>
              <p:spPr bwMode="auto">
                <a:xfrm>
                  <a:off x="2473186" y="3484660"/>
                  <a:ext cx="606138" cy="338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80000"/>
                    </a:lnSpc>
                  </a:pPr>
                  <a:r>
                    <a:rPr lang="en-US" altLang="zh-CN" sz="20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m</a:t>
                  </a:r>
                  <a:endParaRPr lang="zh-CN" altLang="en-US" sz="20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19514" name="左中括号 19513"/>
              <p:cNvSpPr/>
              <p:nvPr/>
            </p:nvSpPr>
            <p:spPr>
              <a:xfrm rot="16200000">
                <a:off x="2844813" y="3351993"/>
                <a:ext cx="88892" cy="1348737"/>
              </a:xfrm>
              <a:prstGeom prst="leftBracket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9515" name="文本框 40"/>
              <p:cNvSpPr txBox="1">
                <a:spLocks noChangeArrowheads="1"/>
              </p:cNvSpPr>
              <p:nvPr/>
            </p:nvSpPr>
            <p:spPr bwMode="auto">
              <a:xfrm>
                <a:off x="2636965" y="4112283"/>
                <a:ext cx="606138" cy="444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zh-CN" altLang="en-US" sz="28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？</a:t>
                </a:r>
                <a:endPara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51" name="文本框 50"/>
          <p:cNvSpPr txBox="1"/>
          <p:nvPr/>
        </p:nvSpPr>
        <p:spPr>
          <a:xfrm>
            <a:off x="186515" y="1909764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P92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7" grpId="0" animBg="1"/>
      <p:bldP spid="19499" grpId="0" animBg="1"/>
      <p:bldP spid="19500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877</Words>
  <Application>WPS 演示</Application>
  <PresentationFormat>全屏显示(16:9)</PresentationFormat>
  <Paragraphs>288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79</vt:i4>
      </vt:variant>
      <vt:variant>
        <vt:lpstr>幻灯片标题</vt:lpstr>
      </vt:variant>
      <vt:variant>
        <vt:i4>19</vt:i4>
      </vt:variant>
    </vt:vector>
  </HeadingPairs>
  <TitlesOfParts>
    <vt:vector size="110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楷体</vt:lpstr>
      <vt:lpstr>楷体_GB2312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70</cp:revision>
  <dcterms:created xsi:type="dcterms:W3CDTF">2017-10-14T09:05:00Z</dcterms:created>
  <dcterms:modified xsi:type="dcterms:W3CDTF">2023-10-31T09:50:00Z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0A7BD86EE7784FC492AF39425832D1FE</vt:lpwstr>
  </property>
  <property fmtid="{D5CDD505-2E9C-101B-9397-08002B2CF9AE}" pid="3" name="KSOProductBuildVer">
    <vt:lpwstr>2052-11.8.2.11734</vt:lpwstr>
  </property>
</Properties>
</file>