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3"/>
    <p:sldId id="257" r:id="rId4"/>
    <p:sldId id="258" r:id="rId5"/>
    <p:sldId id="259" r:id="rId6"/>
    <p:sldId id="260" r:id="rId7"/>
    <p:sldId id="261" r:id="rId8"/>
    <p:sldId id="264" r:id="rId9"/>
    <p:sldId id="265" r:id="rId10"/>
    <p:sldId id="266" r:id="rId11"/>
    <p:sldId id="267" r:id="rId12"/>
    <p:sldId id="271" r:id="rId13"/>
    <p:sldId id="268" r:id="rId14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20" y="744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7" Type="http://schemas.openxmlformats.org/officeDocument/2006/relationships/image" Target="../media/image30.wmf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58129FB-6F8E-4180-9DD0-DA77E4099B77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>
              <a:defRPr/>
            </a:pPr>
            <a:fld id="{BCD02170-1D63-4A2D-BE5E-5AC8A0133AA0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E240292-E479-4824-8ABB-F34D25E963C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1.v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2.bin"/><Relationship Id="rId3" Type="http://schemas.openxmlformats.org/officeDocument/2006/relationships/image" Target="../media/image16.wmf"/><Relationship Id="rId2" Type="http://schemas.openxmlformats.org/officeDocument/2006/relationships/oleObject" Target="../embeddings/oleObject1.bin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wmf"/><Relationship Id="rId8" Type="http://schemas.openxmlformats.org/officeDocument/2006/relationships/oleObject" Target="../embeddings/oleObject6.bin"/><Relationship Id="rId7" Type="http://schemas.openxmlformats.org/officeDocument/2006/relationships/image" Target="../media/image26.wmf"/><Relationship Id="rId6" Type="http://schemas.openxmlformats.org/officeDocument/2006/relationships/oleObject" Target="../embeddings/oleObject5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4.bin"/><Relationship Id="rId3" Type="http://schemas.openxmlformats.org/officeDocument/2006/relationships/image" Target="../media/image24.wmf"/><Relationship Id="rId24" Type="http://schemas.openxmlformats.org/officeDocument/2006/relationships/vmlDrawing" Target="../drawings/vmlDrawing2.vml"/><Relationship Id="rId23" Type="http://schemas.openxmlformats.org/officeDocument/2006/relationships/slideLayout" Target="../slideLayouts/slideLayout2.xml"/><Relationship Id="rId22" Type="http://schemas.openxmlformats.org/officeDocument/2006/relationships/image" Target="../media/image32.png"/><Relationship Id="rId21" Type="http://schemas.openxmlformats.org/officeDocument/2006/relationships/oleObject" Target="../embeddings/oleObject14.bin"/><Relationship Id="rId20" Type="http://schemas.openxmlformats.org/officeDocument/2006/relationships/oleObject" Target="../embeddings/oleObject13.bin"/><Relationship Id="rId2" Type="http://schemas.openxmlformats.org/officeDocument/2006/relationships/oleObject" Target="../embeddings/oleObject3.bin"/><Relationship Id="rId19" Type="http://schemas.openxmlformats.org/officeDocument/2006/relationships/oleObject" Target="../embeddings/oleObject12.bin"/><Relationship Id="rId18" Type="http://schemas.openxmlformats.org/officeDocument/2006/relationships/image" Target="../media/image31.wmf"/><Relationship Id="rId17" Type="http://schemas.openxmlformats.org/officeDocument/2006/relationships/oleObject" Target="../embeddings/oleObject11.bin"/><Relationship Id="rId16" Type="http://schemas.openxmlformats.org/officeDocument/2006/relationships/image" Target="../media/image30.wmf"/><Relationship Id="rId15" Type="http://schemas.openxmlformats.org/officeDocument/2006/relationships/oleObject" Target="../embeddings/oleObject10.bin"/><Relationship Id="rId14" Type="http://schemas.openxmlformats.org/officeDocument/2006/relationships/oleObject" Target="../embeddings/oleObject9.bin"/><Relationship Id="rId13" Type="http://schemas.openxmlformats.org/officeDocument/2006/relationships/image" Target="../media/image29.wmf"/><Relationship Id="rId12" Type="http://schemas.openxmlformats.org/officeDocument/2006/relationships/oleObject" Target="../embeddings/oleObject8.bin"/><Relationship Id="rId11" Type="http://schemas.openxmlformats.org/officeDocument/2006/relationships/image" Target="../media/image28.wmf"/><Relationship Id="rId10" Type="http://schemas.openxmlformats.org/officeDocument/2006/relationships/oleObject" Target="../embeddings/oleObject7.bin"/><Relationship Id="rId1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1951017" y="1219200"/>
            <a:ext cx="6080166" cy="11080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练习二十四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156153" y="2571750"/>
            <a:ext cx="483169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P95-P96</a:t>
            </a:r>
            <a:r>
              <a:rPr lang="zh-CN" altLang="en-US" sz="2000" b="1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练习二十四）</a:t>
            </a:r>
            <a:endParaRPr lang="zh-CN" altLang="en-US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534" y="1203598"/>
            <a:ext cx="1284036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1316038"/>
            <a:ext cx="8312150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 bwMode="auto">
          <a:xfrm>
            <a:off x="1666875" y="1774825"/>
            <a:ext cx="527050" cy="830263"/>
            <a:chOff x="1892300" y="1860550"/>
            <a:chExt cx="527050" cy="830997"/>
          </a:xfrm>
        </p:grpSpPr>
        <p:sp>
          <p:nvSpPr>
            <p:cNvPr id="3" name="文本框 2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24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7" name="直接连接符 6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 bwMode="auto">
          <a:xfrm>
            <a:off x="3832225" y="1774825"/>
            <a:ext cx="527050" cy="830263"/>
            <a:chOff x="1892300" y="1860550"/>
            <a:chExt cx="527050" cy="830997"/>
          </a:xfrm>
        </p:grpSpPr>
        <p:sp>
          <p:nvSpPr>
            <p:cNvPr id="13" name="文本框 12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13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18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 bwMode="auto">
          <a:xfrm>
            <a:off x="6022975" y="1774825"/>
            <a:ext cx="527050" cy="830263"/>
            <a:chOff x="1892300" y="1860550"/>
            <a:chExt cx="527050" cy="830997"/>
          </a:xfrm>
        </p:grpSpPr>
        <p:sp>
          <p:nvSpPr>
            <p:cNvPr id="16" name="文本框 15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4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21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 bwMode="auto">
          <a:xfrm>
            <a:off x="8216900" y="1774825"/>
            <a:ext cx="527050" cy="830263"/>
            <a:chOff x="1892300" y="1860550"/>
            <a:chExt cx="527050" cy="830997"/>
          </a:xfrm>
        </p:grpSpPr>
        <p:sp>
          <p:nvSpPr>
            <p:cNvPr id="19" name="文本框 18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 bwMode="auto">
          <a:xfrm>
            <a:off x="1666875" y="2514600"/>
            <a:ext cx="527050" cy="830263"/>
            <a:chOff x="1892300" y="1860550"/>
            <a:chExt cx="527050" cy="830997"/>
          </a:xfrm>
        </p:grpSpPr>
        <p:sp>
          <p:nvSpPr>
            <p:cNvPr id="22" name="文本框 21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34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63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 bwMode="auto">
          <a:xfrm>
            <a:off x="3832225" y="2509838"/>
            <a:ext cx="527050" cy="831850"/>
            <a:chOff x="1892300" y="1860550"/>
            <a:chExt cx="527050" cy="830997"/>
          </a:xfrm>
        </p:grpSpPr>
        <p:sp>
          <p:nvSpPr>
            <p:cNvPr id="25" name="文本框 24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946275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 bwMode="auto">
          <a:xfrm>
            <a:off x="6010275" y="2509838"/>
            <a:ext cx="527050" cy="831850"/>
            <a:chOff x="1892300" y="1860550"/>
            <a:chExt cx="527050" cy="830997"/>
          </a:xfrm>
        </p:grpSpPr>
        <p:sp>
          <p:nvSpPr>
            <p:cNvPr id="28" name="文本框 27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5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12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946275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/>
        </p:nvGrpSpPr>
        <p:grpSpPr bwMode="auto">
          <a:xfrm>
            <a:off x="8204200" y="2509838"/>
            <a:ext cx="527050" cy="831850"/>
            <a:chOff x="1892300" y="1860550"/>
            <a:chExt cx="527050" cy="830997"/>
          </a:xfrm>
        </p:grpSpPr>
        <p:sp>
          <p:nvSpPr>
            <p:cNvPr id="31" name="文本框 30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18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35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1946275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文本框 32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P95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323975"/>
            <a:ext cx="8312150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301750" y="1943100"/>
            <a:ext cx="40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3752850" y="1943100"/>
            <a:ext cx="40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6292850" y="1943100"/>
            <a:ext cx="40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143750" y="1943100"/>
            <a:ext cx="4064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301750" y="2614613"/>
            <a:ext cx="40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733800" y="2646363"/>
            <a:ext cx="40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6324600" y="2614613"/>
            <a:ext cx="40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</a:rPr>
              <a:t>-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P95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组合 28"/>
          <p:cNvGrpSpPr/>
          <p:nvPr/>
        </p:nvGrpSpPr>
        <p:grpSpPr bwMode="auto">
          <a:xfrm>
            <a:off x="1270367" y="2655997"/>
            <a:ext cx="2890837" cy="830263"/>
            <a:chOff x="1428746" y="2539348"/>
            <a:chExt cx="2891624" cy="830997"/>
          </a:xfrm>
        </p:grpSpPr>
        <p:grpSp>
          <p:nvGrpSpPr>
            <p:cNvPr id="11278" name="组合 4"/>
            <p:cNvGrpSpPr/>
            <p:nvPr/>
          </p:nvGrpSpPr>
          <p:grpSpPr bwMode="auto">
            <a:xfrm>
              <a:off x="1428746" y="2539348"/>
              <a:ext cx="527050" cy="830997"/>
              <a:chOff x="1892300" y="1860550"/>
              <a:chExt cx="527050" cy="830997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1892300" y="1860550"/>
                <a:ext cx="527193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7" name="直接连接符 6"/>
              <p:cNvCxnSpPr/>
              <p:nvPr/>
            </p:nvCxnSpPr>
            <p:spPr>
              <a:xfrm>
                <a:off x="1946290" y="2275254"/>
                <a:ext cx="435093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9" name="文本框 7"/>
            <p:cNvSpPr txBox="1">
              <a:spLocks noChangeArrowheads="1"/>
            </p:cNvSpPr>
            <p:nvPr/>
          </p:nvSpPr>
          <p:spPr bwMode="auto">
            <a:xfrm>
              <a:off x="1898241" y="2724013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1280" name="组合 8"/>
            <p:cNvGrpSpPr/>
            <p:nvPr/>
          </p:nvGrpSpPr>
          <p:grpSpPr bwMode="auto">
            <a:xfrm>
              <a:off x="2213851" y="2539348"/>
              <a:ext cx="527050" cy="830997"/>
              <a:chOff x="1892300" y="1860550"/>
              <a:chExt cx="527050" cy="83099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891634" y="1860550"/>
                <a:ext cx="527193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945623" y="2275254"/>
                <a:ext cx="435093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81" name="文本框 11"/>
            <p:cNvSpPr txBox="1">
              <a:spLocks noChangeArrowheads="1"/>
            </p:cNvSpPr>
            <p:nvPr/>
          </p:nvSpPr>
          <p:spPr bwMode="auto">
            <a:xfrm>
              <a:off x="2676459" y="2724013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1282" name="组合 12"/>
            <p:cNvGrpSpPr/>
            <p:nvPr/>
          </p:nvGrpSpPr>
          <p:grpSpPr bwMode="auto">
            <a:xfrm>
              <a:off x="2992069" y="2539348"/>
              <a:ext cx="527050" cy="830997"/>
              <a:chOff x="1892300" y="1860550"/>
              <a:chExt cx="527050" cy="830997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893089" y="1860550"/>
                <a:ext cx="525606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1947079" y="2275254"/>
                <a:ext cx="433506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83" name="文本框 15"/>
            <p:cNvSpPr txBox="1">
              <a:spLocks noChangeArrowheads="1"/>
            </p:cNvSpPr>
            <p:nvPr/>
          </p:nvSpPr>
          <p:spPr bwMode="auto">
            <a:xfrm>
              <a:off x="3442784" y="2724013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1284" name="组合 16"/>
            <p:cNvGrpSpPr/>
            <p:nvPr/>
          </p:nvGrpSpPr>
          <p:grpSpPr bwMode="auto">
            <a:xfrm>
              <a:off x="3793320" y="2539348"/>
              <a:ext cx="527050" cy="830997"/>
              <a:chOff x="1892300" y="1860550"/>
              <a:chExt cx="527050" cy="83099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92157" y="1860550"/>
                <a:ext cx="527193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1946147" y="2275254"/>
                <a:ext cx="435093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0" name="组合 29"/>
          <p:cNvGrpSpPr/>
          <p:nvPr/>
        </p:nvGrpSpPr>
        <p:grpSpPr bwMode="auto">
          <a:xfrm>
            <a:off x="4806585" y="2655997"/>
            <a:ext cx="1955800" cy="850900"/>
            <a:chOff x="2359566" y="3230607"/>
            <a:chExt cx="1954919" cy="850452"/>
          </a:xfrm>
        </p:grpSpPr>
        <p:sp>
          <p:nvSpPr>
            <p:cNvPr id="20" name="矩形 19"/>
            <p:cNvSpPr/>
            <p:nvPr/>
          </p:nvSpPr>
          <p:spPr>
            <a:xfrm>
              <a:off x="2359566" y="3454327"/>
              <a:ext cx="337985" cy="46171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1270" name="文本框 20"/>
            <p:cNvSpPr txBox="1">
              <a:spLocks noChangeArrowheads="1"/>
            </p:cNvSpPr>
            <p:nvPr/>
          </p:nvSpPr>
          <p:spPr bwMode="auto">
            <a:xfrm>
              <a:off x="2618084" y="3408016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1271" name="组合 21"/>
            <p:cNvGrpSpPr/>
            <p:nvPr/>
          </p:nvGrpSpPr>
          <p:grpSpPr bwMode="auto">
            <a:xfrm>
              <a:off x="2949289" y="3250062"/>
              <a:ext cx="527050" cy="830997"/>
              <a:chOff x="1892300" y="1860550"/>
              <a:chExt cx="527050" cy="830997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892861" y="1860135"/>
                <a:ext cx="526812" cy="8314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946811" y="2275841"/>
                <a:ext cx="43477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272" name="文本框 24"/>
            <p:cNvSpPr txBox="1">
              <a:spLocks noChangeArrowheads="1"/>
            </p:cNvSpPr>
            <p:nvPr/>
          </p:nvSpPr>
          <p:spPr bwMode="auto">
            <a:xfrm>
              <a:off x="3436899" y="3415272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1273" name="组合 25"/>
            <p:cNvGrpSpPr/>
            <p:nvPr/>
          </p:nvGrpSpPr>
          <p:grpSpPr bwMode="auto">
            <a:xfrm>
              <a:off x="3787435" y="3230607"/>
              <a:ext cx="527050" cy="830997"/>
              <a:chOff x="1892300" y="1860550"/>
              <a:chExt cx="527050" cy="830997"/>
            </a:xfrm>
          </p:grpSpPr>
          <p:sp>
            <p:nvSpPr>
              <p:cNvPr id="27" name="文本框 26"/>
              <p:cNvSpPr txBox="1"/>
              <p:nvPr/>
            </p:nvSpPr>
            <p:spPr>
              <a:xfrm>
                <a:off x="1892538" y="1860550"/>
                <a:ext cx="526812" cy="831412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8" name="直接连接符 27"/>
              <p:cNvCxnSpPr/>
              <p:nvPr/>
            </p:nvCxnSpPr>
            <p:spPr>
              <a:xfrm>
                <a:off x="1946489" y="2276256"/>
                <a:ext cx="434779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760" y="967826"/>
            <a:ext cx="8312727" cy="1359668"/>
          </a:xfrm>
          <a:prstGeom prst="rect">
            <a:avLst/>
          </a:prstGeom>
        </p:spPr>
      </p:pic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01663" y="3959225"/>
            <a:ext cx="82804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答：一共浇了所有果树的   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还有   没浇。</a:t>
            </a:r>
            <a:endParaRPr lang="zh-CN" altLang="en-US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2" name="对象 31"/>
          <p:cNvGraphicFramePr>
            <a:graphicFrameLocks noChangeAspect="1"/>
          </p:cNvGraphicFramePr>
          <p:nvPr/>
        </p:nvGraphicFramePr>
        <p:xfrm>
          <a:off x="5165725" y="3676650"/>
          <a:ext cx="592138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Equation" r:id="rId2" imgW="228600" imgH="393700" progId="Equation.DSMT4">
                  <p:embed/>
                </p:oleObj>
              </mc:Choice>
              <mc:Fallback>
                <p:oleObj name="Equation" r:id="rId2" imgW="228600" imgH="393700" progId="Equation.DSMT4">
                  <p:embed/>
                  <p:pic>
                    <p:nvPicPr>
                      <p:cNvPr id="0" name="对象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65725" y="3676650"/>
                        <a:ext cx="592138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对象 32"/>
          <p:cNvGraphicFramePr>
            <a:graphicFrameLocks noChangeAspect="1"/>
          </p:cNvGraphicFramePr>
          <p:nvPr/>
        </p:nvGraphicFramePr>
        <p:xfrm>
          <a:off x="6838950" y="3651250"/>
          <a:ext cx="558800" cy="102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" name="Equation" r:id="rId4" imgW="215900" imgH="393065" progId="Equation.DSMT4">
                  <p:embed/>
                </p:oleObj>
              </mc:Choice>
              <mc:Fallback>
                <p:oleObj name="Equation" r:id="rId4" imgW="215900" imgH="393065" progId="Equation.DSMT4">
                  <p:embed/>
                  <p:pic>
                    <p:nvPicPr>
                      <p:cNvPr id="0" name="对象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38950" y="3651250"/>
                        <a:ext cx="558800" cy="102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文本框 33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P95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5385" y="723250"/>
            <a:ext cx="7775262" cy="1240446"/>
          </a:xfrm>
          <a:prstGeom prst="rect">
            <a:avLst/>
          </a:prstGeom>
        </p:spPr>
      </p:pic>
      <p:grpSp>
        <p:nvGrpSpPr>
          <p:cNvPr id="79" name="组合 78"/>
          <p:cNvGrpSpPr/>
          <p:nvPr/>
        </p:nvGrpSpPr>
        <p:grpSpPr bwMode="auto">
          <a:xfrm>
            <a:off x="1082259" y="1967991"/>
            <a:ext cx="1600200" cy="830263"/>
            <a:chOff x="791186" y="2012973"/>
            <a:chExt cx="1600266" cy="830997"/>
          </a:xfrm>
        </p:grpSpPr>
        <p:sp>
          <p:nvSpPr>
            <p:cNvPr id="12344" name="文本框 4"/>
            <p:cNvSpPr txBox="1">
              <a:spLocks noChangeArrowheads="1"/>
            </p:cNvSpPr>
            <p:nvPr/>
          </p:nvSpPr>
          <p:spPr bwMode="auto">
            <a:xfrm>
              <a:off x="791186" y="2180812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45" name="文本框 5"/>
            <p:cNvSpPr txBox="1">
              <a:spLocks noChangeArrowheads="1"/>
            </p:cNvSpPr>
            <p:nvPr/>
          </p:nvSpPr>
          <p:spPr bwMode="auto">
            <a:xfrm>
              <a:off x="1095985" y="2200267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46" name="组合 6"/>
            <p:cNvGrpSpPr/>
            <p:nvPr/>
          </p:nvGrpSpPr>
          <p:grpSpPr bwMode="auto">
            <a:xfrm>
              <a:off x="1305874" y="2012973"/>
              <a:ext cx="527050" cy="830997"/>
              <a:chOff x="1820965" y="1860550"/>
              <a:chExt cx="527050" cy="830997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1820648" y="1860550"/>
                <a:ext cx="52707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9" name="直接连接符 8"/>
              <p:cNvCxnSpPr/>
              <p:nvPr/>
            </p:nvCxnSpPr>
            <p:spPr>
              <a:xfrm>
                <a:off x="1939716" y="2275254"/>
                <a:ext cx="3064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47" name="文本框 15"/>
            <p:cNvSpPr txBox="1">
              <a:spLocks noChangeArrowheads="1"/>
            </p:cNvSpPr>
            <p:nvPr/>
          </p:nvSpPr>
          <p:spPr bwMode="auto">
            <a:xfrm>
              <a:off x="1660393" y="2171700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48" name="组合 16"/>
            <p:cNvGrpSpPr/>
            <p:nvPr/>
          </p:nvGrpSpPr>
          <p:grpSpPr bwMode="auto">
            <a:xfrm>
              <a:off x="1864402" y="2012973"/>
              <a:ext cx="527050" cy="830997"/>
              <a:chOff x="1820965" y="1860550"/>
              <a:chExt cx="527050" cy="830997"/>
            </a:xfrm>
          </p:grpSpPr>
          <p:sp>
            <p:nvSpPr>
              <p:cNvPr id="18" name="文本框 17"/>
              <p:cNvSpPr txBox="1"/>
              <p:nvPr/>
            </p:nvSpPr>
            <p:spPr>
              <a:xfrm>
                <a:off x="1820943" y="1860550"/>
                <a:ext cx="52707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9" name="直接连接符 18"/>
              <p:cNvCxnSpPr/>
              <p:nvPr/>
            </p:nvCxnSpPr>
            <p:spPr>
              <a:xfrm>
                <a:off x="1940011" y="2275254"/>
                <a:ext cx="306400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0" name="组合 79"/>
          <p:cNvGrpSpPr/>
          <p:nvPr/>
        </p:nvGrpSpPr>
        <p:grpSpPr bwMode="auto">
          <a:xfrm>
            <a:off x="1082259" y="2663316"/>
            <a:ext cx="1049338" cy="830263"/>
            <a:chOff x="791186" y="2695133"/>
            <a:chExt cx="1048223" cy="830997"/>
          </a:xfrm>
        </p:grpSpPr>
        <p:sp>
          <p:nvSpPr>
            <p:cNvPr id="12339" name="文本框 19"/>
            <p:cNvSpPr txBox="1">
              <a:spLocks noChangeArrowheads="1"/>
            </p:cNvSpPr>
            <p:nvPr/>
          </p:nvSpPr>
          <p:spPr bwMode="auto">
            <a:xfrm>
              <a:off x="791186" y="2859979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40" name="文本框 20"/>
            <p:cNvSpPr txBox="1">
              <a:spLocks noChangeArrowheads="1"/>
            </p:cNvSpPr>
            <p:nvPr/>
          </p:nvSpPr>
          <p:spPr bwMode="auto">
            <a:xfrm>
              <a:off x="1095985" y="2879434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41" name="组合 21"/>
            <p:cNvGrpSpPr/>
            <p:nvPr/>
          </p:nvGrpSpPr>
          <p:grpSpPr bwMode="auto">
            <a:xfrm>
              <a:off x="1312359" y="2695133"/>
              <a:ext cx="527050" cy="830997"/>
              <a:chOff x="1820965" y="1860550"/>
              <a:chExt cx="527050" cy="830997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1821525" y="1860550"/>
                <a:ext cx="526490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9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4" name="直接连接符 23"/>
              <p:cNvCxnSpPr/>
              <p:nvPr/>
            </p:nvCxnSpPr>
            <p:spPr>
              <a:xfrm>
                <a:off x="1940461" y="2275254"/>
                <a:ext cx="30606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1" name="组合 80"/>
          <p:cNvGrpSpPr/>
          <p:nvPr/>
        </p:nvGrpSpPr>
        <p:grpSpPr bwMode="auto">
          <a:xfrm>
            <a:off x="3158586" y="1987795"/>
            <a:ext cx="1600200" cy="830263"/>
            <a:chOff x="3138791" y="2012973"/>
            <a:chExt cx="1600266" cy="830997"/>
          </a:xfrm>
        </p:grpSpPr>
        <p:sp>
          <p:nvSpPr>
            <p:cNvPr id="12330" name="文本框 24"/>
            <p:cNvSpPr txBox="1">
              <a:spLocks noChangeArrowheads="1"/>
            </p:cNvSpPr>
            <p:nvPr/>
          </p:nvSpPr>
          <p:spPr bwMode="auto">
            <a:xfrm>
              <a:off x="3138791" y="2180812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31" name="文本框 25"/>
            <p:cNvSpPr txBox="1">
              <a:spLocks noChangeArrowheads="1"/>
            </p:cNvSpPr>
            <p:nvPr/>
          </p:nvSpPr>
          <p:spPr bwMode="auto">
            <a:xfrm>
              <a:off x="3443590" y="2200267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32" name="组合 26"/>
            <p:cNvGrpSpPr/>
            <p:nvPr/>
          </p:nvGrpSpPr>
          <p:grpSpPr bwMode="auto">
            <a:xfrm>
              <a:off x="3653479" y="2012973"/>
              <a:ext cx="527050" cy="830997"/>
              <a:chOff x="1820965" y="1860550"/>
              <a:chExt cx="527050" cy="8309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1820648" y="1860550"/>
                <a:ext cx="52707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8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29" name="直接连接符 28"/>
              <p:cNvCxnSpPr/>
              <p:nvPr/>
            </p:nvCxnSpPr>
            <p:spPr>
              <a:xfrm>
                <a:off x="1939715" y="2275254"/>
                <a:ext cx="30640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33" name="文本框 29"/>
            <p:cNvSpPr txBox="1">
              <a:spLocks noChangeArrowheads="1"/>
            </p:cNvSpPr>
            <p:nvPr/>
          </p:nvSpPr>
          <p:spPr bwMode="auto">
            <a:xfrm>
              <a:off x="4007998" y="2171700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34" name="组合 30"/>
            <p:cNvGrpSpPr/>
            <p:nvPr/>
          </p:nvGrpSpPr>
          <p:grpSpPr bwMode="auto">
            <a:xfrm>
              <a:off x="4212007" y="2012973"/>
              <a:ext cx="527050" cy="830997"/>
              <a:chOff x="1820965" y="1860550"/>
              <a:chExt cx="527050" cy="830997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820943" y="1860550"/>
                <a:ext cx="52707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12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3" name="直接连接符 32"/>
              <p:cNvCxnSpPr/>
              <p:nvPr/>
            </p:nvCxnSpPr>
            <p:spPr>
              <a:xfrm>
                <a:off x="1940010" y="2275254"/>
                <a:ext cx="30640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2" name="组合 81"/>
          <p:cNvGrpSpPr/>
          <p:nvPr/>
        </p:nvGrpSpPr>
        <p:grpSpPr bwMode="auto">
          <a:xfrm>
            <a:off x="3158586" y="2683120"/>
            <a:ext cx="1047750" cy="830263"/>
            <a:chOff x="3138790" y="2695133"/>
            <a:chExt cx="1048223" cy="830997"/>
          </a:xfrm>
        </p:grpSpPr>
        <p:sp>
          <p:nvSpPr>
            <p:cNvPr id="12325" name="文本框 33"/>
            <p:cNvSpPr txBox="1">
              <a:spLocks noChangeArrowheads="1"/>
            </p:cNvSpPr>
            <p:nvPr/>
          </p:nvSpPr>
          <p:spPr bwMode="auto">
            <a:xfrm>
              <a:off x="3138790" y="2859979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26" name="文本框 34"/>
            <p:cNvSpPr txBox="1">
              <a:spLocks noChangeArrowheads="1"/>
            </p:cNvSpPr>
            <p:nvPr/>
          </p:nvSpPr>
          <p:spPr bwMode="auto">
            <a:xfrm>
              <a:off x="3443589" y="2879434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27" name="组合 35"/>
            <p:cNvGrpSpPr/>
            <p:nvPr/>
          </p:nvGrpSpPr>
          <p:grpSpPr bwMode="auto">
            <a:xfrm>
              <a:off x="3659963" y="2695133"/>
              <a:ext cx="527050" cy="830997"/>
              <a:chOff x="1820965" y="1860550"/>
              <a:chExt cx="527050" cy="830997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1820727" y="1860550"/>
                <a:ext cx="527288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19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38" name="直接连接符 37"/>
              <p:cNvCxnSpPr/>
              <p:nvPr/>
            </p:nvCxnSpPr>
            <p:spPr>
              <a:xfrm>
                <a:off x="1939843" y="2275254"/>
                <a:ext cx="30652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组合 82"/>
          <p:cNvGrpSpPr/>
          <p:nvPr/>
        </p:nvGrpSpPr>
        <p:grpSpPr bwMode="auto">
          <a:xfrm>
            <a:off x="5162059" y="1901614"/>
            <a:ext cx="1587500" cy="830263"/>
            <a:chOff x="5106883" y="2000003"/>
            <a:chExt cx="1587296" cy="830997"/>
          </a:xfrm>
        </p:grpSpPr>
        <p:sp>
          <p:nvSpPr>
            <p:cNvPr id="12318" name="文本框 38"/>
            <p:cNvSpPr txBox="1">
              <a:spLocks noChangeArrowheads="1"/>
            </p:cNvSpPr>
            <p:nvPr/>
          </p:nvSpPr>
          <p:spPr bwMode="auto">
            <a:xfrm>
              <a:off x="5106883" y="2180812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19" name="文本框 39"/>
            <p:cNvSpPr txBox="1">
              <a:spLocks noChangeArrowheads="1"/>
            </p:cNvSpPr>
            <p:nvPr/>
          </p:nvSpPr>
          <p:spPr bwMode="auto">
            <a:xfrm>
              <a:off x="5411682" y="2200267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5637040" y="2184316"/>
              <a:ext cx="526982" cy="4607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12321" name="文本框 43"/>
            <p:cNvSpPr txBox="1">
              <a:spLocks noChangeArrowheads="1"/>
            </p:cNvSpPr>
            <p:nvPr/>
          </p:nvSpPr>
          <p:spPr bwMode="auto">
            <a:xfrm>
              <a:off x="5917725" y="2158730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22" name="组合 44"/>
            <p:cNvGrpSpPr/>
            <p:nvPr/>
          </p:nvGrpSpPr>
          <p:grpSpPr bwMode="auto">
            <a:xfrm>
              <a:off x="6167129" y="2000003"/>
              <a:ext cx="527050" cy="830997"/>
              <a:chOff x="1820965" y="1860550"/>
              <a:chExt cx="527050" cy="830997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821033" y="1860550"/>
                <a:ext cx="52698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1940080" y="2275254"/>
                <a:ext cx="306348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4" name="组合 83"/>
          <p:cNvGrpSpPr/>
          <p:nvPr/>
        </p:nvGrpSpPr>
        <p:grpSpPr bwMode="auto">
          <a:xfrm>
            <a:off x="5162059" y="2596939"/>
            <a:ext cx="1047750" cy="830263"/>
            <a:chOff x="5106882" y="2695133"/>
            <a:chExt cx="1048223" cy="830997"/>
          </a:xfrm>
        </p:grpSpPr>
        <p:sp>
          <p:nvSpPr>
            <p:cNvPr id="12313" name="文本框 47"/>
            <p:cNvSpPr txBox="1">
              <a:spLocks noChangeArrowheads="1"/>
            </p:cNvSpPr>
            <p:nvPr/>
          </p:nvSpPr>
          <p:spPr bwMode="auto">
            <a:xfrm>
              <a:off x="5106882" y="2859979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14" name="文本框 48"/>
            <p:cNvSpPr txBox="1">
              <a:spLocks noChangeArrowheads="1"/>
            </p:cNvSpPr>
            <p:nvPr/>
          </p:nvSpPr>
          <p:spPr bwMode="auto">
            <a:xfrm>
              <a:off x="5411681" y="2879434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15" name="组合 49"/>
            <p:cNvGrpSpPr/>
            <p:nvPr/>
          </p:nvGrpSpPr>
          <p:grpSpPr bwMode="auto">
            <a:xfrm>
              <a:off x="5628055" y="2695133"/>
              <a:ext cx="527050" cy="830997"/>
              <a:chOff x="1820965" y="1860550"/>
              <a:chExt cx="527050" cy="830997"/>
            </a:xfrm>
          </p:grpSpPr>
          <p:sp>
            <p:nvSpPr>
              <p:cNvPr id="51" name="文本框 50"/>
              <p:cNvSpPr txBox="1"/>
              <p:nvPr/>
            </p:nvSpPr>
            <p:spPr>
              <a:xfrm>
                <a:off x="1820727" y="1860550"/>
                <a:ext cx="527288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6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52" name="直接连接符 51"/>
              <p:cNvCxnSpPr/>
              <p:nvPr/>
            </p:nvCxnSpPr>
            <p:spPr>
              <a:xfrm>
                <a:off x="1939843" y="2275254"/>
                <a:ext cx="306526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5" name="组合 84"/>
          <p:cNvGrpSpPr/>
          <p:nvPr/>
        </p:nvGrpSpPr>
        <p:grpSpPr bwMode="auto">
          <a:xfrm>
            <a:off x="7148863" y="1963696"/>
            <a:ext cx="1600200" cy="830263"/>
            <a:chOff x="7380885" y="2012973"/>
            <a:chExt cx="1600266" cy="830997"/>
          </a:xfrm>
        </p:grpSpPr>
        <p:sp>
          <p:nvSpPr>
            <p:cNvPr id="12304" name="文本框 64"/>
            <p:cNvSpPr txBox="1">
              <a:spLocks noChangeArrowheads="1"/>
            </p:cNvSpPr>
            <p:nvPr/>
          </p:nvSpPr>
          <p:spPr bwMode="auto">
            <a:xfrm>
              <a:off x="7380885" y="2180812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5" name="文本框 65"/>
            <p:cNvSpPr txBox="1">
              <a:spLocks noChangeArrowheads="1"/>
            </p:cNvSpPr>
            <p:nvPr/>
          </p:nvSpPr>
          <p:spPr bwMode="auto">
            <a:xfrm>
              <a:off x="7685684" y="2200267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06" name="组合 66"/>
            <p:cNvGrpSpPr/>
            <p:nvPr/>
          </p:nvGrpSpPr>
          <p:grpSpPr bwMode="auto">
            <a:xfrm>
              <a:off x="7895573" y="2012973"/>
              <a:ext cx="527050" cy="830997"/>
              <a:chOff x="1820965" y="1860550"/>
              <a:chExt cx="527050" cy="830997"/>
            </a:xfrm>
          </p:grpSpPr>
          <p:sp>
            <p:nvSpPr>
              <p:cNvPr id="68" name="文本框 67"/>
              <p:cNvSpPr txBox="1"/>
              <p:nvPr/>
            </p:nvSpPr>
            <p:spPr>
              <a:xfrm>
                <a:off x="1820648" y="1860550"/>
                <a:ext cx="52707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69" name="直接连接符 68"/>
              <p:cNvCxnSpPr/>
              <p:nvPr/>
            </p:nvCxnSpPr>
            <p:spPr>
              <a:xfrm>
                <a:off x="1939715" y="2275254"/>
                <a:ext cx="30640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307" name="文本框 69"/>
            <p:cNvSpPr txBox="1">
              <a:spLocks noChangeArrowheads="1"/>
            </p:cNvSpPr>
            <p:nvPr/>
          </p:nvSpPr>
          <p:spPr bwMode="auto">
            <a:xfrm>
              <a:off x="8250092" y="2171700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-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08" name="组合 70"/>
            <p:cNvGrpSpPr/>
            <p:nvPr/>
          </p:nvGrpSpPr>
          <p:grpSpPr bwMode="auto">
            <a:xfrm>
              <a:off x="8454101" y="2012973"/>
              <a:ext cx="527050" cy="830997"/>
              <a:chOff x="1820965" y="1860550"/>
              <a:chExt cx="527050" cy="830997"/>
            </a:xfrm>
          </p:grpSpPr>
          <p:sp>
            <p:nvSpPr>
              <p:cNvPr id="72" name="文本框 71"/>
              <p:cNvSpPr txBox="1"/>
              <p:nvPr/>
            </p:nvSpPr>
            <p:spPr>
              <a:xfrm>
                <a:off x="1820943" y="1860550"/>
                <a:ext cx="527072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5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9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73" name="直接连接符 72"/>
              <p:cNvCxnSpPr/>
              <p:nvPr/>
            </p:nvCxnSpPr>
            <p:spPr>
              <a:xfrm>
                <a:off x="1940010" y="2275254"/>
                <a:ext cx="306401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6" name="组合 85"/>
          <p:cNvGrpSpPr/>
          <p:nvPr/>
        </p:nvGrpSpPr>
        <p:grpSpPr bwMode="auto">
          <a:xfrm>
            <a:off x="7148863" y="2659021"/>
            <a:ext cx="1049337" cy="830263"/>
            <a:chOff x="7380884" y="2695133"/>
            <a:chExt cx="1048223" cy="830997"/>
          </a:xfrm>
        </p:grpSpPr>
        <p:sp>
          <p:nvSpPr>
            <p:cNvPr id="12299" name="文本框 73"/>
            <p:cNvSpPr txBox="1">
              <a:spLocks noChangeArrowheads="1"/>
            </p:cNvSpPr>
            <p:nvPr/>
          </p:nvSpPr>
          <p:spPr bwMode="auto">
            <a:xfrm>
              <a:off x="7380884" y="2859979"/>
              <a:ext cx="544749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 i="1">
                  <a:solidFill>
                    <a:srgbClr val="FF0000"/>
                  </a:solidFill>
                  <a:latin typeface="Times New Roman" panose="02020603050405020304" pitchFamily="18" charset="0"/>
                </a:rPr>
                <a:t>x</a:t>
              </a:r>
              <a:endParaRPr lang="zh-CN" altLang="en-US" sz="2400" b="1" i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12300" name="文本框 74"/>
            <p:cNvSpPr txBox="1">
              <a:spLocks noChangeArrowheads="1"/>
            </p:cNvSpPr>
            <p:nvPr/>
          </p:nvSpPr>
          <p:spPr bwMode="auto">
            <a:xfrm>
              <a:off x="7685683" y="2879434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2301" name="组合 75"/>
            <p:cNvGrpSpPr/>
            <p:nvPr/>
          </p:nvGrpSpPr>
          <p:grpSpPr bwMode="auto">
            <a:xfrm>
              <a:off x="7902057" y="2695133"/>
              <a:ext cx="527050" cy="830997"/>
              <a:chOff x="1820965" y="1860550"/>
              <a:chExt cx="527050" cy="830997"/>
            </a:xfrm>
          </p:grpSpPr>
          <p:sp>
            <p:nvSpPr>
              <p:cNvPr id="77" name="文本框 76"/>
              <p:cNvSpPr txBox="1"/>
              <p:nvPr/>
            </p:nvSpPr>
            <p:spPr>
              <a:xfrm>
                <a:off x="1821524" y="1860550"/>
                <a:ext cx="526491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45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1940461" y="2275254"/>
                <a:ext cx="30606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5" name="文本框 64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P95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4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75455" y="550100"/>
            <a:ext cx="8135937" cy="1217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下面的计算对吗？把不对的在横线上改正过来。</a:t>
            </a:r>
            <a:endParaRPr lang="zh-CN" altLang="en-US" sz="32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5" name="组合 2"/>
          <p:cNvGrpSpPr/>
          <p:nvPr/>
        </p:nvGrpSpPr>
        <p:grpSpPr bwMode="auto">
          <a:xfrm>
            <a:off x="1904073" y="1185677"/>
            <a:ext cx="6792912" cy="1076325"/>
            <a:chOff x="1236436" y="1427396"/>
            <a:chExt cx="6793139" cy="1077000"/>
          </a:xfrm>
        </p:grpSpPr>
        <p:grpSp>
          <p:nvGrpSpPr>
            <p:cNvPr id="7" name="组合 53"/>
            <p:cNvGrpSpPr/>
            <p:nvPr/>
          </p:nvGrpSpPr>
          <p:grpSpPr bwMode="auto">
            <a:xfrm>
              <a:off x="1236436" y="1428071"/>
              <a:ext cx="1627188" cy="1076325"/>
              <a:chOff x="5624348" y="1370541"/>
              <a:chExt cx="1625768" cy="1077218"/>
            </a:xfrm>
          </p:grpSpPr>
          <p:grpSp>
            <p:nvGrpSpPr>
              <p:cNvPr id="16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2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3459"/>
                  <a:ext cx="820048" cy="10778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9" name="直接连接符 28"/>
                <p:cNvCxnSpPr/>
                <p:nvPr/>
              </p:nvCxnSpPr>
              <p:spPr bwMode="auto">
                <a:xfrm>
                  <a:off x="5642161" y="2032407"/>
                  <a:ext cx="3600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7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26" name="矩形 57"/>
                <p:cNvSpPr>
                  <a:spLocks noChangeArrowheads="1"/>
                </p:cNvSpPr>
                <p:nvPr/>
              </p:nvSpPr>
              <p:spPr bwMode="auto">
                <a:xfrm>
                  <a:off x="5422504" y="1506431"/>
                  <a:ext cx="805773" cy="10778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27" name="直接连接符 26"/>
                <p:cNvCxnSpPr/>
                <p:nvPr/>
              </p:nvCxnSpPr>
              <p:spPr bwMode="auto">
                <a:xfrm>
                  <a:off x="5646154" y="2045379"/>
                  <a:ext cx="3600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" name="矩形 17"/>
              <p:cNvSpPr>
                <a:spLocks noChangeArrowheads="1"/>
              </p:cNvSpPr>
              <p:nvPr/>
            </p:nvSpPr>
            <p:spPr bwMode="auto">
              <a:xfrm>
                <a:off x="6127163" y="1606748"/>
                <a:ext cx="620192" cy="585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8" name="组合 53"/>
            <p:cNvGrpSpPr/>
            <p:nvPr/>
          </p:nvGrpSpPr>
          <p:grpSpPr bwMode="auto">
            <a:xfrm>
              <a:off x="2623298" y="1427396"/>
              <a:ext cx="1139661" cy="1076325"/>
              <a:chOff x="5299861" y="1343998"/>
              <a:chExt cx="1138667" cy="1077218"/>
            </a:xfrm>
          </p:grpSpPr>
          <p:grpSp>
            <p:nvGrpSpPr>
              <p:cNvPr id="10" name="组合 54"/>
              <p:cNvGrpSpPr/>
              <p:nvPr/>
            </p:nvGrpSpPr>
            <p:grpSpPr bwMode="auto">
              <a:xfrm>
                <a:off x="5625644" y="1343998"/>
                <a:ext cx="812884" cy="1077218"/>
                <a:chOff x="5416636" y="1467592"/>
                <a:chExt cx="812884" cy="1077218"/>
              </a:xfrm>
            </p:grpSpPr>
            <p:sp>
              <p:nvSpPr>
                <p:cNvPr id="12" name="矩形 17"/>
                <p:cNvSpPr>
                  <a:spLocks noChangeArrowheads="1"/>
                </p:cNvSpPr>
                <p:nvPr/>
              </p:nvSpPr>
              <p:spPr bwMode="auto">
                <a:xfrm>
                  <a:off x="5416675" y="1467592"/>
                  <a:ext cx="812119" cy="10778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9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" name="直接连接符 12"/>
                <p:cNvCxnSpPr/>
                <p:nvPr/>
              </p:nvCxnSpPr>
              <p:spPr bwMode="auto">
                <a:xfrm>
                  <a:off x="5649842" y="2006539"/>
                  <a:ext cx="35213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1" name="矩形 17"/>
              <p:cNvSpPr>
                <a:spLocks noChangeArrowheads="1"/>
              </p:cNvSpPr>
              <p:nvPr/>
            </p:nvSpPr>
            <p:spPr bwMode="auto">
              <a:xfrm>
                <a:off x="5300519" y="1617446"/>
                <a:ext cx="618606" cy="5850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9" name="Text Box 2"/>
            <p:cNvSpPr txBox="1">
              <a:spLocks noChangeArrowheads="1"/>
            </p:cNvSpPr>
            <p:nvPr/>
          </p:nvSpPr>
          <p:spPr bwMode="auto">
            <a:xfrm>
              <a:off x="3476473" y="1665670"/>
              <a:ext cx="4553102" cy="5845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36" name="组合 18"/>
          <p:cNvGrpSpPr/>
          <p:nvPr/>
        </p:nvGrpSpPr>
        <p:grpSpPr bwMode="auto">
          <a:xfrm>
            <a:off x="1904073" y="2120715"/>
            <a:ext cx="6792912" cy="1076325"/>
            <a:chOff x="1741261" y="1928473"/>
            <a:chExt cx="6793139" cy="1076325"/>
          </a:xfrm>
        </p:grpSpPr>
        <p:grpSp>
          <p:nvGrpSpPr>
            <p:cNvPr id="37" name="组合 53"/>
            <p:cNvGrpSpPr/>
            <p:nvPr/>
          </p:nvGrpSpPr>
          <p:grpSpPr bwMode="auto">
            <a:xfrm>
              <a:off x="1741261" y="1928473"/>
              <a:ext cx="1627188" cy="1076325"/>
              <a:chOff x="5624348" y="1370541"/>
              <a:chExt cx="1625768" cy="1077218"/>
            </a:xfrm>
          </p:grpSpPr>
          <p:grpSp>
            <p:nvGrpSpPr>
              <p:cNvPr id="44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49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20048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0" name="直接连接符 49"/>
                <p:cNvCxnSpPr/>
                <p:nvPr/>
              </p:nvCxnSpPr>
              <p:spPr bwMode="auto">
                <a:xfrm>
                  <a:off x="5642161" y="2032743"/>
                  <a:ext cx="3600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47" name="矩形 57"/>
                <p:cNvSpPr>
                  <a:spLocks noChangeArrowheads="1"/>
                </p:cNvSpPr>
                <p:nvPr/>
              </p:nvSpPr>
              <p:spPr bwMode="auto">
                <a:xfrm>
                  <a:off x="5422504" y="1507107"/>
                  <a:ext cx="805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8" name="直接连接符 47"/>
                <p:cNvCxnSpPr/>
                <p:nvPr/>
              </p:nvCxnSpPr>
              <p:spPr bwMode="auto">
                <a:xfrm>
                  <a:off x="5646154" y="2045715"/>
                  <a:ext cx="3600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6" name="矩形 17"/>
              <p:cNvSpPr>
                <a:spLocks noChangeArrowheads="1"/>
              </p:cNvSpPr>
              <p:nvPr/>
            </p:nvSpPr>
            <p:spPr bwMode="auto">
              <a:xfrm>
                <a:off x="6127163" y="1607274"/>
                <a:ext cx="62019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38" name="Text Box 2"/>
            <p:cNvSpPr txBox="1">
              <a:spLocks noChangeArrowheads="1"/>
            </p:cNvSpPr>
            <p:nvPr/>
          </p:nvSpPr>
          <p:spPr bwMode="auto">
            <a:xfrm>
              <a:off x="3981298" y="2174535"/>
              <a:ext cx="4553102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39" name="组合 34"/>
            <p:cNvGrpSpPr/>
            <p:nvPr/>
          </p:nvGrpSpPr>
          <p:grpSpPr bwMode="auto">
            <a:xfrm>
              <a:off x="3080431" y="1928473"/>
              <a:ext cx="1235075" cy="1076325"/>
              <a:chOff x="9932988" y="5300663"/>
              <a:chExt cx="1235075" cy="1076325"/>
            </a:xfrm>
          </p:grpSpPr>
          <p:grpSp>
            <p:nvGrpSpPr>
              <p:cNvPr id="40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42" name="矩形 17"/>
                <p:cNvSpPr>
                  <a:spLocks noChangeArrowheads="1"/>
                </p:cNvSpPr>
                <p:nvPr/>
              </p:nvSpPr>
              <p:spPr bwMode="auto">
                <a:xfrm>
                  <a:off x="5408460" y="1496040"/>
                  <a:ext cx="81291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12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43" name="直接连接符 42"/>
                <p:cNvCxnSpPr/>
                <p:nvPr/>
              </p:nvCxnSpPr>
              <p:spPr bwMode="auto">
                <a:xfrm>
                  <a:off x="5562468" y="2034648"/>
                  <a:ext cx="5048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1" name="矩形 17"/>
              <p:cNvSpPr>
                <a:spLocks noChangeArrowheads="1"/>
              </p:cNvSpPr>
              <p:nvPr/>
            </p:nvSpPr>
            <p:spPr bwMode="auto">
              <a:xfrm>
                <a:off x="9933713" y="5546725"/>
                <a:ext cx="619146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1" name="组合 21503"/>
          <p:cNvGrpSpPr/>
          <p:nvPr/>
        </p:nvGrpSpPr>
        <p:grpSpPr bwMode="auto">
          <a:xfrm>
            <a:off x="1904073" y="3031940"/>
            <a:ext cx="6772275" cy="1076325"/>
            <a:chOff x="1790700" y="2904562"/>
            <a:chExt cx="6772275" cy="1077218"/>
          </a:xfrm>
        </p:grpSpPr>
        <p:grpSp>
          <p:nvGrpSpPr>
            <p:cNvPr id="52" name="组合 53"/>
            <p:cNvGrpSpPr/>
            <p:nvPr/>
          </p:nvGrpSpPr>
          <p:grpSpPr bwMode="auto">
            <a:xfrm>
              <a:off x="1790700" y="2904562"/>
              <a:ext cx="1627188" cy="1077218"/>
              <a:chOff x="5624348" y="1370541"/>
              <a:chExt cx="1625768" cy="1078112"/>
            </a:xfrm>
          </p:grpSpPr>
          <p:grpSp>
            <p:nvGrpSpPr>
              <p:cNvPr id="59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3312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13676" cy="10781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13" name="直接连接符 13312"/>
                <p:cNvCxnSpPr/>
                <p:nvPr/>
              </p:nvCxnSpPr>
              <p:spPr bwMode="auto">
                <a:xfrm>
                  <a:off x="5570779" y="2033190"/>
                  <a:ext cx="50279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62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2" y="1507107"/>
                  <a:ext cx="812091" cy="107652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63" name="直接连接符 62"/>
                <p:cNvCxnSpPr/>
                <p:nvPr/>
              </p:nvCxnSpPr>
              <p:spPr bwMode="auto">
                <a:xfrm>
                  <a:off x="5646119" y="2044573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1" name="矩形 17"/>
              <p:cNvSpPr>
                <a:spLocks noChangeArrowheads="1"/>
              </p:cNvSpPr>
              <p:nvPr/>
            </p:nvSpPr>
            <p:spPr bwMode="auto">
              <a:xfrm>
                <a:off x="6165213" y="1617012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53" name="组合 53"/>
            <p:cNvGrpSpPr/>
            <p:nvPr/>
          </p:nvGrpSpPr>
          <p:grpSpPr bwMode="auto">
            <a:xfrm>
              <a:off x="3156699" y="2905009"/>
              <a:ext cx="1138364" cy="1076325"/>
              <a:chOff x="5299861" y="1370541"/>
              <a:chExt cx="1137371" cy="1077218"/>
            </a:xfrm>
          </p:grpSpPr>
          <p:grpSp>
            <p:nvGrpSpPr>
              <p:cNvPr id="55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57" name="矩形 17"/>
                <p:cNvSpPr>
                  <a:spLocks noChangeArrowheads="1"/>
                </p:cNvSpPr>
                <p:nvPr/>
              </p:nvSpPr>
              <p:spPr bwMode="auto">
                <a:xfrm>
                  <a:off x="5415258" y="1493687"/>
                  <a:ext cx="813677" cy="107811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58" name="直接连接符 57"/>
                <p:cNvCxnSpPr/>
                <p:nvPr/>
              </p:nvCxnSpPr>
              <p:spPr bwMode="auto">
                <a:xfrm>
                  <a:off x="5642073" y="2032742"/>
                  <a:ext cx="360048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6" name="矩形 17"/>
              <p:cNvSpPr>
                <a:spLocks noChangeArrowheads="1"/>
              </p:cNvSpPr>
              <p:nvPr/>
            </p:nvSpPr>
            <p:spPr bwMode="auto">
              <a:xfrm>
                <a:off x="5299113" y="1616564"/>
                <a:ext cx="620171" cy="5851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54" name="Text Box 2"/>
            <p:cNvSpPr txBox="1">
              <a:spLocks noChangeArrowheads="1"/>
            </p:cNvSpPr>
            <p:nvPr/>
          </p:nvSpPr>
          <p:spPr bwMode="auto">
            <a:xfrm>
              <a:off x="4010025" y="3150828"/>
              <a:ext cx="4552950" cy="5846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3315" name="组合 92"/>
          <p:cNvGrpSpPr/>
          <p:nvPr/>
        </p:nvGrpSpPr>
        <p:grpSpPr bwMode="auto">
          <a:xfrm>
            <a:off x="1904073" y="3943165"/>
            <a:ext cx="6792912" cy="1076325"/>
            <a:chOff x="1741261" y="1928473"/>
            <a:chExt cx="6793139" cy="1076325"/>
          </a:xfrm>
        </p:grpSpPr>
        <p:grpSp>
          <p:nvGrpSpPr>
            <p:cNvPr id="13316" name="组合 53"/>
            <p:cNvGrpSpPr/>
            <p:nvPr/>
          </p:nvGrpSpPr>
          <p:grpSpPr bwMode="auto">
            <a:xfrm>
              <a:off x="1741261" y="1928473"/>
              <a:ext cx="1627188" cy="1076325"/>
              <a:chOff x="5624348" y="1370541"/>
              <a:chExt cx="1625768" cy="1077218"/>
            </a:xfrm>
          </p:grpSpPr>
          <p:grpSp>
            <p:nvGrpSpPr>
              <p:cNvPr id="13328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333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20048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39" name="直接连接符 13338"/>
                <p:cNvCxnSpPr/>
                <p:nvPr/>
              </p:nvCxnSpPr>
              <p:spPr bwMode="auto">
                <a:xfrm>
                  <a:off x="5642161" y="2032743"/>
                  <a:ext cx="360060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29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3331" name="矩形 57"/>
                <p:cNvSpPr>
                  <a:spLocks noChangeArrowheads="1"/>
                </p:cNvSpPr>
                <p:nvPr/>
              </p:nvSpPr>
              <p:spPr bwMode="auto">
                <a:xfrm>
                  <a:off x="5422504" y="1507107"/>
                  <a:ext cx="805773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37" name="直接连接符 13336"/>
                <p:cNvCxnSpPr/>
                <p:nvPr/>
              </p:nvCxnSpPr>
              <p:spPr bwMode="auto">
                <a:xfrm>
                  <a:off x="5646154" y="2045715"/>
                  <a:ext cx="360059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30" name="矩形 17"/>
              <p:cNvSpPr>
                <a:spLocks noChangeArrowheads="1"/>
              </p:cNvSpPr>
              <p:nvPr/>
            </p:nvSpPr>
            <p:spPr bwMode="auto">
              <a:xfrm>
                <a:off x="6127163" y="1607274"/>
                <a:ext cx="620192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sp>
          <p:nvSpPr>
            <p:cNvPr id="13317" name="Text Box 2"/>
            <p:cNvSpPr txBox="1">
              <a:spLocks noChangeArrowheads="1"/>
            </p:cNvSpPr>
            <p:nvPr/>
          </p:nvSpPr>
          <p:spPr bwMode="auto">
            <a:xfrm>
              <a:off x="3981298" y="2174535"/>
              <a:ext cx="4553102" cy="584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（     ）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_____________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pSp>
          <p:nvGrpSpPr>
            <p:cNvPr id="13318" name="组合 95"/>
            <p:cNvGrpSpPr/>
            <p:nvPr/>
          </p:nvGrpSpPr>
          <p:grpSpPr bwMode="auto">
            <a:xfrm>
              <a:off x="3080431" y="1928473"/>
              <a:ext cx="1235075" cy="1076325"/>
              <a:chOff x="9932988" y="5300663"/>
              <a:chExt cx="1235075" cy="1076325"/>
            </a:xfrm>
          </p:grpSpPr>
          <p:grpSp>
            <p:nvGrpSpPr>
              <p:cNvPr id="13319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13326" name="矩形 17"/>
                <p:cNvSpPr>
                  <a:spLocks noChangeArrowheads="1"/>
                </p:cNvSpPr>
                <p:nvPr/>
              </p:nvSpPr>
              <p:spPr bwMode="auto">
                <a:xfrm>
                  <a:off x="5408460" y="1496040"/>
                  <a:ext cx="81291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13</a:t>
                  </a:r>
                  <a:endPara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14</a:t>
                  </a:r>
                  <a:endParaRPr lang="zh-CN" altLang="en-US" sz="32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27" name="直接连接符 13326"/>
                <p:cNvCxnSpPr/>
                <p:nvPr/>
              </p:nvCxnSpPr>
              <p:spPr bwMode="auto">
                <a:xfrm>
                  <a:off x="5562468" y="2034648"/>
                  <a:ext cx="504894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20" name="矩形 17"/>
              <p:cNvSpPr>
                <a:spLocks noChangeArrowheads="1"/>
              </p:cNvSpPr>
              <p:nvPr/>
            </p:nvSpPr>
            <p:spPr bwMode="auto">
              <a:xfrm>
                <a:off x="9933713" y="5546725"/>
                <a:ext cx="619146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3340" name="矩形 13339"/>
          <p:cNvSpPr>
            <a:spLocks noChangeArrowheads="1"/>
          </p:cNvSpPr>
          <p:nvPr/>
        </p:nvSpPr>
        <p:spPr bwMode="auto">
          <a:xfrm>
            <a:off x="4564723" y="1344427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3341" name="矩形 13340"/>
          <p:cNvSpPr>
            <a:spLocks noChangeArrowheads="1"/>
          </p:cNvSpPr>
          <p:nvPr/>
        </p:nvSpPr>
        <p:spPr bwMode="auto">
          <a:xfrm>
            <a:off x="4583773" y="2315977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grpSp>
        <p:nvGrpSpPr>
          <p:cNvPr id="13342" name="组合 13341"/>
          <p:cNvGrpSpPr/>
          <p:nvPr/>
        </p:nvGrpSpPr>
        <p:grpSpPr bwMode="auto">
          <a:xfrm>
            <a:off x="5571198" y="1901640"/>
            <a:ext cx="2573337" cy="1076325"/>
            <a:chOff x="1741261" y="1928473"/>
            <a:chExt cx="2574245" cy="1076325"/>
          </a:xfrm>
        </p:grpSpPr>
        <p:grpSp>
          <p:nvGrpSpPr>
            <p:cNvPr id="13343" name="组合 53"/>
            <p:cNvGrpSpPr/>
            <p:nvPr/>
          </p:nvGrpSpPr>
          <p:grpSpPr bwMode="auto">
            <a:xfrm>
              <a:off x="1741261" y="1928473"/>
              <a:ext cx="1627188" cy="1076325"/>
              <a:chOff x="5624348" y="1370541"/>
              <a:chExt cx="1625768" cy="1077218"/>
            </a:xfrm>
          </p:grpSpPr>
          <p:grpSp>
            <p:nvGrpSpPr>
              <p:cNvPr id="13349" name="组合 54"/>
              <p:cNvGrpSpPr/>
              <p:nvPr/>
            </p:nvGrpSpPr>
            <p:grpSpPr bwMode="auto">
              <a:xfrm>
                <a:off x="5624348" y="1370541"/>
                <a:ext cx="812884" cy="1077218"/>
                <a:chOff x="5415340" y="1494135"/>
                <a:chExt cx="812884" cy="1077218"/>
              </a:xfrm>
            </p:grpSpPr>
            <p:sp>
              <p:nvSpPr>
                <p:cNvPr id="13354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135"/>
                  <a:ext cx="820310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55" name="直接连接符 13354"/>
                <p:cNvCxnSpPr/>
                <p:nvPr/>
              </p:nvCxnSpPr>
              <p:spPr bwMode="auto">
                <a:xfrm>
                  <a:off x="5629541" y="2032743"/>
                  <a:ext cx="36017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50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3352" name="矩形 57"/>
                <p:cNvSpPr>
                  <a:spLocks noChangeArrowheads="1"/>
                </p:cNvSpPr>
                <p:nvPr/>
              </p:nvSpPr>
              <p:spPr bwMode="auto">
                <a:xfrm>
                  <a:off x="5422766" y="1507107"/>
                  <a:ext cx="80603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53" name="直接连接符 13352"/>
                <p:cNvCxnSpPr/>
                <p:nvPr/>
              </p:nvCxnSpPr>
              <p:spPr bwMode="auto">
                <a:xfrm>
                  <a:off x="5692501" y="2045715"/>
                  <a:ext cx="314162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51" name="矩形 17"/>
              <p:cNvSpPr>
                <a:spLocks noChangeArrowheads="1"/>
              </p:cNvSpPr>
              <p:nvPr/>
            </p:nvSpPr>
            <p:spPr bwMode="auto">
              <a:xfrm>
                <a:off x="6127323" y="1607274"/>
                <a:ext cx="620390" cy="58468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+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3344" name="组合 118"/>
            <p:cNvGrpSpPr/>
            <p:nvPr/>
          </p:nvGrpSpPr>
          <p:grpSpPr bwMode="auto">
            <a:xfrm>
              <a:off x="3080431" y="1928473"/>
              <a:ext cx="1235075" cy="1076325"/>
              <a:chOff x="9932988" y="5300663"/>
              <a:chExt cx="1235075" cy="1076325"/>
            </a:xfrm>
          </p:grpSpPr>
          <p:grpSp>
            <p:nvGrpSpPr>
              <p:cNvPr id="13345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13347" name="矩形 17"/>
                <p:cNvSpPr>
                  <a:spLocks noChangeArrowheads="1"/>
                </p:cNvSpPr>
                <p:nvPr/>
              </p:nvSpPr>
              <p:spPr bwMode="auto">
                <a:xfrm>
                  <a:off x="5407434" y="1496040"/>
                  <a:ext cx="813171" cy="107721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41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48" name="直接连接符 13347"/>
                <p:cNvCxnSpPr/>
                <p:nvPr/>
              </p:nvCxnSpPr>
              <p:spPr bwMode="auto">
                <a:xfrm>
                  <a:off x="5561492" y="2034648"/>
                  <a:ext cx="505056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46" name="矩形 17"/>
              <p:cNvSpPr>
                <a:spLocks noChangeArrowheads="1"/>
              </p:cNvSpPr>
              <p:nvPr/>
            </p:nvSpPr>
            <p:spPr bwMode="auto">
              <a:xfrm>
                <a:off x="9932552" y="5546725"/>
                <a:ext cx="619344" cy="5842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13356" name="组合 21506"/>
          <p:cNvGrpSpPr/>
          <p:nvPr/>
        </p:nvGrpSpPr>
        <p:grpSpPr bwMode="auto">
          <a:xfrm>
            <a:off x="5537860" y="2820802"/>
            <a:ext cx="2605088" cy="1085850"/>
            <a:chOff x="5299074" y="2520717"/>
            <a:chExt cx="2605088" cy="1086296"/>
          </a:xfrm>
        </p:grpSpPr>
        <p:grpSp>
          <p:nvGrpSpPr>
            <p:cNvPr id="13357" name="组合 53"/>
            <p:cNvGrpSpPr/>
            <p:nvPr/>
          </p:nvGrpSpPr>
          <p:grpSpPr bwMode="auto">
            <a:xfrm>
              <a:off x="5299074" y="2529795"/>
              <a:ext cx="1627188" cy="1077218"/>
              <a:chOff x="5624348" y="1370541"/>
              <a:chExt cx="1625768" cy="1078112"/>
            </a:xfrm>
          </p:grpSpPr>
          <p:grpSp>
            <p:nvGrpSpPr>
              <p:cNvPr id="13363" name="组合 54"/>
              <p:cNvGrpSpPr/>
              <p:nvPr/>
            </p:nvGrpSpPr>
            <p:grpSpPr bwMode="auto">
              <a:xfrm>
                <a:off x="5624348" y="1370541"/>
                <a:ext cx="812884" cy="1078112"/>
                <a:chOff x="5415340" y="1494135"/>
                <a:chExt cx="812884" cy="1078112"/>
              </a:xfrm>
            </p:grpSpPr>
            <p:sp>
              <p:nvSpPr>
                <p:cNvPr id="13368" name="矩形 17"/>
                <p:cNvSpPr>
                  <a:spLocks noChangeArrowheads="1"/>
                </p:cNvSpPr>
                <p:nvPr/>
              </p:nvSpPr>
              <p:spPr bwMode="auto">
                <a:xfrm>
                  <a:off x="5415340" y="1494587"/>
                  <a:ext cx="820022" cy="10776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7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69" name="直接连接符 13368"/>
                <p:cNvCxnSpPr/>
                <p:nvPr/>
              </p:nvCxnSpPr>
              <p:spPr bwMode="auto">
                <a:xfrm>
                  <a:off x="5570779" y="2033417"/>
                  <a:ext cx="50279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64" name="组合 55"/>
              <p:cNvGrpSpPr/>
              <p:nvPr/>
            </p:nvGrpSpPr>
            <p:grpSpPr bwMode="auto">
              <a:xfrm>
                <a:off x="6437232" y="1370541"/>
                <a:ext cx="812884" cy="1077218"/>
                <a:chOff x="5415340" y="1507107"/>
                <a:chExt cx="812884" cy="1077218"/>
              </a:xfrm>
            </p:grpSpPr>
            <p:sp>
              <p:nvSpPr>
                <p:cNvPr id="13366" name="矩形 57"/>
                <p:cNvSpPr>
                  <a:spLocks noChangeArrowheads="1"/>
                </p:cNvSpPr>
                <p:nvPr/>
              </p:nvSpPr>
              <p:spPr bwMode="auto">
                <a:xfrm>
                  <a:off x="5416133" y="1507559"/>
                  <a:ext cx="812091" cy="10760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3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5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67" name="直接连接符 13366"/>
                <p:cNvCxnSpPr/>
                <p:nvPr/>
              </p:nvCxnSpPr>
              <p:spPr bwMode="auto">
                <a:xfrm>
                  <a:off x="5646119" y="2044799"/>
                  <a:ext cx="360049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65" name="矩形 17"/>
              <p:cNvSpPr>
                <a:spLocks noChangeArrowheads="1"/>
              </p:cNvSpPr>
              <p:nvPr/>
            </p:nvSpPr>
            <p:spPr bwMode="auto">
              <a:xfrm>
                <a:off x="6165214" y="1598287"/>
                <a:ext cx="620170" cy="584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-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</p:grpSp>
        <p:grpSp>
          <p:nvGrpSpPr>
            <p:cNvPr id="13358" name="组合 151"/>
            <p:cNvGrpSpPr/>
            <p:nvPr/>
          </p:nvGrpSpPr>
          <p:grpSpPr bwMode="auto">
            <a:xfrm>
              <a:off x="6669087" y="2520717"/>
              <a:ext cx="1235075" cy="1076325"/>
              <a:chOff x="9932988" y="5300663"/>
              <a:chExt cx="1235075" cy="1076325"/>
            </a:xfrm>
          </p:grpSpPr>
          <p:grpSp>
            <p:nvGrpSpPr>
              <p:cNvPr id="13359" name="组合 64"/>
              <p:cNvGrpSpPr/>
              <p:nvPr/>
            </p:nvGrpSpPr>
            <p:grpSpPr bwMode="auto">
              <a:xfrm>
                <a:off x="10355263" y="5300663"/>
                <a:ext cx="812800" cy="1076325"/>
                <a:chOff x="5407721" y="1496040"/>
                <a:chExt cx="812884" cy="1077218"/>
              </a:xfrm>
            </p:grpSpPr>
            <p:sp>
              <p:nvSpPr>
                <p:cNvPr id="13361" name="矩形 17"/>
                <p:cNvSpPr>
                  <a:spLocks noChangeArrowheads="1"/>
                </p:cNvSpPr>
                <p:nvPr/>
              </p:nvSpPr>
              <p:spPr bwMode="auto">
                <a:xfrm>
                  <a:off x="5407721" y="1496040"/>
                  <a:ext cx="812884" cy="10776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</a:t>
                  </a:r>
                  <a:endPara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 eaLnBrk="1" hangingPunct="1">
                    <a:buFont typeface="Arial" panose="020B0604020202020204" pitchFamily="34" charset="0"/>
                    <a:buNone/>
                  </a:pPr>
                  <a:r>
                    <a:rPr lang="en-US" altLang="zh-CN" sz="32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10</a:t>
                  </a:r>
                  <a:endParaRPr lang="zh-CN" altLang="en-US" sz="3200" b="1" baseline="30000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cxnSp>
              <p:nvCxnSpPr>
                <p:cNvPr id="13362" name="直接连接符 13361"/>
                <p:cNvCxnSpPr/>
                <p:nvPr/>
              </p:nvCxnSpPr>
              <p:spPr bwMode="auto">
                <a:xfrm>
                  <a:off x="5561724" y="2034871"/>
                  <a:ext cx="504877" cy="0"/>
                </a:xfrm>
                <a:prstGeom prst="line">
                  <a:avLst/>
                </a:prstGeom>
                <a:ln w="28575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360" name="矩形 17"/>
              <p:cNvSpPr>
                <a:spLocks noChangeArrowheads="1"/>
              </p:cNvSpPr>
              <p:nvPr/>
            </p:nvSpPr>
            <p:spPr bwMode="auto">
              <a:xfrm>
                <a:off x="9932988" y="5546827"/>
                <a:ext cx="619125" cy="5844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buFont typeface="Arial" panose="020B0604020202020204" pitchFamily="34" charset="0"/>
                  <a:buNone/>
                </a:pPr>
                <a:r>
                  <a:rPr lang="en-US" altLang="zh-CN" sz="32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=</a:t>
                </a:r>
                <a:endParaRPr lang="zh-CN" altLang="en-US" sz="32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13370" name="矩形 13369"/>
          <p:cNvSpPr>
            <a:spLocks noChangeArrowheads="1"/>
          </p:cNvSpPr>
          <p:nvPr/>
        </p:nvSpPr>
        <p:spPr bwMode="auto">
          <a:xfrm>
            <a:off x="4583773" y="3211327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×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13371" name="矩形 13370"/>
          <p:cNvSpPr>
            <a:spLocks noChangeArrowheads="1"/>
          </p:cNvSpPr>
          <p:nvPr/>
        </p:nvSpPr>
        <p:spPr bwMode="auto">
          <a:xfrm>
            <a:off x="4555198" y="4144777"/>
            <a:ext cx="647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600" b="1">
                <a:solidFill>
                  <a:srgbClr val="FF0000"/>
                </a:solidFill>
                <a:latin typeface="楷体_GB2312" panose="02010609030101010101" pitchFamily="49" charset="-122"/>
                <a:ea typeface="楷体_GB2312" panose="02010609030101010101" pitchFamily="49" charset="-122"/>
              </a:rPr>
              <a:t>√</a:t>
            </a:r>
            <a:endParaRPr lang="zh-CN" altLang="en-US" sz="3600" b="1">
              <a:solidFill>
                <a:srgbClr val="FF0000"/>
              </a:solidFill>
              <a:latin typeface="楷体_GB2312" panose="02010609030101010101" pitchFamily="49" charset="-122"/>
              <a:ea typeface="楷体_GB2312" panose="02010609030101010101" pitchFamily="49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4913767" y="1059263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P95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练习二十四 第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40" grpId="0"/>
      <p:bldP spid="13341" grpId="0"/>
      <p:bldP spid="13370" grpId="0"/>
      <p:bldP spid="1337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图片 1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25" y="1154113"/>
            <a:ext cx="8312150" cy="207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 bwMode="auto">
          <a:xfrm>
            <a:off x="1620838" y="1606550"/>
            <a:ext cx="527050" cy="831850"/>
            <a:chOff x="1892300" y="1860550"/>
            <a:chExt cx="527050" cy="830997"/>
          </a:xfrm>
        </p:grpSpPr>
        <p:sp>
          <p:nvSpPr>
            <p:cNvPr id="4" name="文本框 3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12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946275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5"/>
          <p:cNvGrpSpPr/>
          <p:nvPr/>
        </p:nvGrpSpPr>
        <p:grpSpPr bwMode="auto">
          <a:xfrm>
            <a:off x="3825875" y="1606550"/>
            <a:ext cx="527050" cy="831850"/>
            <a:chOff x="1895920" y="1860550"/>
            <a:chExt cx="527050" cy="830997"/>
          </a:xfrm>
        </p:grpSpPr>
        <p:sp>
          <p:nvSpPr>
            <p:cNvPr id="7" name="文本框 6"/>
            <p:cNvSpPr txBox="1"/>
            <p:nvPr/>
          </p:nvSpPr>
          <p:spPr>
            <a:xfrm>
              <a:off x="189592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7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946720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 bwMode="auto">
          <a:xfrm>
            <a:off x="6030913" y="1606550"/>
            <a:ext cx="527050" cy="831850"/>
            <a:chOff x="1895920" y="1860550"/>
            <a:chExt cx="527050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189592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42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946720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 bwMode="auto">
          <a:xfrm>
            <a:off x="8223250" y="1606550"/>
            <a:ext cx="527050" cy="831850"/>
            <a:chOff x="1895920" y="1860550"/>
            <a:chExt cx="527050" cy="830997"/>
          </a:xfrm>
        </p:grpSpPr>
        <p:sp>
          <p:nvSpPr>
            <p:cNvPr id="13" name="文本框 12"/>
            <p:cNvSpPr txBox="1"/>
            <p:nvPr/>
          </p:nvSpPr>
          <p:spPr>
            <a:xfrm>
              <a:off x="189592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30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1946720" y="2276049"/>
              <a:ext cx="434975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组合 14"/>
          <p:cNvGrpSpPr/>
          <p:nvPr/>
        </p:nvGrpSpPr>
        <p:grpSpPr bwMode="auto">
          <a:xfrm>
            <a:off x="1620838" y="2365375"/>
            <a:ext cx="527050" cy="830263"/>
            <a:chOff x="1892300" y="1860550"/>
            <a:chExt cx="527050" cy="830997"/>
          </a:xfrm>
        </p:grpSpPr>
        <p:sp>
          <p:nvSpPr>
            <p:cNvPr id="16" name="文本框 15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56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7" name="直接连接符 16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 bwMode="auto">
          <a:xfrm>
            <a:off x="3819525" y="2365375"/>
            <a:ext cx="527050" cy="830263"/>
            <a:chOff x="1892300" y="1860550"/>
            <a:chExt cx="527050" cy="830997"/>
          </a:xfrm>
        </p:grpSpPr>
        <p:sp>
          <p:nvSpPr>
            <p:cNvPr id="19" name="文本框 18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17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72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组合 20"/>
          <p:cNvGrpSpPr/>
          <p:nvPr/>
        </p:nvGrpSpPr>
        <p:grpSpPr bwMode="auto">
          <a:xfrm>
            <a:off x="6034088" y="2365375"/>
            <a:ext cx="527050" cy="830263"/>
            <a:chOff x="1892300" y="1860550"/>
            <a:chExt cx="527050" cy="830997"/>
          </a:xfrm>
        </p:grpSpPr>
        <p:sp>
          <p:nvSpPr>
            <p:cNvPr id="22" name="文本框 21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6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 bwMode="auto">
          <a:xfrm>
            <a:off x="8223250" y="2365375"/>
            <a:ext cx="527050" cy="830263"/>
            <a:chOff x="1892300" y="1860550"/>
            <a:chExt cx="527050" cy="830997"/>
          </a:xfrm>
        </p:grpSpPr>
        <p:sp>
          <p:nvSpPr>
            <p:cNvPr id="25" name="文本框 24"/>
            <p:cNvSpPr txBox="1"/>
            <p:nvPr/>
          </p:nvSpPr>
          <p:spPr>
            <a:xfrm>
              <a:off x="1892300" y="1860550"/>
              <a:ext cx="527050" cy="83099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19</a:t>
              </a:r>
              <a:endParaRPr lang="en-US" altLang="zh-CN" sz="24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+mj-lt"/>
                </a:rPr>
                <a:t>90</a:t>
              </a:r>
              <a:endParaRPr lang="zh-CN" altLang="en-US" sz="24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946275" y="2275254"/>
              <a:ext cx="434975" cy="1588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102" y="1074465"/>
            <a:ext cx="4666808" cy="531597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选自教材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P95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1004888" y="1965325"/>
            <a:ext cx="6867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400" b="1">
                <a:solidFill>
                  <a:srgbClr val="FF0000"/>
                </a:solidFill>
              </a:rPr>
              <a:t>所提问题不唯一，如：一共用去多少毛线？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2465388" y="2419350"/>
            <a:ext cx="2119312" cy="830263"/>
            <a:chOff x="1428746" y="2539348"/>
            <a:chExt cx="2119896" cy="830997"/>
          </a:xfrm>
        </p:grpSpPr>
        <p:grpSp>
          <p:nvGrpSpPr>
            <p:cNvPr id="15370" name="组合 4"/>
            <p:cNvGrpSpPr/>
            <p:nvPr/>
          </p:nvGrpSpPr>
          <p:grpSpPr bwMode="auto">
            <a:xfrm>
              <a:off x="1428746" y="2539348"/>
              <a:ext cx="527050" cy="830997"/>
              <a:chOff x="1892300" y="1860550"/>
              <a:chExt cx="527050" cy="830997"/>
            </a:xfrm>
          </p:grpSpPr>
          <p:sp>
            <p:nvSpPr>
              <p:cNvPr id="14" name="文本框 13"/>
              <p:cNvSpPr txBox="1"/>
              <p:nvPr/>
            </p:nvSpPr>
            <p:spPr>
              <a:xfrm>
                <a:off x="1892300" y="1860550"/>
                <a:ext cx="527195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7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5" name="直接连接符 14"/>
              <p:cNvCxnSpPr/>
              <p:nvPr/>
            </p:nvCxnSpPr>
            <p:spPr>
              <a:xfrm>
                <a:off x="1946290" y="2275254"/>
                <a:ext cx="435095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71" name="文本框 5"/>
            <p:cNvSpPr txBox="1">
              <a:spLocks noChangeArrowheads="1"/>
            </p:cNvSpPr>
            <p:nvPr/>
          </p:nvSpPr>
          <p:spPr bwMode="auto">
            <a:xfrm>
              <a:off x="1898241" y="2724013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+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5372" name="组合 6"/>
            <p:cNvGrpSpPr/>
            <p:nvPr/>
          </p:nvGrpSpPr>
          <p:grpSpPr bwMode="auto">
            <a:xfrm>
              <a:off x="2213851" y="2539348"/>
              <a:ext cx="527050" cy="830997"/>
              <a:chOff x="1892300" y="1860550"/>
              <a:chExt cx="527050" cy="830997"/>
            </a:xfrm>
          </p:grpSpPr>
          <p:sp>
            <p:nvSpPr>
              <p:cNvPr id="12" name="文本框 11"/>
              <p:cNvSpPr txBox="1"/>
              <p:nvPr/>
            </p:nvSpPr>
            <p:spPr>
              <a:xfrm>
                <a:off x="1891636" y="1860550"/>
                <a:ext cx="527195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1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20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>
                <a:off x="1945626" y="2275254"/>
                <a:ext cx="435095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5373" name="文本框 7"/>
            <p:cNvSpPr txBox="1">
              <a:spLocks noChangeArrowheads="1"/>
            </p:cNvSpPr>
            <p:nvPr/>
          </p:nvSpPr>
          <p:spPr bwMode="auto">
            <a:xfrm>
              <a:off x="2671056" y="2724013"/>
              <a:ext cx="40640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en-US" altLang="zh-CN" sz="2400" b="1">
                  <a:solidFill>
                    <a:srgbClr val="FF0000"/>
                  </a:solidFill>
                  <a:latin typeface="Times New Roman" panose="02020603050405020304" pitchFamily="18" charset="0"/>
                </a:rPr>
                <a:t>=</a:t>
              </a:r>
              <a:endPara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</a:endParaRPr>
            </a:p>
          </p:txBody>
        </p:sp>
        <p:grpSp>
          <p:nvGrpSpPr>
            <p:cNvPr id="15374" name="组合 8"/>
            <p:cNvGrpSpPr/>
            <p:nvPr/>
          </p:nvGrpSpPr>
          <p:grpSpPr bwMode="auto">
            <a:xfrm>
              <a:off x="3021592" y="2539348"/>
              <a:ext cx="527050" cy="830997"/>
              <a:chOff x="1120572" y="1860550"/>
              <a:chExt cx="527050" cy="830997"/>
            </a:xfrm>
          </p:grpSpPr>
          <p:sp>
            <p:nvSpPr>
              <p:cNvPr id="10" name="文本框 9"/>
              <p:cNvSpPr txBox="1"/>
              <p:nvPr/>
            </p:nvSpPr>
            <p:spPr>
              <a:xfrm>
                <a:off x="1120427" y="1860550"/>
                <a:ext cx="527195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1" name="直接连接符 10"/>
              <p:cNvCxnSpPr/>
              <p:nvPr/>
            </p:nvCxnSpPr>
            <p:spPr>
              <a:xfrm>
                <a:off x="1161713" y="2275254"/>
                <a:ext cx="435095" cy="1588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组合 20"/>
          <p:cNvGrpSpPr/>
          <p:nvPr/>
        </p:nvGrpSpPr>
        <p:grpSpPr bwMode="auto">
          <a:xfrm>
            <a:off x="1082675" y="3209925"/>
            <a:ext cx="5305425" cy="831850"/>
            <a:chOff x="1070040" y="3417156"/>
            <a:chExt cx="5304817" cy="830997"/>
          </a:xfrm>
        </p:grpSpPr>
        <p:sp>
          <p:nvSpPr>
            <p:cNvPr id="15366" name="文本框 15"/>
            <p:cNvSpPr txBox="1">
              <a:spLocks noChangeArrowheads="1"/>
            </p:cNvSpPr>
            <p:nvPr/>
          </p:nvSpPr>
          <p:spPr bwMode="auto">
            <a:xfrm>
              <a:off x="1070040" y="3624673"/>
              <a:ext cx="5304817" cy="461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</a:rPr>
                <a:t>答：一共用去      的毛线。</a:t>
              </a:r>
              <a:endParaRPr lang="zh-CN" altLang="en-US" sz="2400" b="1">
                <a:solidFill>
                  <a:srgbClr val="FF0000"/>
                </a:solidFill>
              </a:endParaRPr>
            </a:p>
          </p:txBody>
        </p:sp>
        <p:grpSp>
          <p:nvGrpSpPr>
            <p:cNvPr id="15367" name="组合 18"/>
            <p:cNvGrpSpPr/>
            <p:nvPr/>
          </p:nvGrpSpPr>
          <p:grpSpPr bwMode="auto">
            <a:xfrm>
              <a:off x="3036589" y="3417156"/>
              <a:ext cx="420639" cy="830997"/>
              <a:chOff x="4495515" y="2843965"/>
              <a:chExt cx="420639" cy="830997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4495654" y="2843965"/>
                <a:ext cx="420639" cy="83099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3</a:t>
                </a:r>
                <a:endParaRPr lang="en-US" altLang="zh-CN" sz="2400" b="1" dirty="0">
                  <a:solidFill>
                    <a:srgbClr val="FF0000"/>
                  </a:solidFill>
                  <a:latin typeface="+mj-lt"/>
                </a:endParaRPr>
              </a:p>
              <a:p>
                <a:pPr algn="ctr">
                  <a:defRPr/>
                </a:pPr>
                <a:r>
                  <a:rPr lang="en-US" altLang="zh-CN" sz="2400" b="1" dirty="0">
                    <a:solidFill>
                      <a:srgbClr val="FF0000"/>
                    </a:solidFill>
                    <a:latin typeface="+mj-lt"/>
                  </a:rPr>
                  <a:t>4</a:t>
                </a:r>
                <a:endParaRPr lang="zh-CN" altLang="en-US" sz="2400" b="1" dirty="0">
                  <a:solidFill>
                    <a:srgbClr val="FF0000"/>
                  </a:solidFill>
                  <a:latin typeface="+mj-lt"/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4536924" y="3259464"/>
                <a:ext cx="330162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336" y="693328"/>
            <a:ext cx="8312727" cy="1141703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P96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728" y="1305548"/>
            <a:ext cx="7557025" cy="2145082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81363" y="578814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P96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8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3736" y="707621"/>
            <a:ext cx="6870023" cy="3549436"/>
          </a:xfrm>
          <a:prstGeom prst="rect">
            <a:avLst/>
          </a:prstGeom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903558" y="1962653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6366422" y="2509809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43" name="对象 42"/>
          <p:cNvGraphicFramePr>
            <a:graphicFrameLocks noChangeAspect="1"/>
          </p:cNvGraphicFramePr>
          <p:nvPr/>
        </p:nvGraphicFramePr>
        <p:xfrm>
          <a:off x="1925903" y="2971474"/>
          <a:ext cx="225423" cy="63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Equation" r:id="rId2" imgW="139700" imgH="393700" progId="Equation.DSMT4">
                  <p:embed/>
                </p:oleObj>
              </mc:Choice>
              <mc:Fallback>
                <p:oleObj name="Equation" r:id="rId2" imgW="139700" imgH="393700" progId="Equation.DSMT4">
                  <p:embed/>
                  <p:pic>
                    <p:nvPicPr>
                      <p:cNvPr id="0" name="对象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25903" y="2971474"/>
                        <a:ext cx="225423" cy="63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对象 43"/>
          <p:cNvGraphicFramePr>
            <a:graphicFrameLocks noChangeAspect="1"/>
          </p:cNvGraphicFramePr>
          <p:nvPr/>
        </p:nvGraphicFramePr>
        <p:xfrm>
          <a:off x="2867195" y="2995363"/>
          <a:ext cx="225423" cy="63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4" imgW="139700" imgH="393700" progId="Equation.DSMT4">
                  <p:embed/>
                </p:oleObj>
              </mc:Choice>
              <mc:Fallback>
                <p:oleObj name="Equation" r:id="rId4" imgW="139700" imgH="393700" progId="Equation.DSMT4">
                  <p:embed/>
                  <p:pic>
                    <p:nvPicPr>
                      <p:cNvPr id="0" name="对象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7195" y="2995363"/>
                        <a:ext cx="225423" cy="63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3813221" y="2977592"/>
          <a:ext cx="225423" cy="634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name="Equation" r:id="rId6" imgW="139700" imgH="393700" progId="Equation.DSMT4">
                  <p:embed/>
                </p:oleObj>
              </mc:Choice>
              <mc:Fallback>
                <p:oleObj name="Equation" r:id="rId6" imgW="139700" imgH="3937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3221" y="2977592"/>
                        <a:ext cx="225423" cy="634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对象 45"/>
          <p:cNvGraphicFramePr>
            <a:graphicFrameLocks noChangeAspect="1"/>
          </p:cNvGraphicFramePr>
          <p:nvPr/>
        </p:nvGraphicFramePr>
        <p:xfrm>
          <a:off x="4775322" y="2971426"/>
          <a:ext cx="225423" cy="63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9" name="Equation" r:id="rId8" imgW="139700" imgH="393700" progId="Equation.DSMT4">
                  <p:embed/>
                </p:oleObj>
              </mc:Choice>
              <mc:Fallback>
                <p:oleObj name="Equation" r:id="rId8" imgW="139700" imgH="393700" progId="Equation.DSMT4">
                  <p:embed/>
                  <p:pic>
                    <p:nvPicPr>
                      <p:cNvPr id="0" name="对象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75322" y="2971426"/>
                        <a:ext cx="225423" cy="63333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7" name="对象 46"/>
          <p:cNvGraphicFramePr>
            <a:graphicFrameLocks noChangeAspect="1"/>
          </p:cNvGraphicFramePr>
          <p:nvPr/>
        </p:nvGraphicFramePr>
        <p:xfrm>
          <a:off x="5782097" y="2970234"/>
          <a:ext cx="225423" cy="634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0" name="Equation" r:id="rId10" imgW="139700" imgH="393700" progId="Equation.DSMT4">
                  <p:embed/>
                </p:oleObj>
              </mc:Choice>
              <mc:Fallback>
                <p:oleObj name="Equation" r:id="rId10" imgW="139700" imgH="393700" progId="Equation.DSMT4">
                  <p:embed/>
                  <p:pic>
                    <p:nvPicPr>
                      <p:cNvPr id="0" name="对象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2097" y="2970234"/>
                        <a:ext cx="225423" cy="63452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对象 47"/>
          <p:cNvGraphicFramePr>
            <a:graphicFrameLocks noChangeAspect="1"/>
          </p:cNvGraphicFramePr>
          <p:nvPr/>
        </p:nvGraphicFramePr>
        <p:xfrm>
          <a:off x="6883060" y="3100567"/>
          <a:ext cx="324300" cy="4212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1" name="Equation" r:id="rId12" imgW="127000" imgH="165100" progId="Equation.DSMT4">
                  <p:embed/>
                </p:oleObj>
              </mc:Choice>
              <mc:Fallback>
                <p:oleObj name="Equation" r:id="rId12" imgW="127000" imgH="165100" progId="Equation.DSMT4">
                  <p:embed/>
                  <p:pic>
                    <p:nvPicPr>
                      <p:cNvPr id="0" name="对象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3060" y="3100567"/>
                        <a:ext cx="324300" cy="4212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48"/>
          <p:cNvGraphicFramePr>
            <a:graphicFrameLocks noChangeAspect="1"/>
          </p:cNvGraphicFramePr>
          <p:nvPr/>
        </p:nvGraphicFramePr>
        <p:xfrm>
          <a:off x="1419948" y="3531641"/>
          <a:ext cx="246653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Equation" r:id="rId14" imgW="139700" imgH="393700" progId="Equation.DSMT4">
                  <p:embed/>
                </p:oleObj>
              </mc:Choice>
              <mc:Fallback>
                <p:oleObj name="Equation" r:id="rId14" imgW="139700" imgH="393700" progId="Equation.DSMT4">
                  <p:embed/>
                  <p:pic>
                    <p:nvPicPr>
                      <p:cNvPr id="0" name="对象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9948" y="3531641"/>
                        <a:ext cx="246653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" name="对象 49"/>
          <p:cNvGraphicFramePr>
            <a:graphicFrameLocks noChangeAspect="1"/>
          </p:cNvGraphicFramePr>
          <p:nvPr/>
        </p:nvGraphicFramePr>
        <p:xfrm>
          <a:off x="2373256" y="3511767"/>
          <a:ext cx="246653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3" name="Equation" r:id="rId15" imgW="139700" imgH="393700" progId="Equation.DSMT4">
                  <p:embed/>
                </p:oleObj>
              </mc:Choice>
              <mc:Fallback>
                <p:oleObj name="Equation" r:id="rId15" imgW="139700" imgH="393700" progId="Equation.DSMT4">
                  <p:embed/>
                  <p:pic>
                    <p:nvPicPr>
                      <p:cNvPr id="0" name="对象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3256" y="3511767"/>
                        <a:ext cx="246653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对象 50"/>
          <p:cNvGraphicFramePr>
            <a:graphicFrameLocks noChangeAspect="1"/>
          </p:cNvGraphicFramePr>
          <p:nvPr/>
        </p:nvGraphicFramePr>
        <p:xfrm>
          <a:off x="3308170" y="3521769"/>
          <a:ext cx="384411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4" name="Equation" r:id="rId17" imgW="215900" imgH="393065" progId="Equation.DSMT4">
                  <p:embed/>
                </p:oleObj>
              </mc:Choice>
              <mc:Fallback>
                <p:oleObj name="Equation" r:id="rId17" imgW="215900" imgH="393065" progId="Equation.DSMT4">
                  <p:embed/>
                  <p:pic>
                    <p:nvPicPr>
                      <p:cNvPr id="0" name="对象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8170" y="3521769"/>
                        <a:ext cx="384411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对象 51"/>
          <p:cNvGraphicFramePr>
            <a:graphicFrameLocks noChangeAspect="1"/>
          </p:cNvGraphicFramePr>
          <p:nvPr/>
        </p:nvGraphicFramePr>
        <p:xfrm>
          <a:off x="4264974" y="3509207"/>
          <a:ext cx="384411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5" name="Equation" r:id="rId19" imgW="215900" imgH="393065" progId="Equation.DSMT4">
                  <p:embed/>
                </p:oleObj>
              </mc:Choice>
              <mc:Fallback>
                <p:oleObj name="Equation" r:id="rId19" imgW="215900" imgH="393065" progId="Equation.DSMT4">
                  <p:embed/>
                  <p:pic>
                    <p:nvPicPr>
                      <p:cNvPr id="0" name="对象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4974" y="3509207"/>
                        <a:ext cx="384411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对象 52"/>
          <p:cNvGraphicFramePr>
            <a:graphicFrameLocks noChangeAspect="1"/>
          </p:cNvGraphicFramePr>
          <p:nvPr/>
        </p:nvGraphicFramePr>
        <p:xfrm>
          <a:off x="5259465" y="3484569"/>
          <a:ext cx="246653" cy="696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Equation" r:id="rId20" imgW="139700" imgH="393700" progId="Equation.DSMT4">
                  <p:embed/>
                </p:oleObj>
              </mc:Choice>
              <mc:Fallback>
                <p:oleObj name="Equation" r:id="rId20" imgW="139700" imgH="393700" progId="Equation.DSMT4">
                  <p:embed/>
                  <p:pic>
                    <p:nvPicPr>
                      <p:cNvPr id="0" name="对象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9465" y="3484569"/>
                        <a:ext cx="246653" cy="696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对象 53"/>
          <p:cNvGraphicFramePr>
            <a:graphicFrameLocks noChangeAspect="1"/>
          </p:cNvGraphicFramePr>
          <p:nvPr/>
        </p:nvGraphicFramePr>
        <p:xfrm>
          <a:off x="6221978" y="3549192"/>
          <a:ext cx="246653" cy="697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Equation" r:id="rId21" imgW="139700" imgH="393700" progId="Equation.DSMT4">
                  <p:embed/>
                </p:oleObj>
              </mc:Choice>
              <mc:Fallback>
                <p:oleObj name="Equation" r:id="rId21" imgW="139700" imgH="393700" progId="Equation.DSMT4">
                  <p:embed/>
                  <p:pic>
                    <p:nvPicPr>
                      <p:cNvPr id="0" name="对象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1978" y="3549192"/>
                        <a:ext cx="246653" cy="697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文本框 54"/>
          <p:cNvSpPr txBox="1">
            <a:spLocks noChangeArrowheads="1"/>
          </p:cNvSpPr>
          <p:nvPr/>
        </p:nvSpPr>
        <p:spPr bwMode="auto">
          <a:xfrm>
            <a:off x="7362873" y="3663859"/>
            <a:ext cx="2126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9" name="Rectangle 2"/>
          <p:cNvSpPr txBox="1">
            <a:spLocks noChangeArrowheads="1"/>
          </p:cNvSpPr>
          <p:nvPr/>
        </p:nvSpPr>
        <p:spPr bwMode="auto">
          <a:xfrm>
            <a:off x="401107" y="491911"/>
            <a:ext cx="3500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9.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有趣的“三角形”。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91185" y="4236720"/>
            <a:ext cx="7576820" cy="876300"/>
            <a:chOff x="931" y="6672"/>
            <a:chExt cx="11932" cy="1380"/>
          </a:xfrm>
        </p:grpSpPr>
        <p:sp>
          <p:nvSpPr>
            <p:cNvPr id="56" name="矩形 55"/>
            <p:cNvSpPr>
              <a:spLocks noChangeArrowheads="1"/>
            </p:cNvSpPr>
            <p:nvPr/>
          </p:nvSpPr>
          <p:spPr bwMode="auto">
            <a:xfrm>
              <a:off x="931" y="6900"/>
              <a:ext cx="11932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你发现了什么？如果从  开始，结果怎么样？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pic>
          <p:nvPicPr>
            <p:cNvPr id="60" name="图片 59"/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6572" y="6672"/>
              <a:ext cx="742" cy="1380"/>
            </a:xfrm>
            <a:prstGeom prst="rect">
              <a:avLst/>
            </a:prstGeom>
          </p:spPr>
        </p:pic>
      </p:grpSp>
      <p:sp>
        <p:nvSpPr>
          <p:cNvPr id="22" name="文本框 21"/>
          <p:cNvSpPr txBox="1"/>
          <p:nvPr/>
        </p:nvSpPr>
        <p:spPr>
          <a:xfrm>
            <a:off x="289577" y="941148"/>
            <a:ext cx="34980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P96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9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42" grpId="0"/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17563" y="1222375"/>
            <a:ext cx="7613650" cy="2678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我发现：每一横行各数的和依次扩大到原来的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倍，即第一横行各数的和是     ，第二横行为     ，第三横行为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…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，如果从    开始，这个规律也是如此。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18435" name="组合 2"/>
          <p:cNvGrpSpPr/>
          <p:nvPr/>
        </p:nvGrpSpPr>
        <p:grpSpPr bwMode="auto">
          <a:xfrm>
            <a:off x="5224463" y="1819275"/>
            <a:ext cx="449262" cy="868363"/>
            <a:chOff x="1944180" y="1905945"/>
            <a:chExt cx="449365" cy="867930"/>
          </a:xfrm>
        </p:grpSpPr>
        <p:sp>
          <p:nvSpPr>
            <p:cNvPr id="4" name="文本框 3"/>
            <p:cNvSpPr txBox="1"/>
            <p:nvPr/>
          </p:nvSpPr>
          <p:spPr>
            <a:xfrm>
              <a:off x="1944180" y="1905945"/>
              <a:ext cx="449365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4</a:t>
              </a:r>
              <a:endParaRPr lang="zh-CN" altLang="en-US" sz="28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998167" y="2321663"/>
              <a:ext cx="342979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36" name="组合 5"/>
          <p:cNvGrpSpPr/>
          <p:nvPr/>
        </p:nvGrpSpPr>
        <p:grpSpPr bwMode="auto">
          <a:xfrm>
            <a:off x="7858125" y="1819275"/>
            <a:ext cx="449263" cy="868363"/>
            <a:chOff x="1944180" y="1905945"/>
            <a:chExt cx="449365" cy="867930"/>
          </a:xfrm>
        </p:grpSpPr>
        <p:sp>
          <p:nvSpPr>
            <p:cNvPr id="7" name="文本框 6"/>
            <p:cNvSpPr txBox="1"/>
            <p:nvPr/>
          </p:nvSpPr>
          <p:spPr>
            <a:xfrm>
              <a:off x="1944180" y="1905945"/>
              <a:ext cx="449365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2</a:t>
              </a:r>
              <a:endParaRPr lang="zh-CN" altLang="en-US" sz="28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998167" y="2321663"/>
              <a:ext cx="34297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437" name="组合 16"/>
          <p:cNvGrpSpPr/>
          <p:nvPr/>
        </p:nvGrpSpPr>
        <p:grpSpPr bwMode="auto">
          <a:xfrm>
            <a:off x="4994275" y="2438400"/>
            <a:ext cx="449263" cy="868363"/>
            <a:chOff x="1944180" y="1905945"/>
            <a:chExt cx="449365" cy="867930"/>
          </a:xfrm>
        </p:grpSpPr>
        <p:sp>
          <p:nvSpPr>
            <p:cNvPr id="18" name="文本框 17"/>
            <p:cNvSpPr txBox="1"/>
            <p:nvPr/>
          </p:nvSpPr>
          <p:spPr>
            <a:xfrm>
              <a:off x="1944180" y="1905945"/>
              <a:ext cx="449365" cy="86793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1</a:t>
              </a:r>
              <a:endParaRPr lang="en-US" altLang="zh-CN" sz="2800" b="1" dirty="0">
                <a:solidFill>
                  <a:srgbClr val="FF0000"/>
                </a:solidFill>
                <a:latin typeface="+mj-lt"/>
              </a:endParaRPr>
            </a:p>
            <a:p>
              <a:pPr algn="ctr">
                <a:lnSpc>
                  <a:spcPct val="9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</a:rPr>
                <a:t>8</a:t>
              </a:r>
              <a:endParaRPr lang="zh-CN" altLang="en-US" sz="2800" b="1" dirty="0">
                <a:solidFill>
                  <a:srgbClr val="FF0000"/>
                </a:solidFill>
                <a:latin typeface="+mj-lt"/>
              </a:endParaRPr>
            </a:p>
          </p:txBody>
        </p:sp>
        <p:cxnSp>
          <p:nvCxnSpPr>
            <p:cNvPr id="19" name="直接连接符 18"/>
            <p:cNvCxnSpPr/>
            <p:nvPr/>
          </p:nvCxnSpPr>
          <p:spPr>
            <a:xfrm>
              <a:off x="1998167" y="2321663"/>
              <a:ext cx="342978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242" y="603616"/>
            <a:ext cx="7557025" cy="294335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348" y="3640753"/>
            <a:ext cx="4028514" cy="12359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958862" y="677426"/>
            <a:ext cx="3602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【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P96 </a:t>
            </a:r>
            <a:r>
              <a:rPr lang="zh-CN" altLang="en-US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练习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二十四 第</a:t>
            </a:r>
            <a:r>
              <a:rPr lang="en-US" altLang="zh-CN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10</a:t>
            </a:r>
            <a:r>
              <a:rPr lang="zh-CN" altLang="en-US" sz="1600" b="1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题</a:t>
            </a:r>
            <a:r>
              <a:rPr lang="en-US" altLang="zh-CN" sz="16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】</a:t>
            </a:r>
            <a:endParaRPr lang="zh-CN" altLang="en-US" sz="1600" b="1" dirty="0">
              <a:solidFill>
                <a:srgbClr val="0070C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700</Words>
  <Application>WPS 演示</Application>
  <PresentationFormat>全屏显示(16:9)</PresentationFormat>
  <Paragraphs>330</Paragraphs>
  <Slides>14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14</vt:i4>
      </vt:variant>
    </vt:vector>
  </HeadingPairs>
  <TitlesOfParts>
    <vt:vector size="40" baseType="lpstr">
      <vt:lpstr>Arial</vt:lpstr>
      <vt:lpstr>宋体</vt:lpstr>
      <vt:lpstr>Wingdings</vt:lpstr>
      <vt:lpstr>Times New Roman</vt:lpstr>
      <vt:lpstr>黑体</vt:lpstr>
      <vt:lpstr>等线 Light</vt:lpstr>
      <vt:lpstr>楷体</vt:lpstr>
      <vt:lpstr>等线</vt:lpstr>
      <vt:lpstr>楷体_GB2312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68</cp:revision>
  <dcterms:created xsi:type="dcterms:W3CDTF">2017-10-14T09:05:00Z</dcterms:created>
  <dcterms:modified xsi:type="dcterms:W3CDTF">2023-10-31T09:49:43Z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ADE7D8414D2F4FDCBE69E57CFFA13E7F</vt:lpwstr>
  </property>
  <property fmtid="{D5CDD505-2E9C-101B-9397-08002B2CF9AE}" pid="3" name="KSOProductBuildVer">
    <vt:lpwstr>2052-11.8.2.11734</vt:lpwstr>
  </property>
</Properties>
</file>