
<file path=[Content_Types].xml><?xml version="1.0" encoding="utf-8"?>
<Types xmlns="http://schemas.openxmlformats.org/package/2006/content-types">
  <Default Extension="jpeg" ContentType="image/jpeg"/>
  <Default Extension="JPG" ContentType="image/.jpg"/>
  <Default Extension="vml" ContentType="application/vnd.openxmlformats-officedocument.vmlDrawing"/>
  <Default Extension="bin" ContentType="application/vnd.openxmlformats-officedocument.oleObject"/>
  <Default Extension="emf" ContentType="image/x-emf"/>
  <Default Extension="png" ContentType="image/png"/>
  <Default Extension="wmf" ContentType="image/x-wmf"/>
  <Default Extension="tiff" ContentType="image/tif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63" r:id="rId3"/>
    <p:sldId id="264" r:id="rId5"/>
    <p:sldId id="349" r:id="rId6"/>
    <p:sldId id="362" r:id="rId7"/>
    <p:sldId id="269" r:id="rId8"/>
    <p:sldId id="354" r:id="rId9"/>
    <p:sldId id="353" r:id="rId10"/>
    <p:sldId id="352" r:id="rId11"/>
    <p:sldId id="350" r:id="rId12"/>
    <p:sldId id="343" r:id="rId13"/>
    <p:sldId id="270" r:id="rId14"/>
    <p:sldId id="355" r:id="rId15"/>
    <p:sldId id="344" r:id="rId16"/>
    <p:sldId id="345" r:id="rId17"/>
    <p:sldId id="346" r:id="rId18"/>
    <p:sldId id="347" r:id="rId19"/>
    <p:sldId id="348" r:id="rId20"/>
    <p:sldId id="356" r:id="rId21"/>
  </p:sldIdLst>
  <p:sldSz cx="9144000" cy="5143500" type="screen16x9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1F0F7"/>
    <a:srgbClr val="DCEEF8"/>
    <a:srgbClr val="E6F4F7"/>
    <a:srgbClr val="E2ECF6"/>
    <a:srgbClr val="FFF2CC"/>
    <a:srgbClr val="01A0E9"/>
    <a:srgbClr val="FAD6E8"/>
    <a:srgbClr val="E72D8B"/>
    <a:srgbClr val="E94999"/>
    <a:srgbClr val="33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076" autoAdjust="0"/>
    <p:restoredTop sz="96209" autoAdjust="0"/>
  </p:normalViewPr>
  <p:slideViewPr>
    <p:cSldViewPr>
      <p:cViewPr varScale="1">
        <p:scale>
          <a:sx n="86" d="100"/>
          <a:sy n="86" d="100"/>
        </p:scale>
        <p:origin x="60" y="1032"/>
      </p:cViewPr>
      <p:guideLst>
        <p:guide orient="horz" pos="1620"/>
        <p:guide orient="horz" pos="713"/>
        <p:guide orient="horz" pos="2970"/>
        <p:guide pos="158"/>
        <p:guide pos="355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6" Type="http://schemas.openxmlformats.org/officeDocument/2006/relationships/tableStyles" Target="tableStyles.xml"/><Relationship Id="rId25" Type="http://schemas.openxmlformats.org/officeDocument/2006/relationships/viewProps" Target="viewProps.xml"/><Relationship Id="rId24" Type="http://schemas.openxmlformats.org/officeDocument/2006/relationships/presProps" Target="presProps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.wmf"/><Relationship Id="rId1" Type="http://schemas.openxmlformats.org/officeDocument/2006/relationships/image" Target="../media/image12.wmf"/></Relationships>
</file>

<file path=ppt/drawings/_rels/vmlDrawing2.vml.rels><?xml version="1.0" encoding="UTF-8" standalone="yes"?>
<Relationships xmlns="http://schemas.openxmlformats.org/package/2006/relationships"><Relationship Id="rId4" Type="http://schemas.openxmlformats.org/officeDocument/2006/relationships/image" Target="../media/image16.wmf"/><Relationship Id="rId3" Type="http://schemas.openxmlformats.org/officeDocument/2006/relationships/image" Target="../media/image15.wmf"/><Relationship Id="rId2" Type="http://schemas.openxmlformats.org/officeDocument/2006/relationships/image" Target="../media/image14.wmf"/><Relationship Id="rId1" Type="http://schemas.openxmlformats.org/officeDocument/2006/relationships/image" Target="../media/image12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C369E104-F527-420B-9BC2-6FA0AFBC666D}" type="datetimeFigureOut">
              <a:rPr lang="zh-CN" altLang="en-US"/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dirty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dirty="0"/>
              <a:t>编辑母版文本样式</a:t>
            </a:r>
            <a:endParaRPr lang="zh-CN" altLang="en-US" noProof="0" dirty="0"/>
          </a:p>
          <a:p>
            <a:pPr lvl="1"/>
            <a:r>
              <a:rPr lang="zh-CN" altLang="en-US" noProof="0" dirty="0"/>
              <a:t>第二级</a:t>
            </a:r>
            <a:endParaRPr lang="zh-CN" altLang="en-US" noProof="0" dirty="0"/>
          </a:p>
          <a:p>
            <a:pPr lvl="2"/>
            <a:r>
              <a:rPr lang="zh-CN" altLang="en-US" noProof="0" dirty="0"/>
              <a:t>第三级</a:t>
            </a:r>
            <a:endParaRPr lang="zh-CN" altLang="en-US" noProof="0" dirty="0"/>
          </a:p>
          <a:p>
            <a:pPr lvl="3"/>
            <a:r>
              <a:rPr lang="zh-CN" altLang="en-US" noProof="0" dirty="0"/>
              <a:t>第四级</a:t>
            </a:r>
            <a:endParaRPr lang="zh-CN" altLang="en-US" noProof="0" dirty="0"/>
          </a:p>
          <a:p>
            <a:pPr lvl="4"/>
            <a:r>
              <a:rPr lang="zh-CN" altLang="en-US" noProof="0" dirty="0"/>
              <a:t>第五级</a:t>
            </a:r>
            <a:endParaRPr lang="zh-CN" altLang="en-US" noProof="0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83911943-BBF1-4468-8F87-CC594C400E34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黑体" panose="02010609060101010101" pitchFamily="49" charset="-122"/>
        <a:ea typeface="黑体" panose="02010609060101010101" pitchFamily="49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黑体" panose="02010609060101010101" pitchFamily="49" charset="-122"/>
        <a:ea typeface="黑体" panose="02010609060101010101" pitchFamily="49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黑体" panose="02010609060101010101" pitchFamily="49" charset="-122"/>
        <a:ea typeface="黑体" panose="02010609060101010101" pitchFamily="49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黑体" panose="02010609060101010101" pitchFamily="49" charset="-122"/>
        <a:ea typeface="黑体" panose="02010609060101010101" pitchFamily="49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黑体" panose="02010609060101010101" pitchFamily="49" charset="-122"/>
        <a:ea typeface="黑体" panose="02010609060101010101" pitchFamily="49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8196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fld id="{780B28E1-185D-447F-90FF-2D26DEF17943}" type="slidenum">
              <a:rPr lang="zh-CN" altLang="en-US" smtClean="0">
                <a:latin typeface="黑体" panose="02010609060101010101" pitchFamily="49" charset="-122"/>
                <a:ea typeface="黑体" panose="02010609060101010101" pitchFamily="49" charset="-122"/>
              </a:rPr>
            </a:fld>
            <a:endParaRPr lang="zh-CN" altLang="en-US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7" Type="http://schemas.openxmlformats.org/officeDocument/2006/relationships/image" Target="../media/image6.png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7" Type="http://schemas.openxmlformats.org/officeDocument/2006/relationships/image" Target="../media/image7.png"/><Relationship Id="rId6" Type="http://schemas.openxmlformats.org/officeDocument/2006/relationships/image" Target="../media/image6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/>
        </p:nvGrpSpPr>
        <p:grpSpPr bwMode="auto">
          <a:xfrm>
            <a:off x="0" y="0"/>
            <a:ext cx="9144000" cy="5143500"/>
            <a:chOff x="0" y="0"/>
            <a:chExt cx="12192000" cy="6858000"/>
          </a:xfrm>
        </p:grpSpPr>
        <p:pic>
          <p:nvPicPr>
            <p:cNvPr id="3" name="图片 2"/>
            <p:cNvPicPr>
              <a:picLocks noChangeAspect="1" noChangeArrowheads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962" r="12962"/>
            <a:stretch>
              <a:fillRect/>
            </a:stretch>
          </p:blipFill>
          <p:spPr bwMode="auto">
            <a:xfrm>
              <a:off x="0" y="0"/>
              <a:ext cx="12192000" cy="685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" name="图片 3"/>
            <p:cNvPicPr>
              <a:picLocks noChangeAspect="1" noChangeArrowheads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94945"/>
              <a:ext cx="12192000" cy="45089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" name="图片 4"/>
            <p:cNvPicPr>
              <a:picLocks noChangeAspect="1" noChangeArrowheads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4864" y="194945"/>
              <a:ext cx="11762272" cy="58972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图片 5"/>
            <p:cNvPicPr>
              <a:picLocks noChangeAspect="1" noChangeArrowheads="1"/>
            </p:cNvPicPr>
            <p:nvPr userDrawn="1"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5301439"/>
              <a:ext cx="12192000" cy="15565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7" name="图片 6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628"/>
          <a:stretch>
            <a:fillRect/>
          </a:stretch>
        </p:blipFill>
        <p:spPr bwMode="auto">
          <a:xfrm>
            <a:off x="0" y="-11113"/>
            <a:ext cx="2324100" cy="5153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副标题 6"/>
          <p:cNvSpPr txBox="1">
            <a:spLocks noChangeArrowheads="1"/>
          </p:cNvSpPr>
          <p:nvPr userDrawn="1"/>
        </p:nvSpPr>
        <p:spPr bwMode="auto">
          <a:xfrm>
            <a:off x="1331595" y="555625"/>
            <a:ext cx="2160588" cy="396875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5143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8572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2001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5430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0002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4574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29146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3718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lang="en-US" altLang="zh-CN" sz="20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R</a:t>
            </a:r>
            <a:r>
              <a:rPr lang="zh-CN" altLang="en-US" sz="20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·五年级下册</a:t>
            </a:r>
            <a:endParaRPr lang="zh-CN" altLang="en-US" sz="20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10" name="图片 6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8850" y="1754188"/>
            <a:ext cx="2146300" cy="163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图片 7" descr="C:\Users\nk\Desktop\状元成才路.png状元成才路"/>
          <p:cNvPicPr>
            <a:picLocks noChangeAspect="1"/>
          </p:cNvPicPr>
          <p:nvPr userDrawn="1"/>
        </p:nvPicPr>
        <p:blipFill>
          <a:blip r:embed="rId8"/>
          <a:srcRect/>
          <a:stretch>
            <a:fillRect/>
          </a:stretch>
        </p:blipFill>
        <p:spPr bwMode="auto">
          <a:xfrm>
            <a:off x="8357394" y="52070"/>
            <a:ext cx="73469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/>
        </p:nvGrpSpPr>
        <p:grpSpPr bwMode="auto">
          <a:xfrm>
            <a:off x="0" y="0"/>
            <a:ext cx="9390063" cy="5376863"/>
            <a:chOff x="3648406" y="-4581128"/>
            <a:chExt cx="12520648" cy="7169902"/>
          </a:xfrm>
        </p:grpSpPr>
        <p:pic>
          <p:nvPicPr>
            <p:cNvPr id="3" name="图片 2"/>
            <p:cNvPicPr>
              <a:picLocks noChangeAspect="1" noChangeArrowheads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659" r="12962" b="33339"/>
            <a:stretch>
              <a:fillRect/>
            </a:stretch>
          </p:blipFill>
          <p:spPr bwMode="auto">
            <a:xfrm>
              <a:off x="3648406" y="-4581128"/>
              <a:ext cx="12192001" cy="6857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" name="图片 3"/>
            <p:cNvPicPr>
              <a:picLocks noChangeAspect="1" noChangeArrowheads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77053" y="-1920214"/>
              <a:ext cx="12192001" cy="45089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" name="图片 4"/>
            <p:cNvPicPr>
              <a:picLocks noChangeAspect="1"/>
            </p:cNvPicPr>
            <p:nvPr userDrawn="1"/>
          </p:nvPicPr>
          <p:blipFill rotWithShape="1">
            <a:blip r:embed="rId4"/>
            <a:srcRect b="4729"/>
            <a:stretch>
              <a:fillRect/>
            </a:stretch>
          </p:blipFill>
          <p:spPr>
            <a:xfrm>
              <a:off x="4020956" y="-4384257"/>
              <a:ext cx="11489784" cy="6534834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pic>
        <p:nvPicPr>
          <p:cNvPr id="6" name="图片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727"/>
          <a:stretch>
            <a:fillRect/>
          </a:stretch>
        </p:blipFill>
        <p:spPr bwMode="auto">
          <a:xfrm>
            <a:off x="0" y="4614863"/>
            <a:ext cx="9144000" cy="528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片 6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8850" y="1754188"/>
            <a:ext cx="2146300" cy="163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7" descr="C:\Users\nk\Desktop\状元成才路.png状元成才路"/>
          <p:cNvPicPr>
            <a:picLocks noChangeAspect="1"/>
          </p:cNvPicPr>
          <p:nvPr userDrawn="1"/>
        </p:nvPicPr>
        <p:blipFill>
          <a:blip r:embed="rId7"/>
          <a:srcRect/>
          <a:stretch>
            <a:fillRect/>
          </a:stretch>
        </p:blipFill>
        <p:spPr bwMode="auto">
          <a:xfrm>
            <a:off x="8357394" y="52070"/>
            <a:ext cx="73469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2E952F5F-F486-4DC1-8561-464CADCA1D67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4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1.png"/><Relationship Id="rId2" Type="http://schemas.openxmlformats.org/officeDocument/2006/relationships/image" Target="../media/image10.emf"/><Relationship Id="rId1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7" Type="http://schemas.openxmlformats.org/officeDocument/2006/relationships/vmlDrawing" Target="../drawings/vmlDrawing1.vml"/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13.wmf"/><Relationship Id="rId4" Type="http://schemas.openxmlformats.org/officeDocument/2006/relationships/oleObject" Target="../embeddings/oleObject2.bin"/><Relationship Id="rId3" Type="http://schemas.openxmlformats.org/officeDocument/2006/relationships/image" Target="../media/image12.wmf"/><Relationship Id="rId2" Type="http://schemas.openxmlformats.org/officeDocument/2006/relationships/oleObject" Target="../embeddings/oleObject1.bin"/><Relationship Id="rId1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image" Target="../media/image16.wmf"/><Relationship Id="rId7" Type="http://schemas.openxmlformats.org/officeDocument/2006/relationships/oleObject" Target="../embeddings/oleObject6.bin"/><Relationship Id="rId6" Type="http://schemas.openxmlformats.org/officeDocument/2006/relationships/image" Target="../media/image15.wmf"/><Relationship Id="rId5" Type="http://schemas.openxmlformats.org/officeDocument/2006/relationships/oleObject" Target="../embeddings/oleObject5.bin"/><Relationship Id="rId4" Type="http://schemas.openxmlformats.org/officeDocument/2006/relationships/image" Target="../media/image14.wmf"/><Relationship Id="rId3" Type="http://schemas.openxmlformats.org/officeDocument/2006/relationships/oleObject" Target="../embeddings/oleObject4.bin"/><Relationship Id="rId2" Type="http://schemas.openxmlformats.org/officeDocument/2006/relationships/image" Target="../media/image12.wmf"/><Relationship Id="rId10" Type="http://schemas.openxmlformats.org/officeDocument/2006/relationships/vmlDrawing" Target="../drawings/vmlDrawing2.vml"/><Relationship Id="rId1" Type="http://schemas.openxmlformats.org/officeDocument/2006/relationships/oleObject" Target="../embeddings/oleObject3.bin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9.emf"/><Relationship Id="rId2" Type="http://schemas.openxmlformats.org/officeDocument/2006/relationships/image" Target="../media/image18.jpeg"/><Relationship Id="rId1" Type="http://schemas.openxmlformats.org/officeDocument/2006/relationships/image" Target="../media/image17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vmlDrawing" Target="../drawings/vmlDrawing3.vml"/><Relationship Id="rId4" Type="http://schemas.openxmlformats.org/officeDocument/2006/relationships/slideLayout" Target="../slideLayouts/slideLayout2.xml"/><Relationship Id="rId3" Type="http://schemas.openxmlformats.org/officeDocument/2006/relationships/oleObject" Target="../embeddings/oleObject8.bin"/><Relationship Id="rId2" Type="http://schemas.openxmlformats.org/officeDocument/2006/relationships/image" Target="../media/image20.wmf"/><Relationship Id="rId1" Type="http://schemas.openxmlformats.org/officeDocument/2006/relationships/oleObject" Target="../embeddings/oleObject7.bin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0.emf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3.jpeg"/><Relationship Id="rId1" Type="http://schemas.openxmlformats.org/officeDocument/2006/relationships/image" Target="../media/image22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0.em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9.emf"/><Relationship Id="rId1" Type="http://schemas.openxmlformats.org/officeDocument/2006/relationships/image" Target="../media/image24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标题 5"/>
          <p:cNvSpPr txBox="1">
            <a:spLocks noChangeArrowheads="1"/>
          </p:cNvSpPr>
          <p:nvPr/>
        </p:nvSpPr>
        <p:spPr bwMode="auto">
          <a:xfrm>
            <a:off x="3059113" y="1131888"/>
            <a:ext cx="4706937" cy="836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/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分数的加法和减法</a:t>
            </a:r>
            <a:endParaRPr lang="zh-CN" altLang="en-US" sz="32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pic>
        <p:nvPicPr>
          <p:cNvPr id="7171" name="图片 2"/>
          <p:cNvPicPr>
            <a:picLocks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7095" y="892138"/>
            <a:ext cx="1284036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2" name="矩形 3"/>
          <p:cNvSpPr>
            <a:spLocks noChangeArrowheads="1"/>
          </p:cNvSpPr>
          <p:nvPr/>
        </p:nvSpPr>
        <p:spPr bwMode="auto">
          <a:xfrm>
            <a:off x="2951812" y="2406576"/>
            <a:ext cx="4921539" cy="12237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同分母分数加、减法</a:t>
            </a:r>
            <a:endParaRPr lang="en-US" altLang="zh-CN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ctr">
              <a:lnSpc>
                <a:spcPct val="130000"/>
              </a:lnSpc>
            </a:pP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同分母分数加、减法（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endParaRPr lang="zh-CN" altLang="en-US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>
            <a:picLocks noChangeAspect="1"/>
          </p:cNvPicPr>
          <p:nvPr/>
        </p:nvPicPr>
        <p:blipFill>
          <a:blip r:embed="rId1"/>
          <a:srcRect t="10681"/>
          <a:stretch>
            <a:fillRect/>
          </a:stretch>
        </p:blipFill>
        <p:spPr>
          <a:xfrm>
            <a:off x="1979712" y="1379115"/>
            <a:ext cx="4787900" cy="2191125"/>
          </a:xfrm>
          <a:custGeom>
            <a:avLst/>
            <a:gdLst>
              <a:gd name="connsiteX0" fmla="*/ 3542676 w 5161550"/>
              <a:gd name="connsiteY0" fmla="*/ 0 h 2362121"/>
              <a:gd name="connsiteX1" fmla="*/ 3851435 w 5161550"/>
              <a:gd name="connsiteY1" fmla="*/ 47501 h 2362121"/>
              <a:gd name="connsiteX2" fmla="*/ 4053315 w 5161550"/>
              <a:gd name="connsiteY2" fmla="*/ 178130 h 2362121"/>
              <a:gd name="connsiteX3" fmla="*/ 4017689 w 5161550"/>
              <a:gd name="connsiteY3" fmla="*/ 368135 h 2362121"/>
              <a:gd name="connsiteX4" fmla="*/ 4860837 w 5161550"/>
              <a:gd name="connsiteY4" fmla="*/ 296883 h 2362121"/>
              <a:gd name="connsiteX5" fmla="*/ 5161550 w 5161550"/>
              <a:gd name="connsiteY5" fmla="*/ 123232 h 2362121"/>
              <a:gd name="connsiteX6" fmla="*/ 5161550 w 5161550"/>
              <a:gd name="connsiteY6" fmla="*/ 2362121 h 2362121"/>
              <a:gd name="connsiteX7" fmla="*/ 0 w 5161550"/>
              <a:gd name="connsiteY7" fmla="*/ 2362121 h 2362121"/>
              <a:gd name="connsiteX8" fmla="*/ 0 w 5161550"/>
              <a:gd name="connsiteY8" fmla="*/ 181942 h 2362121"/>
              <a:gd name="connsiteX9" fmla="*/ 585720 w 5161550"/>
              <a:gd name="connsiteY9" fmla="*/ 154379 h 2362121"/>
              <a:gd name="connsiteX10" fmla="*/ 1120110 w 5161550"/>
              <a:gd name="connsiteY10" fmla="*/ 332509 h 2362121"/>
              <a:gd name="connsiteX11" fmla="*/ 1321991 w 5161550"/>
              <a:gd name="connsiteY11" fmla="*/ 641267 h 2362121"/>
              <a:gd name="connsiteX12" fmla="*/ 1749502 w 5161550"/>
              <a:gd name="connsiteY12" fmla="*/ 463138 h 2362121"/>
              <a:gd name="connsiteX13" fmla="*/ 2877658 w 5161550"/>
              <a:gd name="connsiteY13" fmla="*/ 320634 h 2362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161550" h="2362121">
                <a:moveTo>
                  <a:pt x="3542676" y="0"/>
                </a:moveTo>
                <a:lnTo>
                  <a:pt x="3851435" y="47501"/>
                </a:lnTo>
                <a:lnTo>
                  <a:pt x="4053315" y="178130"/>
                </a:lnTo>
                <a:lnTo>
                  <a:pt x="4017689" y="368135"/>
                </a:lnTo>
                <a:lnTo>
                  <a:pt x="4860837" y="296883"/>
                </a:lnTo>
                <a:lnTo>
                  <a:pt x="5161550" y="123232"/>
                </a:lnTo>
                <a:lnTo>
                  <a:pt x="5161550" y="2362121"/>
                </a:lnTo>
                <a:lnTo>
                  <a:pt x="0" y="2362121"/>
                </a:lnTo>
                <a:lnTo>
                  <a:pt x="0" y="181942"/>
                </a:lnTo>
                <a:lnTo>
                  <a:pt x="585720" y="154379"/>
                </a:lnTo>
                <a:lnTo>
                  <a:pt x="1120110" y="332509"/>
                </a:lnTo>
                <a:lnTo>
                  <a:pt x="1321991" y="641267"/>
                </a:lnTo>
                <a:lnTo>
                  <a:pt x="1749502" y="463138"/>
                </a:lnTo>
                <a:lnTo>
                  <a:pt x="2877658" y="320634"/>
                </a:lnTo>
                <a:close/>
              </a:path>
            </a:pathLst>
          </a:custGeom>
        </p:spPr>
      </p:pic>
      <p:grpSp>
        <p:nvGrpSpPr>
          <p:cNvPr id="9219" name="组合 19"/>
          <p:cNvGrpSpPr/>
          <p:nvPr/>
        </p:nvGrpSpPr>
        <p:grpSpPr bwMode="auto">
          <a:xfrm>
            <a:off x="361950" y="92075"/>
            <a:ext cx="4787900" cy="738188"/>
            <a:chOff x="362513" y="92534"/>
            <a:chExt cx="4788024" cy="738182"/>
          </a:xfrm>
        </p:grpSpPr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62513" y="92534"/>
              <a:ext cx="4788024" cy="738182"/>
            </a:xfrm>
            <a:prstGeom prst="rect">
              <a:avLst/>
            </a:prstGeom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spPr>
        </p:pic>
        <p:sp>
          <p:nvSpPr>
            <p:cNvPr id="17410" name="文本框 14"/>
            <p:cNvSpPr txBox="1">
              <a:spLocks noChangeArrowheads="1"/>
            </p:cNvSpPr>
            <p:nvPr/>
          </p:nvSpPr>
          <p:spPr bwMode="auto">
            <a:xfrm>
              <a:off x="787974" y="187783"/>
              <a:ext cx="4153008" cy="523871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r>
                <a:rPr lang="zh-CN" altLang="en-US" sz="28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黑体" panose="02010609060101010101" pitchFamily="49" charset="-122"/>
                  <a:ea typeface="黑体" panose="02010609060101010101" pitchFamily="49" charset="-122"/>
                  <a:cs typeface="等线" panose="02010600030101010101" pitchFamily="2" charset="-122"/>
                  <a:sym typeface="+mn-lt"/>
                </a:rPr>
                <a:t>一、情境激趣，提出问题</a:t>
              </a:r>
              <a:endParaRPr lang="zh-CN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等线" panose="02010600030101010101" pitchFamily="2" charset="-122"/>
                <a:sym typeface="+mn-lt"/>
              </a:endParaRPr>
            </a:p>
          </p:txBody>
        </p:sp>
      </p:grpSp>
      <p:grpSp>
        <p:nvGrpSpPr>
          <p:cNvPr id="4" name="Group 6"/>
          <p:cNvGrpSpPr/>
          <p:nvPr/>
        </p:nvGrpSpPr>
        <p:grpSpPr bwMode="auto">
          <a:xfrm>
            <a:off x="6182618" y="1242216"/>
            <a:ext cx="2332037" cy="560387"/>
            <a:chOff x="936" y="947"/>
            <a:chExt cx="1469" cy="353"/>
          </a:xfrm>
        </p:grpSpPr>
        <p:sp>
          <p:nvSpPr>
            <p:cNvPr id="5" name="AutoShape 27"/>
            <p:cNvSpPr>
              <a:spLocks noChangeArrowheads="1"/>
            </p:cNvSpPr>
            <p:nvPr/>
          </p:nvSpPr>
          <p:spPr bwMode="auto">
            <a:xfrm>
              <a:off x="936" y="953"/>
              <a:ext cx="1445" cy="347"/>
            </a:xfrm>
            <a:prstGeom prst="wedgeRoundRectCallout">
              <a:avLst>
                <a:gd name="adj1" fmla="val -63644"/>
                <a:gd name="adj2" fmla="val 36679"/>
                <a:gd name="adj3" fmla="val 16667"/>
              </a:avLst>
            </a:prstGeom>
            <a:solidFill>
              <a:srgbClr val="FFFFFF"/>
            </a:solidFill>
            <a:ln w="19050">
              <a:solidFill>
                <a:srgbClr val="E72D8B"/>
              </a:solidFill>
              <a:miter lim="800000"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altLang="zh-CN" sz="2800" b="1" kern="0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altLang="zh-CN" sz="2800" kern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6" name="Rectangle 8"/>
            <p:cNvSpPr>
              <a:spLocks noChangeArrowheads="1"/>
            </p:cNvSpPr>
            <p:nvPr/>
          </p:nvSpPr>
          <p:spPr bwMode="auto">
            <a:xfrm>
              <a:off x="936" y="947"/>
              <a:ext cx="1469" cy="353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800" b="1" kern="0" dirty="0">
                  <a:solidFill>
                    <a:prstClr val="black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我吃</a:t>
              </a:r>
              <a:r>
                <a:rPr lang="en-US" altLang="zh-CN" sz="2800" b="1" kern="0" dirty="0">
                  <a:solidFill>
                    <a:prstClr val="black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3</a:t>
              </a:r>
              <a:r>
                <a:rPr lang="zh-CN" altLang="en-US" sz="2800" b="1" kern="0" dirty="0">
                  <a:solidFill>
                    <a:prstClr val="black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块饼。</a:t>
              </a:r>
              <a:endParaRPr lang="zh-CN" altLang="en-US" sz="2800" b="1" kern="0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7" name="Group 9"/>
          <p:cNvGrpSpPr/>
          <p:nvPr/>
        </p:nvGrpSpPr>
        <p:grpSpPr bwMode="auto">
          <a:xfrm>
            <a:off x="2802037" y="960449"/>
            <a:ext cx="2330914" cy="560388"/>
            <a:chOff x="4396" y="1040"/>
            <a:chExt cx="1445" cy="353"/>
          </a:xfrm>
        </p:grpSpPr>
        <p:sp>
          <p:nvSpPr>
            <p:cNvPr id="8" name="AutoShape 27"/>
            <p:cNvSpPr>
              <a:spLocks noChangeArrowheads="1"/>
            </p:cNvSpPr>
            <p:nvPr/>
          </p:nvSpPr>
          <p:spPr bwMode="auto">
            <a:xfrm>
              <a:off x="4396" y="1071"/>
              <a:ext cx="1445" cy="313"/>
            </a:xfrm>
            <a:prstGeom prst="wedgeRoundRectCallout">
              <a:avLst>
                <a:gd name="adj1" fmla="val -40539"/>
                <a:gd name="adj2" fmla="val 88972"/>
                <a:gd name="adj3" fmla="val 16667"/>
              </a:avLst>
            </a:prstGeom>
            <a:solidFill>
              <a:srgbClr val="FFFFFF"/>
            </a:solidFill>
            <a:ln w="19050">
              <a:solidFill>
                <a:srgbClr val="E72D8B"/>
              </a:solidFill>
              <a:miter lim="800000"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altLang="zh-CN" sz="2800" b="1" kern="0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altLang="zh-CN" sz="2800" kern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9" name="Rectangle 11"/>
            <p:cNvSpPr>
              <a:spLocks noChangeArrowheads="1"/>
            </p:cNvSpPr>
            <p:nvPr/>
          </p:nvSpPr>
          <p:spPr bwMode="auto">
            <a:xfrm>
              <a:off x="4434" y="1040"/>
              <a:ext cx="1344" cy="353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800" b="1" kern="0" dirty="0">
                  <a:solidFill>
                    <a:prstClr val="black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我吃</a:t>
              </a:r>
              <a:r>
                <a:rPr lang="en-US" altLang="zh-CN" sz="2800" b="1" kern="0" dirty="0">
                  <a:solidFill>
                    <a:prstClr val="black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</a:t>
              </a:r>
              <a:r>
                <a:rPr lang="zh-CN" altLang="en-US" sz="2800" b="1" kern="0" dirty="0">
                  <a:solidFill>
                    <a:prstClr val="black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块饼。</a:t>
              </a:r>
              <a:endParaRPr lang="zh-CN" altLang="en-US" sz="2800" b="1" kern="0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12" name="椭圆 11"/>
          <p:cNvSpPr/>
          <p:nvPr/>
        </p:nvSpPr>
        <p:spPr>
          <a:xfrm>
            <a:off x="3675867" y="1016602"/>
            <a:ext cx="542925" cy="465138"/>
          </a:xfrm>
          <a:prstGeom prst="ellipse">
            <a:avLst/>
          </a:prstGeom>
          <a:noFill/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800" kern="0">
              <a:ln>
                <a:solidFill>
                  <a:srgbClr val="FF0000"/>
                </a:solidFill>
              </a:ln>
              <a:solidFill>
                <a:prstClr val="white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6975710" y="1273249"/>
            <a:ext cx="620626" cy="506413"/>
          </a:xfrm>
          <a:prstGeom prst="ellipse">
            <a:avLst/>
          </a:prstGeom>
          <a:noFill/>
          <a:ln w="25400" cap="flat" cmpd="sng" algn="ctr">
            <a:solidFill>
              <a:srgbClr val="00B050"/>
            </a:solidFill>
            <a:prstDash val="solid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800" kern="0">
              <a:solidFill>
                <a:prstClr val="white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9224" name="矩形 1"/>
          <p:cNvSpPr>
            <a:spLocks noChangeArrowheads="1"/>
          </p:cNvSpPr>
          <p:nvPr/>
        </p:nvSpPr>
        <p:spPr bwMode="auto">
          <a:xfrm>
            <a:off x="814054" y="3697614"/>
            <a:ext cx="7713290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 一张饼平均切成了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块，爸爸吃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块，妈妈吃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块。爸爸吃几分之几张饼？妈妈呢？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675" y="1082676"/>
            <a:ext cx="523527" cy="52455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92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2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2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6" grpId="0" animBg="1"/>
      <p:bldP spid="922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rcRect t="10681"/>
          <a:stretch>
            <a:fillRect/>
          </a:stretch>
        </p:blipFill>
        <p:spPr>
          <a:xfrm>
            <a:off x="1979712" y="1379115"/>
            <a:ext cx="4787900" cy="2191125"/>
          </a:xfrm>
          <a:custGeom>
            <a:avLst/>
            <a:gdLst>
              <a:gd name="connsiteX0" fmla="*/ 3542676 w 5161550"/>
              <a:gd name="connsiteY0" fmla="*/ 0 h 2362121"/>
              <a:gd name="connsiteX1" fmla="*/ 3851435 w 5161550"/>
              <a:gd name="connsiteY1" fmla="*/ 47501 h 2362121"/>
              <a:gd name="connsiteX2" fmla="*/ 4053315 w 5161550"/>
              <a:gd name="connsiteY2" fmla="*/ 178130 h 2362121"/>
              <a:gd name="connsiteX3" fmla="*/ 4017689 w 5161550"/>
              <a:gd name="connsiteY3" fmla="*/ 368135 h 2362121"/>
              <a:gd name="connsiteX4" fmla="*/ 4860837 w 5161550"/>
              <a:gd name="connsiteY4" fmla="*/ 296883 h 2362121"/>
              <a:gd name="connsiteX5" fmla="*/ 5161550 w 5161550"/>
              <a:gd name="connsiteY5" fmla="*/ 123232 h 2362121"/>
              <a:gd name="connsiteX6" fmla="*/ 5161550 w 5161550"/>
              <a:gd name="connsiteY6" fmla="*/ 2362121 h 2362121"/>
              <a:gd name="connsiteX7" fmla="*/ 0 w 5161550"/>
              <a:gd name="connsiteY7" fmla="*/ 2362121 h 2362121"/>
              <a:gd name="connsiteX8" fmla="*/ 0 w 5161550"/>
              <a:gd name="connsiteY8" fmla="*/ 181942 h 2362121"/>
              <a:gd name="connsiteX9" fmla="*/ 585720 w 5161550"/>
              <a:gd name="connsiteY9" fmla="*/ 154379 h 2362121"/>
              <a:gd name="connsiteX10" fmla="*/ 1120110 w 5161550"/>
              <a:gd name="connsiteY10" fmla="*/ 332509 h 2362121"/>
              <a:gd name="connsiteX11" fmla="*/ 1321991 w 5161550"/>
              <a:gd name="connsiteY11" fmla="*/ 641267 h 2362121"/>
              <a:gd name="connsiteX12" fmla="*/ 1749502 w 5161550"/>
              <a:gd name="connsiteY12" fmla="*/ 463138 h 2362121"/>
              <a:gd name="connsiteX13" fmla="*/ 2877658 w 5161550"/>
              <a:gd name="connsiteY13" fmla="*/ 320634 h 2362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161550" h="2362121">
                <a:moveTo>
                  <a:pt x="3542676" y="0"/>
                </a:moveTo>
                <a:lnTo>
                  <a:pt x="3851435" y="47501"/>
                </a:lnTo>
                <a:lnTo>
                  <a:pt x="4053315" y="178130"/>
                </a:lnTo>
                <a:lnTo>
                  <a:pt x="4017689" y="368135"/>
                </a:lnTo>
                <a:lnTo>
                  <a:pt x="4860837" y="296883"/>
                </a:lnTo>
                <a:lnTo>
                  <a:pt x="5161550" y="123232"/>
                </a:lnTo>
                <a:lnTo>
                  <a:pt x="5161550" y="2362121"/>
                </a:lnTo>
                <a:lnTo>
                  <a:pt x="0" y="2362121"/>
                </a:lnTo>
                <a:lnTo>
                  <a:pt x="0" y="181942"/>
                </a:lnTo>
                <a:lnTo>
                  <a:pt x="585720" y="154379"/>
                </a:lnTo>
                <a:lnTo>
                  <a:pt x="1120110" y="332509"/>
                </a:lnTo>
                <a:lnTo>
                  <a:pt x="1321991" y="641267"/>
                </a:lnTo>
                <a:lnTo>
                  <a:pt x="1749502" y="463138"/>
                </a:lnTo>
                <a:lnTo>
                  <a:pt x="2877658" y="320634"/>
                </a:lnTo>
                <a:close/>
              </a:path>
            </a:pathLst>
          </a:custGeom>
        </p:spPr>
      </p:pic>
      <p:grpSp>
        <p:nvGrpSpPr>
          <p:cNvPr id="4" name="Group 6"/>
          <p:cNvGrpSpPr/>
          <p:nvPr/>
        </p:nvGrpSpPr>
        <p:grpSpPr bwMode="auto">
          <a:xfrm>
            <a:off x="6182618" y="1242216"/>
            <a:ext cx="2332037" cy="560387"/>
            <a:chOff x="936" y="947"/>
            <a:chExt cx="1469" cy="353"/>
          </a:xfrm>
        </p:grpSpPr>
        <p:sp>
          <p:nvSpPr>
            <p:cNvPr id="7" name="AutoShape 27"/>
            <p:cNvSpPr>
              <a:spLocks noChangeArrowheads="1"/>
            </p:cNvSpPr>
            <p:nvPr/>
          </p:nvSpPr>
          <p:spPr bwMode="auto">
            <a:xfrm>
              <a:off x="936" y="953"/>
              <a:ext cx="1445" cy="347"/>
            </a:xfrm>
            <a:prstGeom prst="wedgeRoundRectCallout">
              <a:avLst>
                <a:gd name="adj1" fmla="val -63644"/>
                <a:gd name="adj2" fmla="val 36679"/>
                <a:gd name="adj3" fmla="val 16667"/>
              </a:avLst>
            </a:prstGeom>
            <a:solidFill>
              <a:srgbClr val="FFFFFF"/>
            </a:solidFill>
            <a:ln w="19050">
              <a:solidFill>
                <a:srgbClr val="E72D8B"/>
              </a:solidFill>
              <a:miter lim="800000"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altLang="zh-CN" sz="2800" b="1" kern="0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altLang="zh-CN" sz="2800" kern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11" name="Rectangle 8"/>
            <p:cNvSpPr>
              <a:spLocks noChangeArrowheads="1"/>
            </p:cNvSpPr>
            <p:nvPr/>
          </p:nvSpPr>
          <p:spPr bwMode="auto">
            <a:xfrm>
              <a:off x="936" y="947"/>
              <a:ext cx="1469" cy="353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800" b="1" kern="0" dirty="0">
                  <a:solidFill>
                    <a:prstClr val="black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我吃</a:t>
              </a:r>
              <a:r>
                <a:rPr lang="en-US" altLang="zh-CN" sz="2800" b="1" kern="0" dirty="0">
                  <a:solidFill>
                    <a:prstClr val="black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3</a:t>
              </a:r>
              <a:r>
                <a:rPr lang="zh-CN" altLang="en-US" sz="2800" b="1" kern="0" dirty="0">
                  <a:solidFill>
                    <a:prstClr val="black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块饼。</a:t>
              </a:r>
              <a:endParaRPr lang="zh-CN" altLang="en-US" sz="2800" b="1" kern="0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5" name="Group 9"/>
          <p:cNvGrpSpPr/>
          <p:nvPr/>
        </p:nvGrpSpPr>
        <p:grpSpPr bwMode="auto">
          <a:xfrm>
            <a:off x="2802037" y="960449"/>
            <a:ext cx="2330914" cy="560388"/>
            <a:chOff x="4396" y="1040"/>
            <a:chExt cx="1445" cy="353"/>
          </a:xfrm>
        </p:grpSpPr>
        <p:sp>
          <p:nvSpPr>
            <p:cNvPr id="17" name="AutoShape 27"/>
            <p:cNvSpPr>
              <a:spLocks noChangeArrowheads="1"/>
            </p:cNvSpPr>
            <p:nvPr/>
          </p:nvSpPr>
          <p:spPr bwMode="auto">
            <a:xfrm>
              <a:off x="4396" y="1071"/>
              <a:ext cx="1445" cy="313"/>
            </a:xfrm>
            <a:prstGeom prst="wedgeRoundRectCallout">
              <a:avLst>
                <a:gd name="adj1" fmla="val -40539"/>
                <a:gd name="adj2" fmla="val 88972"/>
                <a:gd name="adj3" fmla="val 16667"/>
              </a:avLst>
            </a:prstGeom>
            <a:solidFill>
              <a:srgbClr val="FFFFFF"/>
            </a:solidFill>
            <a:ln w="19050">
              <a:solidFill>
                <a:srgbClr val="E72D8B"/>
              </a:solidFill>
              <a:miter lim="800000"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altLang="zh-CN" sz="2800" b="1" kern="0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altLang="zh-CN" sz="2800" kern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18" name="Rectangle 11"/>
            <p:cNvSpPr>
              <a:spLocks noChangeArrowheads="1"/>
            </p:cNvSpPr>
            <p:nvPr/>
          </p:nvSpPr>
          <p:spPr bwMode="auto">
            <a:xfrm>
              <a:off x="4434" y="1040"/>
              <a:ext cx="1344" cy="353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800" b="1" kern="0" dirty="0">
                  <a:solidFill>
                    <a:prstClr val="black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我吃</a:t>
              </a:r>
              <a:r>
                <a:rPr lang="en-US" altLang="zh-CN" sz="2800" b="1" kern="0" dirty="0">
                  <a:solidFill>
                    <a:prstClr val="black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</a:t>
              </a:r>
              <a:r>
                <a:rPr lang="zh-CN" altLang="en-US" sz="2800" b="1" kern="0" dirty="0">
                  <a:solidFill>
                    <a:prstClr val="black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块饼。</a:t>
              </a:r>
              <a:endParaRPr lang="zh-CN" altLang="en-US" sz="2800" b="1" kern="0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683568" y="3691177"/>
            <a:ext cx="5961973" cy="849400"/>
            <a:chOff x="539552" y="3660116"/>
            <a:chExt cx="5961973" cy="849400"/>
          </a:xfrm>
        </p:grpSpPr>
        <p:sp>
          <p:nvSpPr>
            <p:cNvPr id="10249" name="文本框 2"/>
            <p:cNvSpPr txBox="1">
              <a:spLocks noChangeArrowheads="1"/>
            </p:cNvSpPr>
            <p:nvPr/>
          </p:nvSpPr>
          <p:spPr bwMode="auto">
            <a:xfrm>
              <a:off x="539552" y="3828449"/>
              <a:ext cx="2892138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28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爸爸吃   张饼，</a:t>
              </a:r>
              <a:endPara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10250" name="文本框 28"/>
            <p:cNvSpPr txBox="1">
              <a:spLocks noChangeArrowheads="1"/>
            </p:cNvSpPr>
            <p:nvPr/>
          </p:nvSpPr>
          <p:spPr bwMode="auto">
            <a:xfrm>
              <a:off x="3609387" y="3819987"/>
              <a:ext cx="2892138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28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妈妈吃   张饼。</a:t>
              </a:r>
              <a:endPara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graphicFrame>
          <p:nvGraphicFramePr>
            <p:cNvPr id="10251" name="对象 3"/>
            <p:cNvGraphicFramePr>
              <a:graphicFrameLocks noChangeAspect="1"/>
            </p:cNvGraphicFramePr>
            <p:nvPr/>
          </p:nvGraphicFramePr>
          <p:xfrm>
            <a:off x="1838085" y="3660116"/>
            <a:ext cx="327025" cy="8429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2" name="Equation" r:id="rId2" imgW="152400" imgH="393700" progId="Equation.DSMT4">
                    <p:embed/>
                  </p:oleObj>
                </mc:Choice>
                <mc:Fallback>
                  <p:oleObj name="Equation" r:id="rId2" imgW="152400" imgH="393700" progId="Equation.DSMT4">
                    <p:embed/>
                    <p:pic>
                      <p:nvPicPr>
                        <p:cNvPr id="0" name="对象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838085" y="3660116"/>
                          <a:ext cx="327025" cy="84296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252" name="对象 30"/>
            <p:cNvGraphicFramePr>
              <a:graphicFrameLocks noChangeAspect="1"/>
            </p:cNvGraphicFramePr>
            <p:nvPr/>
          </p:nvGraphicFramePr>
          <p:xfrm>
            <a:off x="4887310" y="3666553"/>
            <a:ext cx="300038" cy="8429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3" name="Equation" r:id="rId4" imgW="3352800" imgH="9448800" progId="Equation.DSMT4">
                    <p:embed/>
                  </p:oleObj>
                </mc:Choice>
                <mc:Fallback>
                  <p:oleObj name="Equation" r:id="rId4" imgW="3352800" imgH="9448800" progId="Equation.DSMT4">
                    <p:embed/>
                    <p:pic>
                      <p:nvPicPr>
                        <p:cNvPr id="0" name="对象 3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887310" y="3666553"/>
                          <a:ext cx="300038" cy="84296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4"/>
          <p:cNvSpPr>
            <a:spLocks noChangeArrowheads="1"/>
          </p:cNvSpPr>
          <p:nvPr/>
        </p:nvSpPr>
        <p:spPr bwMode="auto">
          <a:xfrm>
            <a:off x="312480" y="699542"/>
            <a:ext cx="5349097" cy="523220"/>
          </a:xfrm>
          <a:prstGeom prst="rect">
            <a:avLst/>
          </a:prstGeom>
          <a:solidFill>
            <a:srgbClr val="E1F0F7"/>
          </a:solidFill>
          <a:ln>
            <a:noFill/>
          </a:ln>
        </p:spPr>
        <p:txBody>
          <a:bodyPr wrap="square" anchor="ctr">
            <a:spAutoFit/>
          </a:bodyPr>
          <a:lstStyle>
            <a:lvl1pPr indent="5334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indent="0"/>
            <a:r>
              <a:rPr lang="zh-CN" altLang="en-US" sz="28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由此，你能提出哪些数学问题？</a:t>
            </a:r>
            <a:endParaRPr lang="zh-CN" altLang="en-US" sz="2800" b="1" dirty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1043608" y="1563638"/>
            <a:ext cx="5961973" cy="842963"/>
            <a:chOff x="539552" y="3666553"/>
            <a:chExt cx="5961973" cy="842963"/>
          </a:xfrm>
        </p:grpSpPr>
        <p:sp>
          <p:nvSpPr>
            <p:cNvPr id="10249" name="文本框 2"/>
            <p:cNvSpPr txBox="1">
              <a:spLocks noChangeArrowheads="1"/>
            </p:cNvSpPr>
            <p:nvPr/>
          </p:nvSpPr>
          <p:spPr bwMode="auto">
            <a:xfrm>
              <a:off x="539552" y="3828449"/>
              <a:ext cx="2892138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28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爸爸吃   张饼，</a:t>
              </a:r>
              <a:endPara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10250" name="文本框 28"/>
            <p:cNvSpPr txBox="1">
              <a:spLocks noChangeArrowheads="1"/>
            </p:cNvSpPr>
            <p:nvPr/>
          </p:nvSpPr>
          <p:spPr bwMode="auto">
            <a:xfrm>
              <a:off x="3609387" y="3819987"/>
              <a:ext cx="2892138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28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妈妈吃   张饼。</a:t>
              </a:r>
              <a:endPara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graphicFrame>
          <p:nvGraphicFramePr>
            <p:cNvPr id="10251" name="对象 3"/>
            <p:cNvGraphicFramePr>
              <a:graphicFrameLocks noChangeAspect="1"/>
            </p:cNvGraphicFramePr>
            <p:nvPr/>
          </p:nvGraphicFramePr>
          <p:xfrm>
            <a:off x="1822108" y="3666553"/>
            <a:ext cx="327025" cy="8429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62" name="Equation" r:id="rId1" imgW="152400" imgH="393700" progId="Equation.DSMT4">
                    <p:embed/>
                  </p:oleObj>
                </mc:Choice>
                <mc:Fallback>
                  <p:oleObj name="Equation" r:id="rId1" imgW="152400" imgH="393700" progId="Equation.DSMT4">
                    <p:embed/>
                    <p:pic>
                      <p:nvPicPr>
                        <p:cNvPr id="0" name="对象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822108" y="3666553"/>
                          <a:ext cx="327025" cy="84296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252" name="对象 30"/>
            <p:cNvGraphicFramePr>
              <a:graphicFrameLocks noChangeAspect="1"/>
            </p:cNvGraphicFramePr>
            <p:nvPr/>
          </p:nvGraphicFramePr>
          <p:xfrm>
            <a:off x="4905437" y="3666553"/>
            <a:ext cx="300038" cy="8429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63" name="Equation" r:id="rId3" imgW="3352800" imgH="9448800" progId="Equation.DSMT4">
                    <p:embed/>
                  </p:oleObj>
                </mc:Choice>
                <mc:Fallback>
                  <p:oleObj name="Equation" r:id="rId3" imgW="3352800" imgH="9448800" progId="Equation.DSMT4">
                    <p:embed/>
                    <p:pic>
                      <p:nvPicPr>
                        <p:cNvPr id="0" name="对象 3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905437" y="3666553"/>
                          <a:ext cx="300038" cy="84296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" name="Rectangle 24"/>
          <p:cNvSpPr>
            <a:spLocks noChangeArrowheads="1"/>
          </p:cNvSpPr>
          <p:nvPr/>
        </p:nvSpPr>
        <p:spPr bwMode="auto">
          <a:xfrm>
            <a:off x="774607" y="2508446"/>
            <a:ext cx="6333926" cy="16610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indent="5334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indent="0">
              <a:lnSpc>
                <a:spcPct val="200000"/>
              </a:lnSpc>
            </a:pPr>
            <a:r>
              <a:rPr lang="zh-CN" altLang="en-US" sz="28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（</a:t>
            </a:r>
            <a:r>
              <a:rPr lang="en-US" altLang="zh-CN" sz="28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</a:t>
            </a:r>
            <a:r>
              <a:rPr lang="zh-CN" altLang="en-US" sz="28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）爸爸和妈妈一共吃多少张饼？</a:t>
            </a:r>
            <a:endParaRPr lang="en-US" altLang="zh-CN" sz="2800" b="1" dirty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indent="0">
              <a:lnSpc>
                <a:spcPct val="200000"/>
              </a:lnSpc>
            </a:pPr>
            <a:r>
              <a:rPr lang="zh-CN" altLang="en-US" sz="28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（</a:t>
            </a:r>
            <a:r>
              <a:rPr lang="en-US" altLang="zh-CN" sz="28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</a:t>
            </a:r>
            <a:r>
              <a:rPr lang="zh-CN" altLang="en-US" sz="28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）爸爸比妈妈多吃多少张饼？</a:t>
            </a:r>
            <a:endParaRPr lang="zh-CN" altLang="en-US" sz="2800" b="1" dirty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aphicFrame>
        <p:nvGraphicFramePr>
          <p:cNvPr id="30" name="对象 29"/>
          <p:cNvGraphicFramePr>
            <a:graphicFrameLocks noChangeAspect="1"/>
          </p:cNvGraphicFramePr>
          <p:nvPr/>
        </p:nvGraphicFramePr>
        <p:xfrm>
          <a:off x="6535355" y="2589656"/>
          <a:ext cx="940452" cy="767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4" name="Equation" r:id="rId5" imgW="11582400" imgH="9448800" progId="Equation.DSMT4">
                  <p:embed/>
                </p:oleObj>
              </mc:Choice>
              <mc:Fallback>
                <p:oleObj name="Equation" r:id="rId5" imgW="11582400" imgH="9448800" progId="Equation.DSMT4">
                  <p:embed/>
                  <p:pic>
                    <p:nvPicPr>
                      <p:cNvPr id="0" name="图片 2063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535355" y="2589656"/>
                        <a:ext cx="940452" cy="7672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" name="对象 30"/>
          <p:cNvGraphicFramePr>
            <a:graphicFrameLocks noChangeAspect="1"/>
          </p:cNvGraphicFramePr>
          <p:nvPr/>
        </p:nvGraphicFramePr>
        <p:xfrm>
          <a:off x="6168081" y="3548102"/>
          <a:ext cx="940452" cy="767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5" name="Equation" r:id="rId7" imgW="11582400" imgH="9448800" progId="Equation.DSMT4">
                  <p:embed/>
                </p:oleObj>
              </mc:Choice>
              <mc:Fallback>
                <p:oleObj name="Equation" r:id="rId7" imgW="11582400" imgH="9448800" progId="Equation.DSMT4">
                  <p:embed/>
                  <p:pic>
                    <p:nvPicPr>
                      <p:cNvPr id="0" name="对象 29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168081" y="3548102"/>
                        <a:ext cx="940452" cy="7672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40"/>
          <p:cNvGrpSpPr/>
          <p:nvPr/>
        </p:nvGrpSpPr>
        <p:grpSpPr bwMode="auto">
          <a:xfrm>
            <a:off x="3357563" y="763588"/>
            <a:ext cx="1960562" cy="1200150"/>
            <a:chOff x="3303977" y="3457497"/>
            <a:chExt cx="1960020" cy="1201016"/>
          </a:xfrm>
        </p:grpSpPr>
        <p:grpSp>
          <p:nvGrpSpPr>
            <p:cNvPr id="12316" name="组合 17"/>
            <p:cNvGrpSpPr/>
            <p:nvPr/>
          </p:nvGrpSpPr>
          <p:grpSpPr bwMode="auto">
            <a:xfrm>
              <a:off x="4484626" y="3457497"/>
              <a:ext cx="779371" cy="1201016"/>
              <a:chOff x="7387540" y="947416"/>
              <a:chExt cx="639713" cy="1201041"/>
            </a:xfrm>
          </p:grpSpPr>
          <p:sp>
            <p:nvSpPr>
              <p:cNvPr id="12321" name="矩形 17"/>
              <p:cNvSpPr>
                <a:spLocks noChangeArrowheads="1"/>
              </p:cNvSpPr>
              <p:nvPr/>
            </p:nvSpPr>
            <p:spPr bwMode="auto">
              <a:xfrm>
                <a:off x="7387540" y="947416"/>
                <a:ext cx="639713" cy="12010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en-US" altLang="zh-CN" sz="3600" b="1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1</a:t>
                </a:r>
                <a:endParaRPr lang="en-US" altLang="zh-CN" sz="36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  <a:p>
                <a:pPr algn="ctr" eaLnBrk="1" hangingPunct="1"/>
                <a:r>
                  <a:rPr lang="en-US" altLang="zh-CN" sz="3600" b="1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8</a:t>
                </a:r>
                <a:endParaRPr lang="zh-CN" altLang="en-US" sz="36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11" name="直接连接符 10"/>
              <p:cNvCxnSpPr/>
              <p:nvPr/>
            </p:nvCxnSpPr>
            <p:spPr>
              <a:xfrm>
                <a:off x="7500974" y="1547936"/>
                <a:ext cx="412947" cy="0"/>
              </a:xfrm>
              <a:prstGeom prst="line">
                <a:avLst/>
              </a:prstGeom>
              <a:ln w="349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2317" name="组合 20"/>
            <p:cNvGrpSpPr/>
            <p:nvPr/>
          </p:nvGrpSpPr>
          <p:grpSpPr bwMode="auto">
            <a:xfrm>
              <a:off x="3303977" y="3457497"/>
              <a:ext cx="1401761" cy="1201016"/>
              <a:chOff x="7851972" y="947416"/>
              <a:chExt cx="1150568" cy="1201041"/>
            </a:xfrm>
          </p:grpSpPr>
          <p:sp>
            <p:nvSpPr>
              <p:cNvPr id="12318" name="矩形 17"/>
              <p:cNvSpPr>
                <a:spLocks noChangeArrowheads="1"/>
              </p:cNvSpPr>
              <p:nvPr/>
            </p:nvSpPr>
            <p:spPr bwMode="auto">
              <a:xfrm>
                <a:off x="7851972" y="947416"/>
                <a:ext cx="667195" cy="12010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en-US" altLang="zh-CN" sz="3600" b="1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3</a:t>
                </a:r>
                <a:endParaRPr lang="en-US" altLang="zh-CN" sz="36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  <a:p>
                <a:pPr algn="ctr" eaLnBrk="1" hangingPunct="1"/>
                <a:r>
                  <a:rPr lang="en-US" altLang="zh-CN" sz="3600" b="1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8</a:t>
                </a:r>
                <a:endParaRPr lang="zh-CN" altLang="en-US" sz="36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7" name="直接连接符 6"/>
              <p:cNvCxnSpPr/>
              <p:nvPr/>
            </p:nvCxnSpPr>
            <p:spPr>
              <a:xfrm>
                <a:off x="7979633" y="1547936"/>
                <a:ext cx="411641" cy="0"/>
              </a:xfrm>
              <a:prstGeom prst="line">
                <a:avLst/>
              </a:prstGeom>
              <a:ln w="349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320" name="矩形 17"/>
              <p:cNvSpPr>
                <a:spLocks noChangeArrowheads="1"/>
              </p:cNvSpPr>
              <p:nvPr/>
            </p:nvSpPr>
            <p:spPr bwMode="auto">
              <a:xfrm>
                <a:off x="8331166" y="1224539"/>
                <a:ext cx="671374" cy="6466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600" b="1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+</a:t>
                </a:r>
                <a:endParaRPr lang="zh-CN" altLang="en-US" sz="36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</p:grpSp>
      </p:grp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7400" y="2960688"/>
            <a:ext cx="1376383" cy="1617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9231" y="2960688"/>
            <a:ext cx="1371088" cy="179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4" name="组合 13"/>
          <p:cNvGrpSpPr/>
          <p:nvPr/>
        </p:nvGrpSpPr>
        <p:grpSpPr bwMode="auto">
          <a:xfrm>
            <a:off x="377825" y="1533525"/>
            <a:ext cx="2898775" cy="2354263"/>
            <a:chOff x="262410" y="1534738"/>
            <a:chExt cx="2897661" cy="2355224"/>
          </a:xfrm>
        </p:grpSpPr>
        <p:sp>
          <p:nvSpPr>
            <p:cNvPr id="12306" name="AutoShape 27"/>
            <p:cNvSpPr>
              <a:spLocks noChangeArrowheads="1"/>
            </p:cNvSpPr>
            <p:nvPr/>
          </p:nvSpPr>
          <p:spPr bwMode="auto">
            <a:xfrm>
              <a:off x="262410" y="1599752"/>
              <a:ext cx="2897661" cy="2226993"/>
            </a:xfrm>
            <a:prstGeom prst="wedgeRoundRectCallout">
              <a:avLst>
                <a:gd name="adj1" fmla="val 58250"/>
                <a:gd name="adj2" fmla="val 26880"/>
                <a:gd name="adj3" fmla="val 16667"/>
              </a:avLst>
            </a:prstGeom>
            <a:solidFill>
              <a:srgbClr val="FFFFFF"/>
            </a:solidFill>
            <a:ln w="19050">
              <a:solidFill>
                <a:srgbClr val="E72D8B"/>
              </a:solidFill>
              <a:miter lim="800000"/>
            </a:ln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130000"/>
                </a:lnSpc>
                <a:buFont typeface="Arial" panose="020B0604020202020204" pitchFamily="34" charset="0"/>
                <a:buNone/>
              </a:pPr>
              <a:r>
                <a:rPr lang="zh-CN" altLang="en-US" sz="3200" b="1">
                  <a:latin typeface="Times New Roman" panose="02020603050405020304" pitchFamily="18" charset="0"/>
                  <a:ea typeface="黑体" panose="02010609060101010101" pitchFamily="49" charset="-122"/>
                </a:rPr>
                <a:t>     和     的分数单位相同，都是     。</a:t>
              </a:r>
              <a:endPara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grpSp>
          <p:nvGrpSpPr>
            <p:cNvPr id="12307" name="Group 88"/>
            <p:cNvGrpSpPr/>
            <p:nvPr/>
          </p:nvGrpSpPr>
          <p:grpSpPr bwMode="auto">
            <a:xfrm>
              <a:off x="467670" y="1535531"/>
              <a:ext cx="504825" cy="1077913"/>
              <a:chOff x="3346" y="1219"/>
              <a:chExt cx="318" cy="679"/>
            </a:xfrm>
          </p:grpSpPr>
          <p:sp>
            <p:nvSpPr>
              <p:cNvPr id="12314" name="Text Box 89"/>
              <p:cNvSpPr txBox="1">
                <a:spLocks noChangeArrowheads="1"/>
              </p:cNvSpPr>
              <p:nvPr/>
            </p:nvSpPr>
            <p:spPr bwMode="auto">
              <a:xfrm>
                <a:off x="3346" y="1219"/>
                <a:ext cx="318" cy="67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CC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3</a:t>
                </a:r>
                <a:endParaRPr lang="en-US" altLang="zh-CN" sz="32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8</a:t>
                </a:r>
                <a:endParaRPr lang="en-US" altLang="zh-CN" sz="32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12315" name="Line 91"/>
              <p:cNvSpPr>
                <a:spLocks noChangeShapeType="1"/>
              </p:cNvSpPr>
              <p:nvPr/>
            </p:nvSpPr>
            <p:spPr bwMode="auto">
              <a:xfrm>
                <a:off x="3391" y="1558"/>
                <a:ext cx="227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</p:grpSp>
        <p:grpSp>
          <p:nvGrpSpPr>
            <p:cNvPr id="12308" name="Group 88"/>
            <p:cNvGrpSpPr/>
            <p:nvPr/>
          </p:nvGrpSpPr>
          <p:grpSpPr bwMode="auto">
            <a:xfrm>
              <a:off x="1464621" y="1534738"/>
              <a:ext cx="504825" cy="1077913"/>
              <a:chOff x="1854" y="1605"/>
              <a:chExt cx="318" cy="679"/>
            </a:xfrm>
          </p:grpSpPr>
          <p:sp>
            <p:nvSpPr>
              <p:cNvPr id="12312" name="Text Box 89"/>
              <p:cNvSpPr txBox="1">
                <a:spLocks noChangeArrowheads="1"/>
              </p:cNvSpPr>
              <p:nvPr/>
            </p:nvSpPr>
            <p:spPr bwMode="auto">
              <a:xfrm>
                <a:off x="1854" y="1605"/>
                <a:ext cx="318" cy="67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CC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1</a:t>
                </a:r>
                <a:endParaRPr lang="en-US" altLang="zh-CN" sz="32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8</a:t>
                </a:r>
                <a:endParaRPr lang="en-US" altLang="zh-CN" sz="32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12313" name="Line 91"/>
              <p:cNvSpPr>
                <a:spLocks noChangeShapeType="1"/>
              </p:cNvSpPr>
              <p:nvPr/>
            </p:nvSpPr>
            <p:spPr bwMode="auto">
              <a:xfrm>
                <a:off x="1896" y="1944"/>
                <a:ext cx="227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</p:grpSp>
        <p:grpSp>
          <p:nvGrpSpPr>
            <p:cNvPr id="12309" name="Group 88"/>
            <p:cNvGrpSpPr/>
            <p:nvPr/>
          </p:nvGrpSpPr>
          <p:grpSpPr bwMode="auto">
            <a:xfrm>
              <a:off x="1321745" y="2812049"/>
              <a:ext cx="504825" cy="1077913"/>
              <a:chOff x="1866" y="1605"/>
              <a:chExt cx="318" cy="679"/>
            </a:xfrm>
          </p:grpSpPr>
          <p:sp>
            <p:nvSpPr>
              <p:cNvPr id="12310" name="Text Box 89"/>
              <p:cNvSpPr txBox="1">
                <a:spLocks noChangeArrowheads="1"/>
              </p:cNvSpPr>
              <p:nvPr/>
            </p:nvSpPr>
            <p:spPr bwMode="auto">
              <a:xfrm>
                <a:off x="1866" y="1605"/>
                <a:ext cx="318" cy="67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CC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1</a:t>
                </a:r>
                <a:endParaRPr lang="en-US" altLang="zh-CN" sz="32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8</a:t>
                </a:r>
                <a:endParaRPr lang="en-US" altLang="zh-CN" sz="32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12311" name="Line 91"/>
              <p:cNvSpPr>
                <a:spLocks noChangeShapeType="1"/>
              </p:cNvSpPr>
              <p:nvPr/>
            </p:nvSpPr>
            <p:spPr bwMode="auto">
              <a:xfrm>
                <a:off x="1911" y="1944"/>
                <a:ext cx="227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</p:grpSp>
      </p:grpSp>
      <p:grpSp>
        <p:nvGrpSpPr>
          <p:cNvPr id="25" name="组合 24"/>
          <p:cNvGrpSpPr/>
          <p:nvPr/>
        </p:nvGrpSpPr>
        <p:grpSpPr bwMode="auto">
          <a:xfrm>
            <a:off x="5887194" y="1484313"/>
            <a:ext cx="2897187" cy="2309812"/>
            <a:chOff x="5905306" y="1495586"/>
            <a:chExt cx="2897661" cy="2310180"/>
          </a:xfrm>
        </p:grpSpPr>
        <p:sp>
          <p:nvSpPr>
            <p:cNvPr id="12299" name="AutoShape 27"/>
            <p:cNvSpPr>
              <a:spLocks noChangeArrowheads="1"/>
            </p:cNvSpPr>
            <p:nvPr/>
          </p:nvSpPr>
          <p:spPr bwMode="auto">
            <a:xfrm>
              <a:off x="5905306" y="1578773"/>
              <a:ext cx="2897661" cy="2226993"/>
            </a:xfrm>
            <a:prstGeom prst="wedgeRoundRectCallout">
              <a:avLst>
                <a:gd name="adj1" fmla="val -56472"/>
                <a:gd name="adj2" fmla="val 29444"/>
                <a:gd name="adj3" fmla="val 16667"/>
              </a:avLst>
            </a:prstGeom>
            <a:solidFill>
              <a:srgbClr val="FFFFFF"/>
            </a:solidFill>
            <a:ln w="19050">
              <a:solidFill>
                <a:srgbClr val="E72D8B"/>
              </a:solidFill>
              <a:miter lim="800000"/>
            </a:ln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130000"/>
                </a:lnSpc>
                <a:buFont typeface="Arial" panose="020B0604020202020204" pitchFamily="34" charset="0"/>
                <a:buNone/>
              </a:pPr>
              <a:r>
                <a:rPr lang="zh-CN" altLang="en-US" sz="3200" b="1">
                  <a:latin typeface="Times New Roman" panose="02020603050405020304" pitchFamily="18" charset="0"/>
                  <a:ea typeface="黑体" panose="02010609060101010101" pitchFamily="49" charset="-122"/>
                </a:rPr>
                <a:t>可以把 </a:t>
              </a:r>
              <a:r>
                <a:rPr lang="en-US" altLang="zh-CN" sz="32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3</a:t>
              </a:r>
              <a:r>
                <a:rPr lang="en-US" altLang="zh-CN" sz="3200">
                  <a:latin typeface="Times New Roman" panose="02020603050405020304" pitchFamily="18" charset="0"/>
                  <a:ea typeface="黑体" panose="02010609060101010101" pitchFamily="49" charset="-122"/>
                </a:rPr>
                <a:t> </a:t>
              </a:r>
              <a:r>
                <a:rPr lang="zh-CN" altLang="en-US" sz="3200" b="1">
                  <a:latin typeface="Times New Roman" panose="02020603050405020304" pitchFamily="18" charset="0"/>
                  <a:ea typeface="黑体" panose="02010609060101010101" pitchFamily="49" charset="-122"/>
                </a:rPr>
                <a:t>个   和</a:t>
              </a:r>
              <a:r>
                <a:rPr lang="zh-CN" altLang="en-US" sz="3200">
                  <a:latin typeface="Times New Roman" panose="02020603050405020304" pitchFamily="18" charset="0"/>
                  <a:ea typeface="黑体" panose="02010609060101010101" pitchFamily="49" charset="-122"/>
                </a:rPr>
                <a:t> </a:t>
              </a:r>
              <a:r>
                <a:rPr lang="en-US" altLang="zh-CN" sz="3200" b="1">
                  <a:latin typeface="Times New Roman" panose="02020603050405020304" pitchFamily="18" charset="0"/>
                  <a:ea typeface="黑体" panose="02010609060101010101" pitchFamily="49" charset="-122"/>
                </a:rPr>
                <a:t>1</a:t>
              </a:r>
              <a:r>
                <a:rPr lang="en-US" altLang="zh-CN" sz="3200">
                  <a:latin typeface="Times New Roman" panose="02020603050405020304" pitchFamily="18" charset="0"/>
                  <a:ea typeface="黑体" panose="02010609060101010101" pitchFamily="49" charset="-122"/>
                </a:rPr>
                <a:t> </a:t>
              </a:r>
              <a:r>
                <a:rPr lang="zh-CN" altLang="en-US" sz="3200" b="1">
                  <a:latin typeface="Times New Roman" panose="02020603050405020304" pitchFamily="18" charset="0"/>
                  <a:ea typeface="黑体" panose="02010609060101010101" pitchFamily="49" charset="-122"/>
                </a:rPr>
                <a:t>个     直接加起来 。</a:t>
              </a:r>
              <a:endPara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grpSp>
          <p:nvGrpSpPr>
            <p:cNvPr id="12300" name="Group 88"/>
            <p:cNvGrpSpPr/>
            <p:nvPr/>
          </p:nvGrpSpPr>
          <p:grpSpPr bwMode="auto">
            <a:xfrm>
              <a:off x="8171141" y="1495586"/>
              <a:ext cx="504825" cy="1077913"/>
              <a:chOff x="1866" y="1605"/>
              <a:chExt cx="318" cy="679"/>
            </a:xfrm>
          </p:grpSpPr>
          <p:sp>
            <p:nvSpPr>
              <p:cNvPr id="12304" name="Text Box 89"/>
              <p:cNvSpPr txBox="1">
                <a:spLocks noChangeArrowheads="1"/>
              </p:cNvSpPr>
              <p:nvPr/>
            </p:nvSpPr>
            <p:spPr bwMode="auto">
              <a:xfrm>
                <a:off x="1866" y="1605"/>
                <a:ext cx="318" cy="67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CC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1</a:t>
                </a:r>
                <a:endParaRPr lang="en-US" altLang="zh-CN" sz="32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8</a:t>
                </a:r>
                <a:endParaRPr lang="en-US" altLang="zh-CN" sz="32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12305" name="Line 91"/>
              <p:cNvSpPr>
                <a:spLocks noChangeShapeType="1"/>
              </p:cNvSpPr>
              <p:nvPr/>
            </p:nvSpPr>
            <p:spPr bwMode="auto">
              <a:xfrm>
                <a:off x="1911" y="1944"/>
                <a:ext cx="227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</p:grpSp>
        <p:grpSp>
          <p:nvGrpSpPr>
            <p:cNvPr id="12301" name="Group 88"/>
            <p:cNvGrpSpPr/>
            <p:nvPr/>
          </p:nvGrpSpPr>
          <p:grpSpPr bwMode="auto">
            <a:xfrm>
              <a:off x="7395967" y="2163630"/>
              <a:ext cx="504825" cy="1077913"/>
              <a:chOff x="1866" y="1605"/>
              <a:chExt cx="318" cy="679"/>
            </a:xfrm>
          </p:grpSpPr>
          <p:sp>
            <p:nvSpPr>
              <p:cNvPr id="12302" name="Text Box 89"/>
              <p:cNvSpPr txBox="1">
                <a:spLocks noChangeArrowheads="1"/>
              </p:cNvSpPr>
              <p:nvPr/>
            </p:nvSpPr>
            <p:spPr bwMode="auto">
              <a:xfrm>
                <a:off x="1866" y="1605"/>
                <a:ext cx="318" cy="67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CC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1</a:t>
                </a:r>
                <a:endParaRPr lang="en-US" altLang="zh-CN" sz="32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8</a:t>
                </a:r>
                <a:endParaRPr lang="en-US" altLang="zh-CN" sz="32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12303" name="Line 91"/>
              <p:cNvSpPr>
                <a:spLocks noChangeShapeType="1"/>
              </p:cNvSpPr>
              <p:nvPr/>
            </p:nvSpPr>
            <p:spPr bwMode="auto">
              <a:xfrm>
                <a:off x="1911" y="1944"/>
                <a:ext cx="227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</p:grpSp>
      </p:grpSp>
      <p:grpSp>
        <p:nvGrpSpPr>
          <p:cNvPr id="12295" name="组合 33"/>
          <p:cNvGrpSpPr/>
          <p:nvPr/>
        </p:nvGrpSpPr>
        <p:grpSpPr bwMode="auto">
          <a:xfrm>
            <a:off x="366713" y="88900"/>
            <a:ext cx="7204018" cy="736602"/>
            <a:chOff x="366026" y="88475"/>
            <a:chExt cx="7204968" cy="737751"/>
          </a:xfrm>
        </p:grpSpPr>
        <p:pic>
          <p:nvPicPr>
            <p:cNvPr id="35" name="图片 34"/>
            <p:cNvPicPr>
              <a:picLocks noChangeAspect="1"/>
            </p:cNvPicPr>
            <p:nvPr/>
          </p:nvPicPr>
          <p:blipFill rotWithShape="1">
            <a:blip r:embed="rId3"/>
            <a:srcRect r="19248"/>
            <a:stretch>
              <a:fillRect/>
            </a:stretch>
          </p:blipFill>
          <p:spPr>
            <a:xfrm>
              <a:off x="366026" y="88475"/>
              <a:ext cx="5142586" cy="737751"/>
            </a:xfrm>
            <a:prstGeom prst="rect">
              <a:avLst/>
            </a:prstGeom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spPr>
        </p:pic>
        <p:pic>
          <p:nvPicPr>
            <p:cNvPr id="37" name="图片 36"/>
            <p:cNvPicPr>
              <a:picLocks noChangeAspect="1"/>
            </p:cNvPicPr>
            <p:nvPr/>
          </p:nvPicPr>
          <p:blipFill rotWithShape="1">
            <a:blip r:embed="rId3"/>
            <a:srcRect l="66527" r="1"/>
            <a:stretch>
              <a:fillRect/>
            </a:stretch>
          </p:blipFill>
          <p:spPr>
            <a:xfrm>
              <a:off x="5502954" y="89075"/>
              <a:ext cx="2068040" cy="734567"/>
            </a:xfrm>
            <a:prstGeom prst="rect">
              <a:avLst/>
            </a:prstGeom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spPr>
        </p:pic>
        <p:sp>
          <p:nvSpPr>
            <p:cNvPr id="36" name="文本框 14"/>
            <p:cNvSpPr txBox="1">
              <a:spLocks noChangeArrowheads="1"/>
            </p:cNvSpPr>
            <p:nvPr/>
          </p:nvSpPr>
          <p:spPr bwMode="auto">
            <a:xfrm>
              <a:off x="788852" y="179422"/>
              <a:ext cx="6677703" cy="524037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r>
                <a:rPr lang="zh-CN" altLang="en-US" sz="28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黑体" panose="02010609060101010101" pitchFamily="49" charset="-122"/>
                  <a:ea typeface="黑体" panose="02010609060101010101" pitchFamily="49" charset="-122"/>
                  <a:cs typeface="等线" panose="02010600030101010101" pitchFamily="2" charset="-122"/>
                  <a:sym typeface="+mn-lt"/>
                </a:rPr>
                <a:t>二、自主探索，探究同分母分数加、减法</a:t>
              </a:r>
              <a:endParaRPr lang="zh-CN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等线" panose="02010600030101010101" pitchFamily="2" charset="-122"/>
                <a:sym typeface="+mn-lt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矩形 17"/>
          <p:cNvSpPr>
            <a:spLocks noChangeArrowheads="1"/>
          </p:cNvSpPr>
          <p:nvPr/>
        </p:nvSpPr>
        <p:spPr bwMode="auto">
          <a:xfrm>
            <a:off x="2763838" y="425450"/>
            <a:ext cx="779462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36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endParaRPr lang="en-US" altLang="zh-CN" sz="36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ctr" eaLnBrk="1" hangingPunct="1"/>
            <a:r>
              <a:rPr lang="en-US" altLang="zh-CN" sz="36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endParaRPr lang="zh-CN" altLang="en-US" sz="36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cxnSp>
        <p:nvCxnSpPr>
          <p:cNvPr id="3" name="直接连接符 2"/>
          <p:cNvCxnSpPr/>
          <p:nvPr/>
        </p:nvCxnSpPr>
        <p:spPr bwMode="auto">
          <a:xfrm>
            <a:off x="2903538" y="1025525"/>
            <a:ext cx="503237" cy="0"/>
          </a:xfrm>
          <a:prstGeom prst="line">
            <a:avLst/>
          </a:prstGeom>
          <a:ln w="349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340" name="矩形 17"/>
          <p:cNvSpPr>
            <a:spLocks noChangeArrowheads="1"/>
          </p:cNvSpPr>
          <p:nvPr/>
        </p:nvSpPr>
        <p:spPr bwMode="auto">
          <a:xfrm>
            <a:off x="1584325" y="425450"/>
            <a:ext cx="8128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36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endParaRPr lang="en-US" altLang="zh-CN" sz="36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ctr" eaLnBrk="1" hangingPunct="1"/>
            <a:r>
              <a:rPr lang="en-US" altLang="zh-CN" sz="36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endParaRPr lang="zh-CN" altLang="en-US" sz="36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cxnSp>
        <p:nvCxnSpPr>
          <p:cNvPr id="5" name="直接连接符 4"/>
          <p:cNvCxnSpPr/>
          <p:nvPr/>
        </p:nvCxnSpPr>
        <p:spPr bwMode="auto">
          <a:xfrm>
            <a:off x="1739900" y="1025525"/>
            <a:ext cx="501650" cy="0"/>
          </a:xfrm>
          <a:prstGeom prst="line">
            <a:avLst/>
          </a:prstGeom>
          <a:ln w="349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342" name="矩形 17"/>
          <p:cNvSpPr>
            <a:spLocks noChangeArrowheads="1"/>
          </p:cNvSpPr>
          <p:nvPr/>
        </p:nvSpPr>
        <p:spPr bwMode="auto">
          <a:xfrm>
            <a:off x="2166938" y="703263"/>
            <a:ext cx="81915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sz="36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+</a:t>
            </a:r>
            <a:endParaRPr lang="zh-CN" altLang="en-US" sz="36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4343" name="矩形 17"/>
          <p:cNvSpPr>
            <a:spLocks noChangeArrowheads="1"/>
          </p:cNvSpPr>
          <p:nvPr/>
        </p:nvSpPr>
        <p:spPr bwMode="auto">
          <a:xfrm>
            <a:off x="3317875" y="703263"/>
            <a:ext cx="81915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sz="36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</a:t>
            </a:r>
            <a:endParaRPr lang="zh-CN" altLang="en-US" sz="36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8" name="组合 7"/>
          <p:cNvGrpSpPr/>
          <p:nvPr/>
        </p:nvGrpSpPr>
        <p:grpSpPr bwMode="auto">
          <a:xfrm>
            <a:off x="5133975" y="425450"/>
            <a:ext cx="1328738" cy="1200150"/>
            <a:chOff x="5159185" y="406581"/>
            <a:chExt cx="1328783" cy="1200150"/>
          </a:xfrm>
        </p:grpSpPr>
        <p:sp>
          <p:nvSpPr>
            <p:cNvPr id="14372" name="矩形 17"/>
            <p:cNvSpPr>
              <a:spLocks noChangeArrowheads="1"/>
            </p:cNvSpPr>
            <p:nvPr/>
          </p:nvSpPr>
          <p:spPr bwMode="auto">
            <a:xfrm>
              <a:off x="5708573" y="406581"/>
              <a:ext cx="779395" cy="1200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36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4</a:t>
              </a:r>
              <a:endParaRPr lang="en-US" altLang="zh-CN" sz="36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  <a:p>
              <a:pPr algn="ctr" eaLnBrk="1" hangingPunct="1"/>
              <a:r>
                <a:rPr lang="en-US" altLang="zh-CN" sz="36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8</a:t>
              </a:r>
              <a:endParaRPr lang="zh-CN" altLang="en-US" sz="36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10" name="直接连接符 9"/>
            <p:cNvCxnSpPr/>
            <p:nvPr/>
          </p:nvCxnSpPr>
          <p:spPr bwMode="auto">
            <a:xfrm>
              <a:off x="5846596" y="1006656"/>
              <a:ext cx="503254" cy="0"/>
            </a:xfrm>
            <a:prstGeom prst="line">
              <a:avLst/>
            </a:prstGeom>
            <a:ln w="349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374" name="矩形 17"/>
            <p:cNvSpPr>
              <a:spLocks noChangeArrowheads="1"/>
            </p:cNvSpPr>
            <p:nvPr/>
          </p:nvSpPr>
          <p:spPr bwMode="auto">
            <a:xfrm>
              <a:off x="5159185" y="683498"/>
              <a:ext cx="817974" cy="646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6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=</a:t>
              </a:r>
              <a:endParaRPr lang="zh-CN" altLang="en-US" sz="36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2" name="组合 11"/>
          <p:cNvGrpSpPr/>
          <p:nvPr/>
        </p:nvGrpSpPr>
        <p:grpSpPr bwMode="auto">
          <a:xfrm>
            <a:off x="6183313" y="425450"/>
            <a:ext cx="1328737" cy="1200150"/>
            <a:chOff x="6209034" y="406581"/>
            <a:chExt cx="1328784" cy="1200150"/>
          </a:xfrm>
        </p:grpSpPr>
        <p:sp>
          <p:nvSpPr>
            <p:cNvPr id="14369" name="矩形 17"/>
            <p:cNvSpPr>
              <a:spLocks noChangeArrowheads="1"/>
            </p:cNvSpPr>
            <p:nvPr/>
          </p:nvSpPr>
          <p:spPr bwMode="auto">
            <a:xfrm>
              <a:off x="6758423" y="406581"/>
              <a:ext cx="779395" cy="1200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36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</a:t>
              </a:r>
              <a:endParaRPr lang="en-US" altLang="zh-CN" sz="36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  <a:p>
              <a:pPr algn="ctr" eaLnBrk="1" hangingPunct="1"/>
              <a:r>
                <a:rPr lang="en-US" altLang="zh-CN" sz="36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2</a:t>
              </a:r>
              <a:endParaRPr lang="zh-CN" altLang="en-US" sz="36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14" name="直接连接符 13"/>
            <p:cNvCxnSpPr/>
            <p:nvPr/>
          </p:nvCxnSpPr>
          <p:spPr bwMode="auto">
            <a:xfrm>
              <a:off x="6896445" y="1006656"/>
              <a:ext cx="503256" cy="0"/>
            </a:xfrm>
            <a:prstGeom prst="line">
              <a:avLst/>
            </a:prstGeom>
            <a:ln w="349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371" name="矩形 17"/>
            <p:cNvSpPr>
              <a:spLocks noChangeArrowheads="1"/>
            </p:cNvSpPr>
            <p:nvPr/>
          </p:nvSpPr>
          <p:spPr bwMode="auto">
            <a:xfrm>
              <a:off x="6209034" y="683498"/>
              <a:ext cx="817974" cy="646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6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=</a:t>
              </a:r>
              <a:endParaRPr lang="zh-CN" altLang="en-US" sz="36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cxnSp>
        <p:nvCxnSpPr>
          <p:cNvPr id="25" name="直接连接符 24"/>
          <p:cNvCxnSpPr/>
          <p:nvPr/>
        </p:nvCxnSpPr>
        <p:spPr>
          <a:xfrm>
            <a:off x="5951538" y="577850"/>
            <a:ext cx="293687" cy="34925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矩形 25"/>
          <p:cNvSpPr>
            <a:spLocks noChangeArrowheads="1"/>
          </p:cNvSpPr>
          <p:nvPr/>
        </p:nvSpPr>
        <p:spPr bwMode="auto">
          <a:xfrm>
            <a:off x="5849938" y="46038"/>
            <a:ext cx="44132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36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endParaRPr lang="en-US" altLang="zh-CN" sz="36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cxnSp>
        <p:nvCxnSpPr>
          <p:cNvPr id="27" name="直接连接符 26"/>
          <p:cNvCxnSpPr/>
          <p:nvPr/>
        </p:nvCxnSpPr>
        <p:spPr>
          <a:xfrm>
            <a:off x="5932488" y="1123950"/>
            <a:ext cx="293687" cy="34925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矩形 27"/>
          <p:cNvSpPr>
            <a:spLocks noChangeArrowheads="1"/>
          </p:cNvSpPr>
          <p:nvPr/>
        </p:nvSpPr>
        <p:spPr bwMode="auto">
          <a:xfrm>
            <a:off x="5849938" y="1346200"/>
            <a:ext cx="441325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36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endParaRPr lang="en-US" altLang="zh-CN" sz="36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29" name="组合 28"/>
          <p:cNvGrpSpPr/>
          <p:nvPr/>
        </p:nvGrpSpPr>
        <p:grpSpPr bwMode="auto">
          <a:xfrm>
            <a:off x="3989388" y="412750"/>
            <a:ext cx="1319212" cy="1212850"/>
            <a:chOff x="4015870" y="392754"/>
            <a:chExt cx="1319226" cy="1214157"/>
          </a:xfrm>
        </p:grpSpPr>
        <p:sp>
          <p:nvSpPr>
            <p:cNvPr id="14366" name="矩形 17"/>
            <p:cNvSpPr>
              <a:spLocks noChangeArrowheads="1"/>
            </p:cNvSpPr>
            <p:nvPr/>
          </p:nvSpPr>
          <p:spPr bwMode="auto">
            <a:xfrm>
              <a:off x="4046706" y="406581"/>
              <a:ext cx="1280510" cy="1200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36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3+1</a:t>
              </a:r>
              <a:endParaRPr lang="en-US" altLang="zh-CN" sz="36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  <a:p>
              <a:pPr algn="ctr" eaLnBrk="1" hangingPunct="1"/>
              <a:r>
                <a:rPr lang="en-US" altLang="zh-CN" sz="36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8</a:t>
              </a:r>
              <a:endParaRPr lang="zh-CN" altLang="en-US" sz="36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31" name="直接连接符 30"/>
            <p:cNvCxnSpPr/>
            <p:nvPr/>
          </p:nvCxnSpPr>
          <p:spPr bwMode="auto">
            <a:xfrm>
              <a:off x="4046032" y="1006189"/>
              <a:ext cx="1246201" cy="0"/>
            </a:xfrm>
            <a:prstGeom prst="line">
              <a:avLst/>
            </a:prstGeom>
            <a:ln w="349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矩形: 圆角 31"/>
            <p:cNvSpPr/>
            <p:nvPr/>
          </p:nvSpPr>
          <p:spPr>
            <a:xfrm>
              <a:off x="4015870" y="392754"/>
              <a:ext cx="1319226" cy="115853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6" name="组合 35"/>
          <p:cNvGrpSpPr/>
          <p:nvPr/>
        </p:nvGrpSpPr>
        <p:grpSpPr bwMode="auto">
          <a:xfrm>
            <a:off x="684213" y="2284413"/>
            <a:ext cx="4999037" cy="2106612"/>
            <a:chOff x="906116" y="2871132"/>
            <a:chExt cx="4984584" cy="2106181"/>
          </a:xfrm>
        </p:grpSpPr>
        <p:grpSp>
          <p:nvGrpSpPr>
            <p:cNvPr id="14354" name="组合 46"/>
            <p:cNvGrpSpPr/>
            <p:nvPr/>
          </p:nvGrpSpPr>
          <p:grpSpPr bwMode="auto">
            <a:xfrm>
              <a:off x="906116" y="2871132"/>
              <a:ext cx="4984584" cy="2106181"/>
              <a:chOff x="889768" y="1700575"/>
              <a:chExt cx="4868556" cy="1987923"/>
            </a:xfrm>
          </p:grpSpPr>
          <p:sp>
            <p:nvSpPr>
              <p:cNvPr id="47" name="思想气泡: 云 46"/>
              <p:cNvSpPr/>
              <p:nvPr/>
            </p:nvSpPr>
            <p:spPr>
              <a:xfrm>
                <a:off x="889768" y="1700575"/>
                <a:ext cx="4868556" cy="1987923"/>
              </a:xfrm>
              <a:prstGeom prst="cloudCallout">
                <a:avLst>
                  <a:gd name="adj1" fmla="val 9510"/>
                  <a:gd name="adj2" fmla="val -88839"/>
                </a:avLst>
              </a:prstGeom>
              <a:solidFill>
                <a:schemeClr val="accent6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14365" name="矩形 47"/>
              <p:cNvSpPr>
                <a:spLocks noChangeArrowheads="1"/>
              </p:cNvSpPr>
              <p:nvPr/>
            </p:nvSpPr>
            <p:spPr bwMode="auto">
              <a:xfrm>
                <a:off x="1344311" y="1959739"/>
                <a:ext cx="4188288" cy="131168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40000"/>
                  </a:lnSpc>
                </a:pPr>
                <a:r>
                  <a:rPr lang="zh-CN" altLang="en-US" sz="3200" b="1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（  ）个      加上</a:t>
                </a:r>
                <a:r>
                  <a:rPr lang="en-US" altLang="zh-CN" sz="3200" b="1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1</a:t>
                </a:r>
                <a:r>
                  <a:rPr lang="zh-CN" altLang="en-US" sz="3200" b="1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个    </a:t>
                </a:r>
                <a:endParaRPr lang="en-US" altLang="zh-CN" sz="32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  <a:p>
                <a:pPr eaLnBrk="1" hangingPunct="1">
                  <a:lnSpc>
                    <a:spcPct val="140000"/>
                  </a:lnSpc>
                </a:pPr>
                <a:r>
                  <a:rPr lang="en-US" altLang="zh-CN" sz="3200" b="1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       </a:t>
                </a:r>
                <a:r>
                  <a:rPr lang="zh-CN" altLang="en-US" sz="3200" b="1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等于（  ）个      。</a:t>
                </a:r>
                <a:endParaRPr lang="zh-CN" altLang="en-US" sz="32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14355" name="组合 51"/>
            <p:cNvGrpSpPr/>
            <p:nvPr/>
          </p:nvGrpSpPr>
          <p:grpSpPr bwMode="auto">
            <a:xfrm>
              <a:off x="2818703" y="2896530"/>
              <a:ext cx="779395" cy="1200150"/>
              <a:chOff x="2157225" y="2915985"/>
              <a:chExt cx="779395" cy="1200150"/>
            </a:xfrm>
          </p:grpSpPr>
          <p:sp>
            <p:nvSpPr>
              <p:cNvPr id="14362" name="矩形 17"/>
              <p:cNvSpPr>
                <a:spLocks noChangeArrowheads="1"/>
              </p:cNvSpPr>
              <p:nvPr/>
            </p:nvSpPr>
            <p:spPr bwMode="auto">
              <a:xfrm>
                <a:off x="2157225" y="2915985"/>
                <a:ext cx="779395" cy="12001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en-US" altLang="zh-CN" sz="3600" b="1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1</a:t>
                </a:r>
                <a:endParaRPr lang="en-US" altLang="zh-CN" sz="36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  <a:p>
                <a:pPr algn="ctr" eaLnBrk="1" hangingPunct="1"/>
                <a:r>
                  <a:rPr lang="en-US" altLang="zh-CN" sz="3600" b="1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8</a:t>
                </a:r>
                <a:endParaRPr lang="zh-CN" altLang="en-US" sz="36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46" name="直接连接符 45"/>
              <p:cNvCxnSpPr/>
              <p:nvPr/>
            </p:nvCxnSpPr>
            <p:spPr bwMode="auto">
              <a:xfrm>
                <a:off x="2296089" y="3515934"/>
                <a:ext cx="500200" cy="0"/>
              </a:xfrm>
              <a:prstGeom prst="line">
                <a:avLst/>
              </a:prstGeom>
              <a:ln w="349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4356" name="组合 52"/>
            <p:cNvGrpSpPr/>
            <p:nvPr/>
          </p:nvGrpSpPr>
          <p:grpSpPr bwMode="auto">
            <a:xfrm>
              <a:off x="1418196" y="3591012"/>
              <a:ext cx="779395" cy="1200150"/>
              <a:chOff x="2404794" y="2929423"/>
              <a:chExt cx="779395" cy="1200150"/>
            </a:xfrm>
          </p:grpSpPr>
          <p:sp>
            <p:nvSpPr>
              <p:cNvPr id="14360" name="矩形 17"/>
              <p:cNvSpPr>
                <a:spLocks noChangeArrowheads="1"/>
              </p:cNvSpPr>
              <p:nvPr/>
            </p:nvSpPr>
            <p:spPr bwMode="auto">
              <a:xfrm>
                <a:off x="2404794" y="2929423"/>
                <a:ext cx="779395" cy="12001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en-US" altLang="zh-CN" sz="3600" b="1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1</a:t>
                </a:r>
                <a:endParaRPr lang="en-US" altLang="zh-CN" sz="36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  <a:p>
                <a:pPr algn="ctr" eaLnBrk="1" hangingPunct="1"/>
                <a:r>
                  <a:rPr lang="en-US" altLang="zh-CN" sz="3600" b="1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8</a:t>
                </a:r>
                <a:endParaRPr lang="zh-CN" altLang="en-US" sz="36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44" name="直接连接符 43"/>
              <p:cNvCxnSpPr/>
              <p:nvPr/>
            </p:nvCxnSpPr>
            <p:spPr bwMode="auto">
              <a:xfrm>
                <a:off x="2544873" y="3530073"/>
                <a:ext cx="500200" cy="0"/>
              </a:xfrm>
              <a:prstGeom prst="line">
                <a:avLst/>
              </a:prstGeom>
              <a:ln w="349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4357" name="组合 55"/>
            <p:cNvGrpSpPr/>
            <p:nvPr/>
          </p:nvGrpSpPr>
          <p:grpSpPr bwMode="auto">
            <a:xfrm>
              <a:off x="4385970" y="3595174"/>
              <a:ext cx="779395" cy="1200150"/>
              <a:chOff x="2404794" y="2929423"/>
              <a:chExt cx="779395" cy="1200150"/>
            </a:xfrm>
          </p:grpSpPr>
          <p:sp>
            <p:nvSpPr>
              <p:cNvPr id="14358" name="矩形 17"/>
              <p:cNvSpPr>
                <a:spLocks noChangeArrowheads="1"/>
              </p:cNvSpPr>
              <p:nvPr/>
            </p:nvSpPr>
            <p:spPr bwMode="auto">
              <a:xfrm>
                <a:off x="2404794" y="2929423"/>
                <a:ext cx="779395" cy="12001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en-US" altLang="zh-CN" sz="3600" b="1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1</a:t>
                </a:r>
                <a:endParaRPr lang="en-US" altLang="zh-CN" sz="36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  <a:p>
                <a:pPr algn="ctr" eaLnBrk="1" hangingPunct="1"/>
                <a:r>
                  <a:rPr lang="en-US" altLang="zh-CN" sz="3600" b="1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8</a:t>
                </a:r>
                <a:endParaRPr lang="zh-CN" altLang="en-US" sz="36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42" name="直接连接符 41"/>
              <p:cNvCxnSpPr/>
              <p:nvPr/>
            </p:nvCxnSpPr>
            <p:spPr bwMode="auto">
              <a:xfrm>
                <a:off x="2543473" y="3529085"/>
                <a:ext cx="503365" cy="0"/>
              </a:xfrm>
              <a:prstGeom prst="line">
                <a:avLst/>
              </a:prstGeom>
              <a:ln w="349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9" name="矩形 48"/>
          <p:cNvSpPr>
            <a:spLocks noChangeArrowheads="1"/>
          </p:cNvSpPr>
          <p:nvPr/>
        </p:nvSpPr>
        <p:spPr bwMode="auto">
          <a:xfrm>
            <a:off x="1565275" y="2622550"/>
            <a:ext cx="44132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3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endParaRPr lang="en-US" altLang="zh-CN" sz="36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0" name="矩形 49"/>
          <p:cNvSpPr>
            <a:spLocks noChangeArrowheads="1"/>
          </p:cNvSpPr>
          <p:nvPr/>
        </p:nvSpPr>
        <p:spPr bwMode="auto">
          <a:xfrm>
            <a:off x="3062288" y="3306763"/>
            <a:ext cx="441325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3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endParaRPr lang="en-US" altLang="zh-CN" sz="36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8" grpId="0"/>
      <p:bldP spid="49" grpId="0"/>
      <p:bldP spid="5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思想气泡: 云 62"/>
          <p:cNvSpPr/>
          <p:nvPr/>
        </p:nvSpPr>
        <p:spPr>
          <a:xfrm>
            <a:off x="1090613" y="1719263"/>
            <a:ext cx="3343275" cy="1490662"/>
          </a:xfrm>
          <a:prstGeom prst="cloudCallout">
            <a:avLst>
              <a:gd name="adj1" fmla="val 42429"/>
              <a:gd name="adj2" fmla="val -75375"/>
            </a:avLst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3315" name="矩形 17"/>
          <p:cNvSpPr>
            <a:spLocks noChangeArrowheads="1"/>
          </p:cNvSpPr>
          <p:nvPr/>
        </p:nvSpPr>
        <p:spPr bwMode="auto">
          <a:xfrm>
            <a:off x="2763838" y="425450"/>
            <a:ext cx="779462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36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endParaRPr lang="en-US" altLang="zh-CN" sz="36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ctr" eaLnBrk="1" hangingPunct="1"/>
            <a:r>
              <a:rPr lang="en-US" altLang="zh-CN" sz="36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endParaRPr lang="zh-CN" altLang="en-US" sz="36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cxnSp>
        <p:nvCxnSpPr>
          <p:cNvPr id="3" name="直接连接符 2"/>
          <p:cNvCxnSpPr/>
          <p:nvPr/>
        </p:nvCxnSpPr>
        <p:spPr bwMode="auto">
          <a:xfrm>
            <a:off x="2903538" y="1025525"/>
            <a:ext cx="503237" cy="0"/>
          </a:xfrm>
          <a:prstGeom prst="line">
            <a:avLst/>
          </a:prstGeom>
          <a:ln w="349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317" name="矩形 17"/>
          <p:cNvSpPr>
            <a:spLocks noChangeArrowheads="1"/>
          </p:cNvSpPr>
          <p:nvPr/>
        </p:nvSpPr>
        <p:spPr bwMode="auto">
          <a:xfrm>
            <a:off x="1584325" y="425450"/>
            <a:ext cx="8128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36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endParaRPr lang="en-US" altLang="zh-CN" sz="36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ctr" eaLnBrk="1" hangingPunct="1"/>
            <a:r>
              <a:rPr lang="en-US" altLang="zh-CN" sz="36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endParaRPr lang="zh-CN" altLang="en-US" sz="36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cxnSp>
        <p:nvCxnSpPr>
          <p:cNvPr id="5" name="直接连接符 4"/>
          <p:cNvCxnSpPr/>
          <p:nvPr/>
        </p:nvCxnSpPr>
        <p:spPr bwMode="auto">
          <a:xfrm>
            <a:off x="1739900" y="1025525"/>
            <a:ext cx="501650" cy="0"/>
          </a:xfrm>
          <a:prstGeom prst="line">
            <a:avLst/>
          </a:prstGeom>
          <a:ln w="349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319" name="矩形 17"/>
          <p:cNvSpPr>
            <a:spLocks noChangeArrowheads="1"/>
          </p:cNvSpPr>
          <p:nvPr/>
        </p:nvSpPr>
        <p:spPr bwMode="auto">
          <a:xfrm>
            <a:off x="2166938" y="703263"/>
            <a:ext cx="81915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sz="36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+</a:t>
            </a:r>
            <a:endParaRPr lang="zh-CN" altLang="en-US" sz="36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3320" name="矩形 17"/>
          <p:cNvSpPr>
            <a:spLocks noChangeArrowheads="1"/>
          </p:cNvSpPr>
          <p:nvPr/>
        </p:nvSpPr>
        <p:spPr bwMode="auto">
          <a:xfrm>
            <a:off x="3317875" y="703263"/>
            <a:ext cx="81915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sz="36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</a:t>
            </a:r>
            <a:endParaRPr lang="zh-CN" altLang="en-US" sz="36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6" name="流程图: 接点 15"/>
          <p:cNvSpPr/>
          <p:nvPr/>
        </p:nvSpPr>
        <p:spPr>
          <a:xfrm>
            <a:off x="5030788" y="2343150"/>
            <a:ext cx="2490787" cy="2490788"/>
          </a:xfrm>
          <a:prstGeom prst="flowChartConnector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cxnSp>
        <p:nvCxnSpPr>
          <p:cNvPr id="17" name="直接连接符 16"/>
          <p:cNvCxnSpPr>
            <a:stCxn id="16" idx="0"/>
            <a:endCxn id="16" idx="4"/>
          </p:cNvCxnSpPr>
          <p:nvPr/>
        </p:nvCxnSpPr>
        <p:spPr>
          <a:xfrm>
            <a:off x="6275388" y="2343150"/>
            <a:ext cx="0" cy="2490788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>
            <a:stCxn id="16" idx="1"/>
            <a:endCxn id="16" idx="5"/>
          </p:cNvCxnSpPr>
          <p:nvPr/>
        </p:nvCxnSpPr>
        <p:spPr>
          <a:xfrm>
            <a:off x="5395913" y="2708275"/>
            <a:ext cx="1760537" cy="1760538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>
            <a:stCxn id="16" idx="2"/>
            <a:endCxn id="16" idx="6"/>
          </p:cNvCxnSpPr>
          <p:nvPr/>
        </p:nvCxnSpPr>
        <p:spPr>
          <a:xfrm>
            <a:off x="5030788" y="3589338"/>
            <a:ext cx="2490787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>
            <a:stCxn id="16" idx="3"/>
            <a:endCxn id="16" idx="7"/>
          </p:cNvCxnSpPr>
          <p:nvPr/>
        </p:nvCxnSpPr>
        <p:spPr>
          <a:xfrm flipV="1">
            <a:off x="5395913" y="2708275"/>
            <a:ext cx="1760537" cy="1760538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不完整圆 20"/>
          <p:cNvSpPr/>
          <p:nvPr/>
        </p:nvSpPr>
        <p:spPr>
          <a:xfrm rot="10512867">
            <a:off x="5021263" y="2332038"/>
            <a:ext cx="2508250" cy="2508250"/>
          </a:xfrm>
          <a:prstGeom prst="pie">
            <a:avLst>
              <a:gd name="adj1" fmla="val 206985"/>
              <a:gd name="adj2" fmla="val 2957842"/>
            </a:avLst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solidFill>
                <a:schemeClr val="tx1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2" name="不完整圆 21"/>
          <p:cNvSpPr/>
          <p:nvPr/>
        </p:nvSpPr>
        <p:spPr>
          <a:xfrm rot="15986428">
            <a:off x="5021263" y="2332038"/>
            <a:ext cx="2508250" cy="2508250"/>
          </a:xfrm>
          <a:prstGeom prst="pie">
            <a:avLst>
              <a:gd name="adj1" fmla="val 206985"/>
              <a:gd name="adj2" fmla="val 2957842"/>
            </a:avLst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solidFill>
                <a:schemeClr val="tx1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3" name="不完整圆 22"/>
          <p:cNvSpPr/>
          <p:nvPr/>
        </p:nvSpPr>
        <p:spPr>
          <a:xfrm rot="13266607">
            <a:off x="5021263" y="2332038"/>
            <a:ext cx="2508250" cy="2508250"/>
          </a:xfrm>
          <a:prstGeom prst="pie">
            <a:avLst>
              <a:gd name="adj1" fmla="val 206985"/>
              <a:gd name="adj2" fmla="val 2957842"/>
            </a:avLst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solidFill>
                <a:schemeClr val="tx1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4" name="不完整圆 23"/>
          <p:cNvSpPr/>
          <p:nvPr/>
        </p:nvSpPr>
        <p:spPr>
          <a:xfrm rot="18686530">
            <a:off x="5026819" y="2337594"/>
            <a:ext cx="2508250" cy="2509838"/>
          </a:xfrm>
          <a:prstGeom prst="pie">
            <a:avLst>
              <a:gd name="adj1" fmla="val 206985"/>
              <a:gd name="adj2" fmla="val 2957842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solidFill>
                <a:schemeClr val="tx1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1" name="思想气泡: 云 50"/>
          <p:cNvSpPr/>
          <p:nvPr/>
        </p:nvSpPr>
        <p:spPr>
          <a:xfrm>
            <a:off x="1092200" y="3292475"/>
            <a:ext cx="3343275" cy="1301750"/>
          </a:xfrm>
          <a:prstGeom prst="cloudCallout">
            <a:avLst>
              <a:gd name="adj1" fmla="val 78546"/>
              <a:gd name="adj2" fmla="val -24808"/>
            </a:avLst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2" name="文本框 51"/>
          <p:cNvSpPr txBox="1">
            <a:spLocks noChangeArrowheads="1"/>
          </p:cNvSpPr>
          <p:nvPr/>
        </p:nvSpPr>
        <p:spPr bwMode="auto">
          <a:xfrm>
            <a:off x="1127125" y="3609975"/>
            <a:ext cx="3611563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>
                <a:latin typeface="黑体" panose="02010609060101010101" pitchFamily="49" charset="-122"/>
                <a:ea typeface="黑体" panose="02010609060101010101" pitchFamily="49" charset="-122"/>
              </a:rPr>
              <a:t>一张饼平均分成</a:t>
            </a:r>
            <a:r>
              <a:rPr lang="en-US" altLang="zh-CN" sz="2800" b="1">
                <a:latin typeface="黑体" panose="02010609060101010101" pitchFamily="49" charset="-122"/>
                <a:ea typeface="黑体" panose="02010609060101010101" pitchFamily="49" charset="-122"/>
              </a:rPr>
              <a:t>8</a:t>
            </a:r>
            <a:r>
              <a:rPr lang="zh-CN" altLang="en-US" sz="2800" b="1">
                <a:latin typeface="黑体" panose="02010609060101010101" pitchFamily="49" charset="-122"/>
                <a:ea typeface="黑体" panose="02010609060101010101" pitchFamily="49" charset="-122"/>
              </a:rPr>
              <a:t>份。</a:t>
            </a:r>
            <a:endParaRPr lang="zh-CN" altLang="en-US" sz="28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cxnSp>
        <p:nvCxnSpPr>
          <p:cNvPr id="54" name="直接连接符 53"/>
          <p:cNvCxnSpPr/>
          <p:nvPr/>
        </p:nvCxnSpPr>
        <p:spPr>
          <a:xfrm>
            <a:off x="5692775" y="2084388"/>
            <a:ext cx="287338" cy="73025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文本框 54"/>
          <p:cNvSpPr txBox="1">
            <a:spLocks noChangeArrowheads="1"/>
          </p:cNvSpPr>
          <p:nvPr/>
        </p:nvSpPr>
        <p:spPr bwMode="auto">
          <a:xfrm>
            <a:off x="4525963" y="1501775"/>
            <a:ext cx="198913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>
                <a:latin typeface="黑体" panose="02010609060101010101" pitchFamily="49" charset="-122"/>
                <a:ea typeface="黑体" panose="02010609060101010101" pitchFamily="49" charset="-122"/>
              </a:rPr>
              <a:t>爸爸吃三块</a:t>
            </a:r>
            <a:endParaRPr lang="zh-CN" altLang="en-US" sz="28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cxnSp>
        <p:nvCxnSpPr>
          <p:cNvPr id="56" name="直接连接符 55"/>
          <p:cNvCxnSpPr/>
          <p:nvPr/>
        </p:nvCxnSpPr>
        <p:spPr>
          <a:xfrm>
            <a:off x="5692775" y="2100263"/>
            <a:ext cx="733425" cy="700087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直接连接符 56"/>
          <p:cNvCxnSpPr/>
          <p:nvPr/>
        </p:nvCxnSpPr>
        <p:spPr>
          <a:xfrm flipH="1">
            <a:off x="5487988" y="2100263"/>
            <a:ext cx="195262" cy="968375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直接连接符 59"/>
          <p:cNvCxnSpPr/>
          <p:nvPr/>
        </p:nvCxnSpPr>
        <p:spPr>
          <a:xfrm flipH="1">
            <a:off x="7231063" y="2644775"/>
            <a:ext cx="542925" cy="739775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文本框 61"/>
          <p:cNvSpPr txBox="1">
            <a:spLocks noChangeArrowheads="1"/>
          </p:cNvSpPr>
          <p:nvPr/>
        </p:nvSpPr>
        <p:spPr bwMode="auto">
          <a:xfrm>
            <a:off x="6816725" y="2028825"/>
            <a:ext cx="1989138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>
                <a:latin typeface="黑体" panose="02010609060101010101" pitchFamily="49" charset="-122"/>
                <a:ea typeface="黑体" panose="02010609060101010101" pitchFamily="49" charset="-122"/>
              </a:rPr>
              <a:t>妈妈吃一块</a:t>
            </a:r>
            <a:endParaRPr lang="zh-CN" altLang="en-US" sz="28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4" name="文本框 63"/>
          <p:cNvSpPr txBox="1">
            <a:spLocks noChangeArrowheads="1"/>
          </p:cNvSpPr>
          <p:nvPr/>
        </p:nvSpPr>
        <p:spPr bwMode="auto">
          <a:xfrm>
            <a:off x="1239838" y="1956494"/>
            <a:ext cx="3135312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>
                <a:latin typeface="黑体" panose="02010609060101010101" pitchFamily="49" charset="-122"/>
                <a:ea typeface="黑体" panose="02010609060101010101" pitchFamily="49" charset="-122"/>
              </a:rPr>
              <a:t>总共吃掉</a:t>
            </a:r>
            <a:r>
              <a:rPr lang="en-US" altLang="zh-CN" sz="2800" b="1">
                <a:latin typeface="黑体" panose="02010609060101010101" pitchFamily="49" charset="-122"/>
                <a:ea typeface="黑体" panose="02010609060101010101" pitchFamily="49" charset="-122"/>
              </a:rPr>
              <a:t>4</a:t>
            </a:r>
            <a:r>
              <a:rPr lang="zh-CN" altLang="en-US" sz="2800" b="1">
                <a:latin typeface="黑体" panose="02010609060101010101" pitchFamily="49" charset="-122"/>
                <a:ea typeface="黑体" panose="02010609060101010101" pitchFamily="49" charset="-122"/>
              </a:rPr>
              <a:t>块，也就是一张饼的  。</a:t>
            </a:r>
            <a:endParaRPr lang="zh-CN" altLang="en-US" sz="28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aphicFrame>
        <p:nvGraphicFramePr>
          <p:cNvPr id="65" name="对象 64"/>
          <p:cNvGraphicFramePr>
            <a:graphicFrameLocks noChangeAspect="1"/>
          </p:cNvGraphicFramePr>
          <p:nvPr/>
        </p:nvGraphicFramePr>
        <p:xfrm>
          <a:off x="3494678" y="2290763"/>
          <a:ext cx="273050" cy="766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4" name="Equation" r:id="rId1" imgW="139700" imgH="393700" progId="Equation.DSMT4">
                  <p:embed/>
                </p:oleObj>
              </mc:Choice>
              <mc:Fallback>
                <p:oleObj name="Equation" r:id="rId1" imgW="139700" imgH="393700" progId="Equation.DSMT4">
                  <p:embed/>
                  <p:pic>
                    <p:nvPicPr>
                      <p:cNvPr id="0" name="对象 6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94678" y="2290763"/>
                        <a:ext cx="273050" cy="7667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6" name="对象 65"/>
          <p:cNvGraphicFramePr>
            <a:graphicFrameLocks noChangeAspect="1"/>
          </p:cNvGraphicFramePr>
          <p:nvPr/>
        </p:nvGraphicFramePr>
        <p:xfrm>
          <a:off x="3937000" y="438150"/>
          <a:ext cx="400050" cy="1122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5" name="Equation" r:id="rId3" imgW="139700" imgH="393700" progId="Equation.DSMT4">
                  <p:embed/>
                </p:oleObj>
              </mc:Choice>
              <mc:Fallback>
                <p:oleObj name="Equation" r:id="rId3" imgW="139700" imgH="393700" progId="Equation.DSMT4">
                  <p:embed/>
                  <p:pic>
                    <p:nvPicPr>
                      <p:cNvPr id="0" name="对象 6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37000" y="438150"/>
                        <a:ext cx="400050" cy="11223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67" name="组合 66"/>
          <p:cNvGrpSpPr/>
          <p:nvPr/>
        </p:nvGrpSpPr>
        <p:grpSpPr bwMode="auto">
          <a:xfrm>
            <a:off x="4119563" y="411163"/>
            <a:ext cx="1328737" cy="1200150"/>
            <a:chOff x="6209034" y="406581"/>
            <a:chExt cx="1328784" cy="1200150"/>
          </a:xfrm>
        </p:grpSpPr>
        <p:sp>
          <p:nvSpPr>
            <p:cNvPr id="13349" name="矩形 17"/>
            <p:cNvSpPr>
              <a:spLocks noChangeArrowheads="1"/>
            </p:cNvSpPr>
            <p:nvPr/>
          </p:nvSpPr>
          <p:spPr bwMode="auto">
            <a:xfrm>
              <a:off x="6758423" y="406581"/>
              <a:ext cx="779395" cy="1200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36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</a:t>
              </a:r>
              <a:endParaRPr lang="en-US" altLang="zh-CN" sz="36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  <a:p>
              <a:pPr algn="ctr" eaLnBrk="1" hangingPunct="1"/>
              <a:r>
                <a:rPr lang="en-US" altLang="zh-CN" sz="36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2</a:t>
              </a:r>
              <a:endParaRPr lang="zh-CN" altLang="en-US" sz="36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69" name="直接连接符 68"/>
            <p:cNvCxnSpPr/>
            <p:nvPr/>
          </p:nvCxnSpPr>
          <p:spPr bwMode="auto">
            <a:xfrm>
              <a:off x="6896445" y="1006656"/>
              <a:ext cx="503256" cy="0"/>
            </a:xfrm>
            <a:prstGeom prst="line">
              <a:avLst/>
            </a:prstGeom>
            <a:ln w="349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351" name="矩形 17"/>
            <p:cNvSpPr>
              <a:spLocks noChangeArrowheads="1"/>
            </p:cNvSpPr>
            <p:nvPr/>
          </p:nvSpPr>
          <p:spPr bwMode="auto">
            <a:xfrm>
              <a:off x="6209034" y="683498"/>
              <a:ext cx="817974" cy="646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6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=</a:t>
              </a:r>
              <a:endParaRPr lang="zh-CN" altLang="en-US" sz="36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cxnSp>
        <p:nvCxnSpPr>
          <p:cNvPr id="71" name="直接连接符 70"/>
          <p:cNvCxnSpPr/>
          <p:nvPr/>
        </p:nvCxnSpPr>
        <p:spPr>
          <a:xfrm>
            <a:off x="4035425" y="606425"/>
            <a:ext cx="293688" cy="34925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矩形 71"/>
          <p:cNvSpPr>
            <a:spLocks noChangeArrowheads="1"/>
          </p:cNvSpPr>
          <p:nvPr/>
        </p:nvSpPr>
        <p:spPr bwMode="auto">
          <a:xfrm>
            <a:off x="3933825" y="74613"/>
            <a:ext cx="44132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36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endParaRPr lang="en-US" altLang="zh-CN" sz="36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cxnSp>
        <p:nvCxnSpPr>
          <p:cNvPr id="73" name="直接连接符 72"/>
          <p:cNvCxnSpPr/>
          <p:nvPr/>
        </p:nvCxnSpPr>
        <p:spPr>
          <a:xfrm>
            <a:off x="4016375" y="1152525"/>
            <a:ext cx="293688" cy="34925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矩形 73"/>
          <p:cNvSpPr>
            <a:spLocks noChangeArrowheads="1"/>
          </p:cNvSpPr>
          <p:nvPr/>
        </p:nvSpPr>
        <p:spPr bwMode="auto">
          <a:xfrm>
            <a:off x="3933825" y="1374775"/>
            <a:ext cx="441325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36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endParaRPr lang="en-US" altLang="zh-CN" sz="36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75" name="组合 74"/>
          <p:cNvGrpSpPr/>
          <p:nvPr/>
        </p:nvGrpSpPr>
        <p:grpSpPr bwMode="auto">
          <a:xfrm>
            <a:off x="388144" y="2263268"/>
            <a:ext cx="4711700" cy="1989138"/>
            <a:chOff x="1189358" y="1746287"/>
            <a:chExt cx="4712864" cy="1987923"/>
          </a:xfrm>
        </p:grpSpPr>
        <p:sp>
          <p:nvSpPr>
            <p:cNvPr id="76" name="思想气泡: 云 75"/>
            <p:cNvSpPr/>
            <p:nvPr/>
          </p:nvSpPr>
          <p:spPr>
            <a:xfrm>
              <a:off x="1189358" y="1746287"/>
              <a:ext cx="4712864" cy="1987923"/>
            </a:xfrm>
            <a:prstGeom prst="cloudCallout">
              <a:avLst>
                <a:gd name="adj1" fmla="val 44697"/>
                <a:gd name="adj2" fmla="val -90392"/>
              </a:avLst>
            </a:prstGeom>
            <a:solidFill>
              <a:schemeClr val="accent2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13348" name="矩形 76"/>
            <p:cNvSpPr>
              <a:spLocks noChangeArrowheads="1"/>
            </p:cNvSpPr>
            <p:nvPr/>
          </p:nvSpPr>
          <p:spPr bwMode="auto">
            <a:xfrm>
              <a:off x="1593484" y="2081750"/>
              <a:ext cx="4190623" cy="12168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</a:pPr>
              <a:r>
                <a:rPr lang="zh-CN" altLang="en-US" sz="32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计算的结果，能约分的要约成最简分数。</a:t>
              </a:r>
              <a:endPara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8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500"/>
                            </p:stCondLst>
                            <p:childTnLst>
                              <p:par>
                                <p:cTn id="11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4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 animBg="1"/>
      <p:bldP spid="63" grpId="1" animBg="1"/>
      <p:bldP spid="51" grpId="0" animBg="1"/>
      <p:bldP spid="51" grpId="1" animBg="1"/>
      <p:bldP spid="52" grpId="0"/>
      <p:bldP spid="52" grpId="1"/>
      <p:bldP spid="55" grpId="0"/>
      <p:bldP spid="62" grpId="0"/>
      <p:bldP spid="64" grpId="0"/>
      <p:bldP spid="64" grpId="1"/>
      <p:bldP spid="72" grpId="0"/>
      <p:bldP spid="7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 bwMode="auto">
          <a:xfrm>
            <a:off x="2571750" y="771525"/>
            <a:ext cx="4754563" cy="1323975"/>
            <a:chOff x="2626442" y="927302"/>
            <a:chExt cx="4698283" cy="1323987"/>
          </a:xfrm>
        </p:grpSpPr>
        <p:grpSp>
          <p:nvGrpSpPr>
            <p:cNvPr id="15387" name="组合 40"/>
            <p:cNvGrpSpPr/>
            <p:nvPr/>
          </p:nvGrpSpPr>
          <p:grpSpPr bwMode="auto">
            <a:xfrm>
              <a:off x="2626442" y="927302"/>
              <a:ext cx="2849807" cy="1323987"/>
              <a:chOff x="3303974" y="3173651"/>
              <a:chExt cx="2849046" cy="1324549"/>
            </a:xfrm>
          </p:grpSpPr>
          <p:grpSp>
            <p:nvGrpSpPr>
              <p:cNvPr id="15389" name="组合 17"/>
              <p:cNvGrpSpPr/>
              <p:nvPr/>
            </p:nvGrpSpPr>
            <p:grpSpPr bwMode="auto">
              <a:xfrm>
                <a:off x="4484626" y="3173663"/>
                <a:ext cx="779371" cy="1324537"/>
                <a:chOff x="7387540" y="663580"/>
                <a:chExt cx="639713" cy="1324565"/>
              </a:xfrm>
            </p:grpSpPr>
            <p:sp>
              <p:nvSpPr>
                <p:cNvPr id="15395" name="矩形 17"/>
                <p:cNvSpPr>
                  <a:spLocks noChangeArrowheads="1"/>
                </p:cNvSpPr>
                <p:nvPr/>
              </p:nvSpPr>
              <p:spPr bwMode="auto">
                <a:xfrm>
                  <a:off x="7387540" y="663580"/>
                  <a:ext cx="639713" cy="132456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4000" b="1"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1</a:t>
                  </a:r>
                  <a:endParaRPr lang="en-US" altLang="zh-CN" sz="4000" b="1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4000" b="1"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8</a:t>
                  </a:r>
                  <a:endParaRPr lang="zh-CN" altLang="en-US" sz="4000" b="1" baseline="3000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14" name="直接连接符 13"/>
                <p:cNvCxnSpPr/>
                <p:nvPr/>
              </p:nvCxnSpPr>
              <p:spPr>
                <a:xfrm>
                  <a:off x="7501041" y="1325857"/>
                  <a:ext cx="411924" cy="0"/>
                </a:xfrm>
                <a:prstGeom prst="line">
                  <a:avLst/>
                </a:prstGeom>
                <a:ln w="3492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5390" name="组合 20"/>
              <p:cNvGrpSpPr/>
              <p:nvPr/>
            </p:nvGrpSpPr>
            <p:grpSpPr bwMode="auto">
              <a:xfrm>
                <a:off x="3303974" y="3173651"/>
                <a:ext cx="2849046" cy="1324537"/>
                <a:chOff x="7851972" y="663568"/>
                <a:chExt cx="2338502" cy="1324565"/>
              </a:xfrm>
            </p:grpSpPr>
            <p:sp>
              <p:nvSpPr>
                <p:cNvPr id="15391" name="矩形 17"/>
                <p:cNvSpPr>
                  <a:spLocks noChangeArrowheads="1"/>
                </p:cNvSpPr>
                <p:nvPr/>
              </p:nvSpPr>
              <p:spPr bwMode="auto">
                <a:xfrm>
                  <a:off x="7851972" y="663568"/>
                  <a:ext cx="667195" cy="132456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4000" b="1"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3</a:t>
                  </a:r>
                  <a:endParaRPr lang="en-US" altLang="zh-CN" sz="4000" b="1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4000" b="1"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8</a:t>
                  </a:r>
                  <a:endParaRPr lang="zh-CN" altLang="en-US" sz="4000" b="1" baseline="3000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10" name="直接连接符 9"/>
                <p:cNvCxnSpPr/>
                <p:nvPr/>
              </p:nvCxnSpPr>
              <p:spPr>
                <a:xfrm>
                  <a:off x="7979411" y="1325857"/>
                  <a:ext cx="413209" cy="0"/>
                </a:xfrm>
                <a:prstGeom prst="line">
                  <a:avLst/>
                </a:prstGeom>
                <a:ln w="3492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5393" name="矩形 17"/>
                <p:cNvSpPr>
                  <a:spLocks noChangeArrowheads="1"/>
                </p:cNvSpPr>
                <p:nvPr/>
              </p:nvSpPr>
              <p:spPr bwMode="auto">
                <a:xfrm>
                  <a:off x="8370246" y="971611"/>
                  <a:ext cx="671374" cy="7084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eaLnBrk="1" hangingPunct="1">
                    <a:buFont typeface="Arial" panose="020B0604020202020204" pitchFamily="34" charset="0"/>
                    <a:buNone/>
                  </a:pPr>
                  <a:r>
                    <a:rPr lang="zh-CN" altLang="en-US" sz="4000" b="1"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－</a:t>
                  </a:r>
                  <a:endParaRPr lang="zh-CN" altLang="en-US" sz="4000" b="1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5394" name="矩形 17"/>
                <p:cNvSpPr>
                  <a:spLocks noChangeArrowheads="1"/>
                </p:cNvSpPr>
                <p:nvPr/>
              </p:nvSpPr>
              <p:spPr bwMode="auto">
                <a:xfrm>
                  <a:off x="9519100" y="958779"/>
                  <a:ext cx="671374" cy="70820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eaLnBrk="1" hangingPunct="1"/>
                  <a:r>
                    <a:rPr lang="en-US" altLang="zh-CN" sz="4000" b="1"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= </a:t>
                  </a:r>
                  <a:r>
                    <a:rPr lang="zh-CN" altLang="en-US" sz="4000" b="1"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？</a:t>
                  </a:r>
                  <a:endParaRPr lang="zh-CN" altLang="en-US" sz="4000" b="1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endParaRPr>
                </a:p>
              </p:txBody>
            </p:sp>
          </p:grpSp>
        </p:grpSp>
        <p:sp>
          <p:nvSpPr>
            <p:cNvPr id="15388" name="矩形 17"/>
            <p:cNvSpPr>
              <a:spLocks noChangeArrowheads="1"/>
            </p:cNvSpPr>
            <p:nvPr/>
          </p:nvSpPr>
          <p:spPr bwMode="auto">
            <a:xfrm>
              <a:off x="5077148" y="1442872"/>
              <a:ext cx="2247577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 sz="4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0" name="组合 19"/>
          <p:cNvGrpSpPr/>
          <p:nvPr/>
        </p:nvGrpSpPr>
        <p:grpSpPr bwMode="auto">
          <a:xfrm>
            <a:off x="419100" y="2538413"/>
            <a:ext cx="5951538" cy="2106612"/>
            <a:chOff x="906116" y="2871132"/>
            <a:chExt cx="5952100" cy="2106181"/>
          </a:xfrm>
        </p:grpSpPr>
        <p:grpSp>
          <p:nvGrpSpPr>
            <p:cNvPr id="15375" name="组合 2"/>
            <p:cNvGrpSpPr/>
            <p:nvPr/>
          </p:nvGrpSpPr>
          <p:grpSpPr bwMode="auto">
            <a:xfrm>
              <a:off x="906116" y="2871132"/>
              <a:ext cx="5952100" cy="2106181"/>
              <a:chOff x="889768" y="1700575"/>
              <a:chExt cx="5813550" cy="1987923"/>
            </a:xfrm>
          </p:grpSpPr>
          <p:sp>
            <p:nvSpPr>
              <p:cNvPr id="31" name="思想气泡: 云 30"/>
              <p:cNvSpPr/>
              <p:nvPr/>
            </p:nvSpPr>
            <p:spPr>
              <a:xfrm>
                <a:off x="889768" y="1700575"/>
                <a:ext cx="5266155" cy="1987923"/>
              </a:xfrm>
              <a:prstGeom prst="cloudCallout">
                <a:avLst>
                  <a:gd name="adj1" fmla="val 31268"/>
                  <a:gd name="adj2" fmla="val -81758"/>
                </a:avLst>
              </a:prstGeom>
              <a:solidFill>
                <a:schemeClr val="accent6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15386" name="矩形 31"/>
              <p:cNvSpPr>
                <a:spLocks noChangeArrowheads="1"/>
              </p:cNvSpPr>
              <p:nvPr/>
            </p:nvSpPr>
            <p:spPr bwMode="auto">
              <a:xfrm>
                <a:off x="1344122" y="1959739"/>
                <a:ext cx="5359196" cy="131168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40000"/>
                  </a:lnSpc>
                </a:pPr>
                <a:r>
                  <a:rPr lang="zh-CN" altLang="en-US" sz="3200" b="1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（  ）个     减去</a:t>
                </a:r>
                <a:r>
                  <a:rPr lang="en-US" altLang="zh-CN" sz="3200" b="1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1</a:t>
                </a:r>
                <a:r>
                  <a:rPr lang="zh-CN" altLang="en-US" sz="3200" b="1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个    </a:t>
                </a:r>
                <a:endParaRPr lang="en-US" altLang="zh-CN" sz="32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  <a:p>
                <a:pPr eaLnBrk="1" hangingPunct="1">
                  <a:lnSpc>
                    <a:spcPct val="140000"/>
                  </a:lnSpc>
                </a:pPr>
                <a:r>
                  <a:rPr lang="en-US" altLang="zh-CN" sz="3200" b="1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 </a:t>
                </a:r>
                <a:r>
                  <a:rPr lang="zh-CN" altLang="en-US" sz="3200" b="1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等于（     ）个       。</a:t>
                </a:r>
                <a:endParaRPr lang="zh-CN" altLang="en-US" sz="32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15376" name="组合 3"/>
            <p:cNvGrpSpPr/>
            <p:nvPr/>
          </p:nvGrpSpPr>
          <p:grpSpPr bwMode="auto">
            <a:xfrm>
              <a:off x="2764929" y="2905415"/>
              <a:ext cx="779395" cy="1200150"/>
              <a:chOff x="2103451" y="2924870"/>
              <a:chExt cx="779395" cy="1200150"/>
            </a:xfrm>
          </p:grpSpPr>
          <p:sp>
            <p:nvSpPr>
              <p:cNvPr id="15383" name="矩形 17"/>
              <p:cNvSpPr>
                <a:spLocks noChangeArrowheads="1"/>
              </p:cNvSpPr>
              <p:nvPr/>
            </p:nvSpPr>
            <p:spPr bwMode="auto">
              <a:xfrm>
                <a:off x="2103451" y="2924870"/>
                <a:ext cx="779395" cy="12001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en-US" altLang="zh-CN" sz="3600" b="1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1</a:t>
                </a:r>
                <a:endParaRPr lang="en-US" altLang="zh-CN" sz="36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  <a:p>
                <a:pPr algn="ctr" eaLnBrk="1" hangingPunct="1"/>
                <a:r>
                  <a:rPr lang="en-US" altLang="zh-CN" sz="3600" b="1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8</a:t>
                </a:r>
                <a:endParaRPr lang="zh-CN" altLang="en-US" sz="36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30" name="直接连接符 29"/>
              <p:cNvCxnSpPr/>
              <p:nvPr/>
            </p:nvCxnSpPr>
            <p:spPr bwMode="auto">
              <a:xfrm>
                <a:off x="2241902" y="3525457"/>
                <a:ext cx="503286" cy="0"/>
              </a:xfrm>
              <a:prstGeom prst="line">
                <a:avLst/>
              </a:prstGeom>
              <a:ln w="349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5377" name="组合 4"/>
            <p:cNvGrpSpPr/>
            <p:nvPr/>
          </p:nvGrpSpPr>
          <p:grpSpPr bwMode="auto">
            <a:xfrm>
              <a:off x="4789040" y="2889866"/>
              <a:ext cx="779395" cy="1200150"/>
              <a:chOff x="5775638" y="2228277"/>
              <a:chExt cx="779395" cy="1200150"/>
            </a:xfrm>
          </p:grpSpPr>
          <p:sp>
            <p:nvSpPr>
              <p:cNvPr id="15381" name="矩形 17"/>
              <p:cNvSpPr>
                <a:spLocks noChangeArrowheads="1"/>
              </p:cNvSpPr>
              <p:nvPr/>
            </p:nvSpPr>
            <p:spPr bwMode="auto">
              <a:xfrm>
                <a:off x="5775638" y="2228277"/>
                <a:ext cx="779395" cy="12001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en-US" altLang="zh-CN" sz="3600" b="1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1</a:t>
                </a:r>
                <a:endParaRPr lang="en-US" altLang="zh-CN" sz="36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  <a:p>
                <a:pPr algn="ctr" eaLnBrk="1" hangingPunct="1"/>
                <a:r>
                  <a:rPr lang="en-US" altLang="zh-CN" sz="3600" b="1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8</a:t>
                </a:r>
                <a:endParaRPr lang="zh-CN" altLang="en-US" sz="36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28" name="直接连接符 27"/>
              <p:cNvCxnSpPr/>
              <p:nvPr/>
            </p:nvCxnSpPr>
            <p:spPr bwMode="auto">
              <a:xfrm>
                <a:off x="5933284" y="2828541"/>
                <a:ext cx="503285" cy="0"/>
              </a:xfrm>
              <a:prstGeom prst="line">
                <a:avLst/>
              </a:prstGeom>
              <a:ln w="349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5378" name="组合 5"/>
            <p:cNvGrpSpPr/>
            <p:nvPr/>
          </p:nvGrpSpPr>
          <p:grpSpPr bwMode="auto">
            <a:xfrm>
              <a:off x="4035771" y="3608144"/>
              <a:ext cx="779395" cy="1200150"/>
              <a:chOff x="2054595" y="2942393"/>
              <a:chExt cx="779395" cy="1200150"/>
            </a:xfrm>
          </p:grpSpPr>
          <p:sp>
            <p:nvSpPr>
              <p:cNvPr id="15379" name="矩形 17"/>
              <p:cNvSpPr>
                <a:spLocks noChangeArrowheads="1"/>
              </p:cNvSpPr>
              <p:nvPr/>
            </p:nvSpPr>
            <p:spPr bwMode="auto">
              <a:xfrm>
                <a:off x="2054595" y="2942393"/>
                <a:ext cx="779395" cy="12001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en-US" altLang="zh-CN" sz="3600" b="1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1</a:t>
                </a:r>
                <a:endParaRPr lang="en-US" altLang="zh-CN" sz="36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  <a:p>
                <a:pPr algn="ctr" eaLnBrk="1" hangingPunct="1"/>
                <a:r>
                  <a:rPr lang="en-US" altLang="zh-CN" sz="3600" b="1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8</a:t>
                </a:r>
                <a:endParaRPr lang="zh-CN" altLang="en-US" sz="36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26" name="直接连接符 25"/>
              <p:cNvCxnSpPr/>
              <p:nvPr/>
            </p:nvCxnSpPr>
            <p:spPr bwMode="auto">
              <a:xfrm>
                <a:off x="2192324" y="3529085"/>
                <a:ext cx="503286" cy="0"/>
              </a:xfrm>
              <a:prstGeom prst="line">
                <a:avLst/>
              </a:prstGeom>
              <a:ln w="349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3" name="矩形 32"/>
          <p:cNvSpPr>
            <a:spLocks noChangeArrowheads="1"/>
          </p:cNvSpPr>
          <p:nvPr/>
        </p:nvSpPr>
        <p:spPr bwMode="auto">
          <a:xfrm>
            <a:off x="1287463" y="2911475"/>
            <a:ext cx="44132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3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endParaRPr lang="en-US" altLang="zh-CN" sz="36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4" name="矩形 33"/>
          <p:cNvSpPr>
            <a:spLocks noChangeArrowheads="1"/>
          </p:cNvSpPr>
          <p:nvPr/>
        </p:nvSpPr>
        <p:spPr bwMode="auto">
          <a:xfrm>
            <a:off x="2397125" y="3597275"/>
            <a:ext cx="44132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3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endParaRPr lang="en-US" altLang="zh-CN" sz="36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2" name="流程图: 接点 51"/>
          <p:cNvSpPr/>
          <p:nvPr/>
        </p:nvSpPr>
        <p:spPr>
          <a:xfrm>
            <a:off x="6138863" y="1355725"/>
            <a:ext cx="2490787" cy="2490788"/>
          </a:xfrm>
          <a:prstGeom prst="flowChartConnector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cxnSp>
        <p:nvCxnSpPr>
          <p:cNvPr id="53" name="直接连接符 52"/>
          <p:cNvCxnSpPr>
            <a:stCxn id="52" idx="0"/>
            <a:endCxn id="52" idx="4"/>
          </p:cNvCxnSpPr>
          <p:nvPr/>
        </p:nvCxnSpPr>
        <p:spPr>
          <a:xfrm>
            <a:off x="7383463" y="1355725"/>
            <a:ext cx="0" cy="2490788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直接连接符 53"/>
          <p:cNvCxnSpPr>
            <a:stCxn id="52" idx="1"/>
            <a:endCxn id="52" idx="5"/>
          </p:cNvCxnSpPr>
          <p:nvPr/>
        </p:nvCxnSpPr>
        <p:spPr>
          <a:xfrm>
            <a:off x="6503988" y="1720850"/>
            <a:ext cx="1760537" cy="1760538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直接连接符 54"/>
          <p:cNvCxnSpPr>
            <a:stCxn id="52" idx="2"/>
            <a:endCxn id="52" idx="6"/>
          </p:cNvCxnSpPr>
          <p:nvPr/>
        </p:nvCxnSpPr>
        <p:spPr>
          <a:xfrm>
            <a:off x="6138863" y="2601913"/>
            <a:ext cx="2490787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直接连接符 55"/>
          <p:cNvCxnSpPr>
            <a:stCxn id="52" idx="3"/>
            <a:endCxn id="52" idx="7"/>
          </p:cNvCxnSpPr>
          <p:nvPr/>
        </p:nvCxnSpPr>
        <p:spPr>
          <a:xfrm flipV="1">
            <a:off x="6503988" y="1720850"/>
            <a:ext cx="1760537" cy="1760538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不完整圆 56"/>
          <p:cNvSpPr/>
          <p:nvPr/>
        </p:nvSpPr>
        <p:spPr>
          <a:xfrm rot="10512867">
            <a:off x="6140450" y="1344613"/>
            <a:ext cx="2508250" cy="2508250"/>
          </a:xfrm>
          <a:prstGeom prst="pie">
            <a:avLst>
              <a:gd name="adj1" fmla="val 206985"/>
              <a:gd name="adj2" fmla="val 2957842"/>
            </a:avLst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solidFill>
                <a:schemeClr val="tx1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58" name="不完整圆 57"/>
          <p:cNvSpPr/>
          <p:nvPr/>
        </p:nvSpPr>
        <p:spPr>
          <a:xfrm rot="15981409">
            <a:off x="6137275" y="1355725"/>
            <a:ext cx="2508250" cy="2508250"/>
          </a:xfrm>
          <a:prstGeom prst="pie">
            <a:avLst>
              <a:gd name="adj1" fmla="val 206985"/>
              <a:gd name="adj2" fmla="val 2957842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solidFill>
                <a:schemeClr val="tx1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59" name="不完整圆 58"/>
          <p:cNvSpPr/>
          <p:nvPr/>
        </p:nvSpPr>
        <p:spPr>
          <a:xfrm rot="15986428">
            <a:off x="6137275" y="1352550"/>
            <a:ext cx="2508250" cy="2508250"/>
          </a:xfrm>
          <a:prstGeom prst="pie">
            <a:avLst>
              <a:gd name="adj1" fmla="val 206985"/>
              <a:gd name="adj2" fmla="val 2957842"/>
            </a:avLst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solidFill>
                <a:schemeClr val="tx1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60" name="不完整圆 59"/>
          <p:cNvSpPr/>
          <p:nvPr/>
        </p:nvSpPr>
        <p:spPr>
          <a:xfrm rot="13266607">
            <a:off x="6129338" y="1354138"/>
            <a:ext cx="2508250" cy="2508250"/>
          </a:xfrm>
          <a:prstGeom prst="pie">
            <a:avLst>
              <a:gd name="adj1" fmla="val 206985"/>
              <a:gd name="adj2" fmla="val 2957842"/>
            </a:avLst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solidFill>
                <a:schemeClr val="tx1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86" name="组合 16"/>
          <p:cNvGrpSpPr/>
          <p:nvPr/>
        </p:nvGrpSpPr>
        <p:grpSpPr bwMode="auto">
          <a:xfrm>
            <a:off x="2030413" y="841375"/>
            <a:ext cx="4754562" cy="1323975"/>
            <a:chOff x="2626463" y="1134828"/>
            <a:chExt cx="4698262" cy="1323439"/>
          </a:xfrm>
        </p:grpSpPr>
        <p:grpSp>
          <p:nvGrpSpPr>
            <p:cNvPr id="16452" name="组合 40"/>
            <p:cNvGrpSpPr/>
            <p:nvPr/>
          </p:nvGrpSpPr>
          <p:grpSpPr bwMode="auto">
            <a:xfrm>
              <a:off x="2626463" y="1134828"/>
              <a:ext cx="2340013" cy="1323439"/>
              <a:chOff x="3303990" y="3381265"/>
              <a:chExt cx="2339387" cy="1324001"/>
            </a:xfrm>
          </p:grpSpPr>
          <p:grpSp>
            <p:nvGrpSpPr>
              <p:cNvPr id="16454" name="组合 17"/>
              <p:cNvGrpSpPr/>
              <p:nvPr/>
            </p:nvGrpSpPr>
            <p:grpSpPr bwMode="auto">
              <a:xfrm>
                <a:off x="4177111" y="3381265"/>
                <a:ext cx="779371" cy="1324001"/>
                <a:chOff x="7135128" y="871184"/>
                <a:chExt cx="639713" cy="1324029"/>
              </a:xfrm>
            </p:grpSpPr>
            <p:sp>
              <p:nvSpPr>
                <p:cNvPr id="16460" name="矩形 17"/>
                <p:cNvSpPr>
                  <a:spLocks noChangeArrowheads="1"/>
                </p:cNvSpPr>
                <p:nvPr/>
              </p:nvSpPr>
              <p:spPr bwMode="auto">
                <a:xfrm>
                  <a:off x="7135128" y="871184"/>
                  <a:ext cx="639713" cy="132402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4000" b="1"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1</a:t>
                  </a:r>
                  <a:endParaRPr lang="en-US" altLang="zh-CN" sz="4000" b="1"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4000" b="1"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8</a:t>
                  </a:r>
                  <a:endParaRPr lang="zh-CN" altLang="en-US" sz="4000" b="1" baseline="30000"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  <p:cxnSp>
              <p:nvCxnSpPr>
                <p:cNvPr id="106" name="直接连接符 105"/>
                <p:cNvCxnSpPr/>
                <p:nvPr/>
              </p:nvCxnSpPr>
              <p:spPr>
                <a:xfrm>
                  <a:off x="7253894" y="1533199"/>
                  <a:ext cx="413210" cy="0"/>
                </a:xfrm>
                <a:prstGeom prst="line">
                  <a:avLst/>
                </a:prstGeom>
                <a:ln w="3492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6455" name="组合 20"/>
              <p:cNvGrpSpPr/>
              <p:nvPr/>
            </p:nvGrpSpPr>
            <p:grpSpPr bwMode="auto">
              <a:xfrm>
                <a:off x="3303990" y="3381265"/>
                <a:ext cx="2339387" cy="1324001"/>
                <a:chOff x="7851972" y="871184"/>
                <a:chExt cx="1920171" cy="1324029"/>
              </a:xfrm>
            </p:grpSpPr>
            <p:sp>
              <p:nvSpPr>
                <p:cNvPr id="16456" name="矩形 17"/>
                <p:cNvSpPr>
                  <a:spLocks noChangeArrowheads="1"/>
                </p:cNvSpPr>
                <p:nvPr/>
              </p:nvSpPr>
              <p:spPr bwMode="auto">
                <a:xfrm>
                  <a:off x="7851972" y="871184"/>
                  <a:ext cx="667195" cy="132402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4000" b="1"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3</a:t>
                  </a:r>
                  <a:endParaRPr lang="en-US" altLang="zh-CN" sz="4000" b="1"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4000" b="1"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8</a:t>
                  </a:r>
                  <a:endParaRPr lang="zh-CN" altLang="en-US" sz="4000" b="1" baseline="30000"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  <p:cxnSp>
              <p:nvCxnSpPr>
                <p:cNvPr id="102" name="直接连接符 101"/>
                <p:cNvCxnSpPr/>
                <p:nvPr/>
              </p:nvCxnSpPr>
              <p:spPr>
                <a:xfrm>
                  <a:off x="7979409" y="1533199"/>
                  <a:ext cx="413207" cy="0"/>
                </a:xfrm>
                <a:prstGeom prst="line">
                  <a:avLst/>
                </a:prstGeom>
                <a:ln w="3492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6458" name="矩形 17"/>
                <p:cNvSpPr>
                  <a:spLocks noChangeArrowheads="1"/>
                </p:cNvSpPr>
                <p:nvPr/>
              </p:nvSpPr>
              <p:spPr bwMode="auto">
                <a:xfrm>
                  <a:off x="8254558" y="1179222"/>
                  <a:ext cx="671374" cy="70820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eaLnBrk="1" hangingPunct="1">
                    <a:buFont typeface="Arial" panose="020B0604020202020204" pitchFamily="34" charset="0"/>
                    <a:buNone/>
                  </a:pPr>
                  <a:r>
                    <a:rPr lang="zh-CN" altLang="en-US" sz="4000" b="1">
                      <a:latin typeface="Times New Roman" panose="02020603050405020304" pitchFamily="18" charset="0"/>
                      <a:ea typeface="楷体_GB2312" panose="02010609030101010101" pitchFamily="49" charset="-122"/>
                      <a:cs typeface="Times New Roman" panose="02020603050405020304" pitchFamily="18" charset="0"/>
                    </a:rPr>
                    <a:t>－</a:t>
                  </a:r>
                  <a:endParaRPr lang="zh-CN" altLang="en-US" sz="4000" b="1">
                    <a:latin typeface="Times New Roman" panose="02020603050405020304" pitchFamily="18" charset="0"/>
                    <a:ea typeface="楷体_GB2312" panose="02010609030101010101" pitchFamily="49" charset="-122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6459" name="矩形 17"/>
                <p:cNvSpPr>
                  <a:spLocks noChangeArrowheads="1"/>
                </p:cNvSpPr>
                <p:nvPr/>
              </p:nvSpPr>
              <p:spPr bwMode="auto">
                <a:xfrm>
                  <a:off x="9100769" y="1166973"/>
                  <a:ext cx="671374" cy="70820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eaLnBrk="1" hangingPunct="1"/>
                  <a:r>
                    <a:rPr lang="en-US" altLang="zh-CN" sz="4000" b="1">
                      <a:latin typeface="Times New Roman" panose="02020603050405020304" pitchFamily="18" charset="0"/>
                      <a:ea typeface="黑体" panose="02010609060101010101" pitchFamily="49" charset="-122"/>
                    </a:rPr>
                    <a:t>=</a:t>
                  </a:r>
                  <a:endParaRPr lang="zh-CN" altLang="en-US" sz="4000" b="1">
                    <a:latin typeface="Times New Roman" panose="02020603050405020304" pitchFamily="18" charset="0"/>
                    <a:ea typeface="黑体" panose="02010609060101010101" pitchFamily="49" charset="-122"/>
                  </a:endParaRPr>
                </a:p>
              </p:txBody>
            </p:sp>
          </p:grpSp>
        </p:grpSp>
        <p:sp>
          <p:nvSpPr>
            <p:cNvPr id="16453" name="矩形 17"/>
            <p:cNvSpPr>
              <a:spLocks noChangeArrowheads="1"/>
            </p:cNvSpPr>
            <p:nvPr/>
          </p:nvSpPr>
          <p:spPr bwMode="auto">
            <a:xfrm>
              <a:off x="5077148" y="1442872"/>
              <a:ext cx="2247577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 sz="4000" b="1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107" name="组合 106"/>
          <p:cNvGrpSpPr/>
          <p:nvPr/>
        </p:nvGrpSpPr>
        <p:grpSpPr bwMode="auto">
          <a:xfrm>
            <a:off x="5106988" y="835025"/>
            <a:ext cx="1257300" cy="1323975"/>
            <a:chOff x="5159185" y="354701"/>
            <a:chExt cx="1257446" cy="1323439"/>
          </a:xfrm>
        </p:grpSpPr>
        <p:sp>
          <p:nvSpPr>
            <p:cNvPr id="16449" name="矩形 17"/>
            <p:cNvSpPr>
              <a:spLocks noChangeArrowheads="1"/>
            </p:cNvSpPr>
            <p:nvPr/>
          </p:nvSpPr>
          <p:spPr bwMode="auto">
            <a:xfrm>
              <a:off x="5637236" y="354701"/>
              <a:ext cx="779395" cy="13234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4000" b="1">
                  <a:latin typeface="Times New Roman" panose="02020603050405020304" pitchFamily="18" charset="0"/>
                  <a:ea typeface="宋体" panose="02010600030101010101" pitchFamily="2" charset="-122"/>
                </a:rPr>
                <a:t>2</a:t>
              </a:r>
              <a:endParaRPr lang="en-US" altLang="zh-CN" sz="4000" b="1">
                <a:latin typeface="Times New Roman" panose="02020603050405020304" pitchFamily="18" charset="0"/>
                <a:ea typeface="宋体" panose="02010600030101010101" pitchFamily="2" charset="-122"/>
              </a:endParaRPr>
            </a:p>
            <a:p>
              <a:pPr algn="ctr" eaLnBrk="1" hangingPunct="1"/>
              <a:r>
                <a:rPr lang="en-US" altLang="zh-CN" sz="4000" b="1">
                  <a:latin typeface="Times New Roman" panose="02020603050405020304" pitchFamily="18" charset="0"/>
                  <a:ea typeface="宋体" panose="02010600030101010101" pitchFamily="2" charset="-122"/>
                </a:rPr>
                <a:t>8</a:t>
              </a:r>
              <a:endParaRPr lang="zh-CN" altLang="en-US" sz="4000" b="1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cxnSp>
          <p:nvCxnSpPr>
            <p:cNvPr id="109" name="直接连接符 108"/>
            <p:cNvCxnSpPr/>
            <p:nvPr/>
          </p:nvCxnSpPr>
          <p:spPr bwMode="auto">
            <a:xfrm>
              <a:off x="5775207" y="1044984"/>
              <a:ext cx="503295" cy="0"/>
            </a:xfrm>
            <a:prstGeom prst="line">
              <a:avLst/>
            </a:prstGeom>
            <a:ln w="349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451" name="矩形 17"/>
            <p:cNvSpPr>
              <a:spLocks noChangeArrowheads="1"/>
            </p:cNvSpPr>
            <p:nvPr/>
          </p:nvSpPr>
          <p:spPr bwMode="auto">
            <a:xfrm>
              <a:off x="5159185" y="664448"/>
              <a:ext cx="817974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4000" b="1">
                  <a:latin typeface="Times New Roman" panose="02020603050405020304" pitchFamily="18" charset="0"/>
                  <a:ea typeface="宋体" panose="02010600030101010101" pitchFamily="2" charset="-122"/>
                </a:rPr>
                <a:t>=</a:t>
              </a:r>
              <a:endParaRPr lang="zh-CN" altLang="en-US" sz="4000" b="1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111" name="组合 110"/>
          <p:cNvGrpSpPr/>
          <p:nvPr/>
        </p:nvGrpSpPr>
        <p:grpSpPr bwMode="auto">
          <a:xfrm>
            <a:off x="6032500" y="876300"/>
            <a:ext cx="1233488" cy="1323975"/>
            <a:chOff x="6085819" y="396378"/>
            <a:chExt cx="1232681" cy="1323439"/>
          </a:xfrm>
        </p:grpSpPr>
        <p:sp>
          <p:nvSpPr>
            <p:cNvPr id="16446" name="矩形 17"/>
            <p:cNvSpPr>
              <a:spLocks noChangeArrowheads="1"/>
            </p:cNvSpPr>
            <p:nvPr/>
          </p:nvSpPr>
          <p:spPr bwMode="auto">
            <a:xfrm>
              <a:off x="6539105" y="396378"/>
              <a:ext cx="779395" cy="13234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4000" b="1">
                  <a:latin typeface="Times New Roman" panose="02020603050405020304" pitchFamily="18" charset="0"/>
                  <a:ea typeface="宋体" panose="02010600030101010101" pitchFamily="2" charset="-122"/>
                </a:rPr>
                <a:t>1</a:t>
              </a:r>
              <a:endParaRPr lang="en-US" altLang="zh-CN" sz="4000" b="1">
                <a:latin typeface="Times New Roman" panose="02020603050405020304" pitchFamily="18" charset="0"/>
                <a:ea typeface="宋体" panose="02010600030101010101" pitchFamily="2" charset="-122"/>
              </a:endParaRPr>
            </a:p>
            <a:p>
              <a:pPr algn="ctr" eaLnBrk="1" hangingPunct="1"/>
              <a:r>
                <a:rPr lang="en-US" altLang="zh-CN" sz="4000" b="1">
                  <a:latin typeface="Times New Roman" panose="02020603050405020304" pitchFamily="18" charset="0"/>
                  <a:ea typeface="宋体" panose="02010600030101010101" pitchFamily="2" charset="-122"/>
                </a:rPr>
                <a:t>4</a:t>
              </a:r>
              <a:endParaRPr lang="zh-CN" altLang="en-US" sz="4000" b="1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cxnSp>
          <p:nvCxnSpPr>
            <p:cNvPr id="113" name="直接连接符 112"/>
            <p:cNvCxnSpPr/>
            <p:nvPr/>
          </p:nvCxnSpPr>
          <p:spPr bwMode="auto">
            <a:xfrm>
              <a:off x="6698193" y="1054924"/>
              <a:ext cx="502909" cy="0"/>
            </a:xfrm>
            <a:prstGeom prst="line">
              <a:avLst/>
            </a:prstGeom>
            <a:ln w="349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448" name="矩形 17"/>
            <p:cNvSpPr>
              <a:spLocks noChangeArrowheads="1"/>
            </p:cNvSpPr>
            <p:nvPr/>
          </p:nvSpPr>
          <p:spPr bwMode="auto">
            <a:xfrm>
              <a:off x="6085819" y="677148"/>
              <a:ext cx="817974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4000" b="1">
                  <a:latin typeface="Times New Roman" panose="02020603050405020304" pitchFamily="18" charset="0"/>
                  <a:ea typeface="宋体" panose="02010600030101010101" pitchFamily="2" charset="-122"/>
                </a:rPr>
                <a:t>=</a:t>
              </a:r>
              <a:endParaRPr lang="zh-CN" altLang="en-US" sz="4000" b="1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</p:grpSp>
      <p:cxnSp>
        <p:nvCxnSpPr>
          <p:cNvPr id="115" name="直接连接符 114"/>
          <p:cNvCxnSpPr/>
          <p:nvPr/>
        </p:nvCxnSpPr>
        <p:spPr>
          <a:xfrm>
            <a:off x="5853113" y="1038225"/>
            <a:ext cx="293687" cy="35083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6" name="矩形 115"/>
          <p:cNvSpPr>
            <a:spLocks noChangeArrowheads="1"/>
          </p:cNvSpPr>
          <p:nvPr/>
        </p:nvSpPr>
        <p:spPr bwMode="auto">
          <a:xfrm>
            <a:off x="5751513" y="474663"/>
            <a:ext cx="4413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4000" b="1">
                <a:latin typeface="Times New Roman" panose="02020603050405020304" pitchFamily="18" charset="0"/>
                <a:ea typeface="宋体" panose="02010600030101010101" pitchFamily="2" charset="-122"/>
              </a:rPr>
              <a:t>1</a:t>
            </a:r>
            <a:endParaRPr lang="en-US" altLang="zh-CN" sz="4000" b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cxnSp>
        <p:nvCxnSpPr>
          <p:cNvPr id="117" name="直接连接符 116"/>
          <p:cNvCxnSpPr/>
          <p:nvPr/>
        </p:nvCxnSpPr>
        <p:spPr>
          <a:xfrm>
            <a:off x="5834063" y="1584325"/>
            <a:ext cx="293687" cy="35083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8" name="矩形 117"/>
          <p:cNvSpPr>
            <a:spLocks noChangeArrowheads="1"/>
          </p:cNvSpPr>
          <p:nvPr/>
        </p:nvSpPr>
        <p:spPr bwMode="auto">
          <a:xfrm>
            <a:off x="5751513" y="1831975"/>
            <a:ext cx="4413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4000" b="1">
                <a:latin typeface="Times New Roman" panose="02020603050405020304" pitchFamily="18" charset="0"/>
                <a:ea typeface="宋体" panose="02010600030101010101" pitchFamily="2" charset="-122"/>
              </a:rPr>
              <a:t>4</a:t>
            </a:r>
            <a:endParaRPr lang="en-US" altLang="zh-CN" sz="4000" b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pSp>
        <p:nvGrpSpPr>
          <p:cNvPr id="119" name="组合 118"/>
          <p:cNvGrpSpPr/>
          <p:nvPr/>
        </p:nvGrpSpPr>
        <p:grpSpPr bwMode="auto">
          <a:xfrm>
            <a:off x="3987800" y="887413"/>
            <a:ext cx="1319213" cy="1322387"/>
            <a:chOff x="4015870" y="374837"/>
            <a:chExt cx="1319226" cy="1323132"/>
          </a:xfrm>
        </p:grpSpPr>
        <p:sp>
          <p:nvSpPr>
            <p:cNvPr id="16443" name="矩形 17"/>
            <p:cNvSpPr>
              <a:spLocks noChangeArrowheads="1"/>
            </p:cNvSpPr>
            <p:nvPr/>
          </p:nvSpPr>
          <p:spPr bwMode="auto">
            <a:xfrm>
              <a:off x="4046706" y="374837"/>
              <a:ext cx="1280510" cy="1323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4000" b="1">
                  <a:latin typeface="Times New Roman" panose="02020603050405020304" pitchFamily="18" charset="0"/>
                  <a:ea typeface="宋体" panose="02010600030101010101" pitchFamily="2" charset="-122"/>
                </a:rPr>
                <a:t>3-1</a:t>
              </a:r>
              <a:endParaRPr lang="en-US" altLang="zh-CN" sz="4000" b="1">
                <a:latin typeface="Times New Roman" panose="02020603050405020304" pitchFamily="18" charset="0"/>
                <a:ea typeface="宋体" panose="02010600030101010101" pitchFamily="2" charset="-122"/>
              </a:endParaRPr>
            </a:p>
            <a:p>
              <a:pPr algn="ctr" eaLnBrk="1" hangingPunct="1"/>
              <a:r>
                <a:rPr lang="en-US" altLang="zh-CN" sz="4000" b="1">
                  <a:latin typeface="Times New Roman" panose="02020603050405020304" pitchFamily="18" charset="0"/>
                  <a:ea typeface="宋体" panose="02010600030101010101" pitchFamily="2" charset="-122"/>
                </a:rPr>
                <a:t>8</a:t>
              </a:r>
              <a:endParaRPr lang="zh-CN" altLang="en-US" sz="4000" b="1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cxnSp>
          <p:nvCxnSpPr>
            <p:cNvPr id="121" name="直接连接符 120"/>
            <p:cNvCxnSpPr/>
            <p:nvPr/>
          </p:nvCxnSpPr>
          <p:spPr bwMode="auto">
            <a:xfrm>
              <a:off x="4046033" y="1007018"/>
              <a:ext cx="1246199" cy="0"/>
            </a:xfrm>
            <a:prstGeom prst="line">
              <a:avLst/>
            </a:prstGeom>
            <a:ln w="349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2" name="矩形: 圆角 121"/>
            <p:cNvSpPr/>
            <p:nvPr/>
          </p:nvSpPr>
          <p:spPr>
            <a:xfrm>
              <a:off x="4015870" y="392309"/>
              <a:ext cx="1319226" cy="1159528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</p:grpSp>
      <p:sp>
        <p:nvSpPr>
          <p:cNvPr id="14" name="矩形 13"/>
          <p:cNvSpPr/>
          <p:nvPr/>
        </p:nvSpPr>
        <p:spPr>
          <a:xfrm>
            <a:off x="1379538" y="3579813"/>
            <a:ext cx="401637" cy="336550"/>
          </a:xfrm>
          <a:prstGeom prst="rect">
            <a:avLst/>
          </a:prstGeom>
          <a:solidFill>
            <a:srgbClr val="92D05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781175" y="3579813"/>
            <a:ext cx="401638" cy="336550"/>
          </a:xfrm>
          <a:prstGeom prst="rect">
            <a:avLst/>
          </a:prstGeom>
          <a:solidFill>
            <a:srgbClr val="92D05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2182813" y="3579813"/>
            <a:ext cx="401637" cy="336550"/>
          </a:xfrm>
          <a:prstGeom prst="rect">
            <a:avLst/>
          </a:prstGeom>
          <a:solidFill>
            <a:srgbClr val="92D05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2584450" y="3579813"/>
            <a:ext cx="401638" cy="336550"/>
          </a:xfrm>
          <a:prstGeom prst="rect">
            <a:avLst/>
          </a:prstGeom>
          <a:solidFill>
            <a:srgbClr val="92D05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2987675" y="3579813"/>
            <a:ext cx="400050" cy="336550"/>
          </a:xfrm>
          <a:prstGeom prst="rect">
            <a:avLst/>
          </a:prstGeom>
          <a:solidFill>
            <a:srgbClr val="92D05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3389313" y="3579813"/>
            <a:ext cx="401637" cy="336550"/>
          </a:xfrm>
          <a:prstGeom prst="rect">
            <a:avLst/>
          </a:prstGeom>
          <a:solidFill>
            <a:srgbClr val="92D05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3790950" y="3579813"/>
            <a:ext cx="401638" cy="336550"/>
          </a:xfrm>
          <a:prstGeom prst="rect">
            <a:avLst/>
          </a:prstGeom>
          <a:solidFill>
            <a:srgbClr val="92D05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4198938" y="3579813"/>
            <a:ext cx="401637" cy="336550"/>
          </a:xfrm>
          <a:prstGeom prst="rect">
            <a:avLst/>
          </a:prstGeom>
          <a:solidFill>
            <a:srgbClr val="92D05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123" name="组合 122"/>
          <p:cNvGrpSpPr/>
          <p:nvPr/>
        </p:nvGrpSpPr>
        <p:grpSpPr bwMode="auto">
          <a:xfrm>
            <a:off x="1390650" y="3967163"/>
            <a:ext cx="1204913" cy="954087"/>
            <a:chOff x="1390580" y="3967821"/>
            <a:chExt cx="1204912" cy="954107"/>
          </a:xfrm>
        </p:grpSpPr>
        <p:sp>
          <p:nvSpPr>
            <p:cNvPr id="23" name="左中括号 22"/>
            <p:cNvSpPr/>
            <p:nvPr/>
          </p:nvSpPr>
          <p:spPr bwMode="auto">
            <a:xfrm rot="16200000">
              <a:off x="1954936" y="3403465"/>
              <a:ext cx="76202" cy="1204912"/>
            </a:xfrm>
            <a:prstGeom prst="leftBracket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grpSp>
          <p:nvGrpSpPr>
            <p:cNvPr id="16440" name="组合 12"/>
            <p:cNvGrpSpPr/>
            <p:nvPr/>
          </p:nvGrpSpPr>
          <p:grpSpPr bwMode="auto">
            <a:xfrm>
              <a:off x="1580876" y="3967821"/>
              <a:ext cx="822652" cy="954107"/>
              <a:chOff x="1487648" y="2533110"/>
              <a:chExt cx="822817" cy="954107"/>
            </a:xfrm>
          </p:grpSpPr>
          <p:sp>
            <p:nvSpPr>
              <p:cNvPr id="16441" name="矩形 17"/>
              <p:cNvSpPr>
                <a:spLocks noChangeArrowheads="1"/>
              </p:cNvSpPr>
              <p:nvPr/>
            </p:nvSpPr>
            <p:spPr bwMode="auto">
              <a:xfrm>
                <a:off x="1487648" y="2533110"/>
                <a:ext cx="822817" cy="9541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2800" b="1">
                    <a:latin typeface="Times New Roman" panose="02020603050405020304" pitchFamily="18" charset="0"/>
                    <a:ea typeface="宋体" panose="02010600030101010101" pitchFamily="2" charset="-122"/>
                  </a:rPr>
                  <a:t>3</a:t>
                </a:r>
                <a:endParaRPr lang="en-US" altLang="zh-CN" sz="2800" b="1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2800" b="1">
                    <a:latin typeface="Times New Roman" panose="02020603050405020304" pitchFamily="18" charset="0"/>
                    <a:ea typeface="宋体" panose="02010600030101010101" pitchFamily="2" charset="-122"/>
                  </a:rPr>
                  <a:t>8</a:t>
                </a:r>
                <a:endParaRPr lang="zh-CN" altLang="en-US" sz="2800" b="1" baseline="300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cxnSp>
            <p:nvCxnSpPr>
              <p:cNvPr id="26" name="直接连接符 25"/>
              <p:cNvCxnSpPr/>
              <p:nvPr/>
            </p:nvCxnSpPr>
            <p:spPr bwMode="auto">
              <a:xfrm>
                <a:off x="1643458" y="3009370"/>
                <a:ext cx="508101" cy="0"/>
              </a:xfrm>
              <a:prstGeom prst="line">
                <a:avLst/>
              </a:prstGeom>
              <a:ln w="349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7" name="矩形 26"/>
          <p:cNvSpPr/>
          <p:nvPr/>
        </p:nvSpPr>
        <p:spPr>
          <a:xfrm>
            <a:off x="1379538" y="3579813"/>
            <a:ext cx="401637" cy="336550"/>
          </a:xfrm>
          <a:prstGeom prst="rect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1781175" y="3579813"/>
            <a:ext cx="401638" cy="336550"/>
          </a:xfrm>
          <a:prstGeom prst="rect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2182813" y="3579813"/>
            <a:ext cx="401637" cy="336550"/>
          </a:xfrm>
          <a:prstGeom prst="rect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1379538" y="3160713"/>
            <a:ext cx="401637" cy="336550"/>
          </a:xfrm>
          <a:prstGeom prst="rect">
            <a:avLst/>
          </a:prstGeom>
          <a:solidFill>
            <a:srgbClr val="92D05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1781175" y="3160713"/>
            <a:ext cx="401638" cy="336550"/>
          </a:xfrm>
          <a:prstGeom prst="rect">
            <a:avLst/>
          </a:prstGeom>
          <a:solidFill>
            <a:srgbClr val="92D05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2182813" y="3160713"/>
            <a:ext cx="401637" cy="336550"/>
          </a:xfrm>
          <a:prstGeom prst="rect">
            <a:avLst/>
          </a:prstGeom>
          <a:solidFill>
            <a:srgbClr val="92D05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2584450" y="3160713"/>
            <a:ext cx="401638" cy="336550"/>
          </a:xfrm>
          <a:prstGeom prst="rect">
            <a:avLst/>
          </a:prstGeom>
          <a:solidFill>
            <a:srgbClr val="92D05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2987675" y="3160713"/>
            <a:ext cx="400050" cy="336550"/>
          </a:xfrm>
          <a:prstGeom prst="rect">
            <a:avLst/>
          </a:prstGeom>
          <a:solidFill>
            <a:srgbClr val="92D05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3389313" y="3160713"/>
            <a:ext cx="401637" cy="336550"/>
          </a:xfrm>
          <a:prstGeom prst="rect">
            <a:avLst/>
          </a:prstGeom>
          <a:solidFill>
            <a:srgbClr val="92D05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3790950" y="3160713"/>
            <a:ext cx="401638" cy="336550"/>
          </a:xfrm>
          <a:prstGeom prst="rect">
            <a:avLst/>
          </a:prstGeom>
          <a:solidFill>
            <a:srgbClr val="92D05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4198938" y="3160713"/>
            <a:ext cx="401637" cy="336550"/>
          </a:xfrm>
          <a:prstGeom prst="rect">
            <a:avLst/>
          </a:prstGeom>
          <a:solidFill>
            <a:srgbClr val="92D05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1379538" y="3160713"/>
            <a:ext cx="401637" cy="336550"/>
          </a:xfrm>
          <a:prstGeom prst="rect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124" name="组合 123"/>
          <p:cNvGrpSpPr/>
          <p:nvPr/>
        </p:nvGrpSpPr>
        <p:grpSpPr bwMode="auto">
          <a:xfrm>
            <a:off x="1171575" y="2165350"/>
            <a:ext cx="817563" cy="958850"/>
            <a:chOff x="1172095" y="2165380"/>
            <a:chExt cx="817562" cy="958522"/>
          </a:xfrm>
        </p:grpSpPr>
        <p:sp>
          <p:nvSpPr>
            <p:cNvPr id="40" name="左中括号 39"/>
            <p:cNvSpPr/>
            <p:nvPr/>
          </p:nvSpPr>
          <p:spPr bwMode="auto">
            <a:xfrm rot="5400000">
              <a:off x="1534056" y="2892139"/>
              <a:ext cx="69826" cy="393700"/>
            </a:xfrm>
            <a:prstGeom prst="leftBracket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grpSp>
          <p:nvGrpSpPr>
            <p:cNvPr id="16436" name="组合 33"/>
            <p:cNvGrpSpPr/>
            <p:nvPr/>
          </p:nvGrpSpPr>
          <p:grpSpPr bwMode="auto">
            <a:xfrm>
              <a:off x="1172095" y="2165380"/>
              <a:ext cx="817562" cy="954107"/>
              <a:chOff x="1713951" y="2794000"/>
              <a:chExt cx="822817" cy="954107"/>
            </a:xfrm>
          </p:grpSpPr>
          <p:sp>
            <p:nvSpPr>
              <p:cNvPr id="16437" name="矩形 17"/>
              <p:cNvSpPr>
                <a:spLocks noChangeArrowheads="1"/>
              </p:cNvSpPr>
              <p:nvPr/>
            </p:nvSpPr>
            <p:spPr bwMode="auto">
              <a:xfrm>
                <a:off x="1713951" y="2794000"/>
                <a:ext cx="822817" cy="9541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2800" b="1">
                    <a:latin typeface="Times New Roman" panose="02020603050405020304" pitchFamily="18" charset="0"/>
                    <a:ea typeface="宋体" panose="02010600030101010101" pitchFamily="2" charset="-122"/>
                  </a:rPr>
                  <a:t>1</a:t>
                </a:r>
                <a:endParaRPr lang="en-US" altLang="zh-CN" sz="2800" b="1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2800" b="1">
                    <a:latin typeface="Times New Roman" panose="02020603050405020304" pitchFamily="18" charset="0"/>
                    <a:ea typeface="宋体" panose="02010600030101010101" pitchFamily="2" charset="-122"/>
                  </a:rPr>
                  <a:t>8</a:t>
                </a:r>
                <a:endParaRPr lang="zh-CN" altLang="en-US" sz="2800" b="1" baseline="300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cxnSp>
            <p:nvCxnSpPr>
              <p:cNvPr id="43" name="直接连接符 42"/>
              <p:cNvCxnSpPr/>
              <p:nvPr/>
            </p:nvCxnSpPr>
            <p:spPr bwMode="auto">
              <a:xfrm>
                <a:off x="1923250" y="3270087"/>
                <a:ext cx="386644" cy="0"/>
              </a:xfrm>
              <a:prstGeom prst="line">
                <a:avLst/>
              </a:prstGeom>
              <a:ln w="349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4" name="矩形 43"/>
          <p:cNvSpPr/>
          <p:nvPr/>
        </p:nvSpPr>
        <p:spPr>
          <a:xfrm>
            <a:off x="5172075" y="3160713"/>
            <a:ext cx="401638" cy="336550"/>
          </a:xfrm>
          <a:prstGeom prst="rect">
            <a:avLst/>
          </a:prstGeom>
          <a:solidFill>
            <a:srgbClr val="92D05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5580063" y="3160713"/>
            <a:ext cx="401637" cy="336550"/>
          </a:xfrm>
          <a:prstGeom prst="rect">
            <a:avLst/>
          </a:prstGeom>
          <a:solidFill>
            <a:srgbClr val="92D05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5981700" y="3160713"/>
            <a:ext cx="401638" cy="336550"/>
          </a:xfrm>
          <a:prstGeom prst="rect">
            <a:avLst/>
          </a:prstGeom>
          <a:solidFill>
            <a:srgbClr val="92D05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6383338" y="3160713"/>
            <a:ext cx="401637" cy="336550"/>
          </a:xfrm>
          <a:prstGeom prst="rect">
            <a:avLst/>
          </a:prstGeom>
          <a:solidFill>
            <a:srgbClr val="92D05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6786563" y="3160713"/>
            <a:ext cx="400050" cy="336550"/>
          </a:xfrm>
          <a:prstGeom prst="rect">
            <a:avLst/>
          </a:prstGeom>
          <a:solidFill>
            <a:srgbClr val="92D05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7188200" y="3160713"/>
            <a:ext cx="401638" cy="336550"/>
          </a:xfrm>
          <a:prstGeom prst="rect">
            <a:avLst/>
          </a:prstGeom>
          <a:solidFill>
            <a:srgbClr val="92D05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7589838" y="3160713"/>
            <a:ext cx="401637" cy="336550"/>
          </a:xfrm>
          <a:prstGeom prst="rect">
            <a:avLst/>
          </a:prstGeom>
          <a:solidFill>
            <a:srgbClr val="92D05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7997825" y="3160713"/>
            <a:ext cx="401638" cy="336550"/>
          </a:xfrm>
          <a:prstGeom prst="rect">
            <a:avLst/>
          </a:prstGeom>
          <a:solidFill>
            <a:srgbClr val="92D05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125" name="组合 124"/>
          <p:cNvGrpSpPr/>
          <p:nvPr/>
        </p:nvGrpSpPr>
        <p:grpSpPr bwMode="auto">
          <a:xfrm>
            <a:off x="5562600" y="3503613"/>
            <a:ext cx="822325" cy="954087"/>
            <a:chOff x="5562909" y="3502849"/>
            <a:chExt cx="822325" cy="954107"/>
          </a:xfrm>
        </p:grpSpPr>
        <p:sp>
          <p:nvSpPr>
            <p:cNvPr id="53" name="左中括号 52"/>
            <p:cNvSpPr/>
            <p:nvPr/>
          </p:nvSpPr>
          <p:spPr bwMode="auto">
            <a:xfrm rot="16200000">
              <a:off x="5943115" y="3154393"/>
              <a:ext cx="84140" cy="796925"/>
            </a:xfrm>
            <a:prstGeom prst="leftBracket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b="1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grpSp>
          <p:nvGrpSpPr>
            <p:cNvPr id="16432" name="组合 46"/>
            <p:cNvGrpSpPr/>
            <p:nvPr/>
          </p:nvGrpSpPr>
          <p:grpSpPr bwMode="auto">
            <a:xfrm>
              <a:off x="5562909" y="3502849"/>
              <a:ext cx="822325" cy="954107"/>
              <a:chOff x="1888916" y="2609544"/>
              <a:chExt cx="822817" cy="954107"/>
            </a:xfrm>
          </p:grpSpPr>
          <p:sp>
            <p:nvSpPr>
              <p:cNvPr id="16433" name="矩形 17"/>
              <p:cNvSpPr>
                <a:spLocks noChangeArrowheads="1"/>
              </p:cNvSpPr>
              <p:nvPr/>
            </p:nvSpPr>
            <p:spPr bwMode="auto">
              <a:xfrm>
                <a:off x="1888916" y="2609544"/>
                <a:ext cx="822817" cy="9541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2800" b="1">
                    <a:latin typeface="Times New Roman" panose="02020603050405020304" pitchFamily="18" charset="0"/>
                    <a:ea typeface="宋体" panose="02010600030101010101" pitchFamily="2" charset="-122"/>
                  </a:rPr>
                  <a:t>2</a:t>
                </a:r>
                <a:endParaRPr lang="en-US" altLang="zh-CN" sz="2800" b="1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2800" b="1">
                    <a:latin typeface="Times New Roman" panose="02020603050405020304" pitchFamily="18" charset="0"/>
                    <a:ea typeface="宋体" panose="02010600030101010101" pitchFamily="2" charset="-122"/>
                  </a:rPr>
                  <a:t>8</a:t>
                </a:r>
                <a:endParaRPr lang="zh-CN" altLang="en-US" sz="2800" b="1" baseline="300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cxnSp>
            <p:nvCxnSpPr>
              <p:cNvPr id="56" name="直接连接符 55"/>
              <p:cNvCxnSpPr/>
              <p:nvPr/>
            </p:nvCxnSpPr>
            <p:spPr bwMode="auto">
              <a:xfrm>
                <a:off x="2055704" y="3071516"/>
                <a:ext cx="509892" cy="0"/>
              </a:xfrm>
              <a:prstGeom prst="line">
                <a:avLst/>
              </a:prstGeom>
              <a:ln w="349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57" name="矩形 56"/>
          <p:cNvSpPr/>
          <p:nvPr/>
        </p:nvSpPr>
        <p:spPr>
          <a:xfrm>
            <a:off x="5580063" y="3160713"/>
            <a:ext cx="401637" cy="336550"/>
          </a:xfrm>
          <a:prstGeom prst="rect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5981700" y="3160713"/>
            <a:ext cx="401638" cy="336550"/>
          </a:xfrm>
          <a:prstGeom prst="rect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5178425" y="3160713"/>
            <a:ext cx="401638" cy="336550"/>
          </a:xfrm>
          <a:prstGeom prst="rect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85" name="组合 84"/>
          <p:cNvGrpSpPr/>
          <p:nvPr/>
        </p:nvGrpSpPr>
        <p:grpSpPr bwMode="auto">
          <a:xfrm>
            <a:off x="2187575" y="1357313"/>
            <a:ext cx="4597400" cy="708025"/>
            <a:chOff x="2781741" y="1442872"/>
            <a:chExt cx="4542984" cy="707886"/>
          </a:xfrm>
        </p:grpSpPr>
        <p:cxnSp>
          <p:nvCxnSpPr>
            <p:cNvPr id="91" name="直接连接符 90"/>
            <p:cNvCxnSpPr/>
            <p:nvPr/>
          </p:nvCxnSpPr>
          <p:spPr bwMode="auto">
            <a:xfrm>
              <a:off x="2781741" y="1590480"/>
              <a:ext cx="503556" cy="0"/>
            </a:xfrm>
            <a:prstGeom prst="line">
              <a:avLst/>
            </a:prstGeom>
            <a:ln w="349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430" name="矩形 17"/>
            <p:cNvSpPr>
              <a:spLocks noChangeArrowheads="1"/>
            </p:cNvSpPr>
            <p:nvPr/>
          </p:nvSpPr>
          <p:spPr bwMode="auto">
            <a:xfrm>
              <a:off x="5077148" y="1442872"/>
              <a:ext cx="2247577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en-US" sz="4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1957387" y="2652763"/>
            <a:ext cx="5405438" cy="1266329"/>
            <a:chOff x="1781175" y="-1172666"/>
            <a:chExt cx="5405438" cy="1266329"/>
          </a:xfrm>
        </p:grpSpPr>
        <p:sp>
          <p:nvSpPr>
            <p:cNvPr id="2" name="矩形: 圆角 1"/>
            <p:cNvSpPr/>
            <p:nvPr/>
          </p:nvSpPr>
          <p:spPr>
            <a:xfrm>
              <a:off x="1781175" y="-1172666"/>
              <a:ext cx="5405438" cy="1266329"/>
            </a:xfrm>
            <a:prstGeom prst="roundRect">
              <a:avLst/>
            </a:prstGeom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8" name="文本框 77"/>
            <p:cNvSpPr txBox="1"/>
            <p:nvPr/>
          </p:nvSpPr>
          <p:spPr>
            <a:xfrm>
              <a:off x="1899957" y="-1085155"/>
              <a:ext cx="5262454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b="1">
                  <a:effectLst>
                    <a:outerShdw blurRad="12700" dist="38100" dir="2700000" algn="tl">
                      <a:schemeClr val="bg1">
                        <a:alpha val="43000"/>
                      </a:schemeClr>
                    </a:outerShdw>
                  </a:effectLst>
                  <a:latin typeface="黑体" panose="02010609060101010101" pitchFamily="49" charset="-122"/>
                  <a:ea typeface="黑体" panose="02010609060101010101" pitchFamily="49" charset="-122"/>
                </a:rPr>
                <a:t>分数单位相同的分数，分子可以直接相减，分母不变。</a:t>
              </a:r>
              <a:endParaRPr lang="zh-CN" altLang="en-US" sz="3200" b="1">
                <a:effectLst>
                  <a:outerShdw blurRad="12700" dist="38100" dir="2700000" algn="tl">
                    <a:schemeClr val="bg1">
                      <a:alpha val="43000"/>
                    </a:scheme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1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9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500"/>
                            </p:stCondLst>
                            <p:childTnLst>
                              <p:par>
                                <p:cTn id="91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3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500"/>
                            </p:stCondLst>
                            <p:childTnLst>
                              <p:par>
                                <p:cTn id="10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5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8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3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2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6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8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2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4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8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0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2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4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6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8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0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2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" grpId="0"/>
      <p:bldP spid="118" grpId="0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7" grpId="0" animBg="1"/>
      <p:bldP spid="27" grpId="1" animBg="1"/>
      <p:bldP spid="28" grpId="0" animBg="1"/>
      <p:bldP spid="28" grpId="1" animBg="1"/>
      <p:bldP spid="29" grpId="0" animBg="1"/>
      <p:bldP spid="29" grpId="1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8" grpId="1" animBg="1"/>
      <p:bldP spid="44" grpId="0" animBg="1"/>
      <p:bldP spid="44" grpId="1" animBg="1"/>
      <p:bldP spid="45" grpId="0" animBg="1"/>
      <p:bldP spid="45" grpId="1" animBg="1"/>
      <p:bldP spid="46" grpId="0" animBg="1"/>
      <p:bldP spid="46" grpId="1" animBg="1"/>
      <p:bldP spid="47" grpId="0" animBg="1"/>
      <p:bldP spid="47" grpId="1" animBg="1"/>
      <p:bldP spid="48" grpId="0" animBg="1"/>
      <p:bldP spid="48" grpId="1" animBg="1"/>
      <p:bldP spid="49" grpId="0" animBg="1"/>
      <p:bldP spid="49" grpId="1" animBg="1"/>
      <p:bldP spid="50" grpId="0" animBg="1"/>
      <p:bldP spid="50" grpId="1" animBg="1"/>
      <p:bldP spid="51" grpId="0" animBg="1"/>
      <p:bldP spid="51" grpId="1" animBg="1"/>
      <p:bldP spid="57" grpId="0" animBg="1"/>
      <p:bldP spid="57" grpId="1" animBg="1"/>
      <p:bldP spid="58" grpId="0" animBg="1"/>
      <p:bldP spid="58" grpId="1" animBg="1"/>
      <p:bldP spid="59" grpId="0" animBg="1"/>
      <p:bldP spid="59" grpId="1" animBg="1"/>
      <p:bldP spid="59" grpId="2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17"/>
          <p:cNvGrpSpPr/>
          <p:nvPr/>
        </p:nvGrpSpPr>
        <p:grpSpPr bwMode="auto">
          <a:xfrm>
            <a:off x="2300288" y="3895849"/>
            <a:ext cx="1352550" cy="1076325"/>
            <a:chOff x="7403175" y="1012316"/>
            <a:chExt cx="1110483" cy="1078020"/>
          </a:xfrm>
        </p:grpSpPr>
        <p:sp>
          <p:nvSpPr>
            <p:cNvPr id="17491" name="矩形 17"/>
            <p:cNvSpPr>
              <a:spLocks noChangeArrowheads="1"/>
            </p:cNvSpPr>
            <p:nvPr/>
          </p:nvSpPr>
          <p:spPr bwMode="auto">
            <a:xfrm>
              <a:off x="7403175" y="1012316"/>
              <a:ext cx="1110483" cy="10780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2 + 2</a:t>
              </a:r>
              <a:endPara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5</a:t>
              </a:r>
              <a:endParaRPr lang="zh-CN" altLang="en-US" sz="3200" b="1" baseline="30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cxnSp>
          <p:nvCxnSpPr>
            <p:cNvPr id="6" name="直接连接符 5"/>
            <p:cNvCxnSpPr/>
            <p:nvPr/>
          </p:nvCxnSpPr>
          <p:spPr>
            <a:xfrm>
              <a:off x="7515266" y="1548147"/>
              <a:ext cx="886301" cy="0"/>
            </a:xfrm>
            <a:prstGeom prst="line">
              <a:avLst/>
            </a:prstGeom>
            <a:ln w="3492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组合 6"/>
          <p:cNvGrpSpPr/>
          <p:nvPr/>
        </p:nvGrpSpPr>
        <p:grpSpPr bwMode="auto">
          <a:xfrm>
            <a:off x="3446463" y="3892674"/>
            <a:ext cx="1157287" cy="1077913"/>
            <a:chOff x="1488706" y="4181462"/>
            <a:chExt cx="1157175" cy="1077218"/>
          </a:xfrm>
        </p:grpSpPr>
        <p:grpSp>
          <p:nvGrpSpPr>
            <p:cNvPr id="17487" name="组合 17"/>
            <p:cNvGrpSpPr/>
            <p:nvPr/>
          </p:nvGrpSpPr>
          <p:grpSpPr bwMode="auto">
            <a:xfrm>
              <a:off x="1866486" y="4181462"/>
              <a:ext cx="779395" cy="1077218"/>
              <a:chOff x="7387540" y="1018795"/>
              <a:chExt cx="639713" cy="1077859"/>
            </a:xfrm>
          </p:grpSpPr>
          <p:sp>
            <p:nvSpPr>
              <p:cNvPr id="17489" name="矩形 17"/>
              <p:cNvSpPr>
                <a:spLocks noChangeArrowheads="1"/>
              </p:cNvSpPr>
              <p:nvPr/>
            </p:nvSpPr>
            <p:spPr bwMode="auto">
              <a:xfrm>
                <a:off x="7387540" y="1018795"/>
                <a:ext cx="639713" cy="10778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4</a:t>
                </a:r>
                <a:endPara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5</a:t>
                </a:r>
                <a:endParaRPr lang="zh-CN" altLang="en-US" sz="3200" b="1" baseline="30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cxnSp>
            <p:nvCxnSpPr>
              <p:cNvPr id="11" name="直接连接符 10"/>
              <p:cNvCxnSpPr/>
              <p:nvPr/>
            </p:nvCxnSpPr>
            <p:spPr>
              <a:xfrm>
                <a:off x="7529558" y="1547407"/>
                <a:ext cx="355683" cy="0"/>
              </a:xfrm>
              <a:prstGeom prst="line">
                <a:avLst/>
              </a:prstGeom>
              <a:ln w="3492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7488" name="矩形 17"/>
            <p:cNvSpPr>
              <a:spLocks noChangeArrowheads="1"/>
            </p:cNvSpPr>
            <p:nvPr/>
          </p:nvSpPr>
          <p:spPr bwMode="auto">
            <a:xfrm>
              <a:off x="1488706" y="4387085"/>
              <a:ext cx="673469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=</a:t>
              </a:r>
              <a:endPara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12" name="组合 17"/>
          <p:cNvGrpSpPr/>
          <p:nvPr/>
        </p:nvGrpSpPr>
        <p:grpSpPr bwMode="auto">
          <a:xfrm>
            <a:off x="1570038" y="2879849"/>
            <a:ext cx="779462" cy="1076325"/>
            <a:chOff x="7392862" y="1018795"/>
            <a:chExt cx="639713" cy="1077859"/>
          </a:xfrm>
        </p:grpSpPr>
        <p:sp>
          <p:nvSpPr>
            <p:cNvPr id="17485" name="矩形 17"/>
            <p:cNvSpPr>
              <a:spLocks noChangeArrowheads="1"/>
            </p:cNvSpPr>
            <p:nvPr/>
          </p:nvSpPr>
          <p:spPr bwMode="auto">
            <a:xfrm>
              <a:off x="7392862" y="1018795"/>
              <a:ext cx="639713" cy="10778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4</a:t>
              </a:r>
              <a:endPara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5</a:t>
              </a:r>
              <a:endParaRPr lang="zh-CN" altLang="en-US" sz="3200" b="1" baseline="30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cxnSp>
          <p:nvCxnSpPr>
            <p:cNvPr id="14" name="直接连接符 13"/>
            <p:cNvCxnSpPr/>
            <p:nvPr/>
          </p:nvCxnSpPr>
          <p:spPr>
            <a:xfrm>
              <a:off x="7529664" y="1548186"/>
              <a:ext cx="355686" cy="0"/>
            </a:xfrm>
            <a:prstGeom prst="line">
              <a:avLst/>
            </a:prstGeom>
            <a:ln w="3492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组合 14"/>
          <p:cNvGrpSpPr/>
          <p:nvPr/>
        </p:nvGrpSpPr>
        <p:grpSpPr bwMode="auto">
          <a:xfrm>
            <a:off x="544513" y="3908549"/>
            <a:ext cx="1955800" cy="1077913"/>
            <a:chOff x="872848" y="4187947"/>
            <a:chExt cx="1956077" cy="1077218"/>
          </a:xfrm>
        </p:grpSpPr>
        <p:grpSp>
          <p:nvGrpSpPr>
            <p:cNvPr id="17476" name="组合 98"/>
            <p:cNvGrpSpPr/>
            <p:nvPr/>
          </p:nvGrpSpPr>
          <p:grpSpPr bwMode="auto">
            <a:xfrm>
              <a:off x="872848" y="4187947"/>
              <a:ext cx="1582533" cy="1077218"/>
              <a:chOff x="1063348" y="4187947"/>
              <a:chExt cx="1582533" cy="1077218"/>
            </a:xfrm>
          </p:grpSpPr>
          <p:grpSp>
            <p:nvGrpSpPr>
              <p:cNvPr id="17478" name="组合 17"/>
              <p:cNvGrpSpPr/>
              <p:nvPr/>
            </p:nvGrpSpPr>
            <p:grpSpPr bwMode="auto">
              <a:xfrm>
                <a:off x="1866486" y="4187947"/>
                <a:ext cx="779395" cy="1077218"/>
                <a:chOff x="7387540" y="1025284"/>
                <a:chExt cx="639713" cy="1077859"/>
              </a:xfrm>
            </p:grpSpPr>
            <p:sp>
              <p:nvSpPr>
                <p:cNvPr id="17483" name="矩形 17"/>
                <p:cNvSpPr>
                  <a:spLocks noChangeArrowheads="1"/>
                </p:cNvSpPr>
                <p:nvPr/>
              </p:nvSpPr>
              <p:spPr bwMode="auto">
                <a:xfrm>
                  <a:off x="7387540" y="1025284"/>
                  <a:ext cx="639713" cy="107785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2</a:t>
                  </a:r>
                  <a:endPara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5</a:t>
                  </a:r>
                  <a:endParaRPr lang="zh-CN" altLang="en-US" sz="3200" b="1" baseline="3000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  <p:cxnSp>
              <p:nvCxnSpPr>
                <p:cNvPr id="24" name="直接连接符 23"/>
                <p:cNvCxnSpPr/>
                <p:nvPr/>
              </p:nvCxnSpPr>
              <p:spPr>
                <a:xfrm>
                  <a:off x="7529792" y="1547546"/>
                  <a:ext cx="355767" cy="0"/>
                </a:xfrm>
                <a:prstGeom prst="line">
                  <a:avLst/>
                </a:prstGeom>
                <a:ln w="34925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7479" name="矩形 17"/>
              <p:cNvSpPr>
                <a:spLocks noChangeArrowheads="1"/>
              </p:cNvSpPr>
              <p:nvPr/>
            </p:nvSpPr>
            <p:spPr bwMode="auto">
              <a:xfrm>
                <a:off x="1517281" y="4387085"/>
                <a:ext cx="673469" cy="5847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+</a:t>
                </a:r>
                <a:endParaRPr lang="zh-CN" altLang="en-US" sz="32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grpSp>
            <p:nvGrpSpPr>
              <p:cNvPr id="17480" name="组合 17"/>
              <p:cNvGrpSpPr/>
              <p:nvPr/>
            </p:nvGrpSpPr>
            <p:grpSpPr bwMode="auto">
              <a:xfrm>
                <a:off x="1063348" y="4187947"/>
                <a:ext cx="779395" cy="1077218"/>
                <a:chOff x="7392864" y="1025284"/>
                <a:chExt cx="639713" cy="1077859"/>
              </a:xfrm>
            </p:grpSpPr>
            <p:sp>
              <p:nvSpPr>
                <p:cNvPr id="17481" name="矩形 17"/>
                <p:cNvSpPr>
                  <a:spLocks noChangeArrowheads="1"/>
                </p:cNvSpPr>
                <p:nvPr/>
              </p:nvSpPr>
              <p:spPr bwMode="auto">
                <a:xfrm>
                  <a:off x="7392864" y="1025284"/>
                  <a:ext cx="639713" cy="107785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2</a:t>
                  </a:r>
                  <a:endPara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5</a:t>
                  </a:r>
                  <a:endParaRPr lang="zh-CN" altLang="en-US" sz="3200" b="1" baseline="3000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  <p:cxnSp>
              <p:nvCxnSpPr>
                <p:cNvPr id="22" name="直接连接符 21"/>
                <p:cNvCxnSpPr/>
                <p:nvPr/>
              </p:nvCxnSpPr>
              <p:spPr>
                <a:xfrm>
                  <a:off x="7529697" y="1547546"/>
                  <a:ext cx="355767" cy="0"/>
                </a:xfrm>
                <a:prstGeom prst="line">
                  <a:avLst/>
                </a:prstGeom>
                <a:ln w="34925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17477" name="矩形 17"/>
            <p:cNvSpPr>
              <a:spLocks noChangeArrowheads="1"/>
            </p:cNvSpPr>
            <p:nvPr/>
          </p:nvSpPr>
          <p:spPr bwMode="auto">
            <a:xfrm>
              <a:off x="2179226" y="4387085"/>
              <a:ext cx="649699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=</a:t>
              </a:r>
              <a:endPara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25" name="组合 17"/>
          <p:cNvGrpSpPr/>
          <p:nvPr/>
        </p:nvGrpSpPr>
        <p:grpSpPr bwMode="auto">
          <a:xfrm>
            <a:off x="6615113" y="3895849"/>
            <a:ext cx="1295400" cy="1076325"/>
            <a:chOff x="7325333" y="1012316"/>
            <a:chExt cx="1063243" cy="1078020"/>
          </a:xfrm>
        </p:grpSpPr>
        <p:sp>
          <p:nvSpPr>
            <p:cNvPr id="17474" name="矩形 17"/>
            <p:cNvSpPr>
              <a:spLocks noChangeArrowheads="1"/>
            </p:cNvSpPr>
            <p:nvPr/>
          </p:nvSpPr>
          <p:spPr bwMode="auto">
            <a:xfrm>
              <a:off x="7325333" y="1012316"/>
              <a:ext cx="1063243" cy="10780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6</a:t>
              </a:r>
              <a:r>
                <a:rPr lang="zh-CN" altLang="en-US" sz="3200" b="1">
                  <a:solidFill>
                    <a:srgbClr val="FF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rPr>
                <a:t>－</a:t>
              </a: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2</a:t>
              </a:r>
              <a:endPara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7</a:t>
              </a:r>
              <a:endParaRPr lang="zh-CN" altLang="en-US" sz="3200" b="1" baseline="30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cxnSp>
          <p:nvCxnSpPr>
            <p:cNvPr id="27" name="直接连接符 26"/>
            <p:cNvCxnSpPr/>
            <p:nvPr/>
          </p:nvCxnSpPr>
          <p:spPr>
            <a:xfrm>
              <a:off x="7413937" y="1548147"/>
              <a:ext cx="886036" cy="0"/>
            </a:xfrm>
            <a:prstGeom prst="line">
              <a:avLst/>
            </a:prstGeom>
            <a:ln w="3492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组合 27"/>
          <p:cNvGrpSpPr/>
          <p:nvPr/>
        </p:nvGrpSpPr>
        <p:grpSpPr bwMode="auto">
          <a:xfrm>
            <a:off x="7675563" y="3886324"/>
            <a:ext cx="1157287" cy="1076325"/>
            <a:chOff x="1488706" y="4174977"/>
            <a:chExt cx="1157175" cy="1077218"/>
          </a:xfrm>
        </p:grpSpPr>
        <p:grpSp>
          <p:nvGrpSpPr>
            <p:cNvPr id="17470" name="组合 17"/>
            <p:cNvGrpSpPr/>
            <p:nvPr/>
          </p:nvGrpSpPr>
          <p:grpSpPr bwMode="auto">
            <a:xfrm>
              <a:off x="1866486" y="4174977"/>
              <a:ext cx="779395" cy="1077218"/>
              <a:chOff x="7387540" y="1012306"/>
              <a:chExt cx="639713" cy="1077859"/>
            </a:xfrm>
          </p:grpSpPr>
          <p:sp>
            <p:nvSpPr>
              <p:cNvPr id="17472" name="矩形 17"/>
              <p:cNvSpPr>
                <a:spLocks noChangeArrowheads="1"/>
              </p:cNvSpPr>
              <p:nvPr/>
            </p:nvSpPr>
            <p:spPr bwMode="auto">
              <a:xfrm>
                <a:off x="7387540" y="1012306"/>
                <a:ext cx="639713" cy="10778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4</a:t>
                </a:r>
                <a:endPara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7</a:t>
                </a:r>
                <a:endParaRPr lang="zh-CN" altLang="en-US" sz="3200" b="1" baseline="30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cxnSp>
            <p:nvCxnSpPr>
              <p:cNvPr id="32" name="直接连接符 31"/>
              <p:cNvCxnSpPr/>
              <p:nvPr/>
            </p:nvCxnSpPr>
            <p:spPr>
              <a:xfrm>
                <a:off x="7529558" y="1548056"/>
                <a:ext cx="355683" cy="0"/>
              </a:xfrm>
              <a:prstGeom prst="line">
                <a:avLst/>
              </a:prstGeom>
              <a:ln w="3492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7471" name="矩形 17"/>
            <p:cNvSpPr>
              <a:spLocks noChangeArrowheads="1"/>
            </p:cNvSpPr>
            <p:nvPr/>
          </p:nvSpPr>
          <p:spPr bwMode="auto">
            <a:xfrm>
              <a:off x="1488706" y="4387085"/>
              <a:ext cx="673469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=</a:t>
              </a:r>
              <a:endPara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33" name="组合 32"/>
          <p:cNvGrpSpPr/>
          <p:nvPr/>
        </p:nvGrpSpPr>
        <p:grpSpPr bwMode="auto">
          <a:xfrm>
            <a:off x="4852988" y="3902199"/>
            <a:ext cx="1962150" cy="1077913"/>
            <a:chOff x="866361" y="4181462"/>
            <a:chExt cx="1962564" cy="1077218"/>
          </a:xfrm>
        </p:grpSpPr>
        <p:grpSp>
          <p:nvGrpSpPr>
            <p:cNvPr id="17461" name="组合 129"/>
            <p:cNvGrpSpPr/>
            <p:nvPr/>
          </p:nvGrpSpPr>
          <p:grpSpPr bwMode="auto">
            <a:xfrm>
              <a:off x="866361" y="4181462"/>
              <a:ext cx="1589020" cy="1077218"/>
              <a:chOff x="1056861" y="4181462"/>
              <a:chExt cx="1589020" cy="1077218"/>
            </a:xfrm>
          </p:grpSpPr>
          <p:grpSp>
            <p:nvGrpSpPr>
              <p:cNvPr id="17463" name="组合 17"/>
              <p:cNvGrpSpPr/>
              <p:nvPr/>
            </p:nvGrpSpPr>
            <p:grpSpPr bwMode="auto">
              <a:xfrm>
                <a:off x="1866486" y="4181462"/>
                <a:ext cx="779395" cy="1077218"/>
                <a:chOff x="7387540" y="1018795"/>
                <a:chExt cx="639713" cy="1077859"/>
              </a:xfrm>
            </p:grpSpPr>
            <p:sp>
              <p:nvSpPr>
                <p:cNvPr id="17468" name="矩形 17"/>
                <p:cNvSpPr>
                  <a:spLocks noChangeArrowheads="1"/>
                </p:cNvSpPr>
                <p:nvPr/>
              </p:nvSpPr>
              <p:spPr bwMode="auto">
                <a:xfrm>
                  <a:off x="7387540" y="1018795"/>
                  <a:ext cx="639713" cy="107785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2</a:t>
                  </a:r>
                  <a:endPara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7</a:t>
                  </a:r>
                  <a:endParaRPr lang="zh-CN" altLang="en-US" sz="3200" b="1" baseline="3000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  <p:cxnSp>
              <p:nvCxnSpPr>
                <p:cNvPr id="42" name="直接连接符 41"/>
                <p:cNvCxnSpPr/>
                <p:nvPr/>
              </p:nvCxnSpPr>
              <p:spPr>
                <a:xfrm>
                  <a:off x="7529736" y="1547407"/>
                  <a:ext cx="355792" cy="0"/>
                </a:xfrm>
                <a:prstGeom prst="line">
                  <a:avLst/>
                </a:prstGeom>
                <a:ln w="34925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7464" name="矩形 17"/>
              <p:cNvSpPr>
                <a:spLocks noChangeArrowheads="1"/>
              </p:cNvSpPr>
              <p:nvPr/>
            </p:nvSpPr>
            <p:spPr bwMode="auto">
              <a:xfrm>
                <a:off x="1517281" y="4387085"/>
                <a:ext cx="673469" cy="5847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zh-CN" altLang="en-US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楷体_GB2312" panose="02010609030101010101" pitchFamily="49" charset="-122"/>
                  </a:rPr>
                  <a:t>－</a:t>
                </a:r>
                <a:endParaRPr lang="zh-CN" altLang="en-US" sz="3200" b="1">
                  <a:solidFill>
                    <a:srgbClr val="FF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endParaRPr>
              </a:p>
            </p:txBody>
          </p:sp>
          <p:grpSp>
            <p:nvGrpSpPr>
              <p:cNvPr id="17465" name="组合 17"/>
              <p:cNvGrpSpPr/>
              <p:nvPr/>
            </p:nvGrpSpPr>
            <p:grpSpPr bwMode="auto">
              <a:xfrm>
                <a:off x="1056861" y="4181462"/>
                <a:ext cx="779395" cy="1077218"/>
                <a:chOff x="7387540" y="1018795"/>
                <a:chExt cx="639713" cy="1077859"/>
              </a:xfrm>
            </p:grpSpPr>
            <p:sp>
              <p:nvSpPr>
                <p:cNvPr id="17466" name="矩形 17"/>
                <p:cNvSpPr>
                  <a:spLocks noChangeArrowheads="1"/>
                </p:cNvSpPr>
                <p:nvPr/>
              </p:nvSpPr>
              <p:spPr bwMode="auto">
                <a:xfrm>
                  <a:off x="7387540" y="1018795"/>
                  <a:ext cx="639713" cy="107785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6</a:t>
                  </a:r>
                  <a:endPara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7</a:t>
                  </a:r>
                  <a:endParaRPr lang="zh-CN" altLang="en-US" sz="3200" b="1" baseline="3000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  <p:cxnSp>
              <p:nvCxnSpPr>
                <p:cNvPr id="40" name="直接连接符 39"/>
                <p:cNvCxnSpPr/>
                <p:nvPr/>
              </p:nvCxnSpPr>
              <p:spPr>
                <a:xfrm>
                  <a:off x="7529595" y="1547407"/>
                  <a:ext cx="355792" cy="0"/>
                </a:xfrm>
                <a:prstGeom prst="line">
                  <a:avLst/>
                </a:prstGeom>
                <a:ln w="34925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17462" name="矩形 17"/>
            <p:cNvSpPr>
              <a:spLocks noChangeArrowheads="1"/>
            </p:cNvSpPr>
            <p:nvPr/>
          </p:nvSpPr>
          <p:spPr bwMode="auto">
            <a:xfrm>
              <a:off x="2179226" y="4387085"/>
              <a:ext cx="649699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=</a:t>
              </a:r>
              <a:endPara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43" name="组合 17"/>
          <p:cNvGrpSpPr/>
          <p:nvPr/>
        </p:nvGrpSpPr>
        <p:grpSpPr bwMode="auto">
          <a:xfrm>
            <a:off x="6040438" y="2890962"/>
            <a:ext cx="779462" cy="1076325"/>
            <a:chOff x="7387540" y="1025284"/>
            <a:chExt cx="639713" cy="1077859"/>
          </a:xfrm>
        </p:grpSpPr>
        <p:sp>
          <p:nvSpPr>
            <p:cNvPr id="17459" name="矩形 17"/>
            <p:cNvSpPr>
              <a:spLocks noChangeArrowheads="1"/>
            </p:cNvSpPr>
            <p:nvPr/>
          </p:nvSpPr>
          <p:spPr bwMode="auto">
            <a:xfrm>
              <a:off x="7387540" y="1025284"/>
              <a:ext cx="639713" cy="10778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4</a:t>
              </a:r>
              <a:endPara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7</a:t>
              </a:r>
              <a:endParaRPr lang="zh-CN" altLang="en-US" sz="3200" b="1" baseline="30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cxnSp>
          <p:nvCxnSpPr>
            <p:cNvPr id="45" name="直接连接符 44"/>
            <p:cNvCxnSpPr/>
            <p:nvPr/>
          </p:nvCxnSpPr>
          <p:spPr>
            <a:xfrm>
              <a:off x="7529553" y="1548315"/>
              <a:ext cx="355686" cy="0"/>
            </a:xfrm>
            <a:prstGeom prst="line">
              <a:avLst/>
            </a:prstGeom>
            <a:ln w="3492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6" name="直接连接符 45"/>
          <p:cNvCxnSpPr/>
          <p:nvPr/>
        </p:nvCxnSpPr>
        <p:spPr>
          <a:xfrm>
            <a:off x="1239838" y="2003549"/>
            <a:ext cx="1808162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接连接符 46"/>
          <p:cNvCxnSpPr/>
          <p:nvPr/>
        </p:nvCxnSpPr>
        <p:spPr>
          <a:xfrm>
            <a:off x="1252538" y="1900362"/>
            <a:ext cx="0" cy="10318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接连接符 47"/>
          <p:cNvCxnSpPr/>
          <p:nvPr/>
        </p:nvCxnSpPr>
        <p:spPr>
          <a:xfrm>
            <a:off x="1628775" y="1900362"/>
            <a:ext cx="0" cy="10318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直接连接符 48"/>
          <p:cNvCxnSpPr/>
          <p:nvPr/>
        </p:nvCxnSpPr>
        <p:spPr>
          <a:xfrm>
            <a:off x="1992313" y="1900362"/>
            <a:ext cx="0" cy="10318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接连接符 49"/>
          <p:cNvCxnSpPr/>
          <p:nvPr/>
        </p:nvCxnSpPr>
        <p:spPr>
          <a:xfrm>
            <a:off x="2346325" y="1900362"/>
            <a:ext cx="0" cy="10318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直接连接符 50"/>
          <p:cNvCxnSpPr/>
          <p:nvPr/>
        </p:nvCxnSpPr>
        <p:spPr>
          <a:xfrm>
            <a:off x="2703513" y="1900362"/>
            <a:ext cx="0" cy="10318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直接连接符 51"/>
          <p:cNvCxnSpPr/>
          <p:nvPr/>
        </p:nvCxnSpPr>
        <p:spPr>
          <a:xfrm>
            <a:off x="3048000" y="1900362"/>
            <a:ext cx="0" cy="10318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右大括号 52"/>
          <p:cNvSpPr/>
          <p:nvPr/>
        </p:nvSpPr>
        <p:spPr>
          <a:xfrm rot="16200000">
            <a:off x="1855788" y="1028824"/>
            <a:ext cx="244475" cy="1450975"/>
          </a:xfrm>
          <a:prstGeom prst="rightBrace">
            <a:avLst>
              <a:gd name="adj1" fmla="val 8333"/>
              <a:gd name="adj2" fmla="val 48864"/>
            </a:avLst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 b="1" dirty="0">
              <a:solidFill>
                <a:prstClr val="black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7426" name="文本框 20"/>
          <p:cNvSpPr txBox="1">
            <a:spLocks noChangeArrowheads="1"/>
          </p:cNvSpPr>
          <p:nvPr/>
        </p:nvSpPr>
        <p:spPr bwMode="auto">
          <a:xfrm>
            <a:off x="1785938" y="1101849"/>
            <a:ext cx="344487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sz="32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?</a:t>
            </a:r>
            <a:endParaRPr lang="zh-CN" altLang="en-US" sz="3200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55" name="右大括号 54"/>
          <p:cNvSpPr/>
          <p:nvPr/>
        </p:nvSpPr>
        <p:spPr>
          <a:xfrm rot="5400000">
            <a:off x="1557338" y="1762249"/>
            <a:ext cx="125412" cy="744538"/>
          </a:xfrm>
          <a:prstGeom prst="rightBrace">
            <a:avLst>
              <a:gd name="adj1" fmla="val 8333"/>
              <a:gd name="adj2" fmla="val 48864"/>
            </a:avLst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 b="1" dirty="0">
              <a:solidFill>
                <a:prstClr val="black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56" name="右大括号 55"/>
          <p:cNvSpPr/>
          <p:nvPr/>
        </p:nvSpPr>
        <p:spPr>
          <a:xfrm rot="5400000">
            <a:off x="2285207" y="1778918"/>
            <a:ext cx="125412" cy="711200"/>
          </a:xfrm>
          <a:prstGeom prst="rightBrace">
            <a:avLst>
              <a:gd name="adj1" fmla="val 8333"/>
              <a:gd name="adj2" fmla="val 48864"/>
            </a:avLst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 b="1" dirty="0">
              <a:solidFill>
                <a:prstClr val="black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grpSp>
        <p:nvGrpSpPr>
          <p:cNvPr id="17429" name="组合 17"/>
          <p:cNvGrpSpPr/>
          <p:nvPr/>
        </p:nvGrpSpPr>
        <p:grpSpPr bwMode="auto">
          <a:xfrm>
            <a:off x="1230313" y="2133724"/>
            <a:ext cx="779462" cy="1076325"/>
            <a:chOff x="7392862" y="1018795"/>
            <a:chExt cx="639713" cy="1077859"/>
          </a:xfrm>
        </p:grpSpPr>
        <p:sp>
          <p:nvSpPr>
            <p:cNvPr id="17457" name="矩形 17"/>
            <p:cNvSpPr>
              <a:spLocks noChangeArrowheads="1"/>
            </p:cNvSpPr>
            <p:nvPr/>
          </p:nvSpPr>
          <p:spPr bwMode="auto">
            <a:xfrm>
              <a:off x="7392862" y="1018795"/>
              <a:ext cx="639713" cy="10778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2</a:t>
              </a:r>
              <a:endPara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5</a:t>
              </a:r>
              <a:endParaRPr lang="zh-CN" altLang="en-US" sz="3200" b="1" baseline="300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cxnSp>
          <p:nvCxnSpPr>
            <p:cNvPr id="59" name="直接连接符 58"/>
            <p:cNvCxnSpPr/>
            <p:nvPr/>
          </p:nvCxnSpPr>
          <p:spPr>
            <a:xfrm>
              <a:off x="7529664" y="1548186"/>
              <a:ext cx="355686" cy="0"/>
            </a:xfrm>
            <a:prstGeom prst="line">
              <a:avLst/>
            </a:prstGeom>
            <a:ln w="349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430" name="组合 17"/>
          <p:cNvGrpSpPr/>
          <p:nvPr/>
        </p:nvGrpSpPr>
        <p:grpSpPr bwMode="auto">
          <a:xfrm>
            <a:off x="1954213" y="2140074"/>
            <a:ext cx="779462" cy="1076325"/>
            <a:chOff x="7392862" y="1018795"/>
            <a:chExt cx="639713" cy="1077859"/>
          </a:xfrm>
        </p:grpSpPr>
        <p:sp>
          <p:nvSpPr>
            <p:cNvPr id="17455" name="矩形 17"/>
            <p:cNvSpPr>
              <a:spLocks noChangeArrowheads="1"/>
            </p:cNvSpPr>
            <p:nvPr/>
          </p:nvSpPr>
          <p:spPr bwMode="auto">
            <a:xfrm>
              <a:off x="7392862" y="1018795"/>
              <a:ext cx="639713" cy="10778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2</a:t>
              </a:r>
              <a:endPara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5</a:t>
              </a:r>
              <a:endParaRPr lang="zh-CN" altLang="en-US" sz="3200" b="1" baseline="300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cxnSp>
          <p:nvCxnSpPr>
            <p:cNvPr id="62" name="直接连接符 61"/>
            <p:cNvCxnSpPr/>
            <p:nvPr/>
          </p:nvCxnSpPr>
          <p:spPr>
            <a:xfrm>
              <a:off x="7529664" y="1548186"/>
              <a:ext cx="355686" cy="0"/>
            </a:xfrm>
            <a:prstGeom prst="line">
              <a:avLst/>
            </a:prstGeom>
            <a:ln w="349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63" name="直接连接符 62"/>
          <p:cNvCxnSpPr/>
          <p:nvPr/>
        </p:nvCxnSpPr>
        <p:spPr>
          <a:xfrm>
            <a:off x="1258888" y="3886324"/>
            <a:ext cx="150177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直接连接符 63"/>
          <p:cNvCxnSpPr/>
          <p:nvPr/>
        </p:nvCxnSpPr>
        <p:spPr>
          <a:xfrm>
            <a:off x="5522913" y="2067049"/>
            <a:ext cx="25019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直接连接符 64"/>
          <p:cNvCxnSpPr/>
          <p:nvPr/>
        </p:nvCxnSpPr>
        <p:spPr>
          <a:xfrm>
            <a:off x="5535613" y="1963862"/>
            <a:ext cx="0" cy="10318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直接连接符 65"/>
          <p:cNvCxnSpPr/>
          <p:nvPr/>
        </p:nvCxnSpPr>
        <p:spPr>
          <a:xfrm>
            <a:off x="5911850" y="1963862"/>
            <a:ext cx="0" cy="10318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直接连接符 66"/>
          <p:cNvCxnSpPr/>
          <p:nvPr/>
        </p:nvCxnSpPr>
        <p:spPr>
          <a:xfrm>
            <a:off x="6275388" y="1963862"/>
            <a:ext cx="0" cy="10318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直接连接符 67"/>
          <p:cNvCxnSpPr/>
          <p:nvPr/>
        </p:nvCxnSpPr>
        <p:spPr>
          <a:xfrm>
            <a:off x="6629400" y="1963862"/>
            <a:ext cx="0" cy="10318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直接连接符 68"/>
          <p:cNvCxnSpPr/>
          <p:nvPr/>
        </p:nvCxnSpPr>
        <p:spPr>
          <a:xfrm>
            <a:off x="6986588" y="1963862"/>
            <a:ext cx="0" cy="10318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直接连接符 69"/>
          <p:cNvCxnSpPr/>
          <p:nvPr/>
        </p:nvCxnSpPr>
        <p:spPr>
          <a:xfrm>
            <a:off x="7331075" y="1963862"/>
            <a:ext cx="0" cy="10318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右大括号 70"/>
          <p:cNvSpPr/>
          <p:nvPr/>
        </p:nvSpPr>
        <p:spPr>
          <a:xfrm rot="16200000">
            <a:off x="6483350" y="747837"/>
            <a:ext cx="244475" cy="2139950"/>
          </a:xfrm>
          <a:prstGeom prst="rightBrace">
            <a:avLst>
              <a:gd name="adj1" fmla="val 8333"/>
              <a:gd name="adj2" fmla="val 48864"/>
            </a:avLst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 b="1" dirty="0">
              <a:solidFill>
                <a:prstClr val="black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7440" name="文本框 86"/>
          <p:cNvSpPr txBox="1">
            <a:spLocks noChangeArrowheads="1"/>
          </p:cNvSpPr>
          <p:nvPr/>
        </p:nvSpPr>
        <p:spPr bwMode="auto">
          <a:xfrm>
            <a:off x="6826250" y="2348037"/>
            <a:ext cx="34448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sz="32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?</a:t>
            </a:r>
            <a:endParaRPr lang="zh-CN" altLang="en-US" sz="3200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73" name="右大括号 72"/>
          <p:cNvSpPr/>
          <p:nvPr/>
        </p:nvSpPr>
        <p:spPr>
          <a:xfrm rot="5400000">
            <a:off x="5840413" y="1825749"/>
            <a:ext cx="125412" cy="744538"/>
          </a:xfrm>
          <a:prstGeom prst="rightBrace">
            <a:avLst>
              <a:gd name="adj1" fmla="val 8333"/>
              <a:gd name="adj2" fmla="val 48864"/>
            </a:avLst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 b="1" dirty="0">
              <a:solidFill>
                <a:prstClr val="black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74" name="右大括号 73"/>
          <p:cNvSpPr/>
          <p:nvPr/>
        </p:nvSpPr>
        <p:spPr>
          <a:xfrm rot="5400000">
            <a:off x="6892926" y="1517774"/>
            <a:ext cx="165100" cy="1400175"/>
          </a:xfrm>
          <a:prstGeom prst="rightBrace">
            <a:avLst>
              <a:gd name="adj1" fmla="val 8333"/>
              <a:gd name="adj2" fmla="val 48864"/>
            </a:avLst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 b="1" dirty="0">
              <a:solidFill>
                <a:prstClr val="black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cxnSp>
        <p:nvCxnSpPr>
          <p:cNvPr id="75" name="直接连接符 74"/>
          <p:cNvCxnSpPr/>
          <p:nvPr/>
        </p:nvCxnSpPr>
        <p:spPr>
          <a:xfrm>
            <a:off x="7675563" y="1963862"/>
            <a:ext cx="0" cy="10318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直接连接符 75"/>
          <p:cNvCxnSpPr/>
          <p:nvPr/>
        </p:nvCxnSpPr>
        <p:spPr>
          <a:xfrm>
            <a:off x="8018463" y="1963862"/>
            <a:ext cx="0" cy="10318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445" name="组合 17"/>
          <p:cNvGrpSpPr/>
          <p:nvPr/>
        </p:nvGrpSpPr>
        <p:grpSpPr bwMode="auto">
          <a:xfrm>
            <a:off x="6213475" y="700212"/>
            <a:ext cx="779463" cy="1077912"/>
            <a:chOff x="7387540" y="1025284"/>
            <a:chExt cx="639713" cy="1077859"/>
          </a:xfrm>
        </p:grpSpPr>
        <p:sp>
          <p:nvSpPr>
            <p:cNvPr id="17453" name="矩形 17"/>
            <p:cNvSpPr>
              <a:spLocks noChangeArrowheads="1"/>
            </p:cNvSpPr>
            <p:nvPr/>
          </p:nvSpPr>
          <p:spPr bwMode="auto">
            <a:xfrm>
              <a:off x="7387540" y="1025284"/>
              <a:ext cx="639713" cy="10778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6</a:t>
              </a:r>
              <a:endPara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7</a:t>
              </a:r>
              <a:endParaRPr lang="zh-CN" altLang="en-US" sz="3200" b="1" baseline="300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cxnSp>
          <p:nvCxnSpPr>
            <p:cNvPr id="79" name="直接连接符 78"/>
            <p:cNvCxnSpPr/>
            <p:nvPr/>
          </p:nvCxnSpPr>
          <p:spPr>
            <a:xfrm>
              <a:off x="7529554" y="1547545"/>
              <a:ext cx="355685" cy="0"/>
            </a:xfrm>
            <a:prstGeom prst="line">
              <a:avLst/>
            </a:prstGeom>
            <a:ln w="349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446" name="组合 17"/>
          <p:cNvGrpSpPr/>
          <p:nvPr/>
        </p:nvGrpSpPr>
        <p:grpSpPr bwMode="auto">
          <a:xfrm>
            <a:off x="5521325" y="2203574"/>
            <a:ext cx="779463" cy="1076325"/>
            <a:chOff x="7392862" y="1018795"/>
            <a:chExt cx="639713" cy="1077859"/>
          </a:xfrm>
        </p:grpSpPr>
        <p:sp>
          <p:nvSpPr>
            <p:cNvPr id="17451" name="矩形 17"/>
            <p:cNvSpPr>
              <a:spLocks noChangeArrowheads="1"/>
            </p:cNvSpPr>
            <p:nvPr/>
          </p:nvSpPr>
          <p:spPr bwMode="auto">
            <a:xfrm>
              <a:off x="7392862" y="1018795"/>
              <a:ext cx="639713" cy="10778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2</a:t>
              </a:r>
              <a:endPara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7</a:t>
              </a:r>
              <a:endParaRPr lang="zh-CN" altLang="en-US" sz="3200" b="1" baseline="300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cxnSp>
          <p:nvCxnSpPr>
            <p:cNvPr id="82" name="直接连接符 81"/>
            <p:cNvCxnSpPr/>
            <p:nvPr/>
          </p:nvCxnSpPr>
          <p:spPr>
            <a:xfrm>
              <a:off x="7529664" y="1548186"/>
              <a:ext cx="355685" cy="0"/>
            </a:xfrm>
            <a:prstGeom prst="line">
              <a:avLst/>
            </a:prstGeom>
            <a:ln w="349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83" name="直接连接符 82"/>
          <p:cNvCxnSpPr/>
          <p:nvPr/>
        </p:nvCxnSpPr>
        <p:spPr>
          <a:xfrm>
            <a:off x="5676900" y="3886324"/>
            <a:ext cx="150177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448" name="组合 85"/>
          <p:cNvGrpSpPr/>
          <p:nvPr/>
        </p:nvGrpSpPr>
        <p:grpSpPr bwMode="auto">
          <a:xfrm>
            <a:off x="361950" y="92075"/>
            <a:ext cx="4787900" cy="738188"/>
            <a:chOff x="362513" y="92534"/>
            <a:chExt cx="4788024" cy="738182"/>
          </a:xfrm>
        </p:grpSpPr>
        <p:pic>
          <p:nvPicPr>
            <p:cNvPr id="87" name="图片 86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362513" y="92534"/>
              <a:ext cx="4788024" cy="738182"/>
            </a:xfrm>
            <a:prstGeom prst="rect">
              <a:avLst/>
            </a:prstGeom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spPr>
        </p:pic>
        <p:sp>
          <p:nvSpPr>
            <p:cNvPr id="88" name="文本框 14"/>
            <p:cNvSpPr txBox="1">
              <a:spLocks noChangeArrowheads="1"/>
            </p:cNvSpPr>
            <p:nvPr/>
          </p:nvSpPr>
          <p:spPr bwMode="auto">
            <a:xfrm>
              <a:off x="787974" y="187783"/>
              <a:ext cx="4153008" cy="523871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r>
                <a:rPr lang="zh-CN" altLang="en-US" sz="28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黑体" panose="02010609060101010101" pitchFamily="49" charset="-122"/>
                  <a:ea typeface="黑体" panose="02010609060101010101" pitchFamily="49" charset="-122"/>
                  <a:cs typeface="等线" panose="02010600030101010101" pitchFamily="2" charset="-122"/>
                  <a:sym typeface="+mn-lt"/>
                </a:rPr>
                <a:t>三、迁移类推，归纳算法</a:t>
              </a:r>
              <a:endParaRPr lang="zh-CN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等线" panose="02010600030101010101" pitchFamily="2" charset="-122"/>
                <a:sym typeface="+mn-lt"/>
              </a:endParaRP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5343700" y="204085"/>
            <a:ext cx="26613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solidFill>
                  <a:srgbClr val="0070C0"/>
                </a:solidFill>
              </a:rPr>
              <a:t>【</a:t>
            </a:r>
            <a:r>
              <a:rPr lang="zh-CN" altLang="en-US" sz="1400" b="1" dirty="0">
                <a:solidFill>
                  <a:srgbClr val="0070C0"/>
                </a:solidFill>
              </a:rPr>
              <a:t>选自教材</a:t>
            </a:r>
            <a:r>
              <a:rPr lang="en-US" altLang="zh-CN" sz="1400" b="1" dirty="0">
                <a:solidFill>
                  <a:srgbClr val="0070C0"/>
                </a:solidFill>
              </a:rPr>
              <a:t>P90 </a:t>
            </a:r>
            <a:r>
              <a:rPr lang="zh-CN" altLang="en-US" sz="1400" b="1" dirty="0">
                <a:solidFill>
                  <a:srgbClr val="0070C0"/>
                </a:solidFill>
              </a:rPr>
              <a:t>做一做 第</a:t>
            </a:r>
            <a:r>
              <a:rPr lang="en-US" altLang="zh-CN" sz="1400" b="1" dirty="0">
                <a:solidFill>
                  <a:srgbClr val="0070C0"/>
                </a:solidFill>
              </a:rPr>
              <a:t>1</a:t>
            </a:r>
            <a:r>
              <a:rPr lang="zh-CN" altLang="en-US" sz="1400" b="1" dirty="0">
                <a:solidFill>
                  <a:srgbClr val="0070C0"/>
                </a:solidFill>
              </a:rPr>
              <a:t>题</a:t>
            </a:r>
            <a:r>
              <a:rPr lang="en-US" altLang="zh-CN" sz="1400" b="1" dirty="0">
                <a:solidFill>
                  <a:srgbClr val="0070C0"/>
                </a:solidFill>
              </a:rPr>
              <a:t>】</a:t>
            </a:r>
            <a:endParaRPr lang="zh-CN" altLang="en-US" sz="1400" b="1" dirty="0">
              <a:solidFill>
                <a:srgbClr val="0070C0"/>
              </a:solidFill>
            </a:endParaRPr>
          </a:p>
        </p:txBody>
      </p:sp>
      <p:sp>
        <p:nvSpPr>
          <p:cNvPr id="86" name="矩形 4"/>
          <p:cNvSpPr>
            <a:spLocks noChangeArrowheads="1"/>
          </p:cNvSpPr>
          <p:nvPr/>
        </p:nvSpPr>
        <p:spPr bwMode="auto">
          <a:xfrm>
            <a:off x="539552" y="627534"/>
            <a:ext cx="3528392" cy="63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列式并计算。</a:t>
            </a:r>
            <a:endParaRPr lang="zh-CN" altLang="en-US" sz="28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863600" y="2590800"/>
            <a:ext cx="7596188" cy="1133475"/>
          </a:xfrm>
          <a:prstGeom prst="rect">
            <a:avLst/>
          </a:prstGeom>
          <a:solidFill>
            <a:srgbClr val="FAD6E8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8435" name="矩形 4"/>
          <p:cNvSpPr>
            <a:spLocks noChangeArrowheads="1"/>
          </p:cNvSpPr>
          <p:nvPr/>
        </p:nvSpPr>
        <p:spPr bwMode="auto">
          <a:xfrm>
            <a:off x="792163" y="1025525"/>
            <a:ext cx="7777162" cy="1284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    想想整数加、减法的意义，你能说出分数加、减法的意义吗？</a:t>
            </a:r>
            <a:endParaRPr lang="zh-CN" altLang="en-US" sz="28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" name="矩形 5"/>
          <p:cNvSpPr>
            <a:spLocks noChangeArrowheads="1"/>
          </p:cNvSpPr>
          <p:nvPr/>
        </p:nvSpPr>
        <p:spPr bwMode="auto">
          <a:xfrm>
            <a:off x="792163" y="2519363"/>
            <a:ext cx="7777162" cy="11331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分数加、减法的意义和整数加、减法相同，都是把</a:t>
            </a:r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两个或两个以上的数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合并成一个数的运算。</a:t>
            </a:r>
            <a:endParaRPr lang="zh-CN" altLang="en-US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8437" name="图片 7" descr="图片1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123825"/>
            <a:ext cx="2060575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 bwMode="auto">
          <a:xfrm>
            <a:off x="749300" y="1509713"/>
            <a:ext cx="3856037" cy="3152305"/>
            <a:chOff x="339846" y="877384"/>
            <a:chExt cx="4241779" cy="3813583"/>
          </a:xfrm>
        </p:grpSpPr>
        <p:pic>
          <p:nvPicPr>
            <p:cNvPr id="19463" name="Picture 57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43221" y="2597403"/>
              <a:ext cx="1338404" cy="20935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9464" name="AutoShape 27"/>
            <p:cNvSpPr>
              <a:spLocks noChangeArrowheads="1"/>
            </p:cNvSpPr>
            <p:nvPr/>
          </p:nvSpPr>
          <p:spPr bwMode="auto">
            <a:xfrm>
              <a:off x="339846" y="877384"/>
              <a:ext cx="3516312" cy="1535139"/>
            </a:xfrm>
            <a:prstGeom prst="wedgeRoundRectCallout">
              <a:avLst>
                <a:gd name="adj1" fmla="val 33236"/>
                <a:gd name="adj2" fmla="val 62648"/>
                <a:gd name="adj3" fmla="val 16667"/>
              </a:avLst>
            </a:prstGeom>
            <a:solidFill>
              <a:srgbClr val="FFFFFF"/>
            </a:solidFill>
            <a:ln w="19050">
              <a:solidFill>
                <a:srgbClr val="E72D8B"/>
              </a:solidFill>
              <a:miter lim="800000"/>
            </a:ln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lnSpc>
                  <a:spcPct val="110000"/>
                </a:lnSpc>
              </a:pPr>
              <a:r>
                <a:rPr lang="zh-CN" altLang="en-US" sz="3200" b="1">
                  <a:latin typeface="Times New Roman" panose="02020603050405020304" pitchFamily="18" charset="0"/>
                  <a:ea typeface="黑体" panose="02010609060101010101" pitchFamily="49" charset="-122"/>
                </a:rPr>
                <a:t>同分母分数相加、减，</a:t>
              </a:r>
              <a:r>
                <a:rPr lang="zh-CN" altLang="en-US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分母不变</a:t>
              </a:r>
              <a:r>
                <a:rPr lang="zh-CN" altLang="en-US" sz="3200" b="1">
                  <a:latin typeface="Times New Roman" panose="02020603050405020304" pitchFamily="18" charset="0"/>
                  <a:ea typeface="黑体" panose="02010609060101010101" pitchFamily="49" charset="-122"/>
                </a:rPr>
                <a:t>。</a:t>
              </a:r>
              <a:endPara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 bwMode="auto">
          <a:xfrm>
            <a:off x="4898018" y="1901825"/>
            <a:ext cx="3639556" cy="2769192"/>
            <a:chOff x="4990729" y="1363339"/>
            <a:chExt cx="4003449" cy="3349189"/>
          </a:xfrm>
        </p:grpSpPr>
        <p:pic>
          <p:nvPicPr>
            <p:cNvPr id="19461" name="Picture 54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90729" y="2597765"/>
              <a:ext cx="980450" cy="2114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9462" name="AutoShape 27"/>
            <p:cNvSpPr>
              <a:spLocks noChangeArrowheads="1"/>
            </p:cNvSpPr>
            <p:nvPr/>
          </p:nvSpPr>
          <p:spPr bwMode="auto">
            <a:xfrm>
              <a:off x="6343650" y="1363339"/>
              <a:ext cx="2650528" cy="1535409"/>
            </a:xfrm>
            <a:prstGeom prst="wedgeRoundRectCallout">
              <a:avLst>
                <a:gd name="adj1" fmla="val -62167"/>
                <a:gd name="adj2" fmla="val 36685"/>
                <a:gd name="adj3" fmla="val 16667"/>
              </a:avLst>
            </a:prstGeom>
            <a:solidFill>
              <a:srgbClr val="FFFFFF"/>
            </a:solidFill>
            <a:ln w="19050">
              <a:solidFill>
                <a:srgbClr val="E72D8B"/>
              </a:solidFill>
              <a:miter lim="800000"/>
            </a:ln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lnSpc>
                  <a:spcPct val="110000"/>
                </a:lnSpc>
              </a:pPr>
              <a:r>
                <a:rPr lang="zh-CN" altLang="en-US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只把分子相加、减。</a:t>
              </a:r>
              <a:endPara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</p:grpSp>
      <p:sp>
        <p:nvSpPr>
          <p:cNvPr id="19460" name="Rectangle 2"/>
          <p:cNvSpPr txBox="1">
            <a:spLocks noChangeArrowheads="1"/>
          </p:cNvSpPr>
          <p:nvPr/>
        </p:nvSpPr>
        <p:spPr bwMode="auto">
          <a:xfrm>
            <a:off x="615950" y="749300"/>
            <a:ext cx="7978775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你能概括同分母分数加、减法的计算法则吗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?</a:t>
            </a:r>
            <a:endParaRPr lang="zh-CN" altLang="en-US" sz="32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grpSp>
        <p:nvGrpSpPr>
          <p:cNvPr id="14" name="组合 134"/>
          <p:cNvGrpSpPr/>
          <p:nvPr/>
        </p:nvGrpSpPr>
        <p:grpSpPr bwMode="auto">
          <a:xfrm>
            <a:off x="755576" y="2931790"/>
            <a:ext cx="2520284" cy="1077219"/>
            <a:chOff x="1096128" y="4105364"/>
            <a:chExt cx="2520873" cy="1076524"/>
          </a:xfrm>
        </p:grpSpPr>
        <p:grpSp>
          <p:nvGrpSpPr>
            <p:cNvPr id="15" name="组合 135"/>
            <p:cNvGrpSpPr/>
            <p:nvPr/>
          </p:nvGrpSpPr>
          <p:grpSpPr bwMode="auto">
            <a:xfrm>
              <a:off x="1096128" y="4105364"/>
              <a:ext cx="2520873" cy="1076524"/>
              <a:chOff x="1286628" y="4105364"/>
              <a:chExt cx="2520873" cy="1076524"/>
            </a:xfrm>
          </p:grpSpPr>
          <p:grpSp>
            <p:nvGrpSpPr>
              <p:cNvPr id="17" name="组合 17"/>
              <p:cNvGrpSpPr/>
              <p:nvPr/>
            </p:nvGrpSpPr>
            <p:grpSpPr bwMode="auto">
              <a:xfrm>
                <a:off x="2076258" y="4105364"/>
                <a:ext cx="1659222" cy="1076523"/>
                <a:chOff x="7559713" y="942650"/>
                <a:chExt cx="1361858" cy="1077164"/>
              </a:xfrm>
            </p:grpSpPr>
            <p:cxnSp>
              <p:nvCxnSpPr>
                <p:cNvPr id="24" name="直接连接符 23"/>
                <p:cNvCxnSpPr/>
                <p:nvPr/>
              </p:nvCxnSpPr>
              <p:spPr>
                <a:xfrm>
                  <a:off x="7559713" y="1482373"/>
                  <a:ext cx="295847" cy="0"/>
                </a:xfrm>
                <a:prstGeom prst="line">
                  <a:avLst/>
                </a:prstGeom>
                <a:ln w="28575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5" name="矩形 142"/>
                <p:cNvSpPr>
                  <a:spLocks noChangeArrowheads="1"/>
                </p:cNvSpPr>
                <p:nvPr/>
              </p:nvSpPr>
              <p:spPr bwMode="auto">
                <a:xfrm>
                  <a:off x="8153056" y="942650"/>
                  <a:ext cx="768515" cy="107716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 i="1" dirty="0" err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b+c</a:t>
                  </a:r>
                  <a:endParaRPr lang="en-US" altLang="zh-CN" sz="3200" b="1" i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 i="1" dirty="0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a</a:t>
                  </a:r>
                  <a:endParaRPr lang="zh-CN" altLang="en-US" sz="3200" b="1" i="1" baseline="300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</p:grpSp>
          <p:sp>
            <p:nvSpPr>
              <p:cNvPr id="18" name="矩形 17"/>
              <p:cNvSpPr>
                <a:spLocks noChangeArrowheads="1"/>
              </p:cNvSpPr>
              <p:nvPr/>
            </p:nvSpPr>
            <p:spPr bwMode="auto">
              <a:xfrm>
                <a:off x="1555381" y="4351586"/>
                <a:ext cx="673469" cy="5847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楷体_GB2312" panose="02010609030101010101" pitchFamily="49" charset="-122"/>
                  </a:rPr>
                  <a:t>+</a:t>
                </a:r>
                <a:endParaRPr lang="zh-CN" altLang="en-US" sz="32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endParaRPr>
              </a:p>
            </p:txBody>
          </p:sp>
          <p:grpSp>
            <p:nvGrpSpPr>
              <p:cNvPr id="19" name="组合 17"/>
              <p:cNvGrpSpPr/>
              <p:nvPr/>
            </p:nvGrpSpPr>
            <p:grpSpPr bwMode="auto">
              <a:xfrm>
                <a:off x="1286628" y="4105364"/>
                <a:ext cx="2520873" cy="1076524"/>
                <a:chOff x="7576134" y="942650"/>
                <a:chExt cx="2069088" cy="1077165"/>
              </a:xfrm>
            </p:grpSpPr>
            <p:sp>
              <p:nvSpPr>
                <p:cNvPr id="20" name="矩形 17"/>
                <p:cNvSpPr>
                  <a:spLocks noChangeArrowheads="1"/>
                </p:cNvSpPr>
                <p:nvPr/>
              </p:nvSpPr>
              <p:spPr bwMode="auto">
                <a:xfrm>
                  <a:off x="7576134" y="942650"/>
                  <a:ext cx="354694" cy="107716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 i="1" dirty="0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b</a:t>
                  </a:r>
                  <a:endParaRPr lang="en-US" altLang="zh-CN" sz="3200" b="1" i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 i="1" dirty="0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a</a:t>
                  </a:r>
                  <a:endParaRPr lang="zh-CN" altLang="en-US" sz="3200" b="1" i="1" baseline="300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  <p:cxnSp>
              <p:nvCxnSpPr>
                <p:cNvPr id="21" name="直接连接符 20"/>
                <p:cNvCxnSpPr>
                  <a:stCxn id="20" idx="1"/>
                </p:cNvCxnSpPr>
                <p:nvPr/>
              </p:nvCxnSpPr>
              <p:spPr>
                <a:xfrm>
                  <a:off x="7576134" y="1481233"/>
                  <a:ext cx="349650" cy="1140"/>
                </a:xfrm>
                <a:prstGeom prst="line">
                  <a:avLst/>
                </a:prstGeom>
                <a:ln w="28575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" name="直接连接符 21"/>
                <p:cNvCxnSpPr/>
                <p:nvPr/>
              </p:nvCxnSpPr>
              <p:spPr>
                <a:xfrm>
                  <a:off x="8822635" y="1482373"/>
                  <a:ext cx="822587" cy="0"/>
                </a:xfrm>
                <a:prstGeom prst="line">
                  <a:avLst/>
                </a:prstGeom>
                <a:ln w="28575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3" name="矩形 17"/>
                <p:cNvSpPr>
                  <a:spLocks noChangeArrowheads="1"/>
                </p:cNvSpPr>
                <p:nvPr/>
              </p:nvSpPr>
              <p:spPr bwMode="auto">
                <a:xfrm>
                  <a:off x="8167302" y="942650"/>
                  <a:ext cx="472932" cy="107716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 i="1" dirty="0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c</a:t>
                  </a:r>
                  <a:endParaRPr lang="en-US" altLang="zh-CN" sz="3200" b="1" i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 i="1" dirty="0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a</a:t>
                  </a:r>
                  <a:endParaRPr lang="zh-CN" altLang="en-US" sz="3200" b="1" i="1" baseline="300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  <p:cxnSp>
              <p:nvCxnSpPr>
                <p:cNvPr id="38" name="直接连接符 37"/>
                <p:cNvCxnSpPr/>
                <p:nvPr/>
              </p:nvCxnSpPr>
              <p:spPr>
                <a:xfrm>
                  <a:off x="7989951" y="1662694"/>
                  <a:ext cx="177350" cy="0"/>
                </a:xfrm>
                <a:prstGeom prst="line">
                  <a:avLst/>
                </a:prstGeom>
                <a:ln w="28575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直接连接符 39"/>
                <p:cNvCxnSpPr/>
                <p:nvPr/>
              </p:nvCxnSpPr>
              <p:spPr>
                <a:xfrm>
                  <a:off x="9147619" y="1389916"/>
                  <a:ext cx="140043" cy="0"/>
                </a:xfrm>
                <a:prstGeom prst="line">
                  <a:avLst/>
                </a:prstGeom>
                <a:ln w="28575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16" name="矩形 17"/>
            <p:cNvSpPr>
              <a:spLocks noChangeArrowheads="1"/>
            </p:cNvSpPr>
            <p:nvPr/>
          </p:nvSpPr>
          <p:spPr bwMode="auto">
            <a:xfrm>
              <a:off x="2083976" y="4351586"/>
              <a:ext cx="649699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2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=</a:t>
              </a:r>
              <a:endPara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</p:grpSp>
      <p:sp>
        <p:nvSpPr>
          <p:cNvPr id="37" name="矩形 142"/>
          <p:cNvSpPr>
            <a:spLocks noChangeArrowheads="1"/>
          </p:cNvSpPr>
          <p:nvPr/>
        </p:nvSpPr>
        <p:spPr bwMode="auto">
          <a:xfrm>
            <a:off x="395536" y="4083918"/>
            <a:ext cx="288032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3600" b="1" baseline="30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（</a:t>
            </a:r>
            <a:r>
              <a:rPr lang="en-US" altLang="zh-CN" sz="3600" b="1" i="1" baseline="30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a</a:t>
            </a:r>
            <a:r>
              <a:rPr lang="zh-CN" altLang="en-US" sz="3600" b="1" baseline="30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、</a:t>
            </a:r>
            <a:r>
              <a:rPr lang="en-US" altLang="zh-CN" sz="3600" b="1" i="1" baseline="30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b</a:t>
            </a:r>
            <a:r>
              <a:rPr lang="zh-CN" altLang="en-US" sz="3600" b="1" baseline="30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、</a:t>
            </a:r>
            <a:r>
              <a:rPr lang="en-US" altLang="zh-CN" sz="3600" b="1" i="1" baseline="30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c</a:t>
            </a:r>
            <a:r>
              <a:rPr lang="zh-CN" altLang="en-US" sz="3600" b="1" baseline="30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均是不为</a:t>
            </a:r>
            <a:r>
              <a:rPr lang="en-US" altLang="zh-CN" sz="3600" b="1" baseline="30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0 </a:t>
            </a:r>
            <a:r>
              <a:rPr lang="zh-CN" altLang="en-US" sz="3600" b="1" baseline="30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的自然数）</a:t>
            </a:r>
            <a:endParaRPr lang="zh-CN" altLang="en-US" sz="3600" b="1" baseline="30000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7"/>
          <p:cNvGrpSpPr/>
          <p:nvPr/>
        </p:nvGrpSpPr>
        <p:grpSpPr bwMode="auto">
          <a:xfrm>
            <a:off x="1798638" y="1574800"/>
            <a:ext cx="1295400" cy="1077913"/>
            <a:chOff x="7325333" y="942739"/>
            <a:chExt cx="1063243" cy="1077859"/>
          </a:xfrm>
        </p:grpSpPr>
        <p:sp>
          <p:nvSpPr>
            <p:cNvPr id="20575" name="矩形 17"/>
            <p:cNvSpPr>
              <a:spLocks noChangeArrowheads="1"/>
            </p:cNvSpPr>
            <p:nvPr/>
          </p:nvSpPr>
          <p:spPr bwMode="auto">
            <a:xfrm>
              <a:off x="7325333" y="942739"/>
              <a:ext cx="1063243" cy="10778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2 +</a:t>
              </a:r>
              <a:r>
                <a:rPr lang="zh-CN" altLang="en-US" sz="32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 </a:t>
              </a: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5</a:t>
              </a:r>
              <a:endPara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9</a:t>
              </a:r>
              <a:endParaRPr lang="zh-CN" altLang="en-US" sz="3200" b="1" baseline="30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cxnSp>
          <p:nvCxnSpPr>
            <p:cNvPr id="4" name="直接连接符 3"/>
            <p:cNvCxnSpPr/>
            <p:nvPr/>
          </p:nvCxnSpPr>
          <p:spPr>
            <a:xfrm>
              <a:off x="7472571" y="1480875"/>
              <a:ext cx="768766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组合 4"/>
          <p:cNvGrpSpPr/>
          <p:nvPr/>
        </p:nvGrpSpPr>
        <p:grpSpPr bwMode="auto">
          <a:xfrm>
            <a:off x="2763838" y="1574800"/>
            <a:ext cx="1090612" cy="1077913"/>
            <a:chOff x="1555381" y="4114889"/>
            <a:chExt cx="1090499" cy="1077218"/>
          </a:xfrm>
        </p:grpSpPr>
        <p:grpSp>
          <p:nvGrpSpPr>
            <p:cNvPr id="20571" name="组合 17"/>
            <p:cNvGrpSpPr/>
            <p:nvPr/>
          </p:nvGrpSpPr>
          <p:grpSpPr bwMode="auto">
            <a:xfrm>
              <a:off x="1866485" y="4114889"/>
              <a:ext cx="779395" cy="1077218"/>
              <a:chOff x="7387539" y="952181"/>
              <a:chExt cx="639713" cy="1077859"/>
            </a:xfrm>
          </p:grpSpPr>
          <p:sp>
            <p:nvSpPr>
              <p:cNvPr id="20573" name="矩形 17"/>
              <p:cNvSpPr>
                <a:spLocks noChangeArrowheads="1"/>
              </p:cNvSpPr>
              <p:nvPr/>
            </p:nvSpPr>
            <p:spPr bwMode="auto">
              <a:xfrm>
                <a:off x="7387539" y="952181"/>
                <a:ext cx="639713" cy="10778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7</a:t>
                </a:r>
                <a:endPara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9</a:t>
                </a:r>
                <a:endParaRPr lang="zh-CN" altLang="en-US" sz="3200" b="1" baseline="30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cxnSp>
            <p:nvCxnSpPr>
              <p:cNvPr id="9" name="直接连接符 8"/>
              <p:cNvCxnSpPr/>
              <p:nvPr/>
            </p:nvCxnSpPr>
            <p:spPr>
              <a:xfrm>
                <a:off x="7559527" y="1491904"/>
                <a:ext cx="295748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0572" name="矩形 17"/>
            <p:cNvSpPr>
              <a:spLocks noChangeArrowheads="1"/>
            </p:cNvSpPr>
            <p:nvPr/>
          </p:nvSpPr>
          <p:spPr bwMode="auto">
            <a:xfrm>
              <a:off x="1555381" y="4361111"/>
              <a:ext cx="673469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=</a:t>
              </a:r>
              <a:endPara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20484" name="组合 9"/>
          <p:cNvGrpSpPr/>
          <p:nvPr/>
        </p:nvGrpSpPr>
        <p:grpSpPr bwMode="auto">
          <a:xfrm>
            <a:off x="350838" y="1574800"/>
            <a:ext cx="1781175" cy="1077913"/>
            <a:chOff x="952086" y="4105364"/>
            <a:chExt cx="1781589" cy="1077218"/>
          </a:xfrm>
        </p:grpSpPr>
        <p:grpSp>
          <p:nvGrpSpPr>
            <p:cNvPr id="20562" name="组合 10"/>
            <p:cNvGrpSpPr/>
            <p:nvPr/>
          </p:nvGrpSpPr>
          <p:grpSpPr bwMode="auto">
            <a:xfrm>
              <a:off x="952086" y="4105364"/>
              <a:ext cx="1503293" cy="1077218"/>
              <a:chOff x="1142586" y="4105364"/>
              <a:chExt cx="1503293" cy="1077218"/>
            </a:xfrm>
          </p:grpSpPr>
          <p:grpSp>
            <p:nvGrpSpPr>
              <p:cNvPr id="20564" name="组合 17"/>
              <p:cNvGrpSpPr/>
              <p:nvPr/>
            </p:nvGrpSpPr>
            <p:grpSpPr bwMode="auto">
              <a:xfrm>
                <a:off x="1866484" y="4105364"/>
                <a:ext cx="779395" cy="1077218"/>
                <a:chOff x="7387539" y="942650"/>
                <a:chExt cx="639713" cy="1077859"/>
              </a:xfrm>
            </p:grpSpPr>
            <p:sp>
              <p:nvSpPr>
                <p:cNvPr id="20569" name="矩形 17"/>
                <p:cNvSpPr>
                  <a:spLocks noChangeArrowheads="1"/>
                </p:cNvSpPr>
                <p:nvPr/>
              </p:nvSpPr>
              <p:spPr bwMode="auto">
                <a:xfrm>
                  <a:off x="7387539" y="942650"/>
                  <a:ext cx="639713" cy="107785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5</a:t>
                  </a:r>
                  <a:endParaRPr lang="en-US" altLang="zh-CN" sz="3200" b="1"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9</a:t>
                  </a:r>
                  <a:endParaRPr lang="zh-CN" altLang="en-US" sz="3200" b="1" baseline="30000"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  <p:cxnSp>
              <p:nvCxnSpPr>
                <p:cNvPr id="19" name="直接连接符 18"/>
                <p:cNvCxnSpPr/>
                <p:nvPr/>
              </p:nvCxnSpPr>
              <p:spPr>
                <a:xfrm>
                  <a:off x="7559713" y="1482373"/>
                  <a:ext cx="295847" cy="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0565" name="矩形 17"/>
              <p:cNvSpPr>
                <a:spLocks noChangeArrowheads="1"/>
              </p:cNvSpPr>
              <p:nvPr/>
            </p:nvSpPr>
            <p:spPr bwMode="auto">
              <a:xfrm>
                <a:off x="1555381" y="4351586"/>
                <a:ext cx="673469" cy="5847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latin typeface="Times New Roman" panose="02020603050405020304" pitchFamily="18" charset="0"/>
                    <a:ea typeface="宋体" panose="02010600030101010101" pitchFamily="2" charset="-122"/>
                  </a:rPr>
                  <a:t>+</a:t>
                </a:r>
                <a:endParaRPr lang="zh-CN" altLang="en-US" sz="3200" b="1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grpSp>
            <p:nvGrpSpPr>
              <p:cNvPr id="20566" name="组合 17"/>
              <p:cNvGrpSpPr/>
              <p:nvPr/>
            </p:nvGrpSpPr>
            <p:grpSpPr bwMode="auto">
              <a:xfrm>
                <a:off x="1142586" y="4105364"/>
                <a:ext cx="779395" cy="1077218"/>
                <a:chOff x="7457902" y="942650"/>
                <a:chExt cx="639713" cy="1077859"/>
              </a:xfrm>
            </p:grpSpPr>
            <p:sp>
              <p:nvSpPr>
                <p:cNvPr id="20567" name="矩形 17"/>
                <p:cNvSpPr>
                  <a:spLocks noChangeArrowheads="1"/>
                </p:cNvSpPr>
                <p:nvPr/>
              </p:nvSpPr>
              <p:spPr bwMode="auto">
                <a:xfrm>
                  <a:off x="7457902" y="942650"/>
                  <a:ext cx="639713" cy="107785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2</a:t>
                  </a:r>
                  <a:endParaRPr lang="en-US" altLang="zh-CN" sz="3200" b="1"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9</a:t>
                  </a:r>
                  <a:endParaRPr lang="zh-CN" altLang="en-US" sz="3200" b="1" baseline="30000"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  <p:cxnSp>
              <p:nvCxnSpPr>
                <p:cNvPr id="17" name="直接连接符 16"/>
                <p:cNvCxnSpPr/>
                <p:nvPr/>
              </p:nvCxnSpPr>
              <p:spPr>
                <a:xfrm>
                  <a:off x="7629937" y="1482373"/>
                  <a:ext cx="295847" cy="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20563" name="矩形 17"/>
            <p:cNvSpPr>
              <a:spLocks noChangeArrowheads="1"/>
            </p:cNvSpPr>
            <p:nvPr/>
          </p:nvSpPr>
          <p:spPr bwMode="auto">
            <a:xfrm>
              <a:off x="2083976" y="4351586"/>
              <a:ext cx="649699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latin typeface="Times New Roman" panose="02020603050405020304" pitchFamily="18" charset="0"/>
                  <a:ea typeface="宋体" panose="02010600030101010101" pitchFamily="2" charset="-122"/>
                </a:rPr>
                <a:t>=</a:t>
              </a:r>
              <a:endParaRPr lang="zh-CN" altLang="en-US" sz="3200" b="1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69" name="组合 17"/>
          <p:cNvGrpSpPr/>
          <p:nvPr/>
        </p:nvGrpSpPr>
        <p:grpSpPr bwMode="auto">
          <a:xfrm>
            <a:off x="6005513" y="1619250"/>
            <a:ext cx="1295400" cy="1077913"/>
            <a:chOff x="7325333" y="942739"/>
            <a:chExt cx="1063243" cy="1077859"/>
          </a:xfrm>
        </p:grpSpPr>
        <p:sp>
          <p:nvSpPr>
            <p:cNvPr id="20526" name="矩形 17"/>
            <p:cNvSpPr>
              <a:spLocks noChangeArrowheads="1"/>
            </p:cNvSpPr>
            <p:nvPr/>
          </p:nvSpPr>
          <p:spPr bwMode="auto">
            <a:xfrm>
              <a:off x="7325333" y="942739"/>
              <a:ext cx="1063243" cy="10778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2 +</a:t>
              </a:r>
              <a:r>
                <a:rPr lang="zh-CN" altLang="en-US" sz="32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 </a:t>
              </a: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5</a:t>
              </a:r>
              <a:endPara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7</a:t>
              </a:r>
              <a:endParaRPr lang="zh-CN" altLang="en-US" sz="3200" b="1" baseline="30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cxnSp>
          <p:nvCxnSpPr>
            <p:cNvPr id="71" name="直接连接符 70"/>
            <p:cNvCxnSpPr/>
            <p:nvPr/>
          </p:nvCxnSpPr>
          <p:spPr>
            <a:xfrm>
              <a:off x="7472571" y="1480875"/>
              <a:ext cx="768766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2" name="组合 71"/>
          <p:cNvGrpSpPr/>
          <p:nvPr/>
        </p:nvGrpSpPr>
        <p:grpSpPr bwMode="auto">
          <a:xfrm>
            <a:off x="6970713" y="1619250"/>
            <a:ext cx="1090612" cy="1077913"/>
            <a:chOff x="1555381" y="4114889"/>
            <a:chExt cx="1090499" cy="1077218"/>
          </a:xfrm>
        </p:grpSpPr>
        <p:grpSp>
          <p:nvGrpSpPr>
            <p:cNvPr id="20522" name="组合 17"/>
            <p:cNvGrpSpPr/>
            <p:nvPr/>
          </p:nvGrpSpPr>
          <p:grpSpPr bwMode="auto">
            <a:xfrm>
              <a:off x="1866485" y="4114889"/>
              <a:ext cx="779395" cy="1077218"/>
              <a:chOff x="7387539" y="952181"/>
              <a:chExt cx="639713" cy="1077859"/>
            </a:xfrm>
          </p:grpSpPr>
          <p:sp>
            <p:nvSpPr>
              <p:cNvPr id="20524" name="矩形 17"/>
              <p:cNvSpPr>
                <a:spLocks noChangeArrowheads="1"/>
              </p:cNvSpPr>
              <p:nvPr/>
            </p:nvSpPr>
            <p:spPr bwMode="auto">
              <a:xfrm>
                <a:off x="7387539" y="952181"/>
                <a:ext cx="639713" cy="10778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7</a:t>
                </a:r>
                <a:endPara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7</a:t>
                </a:r>
                <a:endParaRPr lang="zh-CN" altLang="en-US" sz="3200" b="1" baseline="30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cxnSp>
            <p:nvCxnSpPr>
              <p:cNvPr id="76" name="直接连接符 75"/>
              <p:cNvCxnSpPr/>
              <p:nvPr/>
            </p:nvCxnSpPr>
            <p:spPr>
              <a:xfrm>
                <a:off x="7559527" y="1491904"/>
                <a:ext cx="295748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0523" name="矩形 17"/>
            <p:cNvSpPr>
              <a:spLocks noChangeArrowheads="1"/>
            </p:cNvSpPr>
            <p:nvPr/>
          </p:nvSpPr>
          <p:spPr bwMode="auto">
            <a:xfrm>
              <a:off x="1555381" y="4361111"/>
              <a:ext cx="673469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=</a:t>
              </a:r>
              <a:endPara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20502" name="组合 223"/>
          <p:cNvGrpSpPr/>
          <p:nvPr/>
        </p:nvGrpSpPr>
        <p:grpSpPr bwMode="auto">
          <a:xfrm>
            <a:off x="4557713" y="1619250"/>
            <a:ext cx="1781175" cy="1077913"/>
            <a:chOff x="952086" y="4105364"/>
            <a:chExt cx="1781589" cy="1077218"/>
          </a:xfrm>
        </p:grpSpPr>
        <p:grpSp>
          <p:nvGrpSpPr>
            <p:cNvPr id="20513" name="组合 224"/>
            <p:cNvGrpSpPr/>
            <p:nvPr/>
          </p:nvGrpSpPr>
          <p:grpSpPr bwMode="auto">
            <a:xfrm>
              <a:off x="952086" y="4105364"/>
              <a:ext cx="1503293" cy="1077218"/>
              <a:chOff x="1142586" y="4105364"/>
              <a:chExt cx="1503293" cy="1077218"/>
            </a:xfrm>
          </p:grpSpPr>
          <p:grpSp>
            <p:nvGrpSpPr>
              <p:cNvPr id="20515" name="组合 17"/>
              <p:cNvGrpSpPr/>
              <p:nvPr/>
            </p:nvGrpSpPr>
            <p:grpSpPr bwMode="auto">
              <a:xfrm>
                <a:off x="1866484" y="4105364"/>
                <a:ext cx="779395" cy="1077218"/>
                <a:chOff x="7387539" y="942650"/>
                <a:chExt cx="639713" cy="1077859"/>
              </a:xfrm>
            </p:grpSpPr>
            <p:sp>
              <p:nvSpPr>
                <p:cNvPr id="20520" name="矩形 231"/>
                <p:cNvSpPr>
                  <a:spLocks noChangeArrowheads="1"/>
                </p:cNvSpPr>
                <p:nvPr/>
              </p:nvSpPr>
              <p:spPr bwMode="auto">
                <a:xfrm>
                  <a:off x="7387539" y="942650"/>
                  <a:ext cx="639713" cy="107785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5</a:t>
                  </a:r>
                  <a:endParaRPr lang="en-US" altLang="zh-CN" sz="3200" b="1"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7</a:t>
                  </a:r>
                  <a:endParaRPr lang="zh-CN" altLang="en-US" sz="3200" b="1" baseline="30000"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  <p:cxnSp>
              <p:nvCxnSpPr>
                <p:cNvPr id="86" name="直接连接符 85"/>
                <p:cNvCxnSpPr/>
                <p:nvPr/>
              </p:nvCxnSpPr>
              <p:spPr>
                <a:xfrm>
                  <a:off x="7559713" y="1482373"/>
                  <a:ext cx="295847" cy="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0516" name="矩形 17"/>
              <p:cNvSpPr>
                <a:spLocks noChangeArrowheads="1"/>
              </p:cNvSpPr>
              <p:nvPr/>
            </p:nvSpPr>
            <p:spPr bwMode="auto">
              <a:xfrm>
                <a:off x="1555381" y="4351586"/>
                <a:ext cx="673469" cy="5847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latin typeface="Times New Roman" panose="02020603050405020304" pitchFamily="18" charset="0"/>
                    <a:ea typeface="宋体" panose="02010600030101010101" pitchFamily="2" charset="-122"/>
                  </a:rPr>
                  <a:t>+</a:t>
                </a:r>
                <a:endParaRPr lang="zh-CN" altLang="en-US" sz="3200" b="1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grpSp>
            <p:nvGrpSpPr>
              <p:cNvPr id="20517" name="组合 17"/>
              <p:cNvGrpSpPr/>
              <p:nvPr/>
            </p:nvGrpSpPr>
            <p:grpSpPr bwMode="auto">
              <a:xfrm>
                <a:off x="1142586" y="4105364"/>
                <a:ext cx="779395" cy="1077218"/>
                <a:chOff x="7457902" y="942650"/>
                <a:chExt cx="639713" cy="1077859"/>
              </a:xfrm>
            </p:grpSpPr>
            <p:sp>
              <p:nvSpPr>
                <p:cNvPr id="20518" name="矩形 17"/>
                <p:cNvSpPr>
                  <a:spLocks noChangeArrowheads="1"/>
                </p:cNvSpPr>
                <p:nvPr/>
              </p:nvSpPr>
              <p:spPr bwMode="auto">
                <a:xfrm>
                  <a:off x="7457902" y="942650"/>
                  <a:ext cx="639713" cy="107785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2</a:t>
                  </a:r>
                  <a:endParaRPr lang="en-US" altLang="zh-CN" sz="3200" b="1"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7</a:t>
                  </a:r>
                  <a:endParaRPr lang="zh-CN" altLang="en-US" sz="3200" b="1" baseline="30000"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  <p:cxnSp>
              <p:nvCxnSpPr>
                <p:cNvPr id="84" name="直接连接符 83"/>
                <p:cNvCxnSpPr/>
                <p:nvPr/>
              </p:nvCxnSpPr>
              <p:spPr>
                <a:xfrm>
                  <a:off x="7629937" y="1482373"/>
                  <a:ext cx="295847" cy="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20514" name="矩形 17"/>
            <p:cNvSpPr>
              <a:spLocks noChangeArrowheads="1"/>
            </p:cNvSpPr>
            <p:nvPr/>
          </p:nvSpPr>
          <p:spPr bwMode="auto">
            <a:xfrm>
              <a:off x="2083976" y="4351586"/>
              <a:ext cx="649699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latin typeface="Times New Roman" panose="02020603050405020304" pitchFamily="18" charset="0"/>
                  <a:ea typeface="宋体" panose="02010600030101010101" pitchFamily="2" charset="-122"/>
                </a:rPr>
                <a:t>=</a:t>
              </a:r>
              <a:endParaRPr lang="zh-CN" altLang="en-US" sz="3200" b="1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</p:grpSp>
      <p:sp>
        <p:nvSpPr>
          <p:cNvPr id="87" name="矩形 17"/>
          <p:cNvSpPr>
            <a:spLocks noChangeArrowheads="1"/>
          </p:cNvSpPr>
          <p:nvPr/>
        </p:nvSpPr>
        <p:spPr bwMode="auto">
          <a:xfrm>
            <a:off x="7840663" y="1862138"/>
            <a:ext cx="781050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=1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20504" name="标题 5"/>
          <p:cNvSpPr txBox="1">
            <a:spLocks noChangeArrowheads="1"/>
          </p:cNvSpPr>
          <p:nvPr/>
        </p:nvSpPr>
        <p:spPr bwMode="auto">
          <a:xfrm>
            <a:off x="-361950" y="854075"/>
            <a:ext cx="2522538" cy="658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indent="790575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1.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计算。</a:t>
            </a:r>
            <a:endParaRPr lang="zh-CN" altLang="en-US" sz="32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grpSp>
        <p:nvGrpSpPr>
          <p:cNvPr id="20506" name="组合 96"/>
          <p:cNvGrpSpPr/>
          <p:nvPr/>
        </p:nvGrpSpPr>
        <p:grpSpPr bwMode="auto">
          <a:xfrm>
            <a:off x="361950" y="92075"/>
            <a:ext cx="4787900" cy="738188"/>
            <a:chOff x="362513" y="92534"/>
            <a:chExt cx="4788024" cy="738182"/>
          </a:xfrm>
        </p:grpSpPr>
        <p:pic>
          <p:nvPicPr>
            <p:cNvPr id="98" name="图片 97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362513" y="92534"/>
              <a:ext cx="4788024" cy="738182"/>
            </a:xfrm>
            <a:prstGeom prst="rect">
              <a:avLst/>
            </a:prstGeom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spPr>
        </p:pic>
        <p:sp>
          <p:nvSpPr>
            <p:cNvPr id="99" name="文本框 14"/>
            <p:cNvSpPr txBox="1">
              <a:spLocks noChangeArrowheads="1"/>
            </p:cNvSpPr>
            <p:nvPr/>
          </p:nvSpPr>
          <p:spPr bwMode="auto">
            <a:xfrm>
              <a:off x="787974" y="187783"/>
              <a:ext cx="4153008" cy="523871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r>
                <a:rPr lang="zh-CN" altLang="en-US" sz="28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黑体" panose="02010609060101010101" pitchFamily="49" charset="-122"/>
                  <a:ea typeface="黑体" panose="02010609060101010101" pitchFamily="49" charset="-122"/>
                  <a:cs typeface="等线" panose="02010600030101010101" pitchFamily="2" charset="-122"/>
                  <a:sym typeface="+mn-lt"/>
                </a:rPr>
                <a:t>四、巩固内化，拓展延伸</a:t>
              </a:r>
              <a:endParaRPr lang="zh-CN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等线" panose="02010600030101010101" pitchFamily="2" charset="-122"/>
                <a:sym typeface="+mn-lt"/>
              </a:endParaRPr>
            </a:p>
          </p:txBody>
        </p:sp>
      </p:grpSp>
      <p:sp>
        <p:nvSpPr>
          <p:cNvPr id="3" name="文本框 2"/>
          <p:cNvSpPr txBox="1"/>
          <p:nvPr/>
        </p:nvSpPr>
        <p:spPr>
          <a:xfrm>
            <a:off x="5386019" y="187325"/>
            <a:ext cx="26613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solidFill>
                  <a:srgbClr val="0070C0"/>
                </a:solidFill>
              </a:rPr>
              <a:t>【</a:t>
            </a:r>
            <a:r>
              <a:rPr lang="zh-CN" altLang="en-US" sz="1400" b="1" dirty="0">
                <a:solidFill>
                  <a:srgbClr val="0070C0"/>
                </a:solidFill>
              </a:rPr>
              <a:t>选自教材</a:t>
            </a:r>
            <a:r>
              <a:rPr lang="en-US" altLang="zh-CN" sz="1400" b="1" dirty="0">
                <a:solidFill>
                  <a:srgbClr val="0070C0"/>
                </a:solidFill>
              </a:rPr>
              <a:t>P90 </a:t>
            </a:r>
            <a:r>
              <a:rPr lang="zh-CN" altLang="en-US" sz="1400" b="1" dirty="0">
                <a:solidFill>
                  <a:srgbClr val="0070C0"/>
                </a:solidFill>
              </a:rPr>
              <a:t>做一做 第</a:t>
            </a:r>
            <a:r>
              <a:rPr lang="en-US" altLang="zh-CN" sz="1400" b="1" dirty="0">
                <a:solidFill>
                  <a:srgbClr val="0070C0"/>
                </a:solidFill>
              </a:rPr>
              <a:t>2</a:t>
            </a:r>
            <a:r>
              <a:rPr lang="zh-CN" altLang="en-US" sz="1400" b="1" dirty="0">
                <a:solidFill>
                  <a:srgbClr val="0070C0"/>
                </a:solidFill>
              </a:rPr>
              <a:t>题</a:t>
            </a:r>
            <a:r>
              <a:rPr lang="en-US" altLang="zh-CN" sz="1400" b="1" dirty="0">
                <a:solidFill>
                  <a:srgbClr val="0070C0"/>
                </a:solidFill>
              </a:rPr>
              <a:t>】</a:t>
            </a:r>
            <a:endParaRPr lang="zh-CN" altLang="en-US" sz="1400" b="1" dirty="0">
              <a:solidFill>
                <a:srgbClr val="0070C0"/>
              </a:solidFill>
            </a:endParaRPr>
          </a:p>
        </p:txBody>
      </p:sp>
      <p:grpSp>
        <p:nvGrpSpPr>
          <p:cNvPr id="100" name="组合 17"/>
          <p:cNvGrpSpPr/>
          <p:nvPr/>
        </p:nvGrpSpPr>
        <p:grpSpPr bwMode="auto">
          <a:xfrm>
            <a:off x="1774825" y="3091649"/>
            <a:ext cx="1295400" cy="1077913"/>
            <a:chOff x="7325333" y="942739"/>
            <a:chExt cx="1063243" cy="1077859"/>
          </a:xfrm>
        </p:grpSpPr>
        <p:sp>
          <p:nvSpPr>
            <p:cNvPr id="101" name="矩形 17"/>
            <p:cNvSpPr>
              <a:spLocks noChangeArrowheads="1"/>
            </p:cNvSpPr>
            <p:nvPr/>
          </p:nvSpPr>
          <p:spPr bwMode="auto">
            <a:xfrm>
              <a:off x="7325333" y="942739"/>
              <a:ext cx="1063243" cy="10778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5 +</a:t>
              </a:r>
              <a:r>
                <a:rPr lang="zh-CN" altLang="en-US" sz="32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 </a:t>
              </a: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1</a:t>
              </a:r>
              <a:endPara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8</a:t>
              </a:r>
              <a:endParaRPr lang="zh-CN" altLang="en-US" sz="3200" b="1" baseline="30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cxnSp>
          <p:nvCxnSpPr>
            <p:cNvPr id="102" name="直接连接符 101"/>
            <p:cNvCxnSpPr/>
            <p:nvPr/>
          </p:nvCxnSpPr>
          <p:spPr>
            <a:xfrm>
              <a:off x="7472571" y="1480875"/>
              <a:ext cx="768766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3" name="组合 102"/>
          <p:cNvGrpSpPr/>
          <p:nvPr/>
        </p:nvGrpSpPr>
        <p:grpSpPr bwMode="auto">
          <a:xfrm>
            <a:off x="2740025" y="3091649"/>
            <a:ext cx="1090612" cy="1077913"/>
            <a:chOff x="1555381" y="4114889"/>
            <a:chExt cx="1090499" cy="1077218"/>
          </a:xfrm>
        </p:grpSpPr>
        <p:grpSp>
          <p:nvGrpSpPr>
            <p:cNvPr id="104" name="组合 17"/>
            <p:cNvGrpSpPr/>
            <p:nvPr/>
          </p:nvGrpSpPr>
          <p:grpSpPr bwMode="auto">
            <a:xfrm>
              <a:off x="1866485" y="4114889"/>
              <a:ext cx="779395" cy="1077218"/>
              <a:chOff x="7387539" y="952181"/>
              <a:chExt cx="639713" cy="1077859"/>
            </a:xfrm>
          </p:grpSpPr>
          <p:sp>
            <p:nvSpPr>
              <p:cNvPr id="106" name="矩形 17"/>
              <p:cNvSpPr>
                <a:spLocks noChangeArrowheads="1"/>
              </p:cNvSpPr>
              <p:nvPr/>
            </p:nvSpPr>
            <p:spPr bwMode="auto">
              <a:xfrm>
                <a:off x="7387539" y="952181"/>
                <a:ext cx="639713" cy="10778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6</a:t>
                </a:r>
                <a:endPara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8</a:t>
                </a:r>
                <a:endParaRPr lang="zh-CN" altLang="en-US" sz="3200" b="1" baseline="30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cxnSp>
            <p:nvCxnSpPr>
              <p:cNvPr id="107" name="直接连接符 106"/>
              <p:cNvCxnSpPr/>
              <p:nvPr/>
            </p:nvCxnSpPr>
            <p:spPr>
              <a:xfrm>
                <a:off x="7559527" y="1491904"/>
                <a:ext cx="295748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5" name="矩形 17"/>
            <p:cNvSpPr>
              <a:spLocks noChangeArrowheads="1"/>
            </p:cNvSpPr>
            <p:nvPr/>
          </p:nvSpPr>
          <p:spPr bwMode="auto">
            <a:xfrm>
              <a:off x="1555381" y="4361111"/>
              <a:ext cx="673469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=</a:t>
              </a:r>
              <a:endPara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108" name="组合 9"/>
          <p:cNvGrpSpPr/>
          <p:nvPr/>
        </p:nvGrpSpPr>
        <p:grpSpPr bwMode="auto">
          <a:xfrm>
            <a:off x="327025" y="3091649"/>
            <a:ext cx="1781175" cy="1077913"/>
            <a:chOff x="952086" y="4105364"/>
            <a:chExt cx="1781589" cy="1077218"/>
          </a:xfrm>
        </p:grpSpPr>
        <p:grpSp>
          <p:nvGrpSpPr>
            <p:cNvPr id="109" name="组合 10"/>
            <p:cNvGrpSpPr/>
            <p:nvPr/>
          </p:nvGrpSpPr>
          <p:grpSpPr bwMode="auto">
            <a:xfrm>
              <a:off x="952086" y="4105364"/>
              <a:ext cx="1503293" cy="1077218"/>
              <a:chOff x="1142586" y="4105364"/>
              <a:chExt cx="1503293" cy="1077218"/>
            </a:xfrm>
          </p:grpSpPr>
          <p:grpSp>
            <p:nvGrpSpPr>
              <p:cNvPr id="111" name="组合 17"/>
              <p:cNvGrpSpPr/>
              <p:nvPr/>
            </p:nvGrpSpPr>
            <p:grpSpPr bwMode="auto">
              <a:xfrm>
                <a:off x="1866484" y="4105364"/>
                <a:ext cx="779395" cy="1077218"/>
                <a:chOff x="7387539" y="942650"/>
                <a:chExt cx="639713" cy="1077859"/>
              </a:xfrm>
            </p:grpSpPr>
            <p:sp>
              <p:nvSpPr>
                <p:cNvPr id="116" name="矩形 17"/>
                <p:cNvSpPr>
                  <a:spLocks noChangeArrowheads="1"/>
                </p:cNvSpPr>
                <p:nvPr/>
              </p:nvSpPr>
              <p:spPr bwMode="auto">
                <a:xfrm>
                  <a:off x="7387539" y="942650"/>
                  <a:ext cx="639713" cy="107785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1</a:t>
                  </a:r>
                  <a:endParaRPr lang="en-US" altLang="zh-CN" sz="3200" b="1"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8</a:t>
                  </a:r>
                  <a:endParaRPr lang="zh-CN" altLang="en-US" sz="3200" b="1" baseline="30000"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  <p:cxnSp>
              <p:nvCxnSpPr>
                <p:cNvPr id="117" name="直接连接符 116"/>
                <p:cNvCxnSpPr/>
                <p:nvPr/>
              </p:nvCxnSpPr>
              <p:spPr>
                <a:xfrm>
                  <a:off x="7559713" y="1482373"/>
                  <a:ext cx="295847" cy="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12" name="矩形 17"/>
              <p:cNvSpPr>
                <a:spLocks noChangeArrowheads="1"/>
              </p:cNvSpPr>
              <p:nvPr/>
            </p:nvSpPr>
            <p:spPr bwMode="auto">
              <a:xfrm>
                <a:off x="1555381" y="4351586"/>
                <a:ext cx="673469" cy="5847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latin typeface="Times New Roman" panose="02020603050405020304" pitchFamily="18" charset="0"/>
                    <a:ea typeface="宋体" panose="02010600030101010101" pitchFamily="2" charset="-122"/>
                  </a:rPr>
                  <a:t>+</a:t>
                </a:r>
                <a:endParaRPr lang="zh-CN" altLang="en-US" sz="3200" b="1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grpSp>
            <p:nvGrpSpPr>
              <p:cNvPr id="113" name="组合 17"/>
              <p:cNvGrpSpPr/>
              <p:nvPr/>
            </p:nvGrpSpPr>
            <p:grpSpPr bwMode="auto">
              <a:xfrm>
                <a:off x="1142586" y="4105364"/>
                <a:ext cx="779395" cy="1077218"/>
                <a:chOff x="7457902" y="942650"/>
                <a:chExt cx="639713" cy="1077859"/>
              </a:xfrm>
            </p:grpSpPr>
            <p:sp>
              <p:nvSpPr>
                <p:cNvPr id="114" name="矩形 17"/>
                <p:cNvSpPr>
                  <a:spLocks noChangeArrowheads="1"/>
                </p:cNvSpPr>
                <p:nvPr/>
              </p:nvSpPr>
              <p:spPr bwMode="auto">
                <a:xfrm>
                  <a:off x="7457902" y="942650"/>
                  <a:ext cx="639713" cy="107785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5</a:t>
                  </a:r>
                  <a:endParaRPr lang="en-US" altLang="zh-CN" sz="3200" b="1"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8</a:t>
                  </a:r>
                  <a:endParaRPr lang="zh-CN" altLang="en-US" sz="3200" b="1" baseline="30000"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  <p:cxnSp>
              <p:nvCxnSpPr>
                <p:cNvPr id="115" name="直接连接符 114"/>
                <p:cNvCxnSpPr/>
                <p:nvPr/>
              </p:nvCxnSpPr>
              <p:spPr>
                <a:xfrm>
                  <a:off x="7629937" y="1482373"/>
                  <a:ext cx="295847" cy="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110" name="矩形 17"/>
            <p:cNvSpPr>
              <a:spLocks noChangeArrowheads="1"/>
            </p:cNvSpPr>
            <p:nvPr/>
          </p:nvSpPr>
          <p:spPr bwMode="auto">
            <a:xfrm>
              <a:off x="2083976" y="4351586"/>
              <a:ext cx="649699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latin typeface="Times New Roman" panose="02020603050405020304" pitchFamily="18" charset="0"/>
                  <a:ea typeface="宋体" panose="02010600030101010101" pitchFamily="2" charset="-122"/>
                </a:rPr>
                <a:t>=</a:t>
              </a:r>
              <a:endParaRPr lang="zh-CN" altLang="en-US" sz="3200" b="1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118" name="组合 17"/>
          <p:cNvGrpSpPr/>
          <p:nvPr/>
        </p:nvGrpSpPr>
        <p:grpSpPr bwMode="auto">
          <a:xfrm>
            <a:off x="5981700" y="3136099"/>
            <a:ext cx="1295400" cy="1077913"/>
            <a:chOff x="7325333" y="942739"/>
            <a:chExt cx="1063243" cy="1077859"/>
          </a:xfrm>
        </p:grpSpPr>
        <p:sp>
          <p:nvSpPr>
            <p:cNvPr id="119" name="矩形 17"/>
            <p:cNvSpPr>
              <a:spLocks noChangeArrowheads="1"/>
            </p:cNvSpPr>
            <p:nvPr/>
          </p:nvSpPr>
          <p:spPr bwMode="auto">
            <a:xfrm>
              <a:off x="7325333" y="942739"/>
              <a:ext cx="1063243" cy="10778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16+1</a:t>
              </a:r>
              <a:endPara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4</a:t>
              </a:r>
              <a:endParaRPr lang="zh-CN" altLang="en-US" sz="3200" b="1" baseline="30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cxnSp>
          <p:nvCxnSpPr>
            <p:cNvPr id="120" name="直接连接符 119"/>
            <p:cNvCxnSpPr/>
            <p:nvPr/>
          </p:nvCxnSpPr>
          <p:spPr>
            <a:xfrm>
              <a:off x="7472571" y="1480875"/>
              <a:ext cx="768766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1" name="组合 120"/>
          <p:cNvGrpSpPr/>
          <p:nvPr/>
        </p:nvGrpSpPr>
        <p:grpSpPr bwMode="auto">
          <a:xfrm>
            <a:off x="6946900" y="3136099"/>
            <a:ext cx="1090612" cy="1077913"/>
            <a:chOff x="1555381" y="4114889"/>
            <a:chExt cx="1090499" cy="1077218"/>
          </a:xfrm>
        </p:grpSpPr>
        <p:grpSp>
          <p:nvGrpSpPr>
            <p:cNvPr id="122" name="组合 17"/>
            <p:cNvGrpSpPr/>
            <p:nvPr/>
          </p:nvGrpSpPr>
          <p:grpSpPr bwMode="auto">
            <a:xfrm>
              <a:off x="1866485" y="4114889"/>
              <a:ext cx="779395" cy="1077218"/>
              <a:chOff x="7387539" y="952181"/>
              <a:chExt cx="639713" cy="1077859"/>
            </a:xfrm>
          </p:grpSpPr>
          <p:sp>
            <p:nvSpPr>
              <p:cNvPr id="124" name="矩形 17"/>
              <p:cNvSpPr>
                <a:spLocks noChangeArrowheads="1"/>
              </p:cNvSpPr>
              <p:nvPr/>
            </p:nvSpPr>
            <p:spPr bwMode="auto">
              <a:xfrm>
                <a:off x="7387539" y="952181"/>
                <a:ext cx="639713" cy="10778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17</a:t>
                </a:r>
                <a:endPara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4</a:t>
                </a:r>
                <a:endParaRPr lang="zh-CN" altLang="en-US" sz="3200" b="1" baseline="30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cxnSp>
            <p:nvCxnSpPr>
              <p:cNvPr id="125" name="直接连接符 124"/>
              <p:cNvCxnSpPr/>
              <p:nvPr/>
            </p:nvCxnSpPr>
            <p:spPr>
              <a:xfrm>
                <a:off x="7559527" y="1491904"/>
                <a:ext cx="295748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23" name="矩形 17"/>
            <p:cNvSpPr>
              <a:spLocks noChangeArrowheads="1"/>
            </p:cNvSpPr>
            <p:nvPr/>
          </p:nvSpPr>
          <p:spPr bwMode="auto">
            <a:xfrm>
              <a:off x="1555381" y="4361111"/>
              <a:ext cx="673469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=</a:t>
              </a:r>
              <a:endPara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126" name="组合 81"/>
          <p:cNvGrpSpPr/>
          <p:nvPr/>
        </p:nvGrpSpPr>
        <p:grpSpPr bwMode="auto">
          <a:xfrm>
            <a:off x="4667250" y="3136099"/>
            <a:ext cx="1647825" cy="1077913"/>
            <a:chOff x="1085436" y="4105364"/>
            <a:chExt cx="1648239" cy="1077218"/>
          </a:xfrm>
        </p:grpSpPr>
        <p:grpSp>
          <p:nvGrpSpPr>
            <p:cNvPr id="127" name="组合 82"/>
            <p:cNvGrpSpPr/>
            <p:nvPr/>
          </p:nvGrpSpPr>
          <p:grpSpPr bwMode="auto">
            <a:xfrm>
              <a:off x="1085436" y="4105364"/>
              <a:ext cx="1369943" cy="1077218"/>
              <a:chOff x="1275936" y="4105364"/>
              <a:chExt cx="1369943" cy="1077218"/>
            </a:xfrm>
          </p:grpSpPr>
          <p:grpSp>
            <p:nvGrpSpPr>
              <p:cNvPr id="129" name="组合 17"/>
              <p:cNvGrpSpPr/>
              <p:nvPr/>
            </p:nvGrpSpPr>
            <p:grpSpPr bwMode="auto">
              <a:xfrm>
                <a:off x="1866484" y="4105364"/>
                <a:ext cx="779395" cy="1077218"/>
                <a:chOff x="7387539" y="942650"/>
                <a:chExt cx="639713" cy="1077859"/>
              </a:xfrm>
            </p:grpSpPr>
            <p:sp>
              <p:nvSpPr>
                <p:cNvPr id="132" name="矩形 89"/>
                <p:cNvSpPr>
                  <a:spLocks noChangeArrowheads="1"/>
                </p:cNvSpPr>
                <p:nvPr/>
              </p:nvSpPr>
              <p:spPr bwMode="auto">
                <a:xfrm>
                  <a:off x="7387539" y="942650"/>
                  <a:ext cx="639713" cy="107785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1</a:t>
                  </a:r>
                  <a:endParaRPr lang="en-US" altLang="zh-CN" sz="3200" b="1"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4</a:t>
                  </a:r>
                  <a:endParaRPr lang="zh-CN" altLang="en-US" sz="3200" b="1" baseline="30000"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  <p:cxnSp>
              <p:nvCxnSpPr>
                <p:cNvPr id="133" name="直接连接符 132"/>
                <p:cNvCxnSpPr/>
                <p:nvPr/>
              </p:nvCxnSpPr>
              <p:spPr>
                <a:xfrm>
                  <a:off x="7559700" y="1482373"/>
                  <a:ext cx="295853" cy="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30" name="矩形 17"/>
              <p:cNvSpPr>
                <a:spLocks noChangeArrowheads="1"/>
              </p:cNvSpPr>
              <p:nvPr/>
            </p:nvSpPr>
            <p:spPr bwMode="auto">
              <a:xfrm>
                <a:off x="1555381" y="4351586"/>
                <a:ext cx="673469" cy="5847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latin typeface="Times New Roman" panose="02020603050405020304" pitchFamily="18" charset="0"/>
                    <a:ea typeface="宋体" panose="02010600030101010101" pitchFamily="2" charset="-122"/>
                  </a:rPr>
                  <a:t>+</a:t>
                </a:r>
                <a:endParaRPr lang="zh-CN" altLang="en-US" sz="3200" b="1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31" name="矩形 17"/>
              <p:cNvSpPr>
                <a:spLocks noChangeArrowheads="1"/>
              </p:cNvSpPr>
              <p:nvPr/>
            </p:nvSpPr>
            <p:spPr bwMode="auto">
              <a:xfrm>
                <a:off x="1275936" y="4362539"/>
                <a:ext cx="568739" cy="5847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latin typeface="Times New Roman" panose="02020603050405020304" pitchFamily="18" charset="0"/>
                    <a:ea typeface="宋体" panose="02010600030101010101" pitchFamily="2" charset="-122"/>
                  </a:rPr>
                  <a:t>4</a:t>
                </a:r>
                <a:endParaRPr lang="en-US" altLang="zh-CN" sz="3200" b="1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128" name="矩形 17"/>
            <p:cNvSpPr>
              <a:spLocks noChangeArrowheads="1"/>
            </p:cNvSpPr>
            <p:nvPr/>
          </p:nvSpPr>
          <p:spPr bwMode="auto">
            <a:xfrm>
              <a:off x="2083976" y="4351586"/>
              <a:ext cx="649699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latin typeface="Times New Roman" panose="02020603050405020304" pitchFamily="18" charset="0"/>
                  <a:ea typeface="宋体" panose="02010600030101010101" pitchFamily="2" charset="-122"/>
                </a:rPr>
                <a:t>=</a:t>
              </a:r>
              <a:endParaRPr lang="zh-CN" altLang="en-US" sz="3200" b="1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</p:grpSp>
      <p:sp>
        <p:nvSpPr>
          <p:cNvPr id="134" name="矩形 17"/>
          <p:cNvSpPr>
            <a:spLocks noChangeArrowheads="1"/>
          </p:cNvSpPr>
          <p:nvPr/>
        </p:nvSpPr>
        <p:spPr bwMode="auto">
          <a:xfrm>
            <a:off x="3240087" y="2678899"/>
            <a:ext cx="598488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3</a:t>
            </a:r>
            <a:endParaRPr lang="zh-CN" altLang="en-US" sz="3200" b="1" baseline="3000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35" name="矩形 17"/>
          <p:cNvSpPr>
            <a:spLocks noChangeArrowheads="1"/>
          </p:cNvSpPr>
          <p:nvPr/>
        </p:nvSpPr>
        <p:spPr bwMode="auto">
          <a:xfrm>
            <a:off x="3238500" y="3982237"/>
            <a:ext cx="54133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4</a:t>
            </a:r>
            <a:endParaRPr lang="zh-CN" altLang="en-US" sz="3200" b="1" baseline="3000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pSp>
        <p:nvGrpSpPr>
          <p:cNvPr id="136" name="组合 135"/>
          <p:cNvGrpSpPr/>
          <p:nvPr/>
        </p:nvGrpSpPr>
        <p:grpSpPr bwMode="auto">
          <a:xfrm>
            <a:off x="3467100" y="3082124"/>
            <a:ext cx="1052512" cy="1077913"/>
            <a:chOff x="1593481" y="4108539"/>
            <a:chExt cx="1052398" cy="1077218"/>
          </a:xfrm>
        </p:grpSpPr>
        <p:grpSp>
          <p:nvGrpSpPr>
            <p:cNvPr id="137" name="组合 17"/>
            <p:cNvGrpSpPr/>
            <p:nvPr/>
          </p:nvGrpSpPr>
          <p:grpSpPr bwMode="auto">
            <a:xfrm>
              <a:off x="1866484" y="4108539"/>
              <a:ext cx="779395" cy="1077218"/>
              <a:chOff x="7387539" y="945827"/>
              <a:chExt cx="639713" cy="1077859"/>
            </a:xfrm>
          </p:grpSpPr>
          <p:sp>
            <p:nvSpPr>
              <p:cNvPr id="139" name="矩形 17"/>
              <p:cNvSpPr>
                <a:spLocks noChangeArrowheads="1"/>
              </p:cNvSpPr>
              <p:nvPr/>
            </p:nvSpPr>
            <p:spPr bwMode="auto">
              <a:xfrm>
                <a:off x="7387539" y="945827"/>
                <a:ext cx="639713" cy="10778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3</a:t>
                </a:r>
                <a:endPara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4</a:t>
                </a:r>
                <a:endParaRPr lang="zh-CN" altLang="en-US" sz="3200" b="1" baseline="30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cxnSp>
            <p:nvCxnSpPr>
              <p:cNvPr id="140" name="直接连接符 139"/>
              <p:cNvCxnSpPr/>
              <p:nvPr/>
            </p:nvCxnSpPr>
            <p:spPr>
              <a:xfrm>
                <a:off x="7559529" y="1485550"/>
                <a:ext cx="295747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38" name="矩形 17"/>
            <p:cNvSpPr>
              <a:spLocks noChangeArrowheads="1"/>
            </p:cNvSpPr>
            <p:nvPr/>
          </p:nvSpPr>
          <p:spPr bwMode="auto">
            <a:xfrm>
              <a:off x="1593481" y="4354761"/>
              <a:ext cx="673469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=</a:t>
              </a:r>
              <a:endPara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</p:grpSp>
      <p:cxnSp>
        <p:nvCxnSpPr>
          <p:cNvPr id="141" name="直接连接符 140"/>
          <p:cNvCxnSpPr>
            <a:cxnSpLocks noChangeAspect="1"/>
          </p:cNvCxnSpPr>
          <p:nvPr/>
        </p:nvCxnSpPr>
        <p:spPr>
          <a:xfrm>
            <a:off x="3228975" y="3667912"/>
            <a:ext cx="398462" cy="396875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直接连接符 141"/>
          <p:cNvCxnSpPr>
            <a:cxnSpLocks noChangeAspect="1"/>
          </p:cNvCxnSpPr>
          <p:nvPr/>
        </p:nvCxnSpPr>
        <p:spPr>
          <a:xfrm>
            <a:off x="3214687" y="3188487"/>
            <a:ext cx="396875" cy="395287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" grpId="0"/>
      <p:bldP spid="134" grpId="0"/>
      <p:bldP spid="13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组合 17"/>
          <p:cNvGrpSpPr/>
          <p:nvPr/>
        </p:nvGrpSpPr>
        <p:grpSpPr bwMode="auto">
          <a:xfrm>
            <a:off x="2020888" y="2765425"/>
            <a:ext cx="1295400" cy="1077913"/>
            <a:chOff x="7325333" y="942739"/>
            <a:chExt cx="1063243" cy="1077859"/>
          </a:xfrm>
        </p:grpSpPr>
        <p:sp>
          <p:nvSpPr>
            <p:cNvPr id="21566" name="矩形 17"/>
            <p:cNvSpPr>
              <a:spLocks noChangeArrowheads="1"/>
            </p:cNvSpPr>
            <p:nvPr/>
          </p:nvSpPr>
          <p:spPr bwMode="auto">
            <a:xfrm>
              <a:off x="7325333" y="942739"/>
              <a:ext cx="1063243" cy="10778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7</a:t>
              </a:r>
              <a:r>
                <a:rPr lang="zh-CN" altLang="en-US" sz="3200" b="1">
                  <a:solidFill>
                    <a:srgbClr val="FF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rPr>
                <a:t>－</a:t>
              </a: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2</a:t>
              </a:r>
              <a:endPara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9</a:t>
              </a:r>
              <a:endParaRPr lang="zh-CN" altLang="en-US" sz="3200" b="1" baseline="30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cxnSp>
          <p:nvCxnSpPr>
            <p:cNvPr id="22" name="直接连接符 21"/>
            <p:cNvCxnSpPr/>
            <p:nvPr/>
          </p:nvCxnSpPr>
          <p:spPr>
            <a:xfrm>
              <a:off x="7472571" y="1480875"/>
              <a:ext cx="768766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组合 22"/>
          <p:cNvGrpSpPr/>
          <p:nvPr/>
        </p:nvGrpSpPr>
        <p:grpSpPr bwMode="auto">
          <a:xfrm>
            <a:off x="2986088" y="2765425"/>
            <a:ext cx="1090612" cy="1077913"/>
            <a:chOff x="1555381" y="4114889"/>
            <a:chExt cx="1090499" cy="1077218"/>
          </a:xfrm>
        </p:grpSpPr>
        <p:grpSp>
          <p:nvGrpSpPr>
            <p:cNvPr id="21562" name="组合 17"/>
            <p:cNvGrpSpPr/>
            <p:nvPr/>
          </p:nvGrpSpPr>
          <p:grpSpPr bwMode="auto">
            <a:xfrm>
              <a:off x="1866485" y="4114889"/>
              <a:ext cx="779395" cy="1077218"/>
              <a:chOff x="7387539" y="952181"/>
              <a:chExt cx="639713" cy="1077859"/>
            </a:xfrm>
          </p:grpSpPr>
          <p:sp>
            <p:nvSpPr>
              <p:cNvPr id="21564" name="矩形 17"/>
              <p:cNvSpPr>
                <a:spLocks noChangeArrowheads="1"/>
              </p:cNvSpPr>
              <p:nvPr/>
            </p:nvSpPr>
            <p:spPr bwMode="auto">
              <a:xfrm>
                <a:off x="7387539" y="952181"/>
                <a:ext cx="639713" cy="10778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5</a:t>
                </a:r>
                <a:endPara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9</a:t>
                </a:r>
                <a:endParaRPr lang="zh-CN" altLang="en-US" sz="3200" b="1" baseline="30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cxnSp>
            <p:nvCxnSpPr>
              <p:cNvPr id="27" name="直接连接符 26"/>
              <p:cNvCxnSpPr/>
              <p:nvPr/>
            </p:nvCxnSpPr>
            <p:spPr>
              <a:xfrm>
                <a:off x="7559527" y="1491904"/>
                <a:ext cx="295748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563" name="矩形 17"/>
            <p:cNvSpPr>
              <a:spLocks noChangeArrowheads="1"/>
            </p:cNvSpPr>
            <p:nvPr/>
          </p:nvSpPr>
          <p:spPr bwMode="auto">
            <a:xfrm>
              <a:off x="1555381" y="4361111"/>
              <a:ext cx="673469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=</a:t>
              </a:r>
              <a:endPara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21511" name="组合 29"/>
          <p:cNvGrpSpPr/>
          <p:nvPr/>
        </p:nvGrpSpPr>
        <p:grpSpPr bwMode="auto">
          <a:xfrm>
            <a:off x="573088" y="2765425"/>
            <a:ext cx="1781175" cy="1077913"/>
            <a:chOff x="952086" y="4105364"/>
            <a:chExt cx="1781589" cy="1077218"/>
          </a:xfrm>
        </p:grpSpPr>
        <p:grpSp>
          <p:nvGrpSpPr>
            <p:cNvPr id="21553" name="组合 30"/>
            <p:cNvGrpSpPr/>
            <p:nvPr/>
          </p:nvGrpSpPr>
          <p:grpSpPr bwMode="auto">
            <a:xfrm>
              <a:off x="952086" y="4105364"/>
              <a:ext cx="1503293" cy="1077218"/>
              <a:chOff x="1142586" y="4105364"/>
              <a:chExt cx="1503293" cy="1077218"/>
            </a:xfrm>
          </p:grpSpPr>
          <p:grpSp>
            <p:nvGrpSpPr>
              <p:cNvPr id="21555" name="组合 17"/>
              <p:cNvGrpSpPr/>
              <p:nvPr/>
            </p:nvGrpSpPr>
            <p:grpSpPr bwMode="auto">
              <a:xfrm>
                <a:off x="1866484" y="4105364"/>
                <a:ext cx="779395" cy="1077218"/>
                <a:chOff x="7387539" y="942650"/>
                <a:chExt cx="639713" cy="1077859"/>
              </a:xfrm>
            </p:grpSpPr>
            <p:sp>
              <p:nvSpPr>
                <p:cNvPr id="21560" name="矩形 37"/>
                <p:cNvSpPr>
                  <a:spLocks noChangeArrowheads="1"/>
                </p:cNvSpPr>
                <p:nvPr/>
              </p:nvSpPr>
              <p:spPr bwMode="auto">
                <a:xfrm>
                  <a:off x="7387539" y="942650"/>
                  <a:ext cx="639713" cy="107785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2</a:t>
                  </a:r>
                  <a:endParaRPr lang="en-US" altLang="zh-CN" sz="3200" b="1"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9</a:t>
                  </a:r>
                  <a:endParaRPr lang="zh-CN" altLang="en-US" sz="3200" b="1" baseline="30000"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  <p:cxnSp>
              <p:nvCxnSpPr>
                <p:cNvPr id="37" name="直接连接符 36"/>
                <p:cNvCxnSpPr/>
                <p:nvPr/>
              </p:nvCxnSpPr>
              <p:spPr>
                <a:xfrm>
                  <a:off x="7559713" y="1482373"/>
                  <a:ext cx="295847" cy="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1556" name="矩形 17"/>
              <p:cNvSpPr>
                <a:spLocks noChangeArrowheads="1"/>
              </p:cNvSpPr>
              <p:nvPr/>
            </p:nvSpPr>
            <p:spPr bwMode="auto">
              <a:xfrm>
                <a:off x="1555381" y="4351586"/>
                <a:ext cx="673469" cy="5847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zh-CN" altLang="en-US" sz="3200" b="1">
                    <a:latin typeface="Times New Roman" panose="02020603050405020304" pitchFamily="18" charset="0"/>
                    <a:ea typeface="楷体_GB2312" panose="02010609030101010101" pitchFamily="49" charset="-122"/>
                  </a:rPr>
                  <a:t>－</a:t>
                </a:r>
                <a:endParaRPr lang="zh-CN" altLang="en-US" sz="3200" b="1">
                  <a:latin typeface="Times New Roman" panose="02020603050405020304" pitchFamily="18" charset="0"/>
                  <a:ea typeface="楷体_GB2312" panose="02010609030101010101" pitchFamily="49" charset="-122"/>
                </a:endParaRPr>
              </a:p>
            </p:txBody>
          </p:sp>
          <p:grpSp>
            <p:nvGrpSpPr>
              <p:cNvPr id="21557" name="组合 17"/>
              <p:cNvGrpSpPr/>
              <p:nvPr/>
            </p:nvGrpSpPr>
            <p:grpSpPr bwMode="auto">
              <a:xfrm>
                <a:off x="1142586" y="4105364"/>
                <a:ext cx="779395" cy="1077218"/>
                <a:chOff x="7457902" y="942650"/>
                <a:chExt cx="639713" cy="1077859"/>
              </a:xfrm>
            </p:grpSpPr>
            <p:sp>
              <p:nvSpPr>
                <p:cNvPr id="21558" name="矩形 17"/>
                <p:cNvSpPr>
                  <a:spLocks noChangeArrowheads="1"/>
                </p:cNvSpPr>
                <p:nvPr/>
              </p:nvSpPr>
              <p:spPr bwMode="auto">
                <a:xfrm>
                  <a:off x="7457902" y="942650"/>
                  <a:ext cx="639713" cy="107785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7</a:t>
                  </a:r>
                  <a:endParaRPr lang="en-US" altLang="zh-CN" sz="3200" b="1"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9</a:t>
                  </a:r>
                  <a:endParaRPr lang="zh-CN" altLang="en-US" sz="3200" b="1" baseline="30000"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  <p:cxnSp>
              <p:nvCxnSpPr>
                <p:cNvPr id="35" name="直接连接符 34"/>
                <p:cNvCxnSpPr/>
                <p:nvPr/>
              </p:nvCxnSpPr>
              <p:spPr>
                <a:xfrm>
                  <a:off x="7629937" y="1482373"/>
                  <a:ext cx="295847" cy="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21554" name="矩形 17"/>
            <p:cNvSpPr>
              <a:spLocks noChangeArrowheads="1"/>
            </p:cNvSpPr>
            <p:nvPr/>
          </p:nvSpPr>
          <p:spPr bwMode="auto">
            <a:xfrm>
              <a:off x="2083976" y="4351586"/>
              <a:ext cx="649699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latin typeface="Times New Roman" panose="02020603050405020304" pitchFamily="18" charset="0"/>
                  <a:ea typeface="宋体" panose="02010600030101010101" pitchFamily="2" charset="-122"/>
                </a:rPr>
                <a:t>=</a:t>
              </a:r>
              <a:endParaRPr lang="zh-CN" altLang="en-US" sz="3200" b="1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38" name="组合 17"/>
          <p:cNvGrpSpPr/>
          <p:nvPr/>
        </p:nvGrpSpPr>
        <p:grpSpPr bwMode="auto">
          <a:xfrm>
            <a:off x="6300788" y="2924175"/>
            <a:ext cx="1552575" cy="1077913"/>
            <a:chOff x="7248380" y="942739"/>
            <a:chExt cx="1274328" cy="1077859"/>
          </a:xfrm>
        </p:grpSpPr>
        <p:sp>
          <p:nvSpPr>
            <p:cNvPr id="21551" name="矩形 17"/>
            <p:cNvSpPr>
              <a:spLocks noChangeArrowheads="1"/>
            </p:cNvSpPr>
            <p:nvPr/>
          </p:nvSpPr>
          <p:spPr bwMode="auto">
            <a:xfrm>
              <a:off x="7248380" y="942739"/>
              <a:ext cx="1274328" cy="10778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30</a:t>
              </a:r>
              <a:r>
                <a:rPr lang="zh-CN" altLang="en-US" sz="3200" b="1">
                  <a:solidFill>
                    <a:srgbClr val="FF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rPr>
                <a:t>－</a:t>
              </a: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11</a:t>
              </a:r>
              <a:endPara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30</a:t>
              </a:r>
              <a:endParaRPr lang="zh-CN" altLang="en-US" sz="3200" b="1" baseline="30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cxnSp>
          <p:nvCxnSpPr>
            <p:cNvPr id="40" name="直接连接符 39"/>
            <p:cNvCxnSpPr/>
            <p:nvPr/>
          </p:nvCxnSpPr>
          <p:spPr>
            <a:xfrm>
              <a:off x="7353922" y="1480875"/>
              <a:ext cx="1063243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1" name="组合 40"/>
          <p:cNvGrpSpPr/>
          <p:nvPr/>
        </p:nvGrpSpPr>
        <p:grpSpPr bwMode="auto">
          <a:xfrm>
            <a:off x="7607300" y="2924175"/>
            <a:ext cx="1122363" cy="1077913"/>
            <a:chOff x="1517281" y="4114889"/>
            <a:chExt cx="1122116" cy="1077218"/>
          </a:xfrm>
        </p:grpSpPr>
        <p:grpSp>
          <p:nvGrpSpPr>
            <p:cNvPr id="21547" name="组合 17"/>
            <p:cNvGrpSpPr/>
            <p:nvPr/>
          </p:nvGrpSpPr>
          <p:grpSpPr bwMode="auto">
            <a:xfrm>
              <a:off x="1860002" y="4114889"/>
              <a:ext cx="779395" cy="1077218"/>
              <a:chOff x="7382218" y="952181"/>
              <a:chExt cx="639713" cy="1077859"/>
            </a:xfrm>
          </p:grpSpPr>
          <p:sp>
            <p:nvSpPr>
              <p:cNvPr id="21549" name="矩形 17"/>
              <p:cNvSpPr>
                <a:spLocks noChangeArrowheads="1"/>
              </p:cNvSpPr>
              <p:nvPr/>
            </p:nvSpPr>
            <p:spPr bwMode="auto">
              <a:xfrm>
                <a:off x="7382218" y="952181"/>
                <a:ext cx="639713" cy="10778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19</a:t>
                </a:r>
                <a:endPara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30</a:t>
                </a:r>
                <a:endParaRPr lang="zh-CN" altLang="en-US" sz="3200" b="1" baseline="30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cxnSp>
            <p:nvCxnSpPr>
              <p:cNvPr id="45" name="直接连接符 44"/>
              <p:cNvCxnSpPr/>
              <p:nvPr/>
            </p:nvCxnSpPr>
            <p:spPr>
              <a:xfrm>
                <a:off x="7529509" y="1490317"/>
                <a:ext cx="355638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548" name="矩形 17"/>
            <p:cNvSpPr>
              <a:spLocks noChangeArrowheads="1"/>
            </p:cNvSpPr>
            <p:nvPr/>
          </p:nvSpPr>
          <p:spPr bwMode="auto">
            <a:xfrm>
              <a:off x="1517281" y="4361111"/>
              <a:ext cx="673469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=</a:t>
              </a:r>
              <a:endPara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21514" name="组合 54"/>
          <p:cNvGrpSpPr/>
          <p:nvPr/>
        </p:nvGrpSpPr>
        <p:grpSpPr bwMode="auto">
          <a:xfrm>
            <a:off x="4786313" y="2924175"/>
            <a:ext cx="1722437" cy="1077913"/>
            <a:chOff x="1001617" y="4105364"/>
            <a:chExt cx="1722533" cy="1077218"/>
          </a:xfrm>
        </p:grpSpPr>
        <p:grpSp>
          <p:nvGrpSpPr>
            <p:cNvPr id="21540" name="组合 55"/>
            <p:cNvGrpSpPr/>
            <p:nvPr/>
          </p:nvGrpSpPr>
          <p:grpSpPr bwMode="auto">
            <a:xfrm>
              <a:off x="1001617" y="4105364"/>
              <a:ext cx="1368039" cy="1077218"/>
              <a:chOff x="1192117" y="4105364"/>
              <a:chExt cx="1368039" cy="1077218"/>
            </a:xfrm>
          </p:grpSpPr>
          <p:grpSp>
            <p:nvGrpSpPr>
              <p:cNvPr id="21542" name="组合 17"/>
              <p:cNvGrpSpPr/>
              <p:nvPr/>
            </p:nvGrpSpPr>
            <p:grpSpPr bwMode="auto">
              <a:xfrm>
                <a:off x="1780761" y="4105364"/>
                <a:ext cx="779395" cy="1077218"/>
                <a:chOff x="7317178" y="942650"/>
                <a:chExt cx="639713" cy="1077859"/>
              </a:xfrm>
            </p:grpSpPr>
            <p:sp>
              <p:nvSpPr>
                <p:cNvPr id="21545" name="矩形 17"/>
                <p:cNvSpPr>
                  <a:spLocks noChangeArrowheads="1"/>
                </p:cNvSpPr>
                <p:nvPr/>
              </p:nvSpPr>
              <p:spPr bwMode="auto">
                <a:xfrm>
                  <a:off x="7317178" y="942650"/>
                  <a:ext cx="639713" cy="107785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11</a:t>
                  </a:r>
                  <a:endParaRPr lang="en-US" altLang="zh-CN" sz="3200" b="1"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30</a:t>
                  </a:r>
                  <a:endParaRPr lang="zh-CN" altLang="en-US" sz="3200" b="1" baseline="30000"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  <p:cxnSp>
              <p:nvCxnSpPr>
                <p:cNvPr id="53" name="直接连接符 52"/>
                <p:cNvCxnSpPr/>
                <p:nvPr/>
              </p:nvCxnSpPr>
              <p:spPr>
                <a:xfrm>
                  <a:off x="7459500" y="1482373"/>
                  <a:ext cx="355736" cy="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1543" name="矩形 17"/>
              <p:cNvSpPr>
                <a:spLocks noChangeArrowheads="1"/>
              </p:cNvSpPr>
              <p:nvPr/>
            </p:nvSpPr>
            <p:spPr bwMode="auto">
              <a:xfrm>
                <a:off x="1437271" y="4351586"/>
                <a:ext cx="673469" cy="5847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zh-CN" altLang="en-US" sz="3200" b="1">
                    <a:latin typeface="Times New Roman" panose="02020603050405020304" pitchFamily="18" charset="0"/>
                    <a:ea typeface="楷体_GB2312" panose="02010609030101010101" pitchFamily="49" charset="-122"/>
                  </a:rPr>
                  <a:t>－</a:t>
                </a:r>
                <a:endParaRPr lang="zh-CN" altLang="en-US" sz="3200" b="1">
                  <a:latin typeface="Times New Roman" panose="02020603050405020304" pitchFamily="18" charset="0"/>
                  <a:ea typeface="楷体_GB2312" panose="02010609030101010101" pitchFamily="49" charset="-122"/>
                </a:endParaRPr>
              </a:p>
            </p:txBody>
          </p:sp>
          <p:sp>
            <p:nvSpPr>
              <p:cNvPr id="21544" name="矩形 17"/>
              <p:cNvSpPr>
                <a:spLocks noChangeArrowheads="1"/>
              </p:cNvSpPr>
              <p:nvPr/>
            </p:nvSpPr>
            <p:spPr bwMode="auto">
              <a:xfrm>
                <a:off x="1192117" y="4381589"/>
                <a:ext cx="609600" cy="5847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latin typeface="Times New Roman" panose="02020603050405020304" pitchFamily="18" charset="0"/>
                    <a:ea typeface="宋体" panose="02010600030101010101" pitchFamily="2" charset="-122"/>
                  </a:rPr>
                  <a:t>1</a:t>
                </a:r>
                <a:endParaRPr lang="zh-CN" altLang="en-US" sz="3200" b="1" baseline="300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21541" name="矩形 17"/>
            <p:cNvSpPr>
              <a:spLocks noChangeArrowheads="1"/>
            </p:cNvSpPr>
            <p:nvPr/>
          </p:nvSpPr>
          <p:spPr bwMode="auto">
            <a:xfrm>
              <a:off x="2074451" y="4351586"/>
              <a:ext cx="649699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latin typeface="Times New Roman" panose="02020603050405020304" pitchFamily="18" charset="0"/>
                  <a:ea typeface="宋体" panose="02010600030101010101" pitchFamily="2" charset="-122"/>
                </a:rPr>
                <a:t>=</a:t>
              </a:r>
              <a:endParaRPr lang="zh-CN" altLang="en-US" sz="3200" b="1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</p:grpSp>
      <p:sp>
        <p:nvSpPr>
          <p:cNvPr id="79" name="矩形 17"/>
          <p:cNvSpPr>
            <a:spLocks noChangeArrowheads="1"/>
          </p:cNvSpPr>
          <p:nvPr/>
        </p:nvSpPr>
        <p:spPr bwMode="auto">
          <a:xfrm>
            <a:off x="3276600" y="640673"/>
            <a:ext cx="598488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endParaRPr lang="zh-CN" altLang="en-US" sz="3200" b="1" baseline="3000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80" name="矩形 17"/>
          <p:cNvSpPr>
            <a:spLocks noChangeArrowheads="1"/>
          </p:cNvSpPr>
          <p:nvPr/>
        </p:nvSpPr>
        <p:spPr bwMode="auto">
          <a:xfrm>
            <a:off x="3275013" y="1944011"/>
            <a:ext cx="54133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3</a:t>
            </a:r>
            <a:endParaRPr lang="zh-CN" altLang="en-US" sz="3200" b="1" baseline="3000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pSp>
        <p:nvGrpSpPr>
          <p:cNvPr id="81" name="组合 17"/>
          <p:cNvGrpSpPr/>
          <p:nvPr/>
        </p:nvGrpSpPr>
        <p:grpSpPr bwMode="auto">
          <a:xfrm>
            <a:off x="1801813" y="1043898"/>
            <a:ext cx="1295400" cy="1077913"/>
            <a:chOff x="7325333" y="942739"/>
            <a:chExt cx="1063243" cy="1077859"/>
          </a:xfrm>
        </p:grpSpPr>
        <p:sp>
          <p:nvSpPr>
            <p:cNvPr id="82" name="矩形 17"/>
            <p:cNvSpPr>
              <a:spLocks noChangeArrowheads="1"/>
            </p:cNvSpPr>
            <p:nvPr/>
          </p:nvSpPr>
          <p:spPr bwMode="auto">
            <a:xfrm>
              <a:off x="7325333" y="942739"/>
              <a:ext cx="1063243" cy="10778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2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5</a:t>
              </a:r>
              <a:r>
                <a:rPr lang="zh-CN" altLang="en-US" sz="32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rPr>
                <a:t>－</a:t>
              </a:r>
              <a:r>
                <a:rPr lang="en-US" altLang="zh-CN" sz="32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1</a:t>
              </a:r>
              <a:endPara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2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6</a:t>
              </a:r>
              <a:endParaRPr lang="zh-CN" altLang="en-US" sz="3200" b="1" baseline="30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cxnSp>
          <p:nvCxnSpPr>
            <p:cNvPr id="83" name="直接连接符 82"/>
            <p:cNvCxnSpPr/>
            <p:nvPr/>
          </p:nvCxnSpPr>
          <p:spPr>
            <a:xfrm>
              <a:off x="7472571" y="1480875"/>
              <a:ext cx="768766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4" name="组合 83"/>
          <p:cNvGrpSpPr/>
          <p:nvPr/>
        </p:nvGrpSpPr>
        <p:grpSpPr bwMode="auto">
          <a:xfrm>
            <a:off x="2767013" y="1043898"/>
            <a:ext cx="1090612" cy="1077913"/>
            <a:chOff x="1555381" y="4114889"/>
            <a:chExt cx="1090499" cy="1077218"/>
          </a:xfrm>
        </p:grpSpPr>
        <p:grpSp>
          <p:nvGrpSpPr>
            <p:cNvPr id="85" name="组合 17"/>
            <p:cNvGrpSpPr/>
            <p:nvPr/>
          </p:nvGrpSpPr>
          <p:grpSpPr bwMode="auto">
            <a:xfrm>
              <a:off x="1866485" y="4114889"/>
              <a:ext cx="779395" cy="1077218"/>
              <a:chOff x="7387539" y="952181"/>
              <a:chExt cx="639713" cy="1077859"/>
            </a:xfrm>
          </p:grpSpPr>
          <p:sp>
            <p:nvSpPr>
              <p:cNvPr id="87" name="矩形 17"/>
              <p:cNvSpPr>
                <a:spLocks noChangeArrowheads="1"/>
              </p:cNvSpPr>
              <p:nvPr/>
            </p:nvSpPr>
            <p:spPr bwMode="auto">
              <a:xfrm>
                <a:off x="7387539" y="952181"/>
                <a:ext cx="639713" cy="10778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4</a:t>
                </a:r>
                <a:endPara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6</a:t>
                </a:r>
                <a:endParaRPr lang="zh-CN" altLang="en-US" sz="3200" b="1" baseline="30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cxnSp>
            <p:nvCxnSpPr>
              <p:cNvPr id="88" name="直接连接符 87"/>
              <p:cNvCxnSpPr/>
              <p:nvPr/>
            </p:nvCxnSpPr>
            <p:spPr>
              <a:xfrm>
                <a:off x="7559527" y="1491904"/>
                <a:ext cx="295748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6" name="矩形 17"/>
            <p:cNvSpPr>
              <a:spLocks noChangeArrowheads="1"/>
            </p:cNvSpPr>
            <p:nvPr/>
          </p:nvSpPr>
          <p:spPr bwMode="auto">
            <a:xfrm>
              <a:off x="1555381" y="4361111"/>
              <a:ext cx="673469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=</a:t>
              </a:r>
              <a:endPara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89" name="组合 134"/>
          <p:cNvGrpSpPr/>
          <p:nvPr/>
        </p:nvGrpSpPr>
        <p:grpSpPr bwMode="auto">
          <a:xfrm>
            <a:off x="354013" y="1043898"/>
            <a:ext cx="1781175" cy="1077913"/>
            <a:chOff x="952086" y="4105364"/>
            <a:chExt cx="1781589" cy="1077218"/>
          </a:xfrm>
        </p:grpSpPr>
        <p:grpSp>
          <p:nvGrpSpPr>
            <p:cNvPr id="90" name="组合 135"/>
            <p:cNvGrpSpPr/>
            <p:nvPr/>
          </p:nvGrpSpPr>
          <p:grpSpPr bwMode="auto">
            <a:xfrm>
              <a:off x="952086" y="4105364"/>
              <a:ext cx="1503293" cy="1077218"/>
              <a:chOff x="1142586" y="4105364"/>
              <a:chExt cx="1503293" cy="1077218"/>
            </a:xfrm>
          </p:grpSpPr>
          <p:grpSp>
            <p:nvGrpSpPr>
              <p:cNvPr id="92" name="组合 17"/>
              <p:cNvGrpSpPr/>
              <p:nvPr/>
            </p:nvGrpSpPr>
            <p:grpSpPr bwMode="auto">
              <a:xfrm>
                <a:off x="1866484" y="4105364"/>
                <a:ext cx="779395" cy="1077218"/>
                <a:chOff x="7387539" y="942650"/>
                <a:chExt cx="639713" cy="1077859"/>
              </a:xfrm>
            </p:grpSpPr>
            <p:sp>
              <p:nvSpPr>
                <p:cNvPr id="97" name="矩形 142"/>
                <p:cNvSpPr>
                  <a:spLocks noChangeArrowheads="1"/>
                </p:cNvSpPr>
                <p:nvPr/>
              </p:nvSpPr>
              <p:spPr bwMode="auto">
                <a:xfrm>
                  <a:off x="7387539" y="942650"/>
                  <a:ext cx="639713" cy="107785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1</a:t>
                  </a:r>
                  <a:endParaRPr lang="en-US" altLang="zh-CN" sz="3200" b="1"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6</a:t>
                  </a:r>
                  <a:endParaRPr lang="zh-CN" altLang="en-US" sz="3200" b="1" baseline="30000"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  <p:cxnSp>
              <p:nvCxnSpPr>
                <p:cNvPr id="98" name="直接连接符 97"/>
                <p:cNvCxnSpPr/>
                <p:nvPr/>
              </p:nvCxnSpPr>
              <p:spPr>
                <a:xfrm>
                  <a:off x="7559713" y="1482373"/>
                  <a:ext cx="295847" cy="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93" name="矩形 17"/>
              <p:cNvSpPr>
                <a:spLocks noChangeArrowheads="1"/>
              </p:cNvSpPr>
              <p:nvPr/>
            </p:nvSpPr>
            <p:spPr bwMode="auto">
              <a:xfrm>
                <a:off x="1555381" y="4351586"/>
                <a:ext cx="673469" cy="5847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zh-CN" altLang="en-US" sz="3200" b="1">
                    <a:latin typeface="Times New Roman" panose="02020603050405020304" pitchFamily="18" charset="0"/>
                    <a:ea typeface="楷体_GB2312" panose="02010609030101010101" pitchFamily="49" charset="-122"/>
                  </a:rPr>
                  <a:t>－</a:t>
                </a:r>
                <a:endParaRPr lang="zh-CN" altLang="en-US" sz="3200" b="1">
                  <a:latin typeface="Times New Roman" panose="02020603050405020304" pitchFamily="18" charset="0"/>
                  <a:ea typeface="楷体_GB2312" panose="02010609030101010101" pitchFamily="49" charset="-122"/>
                </a:endParaRPr>
              </a:p>
            </p:txBody>
          </p:sp>
          <p:grpSp>
            <p:nvGrpSpPr>
              <p:cNvPr id="94" name="组合 17"/>
              <p:cNvGrpSpPr/>
              <p:nvPr/>
            </p:nvGrpSpPr>
            <p:grpSpPr bwMode="auto">
              <a:xfrm>
                <a:off x="1142586" y="4105364"/>
                <a:ext cx="779395" cy="1077218"/>
                <a:chOff x="7457902" y="942650"/>
                <a:chExt cx="639713" cy="1077859"/>
              </a:xfrm>
            </p:grpSpPr>
            <p:sp>
              <p:nvSpPr>
                <p:cNvPr id="95" name="矩形 17"/>
                <p:cNvSpPr>
                  <a:spLocks noChangeArrowheads="1"/>
                </p:cNvSpPr>
                <p:nvPr/>
              </p:nvSpPr>
              <p:spPr bwMode="auto">
                <a:xfrm>
                  <a:off x="7457902" y="942650"/>
                  <a:ext cx="639713" cy="107785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5</a:t>
                  </a:r>
                  <a:endParaRPr lang="en-US" altLang="zh-CN" sz="3200" b="1"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6</a:t>
                  </a:r>
                  <a:endParaRPr lang="zh-CN" altLang="en-US" sz="3200" b="1" baseline="30000"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  <p:cxnSp>
              <p:nvCxnSpPr>
                <p:cNvPr id="96" name="直接连接符 95"/>
                <p:cNvCxnSpPr/>
                <p:nvPr/>
              </p:nvCxnSpPr>
              <p:spPr>
                <a:xfrm>
                  <a:off x="7629937" y="1482373"/>
                  <a:ext cx="295847" cy="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91" name="矩形 17"/>
            <p:cNvSpPr>
              <a:spLocks noChangeArrowheads="1"/>
            </p:cNvSpPr>
            <p:nvPr/>
          </p:nvSpPr>
          <p:spPr bwMode="auto">
            <a:xfrm>
              <a:off x="2083976" y="4351586"/>
              <a:ext cx="649699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latin typeface="Times New Roman" panose="02020603050405020304" pitchFamily="18" charset="0"/>
                  <a:ea typeface="宋体" panose="02010600030101010101" pitchFamily="2" charset="-122"/>
                </a:rPr>
                <a:t>=</a:t>
              </a:r>
              <a:endParaRPr lang="zh-CN" altLang="en-US" sz="3200" b="1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99" name="组合 98"/>
          <p:cNvGrpSpPr/>
          <p:nvPr/>
        </p:nvGrpSpPr>
        <p:grpSpPr bwMode="auto">
          <a:xfrm>
            <a:off x="3503613" y="1043898"/>
            <a:ext cx="1052512" cy="1077913"/>
            <a:chOff x="1593481" y="4108539"/>
            <a:chExt cx="1052398" cy="1077218"/>
          </a:xfrm>
        </p:grpSpPr>
        <p:grpSp>
          <p:nvGrpSpPr>
            <p:cNvPr id="100" name="组合 17"/>
            <p:cNvGrpSpPr/>
            <p:nvPr/>
          </p:nvGrpSpPr>
          <p:grpSpPr bwMode="auto">
            <a:xfrm>
              <a:off x="1866484" y="4108539"/>
              <a:ext cx="779395" cy="1077218"/>
              <a:chOff x="7387539" y="945827"/>
              <a:chExt cx="639713" cy="1077859"/>
            </a:xfrm>
          </p:grpSpPr>
          <p:sp>
            <p:nvSpPr>
              <p:cNvPr id="102" name="矩形 17"/>
              <p:cNvSpPr>
                <a:spLocks noChangeArrowheads="1"/>
              </p:cNvSpPr>
              <p:nvPr/>
            </p:nvSpPr>
            <p:spPr bwMode="auto">
              <a:xfrm>
                <a:off x="7387539" y="945827"/>
                <a:ext cx="639713" cy="10778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2</a:t>
                </a:r>
                <a:endPara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3</a:t>
                </a:r>
                <a:endParaRPr lang="zh-CN" altLang="en-US" sz="3200" b="1" baseline="30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cxnSp>
            <p:nvCxnSpPr>
              <p:cNvPr id="103" name="直接连接符 102"/>
              <p:cNvCxnSpPr/>
              <p:nvPr/>
            </p:nvCxnSpPr>
            <p:spPr>
              <a:xfrm>
                <a:off x="7559529" y="1485550"/>
                <a:ext cx="295747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1" name="矩形 17"/>
            <p:cNvSpPr>
              <a:spLocks noChangeArrowheads="1"/>
            </p:cNvSpPr>
            <p:nvPr/>
          </p:nvSpPr>
          <p:spPr bwMode="auto">
            <a:xfrm>
              <a:off x="1593481" y="4354761"/>
              <a:ext cx="673469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=</a:t>
              </a:r>
              <a:endPara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</p:grpSp>
      <p:sp>
        <p:nvSpPr>
          <p:cNvPr id="104" name="矩形 17"/>
          <p:cNvSpPr>
            <a:spLocks noChangeArrowheads="1"/>
          </p:cNvSpPr>
          <p:nvPr/>
        </p:nvSpPr>
        <p:spPr bwMode="auto">
          <a:xfrm>
            <a:off x="7686675" y="662898"/>
            <a:ext cx="59848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3</a:t>
            </a:r>
            <a:endParaRPr lang="zh-CN" altLang="en-US" sz="3200" b="1" baseline="3000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05" name="矩形 17"/>
          <p:cNvSpPr>
            <a:spLocks noChangeArrowheads="1"/>
          </p:cNvSpPr>
          <p:nvPr/>
        </p:nvSpPr>
        <p:spPr bwMode="auto">
          <a:xfrm>
            <a:off x="7685088" y="1939248"/>
            <a:ext cx="54133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5</a:t>
            </a:r>
            <a:endParaRPr lang="zh-CN" altLang="en-US" sz="3200" b="1" baseline="3000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pSp>
        <p:nvGrpSpPr>
          <p:cNvPr id="106" name="组合 17"/>
          <p:cNvGrpSpPr/>
          <p:nvPr/>
        </p:nvGrpSpPr>
        <p:grpSpPr bwMode="auto">
          <a:xfrm>
            <a:off x="6165850" y="1040723"/>
            <a:ext cx="1295400" cy="1077913"/>
            <a:chOff x="7176791" y="942739"/>
            <a:chExt cx="1063243" cy="1077859"/>
          </a:xfrm>
        </p:grpSpPr>
        <p:sp>
          <p:nvSpPr>
            <p:cNvPr id="107" name="矩形 17"/>
            <p:cNvSpPr>
              <a:spLocks noChangeArrowheads="1"/>
            </p:cNvSpPr>
            <p:nvPr/>
          </p:nvSpPr>
          <p:spPr bwMode="auto">
            <a:xfrm>
              <a:off x="7176791" y="942739"/>
              <a:ext cx="1063243" cy="10778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7</a:t>
              </a:r>
              <a:r>
                <a:rPr lang="zh-CN" altLang="en-US" sz="3200" b="1">
                  <a:solidFill>
                    <a:srgbClr val="FF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rPr>
                <a:t>－</a:t>
              </a: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1</a:t>
              </a:r>
              <a:endPara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10</a:t>
              </a:r>
              <a:endParaRPr lang="zh-CN" altLang="en-US" sz="3200" b="1" baseline="30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cxnSp>
          <p:nvCxnSpPr>
            <p:cNvPr id="108" name="直接连接符 107"/>
            <p:cNvCxnSpPr/>
            <p:nvPr/>
          </p:nvCxnSpPr>
          <p:spPr>
            <a:xfrm>
              <a:off x="7324030" y="1480875"/>
              <a:ext cx="768766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9" name="组合 108"/>
          <p:cNvGrpSpPr/>
          <p:nvPr/>
        </p:nvGrpSpPr>
        <p:grpSpPr bwMode="auto">
          <a:xfrm>
            <a:off x="7131050" y="1040723"/>
            <a:ext cx="1128713" cy="1077913"/>
            <a:chOff x="1517281" y="4114889"/>
            <a:chExt cx="1128600" cy="1077218"/>
          </a:xfrm>
        </p:grpSpPr>
        <p:grpSp>
          <p:nvGrpSpPr>
            <p:cNvPr id="110" name="组合 17"/>
            <p:cNvGrpSpPr/>
            <p:nvPr/>
          </p:nvGrpSpPr>
          <p:grpSpPr bwMode="auto">
            <a:xfrm>
              <a:off x="1866486" y="4114889"/>
              <a:ext cx="779395" cy="1077218"/>
              <a:chOff x="7387540" y="952181"/>
              <a:chExt cx="639713" cy="1077859"/>
            </a:xfrm>
          </p:grpSpPr>
          <p:sp>
            <p:nvSpPr>
              <p:cNvPr id="112" name="矩形 17"/>
              <p:cNvSpPr>
                <a:spLocks noChangeArrowheads="1"/>
              </p:cNvSpPr>
              <p:nvPr/>
            </p:nvSpPr>
            <p:spPr bwMode="auto">
              <a:xfrm>
                <a:off x="7387540" y="952181"/>
                <a:ext cx="639713" cy="10778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6</a:t>
                </a:r>
                <a:endPara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10</a:t>
                </a:r>
                <a:endParaRPr lang="zh-CN" altLang="en-US" sz="3200" b="1" baseline="30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cxnSp>
            <p:nvCxnSpPr>
              <p:cNvPr id="113" name="直接连接符 112"/>
              <p:cNvCxnSpPr/>
              <p:nvPr/>
            </p:nvCxnSpPr>
            <p:spPr>
              <a:xfrm>
                <a:off x="7529560" y="1490317"/>
                <a:ext cx="355680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11" name="矩形 17"/>
            <p:cNvSpPr>
              <a:spLocks noChangeArrowheads="1"/>
            </p:cNvSpPr>
            <p:nvPr/>
          </p:nvSpPr>
          <p:spPr bwMode="auto">
            <a:xfrm>
              <a:off x="1517281" y="4361111"/>
              <a:ext cx="673469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=</a:t>
              </a:r>
              <a:endPara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114" name="组合 159"/>
          <p:cNvGrpSpPr/>
          <p:nvPr/>
        </p:nvGrpSpPr>
        <p:grpSpPr bwMode="auto">
          <a:xfrm>
            <a:off x="4643438" y="1040723"/>
            <a:ext cx="1865312" cy="1077913"/>
            <a:chOff x="820641" y="4105364"/>
            <a:chExt cx="1865409" cy="1077218"/>
          </a:xfrm>
        </p:grpSpPr>
        <p:grpSp>
          <p:nvGrpSpPr>
            <p:cNvPr id="115" name="组合 160"/>
            <p:cNvGrpSpPr/>
            <p:nvPr/>
          </p:nvGrpSpPr>
          <p:grpSpPr bwMode="auto">
            <a:xfrm>
              <a:off x="820641" y="4105364"/>
              <a:ext cx="1549015" cy="1077218"/>
              <a:chOff x="1011141" y="4105364"/>
              <a:chExt cx="1549015" cy="1077218"/>
            </a:xfrm>
          </p:grpSpPr>
          <p:grpSp>
            <p:nvGrpSpPr>
              <p:cNvPr id="117" name="组合 17"/>
              <p:cNvGrpSpPr/>
              <p:nvPr/>
            </p:nvGrpSpPr>
            <p:grpSpPr bwMode="auto">
              <a:xfrm>
                <a:off x="1780761" y="4105364"/>
                <a:ext cx="779395" cy="1077218"/>
                <a:chOff x="7317178" y="942650"/>
                <a:chExt cx="639713" cy="1077859"/>
              </a:xfrm>
            </p:grpSpPr>
            <p:sp>
              <p:nvSpPr>
                <p:cNvPr id="122" name="矩形 17"/>
                <p:cNvSpPr>
                  <a:spLocks noChangeArrowheads="1"/>
                </p:cNvSpPr>
                <p:nvPr/>
              </p:nvSpPr>
              <p:spPr bwMode="auto">
                <a:xfrm>
                  <a:off x="7317178" y="942650"/>
                  <a:ext cx="639713" cy="107785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 dirty="0"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1</a:t>
                  </a:r>
                  <a:endParaRPr lang="en-US" altLang="zh-CN" sz="3200" b="1" dirty="0"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 dirty="0"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10</a:t>
                  </a:r>
                  <a:endParaRPr lang="zh-CN" altLang="en-US" sz="3200" b="1" baseline="30000" dirty="0"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  <p:cxnSp>
              <p:nvCxnSpPr>
                <p:cNvPr id="123" name="直接连接符 122"/>
                <p:cNvCxnSpPr/>
                <p:nvPr/>
              </p:nvCxnSpPr>
              <p:spPr>
                <a:xfrm>
                  <a:off x="7459505" y="1482373"/>
                  <a:ext cx="355735" cy="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18" name="矩形 17"/>
              <p:cNvSpPr>
                <a:spLocks noChangeArrowheads="1"/>
              </p:cNvSpPr>
              <p:nvPr/>
            </p:nvSpPr>
            <p:spPr bwMode="auto">
              <a:xfrm>
                <a:off x="1437271" y="4351586"/>
                <a:ext cx="673469" cy="5847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zh-CN" altLang="en-US" sz="3200" b="1">
                    <a:latin typeface="Times New Roman" panose="02020603050405020304" pitchFamily="18" charset="0"/>
                    <a:ea typeface="楷体_GB2312" panose="02010609030101010101" pitchFamily="49" charset="-122"/>
                  </a:rPr>
                  <a:t>－</a:t>
                </a:r>
                <a:endParaRPr lang="zh-CN" altLang="en-US" sz="3200" b="1">
                  <a:latin typeface="Times New Roman" panose="02020603050405020304" pitchFamily="18" charset="0"/>
                  <a:ea typeface="楷体_GB2312" panose="02010609030101010101" pitchFamily="49" charset="-122"/>
                </a:endParaRPr>
              </a:p>
            </p:txBody>
          </p:sp>
          <p:grpSp>
            <p:nvGrpSpPr>
              <p:cNvPr id="119" name="组合 17"/>
              <p:cNvGrpSpPr/>
              <p:nvPr/>
            </p:nvGrpSpPr>
            <p:grpSpPr bwMode="auto">
              <a:xfrm>
                <a:off x="1011141" y="4105364"/>
                <a:ext cx="779395" cy="1077218"/>
                <a:chOff x="7350016" y="942650"/>
                <a:chExt cx="639713" cy="1077859"/>
              </a:xfrm>
            </p:grpSpPr>
            <p:sp>
              <p:nvSpPr>
                <p:cNvPr id="120" name="矩形 17"/>
                <p:cNvSpPr>
                  <a:spLocks noChangeArrowheads="1"/>
                </p:cNvSpPr>
                <p:nvPr/>
              </p:nvSpPr>
              <p:spPr bwMode="auto">
                <a:xfrm>
                  <a:off x="7350016" y="942650"/>
                  <a:ext cx="639713" cy="107785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7</a:t>
                  </a:r>
                  <a:endParaRPr lang="en-US" altLang="zh-CN" sz="3200" b="1"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10</a:t>
                  </a:r>
                  <a:endParaRPr lang="zh-CN" altLang="en-US" sz="3200" b="1" baseline="30000"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  <p:cxnSp>
              <p:nvCxnSpPr>
                <p:cNvPr id="121" name="直接连接符 120"/>
                <p:cNvCxnSpPr/>
                <p:nvPr/>
              </p:nvCxnSpPr>
              <p:spPr>
                <a:xfrm>
                  <a:off x="7492049" y="1482373"/>
                  <a:ext cx="355736" cy="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116" name="矩形 17"/>
            <p:cNvSpPr>
              <a:spLocks noChangeArrowheads="1"/>
            </p:cNvSpPr>
            <p:nvPr/>
          </p:nvSpPr>
          <p:spPr bwMode="auto">
            <a:xfrm>
              <a:off x="2036351" y="4351586"/>
              <a:ext cx="649699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latin typeface="Times New Roman" panose="02020603050405020304" pitchFamily="18" charset="0"/>
                  <a:ea typeface="宋体" panose="02010600030101010101" pitchFamily="2" charset="-122"/>
                </a:rPr>
                <a:t>=</a:t>
              </a:r>
              <a:endParaRPr lang="zh-CN" altLang="en-US" sz="3200" b="1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</p:grpSp>
      <p:cxnSp>
        <p:nvCxnSpPr>
          <p:cNvPr id="124" name="直接连接符 123"/>
          <p:cNvCxnSpPr>
            <a:cxnSpLocks noChangeAspect="1"/>
          </p:cNvCxnSpPr>
          <p:nvPr/>
        </p:nvCxnSpPr>
        <p:spPr>
          <a:xfrm>
            <a:off x="7712075" y="1624923"/>
            <a:ext cx="396875" cy="395288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直接连接符 124"/>
          <p:cNvCxnSpPr>
            <a:cxnSpLocks noChangeAspect="1"/>
          </p:cNvCxnSpPr>
          <p:nvPr/>
        </p:nvCxnSpPr>
        <p:spPr>
          <a:xfrm>
            <a:off x="7673975" y="1129623"/>
            <a:ext cx="396875" cy="395288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直接连接符 125"/>
          <p:cNvCxnSpPr>
            <a:cxnSpLocks noChangeAspect="1"/>
          </p:cNvCxnSpPr>
          <p:nvPr/>
        </p:nvCxnSpPr>
        <p:spPr>
          <a:xfrm>
            <a:off x="3265488" y="1629686"/>
            <a:ext cx="398462" cy="396875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直接连接符 126"/>
          <p:cNvCxnSpPr>
            <a:cxnSpLocks noChangeAspect="1"/>
          </p:cNvCxnSpPr>
          <p:nvPr/>
        </p:nvCxnSpPr>
        <p:spPr>
          <a:xfrm>
            <a:off x="3251200" y="1150261"/>
            <a:ext cx="396875" cy="395287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8" name="组合 127"/>
          <p:cNvGrpSpPr/>
          <p:nvPr/>
        </p:nvGrpSpPr>
        <p:grpSpPr bwMode="auto">
          <a:xfrm>
            <a:off x="7900988" y="1055011"/>
            <a:ext cx="1052512" cy="1077912"/>
            <a:chOff x="1593481" y="4108539"/>
            <a:chExt cx="1052398" cy="1077218"/>
          </a:xfrm>
        </p:grpSpPr>
        <p:grpSp>
          <p:nvGrpSpPr>
            <p:cNvPr id="129" name="组合 17"/>
            <p:cNvGrpSpPr/>
            <p:nvPr/>
          </p:nvGrpSpPr>
          <p:grpSpPr bwMode="auto">
            <a:xfrm>
              <a:off x="1866484" y="4108539"/>
              <a:ext cx="779395" cy="1077218"/>
              <a:chOff x="7387539" y="945827"/>
              <a:chExt cx="639713" cy="1077859"/>
            </a:xfrm>
          </p:grpSpPr>
          <p:sp>
            <p:nvSpPr>
              <p:cNvPr id="131" name="矩形 17"/>
              <p:cNvSpPr>
                <a:spLocks noChangeArrowheads="1"/>
              </p:cNvSpPr>
              <p:nvPr/>
            </p:nvSpPr>
            <p:spPr bwMode="auto">
              <a:xfrm>
                <a:off x="7387539" y="945827"/>
                <a:ext cx="639713" cy="10778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3</a:t>
                </a:r>
                <a:endPara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5</a:t>
                </a:r>
                <a:endParaRPr lang="zh-CN" altLang="en-US" sz="3200" b="1" baseline="30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cxnSp>
            <p:nvCxnSpPr>
              <p:cNvPr id="132" name="直接连接符 131"/>
              <p:cNvCxnSpPr/>
              <p:nvPr/>
            </p:nvCxnSpPr>
            <p:spPr>
              <a:xfrm>
                <a:off x="7559529" y="1485550"/>
                <a:ext cx="295747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30" name="矩形 17"/>
            <p:cNvSpPr>
              <a:spLocks noChangeArrowheads="1"/>
            </p:cNvSpPr>
            <p:nvPr/>
          </p:nvSpPr>
          <p:spPr bwMode="auto">
            <a:xfrm>
              <a:off x="1593481" y="4354761"/>
              <a:ext cx="673469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=</a:t>
              </a:r>
              <a:endPara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" grpId="0"/>
      <p:bldP spid="80" grpId="0"/>
      <p:bldP spid="104" grpId="0"/>
      <p:bldP spid="10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7"/>
          <p:cNvGrpSpPr/>
          <p:nvPr/>
        </p:nvGrpSpPr>
        <p:grpSpPr bwMode="auto">
          <a:xfrm>
            <a:off x="4978400" y="1822450"/>
            <a:ext cx="779463" cy="1076325"/>
            <a:chOff x="7387539" y="952181"/>
            <a:chExt cx="639713" cy="1077859"/>
          </a:xfrm>
        </p:grpSpPr>
        <p:sp>
          <p:nvSpPr>
            <p:cNvPr id="22609" name="矩形 17"/>
            <p:cNvSpPr>
              <a:spLocks noChangeArrowheads="1"/>
            </p:cNvSpPr>
            <p:nvPr/>
          </p:nvSpPr>
          <p:spPr bwMode="auto">
            <a:xfrm>
              <a:off x="7387539" y="952181"/>
              <a:ext cx="639713" cy="10778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3</a:t>
              </a:r>
              <a:endPara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7</a:t>
              </a:r>
              <a:endParaRPr lang="zh-CN" altLang="en-US" sz="3200" b="1" baseline="30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cxnSp>
          <p:nvCxnSpPr>
            <p:cNvPr id="4" name="直接连接符 3"/>
            <p:cNvCxnSpPr/>
            <p:nvPr/>
          </p:nvCxnSpPr>
          <p:spPr>
            <a:xfrm>
              <a:off x="7559519" y="1491111"/>
              <a:ext cx="295753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531" name="组合 9"/>
          <p:cNvGrpSpPr/>
          <p:nvPr/>
        </p:nvGrpSpPr>
        <p:grpSpPr bwMode="auto">
          <a:xfrm>
            <a:off x="3217863" y="1808163"/>
            <a:ext cx="2946400" cy="1076325"/>
            <a:chOff x="952086" y="4105364"/>
            <a:chExt cx="2946204" cy="1077218"/>
          </a:xfrm>
        </p:grpSpPr>
        <p:sp>
          <p:nvSpPr>
            <p:cNvPr id="22600" name="矩形 17"/>
            <p:cNvSpPr>
              <a:spLocks noChangeArrowheads="1"/>
            </p:cNvSpPr>
            <p:nvPr/>
          </p:nvSpPr>
          <p:spPr bwMode="auto">
            <a:xfrm>
              <a:off x="2273866" y="4351585"/>
              <a:ext cx="1624424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latin typeface="Times New Roman" panose="02020603050405020304" pitchFamily="18" charset="0"/>
                  <a:ea typeface="宋体" panose="02010600030101010101" pitchFamily="2" charset="-122"/>
                </a:rPr>
                <a:t>= (     )</a:t>
              </a:r>
              <a:endParaRPr lang="zh-CN" altLang="en-US" sz="3200" b="1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grpSp>
          <p:nvGrpSpPr>
            <p:cNvPr id="22601" name="组合 10"/>
            <p:cNvGrpSpPr/>
            <p:nvPr/>
          </p:nvGrpSpPr>
          <p:grpSpPr bwMode="auto">
            <a:xfrm>
              <a:off x="952086" y="4105364"/>
              <a:ext cx="1503293" cy="1077218"/>
              <a:chOff x="1142586" y="4105364"/>
              <a:chExt cx="1503293" cy="1077218"/>
            </a:xfrm>
          </p:grpSpPr>
          <p:grpSp>
            <p:nvGrpSpPr>
              <p:cNvPr id="22602" name="组合 17"/>
              <p:cNvGrpSpPr/>
              <p:nvPr/>
            </p:nvGrpSpPr>
            <p:grpSpPr bwMode="auto">
              <a:xfrm>
                <a:off x="1866484" y="4105364"/>
                <a:ext cx="779395" cy="1077218"/>
                <a:chOff x="7387539" y="942650"/>
                <a:chExt cx="639713" cy="1077859"/>
              </a:xfrm>
            </p:grpSpPr>
            <p:sp>
              <p:nvSpPr>
                <p:cNvPr id="22607" name="矩形 17"/>
                <p:cNvSpPr>
                  <a:spLocks noChangeArrowheads="1"/>
                </p:cNvSpPr>
                <p:nvPr/>
              </p:nvSpPr>
              <p:spPr bwMode="auto">
                <a:xfrm>
                  <a:off x="7387539" y="942650"/>
                  <a:ext cx="639713" cy="107785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2</a:t>
                  </a:r>
                  <a:endParaRPr lang="en-US" altLang="zh-CN" sz="3200" b="1"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7</a:t>
                  </a:r>
                  <a:endParaRPr lang="zh-CN" altLang="en-US" sz="3200" b="1" baseline="30000"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  <p:cxnSp>
              <p:nvCxnSpPr>
                <p:cNvPr id="14" name="直接连接符 13"/>
                <p:cNvCxnSpPr/>
                <p:nvPr/>
              </p:nvCxnSpPr>
              <p:spPr>
                <a:xfrm>
                  <a:off x="7559485" y="1481579"/>
                  <a:ext cx="295759" cy="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2603" name="矩形 17"/>
              <p:cNvSpPr>
                <a:spLocks noChangeArrowheads="1"/>
              </p:cNvSpPr>
              <p:nvPr/>
            </p:nvSpPr>
            <p:spPr bwMode="auto">
              <a:xfrm>
                <a:off x="1555381" y="4351586"/>
                <a:ext cx="673469" cy="5847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zh-CN" altLang="en-US" sz="3200" b="1">
                    <a:latin typeface="Times New Roman" panose="02020603050405020304" pitchFamily="18" charset="0"/>
                    <a:ea typeface="楷体_GB2312" panose="02010609030101010101" pitchFamily="49" charset="-122"/>
                  </a:rPr>
                  <a:t>－</a:t>
                </a:r>
                <a:endParaRPr lang="zh-CN" altLang="en-US" sz="3200" b="1">
                  <a:latin typeface="Times New Roman" panose="02020603050405020304" pitchFamily="18" charset="0"/>
                  <a:ea typeface="楷体_GB2312" panose="02010609030101010101" pitchFamily="49" charset="-122"/>
                </a:endParaRPr>
              </a:p>
            </p:txBody>
          </p:sp>
          <p:grpSp>
            <p:nvGrpSpPr>
              <p:cNvPr id="22604" name="组合 17"/>
              <p:cNvGrpSpPr/>
              <p:nvPr/>
            </p:nvGrpSpPr>
            <p:grpSpPr bwMode="auto">
              <a:xfrm>
                <a:off x="1142586" y="4105364"/>
                <a:ext cx="779395" cy="1077218"/>
                <a:chOff x="7457902" y="942650"/>
                <a:chExt cx="639713" cy="1077859"/>
              </a:xfrm>
            </p:grpSpPr>
            <p:sp>
              <p:nvSpPr>
                <p:cNvPr id="22605" name="矩形 17"/>
                <p:cNvSpPr>
                  <a:spLocks noChangeArrowheads="1"/>
                </p:cNvSpPr>
                <p:nvPr/>
              </p:nvSpPr>
              <p:spPr bwMode="auto">
                <a:xfrm>
                  <a:off x="7457902" y="942650"/>
                  <a:ext cx="639713" cy="107785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5</a:t>
                  </a:r>
                  <a:endParaRPr lang="en-US" altLang="zh-CN" sz="3200" b="1"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7</a:t>
                  </a:r>
                  <a:endParaRPr lang="zh-CN" altLang="en-US" sz="3200" b="1" baseline="30000"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  <p:cxnSp>
              <p:nvCxnSpPr>
                <p:cNvPr id="12" name="直接连接符 11"/>
                <p:cNvCxnSpPr/>
                <p:nvPr/>
              </p:nvCxnSpPr>
              <p:spPr>
                <a:xfrm>
                  <a:off x="7629885" y="1481579"/>
                  <a:ext cx="295759" cy="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22532" name="组合 159"/>
          <p:cNvGrpSpPr/>
          <p:nvPr/>
        </p:nvGrpSpPr>
        <p:grpSpPr bwMode="auto">
          <a:xfrm>
            <a:off x="5999163" y="1808163"/>
            <a:ext cx="2838450" cy="1076325"/>
            <a:chOff x="820641" y="4105364"/>
            <a:chExt cx="2838451" cy="1077218"/>
          </a:xfrm>
        </p:grpSpPr>
        <p:grpSp>
          <p:nvGrpSpPr>
            <p:cNvPr id="22591" name="组合 160"/>
            <p:cNvGrpSpPr/>
            <p:nvPr/>
          </p:nvGrpSpPr>
          <p:grpSpPr bwMode="auto">
            <a:xfrm>
              <a:off x="820641" y="4105364"/>
              <a:ext cx="1549015" cy="1077218"/>
              <a:chOff x="1011141" y="4105364"/>
              <a:chExt cx="1549015" cy="1077218"/>
            </a:xfrm>
          </p:grpSpPr>
          <p:grpSp>
            <p:nvGrpSpPr>
              <p:cNvPr id="22593" name="组合 17"/>
              <p:cNvGrpSpPr/>
              <p:nvPr/>
            </p:nvGrpSpPr>
            <p:grpSpPr bwMode="auto">
              <a:xfrm>
                <a:off x="1780761" y="4105364"/>
                <a:ext cx="779395" cy="1077218"/>
                <a:chOff x="7317178" y="942650"/>
                <a:chExt cx="639713" cy="1077859"/>
              </a:xfrm>
            </p:grpSpPr>
            <p:sp>
              <p:nvSpPr>
                <p:cNvPr id="22598" name="矩形 17"/>
                <p:cNvSpPr>
                  <a:spLocks noChangeArrowheads="1"/>
                </p:cNvSpPr>
                <p:nvPr/>
              </p:nvSpPr>
              <p:spPr bwMode="auto">
                <a:xfrm>
                  <a:off x="7317178" y="942650"/>
                  <a:ext cx="639713" cy="107785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8</a:t>
                  </a:r>
                  <a:endParaRPr lang="en-US" altLang="zh-CN" sz="3200" b="1"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17</a:t>
                  </a:r>
                  <a:endParaRPr lang="zh-CN" altLang="en-US" sz="3200" b="1" baseline="30000"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  <p:cxnSp>
              <p:nvCxnSpPr>
                <p:cNvPr id="24" name="直接连接符 23"/>
                <p:cNvCxnSpPr/>
                <p:nvPr/>
              </p:nvCxnSpPr>
              <p:spPr>
                <a:xfrm>
                  <a:off x="7459465" y="1481579"/>
                  <a:ext cx="355716" cy="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2594" name="矩形 17"/>
              <p:cNvSpPr>
                <a:spLocks noChangeArrowheads="1"/>
              </p:cNvSpPr>
              <p:nvPr/>
            </p:nvSpPr>
            <p:spPr bwMode="auto">
              <a:xfrm>
                <a:off x="1446796" y="4351586"/>
                <a:ext cx="673469" cy="5847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latin typeface="Times New Roman" panose="02020603050405020304" pitchFamily="18" charset="0"/>
                    <a:ea typeface="宋体" panose="02010600030101010101" pitchFamily="2" charset="-122"/>
                  </a:rPr>
                  <a:t>+</a:t>
                </a:r>
                <a:endParaRPr lang="zh-CN" altLang="en-US" sz="3200" b="1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grpSp>
            <p:nvGrpSpPr>
              <p:cNvPr id="22595" name="组合 17"/>
              <p:cNvGrpSpPr/>
              <p:nvPr/>
            </p:nvGrpSpPr>
            <p:grpSpPr bwMode="auto">
              <a:xfrm>
                <a:off x="1011141" y="4105364"/>
                <a:ext cx="779395" cy="1077218"/>
                <a:chOff x="7350016" y="942650"/>
                <a:chExt cx="639713" cy="1077859"/>
              </a:xfrm>
            </p:grpSpPr>
            <p:sp>
              <p:nvSpPr>
                <p:cNvPr id="22596" name="矩形 17"/>
                <p:cNvSpPr>
                  <a:spLocks noChangeArrowheads="1"/>
                </p:cNvSpPr>
                <p:nvPr/>
              </p:nvSpPr>
              <p:spPr bwMode="auto">
                <a:xfrm>
                  <a:off x="7350016" y="942650"/>
                  <a:ext cx="639713" cy="107785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7</a:t>
                  </a:r>
                  <a:endParaRPr lang="en-US" altLang="zh-CN" sz="3200" b="1"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17</a:t>
                  </a:r>
                  <a:endParaRPr lang="zh-CN" altLang="en-US" sz="3200" b="1" baseline="30000"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  <p:cxnSp>
              <p:nvCxnSpPr>
                <p:cNvPr id="22" name="直接连接符 21"/>
                <p:cNvCxnSpPr/>
                <p:nvPr/>
              </p:nvCxnSpPr>
              <p:spPr>
                <a:xfrm>
                  <a:off x="7492042" y="1481579"/>
                  <a:ext cx="355717" cy="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22592" name="矩形 17"/>
            <p:cNvSpPr>
              <a:spLocks noChangeArrowheads="1"/>
            </p:cNvSpPr>
            <p:nvPr/>
          </p:nvSpPr>
          <p:spPr bwMode="auto">
            <a:xfrm>
              <a:off x="2226852" y="4351586"/>
              <a:ext cx="1432240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latin typeface="Times New Roman" panose="02020603050405020304" pitchFamily="18" charset="0"/>
                  <a:ea typeface="宋体" panose="02010600030101010101" pitchFamily="2" charset="-122"/>
                </a:rPr>
                <a:t>= (     )</a:t>
              </a:r>
              <a:endParaRPr lang="zh-CN" altLang="en-US" sz="3200" b="1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</p:grpSp>
      <p:sp>
        <p:nvSpPr>
          <p:cNvPr id="25" name="矩形 17"/>
          <p:cNvSpPr>
            <a:spLocks noChangeArrowheads="1"/>
          </p:cNvSpPr>
          <p:nvPr/>
        </p:nvSpPr>
        <p:spPr bwMode="auto">
          <a:xfrm>
            <a:off x="712788" y="3332163"/>
            <a:ext cx="5810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1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22534" name="标题 5"/>
          <p:cNvSpPr txBox="1">
            <a:spLocks noChangeArrowheads="1"/>
          </p:cNvSpPr>
          <p:nvPr/>
        </p:nvSpPr>
        <p:spPr bwMode="auto">
          <a:xfrm>
            <a:off x="503238" y="795338"/>
            <a:ext cx="1960562" cy="658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2.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填空。</a:t>
            </a:r>
            <a:endParaRPr lang="zh-CN" altLang="en-US" sz="32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grpSp>
        <p:nvGrpSpPr>
          <p:cNvPr id="27" name="组合 26"/>
          <p:cNvGrpSpPr/>
          <p:nvPr/>
        </p:nvGrpSpPr>
        <p:grpSpPr bwMode="auto">
          <a:xfrm>
            <a:off x="7837488" y="1820863"/>
            <a:ext cx="779462" cy="1076325"/>
            <a:chOff x="5436870" y="2994114"/>
            <a:chExt cx="779395" cy="1077218"/>
          </a:xfrm>
        </p:grpSpPr>
        <p:sp>
          <p:nvSpPr>
            <p:cNvPr id="22589" name="矩形 17"/>
            <p:cNvSpPr>
              <a:spLocks noChangeArrowheads="1"/>
            </p:cNvSpPr>
            <p:nvPr/>
          </p:nvSpPr>
          <p:spPr bwMode="auto">
            <a:xfrm>
              <a:off x="5436870" y="2994114"/>
              <a:ext cx="779395" cy="1077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15</a:t>
              </a:r>
              <a:endPara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17</a:t>
              </a:r>
              <a:endParaRPr lang="zh-CN" altLang="en-US" sz="3200" b="1" baseline="30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cxnSp>
          <p:nvCxnSpPr>
            <p:cNvPr id="29" name="直接连接符 28"/>
            <p:cNvCxnSpPr/>
            <p:nvPr/>
          </p:nvCxnSpPr>
          <p:spPr bwMode="auto">
            <a:xfrm>
              <a:off x="5578145" y="3532722"/>
              <a:ext cx="504782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536" name="组合 96"/>
          <p:cNvGrpSpPr/>
          <p:nvPr/>
        </p:nvGrpSpPr>
        <p:grpSpPr bwMode="auto">
          <a:xfrm>
            <a:off x="373063" y="1808163"/>
            <a:ext cx="2838450" cy="1076325"/>
            <a:chOff x="820641" y="4105364"/>
            <a:chExt cx="2838451" cy="1077218"/>
          </a:xfrm>
        </p:grpSpPr>
        <p:grpSp>
          <p:nvGrpSpPr>
            <p:cNvPr id="22580" name="组合 97"/>
            <p:cNvGrpSpPr/>
            <p:nvPr/>
          </p:nvGrpSpPr>
          <p:grpSpPr bwMode="auto">
            <a:xfrm>
              <a:off x="820641" y="4105364"/>
              <a:ext cx="1549015" cy="1077218"/>
              <a:chOff x="1011141" y="4105364"/>
              <a:chExt cx="1549015" cy="1077218"/>
            </a:xfrm>
          </p:grpSpPr>
          <p:grpSp>
            <p:nvGrpSpPr>
              <p:cNvPr id="22582" name="组合 17"/>
              <p:cNvGrpSpPr/>
              <p:nvPr/>
            </p:nvGrpSpPr>
            <p:grpSpPr bwMode="auto">
              <a:xfrm>
                <a:off x="1780761" y="4105364"/>
                <a:ext cx="779395" cy="1077218"/>
                <a:chOff x="7317178" y="942650"/>
                <a:chExt cx="639713" cy="1077859"/>
              </a:xfrm>
            </p:grpSpPr>
            <p:sp>
              <p:nvSpPr>
                <p:cNvPr id="22587" name="矩形 17"/>
                <p:cNvSpPr>
                  <a:spLocks noChangeArrowheads="1"/>
                </p:cNvSpPr>
                <p:nvPr/>
              </p:nvSpPr>
              <p:spPr bwMode="auto">
                <a:xfrm>
                  <a:off x="7317178" y="942650"/>
                  <a:ext cx="639713" cy="107785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7</a:t>
                  </a:r>
                  <a:endParaRPr lang="en-US" altLang="zh-CN" sz="3200" b="1"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13</a:t>
                  </a:r>
                  <a:endParaRPr lang="zh-CN" altLang="en-US" sz="3200" b="1" baseline="30000"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  <p:cxnSp>
              <p:nvCxnSpPr>
                <p:cNvPr id="39" name="直接连接符 38"/>
                <p:cNvCxnSpPr/>
                <p:nvPr/>
              </p:nvCxnSpPr>
              <p:spPr>
                <a:xfrm>
                  <a:off x="7459465" y="1481579"/>
                  <a:ext cx="355716" cy="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2583" name="矩形 17"/>
              <p:cNvSpPr>
                <a:spLocks noChangeArrowheads="1"/>
              </p:cNvSpPr>
              <p:nvPr/>
            </p:nvSpPr>
            <p:spPr bwMode="auto">
              <a:xfrm>
                <a:off x="1446796" y="4351586"/>
                <a:ext cx="673469" cy="5847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latin typeface="Times New Roman" panose="02020603050405020304" pitchFamily="18" charset="0"/>
                    <a:ea typeface="宋体" panose="02010600030101010101" pitchFamily="2" charset="-122"/>
                  </a:rPr>
                  <a:t>+</a:t>
                </a:r>
                <a:endParaRPr lang="zh-CN" altLang="en-US" sz="3200" b="1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grpSp>
            <p:nvGrpSpPr>
              <p:cNvPr id="22584" name="组合 17"/>
              <p:cNvGrpSpPr/>
              <p:nvPr/>
            </p:nvGrpSpPr>
            <p:grpSpPr bwMode="auto">
              <a:xfrm>
                <a:off x="1011141" y="4105364"/>
                <a:ext cx="779395" cy="1077218"/>
                <a:chOff x="7350016" y="942650"/>
                <a:chExt cx="639713" cy="1077859"/>
              </a:xfrm>
            </p:grpSpPr>
            <p:sp>
              <p:nvSpPr>
                <p:cNvPr id="22585" name="矩形 17"/>
                <p:cNvSpPr>
                  <a:spLocks noChangeArrowheads="1"/>
                </p:cNvSpPr>
                <p:nvPr/>
              </p:nvSpPr>
              <p:spPr bwMode="auto">
                <a:xfrm>
                  <a:off x="7350016" y="942650"/>
                  <a:ext cx="639713" cy="107785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1</a:t>
                  </a:r>
                  <a:endParaRPr lang="en-US" altLang="zh-CN" sz="3200" b="1"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13</a:t>
                  </a:r>
                  <a:endParaRPr lang="zh-CN" altLang="en-US" sz="3200" b="1" baseline="30000"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  <p:cxnSp>
              <p:nvCxnSpPr>
                <p:cNvPr id="37" name="直接连接符 36"/>
                <p:cNvCxnSpPr/>
                <p:nvPr/>
              </p:nvCxnSpPr>
              <p:spPr>
                <a:xfrm>
                  <a:off x="7492042" y="1481579"/>
                  <a:ext cx="355717" cy="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22581" name="矩形 17"/>
            <p:cNvSpPr>
              <a:spLocks noChangeArrowheads="1"/>
            </p:cNvSpPr>
            <p:nvPr/>
          </p:nvSpPr>
          <p:spPr bwMode="auto">
            <a:xfrm>
              <a:off x="2226852" y="4351586"/>
              <a:ext cx="1432240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latin typeface="Times New Roman" panose="02020603050405020304" pitchFamily="18" charset="0"/>
                  <a:ea typeface="宋体" panose="02010600030101010101" pitchFamily="2" charset="-122"/>
                </a:rPr>
                <a:t>= (     )</a:t>
              </a:r>
              <a:endParaRPr lang="zh-CN" altLang="en-US" sz="3200" b="1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40" name="组合 39"/>
          <p:cNvGrpSpPr/>
          <p:nvPr/>
        </p:nvGrpSpPr>
        <p:grpSpPr bwMode="auto">
          <a:xfrm>
            <a:off x="2211388" y="1814513"/>
            <a:ext cx="779462" cy="1076325"/>
            <a:chOff x="5436870" y="2994114"/>
            <a:chExt cx="779395" cy="1077218"/>
          </a:xfrm>
        </p:grpSpPr>
        <p:sp>
          <p:nvSpPr>
            <p:cNvPr id="22578" name="矩形 17"/>
            <p:cNvSpPr>
              <a:spLocks noChangeArrowheads="1"/>
            </p:cNvSpPr>
            <p:nvPr/>
          </p:nvSpPr>
          <p:spPr bwMode="auto">
            <a:xfrm>
              <a:off x="5436870" y="2994114"/>
              <a:ext cx="779395" cy="1077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8</a:t>
              </a:r>
              <a:endPara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13</a:t>
              </a:r>
              <a:endParaRPr lang="zh-CN" altLang="en-US" sz="3200" b="1" baseline="30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cxnSp>
          <p:nvCxnSpPr>
            <p:cNvPr id="42" name="直接连接符 41"/>
            <p:cNvCxnSpPr/>
            <p:nvPr/>
          </p:nvCxnSpPr>
          <p:spPr bwMode="auto">
            <a:xfrm>
              <a:off x="5578145" y="3532722"/>
              <a:ext cx="504782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538" name="组合 20"/>
          <p:cNvGrpSpPr/>
          <p:nvPr/>
        </p:nvGrpSpPr>
        <p:grpSpPr bwMode="auto">
          <a:xfrm>
            <a:off x="406400" y="3049588"/>
            <a:ext cx="2714625" cy="1077912"/>
            <a:chOff x="-387976" y="4066282"/>
            <a:chExt cx="2712527" cy="1077218"/>
          </a:xfrm>
        </p:grpSpPr>
        <p:grpSp>
          <p:nvGrpSpPr>
            <p:cNvPr id="22567" name="组合 17"/>
            <p:cNvGrpSpPr/>
            <p:nvPr/>
          </p:nvGrpSpPr>
          <p:grpSpPr bwMode="auto">
            <a:xfrm>
              <a:off x="1545156" y="4066282"/>
              <a:ext cx="779395" cy="1077218"/>
              <a:chOff x="7387540" y="952181"/>
              <a:chExt cx="639713" cy="1077859"/>
            </a:xfrm>
          </p:grpSpPr>
          <p:sp>
            <p:nvSpPr>
              <p:cNvPr id="22576" name="矩形 17"/>
              <p:cNvSpPr>
                <a:spLocks noChangeArrowheads="1"/>
              </p:cNvSpPr>
              <p:nvPr/>
            </p:nvSpPr>
            <p:spPr bwMode="auto">
              <a:xfrm>
                <a:off x="7387540" y="952181"/>
                <a:ext cx="639713" cy="10778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latin typeface="Times New Roman" panose="02020603050405020304" pitchFamily="18" charset="0"/>
                    <a:ea typeface="宋体" panose="02010600030101010101" pitchFamily="2" charset="-122"/>
                  </a:rPr>
                  <a:t>11</a:t>
                </a:r>
                <a:endParaRPr lang="en-US" altLang="zh-CN" sz="3200" b="1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latin typeface="Times New Roman" panose="02020603050405020304" pitchFamily="18" charset="0"/>
                    <a:ea typeface="宋体" panose="02010600030101010101" pitchFamily="2" charset="-122"/>
                  </a:rPr>
                  <a:t>12</a:t>
                </a:r>
                <a:endParaRPr lang="zh-CN" altLang="en-US" sz="3200" b="1" baseline="300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cxnSp>
            <p:nvCxnSpPr>
              <p:cNvPr id="54" name="直接连接符 53"/>
              <p:cNvCxnSpPr/>
              <p:nvPr/>
            </p:nvCxnSpPr>
            <p:spPr>
              <a:xfrm>
                <a:off x="7529895" y="1490317"/>
                <a:ext cx="355442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2568" name="组合 117"/>
            <p:cNvGrpSpPr/>
            <p:nvPr/>
          </p:nvGrpSpPr>
          <p:grpSpPr bwMode="auto">
            <a:xfrm>
              <a:off x="-387976" y="4066282"/>
              <a:ext cx="2209771" cy="1077218"/>
              <a:chOff x="514379" y="4105364"/>
              <a:chExt cx="2209771" cy="1077218"/>
            </a:xfrm>
          </p:grpSpPr>
          <p:grpSp>
            <p:nvGrpSpPr>
              <p:cNvPr id="22569" name="组合 118"/>
              <p:cNvGrpSpPr/>
              <p:nvPr/>
            </p:nvGrpSpPr>
            <p:grpSpPr bwMode="auto">
              <a:xfrm>
                <a:off x="514379" y="4105364"/>
                <a:ext cx="1855277" cy="1077218"/>
                <a:chOff x="704879" y="4105364"/>
                <a:chExt cx="1855277" cy="1077218"/>
              </a:xfrm>
            </p:grpSpPr>
            <p:sp>
              <p:nvSpPr>
                <p:cNvPr id="22571" name="矩形 17"/>
                <p:cNvSpPr>
                  <a:spLocks noChangeArrowheads="1"/>
                </p:cNvSpPr>
                <p:nvPr/>
              </p:nvSpPr>
              <p:spPr bwMode="auto">
                <a:xfrm>
                  <a:off x="704879" y="4357148"/>
                  <a:ext cx="1150020" cy="58477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(     )</a:t>
                  </a:r>
                  <a:endParaRPr lang="zh-CN" altLang="en-US" sz="3200" b="1" baseline="30000"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  <p:grpSp>
              <p:nvGrpSpPr>
                <p:cNvPr id="22572" name="组合 17"/>
                <p:cNvGrpSpPr/>
                <p:nvPr/>
              </p:nvGrpSpPr>
              <p:grpSpPr bwMode="auto">
                <a:xfrm>
                  <a:off x="1780761" y="4105364"/>
                  <a:ext cx="779395" cy="1077218"/>
                  <a:chOff x="7317178" y="942650"/>
                  <a:chExt cx="639713" cy="1077859"/>
                </a:xfrm>
              </p:grpSpPr>
              <p:sp>
                <p:nvSpPr>
                  <p:cNvPr id="22574" name="矩形 17"/>
                  <p:cNvSpPr>
                    <a:spLocks noChangeArrowheads="1"/>
                  </p:cNvSpPr>
                  <p:nvPr/>
                </p:nvSpPr>
                <p:spPr bwMode="auto">
                  <a:xfrm>
                    <a:off x="7317178" y="942650"/>
                    <a:ext cx="639713" cy="1077859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defRPr>
                        <a:solidFill>
                          <a:schemeClr val="tx1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defRPr>
                    </a:lvl9pPr>
                  </a:lstStyle>
                  <a:p>
                    <a:pPr algn="ctr" eaLnBrk="1" hangingPunct="1">
                      <a:buFont typeface="Arial" panose="020B0604020202020204" pitchFamily="34" charset="0"/>
                      <a:buNone/>
                    </a:pPr>
                    <a:r>
                      <a:rPr lang="en-US" altLang="zh-CN" sz="3200" b="1">
                        <a:latin typeface="Times New Roman" panose="02020603050405020304" pitchFamily="18" charset="0"/>
                        <a:ea typeface="宋体" panose="02010600030101010101" pitchFamily="2" charset="-122"/>
                      </a:rPr>
                      <a:t>1</a:t>
                    </a:r>
                    <a:endParaRPr lang="en-US" altLang="zh-CN" sz="3200" b="1">
                      <a:latin typeface="Times New Roman" panose="02020603050405020304" pitchFamily="18" charset="0"/>
                      <a:ea typeface="宋体" panose="02010600030101010101" pitchFamily="2" charset="-122"/>
                    </a:endParaRPr>
                  </a:p>
                  <a:p>
                    <a:pPr algn="ctr" eaLnBrk="1" hangingPunct="1">
                      <a:buFont typeface="Arial" panose="020B0604020202020204" pitchFamily="34" charset="0"/>
                      <a:buNone/>
                    </a:pPr>
                    <a:r>
                      <a:rPr lang="en-US" altLang="zh-CN" sz="3200" b="1">
                        <a:latin typeface="Times New Roman" panose="02020603050405020304" pitchFamily="18" charset="0"/>
                        <a:ea typeface="宋体" panose="02010600030101010101" pitchFamily="2" charset="-122"/>
                      </a:rPr>
                      <a:t>12</a:t>
                    </a:r>
                    <a:endParaRPr lang="zh-CN" altLang="en-US" sz="3200" b="1" baseline="30000">
                      <a:latin typeface="Times New Roman" panose="02020603050405020304" pitchFamily="18" charset="0"/>
                      <a:ea typeface="宋体" panose="02010600030101010101" pitchFamily="2" charset="-122"/>
                    </a:endParaRPr>
                  </a:p>
                </p:txBody>
              </p:sp>
              <p:cxnSp>
                <p:nvCxnSpPr>
                  <p:cNvPr id="52" name="直接连接符 51"/>
                  <p:cNvCxnSpPr/>
                  <p:nvPr/>
                </p:nvCxnSpPr>
                <p:spPr>
                  <a:xfrm>
                    <a:off x="7460077" y="1482373"/>
                    <a:ext cx="355442" cy="0"/>
                  </a:xfrm>
                  <a:prstGeom prst="line">
                    <a:avLst/>
                  </a:prstGeom>
                  <a:ln w="2857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22573" name="矩形 17"/>
                <p:cNvSpPr>
                  <a:spLocks noChangeArrowheads="1"/>
                </p:cNvSpPr>
                <p:nvPr/>
              </p:nvSpPr>
              <p:spPr bwMode="auto">
                <a:xfrm>
                  <a:off x="1437271" y="4351586"/>
                  <a:ext cx="673469" cy="58477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zh-CN" altLang="en-US" sz="3200" b="1">
                      <a:latin typeface="Times New Roman" panose="02020603050405020304" pitchFamily="18" charset="0"/>
                      <a:ea typeface="楷体_GB2312" panose="02010609030101010101" pitchFamily="49" charset="-122"/>
                    </a:rPr>
                    <a:t>－</a:t>
                  </a:r>
                  <a:endParaRPr lang="zh-CN" altLang="en-US" sz="3200" b="1">
                    <a:latin typeface="Times New Roman" panose="02020603050405020304" pitchFamily="18" charset="0"/>
                    <a:ea typeface="楷体_GB2312" panose="02010609030101010101" pitchFamily="49" charset="-122"/>
                  </a:endParaRPr>
                </a:p>
              </p:txBody>
            </p:sp>
          </p:grpSp>
          <p:sp>
            <p:nvSpPr>
              <p:cNvPr id="22570" name="矩形 17"/>
              <p:cNvSpPr>
                <a:spLocks noChangeArrowheads="1"/>
              </p:cNvSpPr>
              <p:nvPr/>
            </p:nvSpPr>
            <p:spPr bwMode="auto">
              <a:xfrm>
                <a:off x="2074451" y="4351586"/>
                <a:ext cx="649699" cy="5847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latin typeface="Times New Roman" panose="02020603050405020304" pitchFamily="18" charset="0"/>
                    <a:ea typeface="宋体" panose="02010600030101010101" pitchFamily="2" charset="-122"/>
                  </a:rPr>
                  <a:t>=</a:t>
                </a:r>
                <a:endParaRPr lang="zh-CN" altLang="en-US" sz="3200" b="1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</p:grpSp>
      </p:grpSp>
      <p:grpSp>
        <p:nvGrpSpPr>
          <p:cNvPr id="22539" name="组合 21"/>
          <p:cNvGrpSpPr/>
          <p:nvPr/>
        </p:nvGrpSpPr>
        <p:grpSpPr bwMode="auto">
          <a:xfrm>
            <a:off x="3154363" y="3065463"/>
            <a:ext cx="2825750" cy="1076325"/>
            <a:chOff x="3730211" y="1233660"/>
            <a:chExt cx="2825765" cy="1077218"/>
          </a:xfrm>
        </p:grpSpPr>
        <p:grpSp>
          <p:nvGrpSpPr>
            <p:cNvPr id="22557" name="组合 17"/>
            <p:cNvGrpSpPr/>
            <p:nvPr/>
          </p:nvGrpSpPr>
          <p:grpSpPr bwMode="auto">
            <a:xfrm>
              <a:off x="5776581" y="1233660"/>
              <a:ext cx="779395" cy="1077218"/>
              <a:chOff x="7410993" y="952181"/>
              <a:chExt cx="639713" cy="1077859"/>
            </a:xfrm>
          </p:grpSpPr>
          <p:sp>
            <p:nvSpPr>
              <p:cNvPr id="22565" name="矩形 17"/>
              <p:cNvSpPr>
                <a:spLocks noChangeArrowheads="1"/>
              </p:cNvSpPr>
              <p:nvPr/>
            </p:nvSpPr>
            <p:spPr bwMode="auto">
              <a:xfrm>
                <a:off x="7410993" y="952181"/>
                <a:ext cx="639713" cy="10778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 dirty="0">
                    <a:latin typeface="Times New Roman" panose="02020603050405020304" pitchFamily="18" charset="0"/>
                    <a:ea typeface="宋体" panose="02010600030101010101" pitchFamily="2" charset="-122"/>
                  </a:rPr>
                  <a:t>13</a:t>
                </a:r>
                <a:endParaRPr lang="en-US" altLang="zh-CN" sz="3200" b="1" dirty="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 dirty="0">
                    <a:latin typeface="Times New Roman" panose="02020603050405020304" pitchFamily="18" charset="0"/>
                    <a:ea typeface="宋体" panose="02010600030101010101" pitchFamily="2" charset="-122"/>
                  </a:rPr>
                  <a:t>5</a:t>
                </a:r>
                <a:endParaRPr lang="zh-CN" altLang="en-US" sz="3200" b="1" baseline="30000" dirty="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cxnSp>
            <p:nvCxnSpPr>
              <p:cNvPr id="65" name="直接连接符 64"/>
              <p:cNvCxnSpPr/>
              <p:nvPr/>
            </p:nvCxnSpPr>
            <p:spPr>
              <a:xfrm>
                <a:off x="7538628" y="1491110"/>
                <a:ext cx="384385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2558" name="组合 182"/>
            <p:cNvGrpSpPr/>
            <p:nvPr/>
          </p:nvGrpSpPr>
          <p:grpSpPr bwMode="auto">
            <a:xfrm>
              <a:off x="3730211" y="1233660"/>
              <a:ext cx="2375314" cy="1077218"/>
              <a:chOff x="952086" y="4105364"/>
              <a:chExt cx="2375314" cy="1077218"/>
            </a:xfrm>
          </p:grpSpPr>
          <p:grpSp>
            <p:nvGrpSpPr>
              <p:cNvPr id="22559" name="组合 183"/>
              <p:cNvGrpSpPr/>
              <p:nvPr/>
            </p:nvGrpSpPr>
            <p:grpSpPr bwMode="auto">
              <a:xfrm>
                <a:off x="952086" y="4105364"/>
                <a:ext cx="1086264" cy="1077218"/>
                <a:chOff x="1142586" y="4105364"/>
                <a:chExt cx="1086264" cy="1077218"/>
              </a:xfrm>
            </p:grpSpPr>
            <p:sp>
              <p:nvSpPr>
                <p:cNvPr id="22561" name="矩形 17"/>
                <p:cNvSpPr>
                  <a:spLocks noChangeArrowheads="1"/>
                </p:cNvSpPr>
                <p:nvPr/>
              </p:nvSpPr>
              <p:spPr bwMode="auto">
                <a:xfrm>
                  <a:off x="1555381" y="4351586"/>
                  <a:ext cx="673469" cy="58477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+</a:t>
                  </a:r>
                  <a:endParaRPr lang="zh-CN" altLang="en-US" sz="3200" b="1"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  <p:grpSp>
              <p:nvGrpSpPr>
                <p:cNvPr id="22562" name="组合 17"/>
                <p:cNvGrpSpPr/>
                <p:nvPr/>
              </p:nvGrpSpPr>
              <p:grpSpPr bwMode="auto">
                <a:xfrm>
                  <a:off x="1142586" y="4105364"/>
                  <a:ext cx="779395" cy="1077218"/>
                  <a:chOff x="7457902" y="942650"/>
                  <a:chExt cx="639713" cy="1077859"/>
                </a:xfrm>
              </p:grpSpPr>
              <p:sp>
                <p:nvSpPr>
                  <p:cNvPr id="22563" name="矩形 17"/>
                  <p:cNvSpPr>
                    <a:spLocks noChangeArrowheads="1"/>
                  </p:cNvSpPr>
                  <p:nvPr/>
                </p:nvSpPr>
                <p:spPr bwMode="auto">
                  <a:xfrm>
                    <a:off x="7457902" y="942650"/>
                    <a:ext cx="639713" cy="1077859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defRPr>
                        <a:solidFill>
                          <a:schemeClr val="tx1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defRPr>
                    </a:lvl9pPr>
                  </a:lstStyle>
                  <a:p>
                    <a:pPr algn="ctr" eaLnBrk="1" hangingPunct="1">
                      <a:buFont typeface="Arial" panose="020B0604020202020204" pitchFamily="34" charset="0"/>
                      <a:buNone/>
                    </a:pPr>
                    <a:r>
                      <a:rPr lang="en-US" altLang="zh-CN" sz="3200" b="1">
                        <a:latin typeface="Times New Roman" panose="02020603050405020304" pitchFamily="18" charset="0"/>
                        <a:ea typeface="宋体" panose="02010600030101010101" pitchFamily="2" charset="-122"/>
                      </a:rPr>
                      <a:t>7</a:t>
                    </a:r>
                    <a:endParaRPr lang="en-US" altLang="zh-CN" sz="3200" b="1">
                      <a:latin typeface="Times New Roman" panose="02020603050405020304" pitchFamily="18" charset="0"/>
                      <a:ea typeface="宋体" panose="02010600030101010101" pitchFamily="2" charset="-122"/>
                    </a:endParaRPr>
                  </a:p>
                  <a:p>
                    <a:pPr algn="ctr" eaLnBrk="1" hangingPunct="1">
                      <a:buFont typeface="Arial" panose="020B0604020202020204" pitchFamily="34" charset="0"/>
                      <a:buNone/>
                    </a:pPr>
                    <a:r>
                      <a:rPr lang="en-US" altLang="zh-CN" sz="3200" b="1">
                        <a:latin typeface="Times New Roman" panose="02020603050405020304" pitchFamily="18" charset="0"/>
                        <a:ea typeface="宋体" panose="02010600030101010101" pitchFamily="2" charset="-122"/>
                      </a:rPr>
                      <a:t>5</a:t>
                    </a:r>
                    <a:endParaRPr lang="zh-CN" altLang="en-US" sz="3200" b="1" baseline="30000">
                      <a:latin typeface="Times New Roman" panose="02020603050405020304" pitchFamily="18" charset="0"/>
                      <a:ea typeface="宋体" panose="02010600030101010101" pitchFamily="2" charset="-122"/>
                    </a:endParaRPr>
                  </a:p>
                </p:txBody>
              </p:sp>
              <p:cxnSp>
                <p:nvCxnSpPr>
                  <p:cNvPr id="63" name="直接连接符 62"/>
                  <p:cNvCxnSpPr/>
                  <p:nvPr/>
                </p:nvCxnSpPr>
                <p:spPr>
                  <a:xfrm>
                    <a:off x="7629898" y="1481579"/>
                    <a:ext cx="295780" cy="0"/>
                  </a:xfrm>
                  <a:prstGeom prst="line">
                    <a:avLst/>
                  </a:prstGeom>
                  <a:ln w="2857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sp>
            <p:nvSpPr>
              <p:cNvPr id="22560" name="矩形 17"/>
              <p:cNvSpPr>
                <a:spLocks noChangeArrowheads="1"/>
              </p:cNvSpPr>
              <p:nvPr/>
            </p:nvSpPr>
            <p:spPr bwMode="auto">
              <a:xfrm>
                <a:off x="1702976" y="4342061"/>
                <a:ext cx="1624424" cy="5847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latin typeface="Times New Roman" panose="02020603050405020304" pitchFamily="18" charset="0"/>
                    <a:ea typeface="宋体" panose="02010600030101010101" pitchFamily="2" charset="-122"/>
                  </a:rPr>
                  <a:t> (     ) =</a:t>
                </a:r>
                <a:endParaRPr lang="zh-CN" altLang="en-US" sz="3200" b="1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</p:grpSp>
      </p:grpSp>
      <p:grpSp>
        <p:nvGrpSpPr>
          <p:cNvPr id="22540" name="组合 192"/>
          <p:cNvGrpSpPr/>
          <p:nvPr/>
        </p:nvGrpSpPr>
        <p:grpSpPr bwMode="auto">
          <a:xfrm>
            <a:off x="6011863" y="3065463"/>
            <a:ext cx="2825750" cy="1076325"/>
            <a:chOff x="3730211" y="1233660"/>
            <a:chExt cx="2825765" cy="1077218"/>
          </a:xfrm>
        </p:grpSpPr>
        <p:grpSp>
          <p:nvGrpSpPr>
            <p:cNvPr id="22547" name="组合 17"/>
            <p:cNvGrpSpPr/>
            <p:nvPr/>
          </p:nvGrpSpPr>
          <p:grpSpPr bwMode="auto">
            <a:xfrm>
              <a:off x="5776581" y="1233660"/>
              <a:ext cx="779395" cy="1077218"/>
              <a:chOff x="7410993" y="952181"/>
              <a:chExt cx="639713" cy="1077859"/>
            </a:xfrm>
          </p:grpSpPr>
          <p:sp>
            <p:nvSpPr>
              <p:cNvPr id="22555" name="矩形 17"/>
              <p:cNvSpPr>
                <a:spLocks noChangeArrowheads="1"/>
              </p:cNvSpPr>
              <p:nvPr/>
            </p:nvSpPr>
            <p:spPr bwMode="auto">
              <a:xfrm>
                <a:off x="7410993" y="952181"/>
                <a:ext cx="639713" cy="10778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latin typeface="Times New Roman" panose="02020603050405020304" pitchFamily="18" charset="0"/>
                    <a:ea typeface="宋体" panose="02010600030101010101" pitchFamily="2" charset="-122"/>
                  </a:rPr>
                  <a:t>3</a:t>
                </a:r>
                <a:endParaRPr lang="en-US" altLang="zh-CN" sz="3200" b="1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latin typeface="Times New Roman" panose="02020603050405020304" pitchFamily="18" charset="0"/>
                    <a:ea typeface="宋体" panose="02010600030101010101" pitchFamily="2" charset="-122"/>
                  </a:rPr>
                  <a:t>5</a:t>
                </a:r>
                <a:endParaRPr lang="zh-CN" altLang="en-US" sz="3200" b="1" baseline="300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cxnSp>
            <p:nvCxnSpPr>
              <p:cNvPr id="76" name="直接连接符 75"/>
              <p:cNvCxnSpPr/>
              <p:nvPr/>
            </p:nvCxnSpPr>
            <p:spPr>
              <a:xfrm>
                <a:off x="7577718" y="1491110"/>
                <a:ext cx="295781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2548" name="组合 194"/>
            <p:cNvGrpSpPr/>
            <p:nvPr/>
          </p:nvGrpSpPr>
          <p:grpSpPr bwMode="auto">
            <a:xfrm>
              <a:off x="3730211" y="1233660"/>
              <a:ext cx="2365789" cy="1077218"/>
              <a:chOff x="952086" y="4105364"/>
              <a:chExt cx="2365789" cy="1077218"/>
            </a:xfrm>
          </p:grpSpPr>
          <p:grpSp>
            <p:nvGrpSpPr>
              <p:cNvPr id="22549" name="组合 195"/>
              <p:cNvGrpSpPr/>
              <p:nvPr/>
            </p:nvGrpSpPr>
            <p:grpSpPr bwMode="auto">
              <a:xfrm>
                <a:off x="952086" y="4105364"/>
                <a:ext cx="1086264" cy="1077218"/>
                <a:chOff x="1142586" y="4105364"/>
                <a:chExt cx="1086264" cy="1077218"/>
              </a:xfrm>
            </p:grpSpPr>
            <p:sp>
              <p:nvSpPr>
                <p:cNvPr id="22551" name="矩形 17"/>
                <p:cNvSpPr>
                  <a:spLocks noChangeArrowheads="1"/>
                </p:cNvSpPr>
                <p:nvPr/>
              </p:nvSpPr>
              <p:spPr bwMode="auto">
                <a:xfrm>
                  <a:off x="1555381" y="4351586"/>
                  <a:ext cx="673469" cy="58477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zh-CN" altLang="en-US" sz="3200" b="1">
                      <a:latin typeface="Times New Roman" panose="02020603050405020304" pitchFamily="18" charset="0"/>
                      <a:ea typeface="楷体_GB2312" panose="02010609030101010101" pitchFamily="49" charset="-122"/>
                    </a:rPr>
                    <a:t>－</a:t>
                  </a:r>
                  <a:endParaRPr lang="zh-CN" altLang="en-US" sz="3200" b="1">
                    <a:latin typeface="Times New Roman" panose="02020603050405020304" pitchFamily="18" charset="0"/>
                    <a:ea typeface="楷体_GB2312" panose="02010609030101010101" pitchFamily="49" charset="-122"/>
                  </a:endParaRPr>
                </a:p>
              </p:txBody>
            </p:sp>
            <p:grpSp>
              <p:nvGrpSpPr>
                <p:cNvPr id="22552" name="组合 17"/>
                <p:cNvGrpSpPr/>
                <p:nvPr/>
              </p:nvGrpSpPr>
              <p:grpSpPr bwMode="auto">
                <a:xfrm>
                  <a:off x="1142586" y="4105364"/>
                  <a:ext cx="779395" cy="1077218"/>
                  <a:chOff x="7457902" y="942650"/>
                  <a:chExt cx="639713" cy="1077859"/>
                </a:xfrm>
              </p:grpSpPr>
              <p:sp>
                <p:nvSpPr>
                  <p:cNvPr id="22553" name="矩形 17"/>
                  <p:cNvSpPr>
                    <a:spLocks noChangeArrowheads="1"/>
                  </p:cNvSpPr>
                  <p:nvPr/>
                </p:nvSpPr>
                <p:spPr bwMode="auto">
                  <a:xfrm>
                    <a:off x="7457902" y="942650"/>
                    <a:ext cx="639713" cy="1077859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defRPr>
                        <a:solidFill>
                          <a:schemeClr val="tx1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defRPr>
                    </a:lvl9pPr>
                  </a:lstStyle>
                  <a:p>
                    <a:pPr algn="ctr" eaLnBrk="1" hangingPunct="1">
                      <a:buFont typeface="Arial" panose="020B0604020202020204" pitchFamily="34" charset="0"/>
                      <a:buNone/>
                    </a:pPr>
                    <a:r>
                      <a:rPr lang="en-US" altLang="zh-CN" sz="3200" b="1">
                        <a:latin typeface="Times New Roman" panose="02020603050405020304" pitchFamily="18" charset="0"/>
                        <a:ea typeface="宋体" panose="02010600030101010101" pitchFamily="2" charset="-122"/>
                      </a:rPr>
                      <a:t>7</a:t>
                    </a:r>
                    <a:endParaRPr lang="en-US" altLang="zh-CN" sz="3200" b="1">
                      <a:latin typeface="Times New Roman" panose="02020603050405020304" pitchFamily="18" charset="0"/>
                      <a:ea typeface="宋体" panose="02010600030101010101" pitchFamily="2" charset="-122"/>
                    </a:endParaRPr>
                  </a:p>
                  <a:p>
                    <a:pPr algn="ctr" eaLnBrk="1" hangingPunct="1">
                      <a:buFont typeface="Arial" panose="020B0604020202020204" pitchFamily="34" charset="0"/>
                      <a:buNone/>
                    </a:pPr>
                    <a:r>
                      <a:rPr lang="en-US" altLang="zh-CN" sz="3200" b="1">
                        <a:latin typeface="Times New Roman" panose="02020603050405020304" pitchFamily="18" charset="0"/>
                        <a:ea typeface="宋体" panose="02010600030101010101" pitchFamily="2" charset="-122"/>
                      </a:rPr>
                      <a:t>5</a:t>
                    </a:r>
                    <a:endParaRPr lang="zh-CN" altLang="en-US" sz="3200" b="1" baseline="30000">
                      <a:latin typeface="Times New Roman" panose="02020603050405020304" pitchFamily="18" charset="0"/>
                      <a:ea typeface="宋体" panose="02010600030101010101" pitchFamily="2" charset="-122"/>
                    </a:endParaRPr>
                  </a:p>
                </p:txBody>
              </p:sp>
              <p:cxnSp>
                <p:nvCxnSpPr>
                  <p:cNvPr id="74" name="直接连接符 73"/>
                  <p:cNvCxnSpPr/>
                  <p:nvPr/>
                </p:nvCxnSpPr>
                <p:spPr>
                  <a:xfrm>
                    <a:off x="7629898" y="1481579"/>
                    <a:ext cx="295780" cy="0"/>
                  </a:xfrm>
                  <a:prstGeom prst="line">
                    <a:avLst/>
                  </a:prstGeom>
                  <a:ln w="2857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sp>
            <p:nvSpPr>
              <p:cNvPr id="22550" name="矩形 17"/>
              <p:cNvSpPr>
                <a:spLocks noChangeArrowheads="1"/>
              </p:cNvSpPr>
              <p:nvPr/>
            </p:nvSpPr>
            <p:spPr bwMode="auto">
              <a:xfrm>
                <a:off x="1693451" y="4342061"/>
                <a:ext cx="1624424" cy="5847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latin typeface="Times New Roman" panose="02020603050405020304" pitchFamily="18" charset="0"/>
                    <a:ea typeface="宋体" panose="02010600030101010101" pitchFamily="2" charset="-122"/>
                  </a:rPr>
                  <a:t> (     ) =</a:t>
                </a:r>
                <a:endParaRPr lang="zh-CN" altLang="en-US" sz="3200" b="1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</p:grpSp>
      </p:grpSp>
      <p:grpSp>
        <p:nvGrpSpPr>
          <p:cNvPr id="77" name="组合 17"/>
          <p:cNvGrpSpPr/>
          <p:nvPr/>
        </p:nvGrpSpPr>
        <p:grpSpPr bwMode="auto">
          <a:xfrm>
            <a:off x="4121150" y="3079750"/>
            <a:ext cx="779463" cy="1076325"/>
            <a:chOff x="7387539" y="952181"/>
            <a:chExt cx="639713" cy="1077859"/>
          </a:xfrm>
        </p:grpSpPr>
        <p:sp>
          <p:nvSpPr>
            <p:cNvPr id="22545" name="矩形 17"/>
            <p:cNvSpPr>
              <a:spLocks noChangeArrowheads="1"/>
            </p:cNvSpPr>
            <p:nvPr/>
          </p:nvSpPr>
          <p:spPr bwMode="auto">
            <a:xfrm>
              <a:off x="7387539" y="952181"/>
              <a:ext cx="639713" cy="10778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6</a:t>
              </a:r>
              <a:endPara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5</a:t>
              </a:r>
              <a:endParaRPr lang="zh-CN" altLang="en-US" sz="3200" b="1" baseline="30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cxnSp>
          <p:nvCxnSpPr>
            <p:cNvPr id="79" name="直接连接符 78"/>
            <p:cNvCxnSpPr/>
            <p:nvPr/>
          </p:nvCxnSpPr>
          <p:spPr>
            <a:xfrm>
              <a:off x="7559519" y="1491111"/>
              <a:ext cx="295753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0" name="组合 17"/>
          <p:cNvGrpSpPr/>
          <p:nvPr/>
        </p:nvGrpSpPr>
        <p:grpSpPr bwMode="auto">
          <a:xfrm>
            <a:off x="6970713" y="3067050"/>
            <a:ext cx="779462" cy="1077913"/>
            <a:chOff x="7387539" y="952181"/>
            <a:chExt cx="639713" cy="1077859"/>
          </a:xfrm>
        </p:grpSpPr>
        <p:sp>
          <p:nvSpPr>
            <p:cNvPr id="22543" name="矩形 17"/>
            <p:cNvSpPr>
              <a:spLocks noChangeArrowheads="1"/>
            </p:cNvSpPr>
            <p:nvPr/>
          </p:nvSpPr>
          <p:spPr bwMode="auto">
            <a:xfrm>
              <a:off x="7387539" y="952181"/>
              <a:ext cx="639713" cy="10778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4</a:t>
              </a:r>
              <a:endPara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5</a:t>
              </a:r>
              <a:endParaRPr lang="zh-CN" altLang="en-US" sz="3200" b="1" baseline="300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cxnSp>
          <p:nvCxnSpPr>
            <p:cNvPr id="82" name="直接连接符 81"/>
            <p:cNvCxnSpPr/>
            <p:nvPr/>
          </p:nvCxnSpPr>
          <p:spPr>
            <a:xfrm>
              <a:off x="7559519" y="1491904"/>
              <a:ext cx="295753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文本框 2"/>
          <p:cNvSpPr txBox="1"/>
          <p:nvPr/>
        </p:nvSpPr>
        <p:spPr>
          <a:xfrm>
            <a:off x="4908093" y="187325"/>
            <a:ext cx="302037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solidFill>
                  <a:srgbClr val="0070C0"/>
                </a:solidFill>
              </a:rPr>
              <a:t>【</a:t>
            </a:r>
            <a:r>
              <a:rPr lang="zh-CN" altLang="en-US" sz="1400" b="1" dirty="0">
                <a:solidFill>
                  <a:srgbClr val="0070C0"/>
                </a:solidFill>
              </a:rPr>
              <a:t>选自教材</a:t>
            </a:r>
            <a:r>
              <a:rPr lang="en-US" altLang="zh-CN" sz="1400" b="1" dirty="0">
                <a:solidFill>
                  <a:srgbClr val="0070C0"/>
                </a:solidFill>
              </a:rPr>
              <a:t>P91 </a:t>
            </a:r>
            <a:r>
              <a:rPr lang="zh-CN" altLang="en-US" sz="1400" b="1" dirty="0">
                <a:solidFill>
                  <a:srgbClr val="0070C0"/>
                </a:solidFill>
              </a:rPr>
              <a:t>练习二十三 第</a:t>
            </a:r>
            <a:r>
              <a:rPr lang="en-US" altLang="zh-CN" sz="1400" b="1" dirty="0">
                <a:solidFill>
                  <a:srgbClr val="0070C0"/>
                </a:solidFill>
              </a:rPr>
              <a:t>3</a:t>
            </a:r>
            <a:r>
              <a:rPr lang="zh-CN" altLang="en-US" sz="1400" b="1" dirty="0">
                <a:solidFill>
                  <a:srgbClr val="0070C0"/>
                </a:solidFill>
              </a:rPr>
              <a:t>题</a:t>
            </a:r>
            <a:r>
              <a:rPr lang="en-US" altLang="zh-CN" sz="1400" b="1" dirty="0">
                <a:solidFill>
                  <a:srgbClr val="0070C0"/>
                </a:solidFill>
              </a:rPr>
              <a:t>】</a:t>
            </a:r>
            <a:endParaRPr lang="zh-CN" altLang="en-US" sz="14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554" name="组合 1"/>
          <p:cNvGrpSpPr/>
          <p:nvPr/>
        </p:nvGrpSpPr>
        <p:grpSpPr bwMode="auto">
          <a:xfrm>
            <a:off x="520700" y="617538"/>
            <a:ext cx="8623300" cy="2284412"/>
            <a:chOff x="574675" y="769633"/>
            <a:chExt cx="8624101" cy="2285078"/>
          </a:xfrm>
        </p:grpSpPr>
        <p:sp>
          <p:nvSpPr>
            <p:cNvPr id="23582" name="Text Box 2"/>
            <p:cNvSpPr txBox="1">
              <a:spLocks noChangeArrowheads="1"/>
            </p:cNvSpPr>
            <p:nvPr/>
          </p:nvSpPr>
          <p:spPr bwMode="auto">
            <a:xfrm>
              <a:off x="574675" y="839589"/>
              <a:ext cx="8624101" cy="221512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lnSpc>
                  <a:spcPct val="150000"/>
                </a:lnSpc>
              </a:pPr>
              <a:r>
                <a:rPr lang="en-US" altLang="zh-CN" sz="32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3.</a:t>
              </a:r>
              <a:r>
                <a:rPr lang="zh-CN" altLang="en-US" sz="32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小明看一本故事书，第一天看了全书的</a:t>
              </a:r>
              <a:r>
                <a:rPr lang="en-US" altLang="zh-CN" sz="32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     </a:t>
              </a:r>
              <a:r>
                <a:rPr lang="zh-CN" altLang="en-US" sz="32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，第二天看了全书的       。</a:t>
              </a:r>
              <a:endPara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  <a:p>
              <a:pPr eaLnBrk="1" hangingPunct="1">
                <a:lnSpc>
                  <a:spcPct val="150000"/>
                </a:lnSpc>
              </a:pPr>
              <a:r>
                <a:rPr lang="zh-CN" altLang="en-US" sz="32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（</a:t>
              </a:r>
              <a:r>
                <a:rPr lang="en-US" altLang="zh-CN" sz="32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</a:t>
              </a:r>
              <a:r>
                <a:rPr lang="zh-CN" altLang="en-US" sz="32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）两天一共看了这本书的几分之几？</a:t>
              </a:r>
              <a:endPara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23583" name="组合 17"/>
            <p:cNvGrpSpPr/>
            <p:nvPr/>
          </p:nvGrpSpPr>
          <p:grpSpPr bwMode="auto">
            <a:xfrm>
              <a:off x="7746223" y="769633"/>
              <a:ext cx="779395" cy="1077172"/>
              <a:chOff x="12887086" y="284837"/>
              <a:chExt cx="639713" cy="1077859"/>
            </a:xfrm>
          </p:grpSpPr>
          <p:sp>
            <p:nvSpPr>
              <p:cNvPr id="23587" name="矩形 17"/>
              <p:cNvSpPr>
                <a:spLocks noChangeArrowheads="1"/>
              </p:cNvSpPr>
              <p:nvPr/>
            </p:nvSpPr>
            <p:spPr bwMode="auto">
              <a:xfrm>
                <a:off x="12887086" y="284837"/>
                <a:ext cx="639713" cy="10778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en-US" altLang="zh-CN" sz="3200" b="1">
                    <a:latin typeface="Times New Roman" panose="02020603050405020304" pitchFamily="18" charset="0"/>
                    <a:ea typeface="宋体" panose="02010600030101010101" pitchFamily="2" charset="-122"/>
                  </a:rPr>
                  <a:t>5</a:t>
                </a:r>
                <a:endParaRPr lang="en-US" altLang="zh-CN" sz="3200" b="1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  <a:p>
                <a:pPr algn="ctr" eaLnBrk="1" hangingPunct="1"/>
                <a:r>
                  <a:rPr lang="en-US" altLang="zh-CN" sz="3200" b="1">
                    <a:latin typeface="Times New Roman" panose="02020603050405020304" pitchFamily="18" charset="0"/>
                    <a:ea typeface="宋体" panose="02010600030101010101" pitchFamily="2" charset="-122"/>
                  </a:rPr>
                  <a:t>18</a:t>
                </a:r>
                <a:endParaRPr lang="zh-CN" altLang="en-US" sz="3200" b="1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cxnSp>
            <p:nvCxnSpPr>
              <p:cNvPr id="9" name="直接连接符 8"/>
              <p:cNvCxnSpPr/>
              <p:nvPr/>
            </p:nvCxnSpPr>
            <p:spPr>
              <a:xfrm>
                <a:off x="13021188" y="813965"/>
                <a:ext cx="355750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3584" name="组合 17"/>
            <p:cNvGrpSpPr/>
            <p:nvPr/>
          </p:nvGrpSpPr>
          <p:grpSpPr bwMode="auto">
            <a:xfrm>
              <a:off x="3877728" y="1474659"/>
              <a:ext cx="779395" cy="1077172"/>
              <a:chOff x="6123463" y="980781"/>
              <a:chExt cx="639713" cy="1077859"/>
            </a:xfrm>
          </p:grpSpPr>
          <p:sp>
            <p:nvSpPr>
              <p:cNvPr id="23585" name="矩形 17"/>
              <p:cNvSpPr>
                <a:spLocks noChangeArrowheads="1"/>
              </p:cNvSpPr>
              <p:nvPr/>
            </p:nvSpPr>
            <p:spPr bwMode="auto">
              <a:xfrm>
                <a:off x="6123463" y="980781"/>
                <a:ext cx="639713" cy="10778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latin typeface="Times New Roman" panose="02020603050405020304" pitchFamily="18" charset="0"/>
                    <a:ea typeface="宋体" panose="02010600030101010101" pitchFamily="2" charset="-122"/>
                  </a:rPr>
                  <a:t>7</a:t>
                </a:r>
                <a:endParaRPr lang="en-US" altLang="zh-CN" sz="3200" b="1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latin typeface="Times New Roman" panose="02020603050405020304" pitchFamily="18" charset="0"/>
                    <a:ea typeface="宋体" panose="02010600030101010101" pitchFamily="2" charset="-122"/>
                  </a:rPr>
                  <a:t>18</a:t>
                </a:r>
                <a:endParaRPr lang="zh-CN" altLang="en-US" sz="3200" b="1" baseline="300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cxnSp>
            <p:nvCxnSpPr>
              <p:cNvPr id="7" name="直接连接符 6"/>
              <p:cNvCxnSpPr/>
              <p:nvPr/>
            </p:nvCxnSpPr>
            <p:spPr>
              <a:xfrm>
                <a:off x="6263587" y="1519472"/>
                <a:ext cx="357052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0" name="组合 17"/>
          <p:cNvGrpSpPr/>
          <p:nvPr/>
        </p:nvGrpSpPr>
        <p:grpSpPr bwMode="auto">
          <a:xfrm>
            <a:off x="3732213" y="3276600"/>
            <a:ext cx="1295400" cy="1200150"/>
            <a:chOff x="7325333" y="947416"/>
            <a:chExt cx="1063243" cy="1201043"/>
          </a:xfrm>
        </p:grpSpPr>
        <p:sp>
          <p:nvSpPr>
            <p:cNvPr id="23580" name="矩形 17"/>
            <p:cNvSpPr>
              <a:spLocks noChangeArrowheads="1"/>
            </p:cNvSpPr>
            <p:nvPr/>
          </p:nvSpPr>
          <p:spPr bwMode="auto">
            <a:xfrm>
              <a:off x="7325333" y="947416"/>
              <a:ext cx="1063243" cy="12010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6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5 + 7</a:t>
              </a:r>
              <a:endPara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6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18</a:t>
              </a:r>
              <a:endParaRPr lang="zh-CN" altLang="en-US" sz="3600" b="1" baseline="30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cxnSp>
          <p:nvCxnSpPr>
            <p:cNvPr id="12" name="直接连接符 11"/>
            <p:cNvCxnSpPr/>
            <p:nvPr/>
          </p:nvCxnSpPr>
          <p:spPr>
            <a:xfrm>
              <a:off x="7413937" y="1547938"/>
              <a:ext cx="886036" cy="0"/>
            </a:xfrm>
            <a:prstGeom prst="line">
              <a:avLst/>
            </a:prstGeom>
            <a:ln w="3492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组合 12"/>
          <p:cNvGrpSpPr/>
          <p:nvPr/>
        </p:nvGrpSpPr>
        <p:grpSpPr bwMode="auto">
          <a:xfrm>
            <a:off x="4792663" y="3267075"/>
            <a:ext cx="1157287" cy="1200150"/>
            <a:chOff x="1488706" y="4110127"/>
            <a:chExt cx="1157175" cy="1200150"/>
          </a:xfrm>
        </p:grpSpPr>
        <p:grpSp>
          <p:nvGrpSpPr>
            <p:cNvPr id="23576" name="组合 17"/>
            <p:cNvGrpSpPr/>
            <p:nvPr/>
          </p:nvGrpSpPr>
          <p:grpSpPr bwMode="auto">
            <a:xfrm>
              <a:off x="1866486" y="4110127"/>
              <a:ext cx="779395" cy="1200150"/>
              <a:chOff x="7387540" y="947416"/>
              <a:chExt cx="639713" cy="1200864"/>
            </a:xfrm>
          </p:grpSpPr>
          <p:sp>
            <p:nvSpPr>
              <p:cNvPr id="23578" name="矩形 17"/>
              <p:cNvSpPr>
                <a:spLocks noChangeArrowheads="1"/>
              </p:cNvSpPr>
              <p:nvPr/>
            </p:nvSpPr>
            <p:spPr bwMode="auto">
              <a:xfrm>
                <a:off x="7387540" y="947416"/>
                <a:ext cx="639713" cy="12008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6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12</a:t>
                </a:r>
                <a:endParaRPr lang="en-US" altLang="zh-CN" sz="36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6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18</a:t>
                </a:r>
                <a:endParaRPr lang="zh-CN" altLang="en-US" sz="3600" b="1" baseline="30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cxnSp>
            <p:nvCxnSpPr>
              <p:cNvPr id="17" name="直接连接符 16"/>
              <p:cNvCxnSpPr/>
              <p:nvPr/>
            </p:nvCxnSpPr>
            <p:spPr>
              <a:xfrm>
                <a:off x="7529558" y="1547848"/>
                <a:ext cx="355683" cy="0"/>
              </a:xfrm>
              <a:prstGeom prst="line">
                <a:avLst/>
              </a:prstGeom>
              <a:ln w="3492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3577" name="矩形 17"/>
            <p:cNvSpPr>
              <a:spLocks noChangeArrowheads="1"/>
            </p:cNvSpPr>
            <p:nvPr/>
          </p:nvSpPr>
          <p:spPr bwMode="auto">
            <a:xfrm>
              <a:off x="1488706" y="4387085"/>
              <a:ext cx="673469" cy="6462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6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=</a:t>
              </a:r>
              <a:endParaRPr lang="zh-CN" altLang="en-US" sz="36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18" name="组合 17"/>
          <p:cNvGrpSpPr/>
          <p:nvPr/>
        </p:nvGrpSpPr>
        <p:grpSpPr bwMode="auto">
          <a:xfrm>
            <a:off x="1924050" y="3276600"/>
            <a:ext cx="2008188" cy="1200150"/>
            <a:chOff x="820641" y="4110127"/>
            <a:chExt cx="2008284" cy="1200150"/>
          </a:xfrm>
        </p:grpSpPr>
        <p:grpSp>
          <p:nvGrpSpPr>
            <p:cNvPr id="23567" name="组合 50"/>
            <p:cNvGrpSpPr/>
            <p:nvPr/>
          </p:nvGrpSpPr>
          <p:grpSpPr bwMode="auto">
            <a:xfrm>
              <a:off x="820641" y="4110127"/>
              <a:ext cx="1634740" cy="1200150"/>
              <a:chOff x="1011141" y="4110127"/>
              <a:chExt cx="1634740" cy="1200150"/>
            </a:xfrm>
          </p:grpSpPr>
          <p:grpSp>
            <p:nvGrpSpPr>
              <p:cNvPr id="23569" name="组合 17"/>
              <p:cNvGrpSpPr/>
              <p:nvPr/>
            </p:nvGrpSpPr>
            <p:grpSpPr bwMode="auto">
              <a:xfrm>
                <a:off x="1866486" y="4110127"/>
                <a:ext cx="779395" cy="1200150"/>
                <a:chOff x="7387540" y="947416"/>
                <a:chExt cx="639713" cy="1200864"/>
              </a:xfrm>
            </p:grpSpPr>
            <p:sp>
              <p:nvSpPr>
                <p:cNvPr id="23574" name="矩形 17"/>
                <p:cNvSpPr>
                  <a:spLocks noChangeArrowheads="1"/>
                </p:cNvSpPr>
                <p:nvPr/>
              </p:nvSpPr>
              <p:spPr bwMode="auto">
                <a:xfrm>
                  <a:off x="7387540" y="947416"/>
                  <a:ext cx="639713" cy="120086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6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7</a:t>
                  </a:r>
                  <a:endParaRPr lang="en-US" altLang="zh-CN" sz="36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6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18</a:t>
                  </a:r>
                  <a:endParaRPr lang="zh-CN" altLang="en-US" sz="3600" b="1" baseline="3000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  <p:cxnSp>
              <p:nvCxnSpPr>
                <p:cNvPr id="27" name="直接连接符 26"/>
                <p:cNvCxnSpPr/>
                <p:nvPr/>
              </p:nvCxnSpPr>
              <p:spPr>
                <a:xfrm>
                  <a:off x="7501200" y="1547848"/>
                  <a:ext cx="413068" cy="0"/>
                </a:xfrm>
                <a:prstGeom prst="line">
                  <a:avLst/>
                </a:prstGeom>
                <a:ln w="34925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3570" name="矩形 17"/>
              <p:cNvSpPr>
                <a:spLocks noChangeArrowheads="1"/>
              </p:cNvSpPr>
              <p:nvPr/>
            </p:nvSpPr>
            <p:spPr bwMode="auto">
              <a:xfrm>
                <a:off x="1494421" y="4387085"/>
                <a:ext cx="673469" cy="6463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6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+</a:t>
                </a:r>
                <a:endParaRPr lang="zh-CN" altLang="en-US" sz="36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grpSp>
            <p:nvGrpSpPr>
              <p:cNvPr id="23571" name="组合 17"/>
              <p:cNvGrpSpPr/>
              <p:nvPr/>
            </p:nvGrpSpPr>
            <p:grpSpPr bwMode="auto">
              <a:xfrm>
                <a:off x="1011141" y="4110127"/>
                <a:ext cx="779395" cy="1200150"/>
                <a:chOff x="7350016" y="947416"/>
                <a:chExt cx="639713" cy="1200864"/>
              </a:xfrm>
            </p:grpSpPr>
            <p:sp>
              <p:nvSpPr>
                <p:cNvPr id="23572" name="矩形 17"/>
                <p:cNvSpPr>
                  <a:spLocks noChangeArrowheads="1"/>
                </p:cNvSpPr>
                <p:nvPr/>
              </p:nvSpPr>
              <p:spPr bwMode="auto">
                <a:xfrm>
                  <a:off x="7350016" y="947416"/>
                  <a:ext cx="639713" cy="120086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6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5</a:t>
                  </a:r>
                  <a:endParaRPr lang="en-US" altLang="zh-CN" sz="36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6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18</a:t>
                  </a:r>
                  <a:endParaRPr lang="zh-CN" altLang="en-US" sz="3600" b="1" baseline="3000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  <p:cxnSp>
              <p:nvCxnSpPr>
                <p:cNvPr id="25" name="直接连接符 24"/>
                <p:cNvCxnSpPr/>
                <p:nvPr/>
              </p:nvCxnSpPr>
              <p:spPr>
                <a:xfrm>
                  <a:off x="7463382" y="1547848"/>
                  <a:ext cx="413067" cy="0"/>
                </a:xfrm>
                <a:prstGeom prst="line">
                  <a:avLst/>
                </a:prstGeom>
                <a:ln w="34925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23568" name="矩形 17"/>
            <p:cNvSpPr>
              <a:spLocks noChangeArrowheads="1"/>
            </p:cNvSpPr>
            <p:nvPr/>
          </p:nvSpPr>
          <p:spPr bwMode="auto">
            <a:xfrm>
              <a:off x="2179226" y="4387085"/>
              <a:ext cx="649699" cy="6462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6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=</a:t>
              </a:r>
              <a:endParaRPr lang="zh-CN" altLang="en-US" sz="36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</p:grpSp>
      <p:cxnSp>
        <p:nvCxnSpPr>
          <p:cNvPr id="28" name="直接连接符 27"/>
          <p:cNvCxnSpPr/>
          <p:nvPr/>
        </p:nvCxnSpPr>
        <p:spPr>
          <a:xfrm>
            <a:off x="5322888" y="3373438"/>
            <a:ext cx="492125" cy="422275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矩形 17"/>
          <p:cNvSpPr>
            <a:spLocks noChangeArrowheads="1"/>
          </p:cNvSpPr>
          <p:nvPr/>
        </p:nvSpPr>
        <p:spPr bwMode="auto">
          <a:xfrm>
            <a:off x="5375275" y="2790825"/>
            <a:ext cx="598488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6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endParaRPr lang="zh-CN" altLang="en-US" sz="3600" b="1" baseline="3000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cxnSp>
        <p:nvCxnSpPr>
          <p:cNvPr id="30" name="直接连接符 29"/>
          <p:cNvCxnSpPr/>
          <p:nvPr/>
        </p:nvCxnSpPr>
        <p:spPr>
          <a:xfrm>
            <a:off x="5354638" y="3900488"/>
            <a:ext cx="479425" cy="41910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矩形 17"/>
          <p:cNvSpPr>
            <a:spLocks noChangeArrowheads="1"/>
          </p:cNvSpPr>
          <p:nvPr/>
        </p:nvSpPr>
        <p:spPr bwMode="auto">
          <a:xfrm>
            <a:off x="5378450" y="4241800"/>
            <a:ext cx="541338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6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3</a:t>
            </a:r>
            <a:endParaRPr lang="zh-CN" altLang="en-US" sz="3600" b="1" baseline="3000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pSp>
        <p:nvGrpSpPr>
          <p:cNvPr id="32" name="组合 31"/>
          <p:cNvGrpSpPr/>
          <p:nvPr/>
        </p:nvGrpSpPr>
        <p:grpSpPr bwMode="auto">
          <a:xfrm>
            <a:off x="5643563" y="3273425"/>
            <a:ext cx="1157287" cy="1200150"/>
            <a:chOff x="1488706" y="4110127"/>
            <a:chExt cx="1157175" cy="1200150"/>
          </a:xfrm>
        </p:grpSpPr>
        <p:grpSp>
          <p:nvGrpSpPr>
            <p:cNvPr id="23563" name="组合 17"/>
            <p:cNvGrpSpPr/>
            <p:nvPr/>
          </p:nvGrpSpPr>
          <p:grpSpPr bwMode="auto">
            <a:xfrm>
              <a:off x="1866486" y="4110127"/>
              <a:ext cx="779395" cy="1200150"/>
              <a:chOff x="7387540" y="947416"/>
              <a:chExt cx="639713" cy="1200864"/>
            </a:xfrm>
          </p:grpSpPr>
          <p:sp>
            <p:nvSpPr>
              <p:cNvPr id="23565" name="矩形 17"/>
              <p:cNvSpPr>
                <a:spLocks noChangeArrowheads="1"/>
              </p:cNvSpPr>
              <p:nvPr/>
            </p:nvSpPr>
            <p:spPr bwMode="auto">
              <a:xfrm>
                <a:off x="7387540" y="947416"/>
                <a:ext cx="639713" cy="12008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6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2</a:t>
                </a:r>
                <a:endParaRPr lang="en-US" altLang="zh-CN" sz="36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6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3</a:t>
                </a:r>
                <a:endParaRPr lang="zh-CN" altLang="en-US" sz="3600" b="1" baseline="30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cxnSp>
            <p:nvCxnSpPr>
              <p:cNvPr id="36" name="直接连接符 35"/>
              <p:cNvCxnSpPr/>
              <p:nvPr/>
            </p:nvCxnSpPr>
            <p:spPr>
              <a:xfrm>
                <a:off x="7529558" y="1547848"/>
                <a:ext cx="355683" cy="0"/>
              </a:xfrm>
              <a:prstGeom prst="line">
                <a:avLst/>
              </a:prstGeom>
              <a:ln w="3492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3564" name="矩形 17"/>
            <p:cNvSpPr>
              <a:spLocks noChangeArrowheads="1"/>
            </p:cNvSpPr>
            <p:nvPr/>
          </p:nvSpPr>
          <p:spPr bwMode="auto">
            <a:xfrm>
              <a:off x="1488706" y="4387085"/>
              <a:ext cx="673469" cy="6462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6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=</a:t>
              </a:r>
              <a:endParaRPr lang="zh-CN" altLang="en-US" sz="36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 Box 2"/>
          <p:cNvSpPr txBox="1">
            <a:spLocks noChangeArrowheads="1"/>
          </p:cNvSpPr>
          <p:nvPr/>
        </p:nvSpPr>
        <p:spPr bwMode="auto">
          <a:xfrm>
            <a:off x="684213" y="919163"/>
            <a:ext cx="7775575" cy="1217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indent="790575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）第二天比第一天多看了全书的几分之几？</a:t>
            </a:r>
            <a:endParaRPr lang="zh-CN" alt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3" name="组合 17"/>
          <p:cNvGrpSpPr/>
          <p:nvPr/>
        </p:nvGrpSpPr>
        <p:grpSpPr bwMode="auto">
          <a:xfrm>
            <a:off x="4060825" y="2479675"/>
            <a:ext cx="1314450" cy="1250950"/>
            <a:chOff x="7325333" y="947416"/>
            <a:chExt cx="1063243" cy="1201043"/>
          </a:xfrm>
        </p:grpSpPr>
        <p:sp>
          <p:nvSpPr>
            <p:cNvPr id="24604" name="矩形 17"/>
            <p:cNvSpPr>
              <a:spLocks noChangeArrowheads="1"/>
            </p:cNvSpPr>
            <p:nvPr/>
          </p:nvSpPr>
          <p:spPr bwMode="auto">
            <a:xfrm>
              <a:off x="7325333" y="947416"/>
              <a:ext cx="1063243" cy="12010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6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7</a:t>
              </a:r>
              <a:r>
                <a:rPr lang="zh-CN" altLang="en-US" sz="36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rPr>
                <a:t>－</a:t>
              </a:r>
              <a:r>
                <a:rPr lang="en-US" altLang="zh-CN" sz="36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5</a:t>
              </a:r>
              <a:endPara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6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18</a:t>
              </a:r>
              <a:endParaRPr lang="zh-CN" altLang="en-US" sz="3600" b="1" baseline="300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cxnSp>
          <p:nvCxnSpPr>
            <p:cNvPr id="5" name="直接连接符 4"/>
            <p:cNvCxnSpPr/>
            <p:nvPr/>
          </p:nvCxnSpPr>
          <p:spPr>
            <a:xfrm>
              <a:off x="7413937" y="1547938"/>
              <a:ext cx="886036" cy="0"/>
            </a:xfrm>
            <a:prstGeom prst="line">
              <a:avLst/>
            </a:prstGeom>
            <a:ln w="3492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组合 5"/>
          <p:cNvGrpSpPr/>
          <p:nvPr/>
        </p:nvGrpSpPr>
        <p:grpSpPr bwMode="auto">
          <a:xfrm>
            <a:off x="5122863" y="2470150"/>
            <a:ext cx="1174750" cy="1250950"/>
            <a:chOff x="1488706" y="4110127"/>
            <a:chExt cx="1157175" cy="1200150"/>
          </a:xfrm>
        </p:grpSpPr>
        <p:grpSp>
          <p:nvGrpSpPr>
            <p:cNvPr id="24600" name="组合 17"/>
            <p:cNvGrpSpPr/>
            <p:nvPr/>
          </p:nvGrpSpPr>
          <p:grpSpPr bwMode="auto">
            <a:xfrm>
              <a:off x="1866486" y="4110127"/>
              <a:ext cx="779395" cy="1200150"/>
              <a:chOff x="7387540" y="947416"/>
              <a:chExt cx="639713" cy="1200864"/>
            </a:xfrm>
          </p:grpSpPr>
          <p:sp>
            <p:nvSpPr>
              <p:cNvPr id="24602" name="矩形 17"/>
              <p:cNvSpPr>
                <a:spLocks noChangeArrowheads="1"/>
              </p:cNvSpPr>
              <p:nvPr/>
            </p:nvSpPr>
            <p:spPr bwMode="auto">
              <a:xfrm>
                <a:off x="7387540" y="947416"/>
                <a:ext cx="639713" cy="12008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6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2</a:t>
                </a:r>
                <a:endParaRPr lang="en-US" altLang="zh-CN" sz="36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6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18</a:t>
                </a:r>
                <a:endParaRPr lang="zh-CN" altLang="en-US" sz="3600" b="1" baseline="30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cxnSp>
            <p:nvCxnSpPr>
              <p:cNvPr id="10" name="直接连接符 9"/>
              <p:cNvCxnSpPr/>
              <p:nvPr/>
            </p:nvCxnSpPr>
            <p:spPr>
              <a:xfrm>
                <a:off x="7530539" y="1547848"/>
                <a:ext cx="354245" cy="0"/>
              </a:xfrm>
              <a:prstGeom prst="line">
                <a:avLst/>
              </a:prstGeom>
              <a:ln w="3492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4601" name="矩形 17"/>
            <p:cNvSpPr>
              <a:spLocks noChangeArrowheads="1"/>
            </p:cNvSpPr>
            <p:nvPr/>
          </p:nvSpPr>
          <p:spPr bwMode="auto">
            <a:xfrm>
              <a:off x="1488706" y="4387085"/>
              <a:ext cx="673469" cy="6462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6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=</a:t>
              </a:r>
              <a:endParaRPr lang="zh-CN" altLang="en-US" sz="36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11" name="组合 10"/>
          <p:cNvGrpSpPr/>
          <p:nvPr/>
        </p:nvGrpSpPr>
        <p:grpSpPr bwMode="auto">
          <a:xfrm>
            <a:off x="2241550" y="2479675"/>
            <a:ext cx="2038350" cy="1250950"/>
            <a:chOff x="820641" y="4110127"/>
            <a:chExt cx="2008284" cy="1200150"/>
          </a:xfrm>
        </p:grpSpPr>
        <p:grpSp>
          <p:nvGrpSpPr>
            <p:cNvPr id="24591" name="组合 16"/>
            <p:cNvGrpSpPr/>
            <p:nvPr/>
          </p:nvGrpSpPr>
          <p:grpSpPr bwMode="auto">
            <a:xfrm>
              <a:off x="820641" y="4110127"/>
              <a:ext cx="1634740" cy="1200150"/>
              <a:chOff x="1011141" y="4110127"/>
              <a:chExt cx="1634740" cy="1200150"/>
            </a:xfrm>
          </p:grpSpPr>
          <p:grpSp>
            <p:nvGrpSpPr>
              <p:cNvPr id="24593" name="组合 17"/>
              <p:cNvGrpSpPr/>
              <p:nvPr/>
            </p:nvGrpSpPr>
            <p:grpSpPr bwMode="auto">
              <a:xfrm>
                <a:off x="1866486" y="4110127"/>
                <a:ext cx="779395" cy="1200150"/>
                <a:chOff x="7387540" y="947416"/>
                <a:chExt cx="639713" cy="1200864"/>
              </a:xfrm>
            </p:grpSpPr>
            <p:sp>
              <p:nvSpPr>
                <p:cNvPr id="24598" name="矩形 17"/>
                <p:cNvSpPr>
                  <a:spLocks noChangeArrowheads="1"/>
                </p:cNvSpPr>
                <p:nvPr/>
              </p:nvSpPr>
              <p:spPr bwMode="auto">
                <a:xfrm>
                  <a:off x="7387540" y="947416"/>
                  <a:ext cx="639713" cy="120086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6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5</a:t>
                  </a:r>
                  <a:endParaRPr lang="en-US" altLang="zh-CN" sz="36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6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18</a:t>
                  </a:r>
                  <a:endParaRPr lang="zh-CN" altLang="en-US" sz="3600" b="1" baseline="3000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  <p:cxnSp>
              <p:nvCxnSpPr>
                <p:cNvPr id="20" name="直接连接符 19"/>
                <p:cNvCxnSpPr/>
                <p:nvPr/>
              </p:nvCxnSpPr>
              <p:spPr>
                <a:xfrm>
                  <a:off x="7500683" y="1547848"/>
                  <a:ext cx="413375" cy="0"/>
                </a:xfrm>
                <a:prstGeom prst="line">
                  <a:avLst/>
                </a:prstGeom>
                <a:ln w="34925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4594" name="矩形 17"/>
              <p:cNvSpPr>
                <a:spLocks noChangeArrowheads="1"/>
              </p:cNvSpPr>
              <p:nvPr/>
            </p:nvSpPr>
            <p:spPr bwMode="auto">
              <a:xfrm>
                <a:off x="1494421" y="4387085"/>
                <a:ext cx="673469" cy="6463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zh-CN" altLang="en-US" sz="36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楷体_GB2312" panose="02010609030101010101" pitchFamily="49" charset="-122"/>
                  </a:rPr>
                  <a:t>－</a:t>
                </a:r>
                <a:endParaRPr lang="zh-CN" altLang="en-US" sz="3600" b="1">
                  <a:solidFill>
                    <a:srgbClr val="FF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endParaRPr>
              </a:p>
            </p:txBody>
          </p:sp>
          <p:grpSp>
            <p:nvGrpSpPr>
              <p:cNvPr id="24595" name="组合 17"/>
              <p:cNvGrpSpPr/>
              <p:nvPr/>
            </p:nvGrpSpPr>
            <p:grpSpPr bwMode="auto">
              <a:xfrm>
                <a:off x="1011141" y="4110127"/>
                <a:ext cx="779395" cy="1200150"/>
                <a:chOff x="7350016" y="947416"/>
                <a:chExt cx="639713" cy="1200864"/>
              </a:xfrm>
            </p:grpSpPr>
            <p:sp>
              <p:nvSpPr>
                <p:cNvPr id="24596" name="矩形 17"/>
                <p:cNvSpPr>
                  <a:spLocks noChangeArrowheads="1"/>
                </p:cNvSpPr>
                <p:nvPr/>
              </p:nvSpPr>
              <p:spPr bwMode="auto">
                <a:xfrm>
                  <a:off x="7350016" y="947416"/>
                  <a:ext cx="639713" cy="120086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6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7</a:t>
                  </a:r>
                  <a:endParaRPr lang="en-US" altLang="zh-CN" sz="36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6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18</a:t>
                  </a:r>
                  <a:endParaRPr lang="zh-CN" altLang="en-US" sz="3600" b="1" baseline="3000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  <p:cxnSp>
              <p:nvCxnSpPr>
                <p:cNvPr id="18" name="直接连接符 17"/>
                <p:cNvCxnSpPr/>
                <p:nvPr/>
              </p:nvCxnSpPr>
              <p:spPr>
                <a:xfrm>
                  <a:off x="7462988" y="1547848"/>
                  <a:ext cx="413375" cy="0"/>
                </a:xfrm>
                <a:prstGeom prst="line">
                  <a:avLst/>
                </a:prstGeom>
                <a:ln w="34925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24592" name="矩形 17"/>
            <p:cNvSpPr>
              <a:spLocks noChangeArrowheads="1"/>
            </p:cNvSpPr>
            <p:nvPr/>
          </p:nvSpPr>
          <p:spPr bwMode="auto">
            <a:xfrm>
              <a:off x="2179226" y="4387085"/>
              <a:ext cx="649699" cy="6462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6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=</a:t>
              </a:r>
              <a:endParaRPr lang="zh-CN" altLang="en-US" sz="36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</p:grpSp>
      <p:cxnSp>
        <p:nvCxnSpPr>
          <p:cNvPr id="21" name="直接连接符 20"/>
          <p:cNvCxnSpPr/>
          <p:nvPr/>
        </p:nvCxnSpPr>
        <p:spPr>
          <a:xfrm>
            <a:off x="5670550" y="2576513"/>
            <a:ext cx="492125" cy="422275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矩形 17"/>
          <p:cNvSpPr>
            <a:spLocks noChangeArrowheads="1"/>
          </p:cNvSpPr>
          <p:nvPr/>
        </p:nvSpPr>
        <p:spPr bwMode="auto">
          <a:xfrm>
            <a:off x="5713413" y="1993900"/>
            <a:ext cx="608012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6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1</a:t>
            </a:r>
            <a:endParaRPr lang="zh-CN" altLang="en-US" sz="3600" b="1" baseline="3000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cxnSp>
        <p:nvCxnSpPr>
          <p:cNvPr id="23" name="直接连接符 22"/>
          <p:cNvCxnSpPr/>
          <p:nvPr/>
        </p:nvCxnSpPr>
        <p:spPr>
          <a:xfrm>
            <a:off x="5702300" y="3103563"/>
            <a:ext cx="479425" cy="41910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矩形 17"/>
          <p:cNvSpPr>
            <a:spLocks noChangeArrowheads="1"/>
          </p:cNvSpPr>
          <p:nvPr/>
        </p:nvSpPr>
        <p:spPr bwMode="auto">
          <a:xfrm>
            <a:off x="5718175" y="3444875"/>
            <a:ext cx="54927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6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9</a:t>
            </a:r>
            <a:endParaRPr lang="zh-CN" altLang="en-US" sz="3600" b="1" baseline="3000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pSp>
        <p:nvGrpSpPr>
          <p:cNvPr id="25" name="组合 24"/>
          <p:cNvGrpSpPr/>
          <p:nvPr/>
        </p:nvGrpSpPr>
        <p:grpSpPr bwMode="auto">
          <a:xfrm>
            <a:off x="5973763" y="2476500"/>
            <a:ext cx="1174750" cy="1250950"/>
            <a:chOff x="1488706" y="4110127"/>
            <a:chExt cx="1157175" cy="1200150"/>
          </a:xfrm>
        </p:grpSpPr>
        <p:grpSp>
          <p:nvGrpSpPr>
            <p:cNvPr id="24587" name="组合 17"/>
            <p:cNvGrpSpPr/>
            <p:nvPr/>
          </p:nvGrpSpPr>
          <p:grpSpPr bwMode="auto">
            <a:xfrm>
              <a:off x="1866486" y="4110127"/>
              <a:ext cx="779395" cy="1200150"/>
              <a:chOff x="7387540" y="947416"/>
              <a:chExt cx="639713" cy="1200864"/>
            </a:xfrm>
          </p:grpSpPr>
          <p:sp>
            <p:nvSpPr>
              <p:cNvPr id="24589" name="矩形 17"/>
              <p:cNvSpPr>
                <a:spLocks noChangeArrowheads="1"/>
              </p:cNvSpPr>
              <p:nvPr/>
            </p:nvSpPr>
            <p:spPr bwMode="auto">
              <a:xfrm>
                <a:off x="7387540" y="947416"/>
                <a:ext cx="639713" cy="12008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6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1</a:t>
                </a:r>
                <a:endParaRPr lang="en-US" altLang="zh-CN" sz="36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6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9</a:t>
                </a:r>
                <a:endParaRPr lang="zh-CN" altLang="en-US" sz="3600" b="1" baseline="30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cxnSp>
            <p:nvCxnSpPr>
              <p:cNvPr id="29" name="直接连接符 28"/>
              <p:cNvCxnSpPr/>
              <p:nvPr/>
            </p:nvCxnSpPr>
            <p:spPr>
              <a:xfrm>
                <a:off x="7530539" y="1547848"/>
                <a:ext cx="354245" cy="0"/>
              </a:xfrm>
              <a:prstGeom prst="line">
                <a:avLst/>
              </a:prstGeom>
              <a:ln w="3492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4588" name="矩形 17"/>
            <p:cNvSpPr>
              <a:spLocks noChangeArrowheads="1"/>
            </p:cNvSpPr>
            <p:nvPr/>
          </p:nvSpPr>
          <p:spPr bwMode="auto">
            <a:xfrm>
              <a:off x="1488706" y="4387085"/>
              <a:ext cx="673469" cy="6462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6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=</a:t>
              </a:r>
              <a:endParaRPr lang="zh-CN" altLang="en-US" sz="36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40"/>
          <p:cNvSpPr>
            <a:spLocks noChangeArrowheads="1"/>
          </p:cNvSpPr>
          <p:nvPr/>
        </p:nvSpPr>
        <p:spPr bwMode="auto">
          <a:xfrm>
            <a:off x="284163" y="998538"/>
            <a:ext cx="5657850" cy="3716337"/>
          </a:xfrm>
          <a:prstGeom prst="flowChartAlternateProcess">
            <a:avLst/>
          </a:prstGeom>
          <a:solidFill>
            <a:srgbClr val="FAD6E8">
              <a:alpha val="79999"/>
            </a:srgbClr>
          </a:solidFill>
          <a:ln w="19050" algn="ctr">
            <a:solidFill>
              <a:srgbClr val="E72D8B"/>
            </a:solidFill>
            <a:prstDash val="sysDash"/>
            <a:miter lim="800000"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endParaRPr lang="zh-CN" altLang="en-US" sz="2800" b="1"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grpSp>
        <p:nvGrpSpPr>
          <p:cNvPr id="5" name="组合 4"/>
          <p:cNvGrpSpPr/>
          <p:nvPr/>
        </p:nvGrpSpPr>
        <p:grpSpPr bwMode="auto">
          <a:xfrm>
            <a:off x="284163" y="898525"/>
            <a:ext cx="5657850" cy="1978025"/>
            <a:chOff x="1236841" y="170932"/>
            <a:chExt cx="6433351" cy="2249433"/>
          </a:xfrm>
        </p:grpSpPr>
        <p:grpSp>
          <p:nvGrpSpPr>
            <p:cNvPr id="25638" name="组合 40"/>
            <p:cNvGrpSpPr/>
            <p:nvPr/>
          </p:nvGrpSpPr>
          <p:grpSpPr bwMode="auto">
            <a:xfrm>
              <a:off x="1236841" y="668102"/>
              <a:ext cx="2597770" cy="1364924"/>
              <a:chOff x="3303977" y="3381265"/>
              <a:chExt cx="2597069" cy="1365504"/>
            </a:xfrm>
          </p:grpSpPr>
          <p:grpSp>
            <p:nvGrpSpPr>
              <p:cNvPr id="25656" name="组合 17"/>
              <p:cNvGrpSpPr/>
              <p:nvPr/>
            </p:nvGrpSpPr>
            <p:grpSpPr bwMode="auto">
              <a:xfrm>
                <a:off x="4484626" y="3381265"/>
                <a:ext cx="779371" cy="1365504"/>
                <a:chOff x="7387540" y="871184"/>
                <a:chExt cx="639713" cy="1365532"/>
              </a:xfrm>
            </p:grpSpPr>
            <p:sp>
              <p:nvSpPr>
                <p:cNvPr id="25662" name="矩形 17"/>
                <p:cNvSpPr>
                  <a:spLocks noChangeArrowheads="1"/>
                </p:cNvSpPr>
                <p:nvPr/>
              </p:nvSpPr>
              <p:spPr bwMode="auto">
                <a:xfrm>
                  <a:off x="7387540" y="871184"/>
                  <a:ext cx="639713" cy="136553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600" b="1"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1</a:t>
                  </a:r>
                  <a:endParaRPr lang="en-US" altLang="zh-CN" sz="3600" b="1"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600" b="1"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8</a:t>
                  </a:r>
                  <a:endParaRPr lang="zh-CN" altLang="en-US" sz="3600" b="1" baseline="30000"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  <p:cxnSp>
              <p:nvCxnSpPr>
                <p:cNvPr id="31" name="直接连接符 30"/>
                <p:cNvCxnSpPr/>
                <p:nvPr/>
              </p:nvCxnSpPr>
              <p:spPr>
                <a:xfrm>
                  <a:off x="7501236" y="1533327"/>
                  <a:ext cx="411782" cy="0"/>
                </a:xfrm>
                <a:prstGeom prst="line">
                  <a:avLst/>
                </a:prstGeom>
                <a:ln w="3492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5657" name="组合 20"/>
              <p:cNvGrpSpPr/>
              <p:nvPr/>
            </p:nvGrpSpPr>
            <p:grpSpPr bwMode="auto">
              <a:xfrm>
                <a:off x="3303977" y="3381265"/>
                <a:ext cx="2597069" cy="1365504"/>
                <a:chOff x="7851972" y="871184"/>
                <a:chExt cx="2131679" cy="1365532"/>
              </a:xfrm>
            </p:grpSpPr>
            <p:sp>
              <p:nvSpPr>
                <p:cNvPr id="25658" name="矩形 17"/>
                <p:cNvSpPr>
                  <a:spLocks noChangeArrowheads="1"/>
                </p:cNvSpPr>
                <p:nvPr/>
              </p:nvSpPr>
              <p:spPr bwMode="auto">
                <a:xfrm>
                  <a:off x="7851972" y="871184"/>
                  <a:ext cx="667195" cy="136553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600" b="1"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3</a:t>
                  </a:r>
                  <a:endParaRPr lang="en-US" altLang="zh-CN" sz="3600" b="1"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600" b="1"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8</a:t>
                  </a:r>
                  <a:endParaRPr lang="zh-CN" altLang="en-US" sz="3600" b="1" baseline="30000"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  <p:cxnSp>
              <p:nvCxnSpPr>
                <p:cNvPr id="27" name="直接连接符 26"/>
                <p:cNvCxnSpPr/>
                <p:nvPr/>
              </p:nvCxnSpPr>
              <p:spPr>
                <a:xfrm>
                  <a:off x="7979357" y="1533327"/>
                  <a:ext cx="413261" cy="0"/>
                </a:xfrm>
                <a:prstGeom prst="line">
                  <a:avLst/>
                </a:prstGeom>
                <a:ln w="3492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5660" name="矩形 17"/>
                <p:cNvSpPr>
                  <a:spLocks noChangeArrowheads="1"/>
                </p:cNvSpPr>
                <p:nvPr/>
              </p:nvSpPr>
              <p:spPr bwMode="auto">
                <a:xfrm>
                  <a:off x="8331166" y="1185469"/>
                  <a:ext cx="671374" cy="73528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600" b="1"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+</a:t>
                  </a:r>
                  <a:endParaRPr lang="zh-CN" altLang="en-US" sz="3600" b="1"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25661" name="矩形 17"/>
                <p:cNvSpPr>
                  <a:spLocks noChangeArrowheads="1"/>
                </p:cNvSpPr>
                <p:nvPr/>
              </p:nvSpPr>
              <p:spPr bwMode="auto">
                <a:xfrm>
                  <a:off x="9312277" y="1169693"/>
                  <a:ext cx="671374" cy="73528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600" b="1"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=</a:t>
                  </a:r>
                  <a:endParaRPr lang="zh-CN" altLang="en-US" sz="3600" b="1"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</p:grpSp>
        </p:grpSp>
        <p:grpSp>
          <p:nvGrpSpPr>
            <p:cNvPr id="25639" name="组合 17"/>
            <p:cNvGrpSpPr/>
            <p:nvPr/>
          </p:nvGrpSpPr>
          <p:grpSpPr bwMode="auto">
            <a:xfrm>
              <a:off x="5671531" y="649052"/>
              <a:ext cx="779461" cy="1364924"/>
              <a:chOff x="7387540" y="871184"/>
              <a:chExt cx="639713" cy="1365532"/>
            </a:xfrm>
          </p:grpSpPr>
          <p:sp>
            <p:nvSpPr>
              <p:cNvPr id="25654" name="矩形 17"/>
              <p:cNvSpPr>
                <a:spLocks noChangeArrowheads="1"/>
              </p:cNvSpPr>
              <p:nvPr/>
            </p:nvSpPr>
            <p:spPr bwMode="auto">
              <a:xfrm>
                <a:off x="7387540" y="871184"/>
                <a:ext cx="639713" cy="13655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600" b="1">
                    <a:latin typeface="Times New Roman" panose="02020603050405020304" pitchFamily="18" charset="0"/>
                    <a:ea typeface="宋体" panose="02010600030101010101" pitchFamily="2" charset="-122"/>
                  </a:rPr>
                  <a:t>4</a:t>
                </a:r>
                <a:endParaRPr lang="en-US" altLang="zh-CN" sz="3600" b="1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600" b="1">
                    <a:latin typeface="Times New Roman" panose="02020603050405020304" pitchFamily="18" charset="0"/>
                    <a:ea typeface="宋体" panose="02010600030101010101" pitchFamily="2" charset="-122"/>
                  </a:rPr>
                  <a:t>8</a:t>
                </a:r>
                <a:endParaRPr lang="zh-CN" altLang="en-US" sz="3600" b="1" baseline="300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cxnSp>
            <p:nvCxnSpPr>
              <p:cNvPr id="23" name="直接连接符 22"/>
              <p:cNvCxnSpPr/>
              <p:nvPr/>
            </p:nvCxnSpPr>
            <p:spPr>
              <a:xfrm>
                <a:off x="7501960" y="1534324"/>
                <a:ext cx="411846" cy="0"/>
              </a:xfrm>
              <a:prstGeom prst="line">
                <a:avLst/>
              </a:prstGeom>
              <a:ln w="349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5640" name="组合 17"/>
            <p:cNvGrpSpPr/>
            <p:nvPr/>
          </p:nvGrpSpPr>
          <p:grpSpPr bwMode="auto">
            <a:xfrm>
              <a:off x="3780215" y="1287227"/>
              <a:ext cx="1296057" cy="734959"/>
              <a:chOff x="7422215" y="1519156"/>
              <a:chExt cx="1063688" cy="735286"/>
            </a:xfrm>
          </p:grpSpPr>
          <p:sp>
            <p:nvSpPr>
              <p:cNvPr id="25652" name="矩形 27"/>
              <p:cNvSpPr>
                <a:spLocks noChangeArrowheads="1"/>
              </p:cNvSpPr>
              <p:nvPr/>
            </p:nvSpPr>
            <p:spPr bwMode="auto">
              <a:xfrm>
                <a:off x="7637700" y="1519156"/>
                <a:ext cx="639713" cy="7352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600" b="1">
                    <a:latin typeface="Times New Roman" panose="02020603050405020304" pitchFamily="18" charset="0"/>
                    <a:ea typeface="宋体" panose="02010600030101010101" pitchFamily="2" charset="-122"/>
                  </a:rPr>
                  <a:t>8</a:t>
                </a:r>
                <a:endParaRPr lang="zh-CN" altLang="en-US" sz="3600" b="1" baseline="300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cxnSp>
            <p:nvCxnSpPr>
              <p:cNvPr id="21" name="直接连接符 20"/>
              <p:cNvCxnSpPr/>
              <p:nvPr/>
            </p:nvCxnSpPr>
            <p:spPr>
              <a:xfrm>
                <a:off x="7422216" y="1551061"/>
                <a:ext cx="1063688" cy="0"/>
              </a:xfrm>
              <a:prstGeom prst="line">
                <a:avLst/>
              </a:prstGeom>
              <a:ln w="349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5641" name="矩形 17"/>
            <p:cNvSpPr>
              <a:spLocks noChangeArrowheads="1"/>
            </p:cNvSpPr>
            <p:nvPr/>
          </p:nvSpPr>
          <p:spPr bwMode="auto">
            <a:xfrm>
              <a:off x="3790349" y="631520"/>
              <a:ext cx="1366033" cy="734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3600" b="1">
                  <a:latin typeface="Times New Roman" panose="02020603050405020304" pitchFamily="18" charset="0"/>
                  <a:ea typeface="宋体" panose="02010600030101010101" pitchFamily="2" charset="-122"/>
                </a:rPr>
                <a:t>3 +1</a:t>
              </a:r>
              <a:endParaRPr lang="zh-CN" altLang="en-US" sz="3600" b="1" baseline="3000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25642" name="矩形 17"/>
            <p:cNvSpPr>
              <a:spLocks noChangeArrowheads="1"/>
            </p:cNvSpPr>
            <p:nvPr/>
          </p:nvSpPr>
          <p:spPr bwMode="auto">
            <a:xfrm>
              <a:off x="5035140" y="952334"/>
              <a:ext cx="818170" cy="7349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600" b="1">
                  <a:latin typeface="Times New Roman" panose="02020603050405020304" pitchFamily="18" charset="0"/>
                  <a:ea typeface="宋体" panose="02010600030101010101" pitchFamily="2" charset="-122"/>
                </a:rPr>
                <a:t>=</a:t>
              </a:r>
              <a:endParaRPr lang="zh-CN" altLang="en-US" sz="3600" b="1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cxnSp>
          <p:nvCxnSpPr>
            <p:cNvPr id="11" name="直接连接符 10"/>
            <p:cNvCxnSpPr/>
            <p:nvPr/>
          </p:nvCxnSpPr>
          <p:spPr>
            <a:xfrm>
              <a:off x="5825387" y="786548"/>
              <a:ext cx="478349" cy="370091"/>
            </a:xfrm>
            <a:prstGeom prst="line">
              <a:avLst/>
            </a:prstGeom>
            <a:ln w="28575">
              <a:solidFill>
                <a:srgbClr val="E6008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/>
            <p:cNvCxnSpPr/>
            <p:nvPr/>
          </p:nvCxnSpPr>
          <p:spPr>
            <a:xfrm>
              <a:off x="5809141" y="1427437"/>
              <a:ext cx="478350" cy="371897"/>
            </a:xfrm>
            <a:prstGeom prst="line">
              <a:avLst/>
            </a:prstGeom>
            <a:ln w="28575">
              <a:solidFill>
                <a:srgbClr val="E6008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矩形 12"/>
            <p:cNvSpPr/>
            <p:nvPr/>
          </p:nvSpPr>
          <p:spPr>
            <a:xfrm>
              <a:off x="3634004" y="640316"/>
              <a:ext cx="1588482" cy="1334135"/>
            </a:xfrm>
            <a:prstGeom prst="rect">
              <a:avLst/>
            </a:prstGeom>
            <a:noFill/>
            <a:ln>
              <a:solidFill>
                <a:srgbClr val="E60083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 sz="1600" b="1" dirty="0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grpSp>
          <p:nvGrpSpPr>
            <p:cNvPr id="25646" name="组合 17"/>
            <p:cNvGrpSpPr/>
            <p:nvPr/>
          </p:nvGrpSpPr>
          <p:grpSpPr bwMode="auto">
            <a:xfrm>
              <a:off x="6890731" y="653606"/>
              <a:ext cx="779461" cy="1364924"/>
              <a:chOff x="7387540" y="871184"/>
              <a:chExt cx="639713" cy="1365532"/>
            </a:xfrm>
          </p:grpSpPr>
          <p:sp>
            <p:nvSpPr>
              <p:cNvPr id="25650" name="矩形 17"/>
              <p:cNvSpPr>
                <a:spLocks noChangeArrowheads="1"/>
              </p:cNvSpPr>
              <p:nvPr/>
            </p:nvSpPr>
            <p:spPr bwMode="auto">
              <a:xfrm>
                <a:off x="7387540" y="871184"/>
                <a:ext cx="639713" cy="13655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600" b="1">
                    <a:latin typeface="Times New Roman" panose="02020603050405020304" pitchFamily="18" charset="0"/>
                    <a:ea typeface="宋体" panose="02010600030101010101" pitchFamily="2" charset="-122"/>
                  </a:rPr>
                  <a:t>1</a:t>
                </a:r>
                <a:endParaRPr lang="en-US" altLang="zh-CN" sz="3600" b="1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600" b="1">
                    <a:latin typeface="Times New Roman" panose="02020603050405020304" pitchFamily="18" charset="0"/>
                    <a:ea typeface="宋体" panose="02010600030101010101" pitchFamily="2" charset="-122"/>
                  </a:rPr>
                  <a:t>2</a:t>
                </a:r>
                <a:endParaRPr lang="zh-CN" altLang="en-US" sz="3600" b="1" baseline="300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cxnSp>
            <p:nvCxnSpPr>
              <p:cNvPr id="19" name="直接连接符 18"/>
              <p:cNvCxnSpPr/>
              <p:nvPr/>
            </p:nvCxnSpPr>
            <p:spPr>
              <a:xfrm>
                <a:off x="7501334" y="1533381"/>
                <a:ext cx="411846" cy="0"/>
              </a:xfrm>
              <a:prstGeom prst="line">
                <a:avLst/>
              </a:prstGeom>
              <a:ln w="349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5647" name="矩形 17"/>
            <p:cNvSpPr>
              <a:spLocks noChangeArrowheads="1"/>
            </p:cNvSpPr>
            <p:nvPr/>
          </p:nvSpPr>
          <p:spPr bwMode="auto">
            <a:xfrm>
              <a:off x="6254340" y="956888"/>
              <a:ext cx="818170" cy="7349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600" b="1">
                  <a:latin typeface="Times New Roman" panose="02020603050405020304" pitchFamily="18" charset="0"/>
                  <a:ea typeface="宋体" panose="02010600030101010101" pitchFamily="2" charset="-122"/>
                </a:rPr>
                <a:t>=</a:t>
              </a:r>
              <a:endParaRPr lang="zh-CN" altLang="en-US" sz="3600" b="1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25648" name="矩形 17"/>
            <p:cNvSpPr>
              <a:spLocks noChangeArrowheads="1"/>
            </p:cNvSpPr>
            <p:nvPr/>
          </p:nvSpPr>
          <p:spPr bwMode="auto">
            <a:xfrm>
              <a:off x="5840309" y="170932"/>
              <a:ext cx="668305" cy="7349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3600" b="1">
                  <a:latin typeface="Times New Roman" panose="02020603050405020304" pitchFamily="18" charset="0"/>
                  <a:ea typeface="宋体" panose="02010600030101010101" pitchFamily="2" charset="-122"/>
                </a:rPr>
                <a:t>1</a:t>
              </a:r>
              <a:endParaRPr lang="zh-CN" altLang="en-US" sz="3600" b="1" baseline="3000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25649" name="矩形 17"/>
            <p:cNvSpPr>
              <a:spLocks noChangeArrowheads="1"/>
            </p:cNvSpPr>
            <p:nvPr/>
          </p:nvSpPr>
          <p:spPr bwMode="auto">
            <a:xfrm>
              <a:off x="5857268" y="1685407"/>
              <a:ext cx="668305" cy="7349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3600" b="1">
                  <a:latin typeface="Times New Roman" panose="02020603050405020304" pitchFamily="18" charset="0"/>
                  <a:ea typeface="宋体" panose="02010600030101010101" pitchFamily="2" charset="-122"/>
                </a:rPr>
                <a:t>2</a:t>
              </a:r>
              <a:endParaRPr lang="zh-CN" altLang="en-US" sz="3600" b="1" baseline="3000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32" name="组合 31"/>
          <p:cNvGrpSpPr/>
          <p:nvPr/>
        </p:nvGrpSpPr>
        <p:grpSpPr bwMode="auto">
          <a:xfrm>
            <a:off x="287338" y="2855913"/>
            <a:ext cx="5657850" cy="1970087"/>
            <a:chOff x="1240204" y="2091716"/>
            <a:chExt cx="6433351" cy="2239738"/>
          </a:xfrm>
        </p:grpSpPr>
        <p:grpSp>
          <p:nvGrpSpPr>
            <p:cNvPr id="25612" name="组合 40"/>
            <p:cNvGrpSpPr/>
            <p:nvPr/>
          </p:nvGrpSpPr>
          <p:grpSpPr bwMode="auto">
            <a:xfrm>
              <a:off x="1240204" y="2579361"/>
              <a:ext cx="2597770" cy="1364608"/>
              <a:chOff x="3303977" y="3381265"/>
              <a:chExt cx="2597069" cy="1365188"/>
            </a:xfrm>
          </p:grpSpPr>
          <p:grpSp>
            <p:nvGrpSpPr>
              <p:cNvPr id="25630" name="组合 17"/>
              <p:cNvGrpSpPr/>
              <p:nvPr/>
            </p:nvGrpSpPr>
            <p:grpSpPr bwMode="auto">
              <a:xfrm>
                <a:off x="4484626" y="3381265"/>
                <a:ext cx="779371" cy="1365187"/>
                <a:chOff x="7387540" y="871184"/>
                <a:chExt cx="639713" cy="1365215"/>
              </a:xfrm>
            </p:grpSpPr>
            <p:sp>
              <p:nvSpPr>
                <p:cNvPr id="25636" name="矩形 17"/>
                <p:cNvSpPr>
                  <a:spLocks noChangeArrowheads="1"/>
                </p:cNvSpPr>
                <p:nvPr/>
              </p:nvSpPr>
              <p:spPr bwMode="auto">
                <a:xfrm>
                  <a:off x="7387540" y="871184"/>
                  <a:ext cx="639713" cy="136521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600" b="1" dirty="0"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1</a:t>
                  </a:r>
                  <a:endParaRPr lang="en-US" altLang="zh-CN" sz="3600" b="1" dirty="0"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600" b="1" dirty="0"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8</a:t>
                  </a:r>
                  <a:endParaRPr lang="zh-CN" altLang="en-US" sz="3600" b="1" baseline="30000" dirty="0"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  <p:cxnSp>
              <p:nvCxnSpPr>
                <p:cNvPr id="58" name="直接连接符 57"/>
                <p:cNvCxnSpPr/>
                <p:nvPr/>
              </p:nvCxnSpPr>
              <p:spPr>
                <a:xfrm>
                  <a:off x="7501236" y="1533482"/>
                  <a:ext cx="411782" cy="0"/>
                </a:xfrm>
                <a:prstGeom prst="line">
                  <a:avLst/>
                </a:prstGeom>
                <a:ln w="3492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5631" name="组合 20"/>
              <p:cNvGrpSpPr/>
              <p:nvPr/>
            </p:nvGrpSpPr>
            <p:grpSpPr bwMode="auto">
              <a:xfrm>
                <a:off x="3303977" y="3381265"/>
                <a:ext cx="2597069" cy="1365188"/>
                <a:chOff x="7851972" y="871184"/>
                <a:chExt cx="2131679" cy="1365216"/>
              </a:xfrm>
            </p:grpSpPr>
            <p:sp>
              <p:nvSpPr>
                <p:cNvPr id="25632" name="矩形 17"/>
                <p:cNvSpPr>
                  <a:spLocks noChangeArrowheads="1"/>
                </p:cNvSpPr>
                <p:nvPr/>
              </p:nvSpPr>
              <p:spPr bwMode="auto">
                <a:xfrm>
                  <a:off x="7851972" y="871184"/>
                  <a:ext cx="667195" cy="136521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600" b="1"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3</a:t>
                  </a:r>
                  <a:endParaRPr lang="en-US" altLang="zh-CN" sz="3600" b="1"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600" b="1"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8</a:t>
                  </a:r>
                  <a:endParaRPr lang="zh-CN" altLang="en-US" sz="3600" b="1" baseline="30000"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  <p:cxnSp>
              <p:nvCxnSpPr>
                <p:cNvPr id="54" name="直接连接符 53"/>
                <p:cNvCxnSpPr/>
                <p:nvPr/>
              </p:nvCxnSpPr>
              <p:spPr>
                <a:xfrm>
                  <a:off x="7979357" y="1533482"/>
                  <a:ext cx="413261" cy="0"/>
                </a:xfrm>
                <a:prstGeom prst="line">
                  <a:avLst/>
                </a:prstGeom>
                <a:ln w="3492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5634" name="矩形 17"/>
                <p:cNvSpPr>
                  <a:spLocks noChangeArrowheads="1"/>
                </p:cNvSpPr>
                <p:nvPr/>
              </p:nvSpPr>
              <p:spPr bwMode="auto">
                <a:xfrm>
                  <a:off x="8315534" y="1175940"/>
                  <a:ext cx="671374" cy="73511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zh-CN" altLang="en-US" sz="3600" b="1">
                      <a:latin typeface="Times New Roman" panose="02020603050405020304" pitchFamily="18" charset="0"/>
                      <a:ea typeface="楷体_GB2312" panose="02010609030101010101" pitchFamily="49" charset="-122"/>
                    </a:rPr>
                    <a:t>－</a:t>
                  </a:r>
                  <a:endParaRPr lang="zh-CN" altLang="en-US" sz="3600" b="1">
                    <a:latin typeface="Times New Roman" panose="02020603050405020304" pitchFamily="18" charset="0"/>
                    <a:ea typeface="楷体_GB2312" panose="02010609030101010101" pitchFamily="49" charset="-122"/>
                  </a:endParaRPr>
                </a:p>
              </p:txBody>
            </p:sp>
            <p:sp>
              <p:nvSpPr>
                <p:cNvPr id="25635" name="矩形 17"/>
                <p:cNvSpPr>
                  <a:spLocks noChangeArrowheads="1"/>
                </p:cNvSpPr>
                <p:nvPr/>
              </p:nvSpPr>
              <p:spPr bwMode="auto">
                <a:xfrm>
                  <a:off x="9312277" y="1169693"/>
                  <a:ext cx="671374" cy="73511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600" b="1"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=</a:t>
                  </a:r>
                  <a:endParaRPr lang="zh-CN" altLang="en-US" sz="3600" b="1"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</p:grpSp>
        </p:grpSp>
        <p:grpSp>
          <p:nvGrpSpPr>
            <p:cNvPr id="25613" name="组合 17"/>
            <p:cNvGrpSpPr/>
            <p:nvPr/>
          </p:nvGrpSpPr>
          <p:grpSpPr bwMode="auto">
            <a:xfrm>
              <a:off x="5674894" y="2560311"/>
              <a:ext cx="779461" cy="1364607"/>
              <a:chOff x="7387540" y="871184"/>
              <a:chExt cx="639713" cy="1365215"/>
            </a:xfrm>
          </p:grpSpPr>
          <p:sp>
            <p:nvSpPr>
              <p:cNvPr id="25628" name="矩形 17"/>
              <p:cNvSpPr>
                <a:spLocks noChangeArrowheads="1"/>
              </p:cNvSpPr>
              <p:nvPr/>
            </p:nvSpPr>
            <p:spPr bwMode="auto">
              <a:xfrm>
                <a:off x="7387540" y="871184"/>
                <a:ext cx="639713" cy="13652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600" b="1">
                    <a:latin typeface="Times New Roman" panose="02020603050405020304" pitchFamily="18" charset="0"/>
                    <a:ea typeface="宋体" panose="02010600030101010101" pitchFamily="2" charset="-122"/>
                  </a:rPr>
                  <a:t>2</a:t>
                </a:r>
                <a:endParaRPr lang="en-US" altLang="zh-CN" sz="3600" b="1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600" b="1">
                    <a:latin typeface="Times New Roman" panose="02020603050405020304" pitchFamily="18" charset="0"/>
                    <a:ea typeface="宋体" panose="02010600030101010101" pitchFamily="2" charset="-122"/>
                  </a:rPr>
                  <a:t>8</a:t>
                </a:r>
                <a:endParaRPr lang="zh-CN" altLang="en-US" sz="3600" b="1" baseline="300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cxnSp>
            <p:nvCxnSpPr>
              <p:cNvPr id="50" name="直接连接符 49"/>
              <p:cNvCxnSpPr/>
              <p:nvPr/>
            </p:nvCxnSpPr>
            <p:spPr>
              <a:xfrm>
                <a:off x="7501960" y="1534484"/>
                <a:ext cx="411846" cy="0"/>
              </a:xfrm>
              <a:prstGeom prst="line">
                <a:avLst/>
              </a:prstGeom>
              <a:ln w="349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5614" name="组合 17"/>
            <p:cNvGrpSpPr/>
            <p:nvPr/>
          </p:nvGrpSpPr>
          <p:grpSpPr bwMode="auto">
            <a:xfrm>
              <a:off x="3783578" y="3198486"/>
              <a:ext cx="1296057" cy="734788"/>
              <a:chOff x="7422215" y="1519156"/>
              <a:chExt cx="1063688" cy="735115"/>
            </a:xfrm>
          </p:grpSpPr>
          <p:sp>
            <p:nvSpPr>
              <p:cNvPr id="25626" name="矩形 54"/>
              <p:cNvSpPr>
                <a:spLocks noChangeArrowheads="1"/>
              </p:cNvSpPr>
              <p:nvPr/>
            </p:nvSpPr>
            <p:spPr bwMode="auto">
              <a:xfrm>
                <a:off x="7637700" y="1519156"/>
                <a:ext cx="639713" cy="7351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600" b="1">
                    <a:latin typeface="Times New Roman" panose="02020603050405020304" pitchFamily="18" charset="0"/>
                    <a:ea typeface="宋体" panose="02010600030101010101" pitchFamily="2" charset="-122"/>
                  </a:rPr>
                  <a:t>8</a:t>
                </a:r>
                <a:endParaRPr lang="zh-CN" altLang="en-US" sz="3600" b="1" baseline="300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cxnSp>
            <p:nvCxnSpPr>
              <p:cNvPr id="48" name="直接连接符 47"/>
              <p:cNvCxnSpPr/>
              <p:nvPr/>
            </p:nvCxnSpPr>
            <p:spPr>
              <a:xfrm>
                <a:off x="7422216" y="1551219"/>
                <a:ext cx="1063688" cy="0"/>
              </a:xfrm>
              <a:prstGeom prst="line">
                <a:avLst/>
              </a:prstGeom>
              <a:ln w="349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5615" name="矩形 17"/>
            <p:cNvSpPr>
              <a:spLocks noChangeArrowheads="1"/>
            </p:cNvSpPr>
            <p:nvPr/>
          </p:nvSpPr>
          <p:spPr bwMode="auto">
            <a:xfrm>
              <a:off x="3822287" y="2542779"/>
              <a:ext cx="1366033" cy="7347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3600" b="1">
                  <a:latin typeface="Times New Roman" panose="02020603050405020304" pitchFamily="18" charset="0"/>
                  <a:ea typeface="宋体" panose="02010600030101010101" pitchFamily="2" charset="-122"/>
                </a:rPr>
                <a:t>3</a:t>
              </a:r>
              <a:r>
                <a:rPr lang="zh-CN" altLang="en-US" sz="3600" b="1">
                  <a:latin typeface="Times New Roman" panose="02020603050405020304" pitchFamily="18" charset="0"/>
                  <a:ea typeface="楷体_GB2312" panose="02010609030101010101" pitchFamily="49" charset="-122"/>
                </a:rPr>
                <a:t>－</a:t>
              </a:r>
              <a:r>
                <a:rPr lang="en-US" altLang="zh-CN" sz="3600" b="1">
                  <a:latin typeface="Times New Roman" panose="02020603050405020304" pitchFamily="18" charset="0"/>
                  <a:ea typeface="宋体" panose="02010600030101010101" pitchFamily="2" charset="-122"/>
                </a:rPr>
                <a:t>1</a:t>
              </a:r>
              <a:endParaRPr lang="zh-CN" altLang="en-US" sz="3600" b="1" baseline="3000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25616" name="矩形 17"/>
            <p:cNvSpPr>
              <a:spLocks noChangeArrowheads="1"/>
            </p:cNvSpPr>
            <p:nvPr/>
          </p:nvSpPr>
          <p:spPr bwMode="auto">
            <a:xfrm>
              <a:off x="5038503" y="2863593"/>
              <a:ext cx="818170" cy="7347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600" b="1">
                  <a:latin typeface="Times New Roman" panose="02020603050405020304" pitchFamily="18" charset="0"/>
                  <a:ea typeface="宋体" panose="02010600030101010101" pitchFamily="2" charset="-122"/>
                </a:rPr>
                <a:t>=</a:t>
              </a:r>
              <a:endParaRPr lang="zh-CN" altLang="en-US" sz="3600" b="1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cxnSp>
          <p:nvCxnSpPr>
            <p:cNvPr id="38" name="直接连接符 37"/>
            <p:cNvCxnSpPr/>
            <p:nvPr/>
          </p:nvCxnSpPr>
          <p:spPr>
            <a:xfrm>
              <a:off x="5828750" y="2696319"/>
              <a:ext cx="478349" cy="371786"/>
            </a:xfrm>
            <a:prstGeom prst="line">
              <a:avLst/>
            </a:prstGeom>
            <a:ln w="28575">
              <a:solidFill>
                <a:srgbClr val="E6008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接连接符 38"/>
            <p:cNvCxnSpPr/>
            <p:nvPr/>
          </p:nvCxnSpPr>
          <p:spPr>
            <a:xfrm>
              <a:off x="5812504" y="3338822"/>
              <a:ext cx="478350" cy="369982"/>
            </a:xfrm>
            <a:prstGeom prst="line">
              <a:avLst/>
            </a:prstGeom>
            <a:ln w="28575">
              <a:solidFill>
                <a:srgbClr val="E6008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矩形 39"/>
            <p:cNvSpPr/>
            <p:nvPr/>
          </p:nvSpPr>
          <p:spPr>
            <a:xfrm>
              <a:off x="3637367" y="2551936"/>
              <a:ext cx="1588482" cy="1333737"/>
            </a:xfrm>
            <a:prstGeom prst="rect">
              <a:avLst/>
            </a:prstGeom>
            <a:noFill/>
            <a:ln>
              <a:solidFill>
                <a:srgbClr val="E60083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 sz="1600" b="1" dirty="0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grpSp>
          <p:nvGrpSpPr>
            <p:cNvPr id="25620" name="组合 17"/>
            <p:cNvGrpSpPr/>
            <p:nvPr/>
          </p:nvGrpSpPr>
          <p:grpSpPr bwMode="auto">
            <a:xfrm>
              <a:off x="6894094" y="2564865"/>
              <a:ext cx="779461" cy="1364607"/>
              <a:chOff x="7387540" y="871184"/>
              <a:chExt cx="639713" cy="1365215"/>
            </a:xfrm>
          </p:grpSpPr>
          <p:sp>
            <p:nvSpPr>
              <p:cNvPr id="25624" name="矩形 17"/>
              <p:cNvSpPr>
                <a:spLocks noChangeArrowheads="1"/>
              </p:cNvSpPr>
              <p:nvPr/>
            </p:nvSpPr>
            <p:spPr bwMode="auto">
              <a:xfrm>
                <a:off x="7387540" y="871184"/>
                <a:ext cx="639713" cy="13652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600" b="1">
                    <a:latin typeface="Times New Roman" panose="02020603050405020304" pitchFamily="18" charset="0"/>
                    <a:ea typeface="宋体" panose="02010600030101010101" pitchFamily="2" charset="-122"/>
                  </a:rPr>
                  <a:t>1</a:t>
                </a:r>
                <a:endParaRPr lang="en-US" altLang="zh-CN" sz="3600" b="1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600" b="1">
                    <a:latin typeface="Times New Roman" panose="02020603050405020304" pitchFamily="18" charset="0"/>
                    <a:ea typeface="宋体" panose="02010600030101010101" pitchFamily="2" charset="-122"/>
                  </a:rPr>
                  <a:t>4</a:t>
                </a:r>
                <a:endParaRPr lang="zh-CN" altLang="en-US" sz="3600" b="1" baseline="300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cxnSp>
            <p:nvCxnSpPr>
              <p:cNvPr id="46" name="直接连接符 45"/>
              <p:cNvCxnSpPr/>
              <p:nvPr/>
            </p:nvCxnSpPr>
            <p:spPr>
              <a:xfrm>
                <a:off x="7501334" y="1533539"/>
                <a:ext cx="411846" cy="0"/>
              </a:xfrm>
              <a:prstGeom prst="line">
                <a:avLst/>
              </a:prstGeom>
              <a:ln w="349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5621" name="矩形 17"/>
            <p:cNvSpPr>
              <a:spLocks noChangeArrowheads="1"/>
            </p:cNvSpPr>
            <p:nvPr/>
          </p:nvSpPr>
          <p:spPr bwMode="auto">
            <a:xfrm>
              <a:off x="6257703" y="2868147"/>
              <a:ext cx="818170" cy="7347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600" b="1">
                  <a:latin typeface="Times New Roman" panose="02020603050405020304" pitchFamily="18" charset="0"/>
                  <a:ea typeface="宋体" panose="02010600030101010101" pitchFamily="2" charset="-122"/>
                </a:rPr>
                <a:t>=</a:t>
              </a:r>
              <a:endParaRPr lang="zh-CN" altLang="en-US" sz="3600" b="1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25622" name="矩形 17"/>
            <p:cNvSpPr>
              <a:spLocks noChangeArrowheads="1"/>
            </p:cNvSpPr>
            <p:nvPr/>
          </p:nvSpPr>
          <p:spPr bwMode="auto">
            <a:xfrm>
              <a:off x="5824623" y="2091716"/>
              <a:ext cx="668305" cy="7347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3600" b="1">
                  <a:latin typeface="Times New Roman" panose="02020603050405020304" pitchFamily="18" charset="0"/>
                  <a:ea typeface="宋体" panose="02010600030101010101" pitchFamily="2" charset="-122"/>
                </a:rPr>
                <a:t>1</a:t>
              </a:r>
              <a:endParaRPr lang="zh-CN" altLang="en-US" sz="3600" b="1" baseline="3000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25623" name="矩形 17"/>
            <p:cNvSpPr>
              <a:spLocks noChangeArrowheads="1"/>
            </p:cNvSpPr>
            <p:nvPr/>
          </p:nvSpPr>
          <p:spPr bwMode="auto">
            <a:xfrm>
              <a:off x="5851106" y="3596666"/>
              <a:ext cx="668305" cy="7347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3600" b="1">
                  <a:latin typeface="Times New Roman" panose="02020603050405020304" pitchFamily="18" charset="0"/>
                  <a:ea typeface="宋体" panose="02010600030101010101" pitchFamily="2" charset="-122"/>
                </a:rPr>
                <a:t>4</a:t>
              </a:r>
              <a:endParaRPr lang="zh-CN" altLang="en-US" sz="3600" b="1" baseline="3000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</p:grpSp>
      <p:sp>
        <p:nvSpPr>
          <p:cNvPr id="59" name="AutoShape 27"/>
          <p:cNvSpPr>
            <a:spLocks noChangeArrowheads="1"/>
          </p:cNvSpPr>
          <p:nvPr/>
        </p:nvSpPr>
        <p:spPr bwMode="auto">
          <a:xfrm>
            <a:off x="5992813" y="981075"/>
            <a:ext cx="2970212" cy="2500313"/>
          </a:xfrm>
          <a:prstGeom prst="wedgeRoundRectCallout">
            <a:avLst>
              <a:gd name="adj1" fmla="val 10065"/>
              <a:gd name="adj2" fmla="val 58111"/>
              <a:gd name="adj3" fmla="val 16667"/>
            </a:avLst>
          </a:prstGeom>
          <a:solidFill>
            <a:srgbClr val="FAD6E8"/>
          </a:solidFill>
          <a:ln w="19050">
            <a:solidFill>
              <a:srgbClr val="E72D8B"/>
            </a:solidFill>
            <a:miter lim="800000"/>
          </a:ln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同分母分数相加、减，分母不变，只把分子相加、减。</a:t>
            </a:r>
            <a:endParaRPr lang="zh-CN" altLang="en-US" sz="32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pic>
        <p:nvPicPr>
          <p:cNvPr id="60" name="Picture 20"/>
          <p:cNvPicPr>
            <a:picLocks noChangeAspect="1" noChangeArrowheads="1"/>
          </p:cNvPicPr>
          <p:nvPr/>
        </p:nvPicPr>
        <p:blipFill>
          <a:blip r:embed="rId1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7092280" y="3776211"/>
            <a:ext cx="882041" cy="13362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" name="AutoShape 27"/>
          <p:cNvSpPr>
            <a:spLocks noChangeArrowheads="1"/>
          </p:cNvSpPr>
          <p:nvPr/>
        </p:nvSpPr>
        <p:spPr bwMode="auto">
          <a:xfrm>
            <a:off x="5992813" y="1281113"/>
            <a:ext cx="2970212" cy="1900237"/>
          </a:xfrm>
          <a:prstGeom prst="wedgeRoundRectCallout">
            <a:avLst>
              <a:gd name="adj1" fmla="val 7468"/>
              <a:gd name="adj2" fmla="val 72606"/>
              <a:gd name="adj3" fmla="val 16667"/>
            </a:avLst>
          </a:prstGeom>
          <a:solidFill>
            <a:srgbClr val="FAD6E8"/>
          </a:solidFill>
          <a:ln w="19050">
            <a:solidFill>
              <a:srgbClr val="E72D8B"/>
            </a:solidFill>
            <a:miter lim="800000"/>
          </a:ln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计算结果能约分的要约分成最简分数。</a:t>
            </a:r>
            <a:endParaRPr lang="zh-CN" altLang="en-US" sz="32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grpSp>
        <p:nvGrpSpPr>
          <p:cNvPr id="25608" name="组合 66"/>
          <p:cNvGrpSpPr/>
          <p:nvPr/>
        </p:nvGrpSpPr>
        <p:grpSpPr bwMode="auto">
          <a:xfrm>
            <a:off x="366713" y="88900"/>
            <a:ext cx="3294062" cy="738188"/>
            <a:chOff x="366026" y="88475"/>
            <a:chExt cx="3295410" cy="739341"/>
          </a:xfrm>
        </p:grpSpPr>
        <p:pic>
          <p:nvPicPr>
            <p:cNvPr id="68" name="图片 67"/>
            <p:cNvPicPr>
              <a:picLocks noChangeAspect="1"/>
            </p:cNvPicPr>
            <p:nvPr/>
          </p:nvPicPr>
          <p:blipFill rotWithShape="1">
            <a:blip r:embed="rId2"/>
            <a:srcRect r="71266"/>
            <a:stretch>
              <a:fillRect/>
            </a:stretch>
          </p:blipFill>
          <p:spPr>
            <a:xfrm>
              <a:off x="366026" y="88475"/>
              <a:ext cx="1829548" cy="737751"/>
            </a:xfrm>
            <a:prstGeom prst="rect">
              <a:avLst/>
            </a:prstGeom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spPr>
        </p:pic>
        <p:pic>
          <p:nvPicPr>
            <p:cNvPr id="69" name="图片 68"/>
            <p:cNvPicPr>
              <a:picLocks noChangeAspect="1"/>
            </p:cNvPicPr>
            <p:nvPr/>
          </p:nvPicPr>
          <p:blipFill rotWithShape="1">
            <a:blip r:embed="rId2"/>
            <a:srcRect l="76982" r="1"/>
            <a:stretch>
              <a:fillRect/>
            </a:stretch>
          </p:blipFill>
          <p:spPr>
            <a:xfrm>
              <a:off x="2195574" y="90065"/>
              <a:ext cx="1465862" cy="737751"/>
            </a:xfrm>
            <a:prstGeom prst="rect">
              <a:avLst/>
            </a:prstGeom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spPr>
        </p:pic>
        <p:sp>
          <p:nvSpPr>
            <p:cNvPr id="70" name="文本框 14"/>
            <p:cNvSpPr txBox="1">
              <a:spLocks noChangeArrowheads="1"/>
            </p:cNvSpPr>
            <p:nvPr/>
          </p:nvSpPr>
          <p:spPr bwMode="auto">
            <a:xfrm>
              <a:off x="1012402" y="187054"/>
              <a:ext cx="2348874" cy="523104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r>
                <a:rPr lang="zh-CN" altLang="en-US" sz="28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黑体" panose="02010609060101010101" pitchFamily="49" charset="-122"/>
                  <a:ea typeface="黑体" panose="02010609060101010101" pitchFamily="49" charset="-122"/>
                  <a:cs typeface="等线" panose="02010600030101010101" pitchFamily="2" charset="-122"/>
                  <a:sym typeface="+mn-lt"/>
                </a:rPr>
                <a:t>五、课堂小结</a:t>
              </a:r>
              <a:endParaRPr lang="zh-CN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等线" panose="02010600030101010101" pitchFamily="2" charset="-122"/>
                <a:sym typeface="+mn-lt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9" grpId="0" animBg="1"/>
      <p:bldP spid="59" grpId="1" animBg="1"/>
      <p:bldP spid="61" grpId="0" animBg="1"/>
    </p:bldLst>
  </p:timing>
</p:sld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1259</Words>
  <Application>WPS 演示</Application>
  <PresentationFormat>全屏显示(16:9)</PresentationFormat>
  <Paragraphs>679</Paragraphs>
  <Slides>20</Slides>
  <Notes>1</Notes>
  <HiddenSlides>0</HiddenSlides>
  <MMClips>0</MMClips>
  <ScaleCrop>false</ScaleCrop>
  <HeadingPairs>
    <vt:vector size="8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8</vt:i4>
      </vt:variant>
      <vt:variant>
        <vt:lpstr>幻灯片标题</vt:lpstr>
      </vt:variant>
      <vt:variant>
        <vt:i4>20</vt:i4>
      </vt:variant>
    </vt:vector>
  </HeadingPairs>
  <TitlesOfParts>
    <vt:vector size="40" baseType="lpstr">
      <vt:lpstr>Arial</vt:lpstr>
      <vt:lpstr>宋体</vt:lpstr>
      <vt:lpstr>Wingdings</vt:lpstr>
      <vt:lpstr>等线</vt:lpstr>
      <vt:lpstr>等线 Light</vt:lpstr>
      <vt:lpstr>Times New Roman</vt:lpstr>
      <vt:lpstr>楷体</vt:lpstr>
      <vt:lpstr>黑体</vt:lpstr>
      <vt:lpstr>楷体_GB2312</vt:lpstr>
      <vt:lpstr>微软雅黑</vt:lpstr>
      <vt:lpstr>Arial Unicode MS</vt:lpstr>
      <vt:lpstr>自定义设计方案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状元成才路</Company>
  <LinksUpToDate>false</LinksUpToDate>
  <SharedDoc>false</SharedDoc>
  <HyperlinksChanged>false</HyperlinksChanged>
  <AppVersion>14.0000</AppVersion>
  <Manager>状元成才路</Manager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</dc:creator>
  <cp:keywords>状元成才路</cp:keywords>
  <dc:description>状元成才路</dc:description>
  <cp:lastModifiedBy>nk</cp:lastModifiedBy>
  <cp:revision>253</cp:revision>
  <dcterms:created xsi:type="dcterms:W3CDTF">2015-08-27T07:30:00Z</dcterms:created>
  <dcterms:modified xsi:type="dcterms:W3CDTF">2023-10-31T09:39:23Z</dcterms:modified>
  <cp:category>状元成才路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2052-11.8.2.11734</vt:lpwstr>
  </property>
  <property fmtid="{D5CDD505-2E9C-101B-9397-08002B2CF9AE}" pid="3" name="ICV">
    <vt:lpwstr>0F5E1BAB370546A591B86DDF45A34090</vt:lpwstr>
  </property>
</Properties>
</file>