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69" r:id="rId6"/>
    <p:sldId id="355" r:id="rId7"/>
    <p:sldId id="365" r:id="rId8"/>
    <p:sldId id="356" r:id="rId9"/>
    <p:sldId id="357" r:id="rId10"/>
    <p:sldId id="358" r:id="rId11"/>
    <p:sldId id="360" r:id="rId12"/>
    <p:sldId id="343" r:id="rId13"/>
    <p:sldId id="344" r:id="rId14"/>
    <p:sldId id="345" r:id="rId15"/>
    <p:sldId id="346" r:id="rId16"/>
    <p:sldId id="347" r:id="rId17"/>
    <p:sldId id="348" r:id="rId18"/>
    <p:sldId id="369" r:id="rId19"/>
    <p:sldId id="349" r:id="rId20"/>
    <p:sldId id="370" r:id="rId21"/>
    <p:sldId id="371" r:id="rId22"/>
    <p:sldId id="350" r:id="rId23"/>
    <p:sldId id="351" r:id="rId24"/>
    <p:sldId id="352" r:id="rId25"/>
    <p:sldId id="361" r:id="rId26"/>
    <p:sldId id="372" r:id="rId27"/>
    <p:sldId id="373" r:id="rId28"/>
    <p:sldId id="362" r:id="rId29"/>
    <p:sldId id="363" r:id="rId3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72D8B"/>
    <a:srgbClr val="01A0E9"/>
    <a:srgbClr val="F292C2"/>
    <a:srgbClr val="E94999"/>
    <a:srgbClr val="EF75B2"/>
    <a:srgbClr val="EE6CAD"/>
    <a:srgbClr val="E75A4F"/>
    <a:srgbClr val="E44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6209" autoAdjust="0"/>
  </p:normalViewPr>
  <p:slideViewPr>
    <p:cSldViewPr>
      <p:cViewPr varScale="1">
        <p:scale>
          <a:sx n="84" d="100"/>
          <a:sy n="84" d="100"/>
        </p:scale>
        <p:origin x="60" y="1062"/>
      </p:cViewPr>
      <p:guideLst>
        <p:guide orient="horz" pos="1665"/>
        <p:guide orient="horz" pos="713"/>
        <p:guide orient="horz" pos="2981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.wmf"/><Relationship Id="rId8" Type="http://schemas.openxmlformats.org/officeDocument/2006/relationships/image" Target="../media/image17.wmf"/><Relationship Id="rId7" Type="http://schemas.openxmlformats.org/officeDocument/2006/relationships/image" Target="../media/image16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6" Type="http://schemas.openxmlformats.org/officeDocument/2006/relationships/image" Target="../media/image25.wmf"/><Relationship Id="rId15" Type="http://schemas.openxmlformats.org/officeDocument/2006/relationships/image" Target="../media/image24.wmf"/><Relationship Id="rId14" Type="http://schemas.openxmlformats.org/officeDocument/2006/relationships/image" Target="../media/image23.wmf"/><Relationship Id="rId13" Type="http://schemas.openxmlformats.org/officeDocument/2006/relationships/image" Target="../media/image22.wmf"/><Relationship Id="rId12" Type="http://schemas.openxmlformats.org/officeDocument/2006/relationships/image" Target="../media/image21.wmf"/><Relationship Id="rId11" Type="http://schemas.openxmlformats.org/officeDocument/2006/relationships/image" Target="../media/image20.wmf"/><Relationship Id="rId10" Type="http://schemas.openxmlformats.org/officeDocument/2006/relationships/image" Target="../media/image19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.wmf"/><Relationship Id="rId8" Type="http://schemas.openxmlformats.org/officeDocument/2006/relationships/image" Target="../media/image34.wmf"/><Relationship Id="rId7" Type="http://schemas.openxmlformats.org/officeDocument/2006/relationships/image" Target="../media/image33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6" Type="http://schemas.openxmlformats.org/officeDocument/2006/relationships/image" Target="../media/image42.wmf"/><Relationship Id="rId15" Type="http://schemas.openxmlformats.org/officeDocument/2006/relationships/image" Target="../media/image41.wmf"/><Relationship Id="rId14" Type="http://schemas.openxmlformats.org/officeDocument/2006/relationships/image" Target="../media/image40.wmf"/><Relationship Id="rId13" Type="http://schemas.openxmlformats.org/officeDocument/2006/relationships/image" Target="../media/image39.wmf"/><Relationship Id="rId12" Type="http://schemas.openxmlformats.org/officeDocument/2006/relationships/image" Target="../media/image38.wmf"/><Relationship Id="rId11" Type="http://schemas.openxmlformats.org/officeDocument/2006/relationships/image" Target="../media/image37.wmf"/><Relationship Id="rId10" Type="http://schemas.openxmlformats.org/officeDocument/2006/relationships/image" Target="../media/image36.wmf"/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62.wmf"/><Relationship Id="rId8" Type="http://schemas.openxmlformats.org/officeDocument/2006/relationships/image" Target="../media/image61.wmf"/><Relationship Id="rId7" Type="http://schemas.openxmlformats.org/officeDocument/2006/relationships/image" Target="../media/image60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8" Type="http://schemas.openxmlformats.org/officeDocument/2006/relationships/image" Target="../media/image71.wmf"/><Relationship Id="rId17" Type="http://schemas.openxmlformats.org/officeDocument/2006/relationships/image" Target="../media/image70.wmf"/><Relationship Id="rId16" Type="http://schemas.openxmlformats.org/officeDocument/2006/relationships/image" Target="../media/image69.wmf"/><Relationship Id="rId15" Type="http://schemas.openxmlformats.org/officeDocument/2006/relationships/image" Target="../media/image68.wmf"/><Relationship Id="rId14" Type="http://schemas.openxmlformats.org/officeDocument/2006/relationships/image" Target="../media/image67.wmf"/><Relationship Id="rId13" Type="http://schemas.openxmlformats.org/officeDocument/2006/relationships/image" Target="../media/image66.wmf"/><Relationship Id="rId12" Type="http://schemas.openxmlformats.org/officeDocument/2006/relationships/image" Target="../media/image65.wmf"/><Relationship Id="rId11" Type="http://schemas.openxmlformats.org/officeDocument/2006/relationships/image" Target="../media/image64.wmf"/><Relationship Id="rId10" Type="http://schemas.openxmlformats.org/officeDocument/2006/relationships/image" Target="../media/image63.wmf"/><Relationship Id="rId1" Type="http://schemas.openxmlformats.org/officeDocument/2006/relationships/image" Target="../media/image54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81.wmf"/><Relationship Id="rId8" Type="http://schemas.openxmlformats.org/officeDocument/2006/relationships/image" Target="../media/image80.wmf"/><Relationship Id="rId7" Type="http://schemas.openxmlformats.org/officeDocument/2006/relationships/image" Target="../media/image79.wmf"/><Relationship Id="rId6" Type="http://schemas.openxmlformats.org/officeDocument/2006/relationships/image" Target="../media/image78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2" Type="http://schemas.openxmlformats.org/officeDocument/2006/relationships/image" Target="../media/image84.wmf"/><Relationship Id="rId11" Type="http://schemas.openxmlformats.org/officeDocument/2006/relationships/image" Target="../media/image83.wmf"/><Relationship Id="rId10" Type="http://schemas.openxmlformats.org/officeDocument/2006/relationships/image" Target="../media/image82.wmf"/><Relationship Id="rId1" Type="http://schemas.openxmlformats.org/officeDocument/2006/relationships/image" Target="../media/image73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93.wmf"/><Relationship Id="rId8" Type="http://schemas.openxmlformats.org/officeDocument/2006/relationships/image" Target="../media/image92.wmf"/><Relationship Id="rId7" Type="http://schemas.openxmlformats.org/officeDocument/2006/relationships/image" Target="../media/image91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2" Type="http://schemas.openxmlformats.org/officeDocument/2006/relationships/image" Target="../media/image96.wmf"/><Relationship Id="rId11" Type="http://schemas.openxmlformats.org/officeDocument/2006/relationships/image" Target="../media/image95.wmf"/><Relationship Id="rId10" Type="http://schemas.openxmlformats.org/officeDocument/2006/relationships/image" Target="../media/image94.wmf"/><Relationship Id="rId1" Type="http://schemas.openxmlformats.org/officeDocument/2006/relationships/image" Target="../media/image8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0.wmf"/><Relationship Id="rId8" Type="http://schemas.openxmlformats.org/officeDocument/2006/relationships/image" Target="../media/image109.wmf"/><Relationship Id="rId7" Type="http://schemas.openxmlformats.org/officeDocument/2006/relationships/image" Target="../media/image108.wmf"/><Relationship Id="rId6" Type="http://schemas.openxmlformats.org/officeDocument/2006/relationships/image" Target="../media/image107.wmf"/><Relationship Id="rId5" Type="http://schemas.openxmlformats.org/officeDocument/2006/relationships/image" Target="../media/image106.wmf"/><Relationship Id="rId4" Type="http://schemas.openxmlformats.org/officeDocument/2006/relationships/image" Target="../media/image105.wmf"/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9.wmf"/><Relationship Id="rId8" Type="http://schemas.openxmlformats.org/officeDocument/2006/relationships/image" Target="../media/image118.wmf"/><Relationship Id="rId7" Type="http://schemas.openxmlformats.org/officeDocument/2006/relationships/image" Target="../media/image117.wmf"/><Relationship Id="rId6" Type="http://schemas.openxmlformats.org/officeDocument/2006/relationships/image" Target="../media/image116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0" Type="http://schemas.openxmlformats.org/officeDocument/2006/relationships/image" Target="../media/image120.wmf"/><Relationship Id="rId1" Type="http://schemas.openxmlformats.org/officeDocument/2006/relationships/image" Target="../media/image111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7" Type="http://schemas.openxmlformats.org/officeDocument/2006/relationships/image" Target="../media/image127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wmf"/><Relationship Id="rId2" Type="http://schemas.openxmlformats.org/officeDocument/2006/relationships/image" Target="../media/image130.wmf"/><Relationship Id="rId1" Type="http://schemas.openxmlformats.org/officeDocument/2006/relationships/image" Target="../media/image1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03ECDF3-62ED-4546-8592-DDA644D74F8D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1388DFA-E17D-43E8-AB81-F47714AEF22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56C602A-37E3-45BB-8153-689CB64ABBB5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62" r="12962"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4945"/>
              <a:ext cx="12192000" cy="4508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864" y="194945"/>
              <a:ext cx="11762272" cy="5897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301439"/>
              <a:ext cx="12192000" cy="155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28"/>
          <a:stretch>
            <a:fillRect/>
          </a:stretch>
        </p:blipFill>
        <p:spPr bwMode="auto">
          <a:xfrm>
            <a:off x="0" y="-11113"/>
            <a:ext cx="2324100" cy="515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副标题 6"/>
          <p:cNvSpPr txBox="1">
            <a:spLocks noChangeArrowheads="1"/>
          </p:cNvSpPr>
          <p:nvPr userDrawn="1"/>
        </p:nvSpPr>
        <p:spPr bwMode="auto">
          <a:xfrm>
            <a:off x="1475740" y="55562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390063" cy="5376863"/>
            <a:chOff x="3648406" y="-4581128"/>
            <a:chExt cx="12520648" cy="7169902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59" r="12962" b="33339"/>
            <a:stretch>
              <a:fillRect/>
            </a:stretch>
          </p:blipFill>
          <p:spPr bwMode="auto">
            <a:xfrm>
              <a:off x="3648406" y="-4581128"/>
              <a:ext cx="12192001" cy="685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053" y="-1920214"/>
              <a:ext cx="12192001" cy="4508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/>
            <a:srcRect b="4729"/>
            <a:stretch>
              <a:fillRect/>
            </a:stretch>
          </p:blipFill>
          <p:spPr>
            <a:xfrm>
              <a:off x="4020956" y="-4384257"/>
              <a:ext cx="11489784" cy="653483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27"/>
          <a:stretch>
            <a:fillRect/>
          </a:stretch>
        </p:blipFill>
        <p:spPr bwMode="auto">
          <a:xfrm>
            <a:off x="0" y="4614863"/>
            <a:ext cx="914400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390063" cy="5376863"/>
            <a:chOff x="3648406" y="-4581128"/>
            <a:chExt cx="12520648" cy="7169902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59" r="12962" b="33339"/>
            <a:stretch>
              <a:fillRect/>
            </a:stretch>
          </p:blipFill>
          <p:spPr bwMode="auto">
            <a:xfrm>
              <a:off x="3648406" y="-4581128"/>
              <a:ext cx="12192001" cy="685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053" y="-1920214"/>
              <a:ext cx="12192001" cy="4508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矩形 4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27"/>
          <a:stretch>
            <a:fillRect/>
          </a:stretch>
        </p:blipFill>
        <p:spPr bwMode="auto">
          <a:xfrm>
            <a:off x="0" y="4614863"/>
            <a:ext cx="914400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F00DE64-BBC3-467C-842B-9EFB875DF8E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3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Relationship Id="rId35" Type="http://schemas.openxmlformats.org/officeDocument/2006/relationships/vmlDrawing" Target="../drawings/vmlDrawing1.vml"/><Relationship Id="rId34" Type="http://schemas.openxmlformats.org/officeDocument/2006/relationships/slideLayout" Target="../slideLayouts/slideLayout2.xml"/><Relationship Id="rId33" Type="http://schemas.openxmlformats.org/officeDocument/2006/relationships/image" Target="../media/image26.emf"/><Relationship Id="rId32" Type="http://schemas.openxmlformats.org/officeDocument/2006/relationships/image" Target="../media/image25.wmf"/><Relationship Id="rId31" Type="http://schemas.openxmlformats.org/officeDocument/2006/relationships/oleObject" Target="../embeddings/oleObject16.bin"/><Relationship Id="rId30" Type="http://schemas.openxmlformats.org/officeDocument/2006/relationships/image" Target="../media/image24.wmf"/><Relationship Id="rId3" Type="http://schemas.openxmlformats.org/officeDocument/2006/relationships/oleObject" Target="../embeddings/oleObject2.bin"/><Relationship Id="rId29" Type="http://schemas.openxmlformats.org/officeDocument/2006/relationships/oleObject" Target="../embeddings/oleObject15.bin"/><Relationship Id="rId28" Type="http://schemas.openxmlformats.org/officeDocument/2006/relationships/image" Target="../media/image23.wmf"/><Relationship Id="rId27" Type="http://schemas.openxmlformats.org/officeDocument/2006/relationships/oleObject" Target="../embeddings/oleObject14.bin"/><Relationship Id="rId26" Type="http://schemas.openxmlformats.org/officeDocument/2006/relationships/image" Target="../media/image22.wmf"/><Relationship Id="rId25" Type="http://schemas.openxmlformats.org/officeDocument/2006/relationships/oleObject" Target="../embeddings/oleObject13.bin"/><Relationship Id="rId24" Type="http://schemas.openxmlformats.org/officeDocument/2006/relationships/image" Target="../media/image21.wmf"/><Relationship Id="rId23" Type="http://schemas.openxmlformats.org/officeDocument/2006/relationships/oleObject" Target="../embeddings/oleObject12.bin"/><Relationship Id="rId22" Type="http://schemas.openxmlformats.org/officeDocument/2006/relationships/image" Target="../media/image20.w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19.wmf"/><Relationship Id="rId2" Type="http://schemas.openxmlformats.org/officeDocument/2006/relationships/image" Target="../media/image10.w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18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17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16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15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.bin"/><Relationship Id="rId8" Type="http://schemas.openxmlformats.org/officeDocument/2006/relationships/image" Target="../media/image30.wmf"/><Relationship Id="rId7" Type="http://schemas.openxmlformats.org/officeDocument/2006/relationships/oleObject" Target="../embeddings/oleObject20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8.wmf"/><Relationship Id="rId34" Type="http://schemas.openxmlformats.org/officeDocument/2006/relationships/vmlDrawing" Target="../drawings/vmlDrawing2.vml"/><Relationship Id="rId33" Type="http://schemas.openxmlformats.org/officeDocument/2006/relationships/slideLayout" Target="../slideLayouts/slideLayout2.xml"/><Relationship Id="rId32" Type="http://schemas.openxmlformats.org/officeDocument/2006/relationships/image" Target="../media/image42.wmf"/><Relationship Id="rId31" Type="http://schemas.openxmlformats.org/officeDocument/2006/relationships/oleObject" Target="../embeddings/oleObject32.bin"/><Relationship Id="rId30" Type="http://schemas.openxmlformats.org/officeDocument/2006/relationships/image" Target="../media/image41.wmf"/><Relationship Id="rId3" Type="http://schemas.openxmlformats.org/officeDocument/2006/relationships/oleObject" Target="../embeddings/oleObject18.bin"/><Relationship Id="rId29" Type="http://schemas.openxmlformats.org/officeDocument/2006/relationships/oleObject" Target="../embeddings/oleObject31.bin"/><Relationship Id="rId28" Type="http://schemas.openxmlformats.org/officeDocument/2006/relationships/image" Target="../media/image40.wmf"/><Relationship Id="rId27" Type="http://schemas.openxmlformats.org/officeDocument/2006/relationships/oleObject" Target="../embeddings/oleObject30.bin"/><Relationship Id="rId26" Type="http://schemas.openxmlformats.org/officeDocument/2006/relationships/image" Target="../media/image39.wmf"/><Relationship Id="rId25" Type="http://schemas.openxmlformats.org/officeDocument/2006/relationships/oleObject" Target="../embeddings/oleObject29.bin"/><Relationship Id="rId24" Type="http://schemas.openxmlformats.org/officeDocument/2006/relationships/image" Target="../media/image38.wmf"/><Relationship Id="rId23" Type="http://schemas.openxmlformats.org/officeDocument/2006/relationships/oleObject" Target="../embeddings/oleObject28.bin"/><Relationship Id="rId22" Type="http://schemas.openxmlformats.org/officeDocument/2006/relationships/image" Target="../media/image37.wmf"/><Relationship Id="rId21" Type="http://schemas.openxmlformats.org/officeDocument/2006/relationships/oleObject" Target="../embeddings/oleObject27.bin"/><Relationship Id="rId20" Type="http://schemas.openxmlformats.org/officeDocument/2006/relationships/image" Target="../media/image36.wmf"/><Relationship Id="rId2" Type="http://schemas.openxmlformats.org/officeDocument/2006/relationships/image" Target="../media/image27.wmf"/><Relationship Id="rId19" Type="http://schemas.openxmlformats.org/officeDocument/2006/relationships/oleObject" Target="../embeddings/oleObject26.bin"/><Relationship Id="rId18" Type="http://schemas.openxmlformats.org/officeDocument/2006/relationships/image" Target="../media/image35.wmf"/><Relationship Id="rId17" Type="http://schemas.openxmlformats.org/officeDocument/2006/relationships/oleObject" Target="../embeddings/oleObject25.bin"/><Relationship Id="rId16" Type="http://schemas.openxmlformats.org/officeDocument/2006/relationships/image" Target="../media/image34.wmf"/><Relationship Id="rId15" Type="http://schemas.openxmlformats.org/officeDocument/2006/relationships/oleObject" Target="../embeddings/oleObject24.bin"/><Relationship Id="rId14" Type="http://schemas.openxmlformats.org/officeDocument/2006/relationships/image" Target="../media/image33.wmf"/><Relationship Id="rId13" Type="http://schemas.openxmlformats.org/officeDocument/2006/relationships/oleObject" Target="../embeddings/oleObject23.bin"/><Relationship Id="rId12" Type="http://schemas.openxmlformats.org/officeDocument/2006/relationships/image" Target="../media/image32.wmf"/><Relationship Id="rId11" Type="http://schemas.openxmlformats.org/officeDocument/2006/relationships/oleObject" Target="../embeddings/oleObject22.bin"/><Relationship Id="rId10" Type="http://schemas.openxmlformats.org/officeDocument/2006/relationships/image" Target="../media/image31.wmf"/><Relationship Id="rId1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6.w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4.wmf"/><Relationship Id="rId3" Type="http://schemas.openxmlformats.org/officeDocument/2006/relationships/oleObject" Target="../embeddings/oleObject33.bin"/><Relationship Id="rId2" Type="http://schemas.openxmlformats.org/officeDocument/2006/relationships/image" Target="../media/image26.emf"/><Relationship Id="rId10" Type="http://schemas.openxmlformats.org/officeDocument/2006/relationships/vmlDrawing" Target="../drawings/vmlDrawing3.vml"/><Relationship Id="rId1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wmf"/><Relationship Id="rId1" Type="http://schemas.openxmlformats.org/officeDocument/2006/relationships/oleObject" Target="../embeddings/oleObject3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.bin"/><Relationship Id="rId8" Type="http://schemas.openxmlformats.org/officeDocument/2006/relationships/image" Target="../media/image57.wmf"/><Relationship Id="rId7" Type="http://schemas.openxmlformats.org/officeDocument/2006/relationships/oleObject" Target="../embeddings/oleObject40.bin"/><Relationship Id="rId6" Type="http://schemas.openxmlformats.org/officeDocument/2006/relationships/image" Target="../media/image56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55.wmf"/><Relationship Id="rId39" Type="http://schemas.openxmlformats.org/officeDocument/2006/relationships/vmlDrawing" Target="../drawings/vmlDrawing5.vml"/><Relationship Id="rId38" Type="http://schemas.openxmlformats.org/officeDocument/2006/relationships/slideLayout" Target="../slideLayouts/slideLayout2.xml"/><Relationship Id="rId37" Type="http://schemas.openxmlformats.org/officeDocument/2006/relationships/image" Target="../media/image72.emf"/><Relationship Id="rId36" Type="http://schemas.openxmlformats.org/officeDocument/2006/relationships/image" Target="../media/image71.wmf"/><Relationship Id="rId35" Type="http://schemas.openxmlformats.org/officeDocument/2006/relationships/oleObject" Target="../embeddings/oleObject54.bin"/><Relationship Id="rId34" Type="http://schemas.openxmlformats.org/officeDocument/2006/relationships/image" Target="../media/image70.wmf"/><Relationship Id="rId33" Type="http://schemas.openxmlformats.org/officeDocument/2006/relationships/oleObject" Target="../embeddings/oleObject53.bin"/><Relationship Id="rId32" Type="http://schemas.openxmlformats.org/officeDocument/2006/relationships/image" Target="../media/image69.wmf"/><Relationship Id="rId31" Type="http://schemas.openxmlformats.org/officeDocument/2006/relationships/oleObject" Target="../embeddings/oleObject52.bin"/><Relationship Id="rId30" Type="http://schemas.openxmlformats.org/officeDocument/2006/relationships/image" Target="../media/image68.wmf"/><Relationship Id="rId3" Type="http://schemas.openxmlformats.org/officeDocument/2006/relationships/oleObject" Target="../embeddings/oleObject38.bin"/><Relationship Id="rId29" Type="http://schemas.openxmlformats.org/officeDocument/2006/relationships/oleObject" Target="../embeddings/oleObject51.bin"/><Relationship Id="rId28" Type="http://schemas.openxmlformats.org/officeDocument/2006/relationships/image" Target="../media/image67.wmf"/><Relationship Id="rId27" Type="http://schemas.openxmlformats.org/officeDocument/2006/relationships/oleObject" Target="../embeddings/oleObject50.bin"/><Relationship Id="rId26" Type="http://schemas.openxmlformats.org/officeDocument/2006/relationships/image" Target="../media/image66.wmf"/><Relationship Id="rId25" Type="http://schemas.openxmlformats.org/officeDocument/2006/relationships/oleObject" Target="../embeddings/oleObject49.bin"/><Relationship Id="rId24" Type="http://schemas.openxmlformats.org/officeDocument/2006/relationships/image" Target="../media/image65.wmf"/><Relationship Id="rId23" Type="http://schemas.openxmlformats.org/officeDocument/2006/relationships/oleObject" Target="../embeddings/oleObject48.bin"/><Relationship Id="rId22" Type="http://schemas.openxmlformats.org/officeDocument/2006/relationships/image" Target="../media/image64.wmf"/><Relationship Id="rId21" Type="http://schemas.openxmlformats.org/officeDocument/2006/relationships/oleObject" Target="../embeddings/oleObject47.bin"/><Relationship Id="rId20" Type="http://schemas.openxmlformats.org/officeDocument/2006/relationships/image" Target="../media/image63.wmf"/><Relationship Id="rId2" Type="http://schemas.openxmlformats.org/officeDocument/2006/relationships/image" Target="../media/image54.wmf"/><Relationship Id="rId19" Type="http://schemas.openxmlformats.org/officeDocument/2006/relationships/oleObject" Target="../embeddings/oleObject46.bin"/><Relationship Id="rId18" Type="http://schemas.openxmlformats.org/officeDocument/2006/relationships/image" Target="../media/image62.wmf"/><Relationship Id="rId17" Type="http://schemas.openxmlformats.org/officeDocument/2006/relationships/oleObject" Target="../embeddings/oleObject45.bin"/><Relationship Id="rId16" Type="http://schemas.openxmlformats.org/officeDocument/2006/relationships/image" Target="../media/image61.wmf"/><Relationship Id="rId15" Type="http://schemas.openxmlformats.org/officeDocument/2006/relationships/oleObject" Target="../embeddings/oleObject44.bin"/><Relationship Id="rId14" Type="http://schemas.openxmlformats.org/officeDocument/2006/relationships/image" Target="../media/image60.wmf"/><Relationship Id="rId13" Type="http://schemas.openxmlformats.org/officeDocument/2006/relationships/oleObject" Target="../embeddings/oleObject43.bin"/><Relationship Id="rId12" Type="http://schemas.openxmlformats.org/officeDocument/2006/relationships/image" Target="../media/image59.wmf"/><Relationship Id="rId11" Type="http://schemas.openxmlformats.org/officeDocument/2006/relationships/oleObject" Target="../embeddings/oleObject42.bin"/><Relationship Id="rId10" Type="http://schemas.openxmlformats.org/officeDocument/2006/relationships/image" Target="../media/image58.wmf"/><Relationship Id="rId1" Type="http://schemas.openxmlformats.org/officeDocument/2006/relationships/oleObject" Target="../embeddings/oleObject37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9.bin"/><Relationship Id="rId8" Type="http://schemas.openxmlformats.org/officeDocument/2006/relationships/image" Target="../media/image76.wmf"/><Relationship Id="rId7" Type="http://schemas.openxmlformats.org/officeDocument/2006/relationships/oleObject" Target="../embeddings/oleObject58.bin"/><Relationship Id="rId6" Type="http://schemas.openxmlformats.org/officeDocument/2006/relationships/image" Target="../media/image75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74.wmf"/><Relationship Id="rId3" Type="http://schemas.openxmlformats.org/officeDocument/2006/relationships/oleObject" Target="../embeddings/oleObject56.bin"/><Relationship Id="rId26" Type="http://schemas.openxmlformats.org/officeDocument/2006/relationships/vmlDrawing" Target="../drawings/vmlDrawing6.vml"/><Relationship Id="rId25" Type="http://schemas.openxmlformats.org/officeDocument/2006/relationships/slideLayout" Target="../slideLayouts/slideLayout2.xml"/><Relationship Id="rId24" Type="http://schemas.openxmlformats.org/officeDocument/2006/relationships/image" Target="../media/image84.wmf"/><Relationship Id="rId23" Type="http://schemas.openxmlformats.org/officeDocument/2006/relationships/oleObject" Target="../embeddings/oleObject66.bin"/><Relationship Id="rId22" Type="http://schemas.openxmlformats.org/officeDocument/2006/relationships/image" Target="../media/image83.wmf"/><Relationship Id="rId21" Type="http://schemas.openxmlformats.org/officeDocument/2006/relationships/oleObject" Target="../embeddings/oleObject65.bin"/><Relationship Id="rId20" Type="http://schemas.openxmlformats.org/officeDocument/2006/relationships/image" Target="../media/image82.wmf"/><Relationship Id="rId2" Type="http://schemas.openxmlformats.org/officeDocument/2006/relationships/image" Target="../media/image73.wmf"/><Relationship Id="rId19" Type="http://schemas.openxmlformats.org/officeDocument/2006/relationships/oleObject" Target="../embeddings/oleObject64.bin"/><Relationship Id="rId18" Type="http://schemas.openxmlformats.org/officeDocument/2006/relationships/image" Target="../media/image81.wmf"/><Relationship Id="rId17" Type="http://schemas.openxmlformats.org/officeDocument/2006/relationships/oleObject" Target="../embeddings/oleObject63.bin"/><Relationship Id="rId16" Type="http://schemas.openxmlformats.org/officeDocument/2006/relationships/image" Target="../media/image80.wmf"/><Relationship Id="rId15" Type="http://schemas.openxmlformats.org/officeDocument/2006/relationships/oleObject" Target="../embeddings/oleObject62.bin"/><Relationship Id="rId14" Type="http://schemas.openxmlformats.org/officeDocument/2006/relationships/image" Target="../media/image79.wmf"/><Relationship Id="rId13" Type="http://schemas.openxmlformats.org/officeDocument/2006/relationships/oleObject" Target="../embeddings/oleObject61.bin"/><Relationship Id="rId12" Type="http://schemas.openxmlformats.org/officeDocument/2006/relationships/image" Target="../media/image78.wmf"/><Relationship Id="rId11" Type="http://schemas.openxmlformats.org/officeDocument/2006/relationships/oleObject" Target="../embeddings/oleObject60.bin"/><Relationship Id="rId10" Type="http://schemas.openxmlformats.org/officeDocument/2006/relationships/image" Target="../media/image77.wmf"/><Relationship Id="rId1" Type="http://schemas.openxmlformats.org/officeDocument/2006/relationships/oleObject" Target="../embeddings/oleObject55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1.bin"/><Relationship Id="rId8" Type="http://schemas.openxmlformats.org/officeDocument/2006/relationships/image" Target="../media/image88.wmf"/><Relationship Id="rId7" Type="http://schemas.openxmlformats.org/officeDocument/2006/relationships/oleObject" Target="../embeddings/oleObject70.bin"/><Relationship Id="rId6" Type="http://schemas.openxmlformats.org/officeDocument/2006/relationships/image" Target="../media/image87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86.wmf"/><Relationship Id="rId3" Type="http://schemas.openxmlformats.org/officeDocument/2006/relationships/oleObject" Target="../embeddings/oleObject68.bin"/><Relationship Id="rId26" Type="http://schemas.openxmlformats.org/officeDocument/2006/relationships/vmlDrawing" Target="../drawings/vmlDrawing7.vml"/><Relationship Id="rId25" Type="http://schemas.openxmlformats.org/officeDocument/2006/relationships/slideLayout" Target="../slideLayouts/slideLayout2.xml"/><Relationship Id="rId24" Type="http://schemas.openxmlformats.org/officeDocument/2006/relationships/image" Target="../media/image96.wmf"/><Relationship Id="rId23" Type="http://schemas.openxmlformats.org/officeDocument/2006/relationships/oleObject" Target="../embeddings/oleObject78.bin"/><Relationship Id="rId22" Type="http://schemas.openxmlformats.org/officeDocument/2006/relationships/image" Target="../media/image95.wmf"/><Relationship Id="rId21" Type="http://schemas.openxmlformats.org/officeDocument/2006/relationships/oleObject" Target="../embeddings/oleObject77.bin"/><Relationship Id="rId20" Type="http://schemas.openxmlformats.org/officeDocument/2006/relationships/image" Target="../media/image94.wmf"/><Relationship Id="rId2" Type="http://schemas.openxmlformats.org/officeDocument/2006/relationships/image" Target="../media/image85.wmf"/><Relationship Id="rId19" Type="http://schemas.openxmlformats.org/officeDocument/2006/relationships/oleObject" Target="../embeddings/oleObject76.bin"/><Relationship Id="rId18" Type="http://schemas.openxmlformats.org/officeDocument/2006/relationships/image" Target="../media/image93.wmf"/><Relationship Id="rId17" Type="http://schemas.openxmlformats.org/officeDocument/2006/relationships/oleObject" Target="../embeddings/oleObject75.bin"/><Relationship Id="rId16" Type="http://schemas.openxmlformats.org/officeDocument/2006/relationships/image" Target="../media/image92.wmf"/><Relationship Id="rId15" Type="http://schemas.openxmlformats.org/officeDocument/2006/relationships/oleObject" Target="../embeddings/oleObject74.bin"/><Relationship Id="rId14" Type="http://schemas.openxmlformats.org/officeDocument/2006/relationships/image" Target="../media/image91.wmf"/><Relationship Id="rId13" Type="http://schemas.openxmlformats.org/officeDocument/2006/relationships/oleObject" Target="../embeddings/oleObject73.bin"/><Relationship Id="rId12" Type="http://schemas.openxmlformats.org/officeDocument/2006/relationships/image" Target="../media/image90.wmf"/><Relationship Id="rId11" Type="http://schemas.openxmlformats.org/officeDocument/2006/relationships/oleObject" Target="../embeddings/oleObject72.bin"/><Relationship Id="rId10" Type="http://schemas.openxmlformats.org/officeDocument/2006/relationships/image" Target="../media/image89.wmf"/><Relationship Id="rId1" Type="http://schemas.openxmlformats.org/officeDocument/2006/relationships/oleObject" Target="../embeddings/oleObject67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9.wmf"/><Relationship Id="rId3" Type="http://schemas.openxmlformats.org/officeDocument/2006/relationships/oleObject" Target="../embeddings/oleObject80.bin"/><Relationship Id="rId2" Type="http://schemas.openxmlformats.org/officeDocument/2006/relationships/image" Target="../media/image98.wmf"/><Relationship Id="rId1" Type="http://schemas.openxmlformats.org/officeDocument/2006/relationships/oleObject" Target="../embeddings/oleObject7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0.png"/><Relationship Id="rId1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emf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5.wmf"/><Relationship Id="rId8" Type="http://schemas.openxmlformats.org/officeDocument/2006/relationships/oleObject" Target="../embeddings/oleObject84.bin"/><Relationship Id="rId7" Type="http://schemas.openxmlformats.org/officeDocument/2006/relationships/image" Target="../media/image104.wmf"/><Relationship Id="rId6" Type="http://schemas.openxmlformats.org/officeDocument/2006/relationships/oleObject" Target="../embeddings/oleObject83.bin"/><Relationship Id="rId5" Type="http://schemas.openxmlformats.org/officeDocument/2006/relationships/image" Target="../media/image103.wmf"/><Relationship Id="rId4" Type="http://schemas.openxmlformats.org/officeDocument/2006/relationships/oleObject" Target="../embeddings/oleObject82.bin"/><Relationship Id="rId3" Type="http://schemas.openxmlformats.org/officeDocument/2006/relationships/image" Target="../media/image102.wmf"/><Relationship Id="rId21" Type="http://schemas.openxmlformats.org/officeDocument/2006/relationships/vmlDrawing" Target="../drawings/vmlDrawing9.vml"/><Relationship Id="rId20" Type="http://schemas.openxmlformats.org/officeDocument/2006/relationships/slideLayout" Target="../slideLayouts/slideLayout2.xml"/><Relationship Id="rId2" Type="http://schemas.openxmlformats.org/officeDocument/2006/relationships/oleObject" Target="../embeddings/oleObject81.bin"/><Relationship Id="rId19" Type="http://schemas.openxmlformats.org/officeDocument/2006/relationships/image" Target="../media/image110.wmf"/><Relationship Id="rId18" Type="http://schemas.openxmlformats.org/officeDocument/2006/relationships/oleObject" Target="../embeddings/oleObject89.bin"/><Relationship Id="rId17" Type="http://schemas.openxmlformats.org/officeDocument/2006/relationships/image" Target="../media/image109.wmf"/><Relationship Id="rId16" Type="http://schemas.openxmlformats.org/officeDocument/2006/relationships/oleObject" Target="../embeddings/oleObject88.bin"/><Relationship Id="rId15" Type="http://schemas.openxmlformats.org/officeDocument/2006/relationships/image" Target="../media/image108.wmf"/><Relationship Id="rId14" Type="http://schemas.openxmlformats.org/officeDocument/2006/relationships/oleObject" Target="../embeddings/oleObject87.bin"/><Relationship Id="rId13" Type="http://schemas.openxmlformats.org/officeDocument/2006/relationships/image" Target="../media/image107.wmf"/><Relationship Id="rId12" Type="http://schemas.openxmlformats.org/officeDocument/2006/relationships/oleObject" Target="../embeddings/oleObject86.bin"/><Relationship Id="rId11" Type="http://schemas.openxmlformats.org/officeDocument/2006/relationships/image" Target="../media/image106.wmf"/><Relationship Id="rId10" Type="http://schemas.openxmlformats.org/officeDocument/2006/relationships/oleObject" Target="../embeddings/oleObject85.bin"/><Relationship Id="rId1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4.bin"/><Relationship Id="rId8" Type="http://schemas.openxmlformats.org/officeDocument/2006/relationships/image" Target="../media/image114.wmf"/><Relationship Id="rId7" Type="http://schemas.openxmlformats.org/officeDocument/2006/relationships/oleObject" Target="../embeddings/oleObject93.bin"/><Relationship Id="rId6" Type="http://schemas.openxmlformats.org/officeDocument/2006/relationships/image" Target="../media/image113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112.wmf"/><Relationship Id="rId3" Type="http://schemas.openxmlformats.org/officeDocument/2006/relationships/oleObject" Target="../embeddings/oleObject91.bin"/><Relationship Id="rId22" Type="http://schemas.openxmlformats.org/officeDocument/2006/relationships/vmlDrawing" Target="../drawings/vmlDrawing10.v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120.wmf"/><Relationship Id="rId2" Type="http://schemas.openxmlformats.org/officeDocument/2006/relationships/image" Target="../media/image111.wmf"/><Relationship Id="rId19" Type="http://schemas.openxmlformats.org/officeDocument/2006/relationships/oleObject" Target="../embeddings/oleObject99.bin"/><Relationship Id="rId18" Type="http://schemas.openxmlformats.org/officeDocument/2006/relationships/image" Target="../media/image119.wmf"/><Relationship Id="rId17" Type="http://schemas.openxmlformats.org/officeDocument/2006/relationships/oleObject" Target="../embeddings/oleObject98.bin"/><Relationship Id="rId16" Type="http://schemas.openxmlformats.org/officeDocument/2006/relationships/image" Target="../media/image118.wmf"/><Relationship Id="rId15" Type="http://schemas.openxmlformats.org/officeDocument/2006/relationships/oleObject" Target="../embeddings/oleObject97.bin"/><Relationship Id="rId14" Type="http://schemas.openxmlformats.org/officeDocument/2006/relationships/image" Target="../media/image117.wmf"/><Relationship Id="rId13" Type="http://schemas.openxmlformats.org/officeDocument/2006/relationships/oleObject" Target="../embeddings/oleObject96.bin"/><Relationship Id="rId12" Type="http://schemas.openxmlformats.org/officeDocument/2006/relationships/image" Target="../media/image116.wmf"/><Relationship Id="rId11" Type="http://schemas.openxmlformats.org/officeDocument/2006/relationships/oleObject" Target="../embeddings/oleObject95.bin"/><Relationship Id="rId10" Type="http://schemas.openxmlformats.org/officeDocument/2006/relationships/image" Target="../media/image115.wmf"/><Relationship Id="rId1" Type="http://schemas.openxmlformats.org/officeDocument/2006/relationships/oleObject" Target="../embeddings/oleObject90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4.bin"/><Relationship Id="rId8" Type="http://schemas.openxmlformats.org/officeDocument/2006/relationships/image" Target="../media/image124.wmf"/><Relationship Id="rId7" Type="http://schemas.openxmlformats.org/officeDocument/2006/relationships/oleObject" Target="../embeddings/oleObject103.bin"/><Relationship Id="rId6" Type="http://schemas.openxmlformats.org/officeDocument/2006/relationships/image" Target="../media/image123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122.wmf"/><Relationship Id="rId3" Type="http://schemas.openxmlformats.org/officeDocument/2006/relationships/oleObject" Target="../embeddings/oleObject101.bin"/><Relationship Id="rId2" Type="http://schemas.openxmlformats.org/officeDocument/2006/relationships/image" Target="../media/image121.wmf"/><Relationship Id="rId18" Type="http://schemas.openxmlformats.org/officeDocument/2006/relationships/vmlDrawing" Target="../drawings/vmlDrawing11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128.wmf"/><Relationship Id="rId15" Type="http://schemas.openxmlformats.org/officeDocument/2006/relationships/oleObject" Target="../embeddings/oleObject107.bin"/><Relationship Id="rId14" Type="http://schemas.openxmlformats.org/officeDocument/2006/relationships/image" Target="../media/image127.wmf"/><Relationship Id="rId13" Type="http://schemas.openxmlformats.org/officeDocument/2006/relationships/oleObject" Target="../embeddings/oleObject106.bin"/><Relationship Id="rId12" Type="http://schemas.openxmlformats.org/officeDocument/2006/relationships/image" Target="../media/image126.wmf"/><Relationship Id="rId11" Type="http://schemas.openxmlformats.org/officeDocument/2006/relationships/oleObject" Target="../embeddings/oleObject105.bin"/><Relationship Id="rId10" Type="http://schemas.openxmlformats.org/officeDocument/2006/relationships/image" Target="../media/image125.wmf"/><Relationship Id="rId1" Type="http://schemas.openxmlformats.org/officeDocument/2006/relationships/oleObject" Target="../embeddings/oleObject100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1.wmf"/><Relationship Id="rId5" Type="http://schemas.openxmlformats.org/officeDocument/2006/relationships/oleObject" Target="../embeddings/oleObject110.bin"/><Relationship Id="rId4" Type="http://schemas.openxmlformats.org/officeDocument/2006/relationships/image" Target="../media/image130.wmf"/><Relationship Id="rId3" Type="http://schemas.openxmlformats.org/officeDocument/2006/relationships/oleObject" Target="../embeddings/oleObject109.bin"/><Relationship Id="rId2" Type="http://schemas.openxmlformats.org/officeDocument/2006/relationships/image" Target="../media/image129.wmf"/><Relationship Id="rId1" Type="http://schemas.openxmlformats.org/officeDocument/2006/relationships/oleObject" Target="../embeddings/oleObject10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395" y="700088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3"/>
          <p:cNvSpPr>
            <a:spLocks noChangeArrowheads="1"/>
          </p:cNvSpPr>
          <p:nvPr/>
        </p:nvSpPr>
        <p:spPr bwMode="auto">
          <a:xfrm>
            <a:off x="1403350" y="2355726"/>
            <a:ext cx="6840538" cy="73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同分母分数加、减法（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对象 1"/>
          <p:cNvGraphicFramePr>
            <a:graphicFrameLocks noChangeAspect="1"/>
          </p:cNvGraphicFramePr>
          <p:nvPr/>
        </p:nvGraphicFramePr>
        <p:xfrm>
          <a:off x="1187450" y="1492250"/>
          <a:ext cx="14668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Equation" r:id="rId1" imgW="622300" imgH="393700" progId="Equation.DSMT4">
                  <p:embed/>
                </p:oleObj>
              </mc:Choice>
              <mc:Fallback>
                <p:oleObj name="Equation" r:id="rId1" imgW="6223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492250"/>
                        <a:ext cx="14668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对象 3"/>
          <p:cNvGraphicFramePr>
            <a:graphicFrameLocks noChangeAspect="1"/>
          </p:cNvGraphicFramePr>
          <p:nvPr/>
        </p:nvGraphicFramePr>
        <p:xfrm>
          <a:off x="3924300" y="3686175"/>
          <a:ext cx="14668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Equation" r:id="rId3" imgW="622300" imgH="393700" progId="Equation.DSMT4">
                  <p:embed/>
                </p:oleObj>
              </mc:Choice>
              <mc:Fallback>
                <p:oleObj name="Equation" r:id="rId3" imgW="6223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686175"/>
                        <a:ext cx="14668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对象 4"/>
          <p:cNvGraphicFramePr>
            <a:graphicFrameLocks noChangeAspect="1"/>
          </p:cNvGraphicFramePr>
          <p:nvPr/>
        </p:nvGraphicFramePr>
        <p:xfrm>
          <a:off x="1158875" y="3689350"/>
          <a:ext cx="152558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Equation" r:id="rId5" imgW="647700" imgH="393700" progId="Equation.DSMT4">
                  <p:embed/>
                </p:oleObj>
              </mc:Choice>
              <mc:Fallback>
                <p:oleObj name="Equation" r:id="rId5" imgW="6477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75" y="3689350"/>
                        <a:ext cx="152558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对象 5"/>
          <p:cNvGraphicFramePr>
            <a:graphicFrameLocks noChangeAspect="1"/>
          </p:cNvGraphicFramePr>
          <p:nvPr/>
        </p:nvGraphicFramePr>
        <p:xfrm>
          <a:off x="1158875" y="2589213"/>
          <a:ext cx="1525588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Equation" r:id="rId7" imgW="647700" imgH="393700" progId="Equation.DSMT4">
                  <p:embed/>
                </p:oleObj>
              </mc:Choice>
              <mc:Fallback>
                <p:oleObj name="Equation" r:id="rId7" imgW="6477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75" y="2589213"/>
                        <a:ext cx="1525588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对象 6"/>
          <p:cNvGraphicFramePr>
            <a:graphicFrameLocks noChangeAspect="1"/>
          </p:cNvGraphicFramePr>
          <p:nvPr/>
        </p:nvGraphicFramePr>
        <p:xfrm>
          <a:off x="4073525" y="2589213"/>
          <a:ext cx="11668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Equation" r:id="rId9" imgW="495300" imgH="393700" progId="Equation.DSMT4">
                  <p:embed/>
                </p:oleObj>
              </mc:Choice>
              <mc:Fallback>
                <p:oleObj name="Equation" r:id="rId9" imgW="4953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525" y="2589213"/>
                        <a:ext cx="116681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对象 7"/>
          <p:cNvGraphicFramePr>
            <a:graphicFrameLocks noChangeAspect="1"/>
          </p:cNvGraphicFramePr>
          <p:nvPr/>
        </p:nvGraphicFramePr>
        <p:xfrm>
          <a:off x="4073525" y="1492250"/>
          <a:ext cx="11668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11" imgW="495300" imgH="393700" progId="Equation.DSMT4">
                  <p:embed/>
                </p:oleObj>
              </mc:Choice>
              <mc:Fallback>
                <p:oleObj name="Equation" r:id="rId11" imgW="4953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525" y="1492250"/>
                        <a:ext cx="1166813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对象 9"/>
          <p:cNvGraphicFramePr>
            <a:graphicFrameLocks noChangeAspect="1"/>
          </p:cNvGraphicFramePr>
          <p:nvPr/>
        </p:nvGraphicFramePr>
        <p:xfrm>
          <a:off x="6659563" y="2589213"/>
          <a:ext cx="1468437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Equation" r:id="rId13" imgW="622300" imgH="393700" progId="Equation.DSMT4">
                  <p:embed/>
                </p:oleObj>
              </mc:Choice>
              <mc:Fallback>
                <p:oleObj name="Equation" r:id="rId13" imgW="6223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2589213"/>
                        <a:ext cx="1468437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对象 10"/>
          <p:cNvGraphicFramePr>
            <a:graphicFrameLocks noChangeAspect="1"/>
          </p:cNvGraphicFramePr>
          <p:nvPr/>
        </p:nvGraphicFramePr>
        <p:xfrm>
          <a:off x="6808788" y="1492250"/>
          <a:ext cx="1168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Equation" r:id="rId15" imgW="495300" imgH="393700" progId="Equation.DSMT4">
                  <p:embed/>
                </p:oleObj>
              </mc:Choice>
              <mc:Fallback>
                <p:oleObj name="Equation" r:id="rId15" imgW="4953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8788" y="1492250"/>
                        <a:ext cx="11684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文本框 2"/>
          <p:cNvSpPr txBox="1">
            <a:spLocks noChangeArrowheads="1"/>
          </p:cNvSpPr>
          <p:nvPr/>
        </p:nvSpPr>
        <p:spPr bwMode="auto">
          <a:xfrm>
            <a:off x="900113" y="868363"/>
            <a:ext cx="1784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2654300" y="1487488"/>
          <a:ext cx="36036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Equation" r:id="rId17" imgW="152400" imgH="393700" progId="Equation.DSMT4">
                  <p:embed/>
                </p:oleObj>
              </mc:Choice>
              <mc:Fallback>
                <p:oleObj name="Equation" r:id="rId17" imgW="1524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1487488"/>
                        <a:ext cx="36036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5240338" y="1757363"/>
          <a:ext cx="26987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Equation" r:id="rId19" imgW="114300" imgH="165100" progId="Equation.DSMT4">
                  <p:embed/>
                </p:oleObj>
              </mc:Choice>
              <mc:Fallback>
                <p:oleObj name="Equation" r:id="rId19" imgW="114300" imgH="1651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0338" y="1757363"/>
                        <a:ext cx="269875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7948613" y="1501775"/>
          <a:ext cx="35877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Equation" r:id="rId21" imgW="152400" imgH="393700" progId="Equation.DSMT4">
                  <p:embed/>
                </p:oleObj>
              </mc:Choice>
              <mc:Fallback>
                <p:oleObj name="Equation" r:id="rId21" imgW="1524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8613" y="1501775"/>
                        <a:ext cx="35877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2654300" y="2554288"/>
          <a:ext cx="3587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Equation" r:id="rId23" imgW="152400" imgH="393700" progId="Equation.DSMT4">
                  <p:embed/>
                </p:oleObj>
              </mc:Choice>
              <mc:Fallback>
                <p:oleObj name="Equation" r:id="rId23" imgW="1524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2554288"/>
                        <a:ext cx="35877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5211763" y="2554288"/>
          <a:ext cx="3587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Equation" r:id="rId25" imgW="152400" imgH="393700" progId="Equation.DSMT4">
                  <p:embed/>
                </p:oleObj>
              </mc:Choice>
              <mc:Fallback>
                <p:oleObj name="Equation" r:id="rId25" imgW="152400" imgH="3937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1763" y="2554288"/>
                        <a:ext cx="35877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8128000" y="2554288"/>
          <a:ext cx="3587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Equation" r:id="rId27" imgW="152400" imgH="393700" progId="Equation.DSMT4">
                  <p:embed/>
                </p:oleObj>
              </mc:Choice>
              <mc:Fallback>
                <p:oleObj name="Equation" r:id="rId27" imgW="152400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0" y="2554288"/>
                        <a:ext cx="35877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2654300" y="3632200"/>
          <a:ext cx="35877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Equation" r:id="rId29" imgW="152400" imgH="393700" progId="Equation.DSMT4">
                  <p:embed/>
                </p:oleObj>
              </mc:Choice>
              <mc:Fallback>
                <p:oleObj name="Equation" r:id="rId29" imgW="152400" imgH="3937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3632200"/>
                        <a:ext cx="35877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5380038" y="3686175"/>
          <a:ext cx="36036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Equation" r:id="rId31" imgW="152400" imgH="393700" progId="Equation.DSMT4">
                  <p:embed/>
                </p:oleObj>
              </mc:Choice>
              <mc:Fallback>
                <p:oleObj name="Equation" r:id="rId31" imgW="152400" imgH="3937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0038" y="3686175"/>
                        <a:ext cx="360362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283" name="组合 21"/>
          <p:cNvGrpSpPr/>
          <p:nvPr/>
        </p:nvGrpSpPr>
        <p:grpSpPr bwMode="auto">
          <a:xfrm>
            <a:off x="366713" y="88900"/>
            <a:ext cx="7240587" cy="738188"/>
            <a:chOff x="366026" y="88475"/>
            <a:chExt cx="7241536" cy="739341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3"/>
            <a:srcRect r="19248"/>
            <a:stretch>
              <a:fillRect/>
            </a:stretch>
          </p:blipFill>
          <p:spPr>
            <a:xfrm>
              <a:off x="366026" y="88475"/>
              <a:ext cx="5142586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3"/>
            <a:srcRect l="66527" r="1"/>
            <a:stretch>
              <a:fillRect/>
            </a:stretch>
          </p:blipFill>
          <p:spPr>
            <a:xfrm>
              <a:off x="5476858" y="90065"/>
              <a:ext cx="2130704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5" name="文本框 14"/>
            <p:cNvSpPr txBox="1">
              <a:spLocks noChangeArrowheads="1"/>
            </p:cNvSpPr>
            <p:nvPr/>
          </p:nvSpPr>
          <p:spPr bwMode="auto">
            <a:xfrm>
              <a:off x="1012223" y="187054"/>
              <a:ext cx="6315903" cy="5231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一、回顾上节课的学习内容，查漏补缺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817710" y="1035248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P91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400" b="1" dirty="0">
                <a:solidFill>
                  <a:srgbClr val="0070C0"/>
                </a:solidFill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1"/>
          <p:cNvSpPr txBox="1">
            <a:spLocks noChangeArrowheads="1"/>
          </p:cNvSpPr>
          <p:nvPr/>
        </p:nvSpPr>
        <p:spPr bwMode="auto">
          <a:xfrm>
            <a:off x="900113" y="868363"/>
            <a:ext cx="1724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291" name="对象 2"/>
          <p:cNvGraphicFramePr>
            <a:graphicFrameLocks noChangeAspect="1"/>
          </p:cNvGraphicFramePr>
          <p:nvPr/>
        </p:nvGraphicFramePr>
        <p:xfrm>
          <a:off x="1336675" y="1492250"/>
          <a:ext cx="1168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Equation" r:id="rId1" imgW="495300" imgH="393700" progId="Equation.DSMT4">
                  <p:embed/>
                </p:oleObj>
              </mc:Choice>
              <mc:Fallback>
                <p:oleObj name="Equation" r:id="rId1" imgW="4953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1492250"/>
                        <a:ext cx="11684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487613" y="1746250"/>
          <a:ext cx="3016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Equation" r:id="rId3" imgW="127000" imgH="177165" progId="Equation.DSMT4">
                  <p:embed/>
                </p:oleObj>
              </mc:Choice>
              <mc:Fallback>
                <p:oleObj name="Equation" r:id="rId3" imgW="127000" imgH="177165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7613" y="1746250"/>
                        <a:ext cx="301625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对象 4"/>
          <p:cNvGraphicFramePr>
            <a:graphicFrameLocks noChangeAspect="1"/>
          </p:cNvGraphicFramePr>
          <p:nvPr/>
        </p:nvGraphicFramePr>
        <p:xfrm>
          <a:off x="3498850" y="1492250"/>
          <a:ext cx="1468438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Equation" r:id="rId5" imgW="622300" imgH="393700" progId="Equation.DSMT4">
                  <p:embed/>
                </p:oleObj>
              </mc:Choice>
              <mc:Fallback>
                <p:oleObj name="Equation" r:id="rId5" imgW="6223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50" y="1492250"/>
                        <a:ext cx="1468438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862513" y="1492250"/>
          <a:ext cx="361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Equation" r:id="rId7" imgW="152400" imgH="393700" progId="Equation.DSMT4">
                  <p:embed/>
                </p:oleObj>
              </mc:Choice>
              <mc:Fallback>
                <p:oleObj name="Equation" r:id="rId7" imgW="1524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2513" y="1492250"/>
                        <a:ext cx="3619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对象 6"/>
          <p:cNvGraphicFramePr>
            <a:graphicFrameLocks noChangeAspect="1"/>
          </p:cNvGraphicFramePr>
          <p:nvPr/>
        </p:nvGraphicFramePr>
        <p:xfrm>
          <a:off x="6102350" y="1473200"/>
          <a:ext cx="14668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Equation" r:id="rId9" imgW="622300" imgH="393700" progId="Equation.DSMT4">
                  <p:embed/>
                </p:oleObj>
              </mc:Choice>
              <mc:Fallback>
                <p:oleObj name="Equation" r:id="rId9" imgW="6223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350" y="1473200"/>
                        <a:ext cx="14668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7510463" y="1462088"/>
          <a:ext cx="33178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Equation" r:id="rId11" imgW="139700" imgH="393700" progId="Equation.DSMT4">
                  <p:embed/>
                </p:oleObj>
              </mc:Choice>
              <mc:Fallback>
                <p:oleObj name="Equation" r:id="rId11" imgW="139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0463" y="1462088"/>
                        <a:ext cx="33178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对象 8"/>
          <p:cNvGraphicFramePr>
            <a:graphicFrameLocks noChangeAspect="1"/>
          </p:cNvGraphicFramePr>
          <p:nvPr/>
        </p:nvGraphicFramePr>
        <p:xfrm>
          <a:off x="1187450" y="2514600"/>
          <a:ext cx="1468438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Equation" r:id="rId13" imgW="622300" imgH="393700" progId="Equation.DSMT4">
                  <p:embed/>
                </p:oleObj>
              </mc:Choice>
              <mc:Fallback>
                <p:oleObj name="Equation" r:id="rId13" imgW="6223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514600"/>
                        <a:ext cx="1468438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2566988" y="2514600"/>
          <a:ext cx="361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Equation" r:id="rId15" imgW="152400" imgH="393700" progId="Equation.DSMT4">
                  <p:embed/>
                </p:oleObj>
              </mc:Choice>
              <mc:Fallback>
                <p:oleObj name="Equation" r:id="rId15" imgW="1524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8" y="2514600"/>
                        <a:ext cx="3619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对象 10"/>
          <p:cNvGraphicFramePr>
            <a:graphicFrameLocks noChangeAspect="1"/>
          </p:cNvGraphicFramePr>
          <p:nvPr/>
        </p:nvGraphicFramePr>
        <p:xfrm>
          <a:off x="3662363" y="2527300"/>
          <a:ext cx="11382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Equation" r:id="rId17" imgW="482600" imgH="393700" progId="Equation.DSMT4">
                  <p:embed/>
                </p:oleObj>
              </mc:Choice>
              <mc:Fallback>
                <p:oleObj name="Equation" r:id="rId17" imgW="4826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2363" y="2527300"/>
                        <a:ext cx="113823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4768850" y="2527300"/>
          <a:ext cx="3619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name="Equation" r:id="rId19" imgW="152400" imgH="393700" progId="Equation.DSMT4">
                  <p:embed/>
                </p:oleObj>
              </mc:Choice>
              <mc:Fallback>
                <p:oleObj name="Equation" r:id="rId19" imgW="1524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8850" y="2527300"/>
                        <a:ext cx="3619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1" name="对象 12"/>
          <p:cNvGraphicFramePr>
            <a:graphicFrameLocks noChangeAspect="1"/>
          </p:cNvGraphicFramePr>
          <p:nvPr/>
        </p:nvGraphicFramePr>
        <p:xfrm>
          <a:off x="6265863" y="2514600"/>
          <a:ext cx="11382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Equation" r:id="rId21" imgW="482600" imgH="393700" progId="Equation.DSMT4">
                  <p:embed/>
                </p:oleObj>
              </mc:Choice>
              <mc:Fallback>
                <p:oleObj name="Equation" r:id="rId21" imgW="4826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5863" y="2514600"/>
                        <a:ext cx="113823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7415213" y="2782888"/>
          <a:ext cx="27146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Equation" r:id="rId23" imgW="114300" imgH="165100" progId="Equation.DSMT4">
                  <p:embed/>
                </p:oleObj>
              </mc:Choice>
              <mc:Fallback>
                <p:oleObj name="Equation" r:id="rId23" imgW="114300" imgH="1651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5213" y="2782888"/>
                        <a:ext cx="271462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3" name="对象 14"/>
          <p:cNvGraphicFramePr>
            <a:graphicFrameLocks noChangeAspect="1"/>
          </p:cNvGraphicFramePr>
          <p:nvPr/>
        </p:nvGraphicFramePr>
        <p:xfrm>
          <a:off x="1169988" y="3657600"/>
          <a:ext cx="14684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name="Equation" r:id="rId25" imgW="622300" imgH="393700" progId="Equation.DSMT4">
                  <p:embed/>
                </p:oleObj>
              </mc:Choice>
              <mc:Fallback>
                <p:oleObj name="Equation" r:id="rId25" imgW="6223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3657600"/>
                        <a:ext cx="146843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2582863" y="3657600"/>
          <a:ext cx="3619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Equation" r:id="rId27" imgW="152400" imgH="393700" progId="Equation.DSMT4">
                  <p:embed/>
                </p:oleObj>
              </mc:Choice>
              <mc:Fallback>
                <p:oleObj name="Equation" r:id="rId27" imgW="1524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2863" y="3657600"/>
                        <a:ext cx="3619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5" name="对象 16"/>
          <p:cNvGraphicFramePr>
            <a:graphicFrameLocks noChangeAspect="1"/>
          </p:cNvGraphicFramePr>
          <p:nvPr/>
        </p:nvGraphicFramePr>
        <p:xfrm>
          <a:off x="3451225" y="3708400"/>
          <a:ext cx="15271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name="Equation" r:id="rId29" imgW="647700" imgH="393700" progId="Equation.DSMT4">
                  <p:embed/>
                </p:oleObj>
              </mc:Choice>
              <mc:Fallback>
                <p:oleObj name="Equation" r:id="rId29" imgW="6477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1225" y="3708400"/>
                        <a:ext cx="15271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4862513" y="3708400"/>
          <a:ext cx="361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3" name="Equation" r:id="rId31" imgW="152400" imgH="393700" progId="Equation.DSMT4">
                  <p:embed/>
                </p:oleObj>
              </mc:Choice>
              <mc:Fallback>
                <p:oleObj name="Equation" r:id="rId31" imgW="152400" imgH="3937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2513" y="3708400"/>
                        <a:ext cx="3619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817710" y="1035248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P91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400" b="1" dirty="0">
                <a:solidFill>
                  <a:srgbClr val="0070C0"/>
                </a:solidFill>
              </a:rPr>
              <a:t>2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10681"/>
          <a:stretch>
            <a:fillRect/>
          </a:stretch>
        </p:blipFill>
        <p:spPr>
          <a:xfrm>
            <a:off x="2411760" y="1620732"/>
            <a:ext cx="4787900" cy="2191125"/>
          </a:xfrm>
          <a:custGeom>
            <a:avLst/>
            <a:gdLst>
              <a:gd name="connsiteX0" fmla="*/ 3542676 w 5161550"/>
              <a:gd name="connsiteY0" fmla="*/ 0 h 2362121"/>
              <a:gd name="connsiteX1" fmla="*/ 3851435 w 5161550"/>
              <a:gd name="connsiteY1" fmla="*/ 47501 h 2362121"/>
              <a:gd name="connsiteX2" fmla="*/ 4053315 w 5161550"/>
              <a:gd name="connsiteY2" fmla="*/ 178130 h 2362121"/>
              <a:gd name="connsiteX3" fmla="*/ 4017689 w 5161550"/>
              <a:gd name="connsiteY3" fmla="*/ 368135 h 2362121"/>
              <a:gd name="connsiteX4" fmla="*/ 4860837 w 5161550"/>
              <a:gd name="connsiteY4" fmla="*/ 296883 h 2362121"/>
              <a:gd name="connsiteX5" fmla="*/ 5161550 w 5161550"/>
              <a:gd name="connsiteY5" fmla="*/ 123232 h 2362121"/>
              <a:gd name="connsiteX6" fmla="*/ 5161550 w 5161550"/>
              <a:gd name="connsiteY6" fmla="*/ 2362121 h 2362121"/>
              <a:gd name="connsiteX7" fmla="*/ 0 w 5161550"/>
              <a:gd name="connsiteY7" fmla="*/ 2362121 h 2362121"/>
              <a:gd name="connsiteX8" fmla="*/ 0 w 5161550"/>
              <a:gd name="connsiteY8" fmla="*/ 181942 h 2362121"/>
              <a:gd name="connsiteX9" fmla="*/ 585720 w 5161550"/>
              <a:gd name="connsiteY9" fmla="*/ 154379 h 2362121"/>
              <a:gd name="connsiteX10" fmla="*/ 1120110 w 5161550"/>
              <a:gd name="connsiteY10" fmla="*/ 332509 h 2362121"/>
              <a:gd name="connsiteX11" fmla="*/ 1321991 w 5161550"/>
              <a:gd name="connsiteY11" fmla="*/ 641267 h 2362121"/>
              <a:gd name="connsiteX12" fmla="*/ 1749502 w 5161550"/>
              <a:gd name="connsiteY12" fmla="*/ 463138 h 2362121"/>
              <a:gd name="connsiteX13" fmla="*/ 2877658 w 5161550"/>
              <a:gd name="connsiteY13" fmla="*/ 320634 h 236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61550" h="2362121">
                <a:moveTo>
                  <a:pt x="3542676" y="0"/>
                </a:moveTo>
                <a:lnTo>
                  <a:pt x="3851435" y="47501"/>
                </a:lnTo>
                <a:lnTo>
                  <a:pt x="4053315" y="178130"/>
                </a:lnTo>
                <a:lnTo>
                  <a:pt x="4017689" y="368135"/>
                </a:lnTo>
                <a:lnTo>
                  <a:pt x="4860837" y="296883"/>
                </a:lnTo>
                <a:lnTo>
                  <a:pt x="5161550" y="123232"/>
                </a:lnTo>
                <a:lnTo>
                  <a:pt x="5161550" y="2362121"/>
                </a:lnTo>
                <a:lnTo>
                  <a:pt x="0" y="2362121"/>
                </a:lnTo>
                <a:lnTo>
                  <a:pt x="0" y="181942"/>
                </a:lnTo>
                <a:lnTo>
                  <a:pt x="585720" y="154379"/>
                </a:lnTo>
                <a:lnTo>
                  <a:pt x="1120110" y="332509"/>
                </a:lnTo>
                <a:lnTo>
                  <a:pt x="1321991" y="641267"/>
                </a:lnTo>
                <a:lnTo>
                  <a:pt x="1749502" y="463138"/>
                </a:lnTo>
                <a:lnTo>
                  <a:pt x="2877658" y="320634"/>
                </a:lnTo>
                <a:close/>
              </a:path>
            </a:pathLst>
          </a:custGeom>
        </p:spPr>
      </p:pic>
      <p:sp>
        <p:nvSpPr>
          <p:cNvPr id="13315" name="AutoShape 27"/>
          <p:cNvSpPr>
            <a:spLocks noChangeArrowheads="1"/>
          </p:cNvSpPr>
          <p:nvPr/>
        </p:nvSpPr>
        <p:spPr bwMode="auto">
          <a:xfrm>
            <a:off x="6690722" y="1422480"/>
            <a:ext cx="1553756" cy="1055608"/>
          </a:xfrm>
          <a:prstGeom prst="wedgeRoundRectCallout">
            <a:avLst>
              <a:gd name="adj1" fmla="val -69459"/>
              <a:gd name="adj2" fmla="val -9967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我吃</a:t>
            </a:r>
            <a:r>
              <a:rPr lang="zh-CN" altLang="en-US" sz="2800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块饼。</a:t>
            </a:r>
            <a:endParaRPr lang="zh-CN" altLang="en-US" sz="28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16" name="AutoShape 27"/>
          <p:cNvSpPr>
            <a:spLocks noChangeArrowheads="1"/>
          </p:cNvSpPr>
          <p:nvPr/>
        </p:nvSpPr>
        <p:spPr bwMode="auto">
          <a:xfrm>
            <a:off x="785269" y="2043946"/>
            <a:ext cx="1482475" cy="1055608"/>
          </a:xfrm>
          <a:prstGeom prst="wedgeRoundRectCallout">
            <a:avLst>
              <a:gd name="adj1" fmla="val 67464"/>
              <a:gd name="adj2" fmla="val -17590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我吃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块饼。</a:t>
            </a:r>
            <a:endParaRPr lang="zh-CN" altLang="en-US" sz="28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17" name="AutoShape 27"/>
          <p:cNvSpPr>
            <a:spLocks noChangeArrowheads="1"/>
          </p:cNvSpPr>
          <p:nvPr/>
        </p:nvSpPr>
        <p:spPr bwMode="auto">
          <a:xfrm>
            <a:off x="3272721" y="1232165"/>
            <a:ext cx="2262474" cy="578882"/>
          </a:xfrm>
          <a:prstGeom prst="wedgeRoundRectCallout">
            <a:avLst>
              <a:gd name="adj1" fmla="val -14427"/>
              <a:gd name="adj2" fmla="val 108625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块饼。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043557" y="4001905"/>
            <a:ext cx="629805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根据图上的信息，你还能提出哪些问题？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319" name="组合 9"/>
          <p:cNvGrpSpPr/>
          <p:nvPr/>
        </p:nvGrpSpPr>
        <p:grpSpPr bwMode="auto">
          <a:xfrm>
            <a:off x="366713" y="88900"/>
            <a:ext cx="7240587" cy="738190"/>
            <a:chOff x="366026" y="88475"/>
            <a:chExt cx="7241536" cy="73934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/>
            <a:srcRect r="19248"/>
            <a:stretch>
              <a:fillRect/>
            </a:stretch>
          </p:blipFill>
          <p:spPr>
            <a:xfrm>
              <a:off x="366026" y="88475"/>
              <a:ext cx="5142586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/>
            <a:srcRect l="66527" r="1"/>
            <a:stretch>
              <a:fillRect/>
            </a:stretch>
          </p:blipFill>
          <p:spPr>
            <a:xfrm>
              <a:off x="5476858" y="90067"/>
              <a:ext cx="2130704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3" name="文本框 14"/>
            <p:cNvSpPr txBox="1">
              <a:spLocks noChangeArrowheads="1"/>
            </p:cNvSpPr>
            <p:nvPr/>
          </p:nvSpPr>
          <p:spPr bwMode="auto">
            <a:xfrm>
              <a:off x="916960" y="187054"/>
              <a:ext cx="6550883" cy="492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二、探究同分母分数连加、连减的计算方法</a:t>
              </a:r>
              <a:endParaRPr lang="zh-CN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2305608" y="2546633"/>
          <a:ext cx="247488" cy="697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3" imgW="3352800" imgH="9448800" progId="Equation.DSMT4">
                  <p:embed/>
                </p:oleObj>
              </mc:Choice>
              <mc:Fallback>
                <p:oleObj name="Equation" r:id="rId3" imgW="3352800" imgH="9448800" progId="Equation.DSMT4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05608" y="2546633"/>
                        <a:ext cx="247488" cy="697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167438" y="1306513"/>
          <a:ext cx="2698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5" imgW="3657600" imgH="9448800" progId="Equation.DSMT4">
                  <p:embed/>
                </p:oleObj>
              </mc:Choice>
              <mc:Fallback>
                <p:oleObj name="Equation" r:id="rId5" imgW="3657600" imgH="94488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67438" y="1306513"/>
                        <a:ext cx="269875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4321150" y="1862221"/>
          <a:ext cx="2698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7" imgW="3657600" imgH="9448800" progId="Equation.DSMT4">
                  <p:embed/>
                </p:oleObj>
              </mc:Choice>
              <mc:Fallback>
                <p:oleObj name="Equation" r:id="rId7" imgW="3657600" imgH="94488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21150" y="1862221"/>
                        <a:ext cx="269875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07271" y="507239"/>
            <a:ext cx="8413201" cy="776012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87072" y="1560331"/>
            <a:ext cx="616108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）三人一共吃多少张饼？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07271" y="3121587"/>
            <a:ext cx="705643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）三人吃完后，还剩下多少张饼？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808162" y="2051215"/>
            <a:ext cx="2619822" cy="1219200"/>
            <a:chOff x="756276" y="950749"/>
            <a:chExt cx="2619007" cy="1219605"/>
          </a:xfrm>
        </p:grpSpPr>
        <p:grpSp>
          <p:nvGrpSpPr>
            <p:cNvPr id="14362" name="组合 20"/>
            <p:cNvGrpSpPr/>
            <p:nvPr/>
          </p:nvGrpSpPr>
          <p:grpSpPr bwMode="auto">
            <a:xfrm>
              <a:off x="1624507" y="970204"/>
              <a:ext cx="779462" cy="1200150"/>
              <a:chOff x="1624507" y="1313909"/>
              <a:chExt cx="779462" cy="1200150"/>
            </a:xfrm>
          </p:grpSpPr>
          <p:sp>
            <p:nvSpPr>
              <p:cNvPr id="14369" name="矩形 17"/>
              <p:cNvSpPr>
                <a:spLocks noChangeArrowheads="1"/>
              </p:cNvSpPr>
              <p:nvPr/>
            </p:nvSpPr>
            <p:spPr bwMode="auto">
              <a:xfrm>
                <a:off x="1624507" y="1313909"/>
                <a:ext cx="779462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 bwMode="auto">
              <a:xfrm>
                <a:off x="1764026" y="1907432"/>
                <a:ext cx="503080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63" name="矩形 17"/>
            <p:cNvSpPr>
              <a:spLocks noChangeArrowheads="1"/>
            </p:cNvSpPr>
            <p:nvPr/>
          </p:nvSpPr>
          <p:spPr bwMode="auto">
            <a:xfrm>
              <a:off x="756276" y="950749"/>
              <a:ext cx="8128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 bwMode="auto">
            <a:xfrm>
              <a:off x="911803" y="1551023"/>
              <a:ext cx="501494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5" name="矩形 17"/>
            <p:cNvSpPr>
              <a:spLocks noChangeArrowheads="1"/>
            </p:cNvSpPr>
            <p:nvPr/>
          </p:nvSpPr>
          <p:spPr bwMode="auto">
            <a:xfrm>
              <a:off x="1170279" y="1228562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366" name="矩形 17"/>
            <p:cNvSpPr>
              <a:spLocks noChangeArrowheads="1"/>
            </p:cNvSpPr>
            <p:nvPr/>
          </p:nvSpPr>
          <p:spPr bwMode="auto">
            <a:xfrm>
              <a:off x="2490631" y="970204"/>
              <a:ext cx="7794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 bwMode="auto">
            <a:xfrm>
              <a:off x="2630530" y="1563728"/>
              <a:ext cx="503080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8" name="矩形 17"/>
            <p:cNvSpPr>
              <a:spLocks noChangeArrowheads="1"/>
            </p:cNvSpPr>
            <p:nvPr/>
          </p:nvSpPr>
          <p:spPr bwMode="auto">
            <a:xfrm>
              <a:off x="2223514" y="1255361"/>
              <a:ext cx="1151769" cy="646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1249295" y="3646661"/>
            <a:ext cx="3348038" cy="1220787"/>
            <a:chOff x="-77816" y="950749"/>
            <a:chExt cx="3347909" cy="1219605"/>
          </a:xfrm>
        </p:grpSpPr>
        <p:sp>
          <p:nvSpPr>
            <p:cNvPr id="14353" name="矩形 17"/>
            <p:cNvSpPr>
              <a:spLocks noChangeArrowheads="1"/>
            </p:cNvSpPr>
            <p:nvPr/>
          </p:nvSpPr>
          <p:spPr bwMode="auto">
            <a:xfrm>
              <a:off x="-77816" y="1228562"/>
              <a:ext cx="223770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1-      -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4354" name="组合 3"/>
            <p:cNvGrpSpPr/>
            <p:nvPr/>
          </p:nvGrpSpPr>
          <p:grpSpPr bwMode="auto">
            <a:xfrm>
              <a:off x="1624507" y="970204"/>
              <a:ext cx="779462" cy="1200150"/>
              <a:chOff x="1624507" y="1313909"/>
              <a:chExt cx="779462" cy="1200150"/>
            </a:xfrm>
          </p:grpSpPr>
          <p:sp>
            <p:nvSpPr>
              <p:cNvPr id="14360" name="矩形 17"/>
              <p:cNvSpPr>
                <a:spLocks noChangeArrowheads="1"/>
              </p:cNvSpPr>
              <p:nvPr/>
            </p:nvSpPr>
            <p:spPr bwMode="auto">
              <a:xfrm>
                <a:off x="1624507" y="1313909"/>
                <a:ext cx="779462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 bwMode="auto">
              <a:xfrm>
                <a:off x="1763613" y="1906636"/>
                <a:ext cx="503219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55" name="矩形 4"/>
            <p:cNvSpPr>
              <a:spLocks noChangeArrowheads="1"/>
            </p:cNvSpPr>
            <p:nvPr/>
          </p:nvSpPr>
          <p:spPr bwMode="auto">
            <a:xfrm>
              <a:off x="756276" y="950749"/>
              <a:ext cx="8128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 bwMode="auto">
            <a:xfrm>
              <a:off x="911159" y="1550243"/>
              <a:ext cx="501631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57" name="矩形 7"/>
            <p:cNvSpPr>
              <a:spLocks noChangeArrowheads="1"/>
            </p:cNvSpPr>
            <p:nvPr/>
          </p:nvSpPr>
          <p:spPr bwMode="auto">
            <a:xfrm>
              <a:off x="2490631" y="970204"/>
              <a:ext cx="7794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 bwMode="auto">
            <a:xfrm>
              <a:off x="2630355" y="1564516"/>
              <a:ext cx="503219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59" name="矩形 17"/>
            <p:cNvSpPr>
              <a:spLocks noChangeArrowheads="1"/>
            </p:cNvSpPr>
            <p:nvPr/>
          </p:nvSpPr>
          <p:spPr bwMode="auto">
            <a:xfrm>
              <a:off x="2042888" y="1228562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-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42" name="矩形 30"/>
          <p:cNvSpPr>
            <a:spLocks noChangeArrowheads="1"/>
          </p:cNvSpPr>
          <p:nvPr/>
        </p:nvSpPr>
        <p:spPr bwMode="auto">
          <a:xfrm>
            <a:off x="395535" y="483518"/>
            <a:ext cx="8355133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爸爸吃   张饼，妈妈吃   张饼，小女孩吃   张饼。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0220" y="377181"/>
            <a:ext cx="675153" cy="11134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402640"/>
            <a:ext cx="609195" cy="10122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186" y="448652"/>
            <a:ext cx="553814" cy="920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2"/>
          <p:cNvGrpSpPr/>
          <p:nvPr/>
        </p:nvGrpSpPr>
        <p:grpSpPr bwMode="auto">
          <a:xfrm>
            <a:off x="2314575" y="604838"/>
            <a:ext cx="2514600" cy="1219200"/>
            <a:chOff x="756276" y="950749"/>
            <a:chExt cx="2513817" cy="1219605"/>
          </a:xfrm>
        </p:grpSpPr>
        <p:grpSp>
          <p:nvGrpSpPr>
            <p:cNvPr id="15386" name="组合 20"/>
            <p:cNvGrpSpPr/>
            <p:nvPr/>
          </p:nvGrpSpPr>
          <p:grpSpPr bwMode="auto">
            <a:xfrm>
              <a:off x="1624507" y="970204"/>
              <a:ext cx="779462" cy="1200150"/>
              <a:chOff x="1624507" y="1313909"/>
              <a:chExt cx="779462" cy="1200150"/>
            </a:xfrm>
          </p:grpSpPr>
          <p:sp>
            <p:nvSpPr>
              <p:cNvPr id="15393" name="矩形 17"/>
              <p:cNvSpPr>
                <a:spLocks noChangeArrowheads="1"/>
              </p:cNvSpPr>
              <p:nvPr/>
            </p:nvSpPr>
            <p:spPr bwMode="auto">
              <a:xfrm>
                <a:off x="1624507" y="1313909"/>
                <a:ext cx="779462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 bwMode="auto">
              <a:xfrm>
                <a:off x="1764026" y="1907432"/>
                <a:ext cx="503080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87" name="矩形 17"/>
            <p:cNvSpPr>
              <a:spLocks noChangeArrowheads="1"/>
            </p:cNvSpPr>
            <p:nvPr/>
          </p:nvSpPr>
          <p:spPr bwMode="auto">
            <a:xfrm>
              <a:off x="756276" y="950749"/>
              <a:ext cx="8128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 bwMode="auto">
            <a:xfrm>
              <a:off x="911803" y="1551023"/>
              <a:ext cx="501494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89" name="矩形 17"/>
            <p:cNvSpPr>
              <a:spLocks noChangeArrowheads="1"/>
            </p:cNvSpPr>
            <p:nvPr/>
          </p:nvSpPr>
          <p:spPr bwMode="auto">
            <a:xfrm>
              <a:off x="1170279" y="1228562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5390" name="矩形 17"/>
            <p:cNvSpPr>
              <a:spLocks noChangeArrowheads="1"/>
            </p:cNvSpPr>
            <p:nvPr/>
          </p:nvSpPr>
          <p:spPr bwMode="auto">
            <a:xfrm>
              <a:off x="2490631" y="970204"/>
              <a:ext cx="7794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 bwMode="auto">
            <a:xfrm>
              <a:off x="2630530" y="1563728"/>
              <a:ext cx="503080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92" name="矩形 17"/>
            <p:cNvSpPr>
              <a:spLocks noChangeArrowheads="1"/>
            </p:cNvSpPr>
            <p:nvPr/>
          </p:nvSpPr>
          <p:spPr bwMode="auto">
            <a:xfrm>
              <a:off x="2036403" y="1228562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1781175" y="1625600"/>
            <a:ext cx="2227263" cy="1200150"/>
            <a:chOff x="229669" y="1932887"/>
            <a:chExt cx="2227382" cy="1200150"/>
          </a:xfrm>
        </p:grpSpPr>
        <p:sp>
          <p:nvSpPr>
            <p:cNvPr id="15378" name="矩形 17"/>
            <p:cNvSpPr>
              <a:spLocks noChangeArrowheads="1"/>
            </p:cNvSpPr>
            <p:nvPr/>
          </p:nvSpPr>
          <p:spPr bwMode="auto">
            <a:xfrm>
              <a:off x="229669" y="2203421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5379" name="组合 43"/>
            <p:cNvGrpSpPr/>
            <p:nvPr/>
          </p:nvGrpSpPr>
          <p:grpSpPr bwMode="auto">
            <a:xfrm>
              <a:off x="764483" y="1932887"/>
              <a:ext cx="1692568" cy="1200150"/>
              <a:chOff x="3591945" y="970204"/>
              <a:chExt cx="1692568" cy="1200150"/>
            </a:xfrm>
          </p:grpSpPr>
          <p:cxnSp>
            <p:nvCxnSpPr>
              <p:cNvPr id="16" name="直接连接符 15"/>
              <p:cNvCxnSpPr/>
              <p:nvPr/>
            </p:nvCxnSpPr>
            <p:spPr bwMode="auto">
              <a:xfrm>
                <a:off x="3720742" y="1563929"/>
                <a:ext cx="501677" cy="4763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 bwMode="auto">
              <a:xfrm>
                <a:off x="4633603" y="1563929"/>
                <a:ext cx="501677" cy="4763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382" name="组合 40"/>
              <p:cNvGrpSpPr/>
              <p:nvPr/>
            </p:nvGrpSpPr>
            <p:grpSpPr bwMode="auto">
              <a:xfrm>
                <a:off x="3591945" y="970204"/>
                <a:ext cx="1692568" cy="1200150"/>
                <a:chOff x="3591945" y="970204"/>
                <a:chExt cx="1692568" cy="1200150"/>
              </a:xfrm>
            </p:grpSpPr>
            <p:sp>
              <p:nvSpPr>
                <p:cNvPr id="15383" name="矩形 17"/>
                <p:cNvSpPr>
                  <a:spLocks noChangeArrowheads="1"/>
                </p:cNvSpPr>
                <p:nvPr/>
              </p:nvSpPr>
              <p:spPr bwMode="auto">
                <a:xfrm>
                  <a:off x="3591945" y="970204"/>
                  <a:ext cx="779462" cy="1200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/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5384" name="矩形 17"/>
                <p:cNvSpPr>
                  <a:spLocks noChangeArrowheads="1"/>
                </p:cNvSpPr>
                <p:nvPr/>
              </p:nvSpPr>
              <p:spPr bwMode="auto">
                <a:xfrm>
                  <a:off x="4505051" y="970204"/>
                  <a:ext cx="779462" cy="1200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/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5385" name="矩形 17"/>
                <p:cNvSpPr>
                  <a:spLocks noChangeArrowheads="1"/>
                </p:cNvSpPr>
                <p:nvPr/>
              </p:nvSpPr>
              <p:spPr bwMode="auto">
                <a:xfrm>
                  <a:off x="3994799" y="1228562"/>
                  <a:ext cx="819150" cy="646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  <a:endParaRPr lang="zh-CN" altLang="en-US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</p:grpSp>
      <p:grpSp>
        <p:nvGrpSpPr>
          <p:cNvPr id="22" name="组合 21"/>
          <p:cNvGrpSpPr/>
          <p:nvPr/>
        </p:nvGrpSpPr>
        <p:grpSpPr bwMode="auto">
          <a:xfrm>
            <a:off x="1773238" y="2581275"/>
            <a:ext cx="1263650" cy="1200150"/>
            <a:chOff x="4898696" y="970204"/>
            <a:chExt cx="1263476" cy="1200150"/>
          </a:xfrm>
        </p:grpSpPr>
        <p:sp>
          <p:nvSpPr>
            <p:cNvPr id="15375" name="矩形 17"/>
            <p:cNvSpPr>
              <a:spLocks noChangeArrowheads="1"/>
            </p:cNvSpPr>
            <p:nvPr/>
          </p:nvSpPr>
          <p:spPr bwMode="auto">
            <a:xfrm>
              <a:off x="5382710" y="970204"/>
              <a:ext cx="7794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 bwMode="auto">
            <a:xfrm>
              <a:off x="5530434" y="1563929"/>
              <a:ext cx="501581" cy="4763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7" name="矩形 17"/>
            <p:cNvSpPr>
              <a:spLocks noChangeArrowheads="1"/>
            </p:cNvSpPr>
            <p:nvPr/>
          </p:nvSpPr>
          <p:spPr bwMode="auto">
            <a:xfrm>
              <a:off x="4898696" y="1240738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1773238" y="3554413"/>
            <a:ext cx="1263650" cy="1200150"/>
            <a:chOff x="5829875" y="970204"/>
            <a:chExt cx="1263476" cy="1200150"/>
          </a:xfrm>
        </p:grpSpPr>
        <p:sp>
          <p:nvSpPr>
            <p:cNvPr id="15372" name="矩形 17"/>
            <p:cNvSpPr>
              <a:spLocks noChangeArrowheads="1"/>
            </p:cNvSpPr>
            <p:nvPr/>
          </p:nvSpPr>
          <p:spPr bwMode="auto">
            <a:xfrm>
              <a:off x="6313889" y="970204"/>
              <a:ext cx="7794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 bwMode="auto">
            <a:xfrm>
              <a:off x="6461613" y="1563929"/>
              <a:ext cx="501581" cy="4762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4" name="矩形 17"/>
            <p:cNvSpPr>
              <a:spLocks noChangeArrowheads="1"/>
            </p:cNvSpPr>
            <p:nvPr/>
          </p:nvSpPr>
          <p:spPr bwMode="auto">
            <a:xfrm>
              <a:off x="5829875" y="1240738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2516188" y="1684338"/>
            <a:ext cx="11731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444750" y="1749425"/>
            <a:ext cx="21717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 bwMode="auto">
          <a:xfrm>
            <a:off x="4570412" y="2384425"/>
            <a:ext cx="3833387" cy="1473201"/>
            <a:chOff x="4666043" y="2556295"/>
            <a:chExt cx="3833209" cy="1472779"/>
          </a:xfrm>
        </p:grpSpPr>
        <p:sp>
          <p:nvSpPr>
            <p:cNvPr id="4" name="对话气泡: 圆角矩形 3"/>
            <p:cNvSpPr/>
            <p:nvPr/>
          </p:nvSpPr>
          <p:spPr>
            <a:xfrm>
              <a:off x="4666043" y="2886401"/>
              <a:ext cx="2301768" cy="1142673"/>
            </a:xfrm>
            <a:prstGeom prst="wedgeRoundRectCallout">
              <a:avLst>
                <a:gd name="adj1" fmla="val 73842"/>
                <a:gd name="adj2" fmla="val 1045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370" name="文本框 4"/>
            <p:cNvSpPr txBox="1">
              <a:spLocks noChangeArrowheads="1"/>
            </p:cNvSpPr>
            <p:nvPr/>
          </p:nvSpPr>
          <p:spPr bwMode="auto">
            <a:xfrm>
              <a:off x="4711700" y="2919179"/>
              <a:ext cx="2360167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还有其他计算方法吗？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5371" name="图片 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4222" y="2556295"/>
              <a:ext cx="1025030" cy="1472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接点 1"/>
          <p:cNvSpPr/>
          <p:nvPr/>
        </p:nvSpPr>
        <p:spPr>
          <a:xfrm>
            <a:off x="5551488" y="1273175"/>
            <a:ext cx="2490787" cy="2490788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3" name="直接连接符 2"/>
          <p:cNvCxnSpPr>
            <a:stCxn id="2" idx="0"/>
            <a:endCxn id="2" idx="4"/>
          </p:cNvCxnSpPr>
          <p:nvPr/>
        </p:nvCxnSpPr>
        <p:spPr>
          <a:xfrm>
            <a:off x="6796088" y="1273175"/>
            <a:ext cx="0" cy="24907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>
            <a:stCxn id="2" idx="1"/>
            <a:endCxn id="2" idx="5"/>
          </p:cNvCxnSpPr>
          <p:nvPr/>
        </p:nvCxnSpPr>
        <p:spPr>
          <a:xfrm>
            <a:off x="5916613" y="1638300"/>
            <a:ext cx="1760537" cy="176053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2" idx="2"/>
            <a:endCxn id="2" idx="6"/>
          </p:cNvCxnSpPr>
          <p:nvPr/>
        </p:nvCxnSpPr>
        <p:spPr>
          <a:xfrm>
            <a:off x="5551488" y="2519363"/>
            <a:ext cx="249078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stCxn id="2" idx="3"/>
            <a:endCxn id="2" idx="7"/>
          </p:cNvCxnSpPr>
          <p:nvPr/>
        </p:nvCxnSpPr>
        <p:spPr>
          <a:xfrm flipV="1">
            <a:off x="5916613" y="1638300"/>
            <a:ext cx="1760537" cy="176053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不完整圆 6"/>
          <p:cNvSpPr/>
          <p:nvPr/>
        </p:nvSpPr>
        <p:spPr>
          <a:xfrm rot="10512867">
            <a:off x="5549900" y="1250950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不完整圆 7"/>
          <p:cNvSpPr/>
          <p:nvPr/>
        </p:nvSpPr>
        <p:spPr>
          <a:xfrm rot="15986428">
            <a:off x="5549900" y="1262063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不完整圆 8"/>
          <p:cNvSpPr/>
          <p:nvPr/>
        </p:nvSpPr>
        <p:spPr>
          <a:xfrm rot="13266607">
            <a:off x="5534025" y="1262063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不完整圆 9"/>
          <p:cNvSpPr/>
          <p:nvPr/>
        </p:nvSpPr>
        <p:spPr>
          <a:xfrm rot="18663591">
            <a:off x="5549107" y="1261269"/>
            <a:ext cx="2508250" cy="2509837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不完整圆 10"/>
          <p:cNvSpPr/>
          <p:nvPr/>
        </p:nvSpPr>
        <p:spPr>
          <a:xfrm rot="7745880">
            <a:off x="5549900" y="1257300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不完整圆 11"/>
          <p:cNvSpPr/>
          <p:nvPr/>
        </p:nvSpPr>
        <p:spPr>
          <a:xfrm rot="5164308">
            <a:off x="5554663" y="1265238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6397" name="组合 12"/>
          <p:cNvGrpSpPr/>
          <p:nvPr/>
        </p:nvGrpSpPr>
        <p:grpSpPr bwMode="auto">
          <a:xfrm>
            <a:off x="1709738" y="492125"/>
            <a:ext cx="2513012" cy="1219200"/>
            <a:chOff x="756276" y="950749"/>
            <a:chExt cx="2513817" cy="1219605"/>
          </a:xfrm>
        </p:grpSpPr>
        <p:grpSp>
          <p:nvGrpSpPr>
            <p:cNvPr id="16420" name="组合 13"/>
            <p:cNvGrpSpPr/>
            <p:nvPr/>
          </p:nvGrpSpPr>
          <p:grpSpPr bwMode="auto">
            <a:xfrm>
              <a:off x="1624507" y="970204"/>
              <a:ext cx="779462" cy="1200150"/>
              <a:chOff x="1624507" y="1313909"/>
              <a:chExt cx="779462" cy="1200150"/>
            </a:xfrm>
          </p:grpSpPr>
          <p:sp>
            <p:nvSpPr>
              <p:cNvPr id="16427" name="矩形 17"/>
              <p:cNvSpPr>
                <a:spLocks noChangeArrowheads="1"/>
              </p:cNvSpPr>
              <p:nvPr/>
            </p:nvSpPr>
            <p:spPr bwMode="auto">
              <a:xfrm>
                <a:off x="1624507" y="1313909"/>
                <a:ext cx="779462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 bwMode="auto">
              <a:xfrm>
                <a:off x="1764661" y="1907432"/>
                <a:ext cx="503399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21" name="矩形 14"/>
            <p:cNvSpPr>
              <a:spLocks noChangeArrowheads="1"/>
            </p:cNvSpPr>
            <p:nvPr/>
          </p:nvSpPr>
          <p:spPr bwMode="auto">
            <a:xfrm>
              <a:off x="756276" y="950749"/>
              <a:ext cx="8128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 bwMode="auto">
            <a:xfrm>
              <a:off x="911901" y="1551023"/>
              <a:ext cx="501811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23" name="矩形 17"/>
            <p:cNvSpPr>
              <a:spLocks noChangeArrowheads="1"/>
            </p:cNvSpPr>
            <p:nvPr/>
          </p:nvSpPr>
          <p:spPr bwMode="auto">
            <a:xfrm>
              <a:off x="1170279" y="1228562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6424" name="矩形 17"/>
            <p:cNvSpPr>
              <a:spLocks noChangeArrowheads="1"/>
            </p:cNvSpPr>
            <p:nvPr/>
          </p:nvSpPr>
          <p:spPr bwMode="auto">
            <a:xfrm>
              <a:off x="2490631" y="970204"/>
              <a:ext cx="7794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 bwMode="auto">
            <a:xfrm>
              <a:off x="2630126" y="1563728"/>
              <a:ext cx="503398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26" name="矩形 17"/>
            <p:cNvSpPr>
              <a:spLocks noChangeArrowheads="1"/>
            </p:cNvSpPr>
            <p:nvPr/>
          </p:nvSpPr>
          <p:spPr bwMode="auto">
            <a:xfrm>
              <a:off x="2036403" y="1228562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1212850" y="1590675"/>
            <a:ext cx="2487613" cy="1200150"/>
            <a:chOff x="229669" y="1932887"/>
            <a:chExt cx="2486604" cy="1200329"/>
          </a:xfrm>
        </p:grpSpPr>
        <p:sp>
          <p:nvSpPr>
            <p:cNvPr id="16416" name="矩形 17"/>
            <p:cNvSpPr>
              <a:spLocks noChangeArrowheads="1"/>
            </p:cNvSpPr>
            <p:nvPr/>
          </p:nvSpPr>
          <p:spPr bwMode="auto">
            <a:xfrm>
              <a:off x="229669" y="2203421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6417" name="组合 24"/>
            <p:cNvGrpSpPr/>
            <p:nvPr/>
          </p:nvGrpSpPr>
          <p:grpSpPr bwMode="auto">
            <a:xfrm>
              <a:off x="764482" y="1932887"/>
              <a:ext cx="1951791" cy="1200329"/>
              <a:chOff x="3591944" y="970204"/>
              <a:chExt cx="1951791" cy="1200329"/>
            </a:xfrm>
          </p:grpSpPr>
          <p:cxnSp>
            <p:nvCxnSpPr>
              <p:cNvPr id="26" name="直接连接符 25"/>
              <p:cNvCxnSpPr/>
              <p:nvPr/>
            </p:nvCxnSpPr>
            <p:spPr bwMode="auto">
              <a:xfrm>
                <a:off x="3739479" y="1564018"/>
                <a:ext cx="1637635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19" name="矩形 17"/>
              <p:cNvSpPr>
                <a:spLocks noChangeArrowheads="1"/>
              </p:cNvSpPr>
              <p:nvPr/>
            </p:nvSpPr>
            <p:spPr bwMode="auto">
              <a:xfrm>
                <a:off x="3591944" y="970204"/>
                <a:ext cx="1951791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3+1+2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 bwMode="auto">
          <a:xfrm>
            <a:off x="1204913" y="2546350"/>
            <a:ext cx="1263650" cy="1200150"/>
            <a:chOff x="4898696" y="970204"/>
            <a:chExt cx="1263476" cy="1200150"/>
          </a:xfrm>
        </p:grpSpPr>
        <p:sp>
          <p:nvSpPr>
            <p:cNvPr id="16413" name="矩形 17"/>
            <p:cNvSpPr>
              <a:spLocks noChangeArrowheads="1"/>
            </p:cNvSpPr>
            <p:nvPr/>
          </p:nvSpPr>
          <p:spPr bwMode="auto">
            <a:xfrm>
              <a:off x="5382710" y="970204"/>
              <a:ext cx="7794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 bwMode="auto">
            <a:xfrm>
              <a:off x="5530434" y="1563929"/>
              <a:ext cx="501581" cy="4763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15" name="矩形 17"/>
            <p:cNvSpPr>
              <a:spLocks noChangeArrowheads="1"/>
            </p:cNvSpPr>
            <p:nvPr/>
          </p:nvSpPr>
          <p:spPr bwMode="auto">
            <a:xfrm>
              <a:off x="4898696" y="1240738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1204913" y="3521075"/>
            <a:ext cx="1263650" cy="1200150"/>
            <a:chOff x="5829875" y="970204"/>
            <a:chExt cx="1263476" cy="1200150"/>
          </a:xfrm>
        </p:grpSpPr>
        <p:sp>
          <p:nvSpPr>
            <p:cNvPr id="16410" name="矩形 17"/>
            <p:cNvSpPr>
              <a:spLocks noChangeArrowheads="1"/>
            </p:cNvSpPr>
            <p:nvPr/>
          </p:nvSpPr>
          <p:spPr bwMode="auto">
            <a:xfrm>
              <a:off x="6313889" y="970204"/>
              <a:ext cx="7794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 bwMode="auto">
            <a:xfrm>
              <a:off x="6461613" y="1563929"/>
              <a:ext cx="501581" cy="4763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12" name="矩形 17"/>
            <p:cNvSpPr>
              <a:spLocks noChangeArrowheads="1"/>
            </p:cNvSpPr>
            <p:nvPr/>
          </p:nvSpPr>
          <p:spPr bwMode="auto">
            <a:xfrm>
              <a:off x="5829875" y="1240738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6246813" y="1133475"/>
            <a:ext cx="287337" cy="730250"/>
          </a:xfrm>
          <a:prstGeom prst="line">
            <a:avLst/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4860735" y="701824"/>
            <a:ext cx="18870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爸爸吃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张饼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6246813" y="1149350"/>
            <a:ext cx="733425" cy="700088"/>
          </a:xfrm>
          <a:prstGeom prst="line">
            <a:avLst/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6042025" y="1149350"/>
            <a:ext cx="195263" cy="968375"/>
          </a:xfrm>
          <a:prstGeom prst="line">
            <a:avLst/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7616825" y="1450975"/>
            <a:ext cx="542925" cy="739775"/>
          </a:xfrm>
          <a:prstGeom prst="line">
            <a:avLst/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7079298" y="897086"/>
            <a:ext cx="18870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妈妈吃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张饼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122186" y="3530600"/>
            <a:ext cx="21964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小女孩吃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张饼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H="1">
            <a:off x="5688013" y="2740025"/>
            <a:ext cx="344487" cy="790575"/>
          </a:xfrm>
          <a:prstGeom prst="line">
            <a:avLst/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5688013" y="2987675"/>
            <a:ext cx="889000" cy="544513"/>
          </a:xfrm>
          <a:prstGeom prst="line">
            <a:avLst/>
          </a:prstGeom>
          <a:ln w="28575">
            <a:solidFill>
              <a:srgbClr val="E72D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019175" y="512763"/>
            <a:ext cx="3348038" cy="1220787"/>
            <a:chOff x="-77816" y="950749"/>
            <a:chExt cx="3347909" cy="1219605"/>
          </a:xfrm>
        </p:grpSpPr>
        <p:grpSp>
          <p:nvGrpSpPr>
            <p:cNvPr id="17463" name="组合 3"/>
            <p:cNvGrpSpPr/>
            <p:nvPr/>
          </p:nvGrpSpPr>
          <p:grpSpPr bwMode="auto">
            <a:xfrm>
              <a:off x="1624507" y="970204"/>
              <a:ext cx="779462" cy="1200150"/>
              <a:chOff x="1624507" y="1313909"/>
              <a:chExt cx="779462" cy="1200150"/>
            </a:xfrm>
          </p:grpSpPr>
          <p:sp>
            <p:nvSpPr>
              <p:cNvPr id="17470" name="矩形 17"/>
              <p:cNvSpPr>
                <a:spLocks noChangeArrowheads="1"/>
              </p:cNvSpPr>
              <p:nvPr/>
            </p:nvSpPr>
            <p:spPr bwMode="auto">
              <a:xfrm>
                <a:off x="1624507" y="1313909"/>
                <a:ext cx="779462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 bwMode="auto">
              <a:xfrm>
                <a:off x="1763613" y="1906636"/>
                <a:ext cx="503219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64" name="矩形 4"/>
            <p:cNvSpPr>
              <a:spLocks noChangeArrowheads="1"/>
            </p:cNvSpPr>
            <p:nvPr/>
          </p:nvSpPr>
          <p:spPr bwMode="auto">
            <a:xfrm>
              <a:off x="756276" y="950749"/>
              <a:ext cx="8128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 bwMode="auto">
            <a:xfrm>
              <a:off x="911159" y="1550243"/>
              <a:ext cx="501631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66" name="矩形 17"/>
            <p:cNvSpPr>
              <a:spLocks noChangeArrowheads="1"/>
            </p:cNvSpPr>
            <p:nvPr/>
          </p:nvSpPr>
          <p:spPr bwMode="auto">
            <a:xfrm>
              <a:off x="-77816" y="1228562"/>
              <a:ext cx="223770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1-      -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67" name="矩形 7"/>
            <p:cNvSpPr>
              <a:spLocks noChangeArrowheads="1"/>
            </p:cNvSpPr>
            <p:nvPr/>
          </p:nvSpPr>
          <p:spPr bwMode="auto">
            <a:xfrm>
              <a:off x="2490631" y="970204"/>
              <a:ext cx="779462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 bwMode="auto">
            <a:xfrm>
              <a:off x="2630355" y="1564516"/>
              <a:ext cx="503219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69" name="矩形 17"/>
            <p:cNvSpPr>
              <a:spLocks noChangeArrowheads="1"/>
            </p:cNvSpPr>
            <p:nvPr/>
          </p:nvSpPr>
          <p:spPr bwMode="auto">
            <a:xfrm>
              <a:off x="2042888" y="1228562"/>
              <a:ext cx="819150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-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788988" y="1695450"/>
            <a:ext cx="3170237" cy="1200150"/>
            <a:chOff x="229668" y="1932887"/>
            <a:chExt cx="3169297" cy="1200329"/>
          </a:xfrm>
        </p:grpSpPr>
        <p:sp>
          <p:nvSpPr>
            <p:cNvPr id="17455" name="矩形 17"/>
            <p:cNvSpPr>
              <a:spLocks noChangeArrowheads="1"/>
            </p:cNvSpPr>
            <p:nvPr/>
          </p:nvSpPr>
          <p:spPr bwMode="auto">
            <a:xfrm>
              <a:off x="229668" y="2203421"/>
              <a:ext cx="31692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       -     -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7456" name="组合 14"/>
            <p:cNvGrpSpPr/>
            <p:nvPr/>
          </p:nvGrpSpPr>
          <p:grpSpPr bwMode="auto">
            <a:xfrm>
              <a:off x="764482" y="1932887"/>
              <a:ext cx="2138483" cy="1200329"/>
              <a:chOff x="3591944" y="970204"/>
              <a:chExt cx="2138483" cy="1200329"/>
            </a:xfrm>
          </p:grpSpPr>
          <p:cxnSp>
            <p:nvCxnSpPr>
              <p:cNvPr id="16" name="直接连接符 15"/>
              <p:cNvCxnSpPr/>
              <p:nvPr/>
            </p:nvCxnSpPr>
            <p:spPr bwMode="auto">
              <a:xfrm>
                <a:off x="3739552" y="1564018"/>
                <a:ext cx="380887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58" name="矩形 17"/>
              <p:cNvSpPr>
                <a:spLocks noChangeArrowheads="1"/>
              </p:cNvSpPr>
              <p:nvPr/>
            </p:nvSpPr>
            <p:spPr bwMode="auto">
              <a:xfrm>
                <a:off x="3591944" y="970204"/>
                <a:ext cx="684297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 bwMode="auto">
              <a:xfrm>
                <a:off x="4414039" y="1564018"/>
                <a:ext cx="380887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60" name="矩形 17"/>
              <p:cNvSpPr>
                <a:spLocks noChangeArrowheads="1"/>
              </p:cNvSpPr>
              <p:nvPr/>
            </p:nvSpPr>
            <p:spPr bwMode="auto">
              <a:xfrm>
                <a:off x="4266836" y="970204"/>
                <a:ext cx="684297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 bwMode="auto">
              <a:xfrm>
                <a:off x="5199619" y="1564018"/>
                <a:ext cx="380887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62" name="矩形 17"/>
              <p:cNvSpPr>
                <a:spLocks noChangeArrowheads="1"/>
              </p:cNvSpPr>
              <p:nvPr/>
            </p:nvSpPr>
            <p:spPr bwMode="auto">
              <a:xfrm>
                <a:off x="5046130" y="970204"/>
                <a:ext cx="684297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 bwMode="auto">
          <a:xfrm>
            <a:off x="1484313" y="1584325"/>
            <a:ext cx="1025525" cy="260350"/>
            <a:chOff x="1529239" y="1783405"/>
            <a:chExt cx="1025638" cy="25940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529239" y="1783405"/>
              <a:ext cx="102563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H="1">
              <a:off x="1718172" y="1783405"/>
              <a:ext cx="266729" cy="25940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 bwMode="auto">
          <a:xfrm>
            <a:off x="1484313" y="2798763"/>
            <a:ext cx="1025525" cy="258762"/>
            <a:chOff x="1529239" y="1783405"/>
            <a:chExt cx="1025638" cy="259404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529239" y="1783405"/>
              <a:ext cx="102563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 flipH="1">
              <a:off x="1718172" y="1783405"/>
              <a:ext cx="266729" cy="25940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 bwMode="auto">
          <a:xfrm>
            <a:off x="788988" y="2887663"/>
            <a:ext cx="1989137" cy="1200150"/>
            <a:chOff x="229669" y="1932887"/>
            <a:chExt cx="1989000" cy="1200329"/>
          </a:xfrm>
        </p:grpSpPr>
        <p:sp>
          <p:nvSpPr>
            <p:cNvPr id="17445" name="矩形 17"/>
            <p:cNvSpPr>
              <a:spLocks noChangeArrowheads="1"/>
            </p:cNvSpPr>
            <p:nvPr/>
          </p:nvSpPr>
          <p:spPr bwMode="auto">
            <a:xfrm>
              <a:off x="229669" y="2203421"/>
              <a:ext cx="19890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       -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7446" name="组合 46"/>
            <p:cNvGrpSpPr/>
            <p:nvPr/>
          </p:nvGrpSpPr>
          <p:grpSpPr bwMode="auto">
            <a:xfrm>
              <a:off x="764482" y="1932887"/>
              <a:ext cx="1359189" cy="1200329"/>
              <a:chOff x="3591944" y="970204"/>
              <a:chExt cx="1359189" cy="1200329"/>
            </a:xfrm>
          </p:grpSpPr>
          <p:cxnSp>
            <p:nvCxnSpPr>
              <p:cNvPr id="31" name="直接连接符 30"/>
              <p:cNvCxnSpPr/>
              <p:nvPr/>
            </p:nvCxnSpPr>
            <p:spPr bwMode="auto">
              <a:xfrm>
                <a:off x="3739709" y="1564018"/>
                <a:ext cx="380974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48" name="矩形 17"/>
              <p:cNvSpPr>
                <a:spLocks noChangeArrowheads="1"/>
              </p:cNvSpPr>
              <p:nvPr/>
            </p:nvSpPr>
            <p:spPr bwMode="auto">
              <a:xfrm>
                <a:off x="3591944" y="970204"/>
                <a:ext cx="684297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 bwMode="auto">
              <a:xfrm>
                <a:off x="4414349" y="1564018"/>
                <a:ext cx="380974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50" name="矩形 17"/>
              <p:cNvSpPr>
                <a:spLocks noChangeArrowheads="1"/>
              </p:cNvSpPr>
              <p:nvPr/>
            </p:nvSpPr>
            <p:spPr bwMode="auto">
              <a:xfrm>
                <a:off x="4266836" y="970204"/>
                <a:ext cx="684297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 bwMode="auto">
          <a:xfrm>
            <a:off x="788988" y="3800475"/>
            <a:ext cx="1219200" cy="1200150"/>
            <a:chOff x="229669" y="1932887"/>
            <a:chExt cx="1219110" cy="1200329"/>
          </a:xfrm>
        </p:grpSpPr>
        <p:sp>
          <p:nvSpPr>
            <p:cNvPr id="17441" name="矩形 17"/>
            <p:cNvSpPr>
              <a:spLocks noChangeArrowheads="1"/>
            </p:cNvSpPr>
            <p:nvPr/>
          </p:nvSpPr>
          <p:spPr bwMode="auto">
            <a:xfrm>
              <a:off x="229669" y="2203421"/>
              <a:ext cx="120970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7442" name="组合 55"/>
            <p:cNvGrpSpPr/>
            <p:nvPr/>
          </p:nvGrpSpPr>
          <p:grpSpPr bwMode="auto">
            <a:xfrm>
              <a:off x="764482" y="1932887"/>
              <a:ext cx="684297" cy="1200329"/>
              <a:chOff x="3591944" y="970204"/>
              <a:chExt cx="684297" cy="1200329"/>
            </a:xfrm>
          </p:grpSpPr>
          <p:cxnSp>
            <p:nvCxnSpPr>
              <p:cNvPr id="38" name="直接连接符 37"/>
              <p:cNvCxnSpPr/>
              <p:nvPr/>
            </p:nvCxnSpPr>
            <p:spPr bwMode="auto">
              <a:xfrm>
                <a:off x="3739706" y="1564018"/>
                <a:ext cx="380972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44" name="矩形 17"/>
              <p:cNvSpPr>
                <a:spLocks noChangeArrowheads="1"/>
              </p:cNvSpPr>
              <p:nvPr/>
            </p:nvSpPr>
            <p:spPr bwMode="auto">
              <a:xfrm>
                <a:off x="3591944" y="970204"/>
                <a:ext cx="684297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 bwMode="auto">
          <a:xfrm>
            <a:off x="4502150" y="542925"/>
            <a:ext cx="3921125" cy="1219200"/>
            <a:chOff x="4546951" y="740961"/>
            <a:chExt cx="3921208" cy="1219605"/>
          </a:xfrm>
        </p:grpSpPr>
        <p:grpSp>
          <p:nvGrpSpPr>
            <p:cNvPr id="17430" name="组合 60"/>
            <p:cNvGrpSpPr/>
            <p:nvPr/>
          </p:nvGrpSpPr>
          <p:grpSpPr bwMode="auto">
            <a:xfrm>
              <a:off x="5120250" y="740961"/>
              <a:ext cx="3347909" cy="1219605"/>
              <a:chOff x="-77816" y="950749"/>
              <a:chExt cx="3347909" cy="1219605"/>
            </a:xfrm>
          </p:grpSpPr>
          <p:grpSp>
            <p:nvGrpSpPr>
              <p:cNvPr id="17432" name="组合 61"/>
              <p:cNvGrpSpPr/>
              <p:nvPr/>
            </p:nvGrpSpPr>
            <p:grpSpPr bwMode="auto">
              <a:xfrm>
                <a:off x="1624507" y="970204"/>
                <a:ext cx="779462" cy="1200150"/>
                <a:chOff x="1624507" y="1313909"/>
                <a:chExt cx="779462" cy="1200150"/>
              </a:xfrm>
            </p:grpSpPr>
            <p:sp>
              <p:nvSpPr>
                <p:cNvPr id="17439" name="矩形 17"/>
                <p:cNvSpPr>
                  <a:spLocks noChangeArrowheads="1"/>
                </p:cNvSpPr>
                <p:nvPr/>
              </p:nvSpPr>
              <p:spPr bwMode="auto">
                <a:xfrm>
                  <a:off x="1624507" y="1313909"/>
                  <a:ext cx="779462" cy="1200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/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51" name="直接连接符 50"/>
                <p:cNvCxnSpPr/>
                <p:nvPr/>
              </p:nvCxnSpPr>
              <p:spPr bwMode="auto">
                <a:xfrm>
                  <a:off x="1763524" y="1907432"/>
                  <a:ext cx="503248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33" name="矩形 62"/>
              <p:cNvSpPr>
                <a:spLocks noChangeArrowheads="1"/>
              </p:cNvSpPr>
              <p:nvPr/>
            </p:nvSpPr>
            <p:spPr bwMode="auto">
              <a:xfrm>
                <a:off x="756276" y="950749"/>
                <a:ext cx="812800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 bwMode="auto">
              <a:xfrm>
                <a:off x="911018" y="1551023"/>
                <a:ext cx="501661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35" name="矩形 17"/>
              <p:cNvSpPr>
                <a:spLocks noChangeArrowheads="1"/>
              </p:cNvSpPr>
              <p:nvPr/>
            </p:nvSpPr>
            <p:spPr bwMode="auto">
              <a:xfrm>
                <a:off x="-77816" y="1228562"/>
                <a:ext cx="2237706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1-      -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436" name="矩形 65"/>
              <p:cNvSpPr>
                <a:spLocks noChangeArrowheads="1"/>
              </p:cNvSpPr>
              <p:nvPr/>
            </p:nvSpPr>
            <p:spPr bwMode="auto">
              <a:xfrm>
                <a:off x="2490631" y="970204"/>
                <a:ext cx="779462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8" name="直接连接符 47"/>
              <p:cNvCxnSpPr/>
              <p:nvPr/>
            </p:nvCxnSpPr>
            <p:spPr bwMode="auto">
              <a:xfrm>
                <a:off x="2630317" y="1563728"/>
                <a:ext cx="503248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38" name="矩形 17"/>
              <p:cNvSpPr>
                <a:spLocks noChangeArrowheads="1"/>
              </p:cNvSpPr>
              <p:nvPr/>
            </p:nvSpPr>
            <p:spPr bwMode="auto">
              <a:xfrm>
                <a:off x="2042888" y="1228562"/>
                <a:ext cx="819150" cy="646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7431" name="文本框 70"/>
            <p:cNvSpPr txBox="1">
              <a:spLocks noChangeArrowheads="1"/>
            </p:cNvSpPr>
            <p:nvPr/>
          </p:nvSpPr>
          <p:spPr bwMode="auto">
            <a:xfrm>
              <a:off x="4546951" y="1009132"/>
              <a:ext cx="677059" cy="604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或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4845050" y="1784350"/>
            <a:ext cx="3170238" cy="1200150"/>
            <a:chOff x="229668" y="1939372"/>
            <a:chExt cx="3169297" cy="1200329"/>
          </a:xfrm>
        </p:grpSpPr>
        <p:sp>
          <p:nvSpPr>
            <p:cNvPr id="17426" name="矩形 17"/>
            <p:cNvSpPr>
              <a:spLocks noChangeArrowheads="1"/>
            </p:cNvSpPr>
            <p:nvPr/>
          </p:nvSpPr>
          <p:spPr bwMode="auto">
            <a:xfrm>
              <a:off x="229668" y="2203421"/>
              <a:ext cx="316929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7427" name="组合 73"/>
            <p:cNvGrpSpPr/>
            <p:nvPr/>
          </p:nvGrpSpPr>
          <p:grpSpPr bwMode="auto">
            <a:xfrm>
              <a:off x="764482" y="1939372"/>
              <a:ext cx="2504095" cy="1200329"/>
              <a:chOff x="3591944" y="976689"/>
              <a:chExt cx="2504095" cy="1200329"/>
            </a:xfrm>
          </p:grpSpPr>
          <p:cxnSp>
            <p:nvCxnSpPr>
              <p:cNvPr id="55" name="直接连接符 54"/>
              <p:cNvCxnSpPr/>
              <p:nvPr/>
            </p:nvCxnSpPr>
            <p:spPr bwMode="auto">
              <a:xfrm>
                <a:off x="3739552" y="1564152"/>
                <a:ext cx="2356739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29" name="矩形 17"/>
              <p:cNvSpPr>
                <a:spLocks noChangeArrowheads="1"/>
              </p:cNvSpPr>
              <p:nvPr/>
            </p:nvSpPr>
            <p:spPr bwMode="auto">
              <a:xfrm>
                <a:off x="3591944" y="976689"/>
                <a:ext cx="2504095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8-3-1-2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 bwMode="auto">
          <a:xfrm>
            <a:off x="4859338" y="2744788"/>
            <a:ext cx="1217612" cy="1200150"/>
            <a:chOff x="229669" y="1932887"/>
            <a:chExt cx="1219110" cy="1200329"/>
          </a:xfrm>
        </p:grpSpPr>
        <p:sp>
          <p:nvSpPr>
            <p:cNvPr id="17422" name="矩形 17"/>
            <p:cNvSpPr>
              <a:spLocks noChangeArrowheads="1"/>
            </p:cNvSpPr>
            <p:nvPr/>
          </p:nvSpPr>
          <p:spPr bwMode="auto">
            <a:xfrm>
              <a:off x="229669" y="2203421"/>
              <a:ext cx="120970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7423" name="组合 83"/>
            <p:cNvGrpSpPr/>
            <p:nvPr/>
          </p:nvGrpSpPr>
          <p:grpSpPr bwMode="auto">
            <a:xfrm>
              <a:off x="764482" y="1932887"/>
              <a:ext cx="684297" cy="1200329"/>
              <a:chOff x="3591944" y="970204"/>
              <a:chExt cx="684297" cy="1200329"/>
            </a:xfrm>
          </p:grpSpPr>
          <p:cxnSp>
            <p:nvCxnSpPr>
              <p:cNvPr id="60" name="直接连接符 59"/>
              <p:cNvCxnSpPr/>
              <p:nvPr/>
            </p:nvCxnSpPr>
            <p:spPr bwMode="auto">
              <a:xfrm>
                <a:off x="3739006" y="1564018"/>
                <a:ext cx="381469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25" name="矩形 17"/>
              <p:cNvSpPr>
                <a:spLocks noChangeArrowheads="1"/>
              </p:cNvSpPr>
              <p:nvPr/>
            </p:nvSpPr>
            <p:spPr bwMode="auto">
              <a:xfrm>
                <a:off x="3591944" y="970204"/>
                <a:ext cx="684297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673350" y="3743325"/>
            <a:ext cx="2936875" cy="862013"/>
            <a:chOff x="2673350" y="3743325"/>
            <a:chExt cx="2936875" cy="862013"/>
          </a:xfrm>
        </p:grpSpPr>
        <p:sp>
          <p:nvSpPr>
            <p:cNvPr id="7" name="矩形 6"/>
            <p:cNvSpPr/>
            <p:nvPr/>
          </p:nvSpPr>
          <p:spPr>
            <a:xfrm>
              <a:off x="2673350" y="3762375"/>
              <a:ext cx="2936875" cy="842963"/>
            </a:xfrm>
            <a:prstGeom prst="rect">
              <a:avLst/>
            </a:prstGeom>
            <a:solidFill>
              <a:srgbClr val="F292C2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文本框 3"/>
            <p:cNvSpPr txBox="1">
              <a:spLocks noChangeArrowheads="1"/>
            </p:cNvSpPr>
            <p:nvPr/>
          </p:nvSpPr>
          <p:spPr bwMode="auto">
            <a:xfrm>
              <a:off x="2696964" y="3925888"/>
              <a:ext cx="24511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可以把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看成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5" name="对象 4"/>
            <p:cNvGraphicFramePr>
              <a:graphicFrameLocks noChangeAspect="1"/>
            </p:cNvGraphicFramePr>
            <p:nvPr/>
          </p:nvGraphicFramePr>
          <p:xfrm>
            <a:off x="5076056" y="3743325"/>
            <a:ext cx="300037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1" name="Equation" r:id="rId1" imgW="139700" imgH="393700" progId="Equation.DSMT4">
                    <p:embed/>
                  </p:oleObj>
                </mc:Choice>
                <mc:Fallback>
                  <p:oleObj name="Equation" r:id="rId1" imgW="139700" imgH="3937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6056" y="3743325"/>
                          <a:ext cx="300037" cy="842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271463"/>
            <a:ext cx="2376487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矩形 1"/>
          <p:cNvSpPr>
            <a:spLocks noChangeArrowheads="1"/>
          </p:cNvSpPr>
          <p:nvPr/>
        </p:nvSpPr>
        <p:spPr bwMode="auto">
          <a:xfrm>
            <a:off x="382588" y="2774950"/>
            <a:ext cx="8569325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同分母分数连减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可以按照整数连减的计算顺序从左到右依次计算，也可以直接用被减数的分子连续减去减数的分子作分子，分母不变。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436" name="文本框 2"/>
          <p:cNvSpPr txBox="1">
            <a:spLocks noChangeArrowheads="1"/>
          </p:cNvSpPr>
          <p:nvPr/>
        </p:nvSpPr>
        <p:spPr bwMode="auto">
          <a:xfrm>
            <a:off x="654050" y="203200"/>
            <a:ext cx="20367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rPr>
              <a:t>归纳总结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等线" panose="02010600030101010101" pitchFamily="2" charset="-122"/>
              <a:sym typeface="+mn-lt"/>
            </a:endParaRPr>
          </a:p>
        </p:txBody>
      </p:sp>
      <p:sp>
        <p:nvSpPr>
          <p:cNvPr id="18437" name="矩形 2"/>
          <p:cNvSpPr>
            <a:spLocks noChangeArrowheads="1"/>
          </p:cNvSpPr>
          <p:nvPr/>
        </p:nvSpPr>
        <p:spPr bwMode="auto">
          <a:xfrm>
            <a:off x="395288" y="987425"/>
            <a:ext cx="85693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同分母分数连加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可以按照整数连加的计算顺序从左到右依次计算，也可以直接把每个加数的分子连加起来作分子，分母不变。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2"/>
          <p:cNvSpPr>
            <a:spLocks noChangeArrowheads="1"/>
          </p:cNvSpPr>
          <p:nvPr/>
        </p:nvSpPr>
        <p:spPr bwMode="auto">
          <a:xfrm>
            <a:off x="386347" y="925513"/>
            <a:ext cx="6660381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小学图书馆中各类图书情况如右图。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01700" indent="-901700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）历史、科学和文学类图书共占图书总量的几分之几？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01700" indent="-901700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）其他图书占图书总量的几分之几？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P92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7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7915" y="1447413"/>
            <a:ext cx="1979737" cy="19884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969963" y="1203598"/>
            <a:ext cx="3602037" cy="688975"/>
            <a:chOff x="897184" y="2877861"/>
            <a:chExt cx="3602762" cy="689614"/>
          </a:xfrm>
        </p:grpSpPr>
        <p:sp>
          <p:nvSpPr>
            <p:cNvPr id="20502" name="文本框 1"/>
            <p:cNvSpPr txBox="1">
              <a:spLocks noChangeArrowheads="1"/>
            </p:cNvSpPr>
            <p:nvPr/>
          </p:nvSpPr>
          <p:spPr bwMode="auto">
            <a:xfrm>
              <a:off x="897184" y="2972409"/>
              <a:ext cx="31813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0503" name="组合 27"/>
            <p:cNvGrpSpPr/>
            <p:nvPr/>
          </p:nvGrpSpPr>
          <p:grpSpPr bwMode="auto">
            <a:xfrm>
              <a:off x="1727612" y="2877861"/>
              <a:ext cx="606547" cy="683264"/>
              <a:chOff x="2104409" y="1752600"/>
              <a:chExt cx="502486" cy="682317"/>
            </a:xfrm>
          </p:grpSpPr>
          <p:sp>
            <p:nvSpPr>
              <p:cNvPr id="20516" name="文本框 9"/>
              <p:cNvSpPr txBox="1">
                <a:spLocks noChangeArrowheads="1"/>
              </p:cNvSpPr>
              <p:nvPr/>
            </p:nvSpPr>
            <p:spPr bwMode="auto">
              <a:xfrm>
                <a:off x="2104409" y="1752600"/>
                <a:ext cx="502486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2201750" y="2057260"/>
                <a:ext cx="29465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504" name="文本框 28"/>
            <p:cNvSpPr txBox="1">
              <a:spLocks noChangeArrowheads="1"/>
            </p:cNvSpPr>
            <p:nvPr/>
          </p:nvSpPr>
          <p:spPr bwMode="auto">
            <a:xfrm>
              <a:off x="2141086" y="303530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05" name="文本框 28"/>
            <p:cNvSpPr txBox="1">
              <a:spLocks noChangeArrowheads="1"/>
            </p:cNvSpPr>
            <p:nvPr/>
          </p:nvSpPr>
          <p:spPr bwMode="auto">
            <a:xfrm>
              <a:off x="3570083" y="303530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0506" name="组合 27"/>
            <p:cNvGrpSpPr/>
            <p:nvPr/>
          </p:nvGrpSpPr>
          <p:grpSpPr bwMode="auto">
            <a:xfrm>
              <a:off x="2451659" y="2884211"/>
              <a:ext cx="604960" cy="683264"/>
              <a:chOff x="2104820" y="1752600"/>
              <a:chExt cx="501171" cy="682317"/>
            </a:xfrm>
          </p:grpSpPr>
          <p:sp>
            <p:nvSpPr>
              <p:cNvPr id="20514" name="文本框 13"/>
              <p:cNvSpPr txBox="1">
                <a:spLocks noChangeArrowheads="1"/>
              </p:cNvSpPr>
              <p:nvPr/>
            </p:nvSpPr>
            <p:spPr bwMode="auto">
              <a:xfrm>
                <a:off x="2104820" y="1752600"/>
                <a:ext cx="501171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2200845" y="2057266"/>
                <a:ext cx="29465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507" name="文本框 28"/>
            <p:cNvSpPr txBox="1">
              <a:spLocks noChangeArrowheads="1"/>
            </p:cNvSpPr>
            <p:nvPr/>
          </p:nvSpPr>
          <p:spPr bwMode="auto">
            <a:xfrm>
              <a:off x="2845091" y="303530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0508" name="组合 27"/>
            <p:cNvGrpSpPr/>
            <p:nvPr/>
          </p:nvGrpSpPr>
          <p:grpSpPr bwMode="auto">
            <a:xfrm>
              <a:off x="3155061" y="2884211"/>
              <a:ext cx="606547" cy="683264"/>
              <a:chOff x="2104322" y="1752600"/>
              <a:chExt cx="502486" cy="682317"/>
            </a:xfrm>
          </p:grpSpPr>
          <p:sp>
            <p:nvSpPr>
              <p:cNvPr id="20512" name="文本框 17"/>
              <p:cNvSpPr txBox="1">
                <a:spLocks noChangeArrowheads="1"/>
              </p:cNvSpPr>
              <p:nvPr/>
            </p:nvSpPr>
            <p:spPr bwMode="auto">
              <a:xfrm>
                <a:off x="2104322" y="1752600"/>
                <a:ext cx="502486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2201664" y="2057266"/>
                <a:ext cx="29465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09" name="组合 27"/>
            <p:cNvGrpSpPr/>
            <p:nvPr/>
          </p:nvGrpSpPr>
          <p:grpSpPr bwMode="auto">
            <a:xfrm>
              <a:off x="3894987" y="2884211"/>
              <a:ext cx="604959" cy="683264"/>
              <a:chOff x="2105282" y="1752600"/>
              <a:chExt cx="501170" cy="682317"/>
            </a:xfrm>
          </p:grpSpPr>
          <p:sp>
            <p:nvSpPr>
              <p:cNvPr id="20510" name="文本框 20"/>
              <p:cNvSpPr txBox="1">
                <a:spLocks noChangeArrowheads="1"/>
              </p:cNvSpPr>
              <p:nvPr/>
            </p:nvSpPr>
            <p:spPr bwMode="auto">
              <a:xfrm>
                <a:off x="2105282" y="1752600"/>
                <a:ext cx="501170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2201306" y="2057266"/>
                <a:ext cx="29465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组合 19"/>
          <p:cNvGrpSpPr/>
          <p:nvPr/>
        </p:nvGrpSpPr>
        <p:grpSpPr bwMode="auto">
          <a:xfrm>
            <a:off x="969963" y="2103711"/>
            <a:ext cx="3181350" cy="682625"/>
            <a:chOff x="897184" y="2884211"/>
            <a:chExt cx="3181350" cy="683264"/>
          </a:xfrm>
        </p:grpSpPr>
        <p:sp>
          <p:nvSpPr>
            <p:cNvPr id="20492" name="文本框 41"/>
            <p:cNvSpPr txBox="1">
              <a:spLocks noChangeArrowheads="1"/>
            </p:cNvSpPr>
            <p:nvPr/>
          </p:nvSpPr>
          <p:spPr bwMode="auto">
            <a:xfrm>
              <a:off x="897184" y="2972409"/>
              <a:ext cx="3181350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493" name="文本框 28"/>
            <p:cNvSpPr txBox="1">
              <a:spLocks noChangeArrowheads="1"/>
            </p:cNvSpPr>
            <p:nvPr/>
          </p:nvSpPr>
          <p:spPr bwMode="auto">
            <a:xfrm>
              <a:off x="2115686" y="301625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494" name="文本框 28"/>
            <p:cNvSpPr txBox="1">
              <a:spLocks noChangeArrowheads="1"/>
            </p:cNvSpPr>
            <p:nvPr/>
          </p:nvSpPr>
          <p:spPr bwMode="auto">
            <a:xfrm>
              <a:off x="2795383" y="303530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495" name="文本框 53"/>
            <p:cNvSpPr txBox="1">
              <a:spLocks noChangeArrowheads="1"/>
            </p:cNvSpPr>
            <p:nvPr/>
          </p:nvSpPr>
          <p:spPr bwMode="auto">
            <a:xfrm>
              <a:off x="1830634" y="3038198"/>
              <a:ext cx="434975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0496" name="组合 27"/>
            <p:cNvGrpSpPr/>
            <p:nvPr/>
          </p:nvGrpSpPr>
          <p:grpSpPr bwMode="auto">
            <a:xfrm>
              <a:off x="2394196" y="2884211"/>
              <a:ext cx="604838" cy="683264"/>
              <a:chOff x="1473993" y="1752600"/>
              <a:chExt cx="501070" cy="682317"/>
            </a:xfrm>
          </p:grpSpPr>
          <p:sp>
            <p:nvSpPr>
              <p:cNvPr id="20500" name="文本框 51"/>
              <p:cNvSpPr txBox="1">
                <a:spLocks noChangeArrowheads="1"/>
              </p:cNvSpPr>
              <p:nvPr/>
            </p:nvSpPr>
            <p:spPr bwMode="auto">
              <a:xfrm>
                <a:off x="1473993" y="1752600"/>
                <a:ext cx="501070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1564738" y="2057262"/>
                <a:ext cx="29459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497" name="组合 27"/>
            <p:cNvGrpSpPr/>
            <p:nvPr/>
          </p:nvGrpSpPr>
          <p:grpSpPr bwMode="auto">
            <a:xfrm>
              <a:off x="3119684" y="2884211"/>
              <a:ext cx="604837" cy="683264"/>
              <a:chOff x="1462994" y="1752600"/>
              <a:chExt cx="501069" cy="682317"/>
            </a:xfrm>
          </p:grpSpPr>
          <p:sp>
            <p:nvSpPr>
              <p:cNvPr id="20498" name="文本框 49"/>
              <p:cNvSpPr txBox="1">
                <a:spLocks noChangeArrowheads="1"/>
              </p:cNvSpPr>
              <p:nvPr/>
            </p:nvSpPr>
            <p:spPr bwMode="auto">
              <a:xfrm>
                <a:off x="1462994" y="1752600"/>
                <a:ext cx="501069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>
                <a:off x="1564260" y="2057262"/>
                <a:ext cx="29459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30"/>
          <p:cNvGrpSpPr/>
          <p:nvPr/>
        </p:nvGrpSpPr>
        <p:grpSpPr bwMode="auto">
          <a:xfrm>
            <a:off x="969963" y="2997474"/>
            <a:ext cx="7276281" cy="1291099"/>
            <a:chOff x="1111249" y="3441377"/>
            <a:chExt cx="7276281" cy="1290853"/>
          </a:xfrm>
        </p:grpSpPr>
        <p:sp>
          <p:nvSpPr>
            <p:cNvPr id="20486" name="文本框 3"/>
            <p:cNvSpPr txBox="1">
              <a:spLocks noChangeArrowheads="1"/>
            </p:cNvSpPr>
            <p:nvPr/>
          </p:nvSpPr>
          <p:spPr bwMode="auto">
            <a:xfrm>
              <a:off x="1111249" y="3441377"/>
              <a:ext cx="7276281" cy="1130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答：历史、科学和文学类图书共占图书总量的        ，其他图书占图书总量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       。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0487" name="组合 4"/>
            <p:cNvGrpSpPr/>
            <p:nvPr/>
          </p:nvGrpSpPr>
          <p:grpSpPr bwMode="auto">
            <a:xfrm>
              <a:off x="7342136" y="3512755"/>
              <a:ext cx="604838" cy="683263"/>
              <a:chOff x="11162629" y="3336073"/>
              <a:chExt cx="604838" cy="683263"/>
            </a:xfrm>
          </p:grpSpPr>
          <p:sp>
            <p:nvSpPr>
              <p:cNvPr id="20490" name="文本框 58"/>
              <p:cNvSpPr txBox="1">
                <a:spLocks noChangeArrowheads="1"/>
              </p:cNvSpPr>
              <p:nvPr/>
            </p:nvSpPr>
            <p:spPr bwMode="auto">
              <a:xfrm>
                <a:off x="11162629" y="3336073"/>
                <a:ext cx="604838" cy="683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 bwMode="auto">
              <a:xfrm>
                <a:off x="11279195" y="3641584"/>
                <a:ext cx="3556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488" name="文本框 61"/>
            <p:cNvSpPr txBox="1">
              <a:spLocks noChangeArrowheads="1"/>
            </p:cNvSpPr>
            <p:nvPr/>
          </p:nvSpPr>
          <p:spPr bwMode="auto">
            <a:xfrm>
              <a:off x="4242443" y="4048967"/>
              <a:ext cx="604837" cy="68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 bwMode="auto">
            <a:xfrm>
              <a:off x="4365422" y="4354476"/>
              <a:ext cx="355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6364" y="772190"/>
            <a:ext cx="1979737" cy="198843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P92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7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表格 75"/>
          <p:cNvGraphicFramePr>
            <a:graphicFrameLocks noGrp="1"/>
          </p:cNvGraphicFramePr>
          <p:nvPr/>
        </p:nvGraphicFramePr>
        <p:xfrm>
          <a:off x="4643438" y="1492250"/>
          <a:ext cx="1266825" cy="294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825"/>
              </a:tblGrid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8" name="表格 75"/>
          <p:cNvGraphicFramePr>
            <a:graphicFrameLocks noGrp="1"/>
          </p:cNvGraphicFramePr>
          <p:nvPr/>
        </p:nvGraphicFramePr>
        <p:xfrm>
          <a:off x="6681788" y="1492250"/>
          <a:ext cx="1266825" cy="294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825"/>
              </a:tblGrid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530" name="对象 65"/>
          <p:cNvGraphicFramePr>
            <a:graphicFrameLocks noChangeAspect="1"/>
          </p:cNvGraphicFramePr>
          <p:nvPr/>
        </p:nvGraphicFramePr>
        <p:xfrm>
          <a:off x="447675" y="1355725"/>
          <a:ext cx="8985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name="Equation" r:id="rId1" imgW="381000" imgH="393700" progId="Equation.DSMT4">
                  <p:embed/>
                </p:oleObj>
              </mc:Choice>
              <mc:Fallback>
                <p:oleObj name="Equation" r:id="rId1" imgW="381000" imgH="393700" progId="Equation.DSMT4">
                  <p:embed/>
                  <p:pic>
                    <p:nvPicPr>
                      <p:cNvPr id="0" name="对象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1355725"/>
                        <a:ext cx="89852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1" name="对象 66"/>
          <p:cNvGraphicFramePr>
            <a:graphicFrameLocks noChangeAspect="1"/>
          </p:cNvGraphicFramePr>
          <p:nvPr/>
        </p:nvGraphicFramePr>
        <p:xfrm>
          <a:off x="1951038" y="1357313"/>
          <a:ext cx="89852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Equation" r:id="rId3" imgW="381000" imgH="393700" progId="Equation.DSMT4">
                  <p:embed/>
                </p:oleObj>
              </mc:Choice>
              <mc:Fallback>
                <p:oleObj name="Equation" r:id="rId3" imgW="381000" imgH="393700" progId="Equation.DSMT4">
                  <p:embed/>
                  <p:pic>
                    <p:nvPicPr>
                      <p:cNvPr id="0" name="对象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1357313"/>
                        <a:ext cx="89852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2" name="对象 67"/>
          <p:cNvGraphicFramePr>
            <a:graphicFrameLocks noChangeAspect="1"/>
          </p:cNvGraphicFramePr>
          <p:nvPr/>
        </p:nvGraphicFramePr>
        <p:xfrm>
          <a:off x="3181350" y="1355725"/>
          <a:ext cx="122713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Equation" r:id="rId5" imgW="520700" imgH="393700" progId="Equation.DSMT4">
                  <p:embed/>
                </p:oleObj>
              </mc:Choice>
              <mc:Fallback>
                <p:oleObj name="Equation" r:id="rId5" imgW="520700" imgH="393700" progId="Equation.DSMT4">
                  <p:embed/>
                  <p:pic>
                    <p:nvPicPr>
                      <p:cNvPr id="0" name="对象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1355725"/>
                        <a:ext cx="122713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3" name="对象 68"/>
          <p:cNvGraphicFramePr>
            <a:graphicFrameLocks noChangeAspect="1"/>
          </p:cNvGraphicFramePr>
          <p:nvPr/>
        </p:nvGraphicFramePr>
        <p:xfrm>
          <a:off x="447675" y="2406650"/>
          <a:ext cx="122713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Equation" r:id="rId7" imgW="520700" imgH="393700" progId="Equation.DSMT4">
                  <p:embed/>
                </p:oleObj>
              </mc:Choice>
              <mc:Fallback>
                <p:oleObj name="Equation" r:id="rId7" imgW="520700" imgH="393700" progId="Equation.DSMT4">
                  <p:embed/>
                  <p:pic>
                    <p:nvPicPr>
                      <p:cNvPr id="0" name="对象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2406650"/>
                        <a:ext cx="122713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4" name="对象 69"/>
          <p:cNvGraphicFramePr>
            <a:graphicFrameLocks noChangeAspect="1"/>
          </p:cNvGraphicFramePr>
          <p:nvPr/>
        </p:nvGraphicFramePr>
        <p:xfrm>
          <a:off x="1951038" y="2406650"/>
          <a:ext cx="89852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Equation" r:id="rId9" imgW="381000" imgH="393700" progId="Equation.DSMT4">
                  <p:embed/>
                </p:oleObj>
              </mc:Choice>
              <mc:Fallback>
                <p:oleObj name="Equation" r:id="rId9" imgW="381000" imgH="393700" progId="Equation.DSMT4">
                  <p:embed/>
                  <p:pic>
                    <p:nvPicPr>
                      <p:cNvPr id="0" name="对象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2406650"/>
                        <a:ext cx="89852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5" name="对象 70"/>
          <p:cNvGraphicFramePr>
            <a:graphicFrameLocks noChangeAspect="1"/>
          </p:cNvGraphicFramePr>
          <p:nvPr/>
        </p:nvGraphicFramePr>
        <p:xfrm>
          <a:off x="3181350" y="2406650"/>
          <a:ext cx="11969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Equation" r:id="rId11" imgW="508000" imgH="393700" progId="Equation.DSMT4">
                  <p:embed/>
                </p:oleObj>
              </mc:Choice>
              <mc:Fallback>
                <p:oleObj name="Equation" r:id="rId11" imgW="508000" imgH="393700" progId="Equation.DSMT4">
                  <p:embed/>
                  <p:pic>
                    <p:nvPicPr>
                      <p:cNvPr id="0" name="对象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2406650"/>
                        <a:ext cx="11969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6" name="对象 71"/>
          <p:cNvGraphicFramePr>
            <a:graphicFrameLocks noChangeAspect="1"/>
          </p:cNvGraphicFramePr>
          <p:nvPr/>
        </p:nvGraphicFramePr>
        <p:xfrm>
          <a:off x="447675" y="3508375"/>
          <a:ext cx="12287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2" name="Equation" r:id="rId13" imgW="520700" imgH="393700" progId="Equation.DSMT4">
                  <p:embed/>
                </p:oleObj>
              </mc:Choice>
              <mc:Fallback>
                <p:oleObj name="Equation" r:id="rId13" imgW="520700" imgH="393700" progId="Equation.DSMT4">
                  <p:embed/>
                  <p:pic>
                    <p:nvPicPr>
                      <p:cNvPr id="0" name="对象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3508375"/>
                        <a:ext cx="122872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7" name="对象 72"/>
          <p:cNvGraphicFramePr>
            <a:graphicFrameLocks noChangeAspect="1"/>
          </p:cNvGraphicFramePr>
          <p:nvPr/>
        </p:nvGraphicFramePr>
        <p:xfrm>
          <a:off x="1951038" y="3529013"/>
          <a:ext cx="12271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Equation" r:id="rId15" imgW="520700" imgH="393700" progId="Equation.DSMT4">
                  <p:embed/>
                </p:oleObj>
              </mc:Choice>
              <mc:Fallback>
                <p:oleObj name="Equation" r:id="rId15" imgW="520700" imgH="393700" progId="Equation.DSMT4">
                  <p:embed/>
                  <p:pic>
                    <p:nvPicPr>
                      <p:cNvPr id="0" name="对象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3529013"/>
                        <a:ext cx="122713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38" name="文本框 73"/>
          <p:cNvSpPr txBox="1">
            <a:spLocks noChangeArrowheads="1"/>
          </p:cNvSpPr>
          <p:nvPr/>
        </p:nvSpPr>
        <p:spPr bwMode="auto">
          <a:xfrm>
            <a:off x="447675" y="805984"/>
            <a:ext cx="62247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通过口算把算式填在右面的方框里。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1539" name="对象 76"/>
          <p:cNvGraphicFramePr>
            <a:graphicFrameLocks noChangeAspect="1"/>
          </p:cNvGraphicFramePr>
          <p:nvPr/>
        </p:nvGraphicFramePr>
        <p:xfrm>
          <a:off x="6011863" y="2614613"/>
          <a:ext cx="4508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4" name="Equation" r:id="rId17" imgW="254000" imgH="393700" progId="Equation.DSMT4">
                  <p:embed/>
                </p:oleObj>
              </mc:Choice>
              <mc:Fallback>
                <p:oleObj name="Equation" r:id="rId17" imgW="254000" imgH="393700" progId="Equation.DSMT4">
                  <p:embed/>
                  <p:pic>
                    <p:nvPicPr>
                      <p:cNvPr id="0" name="对象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2614613"/>
                        <a:ext cx="45085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40" name="对象 78"/>
          <p:cNvGraphicFramePr>
            <a:graphicFrameLocks noChangeAspect="1"/>
          </p:cNvGraphicFramePr>
          <p:nvPr/>
        </p:nvGraphicFramePr>
        <p:xfrm>
          <a:off x="8050213" y="2614613"/>
          <a:ext cx="449262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" name="Equation" r:id="rId19" imgW="254000" imgH="393700" progId="Equation.DSMT4">
                  <p:embed/>
                </p:oleObj>
              </mc:Choice>
              <mc:Fallback>
                <p:oleObj name="Equation" r:id="rId19" imgW="254000" imgH="393700" progId="Equation.DSMT4">
                  <p:embed/>
                  <p:pic>
                    <p:nvPicPr>
                      <p:cNvPr id="0" name="对象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0213" y="2614613"/>
                        <a:ext cx="449262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对象 79"/>
          <p:cNvGraphicFramePr>
            <a:graphicFrameLocks noChangeAspect="1"/>
          </p:cNvGraphicFramePr>
          <p:nvPr/>
        </p:nvGraphicFramePr>
        <p:xfrm>
          <a:off x="4905375" y="1460500"/>
          <a:ext cx="74295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" name="Equation" r:id="rId21" imgW="381000" imgH="393700" progId="Equation.DSMT4">
                  <p:embed/>
                </p:oleObj>
              </mc:Choice>
              <mc:Fallback>
                <p:oleObj name="Equation" r:id="rId21" imgW="381000" imgH="393700" progId="Equation.DSMT4">
                  <p:embed/>
                  <p:pic>
                    <p:nvPicPr>
                      <p:cNvPr id="0" name="对象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75" y="1460500"/>
                        <a:ext cx="742950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对象 80"/>
          <p:cNvGraphicFramePr>
            <a:graphicFrameLocks noChangeAspect="1"/>
          </p:cNvGraphicFramePr>
          <p:nvPr/>
        </p:nvGraphicFramePr>
        <p:xfrm>
          <a:off x="4908550" y="2232025"/>
          <a:ext cx="7429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7" name="Equation" r:id="rId23" imgW="381000" imgH="393700" progId="Equation.DSMT4">
                  <p:embed/>
                </p:oleObj>
              </mc:Choice>
              <mc:Fallback>
                <p:oleObj name="Equation" r:id="rId23" imgW="381000" imgH="393700" progId="Equation.DSMT4">
                  <p:embed/>
                  <p:pic>
                    <p:nvPicPr>
                      <p:cNvPr id="0" name="对象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8550" y="2232025"/>
                        <a:ext cx="7429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对象 81"/>
          <p:cNvGraphicFramePr>
            <a:graphicFrameLocks noChangeAspect="1"/>
          </p:cNvGraphicFramePr>
          <p:nvPr/>
        </p:nvGraphicFramePr>
        <p:xfrm>
          <a:off x="4765675" y="2965450"/>
          <a:ext cx="10160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8" name="Equation" r:id="rId25" imgW="520700" imgH="393700" progId="Equation.DSMT4">
                  <p:embed/>
                </p:oleObj>
              </mc:Choice>
              <mc:Fallback>
                <p:oleObj name="Equation" r:id="rId25" imgW="520700" imgH="393700" progId="Equation.DSMT4">
                  <p:embed/>
                  <p:pic>
                    <p:nvPicPr>
                      <p:cNvPr id="0" name="对象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5675" y="2965450"/>
                        <a:ext cx="10160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对象 82"/>
          <p:cNvGraphicFramePr>
            <a:graphicFrameLocks noChangeAspect="1"/>
          </p:cNvGraphicFramePr>
          <p:nvPr/>
        </p:nvGraphicFramePr>
        <p:xfrm>
          <a:off x="6829425" y="1501775"/>
          <a:ext cx="101441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9" name="Equation" r:id="rId27" imgW="520700" imgH="393700" progId="Equation.DSMT4">
                  <p:embed/>
                </p:oleObj>
              </mc:Choice>
              <mc:Fallback>
                <p:oleObj name="Equation" r:id="rId27" imgW="520700" imgH="393700" progId="Equation.DSMT4">
                  <p:embed/>
                  <p:pic>
                    <p:nvPicPr>
                      <p:cNvPr id="0" name="对象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9425" y="1501775"/>
                        <a:ext cx="1014413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对象 83"/>
          <p:cNvGraphicFramePr>
            <a:graphicFrameLocks noChangeAspect="1"/>
          </p:cNvGraphicFramePr>
          <p:nvPr/>
        </p:nvGraphicFramePr>
        <p:xfrm>
          <a:off x="6943725" y="2232025"/>
          <a:ext cx="7429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Equation" r:id="rId29" imgW="381000" imgH="393700" progId="Equation.DSMT4">
                  <p:embed/>
                </p:oleObj>
              </mc:Choice>
              <mc:Fallback>
                <p:oleObj name="Equation" r:id="rId29" imgW="381000" imgH="393700" progId="Equation.DSMT4">
                  <p:embed/>
                  <p:pic>
                    <p:nvPicPr>
                      <p:cNvPr id="0" name="对象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3725" y="2232025"/>
                        <a:ext cx="7429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对象 84"/>
          <p:cNvGraphicFramePr>
            <a:graphicFrameLocks noChangeAspect="1"/>
          </p:cNvGraphicFramePr>
          <p:nvPr/>
        </p:nvGraphicFramePr>
        <p:xfrm>
          <a:off x="6819900" y="2974975"/>
          <a:ext cx="9906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Equation" r:id="rId31" imgW="508000" imgH="393700" progId="Equation.DSMT4">
                  <p:embed/>
                </p:oleObj>
              </mc:Choice>
              <mc:Fallback>
                <p:oleObj name="Equation" r:id="rId31" imgW="508000" imgH="393700" progId="Equation.DSMT4">
                  <p:embed/>
                  <p:pic>
                    <p:nvPicPr>
                      <p:cNvPr id="0" name="对象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9900" y="2974975"/>
                        <a:ext cx="9906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对象 85"/>
          <p:cNvGraphicFramePr>
            <a:graphicFrameLocks noChangeAspect="1"/>
          </p:cNvGraphicFramePr>
          <p:nvPr/>
        </p:nvGraphicFramePr>
        <p:xfrm>
          <a:off x="6845300" y="3702050"/>
          <a:ext cx="10160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2" name="Equation" r:id="rId33" imgW="520700" imgH="393700" progId="Equation.DSMT4">
                  <p:embed/>
                </p:oleObj>
              </mc:Choice>
              <mc:Fallback>
                <p:oleObj name="Equation" r:id="rId33" imgW="520700" imgH="393700" progId="Equation.DSMT4">
                  <p:embed/>
                  <p:pic>
                    <p:nvPicPr>
                      <p:cNvPr id="0" name="对象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300" y="3702050"/>
                        <a:ext cx="10160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对象 86"/>
          <p:cNvGraphicFramePr>
            <a:graphicFrameLocks noChangeAspect="1"/>
          </p:cNvGraphicFramePr>
          <p:nvPr/>
        </p:nvGraphicFramePr>
        <p:xfrm>
          <a:off x="4757738" y="3690938"/>
          <a:ext cx="1014412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3" name="Equation" r:id="rId35" imgW="520700" imgH="393700" progId="Equation.DSMT4">
                  <p:embed/>
                </p:oleObj>
              </mc:Choice>
              <mc:Fallback>
                <p:oleObj name="Equation" r:id="rId35" imgW="520700" imgH="393700" progId="Equation.DSMT4">
                  <p:embed/>
                  <p:pic>
                    <p:nvPicPr>
                      <p:cNvPr id="0" name="对象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738" y="3690938"/>
                        <a:ext cx="1014412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P91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4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  <p:grpSp>
        <p:nvGrpSpPr>
          <p:cNvPr id="24" name="组合 6"/>
          <p:cNvGrpSpPr/>
          <p:nvPr/>
        </p:nvGrpSpPr>
        <p:grpSpPr bwMode="auto">
          <a:xfrm>
            <a:off x="361950" y="92075"/>
            <a:ext cx="4787900" cy="738188"/>
            <a:chOff x="362513" y="92534"/>
            <a:chExt cx="4788024" cy="738182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362513" y="92534"/>
              <a:ext cx="4788024" cy="738182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6" name="文本框 14"/>
            <p:cNvSpPr txBox="1">
              <a:spLocks noChangeArrowheads="1"/>
            </p:cNvSpPr>
            <p:nvPr/>
          </p:nvSpPr>
          <p:spPr bwMode="auto">
            <a:xfrm>
              <a:off x="787974" y="187783"/>
              <a:ext cx="4153008" cy="52387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三、巩固练习，提升能力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455613" y="625475"/>
            <a:ext cx="1724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2531" name="对象 2"/>
          <p:cNvGraphicFramePr>
            <a:graphicFrameLocks noChangeAspect="1"/>
          </p:cNvGraphicFramePr>
          <p:nvPr/>
        </p:nvGraphicFramePr>
        <p:xfrm>
          <a:off x="554332" y="1603887"/>
          <a:ext cx="1720273" cy="919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Equation" r:id="rId1" imgW="17678400" imgH="9448800" progId="Equation.DSMT4">
                  <p:embed/>
                </p:oleObj>
              </mc:Choice>
              <mc:Fallback>
                <p:oleObj name="Equation" r:id="rId1" imgW="17678400" imgH="9448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32" y="1603887"/>
                        <a:ext cx="1720273" cy="919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对象 3"/>
          <p:cNvGraphicFramePr>
            <a:graphicFrameLocks noChangeAspect="1"/>
          </p:cNvGraphicFramePr>
          <p:nvPr/>
        </p:nvGraphicFramePr>
        <p:xfrm>
          <a:off x="3230838" y="1622353"/>
          <a:ext cx="2166215" cy="919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Equation" r:id="rId3" imgW="22250400" imgH="9448800" progId="Equation.DSMT4">
                  <p:embed/>
                </p:oleObj>
              </mc:Choice>
              <mc:Fallback>
                <p:oleObj name="Equation" r:id="rId3" imgW="22250400" imgH="9448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0838" y="1622353"/>
                        <a:ext cx="2166215" cy="919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对象 4"/>
          <p:cNvGraphicFramePr>
            <a:graphicFrameLocks noChangeAspect="1"/>
          </p:cNvGraphicFramePr>
          <p:nvPr/>
        </p:nvGraphicFramePr>
        <p:xfrm>
          <a:off x="6523399" y="1622353"/>
          <a:ext cx="1721715" cy="919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4" name="Equation" r:id="rId5" imgW="17678400" imgH="9448800" progId="Equation.DSMT4">
                  <p:embed/>
                </p:oleObj>
              </mc:Choice>
              <mc:Fallback>
                <p:oleObj name="Equation" r:id="rId5" imgW="17678400" imgH="9448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3399" y="1622353"/>
                        <a:ext cx="1721715" cy="919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对象 5"/>
          <p:cNvGraphicFramePr>
            <a:graphicFrameLocks noChangeAspect="1"/>
          </p:cNvGraphicFramePr>
          <p:nvPr/>
        </p:nvGraphicFramePr>
        <p:xfrm>
          <a:off x="424800" y="2934376"/>
          <a:ext cx="2161886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5" name="Equation" r:id="rId7" imgW="22250400" imgH="9448800" progId="Equation.DSMT4">
                  <p:embed/>
                </p:oleObj>
              </mc:Choice>
              <mc:Fallback>
                <p:oleObj name="Equation" r:id="rId7" imgW="22250400" imgH="9448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00" y="2934376"/>
                        <a:ext cx="2161886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对象 6"/>
          <p:cNvGraphicFramePr>
            <a:graphicFrameLocks noChangeAspect="1"/>
          </p:cNvGraphicFramePr>
          <p:nvPr/>
        </p:nvGraphicFramePr>
        <p:xfrm>
          <a:off x="3394637" y="2930221"/>
          <a:ext cx="1838614" cy="917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" name="Equation" r:id="rId9" imgW="18897600" imgH="9448800" progId="Equation.DSMT4">
                  <p:embed/>
                </p:oleObj>
              </mc:Choice>
              <mc:Fallback>
                <p:oleObj name="Equation" r:id="rId9" imgW="18897600" imgH="9448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637" y="2930221"/>
                        <a:ext cx="1838614" cy="9178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对象 7"/>
          <p:cNvGraphicFramePr>
            <a:graphicFrameLocks noChangeAspect="1"/>
          </p:cNvGraphicFramePr>
          <p:nvPr/>
        </p:nvGraphicFramePr>
        <p:xfrm>
          <a:off x="6285418" y="2927350"/>
          <a:ext cx="162935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name="Equation" r:id="rId11" imgW="16764000" imgH="9448800" progId="Equation.DSMT4">
                  <p:embed/>
                </p:oleObj>
              </mc:Choice>
              <mc:Fallback>
                <p:oleObj name="Equation" r:id="rId11" imgW="16764000" imgH="94488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418" y="2927350"/>
                        <a:ext cx="162935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2240338" y="1557921"/>
          <a:ext cx="360362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Equation" r:id="rId13" imgW="3352800" imgH="9448800" progId="Equation.DSMT4">
                  <p:embed/>
                </p:oleObj>
              </mc:Choice>
              <mc:Fallback>
                <p:oleObj name="Equation" r:id="rId13" imgW="3352800" imgH="94488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0338" y="1557921"/>
                        <a:ext cx="360362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5315296" y="1576387"/>
          <a:ext cx="554038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Equation" r:id="rId15" imgW="5181600" imgH="9448800" progId="Equation.DSMT4">
                  <p:embed/>
                </p:oleObj>
              </mc:Choice>
              <mc:Fallback>
                <p:oleObj name="Equation" r:id="rId15" imgW="5181600" imgH="9448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5296" y="1576387"/>
                        <a:ext cx="554038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8153158" y="1574769"/>
          <a:ext cx="360363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Equation" r:id="rId17" imgW="3352800" imgH="9448800" progId="Equation.DSMT4">
                  <p:embed/>
                </p:oleObj>
              </mc:Choice>
              <mc:Fallback>
                <p:oleObj name="Equation" r:id="rId17" imgW="3352800" imgH="94488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158" y="1574769"/>
                        <a:ext cx="360363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2528614" y="2884328"/>
          <a:ext cx="55403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name="Equation" r:id="rId19" imgW="5181600" imgH="9448800" progId="Equation.DSMT4">
                  <p:embed/>
                </p:oleObj>
              </mc:Choice>
              <mc:Fallback>
                <p:oleObj name="Equation" r:id="rId19" imgW="5181600" imgH="94488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614" y="2884328"/>
                        <a:ext cx="554038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5201790" y="2889926"/>
          <a:ext cx="39052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" name="Equation" r:id="rId21" imgW="3657600" imgH="9448800" progId="Equation.DSMT4">
                  <p:embed/>
                </p:oleObj>
              </mc:Choice>
              <mc:Fallback>
                <p:oleObj name="Equation" r:id="rId21" imgW="3657600" imgH="94488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1790" y="2889926"/>
                        <a:ext cx="390525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7889193" y="3159919"/>
          <a:ext cx="32702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" name="Equation" r:id="rId23" imgW="3048000" imgH="4267200" progId="Equation.DSMT4">
                  <p:embed/>
                </p:oleObj>
              </mc:Choice>
              <mc:Fallback>
                <p:oleObj name="Equation" r:id="rId23" imgW="3048000" imgH="42672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193" y="3159919"/>
                        <a:ext cx="327025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P92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6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528638" y="608013"/>
            <a:ext cx="7007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     里填上“＞”“＜”或“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335088" y="666750"/>
            <a:ext cx="504825" cy="5032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556" name="对象 1"/>
          <p:cNvGraphicFramePr>
            <a:graphicFrameLocks noChangeAspect="1"/>
          </p:cNvGraphicFramePr>
          <p:nvPr/>
        </p:nvGraphicFramePr>
        <p:xfrm>
          <a:off x="1256571" y="1491630"/>
          <a:ext cx="67468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0" name="Equation" r:id="rId1" imgW="381000" imgH="393700" progId="Equation.DSMT4">
                  <p:embed/>
                </p:oleObj>
              </mc:Choice>
              <mc:Fallback>
                <p:oleObj name="Equation" r:id="rId1" imgW="3810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6571" y="1491630"/>
                        <a:ext cx="674687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对象 4"/>
          <p:cNvGraphicFramePr>
            <a:graphicFrameLocks noChangeAspect="1"/>
          </p:cNvGraphicFramePr>
          <p:nvPr/>
        </p:nvGraphicFramePr>
        <p:xfrm>
          <a:off x="2596421" y="1491630"/>
          <a:ext cx="8985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1" name="Equation" r:id="rId3" imgW="508000" imgH="393700" progId="Equation.DSMT4">
                  <p:embed/>
                </p:oleObj>
              </mc:Choice>
              <mc:Fallback>
                <p:oleObj name="Equation" r:id="rId3" imgW="5080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6421" y="1491630"/>
                        <a:ext cx="89852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椭圆 5"/>
          <p:cNvSpPr/>
          <p:nvPr/>
        </p:nvSpPr>
        <p:spPr>
          <a:xfrm>
            <a:off x="2004283" y="1588468"/>
            <a:ext cx="504825" cy="50323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559" name="对象 6"/>
          <p:cNvGraphicFramePr>
            <a:graphicFrameLocks noChangeAspect="1"/>
          </p:cNvGraphicFramePr>
          <p:nvPr/>
        </p:nvGraphicFramePr>
        <p:xfrm>
          <a:off x="5166583" y="1491630"/>
          <a:ext cx="67468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2" name="Equation" r:id="rId5" imgW="381000" imgH="393700" progId="Equation.DSMT4">
                  <p:embed/>
                </p:oleObj>
              </mc:Choice>
              <mc:Fallback>
                <p:oleObj name="Equation" r:id="rId5" imgW="3810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6583" y="1491630"/>
                        <a:ext cx="674688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对象 7"/>
          <p:cNvGraphicFramePr>
            <a:graphicFrameLocks noChangeAspect="1"/>
          </p:cNvGraphicFramePr>
          <p:nvPr/>
        </p:nvGraphicFramePr>
        <p:xfrm>
          <a:off x="6801708" y="1491630"/>
          <a:ext cx="6731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3" name="Equation" r:id="rId7" imgW="381000" imgH="393700" progId="Equation.DSMT4">
                  <p:embed/>
                </p:oleObj>
              </mc:Choice>
              <mc:Fallback>
                <p:oleObj name="Equation" r:id="rId7" imgW="3810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1708" y="1491630"/>
                        <a:ext cx="6731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椭圆 8"/>
          <p:cNvSpPr/>
          <p:nvPr/>
        </p:nvSpPr>
        <p:spPr>
          <a:xfrm>
            <a:off x="6077808" y="1588468"/>
            <a:ext cx="504825" cy="50323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562" name="对象 9"/>
          <p:cNvGraphicFramePr>
            <a:graphicFrameLocks noChangeAspect="1"/>
          </p:cNvGraphicFramePr>
          <p:nvPr/>
        </p:nvGraphicFramePr>
        <p:xfrm>
          <a:off x="5102537" y="2501280"/>
          <a:ext cx="9207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" name="Equation" r:id="rId9" imgW="520700" imgH="393700" progId="Equation.DSMT4">
                  <p:embed/>
                </p:oleObj>
              </mc:Choice>
              <mc:Fallback>
                <p:oleObj name="Equation" r:id="rId9" imgW="5207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2537" y="2501280"/>
                        <a:ext cx="92075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对象 10"/>
          <p:cNvGraphicFramePr>
            <a:graphicFrameLocks noChangeAspect="1"/>
          </p:cNvGraphicFramePr>
          <p:nvPr/>
        </p:nvGraphicFramePr>
        <p:xfrm>
          <a:off x="6688450" y="2488580"/>
          <a:ext cx="67468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5" name="Equation" r:id="rId11" imgW="381000" imgH="393700" progId="Equation.DSMT4">
                  <p:embed/>
                </p:oleObj>
              </mc:Choice>
              <mc:Fallback>
                <p:oleObj name="Equation" r:id="rId11" imgW="3810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8450" y="2488580"/>
                        <a:ext cx="674687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椭圆 11"/>
          <p:cNvSpPr/>
          <p:nvPr/>
        </p:nvSpPr>
        <p:spPr>
          <a:xfrm>
            <a:off x="6096312" y="2587005"/>
            <a:ext cx="504825" cy="5032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565" name="对象 12"/>
          <p:cNvGraphicFramePr>
            <a:graphicFrameLocks noChangeAspect="1"/>
          </p:cNvGraphicFramePr>
          <p:nvPr/>
        </p:nvGraphicFramePr>
        <p:xfrm>
          <a:off x="1170449" y="3518868"/>
          <a:ext cx="67468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6" name="Equation" r:id="rId13" imgW="381000" imgH="393700" progId="Equation.DSMT4">
                  <p:embed/>
                </p:oleObj>
              </mc:Choice>
              <mc:Fallback>
                <p:oleObj name="Equation" r:id="rId13" imgW="3810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0449" y="3518868"/>
                        <a:ext cx="674688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对象 13"/>
          <p:cNvGraphicFramePr>
            <a:graphicFrameLocks noChangeAspect="1"/>
          </p:cNvGraphicFramePr>
          <p:nvPr/>
        </p:nvGraphicFramePr>
        <p:xfrm>
          <a:off x="2805574" y="3518868"/>
          <a:ext cx="8985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7" name="Equation" r:id="rId15" imgW="508000" imgH="393700" progId="Equation.DSMT4">
                  <p:embed/>
                </p:oleObj>
              </mc:Choice>
              <mc:Fallback>
                <p:oleObj name="Equation" r:id="rId15" imgW="5080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5574" y="3518868"/>
                        <a:ext cx="89852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椭圆 14"/>
          <p:cNvSpPr/>
          <p:nvPr/>
        </p:nvSpPr>
        <p:spPr>
          <a:xfrm>
            <a:off x="2081674" y="3617293"/>
            <a:ext cx="504825" cy="50323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568" name="对象 15"/>
          <p:cNvGraphicFramePr>
            <a:graphicFrameLocks noChangeAspect="1"/>
          </p:cNvGraphicFramePr>
          <p:nvPr/>
        </p:nvGraphicFramePr>
        <p:xfrm>
          <a:off x="738401" y="2502867"/>
          <a:ext cx="1258887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Equation" r:id="rId17" imgW="711200" imgH="393700" progId="Equation.DSMT4">
                  <p:embed/>
                </p:oleObj>
              </mc:Choice>
              <mc:Fallback>
                <p:oleObj name="Equation" r:id="rId17" imgW="7112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401" y="2502867"/>
                        <a:ext cx="1258887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9" name="对象 16"/>
          <p:cNvGraphicFramePr>
            <a:graphicFrameLocks noChangeAspect="1"/>
          </p:cNvGraphicFramePr>
          <p:nvPr/>
        </p:nvGraphicFramePr>
        <p:xfrm>
          <a:off x="2662451" y="2509217"/>
          <a:ext cx="9429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Equation" r:id="rId19" imgW="533400" imgH="393700" progId="Equation.DSMT4">
                  <p:embed/>
                </p:oleObj>
              </mc:Choice>
              <mc:Fallback>
                <p:oleObj name="Equation" r:id="rId19" imgW="5334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2451" y="2509217"/>
                        <a:ext cx="94297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椭圆 17"/>
          <p:cNvSpPr/>
          <p:nvPr/>
        </p:nvSpPr>
        <p:spPr>
          <a:xfrm>
            <a:off x="2070313" y="2606055"/>
            <a:ext cx="504825" cy="50323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571" name="对象 18"/>
          <p:cNvGraphicFramePr>
            <a:graphicFrameLocks noChangeAspect="1"/>
          </p:cNvGraphicFramePr>
          <p:nvPr/>
        </p:nvGraphicFramePr>
        <p:xfrm>
          <a:off x="4737958" y="3520455"/>
          <a:ext cx="1103313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0" name="Equation" r:id="rId21" imgW="622300" imgH="393700" progId="Equation.DSMT4">
                  <p:embed/>
                </p:oleObj>
              </mc:Choice>
              <mc:Fallback>
                <p:oleObj name="Equation" r:id="rId21" imgW="622300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7958" y="3520455"/>
                        <a:ext cx="1103313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2" name="对象 19"/>
          <p:cNvGraphicFramePr>
            <a:graphicFrameLocks noChangeAspect="1"/>
          </p:cNvGraphicFramePr>
          <p:nvPr/>
        </p:nvGraphicFramePr>
        <p:xfrm>
          <a:off x="6801708" y="3498230"/>
          <a:ext cx="6286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1" name="Equation" r:id="rId23" imgW="355600" imgH="393065" progId="Equation.DSMT4">
                  <p:embed/>
                </p:oleObj>
              </mc:Choice>
              <mc:Fallback>
                <p:oleObj name="Equation" r:id="rId23" imgW="355600" imgH="393065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1708" y="3498230"/>
                        <a:ext cx="62865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椭圆 20"/>
          <p:cNvSpPr/>
          <p:nvPr/>
        </p:nvSpPr>
        <p:spPr>
          <a:xfrm>
            <a:off x="6077808" y="3623643"/>
            <a:ext cx="504825" cy="5048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985233" y="1609105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058758" y="1596405"/>
            <a:ext cx="5429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6155050" y="2593355"/>
            <a:ext cx="388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2140412" y="3614118"/>
            <a:ext cx="388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051263" y="2610817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058758" y="3637930"/>
            <a:ext cx="5429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P92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8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4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683568" y="915566"/>
            <a:ext cx="65854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某小学各年级学生人数分布情况如下。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P91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5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688" y="2139702"/>
            <a:ext cx="5161550" cy="147472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611560" y="2139702"/>
            <a:ext cx="8136904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）六年级学生人数占全校学生人数的几分之几？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）一、二年级学生人数共占全校学生人数的几分之几？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）你还能提出其他问题并解答吗？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688" y="699542"/>
            <a:ext cx="5161550" cy="147472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P91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5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547664" y="2643758"/>
            <a:ext cx="5472112" cy="684212"/>
            <a:chOff x="1190879" y="2884210"/>
            <a:chExt cx="5473250" cy="684212"/>
          </a:xfrm>
        </p:grpSpPr>
        <p:sp>
          <p:nvSpPr>
            <p:cNvPr id="25628" name="文本框 1"/>
            <p:cNvSpPr txBox="1">
              <a:spLocks noChangeArrowheads="1"/>
            </p:cNvSpPr>
            <p:nvPr/>
          </p:nvSpPr>
          <p:spPr bwMode="auto">
            <a:xfrm>
              <a:off x="1190879" y="2972409"/>
              <a:ext cx="28876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29" name="文本框 25"/>
            <p:cNvSpPr txBox="1">
              <a:spLocks noChangeArrowheads="1"/>
            </p:cNvSpPr>
            <p:nvPr/>
          </p:nvSpPr>
          <p:spPr bwMode="auto">
            <a:xfrm>
              <a:off x="1824424" y="3052485"/>
              <a:ext cx="606551" cy="38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30" name="文本框 28"/>
            <p:cNvSpPr txBox="1">
              <a:spLocks noChangeArrowheads="1"/>
            </p:cNvSpPr>
            <p:nvPr/>
          </p:nvSpPr>
          <p:spPr bwMode="auto">
            <a:xfrm>
              <a:off x="2141086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31" name="文本框 28"/>
            <p:cNvSpPr txBox="1">
              <a:spLocks noChangeArrowheads="1"/>
            </p:cNvSpPr>
            <p:nvPr/>
          </p:nvSpPr>
          <p:spPr bwMode="auto">
            <a:xfrm>
              <a:off x="5734263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632" name="组合 27"/>
            <p:cNvGrpSpPr/>
            <p:nvPr/>
          </p:nvGrpSpPr>
          <p:grpSpPr bwMode="auto">
            <a:xfrm>
              <a:off x="2451658" y="2884210"/>
              <a:ext cx="2666342" cy="684212"/>
              <a:chOff x="2104820" y="1752600"/>
              <a:chExt cx="2208896" cy="683264"/>
            </a:xfrm>
          </p:grpSpPr>
          <p:sp>
            <p:nvSpPr>
              <p:cNvPr id="25643" name="文本框 23"/>
              <p:cNvSpPr txBox="1">
                <a:spLocks noChangeArrowheads="1"/>
              </p:cNvSpPr>
              <p:nvPr/>
            </p:nvSpPr>
            <p:spPr bwMode="auto">
              <a:xfrm>
                <a:off x="2104785" y="1752600"/>
                <a:ext cx="501174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2200810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45" name="文本框 51"/>
              <p:cNvSpPr txBox="1">
                <a:spLocks noChangeArrowheads="1"/>
              </p:cNvSpPr>
              <p:nvPr/>
            </p:nvSpPr>
            <p:spPr bwMode="auto">
              <a:xfrm>
                <a:off x="2680938" y="1752600"/>
                <a:ext cx="501174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2776963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47" name="文本框 53"/>
              <p:cNvSpPr txBox="1">
                <a:spLocks noChangeArrowheads="1"/>
              </p:cNvSpPr>
              <p:nvPr/>
            </p:nvSpPr>
            <p:spPr bwMode="auto">
              <a:xfrm>
                <a:off x="3218944" y="1752600"/>
                <a:ext cx="501173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3314969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49" name="文本框 56"/>
              <p:cNvSpPr txBox="1">
                <a:spLocks noChangeArrowheads="1"/>
              </p:cNvSpPr>
              <p:nvPr/>
            </p:nvSpPr>
            <p:spPr bwMode="auto">
              <a:xfrm>
                <a:off x="3812196" y="1752600"/>
                <a:ext cx="501174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3908221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33" name="文本框 28"/>
            <p:cNvSpPr txBox="1">
              <a:spLocks noChangeArrowheads="1"/>
            </p:cNvSpPr>
            <p:nvPr/>
          </p:nvSpPr>
          <p:spPr bwMode="auto">
            <a:xfrm>
              <a:off x="4957378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634" name="组合 27"/>
            <p:cNvGrpSpPr/>
            <p:nvPr/>
          </p:nvGrpSpPr>
          <p:grpSpPr bwMode="auto">
            <a:xfrm>
              <a:off x="5267352" y="2884210"/>
              <a:ext cx="606547" cy="684212"/>
              <a:chOff x="3854224" y="1752600"/>
              <a:chExt cx="502486" cy="683264"/>
            </a:xfrm>
          </p:grpSpPr>
          <p:sp>
            <p:nvSpPr>
              <p:cNvPr id="25641" name="文本框 21"/>
              <p:cNvSpPr txBox="1">
                <a:spLocks noChangeArrowheads="1"/>
              </p:cNvSpPr>
              <p:nvPr/>
            </p:nvSpPr>
            <p:spPr bwMode="auto">
              <a:xfrm>
                <a:off x="3853799" y="1752600"/>
                <a:ext cx="502489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3961663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35" name="组合 27"/>
            <p:cNvGrpSpPr/>
            <p:nvPr/>
          </p:nvGrpSpPr>
          <p:grpSpPr bwMode="auto">
            <a:xfrm>
              <a:off x="6059169" y="2884210"/>
              <a:ext cx="604960" cy="684212"/>
              <a:chOff x="3898165" y="1752600"/>
              <a:chExt cx="501170" cy="683264"/>
            </a:xfrm>
          </p:grpSpPr>
          <p:sp>
            <p:nvSpPr>
              <p:cNvPr id="25639" name="文本框 19"/>
              <p:cNvSpPr txBox="1">
                <a:spLocks noChangeArrowheads="1"/>
              </p:cNvSpPr>
              <p:nvPr/>
            </p:nvSpPr>
            <p:spPr bwMode="auto">
              <a:xfrm>
                <a:off x="3898162" y="1752600"/>
                <a:ext cx="501173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4002080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36" name="文本框 28"/>
            <p:cNvSpPr txBox="1">
              <a:spLocks noChangeArrowheads="1"/>
            </p:cNvSpPr>
            <p:nvPr/>
          </p:nvSpPr>
          <p:spPr bwMode="auto">
            <a:xfrm>
              <a:off x="2836335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37" name="文本框 28"/>
            <p:cNvSpPr txBox="1">
              <a:spLocks noChangeArrowheads="1"/>
            </p:cNvSpPr>
            <p:nvPr/>
          </p:nvSpPr>
          <p:spPr bwMode="auto">
            <a:xfrm>
              <a:off x="3486761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38" name="文本框 28"/>
            <p:cNvSpPr txBox="1">
              <a:spLocks noChangeArrowheads="1"/>
            </p:cNvSpPr>
            <p:nvPr/>
          </p:nvSpPr>
          <p:spPr bwMode="auto">
            <a:xfrm>
              <a:off x="4202467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8190" y="646551"/>
            <a:ext cx="5161550" cy="147472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P91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5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403648" y="3579862"/>
            <a:ext cx="6336704" cy="684212"/>
            <a:chOff x="1403648" y="3507854"/>
            <a:chExt cx="6336704" cy="684212"/>
          </a:xfrm>
        </p:grpSpPr>
        <p:sp>
          <p:nvSpPr>
            <p:cNvPr id="38" name="文本框 3"/>
            <p:cNvSpPr txBox="1">
              <a:spLocks noChangeArrowheads="1"/>
            </p:cNvSpPr>
            <p:nvPr/>
          </p:nvSpPr>
          <p:spPr bwMode="auto">
            <a:xfrm>
              <a:off x="1403648" y="3521075"/>
              <a:ext cx="6336704" cy="576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答：六年级学生人数占全校学生人数的       。 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3" name="组合 27"/>
            <p:cNvGrpSpPr/>
            <p:nvPr/>
          </p:nvGrpSpPr>
          <p:grpSpPr bwMode="auto">
            <a:xfrm>
              <a:off x="6660232" y="3507854"/>
              <a:ext cx="604834" cy="684212"/>
              <a:chOff x="3898165" y="1752600"/>
              <a:chExt cx="501170" cy="683264"/>
            </a:xfrm>
          </p:grpSpPr>
          <p:sp>
            <p:nvSpPr>
              <p:cNvPr id="20" name="文本框 19"/>
              <p:cNvSpPr txBox="1">
                <a:spLocks noChangeArrowheads="1"/>
              </p:cNvSpPr>
              <p:nvPr/>
            </p:nvSpPr>
            <p:spPr bwMode="auto">
              <a:xfrm>
                <a:off x="3898162" y="1752600"/>
                <a:ext cx="501173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4002080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 bwMode="auto">
          <a:xfrm>
            <a:off x="2915816" y="2571750"/>
            <a:ext cx="2898775" cy="684212"/>
            <a:chOff x="1180636" y="2884210"/>
            <a:chExt cx="2897898" cy="684212"/>
          </a:xfrm>
        </p:grpSpPr>
        <p:sp>
          <p:nvSpPr>
            <p:cNvPr id="25617" name="文本框 41"/>
            <p:cNvSpPr txBox="1">
              <a:spLocks noChangeArrowheads="1"/>
            </p:cNvSpPr>
            <p:nvPr/>
          </p:nvSpPr>
          <p:spPr bwMode="auto">
            <a:xfrm>
              <a:off x="1180636" y="2972409"/>
              <a:ext cx="289789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18" name="文本框 28"/>
            <p:cNvSpPr txBox="1">
              <a:spLocks noChangeArrowheads="1"/>
            </p:cNvSpPr>
            <p:nvPr/>
          </p:nvSpPr>
          <p:spPr bwMode="auto">
            <a:xfrm>
              <a:off x="2277811" y="301625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19" name="文本框 28"/>
            <p:cNvSpPr txBox="1">
              <a:spLocks noChangeArrowheads="1"/>
            </p:cNvSpPr>
            <p:nvPr/>
          </p:nvSpPr>
          <p:spPr bwMode="auto">
            <a:xfrm>
              <a:off x="3061270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620" name="组合 27"/>
            <p:cNvGrpSpPr/>
            <p:nvPr/>
          </p:nvGrpSpPr>
          <p:grpSpPr bwMode="auto">
            <a:xfrm>
              <a:off x="1817748" y="2884210"/>
              <a:ext cx="1382323" cy="684212"/>
              <a:chOff x="996443" y="1752600"/>
              <a:chExt cx="1145167" cy="683264"/>
            </a:xfrm>
          </p:grpSpPr>
          <p:sp>
            <p:nvSpPr>
              <p:cNvPr id="25624" name="文本框 36"/>
              <p:cNvSpPr txBox="1">
                <a:spLocks noChangeArrowheads="1"/>
              </p:cNvSpPr>
              <p:nvPr/>
            </p:nvSpPr>
            <p:spPr bwMode="auto">
              <a:xfrm>
                <a:off x="1640075" y="1752600"/>
                <a:ext cx="500918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1746569" y="2056978"/>
                <a:ext cx="29450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26" name="文本框 59"/>
              <p:cNvSpPr txBox="1">
                <a:spLocks noChangeArrowheads="1"/>
              </p:cNvSpPr>
              <p:nvPr/>
            </p:nvSpPr>
            <p:spPr bwMode="auto">
              <a:xfrm>
                <a:off x="995849" y="1752600"/>
                <a:ext cx="500918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1104973" y="2056978"/>
                <a:ext cx="29450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21" name="组合 27"/>
            <p:cNvGrpSpPr/>
            <p:nvPr/>
          </p:nvGrpSpPr>
          <p:grpSpPr bwMode="auto">
            <a:xfrm>
              <a:off x="3385571" y="2884210"/>
              <a:ext cx="604837" cy="684212"/>
              <a:chOff x="1683265" y="1752600"/>
              <a:chExt cx="501069" cy="683264"/>
            </a:xfrm>
          </p:grpSpPr>
          <p:sp>
            <p:nvSpPr>
              <p:cNvPr id="25622" name="文本框 34"/>
              <p:cNvSpPr txBox="1">
                <a:spLocks noChangeArrowheads="1"/>
              </p:cNvSpPr>
              <p:nvPr/>
            </p:nvSpPr>
            <p:spPr bwMode="auto">
              <a:xfrm>
                <a:off x="1682798" y="1752600"/>
                <a:ext cx="500917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>
                <a:off x="1784033" y="2056978"/>
                <a:ext cx="29450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8190" y="646551"/>
            <a:ext cx="5161550" cy="147472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P91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5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71600" y="3291830"/>
            <a:ext cx="7478538" cy="684212"/>
            <a:chOff x="971600" y="3291830"/>
            <a:chExt cx="7478538" cy="684212"/>
          </a:xfrm>
        </p:grpSpPr>
        <p:sp>
          <p:nvSpPr>
            <p:cNvPr id="38" name="文本框 3"/>
            <p:cNvSpPr txBox="1">
              <a:spLocks noChangeArrowheads="1"/>
            </p:cNvSpPr>
            <p:nvPr/>
          </p:nvSpPr>
          <p:spPr bwMode="auto">
            <a:xfrm>
              <a:off x="971600" y="3291830"/>
              <a:ext cx="7478538" cy="576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答：一、二年级学生人数共占全校学生人数的       。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" name="组合 27"/>
            <p:cNvGrpSpPr/>
            <p:nvPr/>
          </p:nvGrpSpPr>
          <p:grpSpPr bwMode="auto">
            <a:xfrm>
              <a:off x="7184480" y="3291830"/>
              <a:ext cx="605020" cy="684212"/>
              <a:chOff x="1683265" y="1752600"/>
              <a:chExt cx="501069" cy="683264"/>
            </a:xfrm>
          </p:grpSpPr>
          <p:sp>
            <p:nvSpPr>
              <p:cNvPr id="10" name="文本框 34"/>
              <p:cNvSpPr txBox="1">
                <a:spLocks noChangeArrowheads="1"/>
              </p:cNvSpPr>
              <p:nvPr/>
            </p:nvSpPr>
            <p:spPr bwMode="auto">
              <a:xfrm>
                <a:off x="1682798" y="1752600"/>
                <a:ext cx="500917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1784033" y="2056978"/>
                <a:ext cx="29450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"/>
          <p:cNvSpPr txBox="1">
            <a:spLocks noChangeArrowheads="1"/>
          </p:cNvSpPr>
          <p:nvPr/>
        </p:nvSpPr>
        <p:spPr bwMode="auto">
          <a:xfrm>
            <a:off x="360413" y="2333302"/>
            <a:ext cx="837565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）（答案不唯一）四年级和五年级的人数共占全校学生人数的几分之几？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9" name="组合 38"/>
          <p:cNvGrpSpPr/>
          <p:nvPr/>
        </p:nvGrpSpPr>
        <p:grpSpPr bwMode="auto">
          <a:xfrm>
            <a:off x="3131840" y="3219822"/>
            <a:ext cx="2171700" cy="684212"/>
            <a:chOff x="1817748" y="2884210"/>
            <a:chExt cx="2172660" cy="684212"/>
          </a:xfrm>
        </p:grpSpPr>
        <p:sp>
          <p:nvSpPr>
            <p:cNvPr id="25607" name="文本框 28"/>
            <p:cNvSpPr txBox="1">
              <a:spLocks noChangeArrowheads="1"/>
            </p:cNvSpPr>
            <p:nvPr/>
          </p:nvSpPr>
          <p:spPr bwMode="auto">
            <a:xfrm>
              <a:off x="2277811" y="301625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08" name="文本框 28"/>
            <p:cNvSpPr txBox="1">
              <a:spLocks noChangeArrowheads="1"/>
            </p:cNvSpPr>
            <p:nvPr/>
          </p:nvSpPr>
          <p:spPr bwMode="auto">
            <a:xfrm>
              <a:off x="3061270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609" name="组合 27"/>
            <p:cNvGrpSpPr/>
            <p:nvPr/>
          </p:nvGrpSpPr>
          <p:grpSpPr bwMode="auto">
            <a:xfrm>
              <a:off x="1817748" y="2884210"/>
              <a:ext cx="1382323" cy="684212"/>
              <a:chOff x="996443" y="1752600"/>
              <a:chExt cx="1145167" cy="683264"/>
            </a:xfrm>
          </p:grpSpPr>
          <p:sp>
            <p:nvSpPr>
              <p:cNvPr id="25613" name="文本框 69"/>
              <p:cNvSpPr txBox="1">
                <a:spLocks noChangeArrowheads="1"/>
              </p:cNvSpPr>
              <p:nvPr/>
            </p:nvSpPr>
            <p:spPr bwMode="auto">
              <a:xfrm>
                <a:off x="1639832" y="1752600"/>
                <a:ext cx="501292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1747722" y="2056978"/>
                <a:ext cx="29340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15" name="文本框 71"/>
              <p:cNvSpPr txBox="1">
                <a:spLocks noChangeArrowheads="1"/>
              </p:cNvSpPr>
              <p:nvPr/>
            </p:nvSpPr>
            <p:spPr bwMode="auto">
              <a:xfrm>
                <a:off x="996443" y="1752600"/>
                <a:ext cx="50129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9" name="直接连接符 48"/>
              <p:cNvCxnSpPr/>
              <p:nvPr/>
            </p:nvCxnSpPr>
            <p:spPr>
              <a:xfrm>
                <a:off x="1105649" y="2056978"/>
                <a:ext cx="29340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10" name="组合 27"/>
            <p:cNvGrpSpPr/>
            <p:nvPr/>
          </p:nvGrpSpPr>
          <p:grpSpPr bwMode="auto">
            <a:xfrm>
              <a:off x="3385571" y="2884210"/>
              <a:ext cx="604837" cy="684212"/>
              <a:chOff x="1683265" y="1752600"/>
              <a:chExt cx="501069" cy="683264"/>
            </a:xfrm>
          </p:grpSpPr>
          <p:sp>
            <p:nvSpPr>
              <p:cNvPr id="25611" name="文本框 67"/>
              <p:cNvSpPr txBox="1">
                <a:spLocks noChangeArrowheads="1"/>
              </p:cNvSpPr>
              <p:nvPr/>
            </p:nvSpPr>
            <p:spPr bwMode="auto">
              <a:xfrm>
                <a:off x="1683043" y="1752600"/>
                <a:ext cx="50129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1784354" y="2056978"/>
                <a:ext cx="29472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8190" y="646551"/>
            <a:ext cx="5161550" cy="147472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20072" y="203053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P91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5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259632" y="3939902"/>
            <a:ext cx="7091907" cy="720080"/>
            <a:chOff x="1259632" y="3939902"/>
            <a:chExt cx="7091907" cy="720080"/>
          </a:xfrm>
        </p:grpSpPr>
        <p:sp>
          <p:nvSpPr>
            <p:cNvPr id="52" name="文本框 3"/>
            <p:cNvSpPr txBox="1">
              <a:spLocks noChangeArrowheads="1"/>
            </p:cNvSpPr>
            <p:nvPr/>
          </p:nvSpPr>
          <p:spPr bwMode="auto">
            <a:xfrm>
              <a:off x="1259632" y="3939902"/>
              <a:ext cx="7091907" cy="576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答：四年级和五年级的人数共占全校学生人数      。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8" name="组合 27"/>
            <p:cNvGrpSpPr/>
            <p:nvPr/>
          </p:nvGrpSpPr>
          <p:grpSpPr bwMode="auto">
            <a:xfrm>
              <a:off x="7395552" y="3975770"/>
              <a:ext cx="604570" cy="684212"/>
              <a:chOff x="1683265" y="1752600"/>
              <a:chExt cx="501069" cy="683264"/>
            </a:xfrm>
          </p:grpSpPr>
          <p:sp>
            <p:nvSpPr>
              <p:cNvPr id="9" name="文本框 67"/>
              <p:cNvSpPr txBox="1">
                <a:spLocks noChangeArrowheads="1"/>
              </p:cNvSpPr>
              <p:nvPr/>
            </p:nvSpPr>
            <p:spPr bwMode="auto">
              <a:xfrm>
                <a:off x="1683043" y="1752600"/>
                <a:ext cx="50129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1784354" y="2056978"/>
                <a:ext cx="29472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250825" y="627063"/>
            <a:ext cx="8712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.有红、黄、蓝三条丝带。红丝带比黄丝带长     m，蓝丝带比黄丝带短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，蓝丝带与红丝带相差多少米？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6627" name="对象 2"/>
          <p:cNvGraphicFramePr>
            <a:graphicFrameLocks noChangeAspect="1"/>
          </p:cNvGraphicFramePr>
          <p:nvPr/>
        </p:nvGraphicFramePr>
        <p:xfrm>
          <a:off x="7446963" y="708025"/>
          <a:ext cx="4175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1" imgW="228600" imgH="393700" progId="Equation.DSMT4">
                  <p:embed/>
                </p:oleObj>
              </mc:Choice>
              <mc:Fallback>
                <p:oleObj name="Equation" r:id="rId1" imgW="2286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6963" y="708025"/>
                        <a:ext cx="41751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对象 3"/>
          <p:cNvGraphicFramePr>
            <a:graphicFrameLocks noChangeAspect="1"/>
          </p:cNvGraphicFramePr>
          <p:nvPr/>
        </p:nvGraphicFramePr>
        <p:xfrm>
          <a:off x="2863850" y="1301750"/>
          <a:ext cx="417513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Equation" r:id="rId3" imgW="228600" imgH="393700" progId="Equation.DSMT4">
                  <p:embed/>
                </p:oleObj>
              </mc:Choice>
              <mc:Fallback>
                <p:oleObj name="Equation" r:id="rId3" imgW="2286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3850" y="1301750"/>
                        <a:ext cx="417513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组合 29"/>
          <p:cNvGrpSpPr/>
          <p:nvPr/>
        </p:nvGrpSpPr>
        <p:grpSpPr bwMode="auto">
          <a:xfrm>
            <a:off x="4567238" y="2819400"/>
            <a:ext cx="3468687" cy="690563"/>
            <a:chOff x="4614862" y="2122487"/>
            <a:chExt cx="3468688" cy="690562"/>
          </a:xfrm>
        </p:grpSpPr>
        <p:grpSp>
          <p:nvGrpSpPr>
            <p:cNvPr id="26659" name="组合 44"/>
            <p:cNvGrpSpPr/>
            <p:nvPr/>
          </p:nvGrpSpPr>
          <p:grpSpPr bwMode="auto">
            <a:xfrm>
              <a:off x="4614862" y="2122487"/>
              <a:ext cx="2711708" cy="690562"/>
              <a:chOff x="1728087" y="2877860"/>
              <a:chExt cx="2711708" cy="690562"/>
            </a:xfrm>
          </p:grpSpPr>
          <p:grpSp>
            <p:nvGrpSpPr>
              <p:cNvPr id="26661" name="组合 27"/>
              <p:cNvGrpSpPr/>
              <p:nvPr/>
            </p:nvGrpSpPr>
            <p:grpSpPr bwMode="auto">
              <a:xfrm>
                <a:off x="1728087" y="2877860"/>
                <a:ext cx="605538" cy="684212"/>
                <a:chOff x="2104802" y="1752600"/>
                <a:chExt cx="501650" cy="683264"/>
              </a:xfrm>
            </p:grpSpPr>
            <p:sp>
              <p:nvSpPr>
                <p:cNvPr id="26673" name="文本框 59"/>
                <p:cNvSpPr txBox="1">
                  <a:spLocks noChangeArrowheads="1"/>
                </p:cNvSpPr>
                <p:nvPr/>
              </p:nvSpPr>
              <p:spPr bwMode="auto">
                <a:xfrm>
                  <a:off x="2104802" y="1752600"/>
                  <a:ext cx="501069" cy="6832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6" name="直接连接符 45"/>
                <p:cNvCxnSpPr/>
                <p:nvPr/>
              </p:nvCxnSpPr>
              <p:spPr>
                <a:xfrm>
                  <a:off x="2200807" y="2056977"/>
                  <a:ext cx="294592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662" name="文本框 28"/>
              <p:cNvSpPr txBox="1">
                <a:spLocks noChangeArrowheads="1"/>
              </p:cNvSpPr>
              <p:nvPr/>
            </p:nvSpPr>
            <p:spPr bwMode="auto">
              <a:xfrm>
                <a:off x="2141086" y="3035300"/>
                <a:ext cx="495751" cy="388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663" name="文本框 28"/>
              <p:cNvSpPr txBox="1">
                <a:spLocks noChangeArrowheads="1"/>
              </p:cNvSpPr>
              <p:nvPr/>
            </p:nvSpPr>
            <p:spPr bwMode="auto">
              <a:xfrm>
                <a:off x="2839833" y="3035300"/>
                <a:ext cx="495751" cy="388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6664" name="组合 27"/>
              <p:cNvGrpSpPr/>
              <p:nvPr/>
            </p:nvGrpSpPr>
            <p:grpSpPr bwMode="auto">
              <a:xfrm>
                <a:off x="2451636" y="2884210"/>
                <a:ext cx="605538" cy="684212"/>
                <a:chOff x="2104802" y="1752600"/>
                <a:chExt cx="501650" cy="683264"/>
              </a:xfrm>
            </p:grpSpPr>
            <p:sp>
              <p:nvSpPr>
                <p:cNvPr id="26671" name="文本框 57"/>
                <p:cNvSpPr txBox="1">
                  <a:spLocks noChangeArrowheads="1"/>
                </p:cNvSpPr>
                <p:nvPr/>
              </p:nvSpPr>
              <p:spPr bwMode="auto">
                <a:xfrm>
                  <a:off x="2105093" y="1752600"/>
                  <a:ext cx="501069" cy="6832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4" name="直接连接符 43"/>
                <p:cNvCxnSpPr/>
                <p:nvPr/>
              </p:nvCxnSpPr>
              <p:spPr>
                <a:xfrm>
                  <a:off x="2201098" y="2056977"/>
                  <a:ext cx="294592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665" name="组合 27"/>
              <p:cNvGrpSpPr/>
              <p:nvPr/>
            </p:nvGrpSpPr>
            <p:grpSpPr bwMode="auto">
              <a:xfrm>
                <a:off x="3164844" y="2884210"/>
                <a:ext cx="1274951" cy="684212"/>
                <a:chOff x="1500412" y="1752600"/>
                <a:chExt cx="1056215" cy="683264"/>
              </a:xfrm>
            </p:grpSpPr>
            <p:sp>
              <p:nvSpPr>
                <p:cNvPr id="26667" name="文本框 53"/>
                <p:cNvSpPr txBox="1">
                  <a:spLocks noChangeArrowheads="1"/>
                </p:cNvSpPr>
                <p:nvPr/>
              </p:nvSpPr>
              <p:spPr bwMode="auto">
                <a:xfrm>
                  <a:off x="1500355" y="1752600"/>
                  <a:ext cx="501069" cy="6832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10</a:t>
                  </a:r>
                  <a:endPara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0" name="直接连接符 39"/>
                <p:cNvCxnSpPr/>
                <p:nvPr/>
              </p:nvCxnSpPr>
              <p:spPr>
                <a:xfrm>
                  <a:off x="1596361" y="2056977"/>
                  <a:ext cx="294592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669" name="文本框 62"/>
                <p:cNvSpPr txBox="1">
                  <a:spLocks noChangeArrowheads="1"/>
                </p:cNvSpPr>
                <p:nvPr/>
              </p:nvSpPr>
              <p:spPr bwMode="auto">
                <a:xfrm>
                  <a:off x="2055345" y="1752600"/>
                  <a:ext cx="501069" cy="6832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2" name="直接连接符 41"/>
                <p:cNvCxnSpPr/>
                <p:nvPr/>
              </p:nvCxnSpPr>
              <p:spPr>
                <a:xfrm>
                  <a:off x="2167132" y="2056977"/>
                  <a:ext cx="294592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666" name="文本框 28"/>
              <p:cNvSpPr txBox="1">
                <a:spLocks noChangeArrowheads="1"/>
              </p:cNvSpPr>
              <p:nvPr/>
            </p:nvSpPr>
            <p:spPr bwMode="auto">
              <a:xfrm>
                <a:off x="3548042" y="3035300"/>
                <a:ext cx="495751" cy="388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6660" name="文本框 64"/>
            <p:cNvSpPr txBox="1">
              <a:spLocks noChangeArrowheads="1"/>
            </p:cNvSpPr>
            <p:nvPr/>
          </p:nvSpPr>
          <p:spPr bwMode="auto">
            <a:xfrm>
              <a:off x="7023100" y="2289175"/>
              <a:ext cx="10604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m 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 bwMode="auto">
          <a:xfrm>
            <a:off x="4057650" y="3625850"/>
            <a:ext cx="4648200" cy="720725"/>
            <a:chOff x="3985968" y="3124665"/>
            <a:chExt cx="4648231" cy="720724"/>
          </a:xfrm>
        </p:grpSpPr>
        <p:sp>
          <p:nvSpPr>
            <p:cNvPr id="26656" name="文本框 66"/>
            <p:cNvSpPr txBox="1">
              <a:spLocks noChangeArrowheads="1"/>
            </p:cNvSpPr>
            <p:nvPr/>
          </p:nvSpPr>
          <p:spPr bwMode="auto">
            <a:xfrm>
              <a:off x="3985968" y="3124665"/>
              <a:ext cx="4648231" cy="576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答：蓝丝带与红丝带相差     米。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657" name="文本框 73"/>
            <p:cNvSpPr txBox="1">
              <a:spLocks noChangeArrowheads="1"/>
            </p:cNvSpPr>
            <p:nvPr/>
          </p:nvSpPr>
          <p:spPr bwMode="auto">
            <a:xfrm>
              <a:off x="7344999" y="3161178"/>
              <a:ext cx="604816" cy="684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 bwMode="auto">
            <a:xfrm>
              <a:off x="7480079" y="3465978"/>
              <a:ext cx="35560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矩形 50"/>
          <p:cNvSpPr/>
          <p:nvPr/>
        </p:nvSpPr>
        <p:spPr>
          <a:xfrm>
            <a:off x="1116013" y="2389188"/>
            <a:ext cx="2457450" cy="215900"/>
          </a:xfrm>
          <a:prstGeom prst="rect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116013" y="3338513"/>
            <a:ext cx="1473200" cy="21590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116013" y="4224338"/>
            <a:ext cx="1104900" cy="215900"/>
          </a:xfrm>
          <a:prstGeom prst="rect">
            <a:avLst/>
          </a:prstGeom>
          <a:solidFill>
            <a:srgbClr val="00B0F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4" name="组合 53"/>
          <p:cNvGrpSpPr/>
          <p:nvPr/>
        </p:nvGrpSpPr>
        <p:grpSpPr bwMode="auto">
          <a:xfrm>
            <a:off x="2003425" y="2535238"/>
            <a:ext cx="1681163" cy="2489200"/>
            <a:chOff x="1997505" y="2067558"/>
            <a:chExt cx="1680368" cy="2488983"/>
          </a:xfrm>
        </p:grpSpPr>
        <p:sp>
          <p:nvSpPr>
            <p:cNvPr id="55" name="左中括号 54"/>
            <p:cNvSpPr/>
            <p:nvPr/>
          </p:nvSpPr>
          <p:spPr>
            <a:xfrm rot="16200000">
              <a:off x="3021732" y="1693926"/>
              <a:ext cx="98416" cy="991719"/>
            </a:xfrm>
            <a:prstGeom prst="leftBracket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6636" name="组合 75"/>
            <p:cNvGrpSpPr/>
            <p:nvPr/>
          </p:nvGrpSpPr>
          <p:grpSpPr bwMode="auto">
            <a:xfrm>
              <a:off x="1997505" y="2067558"/>
              <a:ext cx="1680368" cy="2488983"/>
              <a:chOff x="1997505" y="2067558"/>
              <a:chExt cx="1680368" cy="2488983"/>
            </a:xfrm>
          </p:grpSpPr>
          <p:cxnSp>
            <p:nvCxnSpPr>
              <p:cNvPr id="57" name="直接连接符 56"/>
              <p:cNvCxnSpPr/>
              <p:nvPr/>
            </p:nvCxnSpPr>
            <p:spPr>
              <a:xfrm>
                <a:off x="2576669" y="2137402"/>
                <a:ext cx="0" cy="183499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>
                <a:off x="2214890" y="2137402"/>
                <a:ext cx="0" cy="183499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2583016" y="2864414"/>
                <a:ext cx="98378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2583016" y="3089819"/>
                <a:ext cx="98378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2214890" y="3753336"/>
                <a:ext cx="13519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>
                <a:off x="2214890" y="3972392"/>
                <a:ext cx="13519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flipV="1">
                <a:off x="3568387" y="2067558"/>
                <a:ext cx="0" cy="194293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44" name="组合 27"/>
              <p:cNvGrpSpPr/>
              <p:nvPr/>
            </p:nvGrpSpPr>
            <p:grpSpPr bwMode="auto">
              <a:xfrm>
                <a:off x="2757918" y="2261097"/>
                <a:ext cx="919955" cy="584775"/>
                <a:chOff x="4511676" y="2346325"/>
                <a:chExt cx="919955" cy="584775"/>
              </a:xfrm>
            </p:grpSpPr>
            <p:sp>
              <p:nvSpPr>
                <p:cNvPr id="26653" name="文本框 28"/>
                <p:cNvSpPr txBox="1">
                  <a:spLocks noChangeArrowheads="1"/>
                </p:cNvSpPr>
                <p:nvPr/>
              </p:nvSpPr>
              <p:spPr bwMode="auto">
                <a:xfrm>
                  <a:off x="4511316" y="2346344"/>
                  <a:ext cx="606138" cy="5842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7</a:t>
                  </a:r>
                  <a:endParaRPr lang="en-US" altLang="zh-CN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20</a:t>
                  </a:r>
                  <a:endParaRPr lang="zh-CN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74" name="直接连接符 73"/>
                <p:cNvCxnSpPr/>
                <p:nvPr/>
              </p:nvCxnSpPr>
              <p:spPr bwMode="auto">
                <a:xfrm>
                  <a:off x="4639842" y="2605183"/>
                  <a:ext cx="357019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655" name="文本框 36"/>
                <p:cNvSpPr txBox="1">
                  <a:spLocks noChangeArrowheads="1"/>
                </p:cNvSpPr>
                <p:nvPr/>
              </p:nvSpPr>
              <p:spPr bwMode="auto">
                <a:xfrm>
                  <a:off x="4825493" y="2443189"/>
                  <a:ext cx="606138" cy="338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m</a:t>
                  </a:r>
                  <a:endParaRPr lang="zh-CN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65" name="左中括号 64"/>
              <p:cNvSpPr/>
              <p:nvPr/>
            </p:nvSpPr>
            <p:spPr>
              <a:xfrm rot="16200000">
                <a:off x="2355302" y="2962106"/>
                <a:ext cx="80955" cy="361779"/>
              </a:xfrm>
              <a:prstGeom prst="leftBracket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grpSp>
            <p:nvGrpSpPr>
              <p:cNvPr id="26646" name="组合 34"/>
              <p:cNvGrpSpPr/>
              <p:nvPr/>
            </p:nvGrpSpPr>
            <p:grpSpPr bwMode="auto">
              <a:xfrm>
                <a:off x="1997505" y="3184736"/>
                <a:ext cx="902890" cy="584775"/>
                <a:chOff x="2176463" y="3377913"/>
                <a:chExt cx="902890" cy="584775"/>
              </a:xfrm>
            </p:grpSpPr>
            <p:grpSp>
              <p:nvGrpSpPr>
                <p:cNvPr id="26649" name="组合 31"/>
                <p:cNvGrpSpPr/>
                <p:nvPr/>
              </p:nvGrpSpPr>
              <p:grpSpPr bwMode="auto">
                <a:xfrm>
                  <a:off x="2176463" y="3377913"/>
                  <a:ext cx="606425" cy="584775"/>
                  <a:chOff x="4511676" y="2346325"/>
                  <a:chExt cx="606425" cy="584775"/>
                </a:xfrm>
              </p:grpSpPr>
              <p:sp>
                <p:nvSpPr>
                  <p:cNvPr id="26651" name="文本框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11676" y="2346701"/>
                    <a:ext cx="606138" cy="5842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80000"/>
                      </a:lnSpc>
                    </a:pPr>
                    <a:r>
                      <a:rPr lang="en-US" altLang="zh-CN" sz="20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rPr>
                      <a:t>3</a:t>
                    </a:r>
                    <a:endPara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endParaRPr>
                  </a:p>
                  <a:p>
                    <a:pPr algn="ctr">
                      <a:lnSpc>
                        <a:spcPct val="80000"/>
                      </a:lnSpc>
                    </a:pPr>
                    <a:r>
                      <a:rPr lang="en-US" altLang="zh-CN" sz="20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rPr>
                      <a:t>20</a:t>
                    </a:r>
                    <a:endParaRPr lang="zh-CN" altLang="en-US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endParaRPr>
                  </a:p>
                </p:txBody>
              </p:sp>
              <p:cxnSp>
                <p:nvCxnSpPr>
                  <p:cNvPr id="72" name="直接连接符 71"/>
                  <p:cNvCxnSpPr/>
                  <p:nvPr/>
                </p:nvCxnSpPr>
                <p:spPr bwMode="auto">
                  <a:xfrm>
                    <a:off x="4640203" y="2605389"/>
                    <a:ext cx="357018" cy="0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650" name="文本框 37"/>
                <p:cNvSpPr txBox="1">
                  <a:spLocks noChangeArrowheads="1"/>
                </p:cNvSpPr>
                <p:nvPr/>
              </p:nvSpPr>
              <p:spPr bwMode="auto">
                <a:xfrm>
                  <a:off x="2473186" y="3484660"/>
                  <a:ext cx="606138" cy="338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m</a:t>
                  </a:r>
                  <a:endParaRPr lang="zh-CN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67" name="左中括号 66"/>
              <p:cNvSpPr/>
              <p:nvPr/>
            </p:nvSpPr>
            <p:spPr>
              <a:xfrm rot="16200000">
                <a:off x="2844813" y="3351993"/>
                <a:ext cx="88892" cy="1348737"/>
              </a:xfrm>
              <a:prstGeom prst="leftBracket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6648" name="文本框 40"/>
              <p:cNvSpPr txBox="1">
                <a:spLocks noChangeArrowheads="1"/>
              </p:cNvSpPr>
              <p:nvPr/>
            </p:nvSpPr>
            <p:spPr bwMode="auto">
              <a:xfrm>
                <a:off x="2636965" y="4112283"/>
                <a:ext cx="606138" cy="444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zh-CN" altLang="en-US" sz="28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？</a:t>
                </a:r>
                <a:endPara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5220072" y="203053"/>
            <a:ext cx="2739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P92 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11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2"/>
          <p:cNvSpPr>
            <a:spLocks noChangeArrowheads="1"/>
          </p:cNvSpPr>
          <p:nvPr/>
        </p:nvSpPr>
        <p:spPr bwMode="auto">
          <a:xfrm>
            <a:off x="539552" y="1374431"/>
            <a:ext cx="7159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.用分母相同的分数组成算式并计算。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652" name="组合 6"/>
          <p:cNvGrpSpPr/>
          <p:nvPr/>
        </p:nvGrpSpPr>
        <p:grpSpPr bwMode="auto">
          <a:xfrm>
            <a:off x="366713" y="88900"/>
            <a:ext cx="3294062" cy="738188"/>
            <a:chOff x="366026" y="88475"/>
            <a:chExt cx="3295410" cy="73934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/>
            <a:srcRect r="71266"/>
            <a:stretch>
              <a:fillRect/>
            </a:stretch>
          </p:blipFill>
          <p:spPr>
            <a:xfrm>
              <a:off x="366026" y="88475"/>
              <a:ext cx="1829548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/>
            <a:srcRect l="76982" r="1"/>
            <a:stretch>
              <a:fillRect/>
            </a:stretch>
          </p:blipFill>
          <p:spPr>
            <a:xfrm>
              <a:off x="2195574" y="90065"/>
              <a:ext cx="1465862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0" name="文本框 14"/>
            <p:cNvSpPr txBox="1">
              <a:spLocks noChangeArrowheads="1"/>
            </p:cNvSpPr>
            <p:nvPr/>
          </p:nvSpPr>
          <p:spPr bwMode="auto">
            <a:xfrm>
              <a:off x="1012402" y="187054"/>
              <a:ext cx="2348874" cy="5231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四、游戏活动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220072" y="203053"/>
            <a:ext cx="2739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P92 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9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234649"/>
            <a:ext cx="7557025" cy="6742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1"/>
          <p:cNvSpPr txBox="1">
            <a:spLocks noChangeArrowheads="1"/>
          </p:cNvSpPr>
          <p:nvPr/>
        </p:nvSpPr>
        <p:spPr bwMode="auto">
          <a:xfrm>
            <a:off x="376414" y="771550"/>
            <a:ext cx="87495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算式接龙：每一次的得数是下一个算式的第一个数。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487" y="1448208"/>
            <a:ext cx="7557025" cy="294552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220072" y="203053"/>
            <a:ext cx="2739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P92 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200" b="1" dirty="0">
                <a:solidFill>
                  <a:srgbClr val="0070C0"/>
                </a:solidFill>
              </a:rPr>
              <a:t>10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647700" y="993775"/>
            <a:ext cx="784860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同分母分数连加或连减可以按照整数连加或连减的顺序逐步计算，也可以用被减数的分子连加或连减减数的分子得到分子，分母保持不变。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在计算过程中，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”可以根据计算的需要化为任意一个分子与分母相同的分数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699" name="组合 5"/>
          <p:cNvGrpSpPr/>
          <p:nvPr/>
        </p:nvGrpSpPr>
        <p:grpSpPr bwMode="auto">
          <a:xfrm>
            <a:off x="366713" y="88900"/>
            <a:ext cx="3294062" cy="738188"/>
            <a:chOff x="366026" y="88475"/>
            <a:chExt cx="3295410" cy="7393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/>
            <a:srcRect r="71266"/>
            <a:stretch>
              <a:fillRect/>
            </a:stretch>
          </p:blipFill>
          <p:spPr>
            <a:xfrm>
              <a:off x="366026" y="88475"/>
              <a:ext cx="1829548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/>
            <a:srcRect l="76982" r="1"/>
            <a:stretch>
              <a:fillRect/>
            </a:stretch>
          </p:blipFill>
          <p:spPr>
            <a:xfrm>
              <a:off x="2195574" y="90065"/>
              <a:ext cx="1465862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9" name="文本框 14"/>
            <p:cNvSpPr txBox="1">
              <a:spLocks noChangeArrowheads="1"/>
            </p:cNvSpPr>
            <p:nvPr/>
          </p:nvSpPr>
          <p:spPr bwMode="auto">
            <a:xfrm>
              <a:off x="1012402" y="187054"/>
              <a:ext cx="2348874" cy="5231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五、课堂小结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1"/>
          <p:cNvSpPr txBox="1">
            <a:spLocks noChangeArrowheads="1"/>
          </p:cNvSpPr>
          <p:nvPr/>
        </p:nvSpPr>
        <p:spPr bwMode="auto">
          <a:xfrm>
            <a:off x="743135" y="922337"/>
            <a:ext cx="2244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一、计算。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24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2549525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 18"/>
          <p:cNvGrpSpPr/>
          <p:nvPr/>
        </p:nvGrpSpPr>
        <p:grpSpPr bwMode="auto">
          <a:xfrm>
            <a:off x="366713" y="88900"/>
            <a:ext cx="3294063" cy="738188"/>
            <a:chOff x="366026" y="88475"/>
            <a:chExt cx="3295410" cy="739341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1"/>
            <a:srcRect r="71266"/>
            <a:stretch>
              <a:fillRect/>
            </a:stretch>
          </p:blipFill>
          <p:spPr>
            <a:xfrm>
              <a:off x="366026" y="88475"/>
              <a:ext cx="1829548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1"/>
            <a:srcRect l="76982" r="1"/>
            <a:stretch>
              <a:fillRect/>
            </a:stretch>
          </p:blipFill>
          <p:spPr>
            <a:xfrm>
              <a:off x="2195574" y="90065"/>
              <a:ext cx="1465862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29" name="文本框 14"/>
            <p:cNvSpPr txBox="1">
              <a:spLocks noChangeArrowheads="1"/>
            </p:cNvSpPr>
            <p:nvPr/>
          </p:nvSpPr>
          <p:spPr bwMode="auto">
            <a:xfrm>
              <a:off x="1012402" y="187054"/>
              <a:ext cx="2293553" cy="52403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▶ 作业设计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257550" y="1419622"/>
          <a:ext cx="1658266" cy="804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9" name="Equation" r:id="rId2" imgW="20116800" imgH="9753600" progId="Equation.DSMT4">
                  <p:embed/>
                </p:oleObj>
              </mc:Choice>
              <mc:Fallback>
                <p:oleObj name="Equation" r:id="rId2" imgW="20116800" imgH="9753600" progId="Equation.DSMT4">
                  <p:embed/>
                  <p:pic>
                    <p:nvPicPr>
                      <p:cNvPr id="0" name="图片 1239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57550" y="1419622"/>
                        <a:ext cx="1658266" cy="804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702425" y="1419225"/>
          <a:ext cx="1708150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0" name="Equation" r:id="rId4" imgW="20726400" imgH="9753600" progId="Equation.DSMT4">
                  <p:embed/>
                </p:oleObj>
              </mc:Choice>
              <mc:Fallback>
                <p:oleObj name="Equation" r:id="rId4" imgW="20726400" imgH="9753600" progId="Equation.DSMT4">
                  <p:embed/>
                  <p:pic>
                    <p:nvPicPr>
                      <p:cNvPr id="0" name="图片 1239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02425" y="1419225"/>
                        <a:ext cx="1708150" cy="80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180862" y="1419622"/>
          <a:ext cx="1256263" cy="804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1" name="Equation" r:id="rId6" imgW="15240000" imgH="9753600" progId="Equation.DSMT4">
                  <p:embed/>
                </p:oleObj>
              </mc:Choice>
              <mc:Fallback>
                <p:oleObj name="Equation" r:id="rId6" imgW="15240000" imgH="9753600" progId="Equation.DSMT4">
                  <p:embed/>
                  <p:pic>
                    <p:nvPicPr>
                      <p:cNvPr id="0" name="图片 1240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80862" y="1419622"/>
                        <a:ext cx="1256263" cy="804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012825" y="2365723"/>
          <a:ext cx="1407014" cy="804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2" name="Equation" r:id="rId8" imgW="17068800" imgH="9753600" progId="Equation.DSMT4">
                  <p:embed/>
                </p:oleObj>
              </mc:Choice>
              <mc:Fallback>
                <p:oleObj name="Equation" r:id="rId8" imgW="17068800" imgH="9753600" progId="Equation.DSMT4">
                  <p:embed/>
                  <p:pic>
                    <p:nvPicPr>
                      <p:cNvPr id="0" name="图片 1240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12825" y="2365723"/>
                        <a:ext cx="1407014" cy="804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012825" y="3224334"/>
          <a:ext cx="653257" cy="804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3" name="Equation" r:id="rId10" imgW="7924800" imgH="9753600" progId="Equation.DSMT4">
                  <p:embed/>
                </p:oleObj>
              </mc:Choice>
              <mc:Fallback>
                <p:oleObj name="Equation" r:id="rId10" imgW="7924800" imgH="9753600" progId="Equation.DSMT4">
                  <p:embed/>
                  <p:pic>
                    <p:nvPicPr>
                      <p:cNvPr id="0" name="图片 1240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12825" y="3224334"/>
                        <a:ext cx="653257" cy="804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3923928" y="2365723"/>
          <a:ext cx="1407014" cy="804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" name="Equation" r:id="rId12" imgW="17068800" imgH="9753600" progId="Equation.DSMT4">
                  <p:embed/>
                </p:oleObj>
              </mc:Choice>
              <mc:Fallback>
                <p:oleObj name="Equation" r:id="rId12" imgW="17068800" imgH="9753600" progId="Equation.DSMT4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923928" y="2365723"/>
                        <a:ext cx="1407014" cy="804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3923928" y="3224334"/>
          <a:ext cx="653257" cy="804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5" name="Equation" r:id="rId14" imgW="7924800" imgH="9753600" progId="Equation.DSMT4">
                  <p:embed/>
                </p:oleObj>
              </mc:Choice>
              <mc:Fallback>
                <p:oleObj name="Equation" r:id="rId14" imgW="7924800" imgH="9753600" progId="Equation.DSMT4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923928" y="3224334"/>
                        <a:ext cx="653257" cy="804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6505575" y="2320696"/>
          <a:ext cx="1708150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6" name="Equation" r:id="rId16" imgW="20726400" imgH="9753600" progId="Equation.DSMT4">
                  <p:embed/>
                </p:oleObj>
              </mc:Choice>
              <mc:Fallback>
                <p:oleObj name="Equation" r:id="rId16" imgW="20726400" imgH="9753600" progId="Equation.DSMT4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505575" y="2320696"/>
                        <a:ext cx="1708150" cy="80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6505575" y="3224213"/>
          <a:ext cx="676275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7" name="Equation" r:id="rId18" imgW="8229600" imgH="9753600" progId="Equation.DSMT4">
                  <p:embed/>
                </p:oleObj>
              </mc:Choice>
              <mc:Fallback>
                <p:oleObj name="Equation" r:id="rId18" imgW="8229600" imgH="9753600" progId="Equation.DSMT4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505575" y="3224213"/>
                        <a:ext cx="676275" cy="804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767138" y="828675"/>
          <a:ext cx="165735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4" name="Equation" r:id="rId1" imgW="20116800" imgH="9753600" progId="Equation.DSMT4">
                  <p:embed/>
                </p:oleObj>
              </mc:Choice>
              <mc:Fallback>
                <p:oleObj name="Equation" r:id="rId1" imgW="201168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67138" y="828675"/>
                        <a:ext cx="1657350" cy="80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921499" y="827454"/>
          <a:ext cx="1255712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5" name="Equation" r:id="rId3" imgW="15240000" imgH="9753600" progId="Equation.DSMT4">
                  <p:embed/>
                </p:oleObj>
              </mc:Choice>
              <mc:Fallback>
                <p:oleObj name="Equation" r:id="rId3" imgW="15240000" imgH="9753600" progId="Equation.DSMT4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21499" y="827454"/>
                        <a:ext cx="1255712" cy="804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003301" y="827454"/>
          <a:ext cx="1657350" cy="803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6" name="Equation" r:id="rId5" imgW="20116800" imgH="9753600" progId="Equation.DSMT4">
                  <p:embed/>
                </p:oleObj>
              </mc:Choice>
              <mc:Fallback>
                <p:oleObj name="Equation" r:id="rId5" imgW="20116800" imgH="9753600" progId="Equation.DSMT4">
                  <p:embed/>
                  <p:pic>
                    <p:nvPicPr>
                      <p:cNvPr id="0" name="图片 1339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03301" y="827454"/>
                        <a:ext cx="1657350" cy="8035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8" name="矩形 6"/>
            <p:cNvSpPr>
              <a:spLocks noChangeArrowheads="1"/>
            </p:cNvSpPr>
            <p:nvPr/>
          </p:nvSpPr>
          <p:spPr bwMode="auto">
            <a:xfrm>
              <a:off x="2549525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735807" y="1798638"/>
          <a:ext cx="1531937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7" name="Equation" r:id="rId7" imgW="18592800" imgH="9753600" progId="Equation.DSMT4">
                  <p:embed/>
                </p:oleObj>
              </mc:Choice>
              <mc:Fallback>
                <p:oleObj name="Equation" r:id="rId7" imgW="18592800" imgH="9753600" progId="Equation.DSMT4">
                  <p:embed/>
                  <p:pic>
                    <p:nvPicPr>
                      <p:cNvPr id="0" name="对象 3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5807" y="1798638"/>
                        <a:ext cx="1531937" cy="804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766763" y="2701925"/>
          <a:ext cx="652462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8" name="Equation" r:id="rId9" imgW="7924800" imgH="9753600" progId="Equation.DSMT4">
                  <p:embed/>
                </p:oleObj>
              </mc:Choice>
              <mc:Fallback>
                <p:oleObj name="Equation" r:id="rId9" imgW="7924800" imgH="9753600" progId="Equation.DSMT4">
                  <p:embed/>
                  <p:pic>
                    <p:nvPicPr>
                      <p:cNvPr id="0" name="对象 3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6763" y="2701925"/>
                        <a:ext cx="652462" cy="80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3491880" y="1795463"/>
          <a:ext cx="1508125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9" name="Equation" r:id="rId11" imgW="18288000" imgH="9753600" progId="Equation.DSMT4">
                  <p:embed/>
                </p:oleObj>
              </mc:Choice>
              <mc:Fallback>
                <p:oleObj name="Equation" r:id="rId11" imgW="18288000" imgH="9753600" progId="Equation.DSMT4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91880" y="1795463"/>
                        <a:ext cx="1508125" cy="804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3505200" y="2698750"/>
          <a:ext cx="6508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0" name="Equation" r:id="rId13" imgW="7924800" imgH="9753600" progId="Equation.DSMT4">
                  <p:embed/>
                </p:oleObj>
              </mc:Choice>
              <mc:Fallback>
                <p:oleObj name="Equation" r:id="rId13" imgW="7924800" imgH="9753600" progId="Equation.DSMT4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05200" y="2698750"/>
                        <a:ext cx="650875" cy="80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6660232" y="1795463"/>
          <a:ext cx="1355725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1" name="Equation" r:id="rId15" imgW="16459200" imgH="9753600" progId="Equation.DSMT4">
                  <p:embed/>
                </p:oleObj>
              </mc:Choice>
              <mc:Fallback>
                <p:oleObj name="Equation" r:id="rId15" imgW="16459200" imgH="9753600" progId="Equation.DSMT4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60232" y="1795463"/>
                        <a:ext cx="1355725" cy="804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6729437" y="2698750"/>
          <a:ext cx="6508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2" name="Equation" r:id="rId17" imgW="7924800" imgH="9753600" progId="Equation.DSMT4">
                  <p:embed/>
                </p:oleObj>
              </mc:Choice>
              <mc:Fallback>
                <p:oleObj name="Equation" r:id="rId17" imgW="7924800" imgH="9753600" progId="Equation.DSMT4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729437" y="2698750"/>
                        <a:ext cx="650875" cy="80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766763" y="3605213"/>
          <a:ext cx="528191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3" name="Equation" r:id="rId19" imgW="6400800" imgH="9753600" progId="Equation.DSMT4">
                  <p:embed/>
                </p:oleObj>
              </mc:Choice>
              <mc:Fallback>
                <p:oleObj name="Equation" r:id="rId19" imgW="6400800" imgH="9753600" progId="Equation.DSMT4">
                  <p:embed/>
                  <p:pic>
                    <p:nvPicPr>
                      <p:cNvPr id="0" name="图片 1340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66763" y="3605213"/>
                        <a:ext cx="528191" cy="804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6700026" y="3602731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1"/>
          <p:cNvSpPr txBox="1">
            <a:spLocks noChangeArrowheads="1"/>
          </p:cNvSpPr>
          <p:nvPr/>
        </p:nvSpPr>
        <p:spPr bwMode="auto">
          <a:xfrm>
            <a:off x="760296" y="1080144"/>
            <a:ext cx="721383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二、在      里填上“＞”“＜”“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061115" y="998564"/>
            <a:ext cx="655637" cy="6572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0724" name="对象 3"/>
          <p:cNvGraphicFramePr>
            <a:graphicFrameLocks noChangeAspect="1"/>
          </p:cNvGraphicFramePr>
          <p:nvPr/>
        </p:nvGraphicFramePr>
        <p:xfrm>
          <a:off x="1203325" y="2016125"/>
          <a:ext cx="81597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8" name="Equation" r:id="rId1" imgW="381000" imgH="393700" progId="Equation.DSMT4">
                  <p:embed/>
                </p:oleObj>
              </mc:Choice>
              <mc:Fallback>
                <p:oleObj name="Equation" r:id="rId1" imgW="3810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3325" y="2016125"/>
                        <a:ext cx="81597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对象 4"/>
          <p:cNvGraphicFramePr>
            <a:graphicFrameLocks noChangeAspect="1"/>
          </p:cNvGraphicFramePr>
          <p:nvPr/>
        </p:nvGraphicFramePr>
        <p:xfrm>
          <a:off x="2627313" y="2016125"/>
          <a:ext cx="817562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9" name="Equation" r:id="rId3" imgW="381000" imgH="393700" progId="Equation.DSMT4">
                  <p:embed/>
                </p:oleObj>
              </mc:Choice>
              <mc:Fallback>
                <p:oleObj name="Equation" r:id="rId3" imgW="3810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016125"/>
                        <a:ext cx="817562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椭圆 5"/>
          <p:cNvSpPr/>
          <p:nvPr/>
        </p:nvSpPr>
        <p:spPr>
          <a:xfrm>
            <a:off x="1971675" y="2154238"/>
            <a:ext cx="655638" cy="6572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0727" name="对象 9"/>
          <p:cNvGraphicFramePr>
            <a:graphicFrameLocks noChangeAspect="1"/>
          </p:cNvGraphicFramePr>
          <p:nvPr/>
        </p:nvGraphicFramePr>
        <p:xfrm>
          <a:off x="491244" y="3479295"/>
          <a:ext cx="1741487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0" name="Equation" r:id="rId5" imgW="812165" imgH="393700" progId="Equation.DSMT4">
                  <p:embed/>
                </p:oleObj>
              </mc:Choice>
              <mc:Fallback>
                <p:oleObj name="Equation" r:id="rId5" imgW="812165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244" y="3479295"/>
                        <a:ext cx="1741487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8" name="对象 10"/>
          <p:cNvGraphicFramePr>
            <a:graphicFrameLocks noChangeAspect="1"/>
          </p:cNvGraphicFramePr>
          <p:nvPr/>
        </p:nvGraphicFramePr>
        <p:xfrm>
          <a:off x="2889956" y="3479295"/>
          <a:ext cx="1306513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1" name="Equation" r:id="rId7" imgW="609600" imgH="393700" progId="Equation.DSMT4">
                  <p:embed/>
                </p:oleObj>
              </mc:Choice>
              <mc:Fallback>
                <p:oleObj name="Equation" r:id="rId7" imgW="6096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956" y="3479295"/>
                        <a:ext cx="1306513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椭圆 11"/>
          <p:cNvSpPr/>
          <p:nvPr/>
        </p:nvSpPr>
        <p:spPr>
          <a:xfrm>
            <a:off x="2232731" y="3617408"/>
            <a:ext cx="657225" cy="6572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0730" name="对象 12"/>
          <p:cNvGraphicFramePr>
            <a:graphicFrameLocks noChangeAspect="1"/>
          </p:cNvGraphicFramePr>
          <p:nvPr/>
        </p:nvGraphicFramePr>
        <p:xfrm>
          <a:off x="4587875" y="3405187"/>
          <a:ext cx="1522412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2" name="Equation" r:id="rId9" imgW="711200" imgH="393700" progId="Equation.DSMT4">
                  <p:embed/>
                </p:oleObj>
              </mc:Choice>
              <mc:Fallback>
                <p:oleObj name="Equation" r:id="rId9" imgW="7112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5" y="3405187"/>
                        <a:ext cx="1522412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1" name="对象 13"/>
          <p:cNvGraphicFramePr>
            <a:graphicFrameLocks noChangeAspect="1"/>
          </p:cNvGraphicFramePr>
          <p:nvPr/>
        </p:nvGraphicFramePr>
        <p:xfrm>
          <a:off x="6826250" y="3394075"/>
          <a:ext cx="182245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3" name="Equation" r:id="rId11" imgW="850265" imgH="393700" progId="Equation.DSMT4">
                  <p:embed/>
                </p:oleObj>
              </mc:Choice>
              <mc:Fallback>
                <p:oleObj name="Equation" r:id="rId11" imgW="850265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0" y="3394075"/>
                        <a:ext cx="1822450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椭圆 14"/>
          <p:cNvSpPr/>
          <p:nvPr/>
        </p:nvSpPr>
        <p:spPr>
          <a:xfrm>
            <a:off x="6138862" y="3498850"/>
            <a:ext cx="655638" cy="6572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998663" y="2132013"/>
            <a:ext cx="649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232731" y="3595183"/>
            <a:ext cx="647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 flipV="1">
            <a:off x="5691187" y="3514725"/>
            <a:ext cx="1050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24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2549525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26" name="对象 3"/>
          <p:cNvGraphicFramePr>
            <a:graphicFrameLocks noChangeAspect="1"/>
          </p:cNvGraphicFramePr>
          <p:nvPr/>
        </p:nvGraphicFramePr>
        <p:xfrm>
          <a:off x="4499992" y="1981200"/>
          <a:ext cx="1114425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Equation" r:id="rId13" imgW="12496800" imgH="9753600" progId="Equation.DSMT4">
                  <p:embed/>
                </p:oleObj>
              </mc:Choice>
              <mc:Fallback>
                <p:oleObj name="Equation" r:id="rId13" imgW="12496800" imgH="97536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981200"/>
                        <a:ext cx="1114425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4"/>
          <p:cNvGraphicFramePr>
            <a:graphicFrameLocks noChangeAspect="1"/>
          </p:cNvGraphicFramePr>
          <p:nvPr/>
        </p:nvGraphicFramePr>
        <p:xfrm>
          <a:off x="6478736" y="1981200"/>
          <a:ext cx="111760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Equation" r:id="rId15" imgW="12496800" imgH="9753600" progId="Equation.DSMT4">
                  <p:embed/>
                </p:oleObj>
              </mc:Choice>
              <mc:Fallback>
                <p:oleObj name="Equation" r:id="rId15" imgW="12496800" imgH="97536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8736" y="1981200"/>
                        <a:ext cx="1117600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椭圆 27"/>
          <p:cNvSpPr/>
          <p:nvPr/>
        </p:nvSpPr>
        <p:spPr>
          <a:xfrm>
            <a:off x="5713090" y="2131761"/>
            <a:ext cx="655638" cy="65722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5817830" y="2033434"/>
            <a:ext cx="46679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4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endParaRPr lang="zh-CN" altLang="en-US" sz="4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611188" y="915988"/>
            <a:ext cx="8353300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三、一个哈密瓜，爸爸吃了这个哈密瓜的   ，妈妈和乐乐都吃了    。这个哈密瓜吃完了吗？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1747" name="对象 2"/>
          <p:cNvGraphicFramePr>
            <a:graphicFrameLocks noChangeAspect="1"/>
          </p:cNvGraphicFramePr>
          <p:nvPr/>
        </p:nvGraphicFramePr>
        <p:xfrm>
          <a:off x="8026474" y="699542"/>
          <a:ext cx="36195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6474" y="699542"/>
                        <a:ext cx="361950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对象 3"/>
          <p:cNvGraphicFramePr>
            <a:graphicFrameLocks noChangeAspect="1"/>
          </p:cNvGraphicFramePr>
          <p:nvPr/>
        </p:nvGraphicFramePr>
        <p:xfrm>
          <a:off x="3937831" y="1365234"/>
          <a:ext cx="381000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831" y="1365234"/>
                        <a:ext cx="381000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359150" y="2770188"/>
          <a:ext cx="24257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Equation" r:id="rId5" imgW="1028065" imgH="393700" progId="Equation.DSMT4">
                  <p:embed/>
                </p:oleObj>
              </mc:Choice>
              <mc:Fallback>
                <p:oleObj name="Equation" r:id="rId5" imgW="1028065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50" y="2770188"/>
                        <a:ext cx="2425700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411413" y="3935413"/>
            <a:ext cx="5129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答：这个哈密瓜没有吃完。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1" name="矩形 6"/>
            <p:cNvSpPr>
              <a:spLocks noChangeArrowheads="1"/>
            </p:cNvSpPr>
            <p:nvPr/>
          </p:nvSpPr>
          <p:spPr bwMode="auto">
            <a:xfrm>
              <a:off x="2549525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1689</Words>
  <Application>WPS 演示</Application>
  <PresentationFormat>全屏显示(16:9)</PresentationFormat>
  <Paragraphs>448</Paragraphs>
  <Slides>29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110</vt:i4>
      </vt:variant>
      <vt:variant>
        <vt:lpstr>幻灯片标题</vt:lpstr>
      </vt:variant>
      <vt:variant>
        <vt:i4>29</vt:i4>
      </vt:variant>
    </vt:vector>
  </HeadingPairs>
  <TitlesOfParts>
    <vt:vector size="152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微软雅黑</vt:lpstr>
      <vt:lpstr>Arial Unicode MS</vt:lpstr>
      <vt:lpstr>仓耳今楷05-6763 W05</vt:lpstr>
      <vt:lpstr>楷体_GB2312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273</cp:revision>
  <dcterms:created xsi:type="dcterms:W3CDTF">2015-08-27T07:30:00Z</dcterms:created>
  <dcterms:modified xsi:type="dcterms:W3CDTF">2023-10-31T09:38:30Z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4390CE61E6CB4BB98C0055CBA9DC2A43</vt:lpwstr>
  </property>
</Properties>
</file>