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63" r:id="rId3"/>
    <p:sldId id="264" r:id="rId5"/>
    <p:sldId id="269" r:id="rId6"/>
    <p:sldId id="365" r:id="rId7"/>
    <p:sldId id="347" r:id="rId8"/>
    <p:sldId id="348" r:id="rId9"/>
    <p:sldId id="349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66" r:id="rId18"/>
    <p:sldId id="358" r:id="rId19"/>
    <p:sldId id="343" r:id="rId20"/>
    <p:sldId id="344" r:id="rId21"/>
    <p:sldId id="368" r:id="rId22"/>
    <p:sldId id="345" r:id="rId23"/>
    <p:sldId id="361" r:id="rId24"/>
    <p:sldId id="359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A0E9"/>
    <a:srgbClr val="018FCF"/>
    <a:srgbClr val="E72D8B"/>
    <a:srgbClr val="FAD6E8"/>
    <a:srgbClr val="F292C2"/>
    <a:srgbClr val="E94999"/>
    <a:srgbClr val="EF75B2"/>
    <a:srgbClr val="EE6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6" autoAdjust="0"/>
    <p:restoredTop sz="96071" autoAdjust="0"/>
  </p:normalViewPr>
  <p:slideViewPr>
    <p:cSldViewPr>
      <p:cViewPr varScale="1">
        <p:scale>
          <a:sx n="105" d="100"/>
          <a:sy n="105" d="100"/>
        </p:scale>
        <p:origin x="126" y="77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7" Type="http://schemas.openxmlformats.org/officeDocument/2006/relationships/image" Target="../media/image37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47.wmf"/><Relationship Id="rId8" Type="http://schemas.openxmlformats.org/officeDocument/2006/relationships/image" Target="../media/image46.wmf"/><Relationship Id="rId7" Type="http://schemas.openxmlformats.org/officeDocument/2006/relationships/image" Target="../media/image45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3" Type="http://schemas.openxmlformats.org/officeDocument/2006/relationships/image" Target="../media/image51.wmf"/><Relationship Id="rId12" Type="http://schemas.openxmlformats.org/officeDocument/2006/relationships/image" Target="../media/image50.wmf"/><Relationship Id="rId11" Type="http://schemas.openxmlformats.org/officeDocument/2006/relationships/image" Target="../media/image49.wmf"/><Relationship Id="rId10" Type="http://schemas.openxmlformats.org/officeDocument/2006/relationships/image" Target="../media/image48.wmf"/><Relationship Id="rId1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4C0CF06-FBEF-4EBD-9F6D-D448A47E9CD5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BFA6431-1796-4FA7-A863-2969A34DE3A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FA14430-84FE-4231-BC61-9A430CDFF33E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5081F18-C4B2-492C-AE21-4D5772B10CB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0A9512FC-DDB6-450A-B3CD-AEDD4C1DE081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14"/>
            <a:stretch>
              <a:fillRect/>
            </a:stretch>
          </p:blipFill>
          <p:spPr bwMode="auto">
            <a:xfrm>
              <a:off x="0" y="0"/>
              <a:ext cx="48958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07"/>
            <a:stretch>
              <a:fillRect/>
            </a:stretch>
          </p:blipFill>
          <p:spPr bwMode="auto">
            <a:xfrm>
              <a:off x="4895850" y="0"/>
              <a:ext cx="42481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形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8675" y="561975"/>
            <a:ext cx="6461125" cy="3960813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6" t="36794" r="1714" b="16145"/>
          <a:stretch>
            <a:fillRect/>
          </a:stretch>
        </p:blipFill>
        <p:spPr bwMode="auto">
          <a:xfrm rot="1027041">
            <a:off x="7943850" y="1565275"/>
            <a:ext cx="1366838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副标题 6"/>
          <p:cNvSpPr txBox="1">
            <a:spLocks noChangeArrowheads="1"/>
          </p:cNvSpPr>
          <p:nvPr userDrawn="1"/>
        </p:nvSpPr>
        <p:spPr bwMode="auto">
          <a:xfrm>
            <a:off x="-36513" y="11112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14"/>
            <a:stretch>
              <a:fillRect/>
            </a:stretch>
          </p:blipFill>
          <p:spPr bwMode="auto">
            <a:xfrm>
              <a:off x="0" y="0"/>
              <a:ext cx="48958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07"/>
            <a:stretch>
              <a:fillRect/>
            </a:stretch>
          </p:blipFill>
          <p:spPr bwMode="auto">
            <a:xfrm>
              <a:off x="4895850" y="0"/>
              <a:ext cx="42481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 userDrawn="1"/>
        </p:nvGrpSpPr>
        <p:grpSpPr bwMode="auto">
          <a:xfrm>
            <a:off x="95250" y="66675"/>
            <a:ext cx="8963025" cy="4991100"/>
            <a:chOff x="152399" y="162184"/>
            <a:chExt cx="8825965" cy="4785829"/>
          </a:xfrm>
        </p:grpSpPr>
        <p:pic>
          <p:nvPicPr>
            <p:cNvPr id="6" name="图形 5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2399" y="162184"/>
              <a:ext cx="8825965" cy="4785829"/>
            </a:xfrm>
            <a:prstGeom prst="rect">
              <a:avLst/>
            </a:prstGeom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矩形: 圆角 14"/>
            <p:cNvSpPr/>
            <p:nvPr userDrawn="1"/>
          </p:nvSpPr>
          <p:spPr>
            <a:xfrm>
              <a:off x="377503" y="235250"/>
              <a:ext cx="8499252" cy="4597075"/>
            </a:xfrm>
            <a:custGeom>
              <a:avLst/>
              <a:gdLst>
                <a:gd name="connsiteX0" fmla="*/ 0 w 8208912"/>
                <a:gd name="connsiteY0" fmla="*/ 708093 h 4248472"/>
                <a:gd name="connsiteX1" fmla="*/ 708093 w 8208912"/>
                <a:gd name="connsiteY1" fmla="*/ 0 h 4248472"/>
                <a:gd name="connsiteX2" fmla="*/ 7500819 w 8208912"/>
                <a:gd name="connsiteY2" fmla="*/ 0 h 4248472"/>
                <a:gd name="connsiteX3" fmla="*/ 8208912 w 8208912"/>
                <a:gd name="connsiteY3" fmla="*/ 708093 h 4248472"/>
                <a:gd name="connsiteX4" fmla="*/ 8208912 w 8208912"/>
                <a:gd name="connsiteY4" fmla="*/ 3540379 h 4248472"/>
                <a:gd name="connsiteX5" fmla="*/ 7500819 w 8208912"/>
                <a:gd name="connsiteY5" fmla="*/ 4248472 h 4248472"/>
                <a:gd name="connsiteX6" fmla="*/ 708093 w 8208912"/>
                <a:gd name="connsiteY6" fmla="*/ 4248472 h 4248472"/>
                <a:gd name="connsiteX7" fmla="*/ 0 w 8208912"/>
                <a:gd name="connsiteY7" fmla="*/ 3540379 h 4248472"/>
                <a:gd name="connsiteX8" fmla="*/ 0 w 8208912"/>
                <a:gd name="connsiteY8" fmla="*/ 708093 h 4248472"/>
                <a:gd name="connsiteX0-1" fmla="*/ 14734 w 8223646"/>
                <a:gd name="connsiteY0-2" fmla="*/ 708093 h 4248472"/>
                <a:gd name="connsiteX1-3" fmla="*/ 294202 w 8223646"/>
                <a:gd name="connsiteY1-4" fmla="*/ 57150 h 4248472"/>
                <a:gd name="connsiteX2-5" fmla="*/ 7515553 w 8223646"/>
                <a:gd name="connsiteY2-6" fmla="*/ 0 h 4248472"/>
                <a:gd name="connsiteX3-7" fmla="*/ 8223646 w 8223646"/>
                <a:gd name="connsiteY3-8" fmla="*/ 708093 h 4248472"/>
                <a:gd name="connsiteX4-9" fmla="*/ 8223646 w 8223646"/>
                <a:gd name="connsiteY4-10" fmla="*/ 3540379 h 4248472"/>
                <a:gd name="connsiteX5-11" fmla="*/ 7515553 w 8223646"/>
                <a:gd name="connsiteY5-12" fmla="*/ 4248472 h 4248472"/>
                <a:gd name="connsiteX6-13" fmla="*/ 722827 w 8223646"/>
                <a:gd name="connsiteY6-14" fmla="*/ 4248472 h 4248472"/>
                <a:gd name="connsiteX7-15" fmla="*/ 14734 w 8223646"/>
                <a:gd name="connsiteY7-16" fmla="*/ 3540379 h 4248472"/>
                <a:gd name="connsiteX8-17" fmla="*/ 14734 w 8223646"/>
                <a:gd name="connsiteY8-18" fmla="*/ 708093 h 4248472"/>
                <a:gd name="connsiteX0-19" fmla="*/ 14734 w 8328421"/>
                <a:gd name="connsiteY0-20" fmla="*/ 708093 h 4248472"/>
                <a:gd name="connsiteX1-21" fmla="*/ 294202 w 8328421"/>
                <a:gd name="connsiteY1-22" fmla="*/ 57150 h 4248472"/>
                <a:gd name="connsiteX2-23" fmla="*/ 7515553 w 8328421"/>
                <a:gd name="connsiteY2-24" fmla="*/ 0 h 4248472"/>
                <a:gd name="connsiteX3-25" fmla="*/ 8328421 w 8328421"/>
                <a:gd name="connsiteY3-26" fmla="*/ 698568 h 4248472"/>
                <a:gd name="connsiteX4-27" fmla="*/ 8223646 w 8328421"/>
                <a:gd name="connsiteY4-28" fmla="*/ 3540379 h 4248472"/>
                <a:gd name="connsiteX5-29" fmla="*/ 7515553 w 8328421"/>
                <a:gd name="connsiteY5-30" fmla="*/ 4248472 h 4248472"/>
                <a:gd name="connsiteX6-31" fmla="*/ 722827 w 8328421"/>
                <a:gd name="connsiteY6-32" fmla="*/ 4248472 h 4248472"/>
                <a:gd name="connsiteX7-33" fmla="*/ 14734 w 8328421"/>
                <a:gd name="connsiteY7-34" fmla="*/ 3540379 h 4248472"/>
                <a:gd name="connsiteX8-35" fmla="*/ 14734 w 8328421"/>
                <a:gd name="connsiteY8-36" fmla="*/ 708093 h 4248472"/>
                <a:gd name="connsiteX0-37" fmla="*/ 14734 w 8356996"/>
                <a:gd name="connsiteY0-38" fmla="*/ 708093 h 4248472"/>
                <a:gd name="connsiteX1-39" fmla="*/ 294202 w 8356996"/>
                <a:gd name="connsiteY1-40" fmla="*/ 57150 h 4248472"/>
                <a:gd name="connsiteX2-41" fmla="*/ 7515553 w 8356996"/>
                <a:gd name="connsiteY2-42" fmla="*/ 0 h 4248472"/>
                <a:gd name="connsiteX3-43" fmla="*/ 8328421 w 8356996"/>
                <a:gd name="connsiteY3-44" fmla="*/ 698568 h 4248472"/>
                <a:gd name="connsiteX4-45" fmla="*/ 8356996 w 8356996"/>
                <a:gd name="connsiteY4-46" fmla="*/ 3673729 h 4248472"/>
                <a:gd name="connsiteX5-47" fmla="*/ 7515553 w 8356996"/>
                <a:gd name="connsiteY5-48" fmla="*/ 4248472 h 4248472"/>
                <a:gd name="connsiteX6-49" fmla="*/ 722827 w 8356996"/>
                <a:gd name="connsiteY6-50" fmla="*/ 4248472 h 4248472"/>
                <a:gd name="connsiteX7-51" fmla="*/ 14734 w 8356996"/>
                <a:gd name="connsiteY7-52" fmla="*/ 3540379 h 4248472"/>
                <a:gd name="connsiteX8-53" fmla="*/ 14734 w 8356996"/>
                <a:gd name="connsiteY8-54" fmla="*/ 708093 h 4248472"/>
                <a:gd name="connsiteX0-55" fmla="*/ 14734 w 8356996"/>
                <a:gd name="connsiteY0-56" fmla="*/ 708093 h 4248472"/>
                <a:gd name="connsiteX1-57" fmla="*/ 294202 w 8356996"/>
                <a:gd name="connsiteY1-58" fmla="*/ 57150 h 4248472"/>
                <a:gd name="connsiteX2-59" fmla="*/ 7515553 w 8356996"/>
                <a:gd name="connsiteY2-60" fmla="*/ 0 h 4248472"/>
                <a:gd name="connsiteX3-61" fmla="*/ 8328421 w 8356996"/>
                <a:gd name="connsiteY3-62" fmla="*/ 698568 h 4248472"/>
                <a:gd name="connsiteX4-63" fmla="*/ 8356996 w 8356996"/>
                <a:gd name="connsiteY4-64" fmla="*/ 3673729 h 4248472"/>
                <a:gd name="connsiteX5-65" fmla="*/ 7515553 w 8356996"/>
                <a:gd name="connsiteY5-66" fmla="*/ 4248472 h 4248472"/>
                <a:gd name="connsiteX6-67" fmla="*/ 722827 w 8356996"/>
                <a:gd name="connsiteY6-68" fmla="*/ 4248472 h 4248472"/>
                <a:gd name="connsiteX7-69" fmla="*/ 14734 w 8356996"/>
                <a:gd name="connsiteY7-70" fmla="*/ 3540379 h 4248472"/>
                <a:gd name="connsiteX8-71" fmla="*/ 14734 w 8356996"/>
                <a:gd name="connsiteY8-72" fmla="*/ 708093 h 4248472"/>
                <a:gd name="connsiteX0-73" fmla="*/ 14734 w 8356996"/>
                <a:gd name="connsiteY0-74" fmla="*/ 708093 h 4248472"/>
                <a:gd name="connsiteX1-75" fmla="*/ 294202 w 8356996"/>
                <a:gd name="connsiteY1-76" fmla="*/ 57150 h 4248472"/>
                <a:gd name="connsiteX2-77" fmla="*/ 7515553 w 8356996"/>
                <a:gd name="connsiteY2-78" fmla="*/ 0 h 4248472"/>
                <a:gd name="connsiteX3-79" fmla="*/ 8328421 w 8356996"/>
                <a:gd name="connsiteY3-80" fmla="*/ 698568 h 4248472"/>
                <a:gd name="connsiteX4-81" fmla="*/ 8356996 w 8356996"/>
                <a:gd name="connsiteY4-82" fmla="*/ 3673729 h 4248472"/>
                <a:gd name="connsiteX5-83" fmla="*/ 7515553 w 8356996"/>
                <a:gd name="connsiteY5-84" fmla="*/ 4248472 h 4248472"/>
                <a:gd name="connsiteX6-85" fmla="*/ 722827 w 8356996"/>
                <a:gd name="connsiteY6-86" fmla="*/ 4248472 h 4248472"/>
                <a:gd name="connsiteX7-87" fmla="*/ 14734 w 8356996"/>
                <a:gd name="connsiteY7-88" fmla="*/ 3540379 h 4248472"/>
                <a:gd name="connsiteX8-89" fmla="*/ 14734 w 8356996"/>
                <a:gd name="connsiteY8-90" fmla="*/ 708093 h 4248472"/>
                <a:gd name="connsiteX0-91" fmla="*/ 14734 w 8356996"/>
                <a:gd name="connsiteY0-92" fmla="*/ 708093 h 4405105"/>
                <a:gd name="connsiteX1-93" fmla="*/ 294202 w 8356996"/>
                <a:gd name="connsiteY1-94" fmla="*/ 57150 h 4405105"/>
                <a:gd name="connsiteX2-95" fmla="*/ 7515553 w 8356996"/>
                <a:gd name="connsiteY2-96" fmla="*/ 0 h 4405105"/>
                <a:gd name="connsiteX3-97" fmla="*/ 8328421 w 8356996"/>
                <a:gd name="connsiteY3-98" fmla="*/ 698568 h 4405105"/>
                <a:gd name="connsiteX4-99" fmla="*/ 8356996 w 8356996"/>
                <a:gd name="connsiteY4-100" fmla="*/ 3673729 h 4405105"/>
                <a:gd name="connsiteX5-101" fmla="*/ 7515553 w 8356996"/>
                <a:gd name="connsiteY5-102" fmla="*/ 4248472 h 4405105"/>
                <a:gd name="connsiteX6-103" fmla="*/ 722827 w 8356996"/>
                <a:gd name="connsiteY6-104" fmla="*/ 4248472 h 4405105"/>
                <a:gd name="connsiteX7-105" fmla="*/ 14734 w 8356996"/>
                <a:gd name="connsiteY7-106" fmla="*/ 3540379 h 4405105"/>
                <a:gd name="connsiteX8-107" fmla="*/ 14734 w 8356996"/>
                <a:gd name="connsiteY8-108" fmla="*/ 708093 h 4405105"/>
                <a:gd name="connsiteX0-109" fmla="*/ 14734 w 8356996"/>
                <a:gd name="connsiteY0-110" fmla="*/ 708093 h 4405105"/>
                <a:gd name="connsiteX1-111" fmla="*/ 294202 w 8356996"/>
                <a:gd name="connsiteY1-112" fmla="*/ 57150 h 4405105"/>
                <a:gd name="connsiteX2-113" fmla="*/ 7515553 w 8356996"/>
                <a:gd name="connsiteY2-114" fmla="*/ 0 h 4405105"/>
                <a:gd name="connsiteX3-115" fmla="*/ 8328421 w 8356996"/>
                <a:gd name="connsiteY3-116" fmla="*/ 698568 h 4405105"/>
                <a:gd name="connsiteX4-117" fmla="*/ 8356996 w 8356996"/>
                <a:gd name="connsiteY4-118" fmla="*/ 3673729 h 4405105"/>
                <a:gd name="connsiteX5-119" fmla="*/ 7515553 w 8356996"/>
                <a:gd name="connsiteY5-120" fmla="*/ 4248472 h 4405105"/>
                <a:gd name="connsiteX6-121" fmla="*/ 722827 w 8356996"/>
                <a:gd name="connsiteY6-122" fmla="*/ 4248472 h 4405105"/>
                <a:gd name="connsiteX7-123" fmla="*/ 14734 w 8356996"/>
                <a:gd name="connsiteY7-124" fmla="*/ 3540379 h 4405105"/>
                <a:gd name="connsiteX8-125" fmla="*/ 14734 w 8356996"/>
                <a:gd name="connsiteY8-126" fmla="*/ 708093 h 4405105"/>
                <a:gd name="connsiteX0-127" fmla="*/ 14734 w 8356996"/>
                <a:gd name="connsiteY0-128" fmla="*/ 708093 h 4445195"/>
                <a:gd name="connsiteX1-129" fmla="*/ 294202 w 8356996"/>
                <a:gd name="connsiteY1-130" fmla="*/ 57150 h 4445195"/>
                <a:gd name="connsiteX2-131" fmla="*/ 7515553 w 8356996"/>
                <a:gd name="connsiteY2-132" fmla="*/ 0 h 4445195"/>
                <a:gd name="connsiteX3-133" fmla="*/ 8328421 w 8356996"/>
                <a:gd name="connsiteY3-134" fmla="*/ 698568 h 4445195"/>
                <a:gd name="connsiteX4-135" fmla="*/ 8356996 w 8356996"/>
                <a:gd name="connsiteY4-136" fmla="*/ 3673729 h 4445195"/>
                <a:gd name="connsiteX5-137" fmla="*/ 7515553 w 8356996"/>
                <a:gd name="connsiteY5-138" fmla="*/ 4248472 h 4445195"/>
                <a:gd name="connsiteX6-139" fmla="*/ 637102 w 8356996"/>
                <a:gd name="connsiteY6-140" fmla="*/ 4372297 h 4445195"/>
                <a:gd name="connsiteX7-141" fmla="*/ 14734 w 8356996"/>
                <a:gd name="connsiteY7-142" fmla="*/ 3540379 h 4445195"/>
                <a:gd name="connsiteX8-143" fmla="*/ 14734 w 8356996"/>
                <a:gd name="connsiteY8-144" fmla="*/ 708093 h 4445195"/>
                <a:gd name="connsiteX0-145" fmla="*/ 14734 w 8356996"/>
                <a:gd name="connsiteY0-146" fmla="*/ 708093 h 4507642"/>
                <a:gd name="connsiteX1-147" fmla="*/ 294202 w 8356996"/>
                <a:gd name="connsiteY1-148" fmla="*/ 57150 h 4507642"/>
                <a:gd name="connsiteX2-149" fmla="*/ 7515553 w 8356996"/>
                <a:gd name="connsiteY2-150" fmla="*/ 0 h 4507642"/>
                <a:gd name="connsiteX3-151" fmla="*/ 8328421 w 8356996"/>
                <a:gd name="connsiteY3-152" fmla="*/ 698568 h 4507642"/>
                <a:gd name="connsiteX4-153" fmla="*/ 8356996 w 8356996"/>
                <a:gd name="connsiteY4-154" fmla="*/ 3673729 h 4507642"/>
                <a:gd name="connsiteX5-155" fmla="*/ 7515553 w 8356996"/>
                <a:gd name="connsiteY5-156" fmla="*/ 4248472 h 4507642"/>
                <a:gd name="connsiteX6-157" fmla="*/ 637102 w 8356996"/>
                <a:gd name="connsiteY6-158" fmla="*/ 4372297 h 4507642"/>
                <a:gd name="connsiteX7-159" fmla="*/ 14734 w 8356996"/>
                <a:gd name="connsiteY7-160" fmla="*/ 3540379 h 4507642"/>
                <a:gd name="connsiteX8-161" fmla="*/ 14734 w 8356996"/>
                <a:gd name="connsiteY8-162" fmla="*/ 708093 h 4507642"/>
                <a:gd name="connsiteX0-163" fmla="*/ 14734 w 8356996"/>
                <a:gd name="connsiteY0-164" fmla="*/ 708093 h 4535438"/>
                <a:gd name="connsiteX1-165" fmla="*/ 294202 w 8356996"/>
                <a:gd name="connsiteY1-166" fmla="*/ 57150 h 4535438"/>
                <a:gd name="connsiteX2-167" fmla="*/ 7515553 w 8356996"/>
                <a:gd name="connsiteY2-168" fmla="*/ 0 h 4535438"/>
                <a:gd name="connsiteX3-169" fmla="*/ 8328421 w 8356996"/>
                <a:gd name="connsiteY3-170" fmla="*/ 698568 h 4535438"/>
                <a:gd name="connsiteX4-171" fmla="*/ 8356996 w 8356996"/>
                <a:gd name="connsiteY4-172" fmla="*/ 3673729 h 4535438"/>
                <a:gd name="connsiteX5-173" fmla="*/ 7515553 w 8356996"/>
                <a:gd name="connsiteY5-174" fmla="*/ 4248472 h 4535438"/>
                <a:gd name="connsiteX6-175" fmla="*/ 494227 w 8356996"/>
                <a:gd name="connsiteY6-176" fmla="*/ 4419922 h 4535438"/>
                <a:gd name="connsiteX7-177" fmla="*/ 14734 w 8356996"/>
                <a:gd name="connsiteY7-178" fmla="*/ 3540379 h 4535438"/>
                <a:gd name="connsiteX8-179" fmla="*/ 14734 w 8356996"/>
                <a:gd name="connsiteY8-180" fmla="*/ 708093 h 4535438"/>
                <a:gd name="connsiteX0-181" fmla="*/ 14734 w 8356996"/>
                <a:gd name="connsiteY0-182" fmla="*/ 708093 h 4555267"/>
                <a:gd name="connsiteX1-183" fmla="*/ 294202 w 8356996"/>
                <a:gd name="connsiteY1-184" fmla="*/ 57150 h 4555267"/>
                <a:gd name="connsiteX2-185" fmla="*/ 7515553 w 8356996"/>
                <a:gd name="connsiteY2-186" fmla="*/ 0 h 4555267"/>
                <a:gd name="connsiteX3-187" fmla="*/ 8328421 w 8356996"/>
                <a:gd name="connsiteY3-188" fmla="*/ 698568 h 4555267"/>
                <a:gd name="connsiteX4-189" fmla="*/ 8356996 w 8356996"/>
                <a:gd name="connsiteY4-190" fmla="*/ 3673729 h 4555267"/>
                <a:gd name="connsiteX5-191" fmla="*/ 7667953 w 8356996"/>
                <a:gd name="connsiteY5-192" fmla="*/ 4296097 h 4555267"/>
                <a:gd name="connsiteX6-193" fmla="*/ 494227 w 8356996"/>
                <a:gd name="connsiteY6-194" fmla="*/ 4419922 h 4555267"/>
                <a:gd name="connsiteX7-195" fmla="*/ 14734 w 8356996"/>
                <a:gd name="connsiteY7-196" fmla="*/ 3540379 h 4555267"/>
                <a:gd name="connsiteX8-197" fmla="*/ 14734 w 8356996"/>
                <a:gd name="connsiteY8-198" fmla="*/ 708093 h 4555267"/>
                <a:gd name="connsiteX0-199" fmla="*/ 14734 w 8356996"/>
                <a:gd name="connsiteY0-200" fmla="*/ 708093 h 4521727"/>
                <a:gd name="connsiteX1-201" fmla="*/ 294202 w 8356996"/>
                <a:gd name="connsiteY1-202" fmla="*/ 57150 h 4521727"/>
                <a:gd name="connsiteX2-203" fmla="*/ 7515553 w 8356996"/>
                <a:gd name="connsiteY2-204" fmla="*/ 0 h 4521727"/>
                <a:gd name="connsiteX3-205" fmla="*/ 8328421 w 8356996"/>
                <a:gd name="connsiteY3-206" fmla="*/ 698568 h 4521727"/>
                <a:gd name="connsiteX4-207" fmla="*/ 8356996 w 8356996"/>
                <a:gd name="connsiteY4-208" fmla="*/ 3673729 h 4521727"/>
                <a:gd name="connsiteX5-209" fmla="*/ 7667953 w 8356996"/>
                <a:gd name="connsiteY5-210" fmla="*/ 4296097 h 4521727"/>
                <a:gd name="connsiteX6-211" fmla="*/ 494227 w 8356996"/>
                <a:gd name="connsiteY6-212" fmla="*/ 4419922 h 4521727"/>
                <a:gd name="connsiteX7-213" fmla="*/ 14734 w 8356996"/>
                <a:gd name="connsiteY7-214" fmla="*/ 3540379 h 4521727"/>
                <a:gd name="connsiteX8-215" fmla="*/ 14734 w 8356996"/>
                <a:gd name="connsiteY8-216" fmla="*/ 708093 h 4521727"/>
                <a:gd name="connsiteX0-217" fmla="*/ 14734 w 8356996"/>
                <a:gd name="connsiteY0-218" fmla="*/ 764491 h 4578125"/>
                <a:gd name="connsiteX1-219" fmla="*/ 294202 w 8356996"/>
                <a:gd name="connsiteY1-220" fmla="*/ 113548 h 4578125"/>
                <a:gd name="connsiteX2-221" fmla="*/ 7515553 w 8356996"/>
                <a:gd name="connsiteY2-222" fmla="*/ 56398 h 4578125"/>
                <a:gd name="connsiteX3-223" fmla="*/ 8328421 w 8356996"/>
                <a:gd name="connsiteY3-224" fmla="*/ 754966 h 4578125"/>
                <a:gd name="connsiteX4-225" fmla="*/ 8356996 w 8356996"/>
                <a:gd name="connsiteY4-226" fmla="*/ 3730127 h 4578125"/>
                <a:gd name="connsiteX5-227" fmla="*/ 7667953 w 8356996"/>
                <a:gd name="connsiteY5-228" fmla="*/ 4352495 h 4578125"/>
                <a:gd name="connsiteX6-229" fmla="*/ 494227 w 8356996"/>
                <a:gd name="connsiteY6-230" fmla="*/ 4476320 h 4578125"/>
                <a:gd name="connsiteX7-231" fmla="*/ 14734 w 8356996"/>
                <a:gd name="connsiteY7-232" fmla="*/ 3596777 h 4578125"/>
                <a:gd name="connsiteX8-233" fmla="*/ 14734 w 8356996"/>
                <a:gd name="connsiteY8-234" fmla="*/ 764491 h 4578125"/>
                <a:gd name="connsiteX0-235" fmla="*/ 14734 w 8356996"/>
                <a:gd name="connsiteY0-236" fmla="*/ 784528 h 4598162"/>
                <a:gd name="connsiteX1-237" fmla="*/ 294202 w 8356996"/>
                <a:gd name="connsiteY1-238" fmla="*/ 133585 h 4598162"/>
                <a:gd name="connsiteX2-239" fmla="*/ 7515553 w 8356996"/>
                <a:gd name="connsiteY2-240" fmla="*/ 76435 h 4598162"/>
                <a:gd name="connsiteX3-241" fmla="*/ 8328421 w 8356996"/>
                <a:gd name="connsiteY3-242" fmla="*/ 775003 h 4598162"/>
                <a:gd name="connsiteX4-243" fmla="*/ 8356996 w 8356996"/>
                <a:gd name="connsiteY4-244" fmla="*/ 3750164 h 4598162"/>
                <a:gd name="connsiteX5-245" fmla="*/ 7667953 w 8356996"/>
                <a:gd name="connsiteY5-246" fmla="*/ 4372532 h 4598162"/>
                <a:gd name="connsiteX6-247" fmla="*/ 494227 w 8356996"/>
                <a:gd name="connsiteY6-248" fmla="*/ 4496357 h 4598162"/>
                <a:gd name="connsiteX7-249" fmla="*/ 14734 w 8356996"/>
                <a:gd name="connsiteY7-250" fmla="*/ 3616814 h 4598162"/>
                <a:gd name="connsiteX8-251" fmla="*/ 14734 w 8356996"/>
                <a:gd name="connsiteY8-252" fmla="*/ 784528 h 4598162"/>
                <a:gd name="connsiteX0-253" fmla="*/ 14734 w 8358782"/>
                <a:gd name="connsiteY0-254" fmla="*/ 784528 h 4598162"/>
                <a:gd name="connsiteX1-255" fmla="*/ 294202 w 8358782"/>
                <a:gd name="connsiteY1-256" fmla="*/ 133585 h 4598162"/>
                <a:gd name="connsiteX2-257" fmla="*/ 7515553 w 8358782"/>
                <a:gd name="connsiteY2-258" fmla="*/ 76435 h 4598162"/>
                <a:gd name="connsiteX3-259" fmla="*/ 8328421 w 8358782"/>
                <a:gd name="connsiteY3-260" fmla="*/ 775003 h 4598162"/>
                <a:gd name="connsiteX4-261" fmla="*/ 8356996 w 8358782"/>
                <a:gd name="connsiteY4-262" fmla="*/ 3750164 h 4598162"/>
                <a:gd name="connsiteX5-263" fmla="*/ 7667953 w 8358782"/>
                <a:gd name="connsiteY5-264" fmla="*/ 4372532 h 4598162"/>
                <a:gd name="connsiteX6-265" fmla="*/ 494227 w 8358782"/>
                <a:gd name="connsiteY6-266" fmla="*/ 4496357 h 4598162"/>
                <a:gd name="connsiteX7-267" fmla="*/ 14734 w 8358782"/>
                <a:gd name="connsiteY7-268" fmla="*/ 3616814 h 4598162"/>
                <a:gd name="connsiteX8-269" fmla="*/ 14734 w 8358782"/>
                <a:gd name="connsiteY8-270" fmla="*/ 784528 h 4598162"/>
                <a:gd name="connsiteX0-271" fmla="*/ 123825 w 8467873"/>
                <a:gd name="connsiteY0-272" fmla="*/ 784528 h 4598162"/>
                <a:gd name="connsiteX1-273" fmla="*/ 403293 w 8467873"/>
                <a:gd name="connsiteY1-274" fmla="*/ 133585 h 4598162"/>
                <a:gd name="connsiteX2-275" fmla="*/ 7624644 w 8467873"/>
                <a:gd name="connsiteY2-276" fmla="*/ 76435 h 4598162"/>
                <a:gd name="connsiteX3-277" fmla="*/ 8437512 w 8467873"/>
                <a:gd name="connsiteY3-278" fmla="*/ 775003 h 4598162"/>
                <a:gd name="connsiteX4-279" fmla="*/ 8466087 w 8467873"/>
                <a:gd name="connsiteY4-280" fmla="*/ 3750164 h 4598162"/>
                <a:gd name="connsiteX5-281" fmla="*/ 7777044 w 8467873"/>
                <a:gd name="connsiteY5-282" fmla="*/ 4372532 h 4598162"/>
                <a:gd name="connsiteX6-283" fmla="*/ 603318 w 8467873"/>
                <a:gd name="connsiteY6-284" fmla="*/ 4496357 h 4598162"/>
                <a:gd name="connsiteX7-285" fmla="*/ 0 w 8467873"/>
                <a:gd name="connsiteY7-286" fmla="*/ 3626339 h 4598162"/>
                <a:gd name="connsiteX8-287" fmla="*/ 123825 w 8467873"/>
                <a:gd name="connsiteY8-288" fmla="*/ 784528 h 4598162"/>
                <a:gd name="connsiteX0-289" fmla="*/ 123825 w 8467873"/>
                <a:gd name="connsiteY0-290" fmla="*/ 784528 h 4598162"/>
                <a:gd name="connsiteX1-291" fmla="*/ 403293 w 8467873"/>
                <a:gd name="connsiteY1-292" fmla="*/ 133585 h 4598162"/>
                <a:gd name="connsiteX2-293" fmla="*/ 7624644 w 8467873"/>
                <a:gd name="connsiteY2-294" fmla="*/ 76435 h 4598162"/>
                <a:gd name="connsiteX3-295" fmla="*/ 8437512 w 8467873"/>
                <a:gd name="connsiteY3-296" fmla="*/ 775003 h 4598162"/>
                <a:gd name="connsiteX4-297" fmla="*/ 8466087 w 8467873"/>
                <a:gd name="connsiteY4-298" fmla="*/ 3750164 h 4598162"/>
                <a:gd name="connsiteX5-299" fmla="*/ 7777044 w 8467873"/>
                <a:gd name="connsiteY5-300" fmla="*/ 4372532 h 4598162"/>
                <a:gd name="connsiteX6-301" fmla="*/ 603318 w 8467873"/>
                <a:gd name="connsiteY6-302" fmla="*/ 4496357 h 4598162"/>
                <a:gd name="connsiteX7-303" fmla="*/ 0 w 8467873"/>
                <a:gd name="connsiteY7-304" fmla="*/ 3626339 h 4598162"/>
                <a:gd name="connsiteX8-305" fmla="*/ 123825 w 8467873"/>
                <a:gd name="connsiteY8-306" fmla="*/ 784528 h 4598162"/>
                <a:gd name="connsiteX0-307" fmla="*/ 123825 w 8467873"/>
                <a:gd name="connsiteY0-308" fmla="*/ 821127 h 4634761"/>
                <a:gd name="connsiteX1-309" fmla="*/ 203268 w 8467873"/>
                <a:gd name="connsiteY1-310" fmla="*/ 113034 h 4634761"/>
                <a:gd name="connsiteX2-311" fmla="*/ 7624644 w 8467873"/>
                <a:gd name="connsiteY2-312" fmla="*/ 113034 h 4634761"/>
                <a:gd name="connsiteX3-313" fmla="*/ 8437512 w 8467873"/>
                <a:gd name="connsiteY3-314" fmla="*/ 811602 h 4634761"/>
                <a:gd name="connsiteX4-315" fmla="*/ 8466087 w 8467873"/>
                <a:gd name="connsiteY4-316" fmla="*/ 3786763 h 4634761"/>
                <a:gd name="connsiteX5-317" fmla="*/ 7777044 w 8467873"/>
                <a:gd name="connsiteY5-318" fmla="*/ 4409131 h 4634761"/>
                <a:gd name="connsiteX6-319" fmla="*/ 603318 w 8467873"/>
                <a:gd name="connsiteY6-320" fmla="*/ 4532956 h 4634761"/>
                <a:gd name="connsiteX7-321" fmla="*/ 0 w 8467873"/>
                <a:gd name="connsiteY7-322" fmla="*/ 3662938 h 4634761"/>
                <a:gd name="connsiteX8-323" fmla="*/ 123825 w 8467873"/>
                <a:gd name="connsiteY8-324" fmla="*/ 821127 h 4634761"/>
                <a:gd name="connsiteX0-325" fmla="*/ 123825 w 8467873"/>
                <a:gd name="connsiteY0-326" fmla="*/ 775303 h 4588937"/>
                <a:gd name="connsiteX1-327" fmla="*/ 203268 w 8467873"/>
                <a:gd name="connsiteY1-328" fmla="*/ 67210 h 4588937"/>
                <a:gd name="connsiteX2-329" fmla="*/ 7624644 w 8467873"/>
                <a:gd name="connsiteY2-330" fmla="*/ 67210 h 4588937"/>
                <a:gd name="connsiteX3-331" fmla="*/ 8437512 w 8467873"/>
                <a:gd name="connsiteY3-332" fmla="*/ 765778 h 4588937"/>
                <a:gd name="connsiteX4-333" fmla="*/ 8466087 w 8467873"/>
                <a:gd name="connsiteY4-334" fmla="*/ 3740939 h 4588937"/>
                <a:gd name="connsiteX5-335" fmla="*/ 7777044 w 8467873"/>
                <a:gd name="connsiteY5-336" fmla="*/ 4363307 h 4588937"/>
                <a:gd name="connsiteX6-337" fmla="*/ 603318 w 8467873"/>
                <a:gd name="connsiteY6-338" fmla="*/ 4487132 h 4588937"/>
                <a:gd name="connsiteX7-339" fmla="*/ 0 w 8467873"/>
                <a:gd name="connsiteY7-340" fmla="*/ 3617114 h 4588937"/>
                <a:gd name="connsiteX8-341" fmla="*/ 123825 w 8467873"/>
                <a:gd name="connsiteY8-342" fmla="*/ 775303 h 4588937"/>
                <a:gd name="connsiteX0-343" fmla="*/ 123825 w 8467873"/>
                <a:gd name="connsiteY0-344" fmla="*/ 816507 h 4630141"/>
                <a:gd name="connsiteX1-345" fmla="*/ 327093 w 8467873"/>
                <a:gd name="connsiteY1-346" fmla="*/ 51264 h 4630141"/>
                <a:gd name="connsiteX2-347" fmla="*/ 7624644 w 8467873"/>
                <a:gd name="connsiteY2-348" fmla="*/ 108414 h 4630141"/>
                <a:gd name="connsiteX3-349" fmla="*/ 8437512 w 8467873"/>
                <a:gd name="connsiteY3-350" fmla="*/ 806982 h 4630141"/>
                <a:gd name="connsiteX4-351" fmla="*/ 8466087 w 8467873"/>
                <a:gd name="connsiteY4-352" fmla="*/ 3782143 h 4630141"/>
                <a:gd name="connsiteX5-353" fmla="*/ 7777044 w 8467873"/>
                <a:gd name="connsiteY5-354" fmla="*/ 4404511 h 4630141"/>
                <a:gd name="connsiteX6-355" fmla="*/ 603318 w 8467873"/>
                <a:gd name="connsiteY6-356" fmla="*/ 4528336 h 4630141"/>
                <a:gd name="connsiteX7-357" fmla="*/ 0 w 8467873"/>
                <a:gd name="connsiteY7-358" fmla="*/ 3658318 h 4630141"/>
                <a:gd name="connsiteX8-359" fmla="*/ 123825 w 8467873"/>
                <a:gd name="connsiteY8-360" fmla="*/ 816507 h 4630141"/>
                <a:gd name="connsiteX0-361" fmla="*/ 123825 w 8467873"/>
                <a:gd name="connsiteY0-362" fmla="*/ 816507 h 4630141"/>
                <a:gd name="connsiteX1-363" fmla="*/ 327093 w 8467873"/>
                <a:gd name="connsiteY1-364" fmla="*/ 51264 h 4630141"/>
                <a:gd name="connsiteX2-365" fmla="*/ 7624644 w 8467873"/>
                <a:gd name="connsiteY2-366" fmla="*/ 108414 h 4630141"/>
                <a:gd name="connsiteX3-367" fmla="*/ 8437512 w 8467873"/>
                <a:gd name="connsiteY3-368" fmla="*/ 806982 h 4630141"/>
                <a:gd name="connsiteX4-369" fmla="*/ 8466087 w 8467873"/>
                <a:gd name="connsiteY4-370" fmla="*/ 3782143 h 4630141"/>
                <a:gd name="connsiteX5-371" fmla="*/ 7777044 w 8467873"/>
                <a:gd name="connsiteY5-372" fmla="*/ 4404511 h 4630141"/>
                <a:gd name="connsiteX6-373" fmla="*/ 603318 w 8467873"/>
                <a:gd name="connsiteY6-374" fmla="*/ 4528336 h 4630141"/>
                <a:gd name="connsiteX7-375" fmla="*/ 0 w 8467873"/>
                <a:gd name="connsiteY7-376" fmla="*/ 3658318 h 4630141"/>
                <a:gd name="connsiteX8-377" fmla="*/ 123825 w 8467873"/>
                <a:gd name="connsiteY8-378" fmla="*/ 816507 h 4630141"/>
                <a:gd name="connsiteX0-379" fmla="*/ 123825 w 8467873"/>
                <a:gd name="connsiteY0-380" fmla="*/ 766680 h 4580314"/>
                <a:gd name="connsiteX1-381" fmla="*/ 327093 w 8467873"/>
                <a:gd name="connsiteY1-382" fmla="*/ 1437 h 4580314"/>
                <a:gd name="connsiteX2-383" fmla="*/ 7624644 w 8467873"/>
                <a:gd name="connsiteY2-384" fmla="*/ 58587 h 4580314"/>
                <a:gd name="connsiteX3-385" fmla="*/ 8437512 w 8467873"/>
                <a:gd name="connsiteY3-386" fmla="*/ 757155 h 4580314"/>
                <a:gd name="connsiteX4-387" fmla="*/ 8466087 w 8467873"/>
                <a:gd name="connsiteY4-388" fmla="*/ 3732316 h 4580314"/>
                <a:gd name="connsiteX5-389" fmla="*/ 7777044 w 8467873"/>
                <a:gd name="connsiteY5-390" fmla="*/ 4354684 h 4580314"/>
                <a:gd name="connsiteX6-391" fmla="*/ 603318 w 8467873"/>
                <a:gd name="connsiteY6-392" fmla="*/ 4478509 h 4580314"/>
                <a:gd name="connsiteX7-393" fmla="*/ 0 w 8467873"/>
                <a:gd name="connsiteY7-394" fmla="*/ 3608491 h 4580314"/>
                <a:gd name="connsiteX8-395" fmla="*/ 123825 w 8467873"/>
                <a:gd name="connsiteY8-396" fmla="*/ 766680 h 4580314"/>
                <a:gd name="connsiteX0-397" fmla="*/ 123825 w 8504497"/>
                <a:gd name="connsiteY0-398" fmla="*/ 766680 h 4580314"/>
                <a:gd name="connsiteX1-399" fmla="*/ 327093 w 8504497"/>
                <a:gd name="connsiteY1-400" fmla="*/ 1437 h 4580314"/>
                <a:gd name="connsiteX2-401" fmla="*/ 7624644 w 8504497"/>
                <a:gd name="connsiteY2-402" fmla="*/ 58587 h 4580314"/>
                <a:gd name="connsiteX3-403" fmla="*/ 8475612 w 8504497"/>
                <a:gd name="connsiteY3-404" fmla="*/ 728580 h 4580314"/>
                <a:gd name="connsiteX4-405" fmla="*/ 8466087 w 8504497"/>
                <a:gd name="connsiteY4-406" fmla="*/ 3732316 h 4580314"/>
                <a:gd name="connsiteX5-407" fmla="*/ 7777044 w 8504497"/>
                <a:gd name="connsiteY5-408" fmla="*/ 4354684 h 4580314"/>
                <a:gd name="connsiteX6-409" fmla="*/ 603318 w 8504497"/>
                <a:gd name="connsiteY6-410" fmla="*/ 4478509 h 4580314"/>
                <a:gd name="connsiteX7-411" fmla="*/ 0 w 8504497"/>
                <a:gd name="connsiteY7-412" fmla="*/ 3608491 h 4580314"/>
                <a:gd name="connsiteX8-413" fmla="*/ 123825 w 8504497"/>
                <a:gd name="connsiteY8-414" fmla="*/ 766680 h 4580314"/>
                <a:gd name="connsiteX0-415" fmla="*/ 123825 w 8503811"/>
                <a:gd name="connsiteY0-416" fmla="*/ 784293 h 4597927"/>
                <a:gd name="connsiteX1-417" fmla="*/ 327093 w 8503811"/>
                <a:gd name="connsiteY1-418" fmla="*/ 19050 h 4597927"/>
                <a:gd name="connsiteX2-419" fmla="*/ 7605594 w 8503811"/>
                <a:gd name="connsiteY2-420" fmla="*/ 0 h 4597927"/>
                <a:gd name="connsiteX3-421" fmla="*/ 8475612 w 8503811"/>
                <a:gd name="connsiteY3-422" fmla="*/ 746193 h 4597927"/>
                <a:gd name="connsiteX4-423" fmla="*/ 8466087 w 8503811"/>
                <a:gd name="connsiteY4-424" fmla="*/ 3749929 h 4597927"/>
                <a:gd name="connsiteX5-425" fmla="*/ 7777044 w 8503811"/>
                <a:gd name="connsiteY5-426" fmla="*/ 4372297 h 4597927"/>
                <a:gd name="connsiteX6-427" fmla="*/ 603318 w 8503811"/>
                <a:gd name="connsiteY6-428" fmla="*/ 4496122 h 4597927"/>
                <a:gd name="connsiteX7-429" fmla="*/ 0 w 8503811"/>
                <a:gd name="connsiteY7-430" fmla="*/ 3626104 h 4597927"/>
                <a:gd name="connsiteX8-431" fmla="*/ 123825 w 8503811"/>
                <a:gd name="connsiteY8-432" fmla="*/ 784293 h 4597927"/>
                <a:gd name="connsiteX0-433" fmla="*/ 123825 w 8532762"/>
                <a:gd name="connsiteY0-434" fmla="*/ 784293 h 4597927"/>
                <a:gd name="connsiteX1-435" fmla="*/ 327093 w 8532762"/>
                <a:gd name="connsiteY1-436" fmla="*/ 19050 h 4597927"/>
                <a:gd name="connsiteX2-437" fmla="*/ 7605594 w 8532762"/>
                <a:gd name="connsiteY2-438" fmla="*/ 0 h 4597927"/>
                <a:gd name="connsiteX3-439" fmla="*/ 8475612 w 8532762"/>
                <a:gd name="connsiteY3-440" fmla="*/ 746193 h 4597927"/>
                <a:gd name="connsiteX4-441" fmla="*/ 8532762 w 8532762"/>
                <a:gd name="connsiteY4-442" fmla="*/ 3826129 h 4597927"/>
                <a:gd name="connsiteX5-443" fmla="*/ 7777044 w 8532762"/>
                <a:gd name="connsiteY5-444" fmla="*/ 4372297 h 4597927"/>
                <a:gd name="connsiteX6-445" fmla="*/ 603318 w 8532762"/>
                <a:gd name="connsiteY6-446" fmla="*/ 4496122 h 4597927"/>
                <a:gd name="connsiteX7-447" fmla="*/ 0 w 8532762"/>
                <a:gd name="connsiteY7-448" fmla="*/ 3626104 h 4597927"/>
                <a:gd name="connsiteX8-449" fmla="*/ 123825 w 8532762"/>
                <a:gd name="connsiteY8-450" fmla="*/ 784293 h 4597927"/>
                <a:gd name="connsiteX0-451" fmla="*/ 123825 w 8532762"/>
                <a:gd name="connsiteY0-452" fmla="*/ 784293 h 4597927"/>
                <a:gd name="connsiteX1-453" fmla="*/ 327093 w 8532762"/>
                <a:gd name="connsiteY1-454" fmla="*/ 19050 h 4597927"/>
                <a:gd name="connsiteX2-455" fmla="*/ 7605594 w 8532762"/>
                <a:gd name="connsiteY2-456" fmla="*/ 0 h 4597927"/>
                <a:gd name="connsiteX3-457" fmla="*/ 8475612 w 8532762"/>
                <a:gd name="connsiteY3-458" fmla="*/ 746193 h 4597927"/>
                <a:gd name="connsiteX4-459" fmla="*/ 8532762 w 8532762"/>
                <a:gd name="connsiteY4-460" fmla="*/ 3826129 h 4597927"/>
                <a:gd name="connsiteX5-461" fmla="*/ 7777044 w 8532762"/>
                <a:gd name="connsiteY5-462" fmla="*/ 4372297 h 4597927"/>
                <a:gd name="connsiteX6-463" fmla="*/ 603318 w 8532762"/>
                <a:gd name="connsiteY6-464" fmla="*/ 4496122 h 4597927"/>
                <a:gd name="connsiteX7-465" fmla="*/ 0 w 8532762"/>
                <a:gd name="connsiteY7-466" fmla="*/ 3626104 h 4597927"/>
                <a:gd name="connsiteX8-467" fmla="*/ 123825 w 8532762"/>
                <a:gd name="connsiteY8-468" fmla="*/ 784293 h 4597927"/>
                <a:gd name="connsiteX0-469" fmla="*/ 89580 w 8498517"/>
                <a:gd name="connsiteY0-470" fmla="*/ 784293 h 4597927"/>
                <a:gd name="connsiteX1-471" fmla="*/ 292848 w 8498517"/>
                <a:gd name="connsiteY1-472" fmla="*/ 19050 h 4597927"/>
                <a:gd name="connsiteX2-473" fmla="*/ 7571349 w 8498517"/>
                <a:gd name="connsiteY2-474" fmla="*/ 0 h 4597927"/>
                <a:gd name="connsiteX3-475" fmla="*/ 8441367 w 8498517"/>
                <a:gd name="connsiteY3-476" fmla="*/ 746193 h 4597927"/>
                <a:gd name="connsiteX4-477" fmla="*/ 8498517 w 8498517"/>
                <a:gd name="connsiteY4-478" fmla="*/ 3826129 h 4597927"/>
                <a:gd name="connsiteX5-479" fmla="*/ 7742799 w 8498517"/>
                <a:gd name="connsiteY5-480" fmla="*/ 4372297 h 4597927"/>
                <a:gd name="connsiteX6-481" fmla="*/ 569073 w 8498517"/>
                <a:gd name="connsiteY6-482" fmla="*/ 4496122 h 4597927"/>
                <a:gd name="connsiteX7-483" fmla="*/ 22905 w 8498517"/>
                <a:gd name="connsiteY7-484" fmla="*/ 3692779 h 4597927"/>
                <a:gd name="connsiteX8-485" fmla="*/ 89580 w 8498517"/>
                <a:gd name="connsiteY8-486" fmla="*/ 784293 h 4597927"/>
                <a:gd name="connsiteX0-487" fmla="*/ 89580 w 8498517"/>
                <a:gd name="connsiteY0-488" fmla="*/ 784293 h 4597927"/>
                <a:gd name="connsiteX1-489" fmla="*/ 292848 w 8498517"/>
                <a:gd name="connsiteY1-490" fmla="*/ 19050 h 4597927"/>
                <a:gd name="connsiteX2-491" fmla="*/ 7571349 w 8498517"/>
                <a:gd name="connsiteY2-492" fmla="*/ 0 h 4597927"/>
                <a:gd name="connsiteX3-493" fmla="*/ 8441367 w 8498517"/>
                <a:gd name="connsiteY3-494" fmla="*/ 746193 h 4597927"/>
                <a:gd name="connsiteX4-495" fmla="*/ 8498517 w 8498517"/>
                <a:gd name="connsiteY4-496" fmla="*/ 3826129 h 4597927"/>
                <a:gd name="connsiteX5-497" fmla="*/ 7742799 w 8498517"/>
                <a:gd name="connsiteY5-498" fmla="*/ 4372297 h 4597927"/>
                <a:gd name="connsiteX6-499" fmla="*/ 569073 w 8498517"/>
                <a:gd name="connsiteY6-500" fmla="*/ 4496122 h 4597927"/>
                <a:gd name="connsiteX7-501" fmla="*/ 22905 w 8498517"/>
                <a:gd name="connsiteY7-502" fmla="*/ 3692779 h 4597927"/>
                <a:gd name="connsiteX8-503" fmla="*/ 89580 w 8498517"/>
                <a:gd name="connsiteY8-504" fmla="*/ 784293 h 45979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498517" h="4597927">
                  <a:moveTo>
                    <a:pt x="89580" y="784293"/>
                  </a:moveTo>
                  <a:cubicBezTo>
                    <a:pt x="89580" y="393224"/>
                    <a:pt x="-212521" y="-9525"/>
                    <a:pt x="292848" y="19050"/>
                  </a:cubicBezTo>
                  <a:lnTo>
                    <a:pt x="7571349" y="0"/>
                  </a:lnTo>
                  <a:cubicBezTo>
                    <a:pt x="7962418" y="0"/>
                    <a:pt x="8612817" y="50324"/>
                    <a:pt x="8441367" y="746193"/>
                  </a:cubicBezTo>
                  <a:cubicBezTo>
                    <a:pt x="8450892" y="1737913"/>
                    <a:pt x="8365167" y="2501034"/>
                    <a:pt x="8498517" y="3826129"/>
                  </a:cubicBezTo>
                  <a:cubicBezTo>
                    <a:pt x="8498517" y="4217198"/>
                    <a:pt x="8133868" y="4372297"/>
                    <a:pt x="7742799" y="4372297"/>
                  </a:cubicBezTo>
                  <a:cubicBezTo>
                    <a:pt x="3144932" y="4619947"/>
                    <a:pt x="2204665" y="4667572"/>
                    <a:pt x="569073" y="4496122"/>
                  </a:cubicBezTo>
                  <a:cubicBezTo>
                    <a:pt x="178004" y="4496122"/>
                    <a:pt x="32430" y="4426748"/>
                    <a:pt x="22905" y="3692779"/>
                  </a:cubicBezTo>
                  <a:cubicBezTo>
                    <a:pt x="178480" y="1497734"/>
                    <a:pt x="48305" y="1731563"/>
                    <a:pt x="89580" y="7842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9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20C0837-72D8-426B-8F91-7AB8BB0773C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3.wmf"/><Relationship Id="rId18" Type="http://schemas.openxmlformats.org/officeDocument/2006/relationships/vmlDrawing" Target="../drawings/vmlDrawing1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0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19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7.wmf"/><Relationship Id="rId1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21.wmf"/><Relationship Id="rId1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.bin"/><Relationship Id="rId8" Type="http://schemas.openxmlformats.org/officeDocument/2006/relationships/image" Target="../media/image27.w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5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24.wmf"/><Relationship Id="rId14" Type="http://schemas.openxmlformats.org/officeDocument/2006/relationships/vmlDrawing" Target="../drawings/vmlDrawing3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9.wmf"/><Relationship Id="rId11" Type="http://schemas.openxmlformats.org/officeDocument/2006/relationships/oleObject" Target="../embeddings/oleObject17.bin"/><Relationship Id="rId10" Type="http://schemas.openxmlformats.org/officeDocument/2006/relationships/image" Target="../media/image28.wmf"/><Relationship Id="rId1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wmf"/><Relationship Id="rId8" Type="http://schemas.openxmlformats.org/officeDocument/2006/relationships/oleObject" Target="../embeddings/oleObject21.bin"/><Relationship Id="rId7" Type="http://schemas.openxmlformats.org/officeDocument/2006/relationships/image" Target="../media/image33.wmf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9.bin"/><Relationship Id="rId3" Type="http://schemas.openxmlformats.org/officeDocument/2006/relationships/image" Target="../media/image31.wmf"/><Relationship Id="rId23" Type="http://schemas.openxmlformats.org/officeDocument/2006/relationships/vmlDrawing" Target="../drawings/vmlDrawing4.vml"/><Relationship Id="rId22" Type="http://schemas.openxmlformats.org/officeDocument/2006/relationships/slideLayout" Target="../slideLayouts/slideLayout2.xml"/><Relationship Id="rId21" Type="http://schemas.openxmlformats.org/officeDocument/2006/relationships/oleObject" Target="../embeddings/oleObject29.bin"/><Relationship Id="rId20" Type="http://schemas.openxmlformats.org/officeDocument/2006/relationships/oleObject" Target="../embeddings/oleObject28.bin"/><Relationship Id="rId2" Type="http://schemas.openxmlformats.org/officeDocument/2006/relationships/oleObject" Target="../embeddings/oleObject18.bin"/><Relationship Id="rId19" Type="http://schemas.openxmlformats.org/officeDocument/2006/relationships/oleObject" Target="../embeddings/oleObject27.bin"/><Relationship Id="rId18" Type="http://schemas.openxmlformats.org/officeDocument/2006/relationships/image" Target="../media/image38.wmf"/><Relationship Id="rId17" Type="http://schemas.openxmlformats.org/officeDocument/2006/relationships/oleObject" Target="../embeddings/oleObject26.bin"/><Relationship Id="rId16" Type="http://schemas.openxmlformats.org/officeDocument/2006/relationships/image" Target="../media/image37.wmf"/><Relationship Id="rId15" Type="http://schemas.openxmlformats.org/officeDocument/2006/relationships/oleObject" Target="../embeddings/oleObject25.bin"/><Relationship Id="rId14" Type="http://schemas.openxmlformats.org/officeDocument/2006/relationships/oleObject" Target="../embeddings/oleObject24.bin"/><Relationship Id="rId13" Type="http://schemas.openxmlformats.org/officeDocument/2006/relationships/image" Target="../media/image36.wmf"/><Relationship Id="rId12" Type="http://schemas.openxmlformats.org/officeDocument/2006/relationships/oleObject" Target="../embeddings/oleObject23.bin"/><Relationship Id="rId11" Type="http://schemas.openxmlformats.org/officeDocument/2006/relationships/image" Target="../media/image35.wmf"/><Relationship Id="rId10" Type="http://schemas.openxmlformats.org/officeDocument/2006/relationships/oleObject" Target="../embeddings/oleObject22.bin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.bin"/><Relationship Id="rId8" Type="http://schemas.openxmlformats.org/officeDocument/2006/relationships/image" Target="../media/image42.wmf"/><Relationship Id="rId7" Type="http://schemas.openxmlformats.org/officeDocument/2006/relationships/oleObject" Target="../embeddings/oleObject33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31.bin"/><Relationship Id="rId29" Type="http://schemas.openxmlformats.org/officeDocument/2006/relationships/vmlDrawing" Target="../drawings/vmlDrawing5.vml"/><Relationship Id="rId28" Type="http://schemas.openxmlformats.org/officeDocument/2006/relationships/slideLayout" Target="../slideLayouts/slideLayout2.xml"/><Relationship Id="rId27" Type="http://schemas.openxmlformats.org/officeDocument/2006/relationships/image" Target="../media/image8.emf"/><Relationship Id="rId26" Type="http://schemas.openxmlformats.org/officeDocument/2006/relationships/image" Target="../media/image51.wmf"/><Relationship Id="rId25" Type="http://schemas.openxmlformats.org/officeDocument/2006/relationships/oleObject" Target="../embeddings/oleObject42.bin"/><Relationship Id="rId24" Type="http://schemas.openxmlformats.org/officeDocument/2006/relationships/image" Target="../media/image50.wmf"/><Relationship Id="rId23" Type="http://schemas.openxmlformats.org/officeDocument/2006/relationships/oleObject" Target="../embeddings/oleObject41.bin"/><Relationship Id="rId22" Type="http://schemas.openxmlformats.org/officeDocument/2006/relationships/image" Target="../media/image49.wmf"/><Relationship Id="rId21" Type="http://schemas.openxmlformats.org/officeDocument/2006/relationships/oleObject" Target="../embeddings/oleObject40.bin"/><Relationship Id="rId20" Type="http://schemas.openxmlformats.org/officeDocument/2006/relationships/image" Target="../media/image48.wmf"/><Relationship Id="rId2" Type="http://schemas.openxmlformats.org/officeDocument/2006/relationships/image" Target="../media/image39.wmf"/><Relationship Id="rId19" Type="http://schemas.openxmlformats.org/officeDocument/2006/relationships/oleObject" Target="../embeddings/oleObject39.bin"/><Relationship Id="rId18" Type="http://schemas.openxmlformats.org/officeDocument/2006/relationships/image" Target="../media/image47.wmf"/><Relationship Id="rId17" Type="http://schemas.openxmlformats.org/officeDocument/2006/relationships/oleObject" Target="../embeddings/oleObject38.bin"/><Relationship Id="rId16" Type="http://schemas.openxmlformats.org/officeDocument/2006/relationships/image" Target="../media/image46.wmf"/><Relationship Id="rId15" Type="http://schemas.openxmlformats.org/officeDocument/2006/relationships/oleObject" Target="../embeddings/oleObject37.bin"/><Relationship Id="rId14" Type="http://schemas.openxmlformats.org/officeDocument/2006/relationships/image" Target="../media/image45.wmf"/><Relationship Id="rId13" Type="http://schemas.openxmlformats.org/officeDocument/2006/relationships/oleObject" Target="../embeddings/oleObject36.bin"/><Relationship Id="rId12" Type="http://schemas.openxmlformats.org/officeDocument/2006/relationships/image" Target="../media/image44.wmf"/><Relationship Id="rId11" Type="http://schemas.openxmlformats.org/officeDocument/2006/relationships/oleObject" Target="../embeddings/oleObject35.bin"/><Relationship Id="rId10" Type="http://schemas.openxmlformats.org/officeDocument/2006/relationships/image" Target="../media/image43.wmf"/><Relationship Id="rId1" Type="http://schemas.openxmlformats.org/officeDocument/2006/relationships/oleObject" Target="../embeddings/oleObject30.bin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3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52.wmf"/><Relationship Id="rId1" Type="http://schemas.openxmlformats.org/officeDocument/2006/relationships/oleObject" Target="../embeddings/oleObject43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1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1943708" y="2427734"/>
            <a:ext cx="4392488" cy="9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练习课</a:t>
            </a:r>
            <a:endParaRPr lang="zh-CN" altLang="en-US" sz="4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934" y="1203598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64"/>
          <p:cNvGrpSpPr/>
          <p:nvPr/>
        </p:nvGrpSpPr>
        <p:grpSpPr bwMode="auto">
          <a:xfrm>
            <a:off x="3617913" y="1443038"/>
            <a:ext cx="812800" cy="1076325"/>
            <a:chOff x="5407721" y="1496040"/>
            <a:chExt cx="812884" cy="1077218"/>
          </a:xfrm>
        </p:grpSpPr>
        <p:sp>
          <p:nvSpPr>
            <p:cNvPr id="10337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24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 bwMode="auto">
            <a:xfrm>
              <a:off x="5561724" y="2034648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64"/>
          <p:cNvGrpSpPr/>
          <p:nvPr/>
        </p:nvGrpSpPr>
        <p:grpSpPr bwMode="auto">
          <a:xfrm>
            <a:off x="3630613" y="2522538"/>
            <a:ext cx="812800" cy="1076325"/>
            <a:chOff x="5407721" y="1496040"/>
            <a:chExt cx="812884" cy="1077218"/>
          </a:xfrm>
        </p:grpSpPr>
        <p:sp>
          <p:nvSpPr>
            <p:cNvPr id="10335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34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63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 bwMode="auto">
            <a:xfrm>
              <a:off x="5561724" y="2034648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44" name="组合 75"/>
          <p:cNvGrpSpPr/>
          <p:nvPr/>
        </p:nvGrpSpPr>
        <p:grpSpPr bwMode="auto">
          <a:xfrm>
            <a:off x="273050" y="1443038"/>
            <a:ext cx="1814513" cy="1076325"/>
            <a:chOff x="2405066" y="1057275"/>
            <a:chExt cx="1814509" cy="1076325"/>
          </a:xfrm>
        </p:grpSpPr>
        <p:grpSp>
          <p:nvGrpSpPr>
            <p:cNvPr id="10326" name="组合 53"/>
            <p:cNvGrpSpPr/>
            <p:nvPr/>
          </p:nvGrpSpPr>
          <p:grpSpPr bwMode="auto">
            <a:xfrm>
              <a:off x="2405066" y="1057275"/>
              <a:ext cx="1522412" cy="1076325"/>
              <a:chOff x="5729033" y="1370541"/>
              <a:chExt cx="1521083" cy="1077218"/>
            </a:xfrm>
          </p:grpSpPr>
          <p:grpSp>
            <p:nvGrpSpPr>
              <p:cNvPr id="10328" name="组合 54"/>
              <p:cNvGrpSpPr/>
              <p:nvPr/>
            </p:nvGrpSpPr>
            <p:grpSpPr bwMode="auto">
              <a:xfrm>
                <a:off x="5729033" y="1370541"/>
                <a:ext cx="812884" cy="1077218"/>
                <a:chOff x="5520025" y="1494135"/>
                <a:chExt cx="812884" cy="1077218"/>
              </a:xfrm>
            </p:grpSpPr>
            <p:sp>
              <p:nvSpPr>
                <p:cNvPr id="10333" name="矩形 17"/>
                <p:cNvSpPr>
                  <a:spLocks noChangeArrowheads="1"/>
                </p:cNvSpPr>
                <p:nvPr/>
              </p:nvSpPr>
              <p:spPr bwMode="auto">
                <a:xfrm>
                  <a:off x="5520025" y="1494135"/>
                  <a:ext cx="81367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9" name="直接连接符 18"/>
                <p:cNvCxnSpPr/>
                <p:nvPr/>
              </p:nvCxnSpPr>
              <p:spPr bwMode="auto">
                <a:xfrm>
                  <a:off x="5746839" y="2032743"/>
                  <a:ext cx="3600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29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0331" name="矩形 57"/>
                <p:cNvSpPr>
                  <a:spLocks noChangeArrowheads="1"/>
                </p:cNvSpPr>
                <p:nvPr/>
              </p:nvSpPr>
              <p:spPr bwMode="auto">
                <a:xfrm>
                  <a:off x="5408202" y="1507107"/>
                  <a:ext cx="820019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6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 bwMode="auto">
                <a:xfrm>
                  <a:off x="5646119" y="2045715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330" name="矩形 17"/>
              <p:cNvSpPr>
                <a:spLocks noChangeArrowheads="1"/>
              </p:cNvSpPr>
              <p:nvPr/>
            </p:nvSpPr>
            <p:spPr bwMode="auto">
              <a:xfrm>
                <a:off x="6184246" y="1607275"/>
                <a:ext cx="620170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327" name="矩形 17"/>
            <p:cNvSpPr>
              <a:spLocks noChangeArrowheads="1"/>
            </p:cNvSpPr>
            <p:nvPr/>
          </p:nvSpPr>
          <p:spPr bwMode="auto">
            <a:xfrm>
              <a:off x="3600451" y="1303338"/>
              <a:ext cx="61912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1824038" y="1443038"/>
            <a:ext cx="2066925" cy="1076325"/>
            <a:chOff x="4051300" y="1057275"/>
            <a:chExt cx="2066925" cy="1076325"/>
          </a:xfrm>
        </p:grpSpPr>
        <p:grpSp>
          <p:nvGrpSpPr>
            <p:cNvPr id="10317" name="组合 63"/>
            <p:cNvGrpSpPr/>
            <p:nvPr/>
          </p:nvGrpSpPr>
          <p:grpSpPr bwMode="auto">
            <a:xfrm>
              <a:off x="4051300" y="1057275"/>
              <a:ext cx="1695450" cy="1076325"/>
              <a:chOff x="5616729" y="2709790"/>
              <a:chExt cx="1694809" cy="1077218"/>
            </a:xfrm>
          </p:grpSpPr>
          <p:grpSp>
            <p:nvGrpSpPr>
              <p:cNvPr id="10319" name="组合 64"/>
              <p:cNvGrpSpPr/>
              <p:nvPr/>
            </p:nvGrpSpPr>
            <p:grpSpPr bwMode="auto">
              <a:xfrm>
                <a:off x="5616729" y="2709790"/>
                <a:ext cx="812884" cy="1077218"/>
                <a:chOff x="5407721" y="1496040"/>
                <a:chExt cx="812884" cy="1077218"/>
              </a:xfrm>
            </p:grpSpPr>
            <p:sp>
              <p:nvSpPr>
                <p:cNvPr id="10324" name="矩形 17"/>
                <p:cNvSpPr>
                  <a:spLocks noChangeArrowheads="1"/>
                </p:cNvSpPr>
                <p:nvPr/>
              </p:nvSpPr>
              <p:spPr bwMode="auto">
                <a:xfrm>
                  <a:off x="5407721" y="1496040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9" name="直接连接符 28"/>
                <p:cNvCxnSpPr/>
                <p:nvPr/>
              </p:nvCxnSpPr>
              <p:spPr bwMode="auto">
                <a:xfrm>
                  <a:off x="5561650" y="2034648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320" name="矩形 17"/>
              <p:cNvSpPr>
                <a:spLocks noChangeArrowheads="1"/>
              </p:cNvSpPr>
              <p:nvPr/>
            </p:nvSpPr>
            <p:spPr bwMode="auto">
              <a:xfrm>
                <a:off x="6156275" y="2936991"/>
                <a:ext cx="61889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321" name="组合 66"/>
              <p:cNvGrpSpPr/>
              <p:nvPr/>
            </p:nvGrpSpPr>
            <p:grpSpPr bwMode="auto">
              <a:xfrm>
                <a:off x="6498654" y="2709790"/>
                <a:ext cx="812884" cy="1077218"/>
                <a:chOff x="5415340" y="1489962"/>
                <a:chExt cx="812884" cy="1077218"/>
              </a:xfrm>
            </p:grpSpPr>
            <p:sp>
              <p:nvSpPr>
                <p:cNvPr id="10322" name="矩形 17"/>
                <p:cNvSpPr>
                  <a:spLocks noChangeArrowheads="1"/>
                </p:cNvSpPr>
                <p:nvPr/>
              </p:nvSpPr>
              <p:spPr bwMode="auto">
                <a:xfrm>
                  <a:off x="5415731" y="1489962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7" name="直接连接符 26"/>
                <p:cNvCxnSpPr/>
                <p:nvPr/>
              </p:nvCxnSpPr>
              <p:spPr bwMode="auto">
                <a:xfrm>
                  <a:off x="5569660" y="2028570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318" name="矩形 17"/>
            <p:cNvSpPr>
              <a:spLocks noChangeArrowheads="1"/>
            </p:cNvSpPr>
            <p:nvPr/>
          </p:nvSpPr>
          <p:spPr bwMode="auto">
            <a:xfrm>
              <a:off x="5499100" y="1287463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246" name="组合 74"/>
          <p:cNvGrpSpPr/>
          <p:nvPr/>
        </p:nvGrpSpPr>
        <p:grpSpPr bwMode="auto">
          <a:xfrm>
            <a:off x="304800" y="2522538"/>
            <a:ext cx="1785938" cy="1076325"/>
            <a:chOff x="2436811" y="2524125"/>
            <a:chExt cx="1785939" cy="1076325"/>
          </a:xfrm>
        </p:grpSpPr>
        <p:grpSp>
          <p:nvGrpSpPr>
            <p:cNvPr id="10308" name="组合 53"/>
            <p:cNvGrpSpPr/>
            <p:nvPr/>
          </p:nvGrpSpPr>
          <p:grpSpPr bwMode="auto">
            <a:xfrm>
              <a:off x="2436811" y="2524125"/>
              <a:ext cx="1503362" cy="1076325"/>
              <a:chOff x="5748065" y="1370541"/>
              <a:chExt cx="1502051" cy="1077218"/>
            </a:xfrm>
          </p:grpSpPr>
          <p:grpSp>
            <p:nvGrpSpPr>
              <p:cNvPr id="10310" name="组合 54"/>
              <p:cNvGrpSpPr/>
              <p:nvPr/>
            </p:nvGrpSpPr>
            <p:grpSpPr bwMode="auto">
              <a:xfrm>
                <a:off x="5748065" y="1370541"/>
                <a:ext cx="812884" cy="1077218"/>
                <a:chOff x="5539057" y="1494135"/>
                <a:chExt cx="812884" cy="1077218"/>
              </a:xfrm>
            </p:grpSpPr>
            <p:sp>
              <p:nvSpPr>
                <p:cNvPr id="10315" name="矩形 17"/>
                <p:cNvSpPr>
                  <a:spLocks noChangeArrowheads="1"/>
                </p:cNvSpPr>
                <p:nvPr/>
              </p:nvSpPr>
              <p:spPr bwMode="auto">
                <a:xfrm>
                  <a:off x="5539057" y="1494135"/>
                  <a:ext cx="82002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9" name="直接连接符 38"/>
                <p:cNvCxnSpPr/>
                <p:nvPr/>
              </p:nvCxnSpPr>
              <p:spPr bwMode="auto">
                <a:xfrm>
                  <a:off x="5765872" y="2032743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11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0313" name="矩形 57"/>
                <p:cNvSpPr>
                  <a:spLocks noChangeArrowheads="1"/>
                </p:cNvSpPr>
                <p:nvPr/>
              </p:nvSpPr>
              <p:spPr bwMode="auto">
                <a:xfrm>
                  <a:off x="5414548" y="1507107"/>
                  <a:ext cx="813678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9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 bwMode="auto">
                <a:xfrm>
                  <a:off x="5646121" y="204571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312" name="矩形 17"/>
              <p:cNvSpPr>
                <a:spLocks noChangeArrowheads="1"/>
              </p:cNvSpPr>
              <p:nvPr/>
            </p:nvSpPr>
            <p:spPr bwMode="auto">
              <a:xfrm>
                <a:off x="6203280" y="1597742"/>
                <a:ext cx="620173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309" name="矩形 17"/>
            <p:cNvSpPr>
              <a:spLocks noChangeArrowheads="1"/>
            </p:cNvSpPr>
            <p:nvPr/>
          </p:nvSpPr>
          <p:spPr bwMode="auto">
            <a:xfrm>
              <a:off x="3603624" y="2770188"/>
              <a:ext cx="6191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 bwMode="auto">
          <a:xfrm>
            <a:off x="1836738" y="2522538"/>
            <a:ext cx="2066925" cy="1076325"/>
            <a:chOff x="4064000" y="2524125"/>
            <a:chExt cx="2066925" cy="1076325"/>
          </a:xfrm>
        </p:grpSpPr>
        <p:grpSp>
          <p:nvGrpSpPr>
            <p:cNvPr id="10299" name="组合 63"/>
            <p:cNvGrpSpPr/>
            <p:nvPr/>
          </p:nvGrpSpPr>
          <p:grpSpPr bwMode="auto">
            <a:xfrm>
              <a:off x="4064000" y="2524125"/>
              <a:ext cx="1695450" cy="1076325"/>
              <a:chOff x="5616729" y="2709790"/>
              <a:chExt cx="1694809" cy="1077218"/>
            </a:xfrm>
          </p:grpSpPr>
          <p:grpSp>
            <p:nvGrpSpPr>
              <p:cNvPr id="10301" name="组合 64"/>
              <p:cNvGrpSpPr/>
              <p:nvPr/>
            </p:nvGrpSpPr>
            <p:grpSpPr bwMode="auto">
              <a:xfrm>
                <a:off x="5616729" y="2709790"/>
                <a:ext cx="812884" cy="1077218"/>
                <a:chOff x="5407721" y="1496040"/>
                <a:chExt cx="812884" cy="1077218"/>
              </a:xfrm>
            </p:grpSpPr>
            <p:sp>
              <p:nvSpPr>
                <p:cNvPr id="10306" name="矩形 17"/>
                <p:cNvSpPr>
                  <a:spLocks noChangeArrowheads="1"/>
                </p:cNvSpPr>
                <p:nvPr/>
              </p:nvSpPr>
              <p:spPr bwMode="auto">
                <a:xfrm>
                  <a:off x="5407721" y="1496040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27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63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9" name="直接连接符 48"/>
                <p:cNvCxnSpPr/>
                <p:nvPr/>
              </p:nvCxnSpPr>
              <p:spPr bwMode="auto">
                <a:xfrm>
                  <a:off x="5561650" y="2034648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302" name="矩形 17"/>
              <p:cNvSpPr>
                <a:spLocks noChangeArrowheads="1"/>
              </p:cNvSpPr>
              <p:nvPr/>
            </p:nvSpPr>
            <p:spPr bwMode="auto">
              <a:xfrm>
                <a:off x="6165796" y="2936991"/>
                <a:ext cx="61889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303" name="组合 66"/>
              <p:cNvGrpSpPr/>
              <p:nvPr/>
            </p:nvGrpSpPr>
            <p:grpSpPr bwMode="auto">
              <a:xfrm>
                <a:off x="6498654" y="2709790"/>
                <a:ext cx="812884" cy="1077218"/>
                <a:chOff x="5415340" y="1489962"/>
                <a:chExt cx="812884" cy="1077218"/>
              </a:xfrm>
            </p:grpSpPr>
            <p:sp>
              <p:nvSpPr>
                <p:cNvPr id="10304" name="矩形 17"/>
                <p:cNvSpPr>
                  <a:spLocks noChangeArrowheads="1"/>
                </p:cNvSpPr>
                <p:nvPr/>
              </p:nvSpPr>
              <p:spPr bwMode="auto">
                <a:xfrm>
                  <a:off x="5415731" y="1489962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63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7" name="直接连接符 46"/>
                <p:cNvCxnSpPr/>
                <p:nvPr/>
              </p:nvCxnSpPr>
              <p:spPr bwMode="auto">
                <a:xfrm>
                  <a:off x="5569660" y="2028570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300" name="矩形 17"/>
            <p:cNvSpPr>
              <a:spLocks noChangeArrowheads="1"/>
            </p:cNvSpPr>
            <p:nvPr/>
          </p:nvSpPr>
          <p:spPr bwMode="auto">
            <a:xfrm>
              <a:off x="5511800" y="2770188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组合 64"/>
          <p:cNvGrpSpPr/>
          <p:nvPr/>
        </p:nvGrpSpPr>
        <p:grpSpPr bwMode="auto">
          <a:xfrm>
            <a:off x="7961313" y="2513013"/>
            <a:ext cx="812800" cy="1076325"/>
            <a:chOff x="5407721" y="1496040"/>
            <a:chExt cx="812884" cy="1077218"/>
          </a:xfrm>
        </p:grpSpPr>
        <p:sp>
          <p:nvSpPr>
            <p:cNvPr id="10297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 bwMode="auto">
            <a:xfrm>
              <a:off x="5574425" y="2034648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64"/>
          <p:cNvGrpSpPr/>
          <p:nvPr/>
        </p:nvGrpSpPr>
        <p:grpSpPr bwMode="auto">
          <a:xfrm>
            <a:off x="7926388" y="1455738"/>
            <a:ext cx="812800" cy="1076325"/>
            <a:chOff x="5407721" y="1496040"/>
            <a:chExt cx="812884" cy="1077218"/>
          </a:xfrm>
        </p:grpSpPr>
        <p:sp>
          <p:nvSpPr>
            <p:cNvPr id="10295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 bwMode="auto">
            <a:xfrm>
              <a:off x="5574425" y="2034648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50" name="组合 176"/>
          <p:cNvGrpSpPr/>
          <p:nvPr/>
        </p:nvGrpSpPr>
        <p:grpSpPr bwMode="auto">
          <a:xfrm>
            <a:off x="4616450" y="2513013"/>
            <a:ext cx="1814513" cy="1076325"/>
            <a:chOff x="2405066" y="1057275"/>
            <a:chExt cx="1814509" cy="1076325"/>
          </a:xfrm>
        </p:grpSpPr>
        <p:grpSp>
          <p:nvGrpSpPr>
            <p:cNvPr id="10286" name="组合 53"/>
            <p:cNvGrpSpPr/>
            <p:nvPr/>
          </p:nvGrpSpPr>
          <p:grpSpPr bwMode="auto">
            <a:xfrm>
              <a:off x="2405066" y="1057275"/>
              <a:ext cx="1522412" cy="1076325"/>
              <a:chOff x="5729033" y="1370541"/>
              <a:chExt cx="1521083" cy="1077218"/>
            </a:xfrm>
          </p:grpSpPr>
          <p:grpSp>
            <p:nvGrpSpPr>
              <p:cNvPr id="10288" name="组合 54"/>
              <p:cNvGrpSpPr/>
              <p:nvPr/>
            </p:nvGrpSpPr>
            <p:grpSpPr bwMode="auto">
              <a:xfrm>
                <a:off x="5729033" y="1370541"/>
                <a:ext cx="812884" cy="1077218"/>
                <a:chOff x="5520025" y="1494135"/>
                <a:chExt cx="812884" cy="1077218"/>
              </a:xfrm>
            </p:grpSpPr>
            <p:sp>
              <p:nvSpPr>
                <p:cNvPr id="10293" name="矩形 17"/>
                <p:cNvSpPr>
                  <a:spLocks noChangeArrowheads="1"/>
                </p:cNvSpPr>
                <p:nvPr/>
              </p:nvSpPr>
              <p:spPr bwMode="auto">
                <a:xfrm>
                  <a:off x="5520025" y="1494135"/>
                  <a:ext cx="81367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5" name="直接连接符 64"/>
                <p:cNvCxnSpPr/>
                <p:nvPr/>
              </p:nvCxnSpPr>
              <p:spPr bwMode="auto">
                <a:xfrm>
                  <a:off x="5746839" y="2032743"/>
                  <a:ext cx="3600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289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0291" name="矩形 57"/>
                <p:cNvSpPr>
                  <a:spLocks noChangeArrowheads="1"/>
                </p:cNvSpPr>
                <p:nvPr/>
              </p:nvSpPr>
              <p:spPr bwMode="auto">
                <a:xfrm>
                  <a:off x="5408202" y="1507107"/>
                  <a:ext cx="820019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3" name="直接连接符 62"/>
                <p:cNvCxnSpPr/>
                <p:nvPr/>
              </p:nvCxnSpPr>
              <p:spPr bwMode="auto">
                <a:xfrm>
                  <a:off x="5646119" y="2045715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290" name="矩形 17"/>
              <p:cNvSpPr>
                <a:spLocks noChangeArrowheads="1"/>
              </p:cNvSpPr>
              <p:nvPr/>
            </p:nvSpPr>
            <p:spPr bwMode="auto">
              <a:xfrm>
                <a:off x="6184246" y="1607275"/>
                <a:ext cx="620170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287" name="矩形 17"/>
            <p:cNvSpPr>
              <a:spLocks noChangeArrowheads="1"/>
            </p:cNvSpPr>
            <p:nvPr/>
          </p:nvSpPr>
          <p:spPr bwMode="auto">
            <a:xfrm>
              <a:off x="3600451" y="1303338"/>
              <a:ext cx="61912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 bwMode="auto">
          <a:xfrm>
            <a:off x="6167438" y="2513013"/>
            <a:ext cx="2066925" cy="1076325"/>
            <a:chOff x="4051300" y="1057275"/>
            <a:chExt cx="2066925" cy="1076325"/>
          </a:xfrm>
        </p:grpSpPr>
        <p:grpSp>
          <p:nvGrpSpPr>
            <p:cNvPr id="10277" name="组合 63"/>
            <p:cNvGrpSpPr/>
            <p:nvPr/>
          </p:nvGrpSpPr>
          <p:grpSpPr bwMode="auto">
            <a:xfrm>
              <a:off x="4051300" y="1057275"/>
              <a:ext cx="1695450" cy="1076325"/>
              <a:chOff x="5616729" y="2709790"/>
              <a:chExt cx="1694809" cy="1077218"/>
            </a:xfrm>
          </p:grpSpPr>
          <p:grpSp>
            <p:nvGrpSpPr>
              <p:cNvPr id="10279" name="组合 64"/>
              <p:cNvGrpSpPr/>
              <p:nvPr/>
            </p:nvGrpSpPr>
            <p:grpSpPr bwMode="auto">
              <a:xfrm>
                <a:off x="5616729" y="2709790"/>
                <a:ext cx="812884" cy="1077218"/>
                <a:chOff x="5407721" y="1496040"/>
                <a:chExt cx="812884" cy="1077218"/>
              </a:xfrm>
            </p:grpSpPr>
            <p:sp>
              <p:nvSpPr>
                <p:cNvPr id="10284" name="矩形 194"/>
                <p:cNvSpPr>
                  <a:spLocks noChangeArrowheads="1"/>
                </p:cNvSpPr>
                <p:nvPr/>
              </p:nvSpPr>
              <p:spPr bwMode="auto">
                <a:xfrm>
                  <a:off x="5407721" y="1496040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5" name="直接连接符 74"/>
                <p:cNvCxnSpPr/>
                <p:nvPr/>
              </p:nvCxnSpPr>
              <p:spPr bwMode="auto">
                <a:xfrm>
                  <a:off x="5561650" y="2034648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280" name="矩形 17"/>
              <p:cNvSpPr>
                <a:spLocks noChangeArrowheads="1"/>
              </p:cNvSpPr>
              <p:nvPr/>
            </p:nvSpPr>
            <p:spPr bwMode="auto">
              <a:xfrm>
                <a:off x="6156275" y="2936991"/>
                <a:ext cx="61889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281" name="组合 66"/>
              <p:cNvGrpSpPr/>
              <p:nvPr/>
            </p:nvGrpSpPr>
            <p:grpSpPr bwMode="auto">
              <a:xfrm>
                <a:off x="6498654" y="2709790"/>
                <a:ext cx="812884" cy="1077218"/>
                <a:chOff x="5415340" y="1489962"/>
                <a:chExt cx="812884" cy="1077218"/>
              </a:xfrm>
            </p:grpSpPr>
            <p:sp>
              <p:nvSpPr>
                <p:cNvPr id="10282" name="矩形 17"/>
                <p:cNvSpPr>
                  <a:spLocks noChangeArrowheads="1"/>
                </p:cNvSpPr>
                <p:nvPr/>
              </p:nvSpPr>
              <p:spPr bwMode="auto">
                <a:xfrm>
                  <a:off x="5415731" y="1489962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3" name="直接连接符 72"/>
                <p:cNvCxnSpPr/>
                <p:nvPr/>
              </p:nvCxnSpPr>
              <p:spPr bwMode="auto">
                <a:xfrm>
                  <a:off x="5569660" y="2028570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278" name="矩形 17"/>
            <p:cNvSpPr>
              <a:spLocks noChangeArrowheads="1"/>
            </p:cNvSpPr>
            <p:nvPr/>
          </p:nvSpPr>
          <p:spPr bwMode="auto">
            <a:xfrm>
              <a:off x="5499100" y="1287463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252" name="组合 196"/>
          <p:cNvGrpSpPr/>
          <p:nvPr/>
        </p:nvGrpSpPr>
        <p:grpSpPr bwMode="auto">
          <a:xfrm>
            <a:off x="4600575" y="1455738"/>
            <a:ext cx="1785938" cy="1076325"/>
            <a:chOff x="2436811" y="2524125"/>
            <a:chExt cx="1785939" cy="1076325"/>
          </a:xfrm>
        </p:grpSpPr>
        <p:grpSp>
          <p:nvGrpSpPr>
            <p:cNvPr id="10268" name="组合 53"/>
            <p:cNvGrpSpPr/>
            <p:nvPr/>
          </p:nvGrpSpPr>
          <p:grpSpPr bwMode="auto">
            <a:xfrm>
              <a:off x="2436811" y="2524125"/>
              <a:ext cx="1503362" cy="1076325"/>
              <a:chOff x="5748065" y="1370541"/>
              <a:chExt cx="1502051" cy="1077218"/>
            </a:xfrm>
          </p:grpSpPr>
          <p:grpSp>
            <p:nvGrpSpPr>
              <p:cNvPr id="10270" name="组合 54"/>
              <p:cNvGrpSpPr/>
              <p:nvPr/>
            </p:nvGrpSpPr>
            <p:grpSpPr bwMode="auto">
              <a:xfrm>
                <a:off x="5748065" y="1370541"/>
                <a:ext cx="812884" cy="1077218"/>
                <a:chOff x="5539057" y="1494135"/>
                <a:chExt cx="812884" cy="1077218"/>
              </a:xfrm>
            </p:grpSpPr>
            <p:sp>
              <p:nvSpPr>
                <p:cNvPr id="10275" name="矩形 17"/>
                <p:cNvSpPr>
                  <a:spLocks noChangeArrowheads="1"/>
                </p:cNvSpPr>
                <p:nvPr/>
              </p:nvSpPr>
              <p:spPr bwMode="auto">
                <a:xfrm>
                  <a:off x="5539057" y="1494135"/>
                  <a:ext cx="82002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9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5" name="直接连接符 84"/>
                <p:cNvCxnSpPr/>
                <p:nvPr/>
              </p:nvCxnSpPr>
              <p:spPr bwMode="auto">
                <a:xfrm>
                  <a:off x="5765872" y="2032743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271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0273" name="矩形 57"/>
                <p:cNvSpPr>
                  <a:spLocks noChangeArrowheads="1"/>
                </p:cNvSpPr>
                <p:nvPr/>
              </p:nvSpPr>
              <p:spPr bwMode="auto">
                <a:xfrm>
                  <a:off x="5414548" y="1507107"/>
                  <a:ext cx="813678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3" name="直接连接符 82"/>
                <p:cNvCxnSpPr/>
                <p:nvPr/>
              </p:nvCxnSpPr>
              <p:spPr bwMode="auto">
                <a:xfrm>
                  <a:off x="5646121" y="204571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272" name="矩形 17"/>
              <p:cNvSpPr>
                <a:spLocks noChangeArrowheads="1"/>
              </p:cNvSpPr>
              <p:nvPr/>
            </p:nvSpPr>
            <p:spPr bwMode="auto">
              <a:xfrm>
                <a:off x="6203280" y="1597742"/>
                <a:ext cx="620173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269" name="矩形 17"/>
            <p:cNvSpPr>
              <a:spLocks noChangeArrowheads="1"/>
            </p:cNvSpPr>
            <p:nvPr/>
          </p:nvSpPr>
          <p:spPr bwMode="auto">
            <a:xfrm>
              <a:off x="3603624" y="2770188"/>
              <a:ext cx="6191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 bwMode="auto">
          <a:xfrm>
            <a:off x="6132513" y="1455738"/>
            <a:ext cx="2066925" cy="1076325"/>
            <a:chOff x="4064000" y="2524125"/>
            <a:chExt cx="2066925" cy="1076325"/>
          </a:xfrm>
        </p:grpSpPr>
        <p:grpSp>
          <p:nvGrpSpPr>
            <p:cNvPr id="10259" name="组合 63"/>
            <p:cNvGrpSpPr/>
            <p:nvPr/>
          </p:nvGrpSpPr>
          <p:grpSpPr bwMode="auto">
            <a:xfrm>
              <a:off x="4064000" y="2524125"/>
              <a:ext cx="1695450" cy="1076325"/>
              <a:chOff x="5616729" y="2709790"/>
              <a:chExt cx="1694809" cy="1077218"/>
            </a:xfrm>
          </p:grpSpPr>
          <p:grpSp>
            <p:nvGrpSpPr>
              <p:cNvPr id="10261" name="组合 64"/>
              <p:cNvGrpSpPr/>
              <p:nvPr/>
            </p:nvGrpSpPr>
            <p:grpSpPr bwMode="auto">
              <a:xfrm>
                <a:off x="5616729" y="2709790"/>
                <a:ext cx="812884" cy="1077218"/>
                <a:chOff x="5407721" y="1496040"/>
                <a:chExt cx="812884" cy="1077218"/>
              </a:xfrm>
            </p:grpSpPr>
            <p:sp>
              <p:nvSpPr>
                <p:cNvPr id="10266" name="矩形 17"/>
                <p:cNvSpPr>
                  <a:spLocks noChangeArrowheads="1"/>
                </p:cNvSpPr>
                <p:nvPr/>
              </p:nvSpPr>
              <p:spPr bwMode="auto">
                <a:xfrm>
                  <a:off x="5407721" y="1496040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95" name="直接连接符 94"/>
                <p:cNvCxnSpPr/>
                <p:nvPr/>
              </p:nvCxnSpPr>
              <p:spPr bwMode="auto">
                <a:xfrm>
                  <a:off x="5561650" y="2034648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262" name="矩形 17"/>
              <p:cNvSpPr>
                <a:spLocks noChangeArrowheads="1"/>
              </p:cNvSpPr>
              <p:nvPr/>
            </p:nvSpPr>
            <p:spPr bwMode="auto">
              <a:xfrm>
                <a:off x="6165796" y="2936991"/>
                <a:ext cx="61889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263" name="组合 66"/>
              <p:cNvGrpSpPr/>
              <p:nvPr/>
            </p:nvGrpSpPr>
            <p:grpSpPr bwMode="auto">
              <a:xfrm>
                <a:off x="6498654" y="2709790"/>
                <a:ext cx="812884" cy="1077218"/>
                <a:chOff x="5415340" y="1489962"/>
                <a:chExt cx="812884" cy="1077218"/>
              </a:xfrm>
            </p:grpSpPr>
            <p:sp>
              <p:nvSpPr>
                <p:cNvPr id="10264" name="矩形 17"/>
                <p:cNvSpPr>
                  <a:spLocks noChangeArrowheads="1"/>
                </p:cNvSpPr>
                <p:nvPr/>
              </p:nvSpPr>
              <p:spPr bwMode="auto">
                <a:xfrm>
                  <a:off x="5415731" y="1489962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9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93" name="直接连接符 92"/>
                <p:cNvCxnSpPr/>
                <p:nvPr/>
              </p:nvCxnSpPr>
              <p:spPr bwMode="auto">
                <a:xfrm>
                  <a:off x="5569660" y="2028570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260" name="矩形 17"/>
            <p:cNvSpPr>
              <a:spLocks noChangeArrowheads="1"/>
            </p:cNvSpPr>
            <p:nvPr/>
          </p:nvSpPr>
          <p:spPr bwMode="auto">
            <a:xfrm>
              <a:off x="5511800" y="2770188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254" name="Rectangle 2"/>
          <p:cNvSpPr txBox="1">
            <a:spLocks noChangeArrowheads="1"/>
          </p:cNvSpPr>
          <p:nvPr/>
        </p:nvSpPr>
        <p:spPr bwMode="auto">
          <a:xfrm>
            <a:off x="547688" y="863600"/>
            <a:ext cx="1379537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81050" y="3698875"/>
            <a:ext cx="7837488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异分母分数加、减法怎样计算？计算中要注意什么？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256" name="组合 98"/>
          <p:cNvGrpSpPr/>
          <p:nvPr/>
        </p:nvGrpSpPr>
        <p:grpSpPr bwMode="auto">
          <a:xfrm>
            <a:off x="455613" y="-12700"/>
            <a:ext cx="3840162" cy="844550"/>
            <a:chOff x="456069" y="-12701"/>
            <a:chExt cx="3840162" cy="844603"/>
          </a:xfrm>
        </p:grpSpPr>
        <p:pic>
          <p:nvPicPr>
            <p:cNvPr id="10257" name="图片 9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76"/>
            <a:stretch>
              <a:fillRect/>
            </a:stretch>
          </p:blipFill>
          <p:spPr bwMode="auto">
            <a:xfrm>
              <a:off x="456069" y="-12701"/>
              <a:ext cx="3840162" cy="844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文本框 1"/>
            <p:cNvSpPr txBox="1">
              <a:spLocks noChangeArrowheads="1"/>
            </p:cNvSpPr>
            <p:nvPr/>
          </p:nvSpPr>
          <p:spPr bwMode="auto">
            <a:xfrm rot="21418012">
              <a:off x="1129667" y="45524"/>
              <a:ext cx="2655887" cy="5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ArchDown">
                <a:avLst>
                  <a:gd name="adj" fmla="val 526361"/>
                </a:avLst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一、巩固练习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4843463" y="816530"/>
            <a:ext cx="3738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P95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400" b="1" dirty="0">
                <a:solidFill>
                  <a:srgbClr val="0070C0"/>
                </a:solidFill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</a:rPr>
              <a:t>题（部分）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2"/>
          <p:cNvGrpSpPr/>
          <p:nvPr/>
        </p:nvGrpSpPr>
        <p:grpSpPr bwMode="auto">
          <a:xfrm>
            <a:off x="3460750" y="1722438"/>
            <a:ext cx="2354263" cy="1076325"/>
            <a:chOff x="1503143" y="1440994"/>
            <a:chExt cx="2353762" cy="1076326"/>
          </a:xfrm>
        </p:grpSpPr>
        <p:grpSp>
          <p:nvGrpSpPr>
            <p:cNvPr id="11283" name="组合 53"/>
            <p:cNvGrpSpPr/>
            <p:nvPr/>
          </p:nvGrpSpPr>
          <p:grpSpPr bwMode="auto">
            <a:xfrm>
              <a:off x="1503143" y="1440994"/>
              <a:ext cx="1360479" cy="1076325"/>
              <a:chOff x="5890826" y="1383475"/>
              <a:chExt cx="1359293" cy="1077218"/>
            </a:xfrm>
          </p:grpSpPr>
          <p:sp>
            <p:nvSpPr>
              <p:cNvPr id="11289" name="矩形 17"/>
              <p:cNvSpPr>
                <a:spLocks noChangeArrowheads="1"/>
              </p:cNvSpPr>
              <p:nvPr/>
            </p:nvSpPr>
            <p:spPr bwMode="auto">
              <a:xfrm>
                <a:off x="5890826" y="1629741"/>
                <a:ext cx="542336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290" name="组合 55"/>
              <p:cNvGrpSpPr/>
              <p:nvPr/>
            </p:nvGrpSpPr>
            <p:grpSpPr bwMode="auto">
              <a:xfrm>
                <a:off x="6437235" y="1383475"/>
                <a:ext cx="812884" cy="1077218"/>
                <a:chOff x="5415343" y="1520041"/>
                <a:chExt cx="812884" cy="1077218"/>
              </a:xfrm>
            </p:grpSpPr>
            <p:sp>
              <p:nvSpPr>
                <p:cNvPr id="11292" name="矩形 57"/>
                <p:cNvSpPr>
                  <a:spLocks noChangeArrowheads="1"/>
                </p:cNvSpPr>
                <p:nvPr/>
              </p:nvSpPr>
              <p:spPr bwMode="auto">
                <a:xfrm>
                  <a:off x="5408099" y="1520041"/>
                  <a:ext cx="819847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4" name="直接连接符 13"/>
                <p:cNvCxnSpPr/>
                <p:nvPr/>
              </p:nvCxnSpPr>
              <p:spPr bwMode="auto">
                <a:xfrm>
                  <a:off x="5645965" y="2058650"/>
                  <a:ext cx="3599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91" name="矩形 17"/>
              <p:cNvSpPr>
                <a:spLocks noChangeArrowheads="1"/>
              </p:cNvSpPr>
              <p:nvPr/>
            </p:nvSpPr>
            <p:spPr bwMode="auto">
              <a:xfrm>
                <a:off x="6127107" y="1629741"/>
                <a:ext cx="620039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1284" name="组合 53"/>
            <p:cNvGrpSpPr/>
            <p:nvPr/>
          </p:nvGrpSpPr>
          <p:grpSpPr bwMode="auto">
            <a:xfrm>
              <a:off x="2623289" y="1440995"/>
              <a:ext cx="1233616" cy="1076325"/>
              <a:chOff x="5299861" y="1357608"/>
              <a:chExt cx="1232543" cy="1077218"/>
            </a:xfrm>
          </p:grpSpPr>
          <p:grpSp>
            <p:nvGrpSpPr>
              <p:cNvPr id="11285" name="组合 54"/>
              <p:cNvGrpSpPr/>
              <p:nvPr/>
            </p:nvGrpSpPr>
            <p:grpSpPr bwMode="auto">
              <a:xfrm>
                <a:off x="5719520" y="1357608"/>
                <a:ext cx="812884" cy="1077218"/>
                <a:chOff x="5510512" y="1481202"/>
                <a:chExt cx="812884" cy="1077218"/>
              </a:xfrm>
            </p:grpSpPr>
            <p:sp>
              <p:nvSpPr>
                <p:cNvPr id="11287" name="矩形 17"/>
                <p:cNvSpPr>
                  <a:spLocks noChangeArrowheads="1"/>
                </p:cNvSpPr>
                <p:nvPr/>
              </p:nvSpPr>
              <p:spPr bwMode="auto">
                <a:xfrm>
                  <a:off x="5517819" y="1481201"/>
                  <a:ext cx="805577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12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9" name="直接连接符 8"/>
                <p:cNvCxnSpPr/>
                <p:nvPr/>
              </p:nvCxnSpPr>
              <p:spPr bwMode="auto">
                <a:xfrm>
                  <a:off x="5665296" y="2019810"/>
                  <a:ext cx="50427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86" name="矩形 17"/>
              <p:cNvSpPr>
                <a:spLocks noChangeArrowheads="1"/>
              </p:cNvSpPr>
              <p:nvPr/>
            </p:nvSpPr>
            <p:spPr bwMode="auto">
              <a:xfrm>
                <a:off x="5300252" y="1603873"/>
                <a:ext cx="62004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1267" name="组合 103"/>
          <p:cNvGrpSpPr/>
          <p:nvPr/>
        </p:nvGrpSpPr>
        <p:grpSpPr bwMode="auto">
          <a:xfrm>
            <a:off x="3479800" y="2846388"/>
            <a:ext cx="2354263" cy="1077912"/>
            <a:chOff x="1503143" y="1440994"/>
            <a:chExt cx="2353762" cy="1077655"/>
          </a:xfrm>
        </p:grpSpPr>
        <p:grpSp>
          <p:nvGrpSpPr>
            <p:cNvPr id="11272" name="组合 53"/>
            <p:cNvGrpSpPr/>
            <p:nvPr/>
          </p:nvGrpSpPr>
          <p:grpSpPr bwMode="auto">
            <a:xfrm>
              <a:off x="1503143" y="1440994"/>
              <a:ext cx="1360479" cy="1077655"/>
              <a:chOff x="5890826" y="1383475"/>
              <a:chExt cx="1359293" cy="1078549"/>
            </a:xfrm>
          </p:grpSpPr>
          <p:sp>
            <p:nvSpPr>
              <p:cNvPr id="11278" name="矩形 17"/>
              <p:cNvSpPr>
                <a:spLocks noChangeArrowheads="1"/>
              </p:cNvSpPr>
              <p:nvPr/>
            </p:nvSpPr>
            <p:spPr bwMode="auto">
              <a:xfrm>
                <a:off x="5890826" y="1629682"/>
                <a:ext cx="542336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279" name="组合 55"/>
              <p:cNvGrpSpPr/>
              <p:nvPr/>
            </p:nvGrpSpPr>
            <p:grpSpPr bwMode="auto">
              <a:xfrm>
                <a:off x="6437235" y="1383475"/>
                <a:ext cx="812884" cy="1078549"/>
                <a:chOff x="5415343" y="1520041"/>
                <a:chExt cx="812884" cy="1078549"/>
              </a:xfrm>
            </p:grpSpPr>
            <p:sp>
              <p:nvSpPr>
                <p:cNvPr id="11281" name="矩形 57"/>
                <p:cNvSpPr>
                  <a:spLocks noChangeArrowheads="1"/>
                </p:cNvSpPr>
                <p:nvPr/>
              </p:nvSpPr>
              <p:spPr bwMode="auto">
                <a:xfrm>
                  <a:off x="5408099" y="1520041"/>
                  <a:ext cx="819847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6" name="直接连接符 25"/>
                <p:cNvCxnSpPr/>
                <p:nvPr/>
              </p:nvCxnSpPr>
              <p:spPr bwMode="auto">
                <a:xfrm>
                  <a:off x="5645965" y="2058521"/>
                  <a:ext cx="3599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80" name="矩形 17"/>
              <p:cNvSpPr>
                <a:spLocks noChangeArrowheads="1"/>
              </p:cNvSpPr>
              <p:nvPr/>
            </p:nvSpPr>
            <p:spPr bwMode="auto">
              <a:xfrm>
                <a:off x="6127107" y="1629682"/>
                <a:ext cx="620039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1273" name="组合 53"/>
            <p:cNvGrpSpPr/>
            <p:nvPr/>
          </p:nvGrpSpPr>
          <p:grpSpPr bwMode="auto">
            <a:xfrm>
              <a:off x="2623289" y="1440995"/>
              <a:ext cx="1233616" cy="1077654"/>
              <a:chOff x="5299861" y="1357608"/>
              <a:chExt cx="1232543" cy="1078548"/>
            </a:xfrm>
          </p:grpSpPr>
          <p:grpSp>
            <p:nvGrpSpPr>
              <p:cNvPr id="11274" name="组合 54"/>
              <p:cNvGrpSpPr/>
              <p:nvPr/>
            </p:nvGrpSpPr>
            <p:grpSpPr bwMode="auto">
              <a:xfrm>
                <a:off x="5719520" y="1357608"/>
                <a:ext cx="812884" cy="1078548"/>
                <a:chOff x="5510512" y="1481202"/>
                <a:chExt cx="812884" cy="1078548"/>
              </a:xfrm>
            </p:grpSpPr>
            <p:sp>
              <p:nvSpPr>
                <p:cNvPr id="11276" name="矩形 17"/>
                <p:cNvSpPr>
                  <a:spLocks noChangeArrowheads="1"/>
                </p:cNvSpPr>
                <p:nvPr/>
              </p:nvSpPr>
              <p:spPr bwMode="auto">
                <a:xfrm>
                  <a:off x="5517819" y="1481201"/>
                  <a:ext cx="805577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直接连接符 20"/>
                <p:cNvCxnSpPr/>
                <p:nvPr/>
              </p:nvCxnSpPr>
              <p:spPr bwMode="auto">
                <a:xfrm>
                  <a:off x="5665296" y="2019681"/>
                  <a:ext cx="50427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75" name="矩形 17"/>
              <p:cNvSpPr>
                <a:spLocks noChangeArrowheads="1"/>
              </p:cNvSpPr>
              <p:nvPr/>
            </p:nvSpPr>
            <p:spPr bwMode="auto">
              <a:xfrm>
                <a:off x="5300252" y="1603814"/>
                <a:ext cx="620041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268" name="Rectangle 2"/>
          <p:cNvSpPr txBox="1">
            <a:spLocks noChangeArrowheads="1"/>
          </p:cNvSpPr>
          <p:nvPr/>
        </p:nvSpPr>
        <p:spPr bwMode="auto">
          <a:xfrm>
            <a:off x="1082675" y="1062038"/>
            <a:ext cx="3951288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解方程。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269" name="组合 29"/>
          <p:cNvGrpSpPr/>
          <p:nvPr/>
        </p:nvGrpSpPr>
        <p:grpSpPr bwMode="auto">
          <a:xfrm>
            <a:off x="455613" y="0"/>
            <a:ext cx="5927725" cy="854075"/>
            <a:chOff x="685873" y="133096"/>
            <a:chExt cx="5926811" cy="854477"/>
          </a:xfrm>
        </p:grpSpPr>
        <p:pic>
          <p:nvPicPr>
            <p:cNvPr id="11270" name="图片 3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58"/>
            <a:stretch>
              <a:fillRect/>
            </a:stretch>
          </p:blipFill>
          <p:spPr bwMode="auto">
            <a:xfrm>
              <a:off x="685873" y="133096"/>
              <a:ext cx="5926811" cy="854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文本框 14"/>
            <p:cNvSpPr txBox="1">
              <a:spLocks noChangeArrowheads="1"/>
            </p:cNvSpPr>
            <p:nvPr/>
          </p:nvSpPr>
          <p:spPr bwMode="auto">
            <a:xfrm>
              <a:off x="1345506" y="158751"/>
              <a:ext cx="4716462" cy="5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ArchDown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二、以题为例，变式练习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"/>
          <p:cNvGrpSpPr/>
          <p:nvPr/>
        </p:nvGrpSpPr>
        <p:grpSpPr bwMode="auto">
          <a:xfrm>
            <a:off x="952500" y="538163"/>
            <a:ext cx="2354263" cy="1076325"/>
            <a:chOff x="1503143" y="1440994"/>
            <a:chExt cx="2353762" cy="1076326"/>
          </a:xfrm>
        </p:grpSpPr>
        <p:grpSp>
          <p:nvGrpSpPr>
            <p:cNvPr id="13346" name="组合 53"/>
            <p:cNvGrpSpPr/>
            <p:nvPr/>
          </p:nvGrpSpPr>
          <p:grpSpPr bwMode="auto">
            <a:xfrm>
              <a:off x="1503143" y="1440994"/>
              <a:ext cx="1360479" cy="1076325"/>
              <a:chOff x="5890826" y="1383475"/>
              <a:chExt cx="1359293" cy="1077218"/>
            </a:xfrm>
          </p:grpSpPr>
          <p:sp>
            <p:nvSpPr>
              <p:cNvPr id="13352" name="矩形 17"/>
              <p:cNvSpPr>
                <a:spLocks noChangeArrowheads="1"/>
              </p:cNvSpPr>
              <p:nvPr/>
            </p:nvSpPr>
            <p:spPr bwMode="auto">
              <a:xfrm>
                <a:off x="5890826" y="1629741"/>
                <a:ext cx="542336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3353" name="组合 55"/>
              <p:cNvGrpSpPr/>
              <p:nvPr/>
            </p:nvGrpSpPr>
            <p:grpSpPr bwMode="auto">
              <a:xfrm>
                <a:off x="6437235" y="1383475"/>
                <a:ext cx="812884" cy="1077218"/>
                <a:chOff x="5415343" y="1520041"/>
                <a:chExt cx="812884" cy="1077218"/>
              </a:xfrm>
            </p:grpSpPr>
            <p:sp>
              <p:nvSpPr>
                <p:cNvPr id="13355" name="矩形 57"/>
                <p:cNvSpPr>
                  <a:spLocks noChangeArrowheads="1"/>
                </p:cNvSpPr>
                <p:nvPr/>
              </p:nvSpPr>
              <p:spPr bwMode="auto">
                <a:xfrm>
                  <a:off x="5408099" y="1520041"/>
                  <a:ext cx="819847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 bwMode="auto">
                <a:xfrm>
                  <a:off x="5645965" y="2058650"/>
                  <a:ext cx="3599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54" name="矩形 17"/>
              <p:cNvSpPr>
                <a:spLocks noChangeArrowheads="1"/>
              </p:cNvSpPr>
              <p:nvPr/>
            </p:nvSpPr>
            <p:spPr bwMode="auto">
              <a:xfrm>
                <a:off x="6127107" y="1629741"/>
                <a:ext cx="620039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347" name="组合 53"/>
            <p:cNvGrpSpPr/>
            <p:nvPr/>
          </p:nvGrpSpPr>
          <p:grpSpPr bwMode="auto">
            <a:xfrm>
              <a:off x="2623289" y="1440995"/>
              <a:ext cx="1233616" cy="1076325"/>
              <a:chOff x="5299861" y="1357608"/>
              <a:chExt cx="1232543" cy="1077218"/>
            </a:xfrm>
          </p:grpSpPr>
          <p:grpSp>
            <p:nvGrpSpPr>
              <p:cNvPr id="13348" name="组合 54"/>
              <p:cNvGrpSpPr/>
              <p:nvPr/>
            </p:nvGrpSpPr>
            <p:grpSpPr bwMode="auto">
              <a:xfrm>
                <a:off x="5719520" y="1357608"/>
                <a:ext cx="812884" cy="1077218"/>
                <a:chOff x="5510512" y="1481202"/>
                <a:chExt cx="812884" cy="1077218"/>
              </a:xfrm>
            </p:grpSpPr>
            <p:sp>
              <p:nvSpPr>
                <p:cNvPr id="13350" name="矩形 17"/>
                <p:cNvSpPr>
                  <a:spLocks noChangeArrowheads="1"/>
                </p:cNvSpPr>
                <p:nvPr/>
              </p:nvSpPr>
              <p:spPr bwMode="auto">
                <a:xfrm>
                  <a:off x="5517819" y="1481201"/>
                  <a:ext cx="805577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12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 bwMode="auto">
                <a:xfrm>
                  <a:off x="5665296" y="2019810"/>
                  <a:ext cx="50427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49" name="矩形 17"/>
              <p:cNvSpPr>
                <a:spLocks noChangeArrowheads="1"/>
              </p:cNvSpPr>
              <p:nvPr/>
            </p:nvSpPr>
            <p:spPr bwMode="auto">
              <a:xfrm>
                <a:off x="5300252" y="1603873"/>
                <a:ext cx="62004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 bwMode="auto">
          <a:xfrm>
            <a:off x="1819275" y="1509713"/>
            <a:ext cx="2341563" cy="1076325"/>
            <a:chOff x="-2038353" y="4143375"/>
            <a:chExt cx="2341566" cy="1076325"/>
          </a:xfrm>
        </p:grpSpPr>
        <p:grpSp>
          <p:nvGrpSpPr>
            <p:cNvPr id="13336" name="组合 53"/>
            <p:cNvGrpSpPr/>
            <p:nvPr/>
          </p:nvGrpSpPr>
          <p:grpSpPr bwMode="auto">
            <a:xfrm>
              <a:off x="-1323975" y="4143375"/>
              <a:ext cx="1627188" cy="1076325"/>
              <a:chOff x="5624348" y="1370541"/>
              <a:chExt cx="1625768" cy="1078112"/>
            </a:xfrm>
          </p:grpSpPr>
          <p:grpSp>
            <p:nvGrpSpPr>
              <p:cNvPr id="13339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3344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8" y="1494135"/>
                  <a:ext cx="813678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12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4" name="直接连接符 23"/>
                <p:cNvCxnSpPr/>
                <p:nvPr/>
              </p:nvCxnSpPr>
              <p:spPr bwMode="auto">
                <a:xfrm>
                  <a:off x="5570777" y="2033190"/>
                  <a:ext cx="50279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40" name="组合 55"/>
              <p:cNvGrpSpPr/>
              <p:nvPr/>
            </p:nvGrpSpPr>
            <p:grpSpPr bwMode="auto">
              <a:xfrm>
                <a:off x="6437232" y="1370988"/>
                <a:ext cx="812884" cy="1077218"/>
                <a:chOff x="5415340" y="1507554"/>
                <a:chExt cx="812884" cy="1077218"/>
              </a:xfrm>
            </p:grpSpPr>
            <p:sp>
              <p:nvSpPr>
                <p:cNvPr id="13342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2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 bwMode="auto">
                <a:xfrm>
                  <a:off x="5646119" y="204616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41" name="矩形 17"/>
              <p:cNvSpPr>
                <a:spLocks noChangeArrowheads="1"/>
              </p:cNvSpPr>
              <p:nvPr/>
            </p:nvSpPr>
            <p:spPr bwMode="auto">
              <a:xfrm>
                <a:off x="6165212" y="1617012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337" name="矩形 17"/>
            <p:cNvSpPr>
              <a:spLocks noChangeArrowheads="1"/>
            </p:cNvSpPr>
            <p:nvPr/>
          </p:nvSpPr>
          <p:spPr bwMode="auto">
            <a:xfrm>
              <a:off x="-1758953" y="4410075"/>
              <a:ext cx="62071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38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1847850" y="2490788"/>
            <a:ext cx="2341563" cy="1076325"/>
            <a:chOff x="-2038353" y="4143375"/>
            <a:chExt cx="2341566" cy="1076325"/>
          </a:xfrm>
        </p:grpSpPr>
        <p:grpSp>
          <p:nvGrpSpPr>
            <p:cNvPr id="13326" name="组合 53"/>
            <p:cNvGrpSpPr/>
            <p:nvPr/>
          </p:nvGrpSpPr>
          <p:grpSpPr bwMode="auto">
            <a:xfrm>
              <a:off x="-1323975" y="4143375"/>
              <a:ext cx="1627188" cy="1076325"/>
              <a:chOff x="5624348" y="1370541"/>
              <a:chExt cx="1625768" cy="1078112"/>
            </a:xfrm>
          </p:grpSpPr>
          <p:grpSp>
            <p:nvGrpSpPr>
              <p:cNvPr id="13329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3334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8" y="1494135"/>
                  <a:ext cx="813678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22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 bwMode="auto">
                <a:xfrm>
                  <a:off x="5570777" y="2033190"/>
                  <a:ext cx="50279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30" name="组合 55"/>
              <p:cNvGrpSpPr/>
              <p:nvPr/>
            </p:nvGrpSpPr>
            <p:grpSpPr bwMode="auto">
              <a:xfrm>
                <a:off x="6437232" y="1370988"/>
                <a:ext cx="812884" cy="1077218"/>
                <a:chOff x="5415340" y="1507554"/>
                <a:chExt cx="812884" cy="1077218"/>
              </a:xfrm>
            </p:grpSpPr>
            <p:sp>
              <p:nvSpPr>
                <p:cNvPr id="13332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2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6" name="直接连接符 35"/>
                <p:cNvCxnSpPr/>
                <p:nvPr/>
              </p:nvCxnSpPr>
              <p:spPr bwMode="auto">
                <a:xfrm>
                  <a:off x="5646119" y="204616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31" name="矩形 17"/>
              <p:cNvSpPr>
                <a:spLocks noChangeArrowheads="1"/>
              </p:cNvSpPr>
              <p:nvPr/>
            </p:nvSpPr>
            <p:spPr bwMode="auto">
              <a:xfrm>
                <a:off x="6165212" y="1617012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327" name="矩形 17"/>
            <p:cNvSpPr>
              <a:spLocks noChangeArrowheads="1"/>
            </p:cNvSpPr>
            <p:nvPr/>
          </p:nvSpPr>
          <p:spPr bwMode="auto">
            <a:xfrm>
              <a:off x="-1758953" y="4410075"/>
              <a:ext cx="62071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28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1876425" y="3509963"/>
            <a:ext cx="1528763" cy="1076325"/>
            <a:chOff x="-2038353" y="4143375"/>
            <a:chExt cx="1527972" cy="1076325"/>
          </a:xfrm>
        </p:grpSpPr>
        <p:grpSp>
          <p:nvGrpSpPr>
            <p:cNvPr id="13321" name="组合 54"/>
            <p:cNvGrpSpPr/>
            <p:nvPr/>
          </p:nvGrpSpPr>
          <p:grpSpPr bwMode="auto">
            <a:xfrm>
              <a:off x="-1323975" y="4143375"/>
              <a:ext cx="813594" cy="1076325"/>
              <a:chOff x="5415340" y="1494135"/>
              <a:chExt cx="812884" cy="1078112"/>
            </a:xfrm>
          </p:grpSpPr>
          <p:sp>
            <p:nvSpPr>
              <p:cNvPr id="13324" name="矩形 17"/>
              <p:cNvSpPr>
                <a:spLocks noChangeArrowheads="1"/>
              </p:cNvSpPr>
              <p:nvPr/>
            </p:nvSpPr>
            <p:spPr bwMode="auto">
              <a:xfrm>
                <a:off x="5414968" y="1494135"/>
                <a:ext cx="813256" cy="107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 bwMode="auto">
              <a:xfrm>
                <a:off x="5570326" y="2033190"/>
                <a:ext cx="50253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22" name="矩形 17"/>
            <p:cNvSpPr>
              <a:spLocks noChangeArrowheads="1"/>
            </p:cNvSpPr>
            <p:nvPr/>
          </p:nvSpPr>
          <p:spPr bwMode="auto">
            <a:xfrm>
              <a:off x="-1757510" y="4410075"/>
              <a:ext cx="620391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23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64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714875" y="987425"/>
            <a:ext cx="38925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018FC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先根据等式的性质。</a:t>
            </a:r>
            <a:endParaRPr lang="zh-CN" altLang="en-US" sz="3200" dirty="0">
              <a:solidFill>
                <a:srgbClr val="018FC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679950" y="1631950"/>
            <a:ext cx="412750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18FC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再根据异分母分数加减法的计算法则通分。</a:t>
            </a:r>
            <a:endParaRPr lang="zh-CN" altLang="en-US" sz="3200" dirty="0">
              <a:solidFill>
                <a:srgbClr val="018FC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643438" y="2859088"/>
            <a:ext cx="40544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18FC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最后按同分母分数加减法法则计算</a:t>
            </a:r>
            <a:r>
              <a:rPr lang="en-US" altLang="zh-CN" sz="3200" b="1" i="1">
                <a:solidFill>
                  <a:srgbClr val="018FC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3200" b="1">
                <a:solidFill>
                  <a:srgbClr val="018FC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的值。</a:t>
            </a:r>
            <a:endParaRPr lang="zh-CN" altLang="en-US" sz="3200" b="1">
              <a:solidFill>
                <a:srgbClr val="018FC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1"/>
          <p:cNvGrpSpPr/>
          <p:nvPr/>
        </p:nvGrpSpPr>
        <p:grpSpPr bwMode="auto">
          <a:xfrm>
            <a:off x="952500" y="538163"/>
            <a:ext cx="2354263" cy="1076325"/>
            <a:chOff x="1503143" y="1440994"/>
            <a:chExt cx="2353762" cy="1076326"/>
          </a:xfrm>
        </p:grpSpPr>
        <p:grpSp>
          <p:nvGrpSpPr>
            <p:cNvPr id="14407" name="组合 53"/>
            <p:cNvGrpSpPr/>
            <p:nvPr/>
          </p:nvGrpSpPr>
          <p:grpSpPr bwMode="auto">
            <a:xfrm>
              <a:off x="1503143" y="1440994"/>
              <a:ext cx="1360479" cy="1076325"/>
              <a:chOff x="5890826" y="1383475"/>
              <a:chExt cx="1359293" cy="1077218"/>
            </a:xfrm>
          </p:grpSpPr>
          <p:sp>
            <p:nvSpPr>
              <p:cNvPr id="14413" name="矩形 17"/>
              <p:cNvSpPr>
                <a:spLocks noChangeArrowheads="1"/>
              </p:cNvSpPr>
              <p:nvPr/>
            </p:nvSpPr>
            <p:spPr bwMode="auto">
              <a:xfrm>
                <a:off x="5890826" y="1629741"/>
                <a:ext cx="542336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4414" name="组合 55"/>
              <p:cNvGrpSpPr/>
              <p:nvPr/>
            </p:nvGrpSpPr>
            <p:grpSpPr bwMode="auto">
              <a:xfrm>
                <a:off x="6437235" y="1383475"/>
                <a:ext cx="812884" cy="1077218"/>
                <a:chOff x="5415343" y="1520041"/>
                <a:chExt cx="812884" cy="1077218"/>
              </a:xfrm>
            </p:grpSpPr>
            <p:sp>
              <p:nvSpPr>
                <p:cNvPr id="14416" name="矩形 57"/>
                <p:cNvSpPr>
                  <a:spLocks noChangeArrowheads="1"/>
                </p:cNvSpPr>
                <p:nvPr/>
              </p:nvSpPr>
              <p:spPr bwMode="auto">
                <a:xfrm>
                  <a:off x="5408099" y="1520041"/>
                  <a:ext cx="819847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 bwMode="auto">
                <a:xfrm>
                  <a:off x="5645965" y="2058650"/>
                  <a:ext cx="3599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415" name="矩形 17"/>
              <p:cNvSpPr>
                <a:spLocks noChangeArrowheads="1"/>
              </p:cNvSpPr>
              <p:nvPr/>
            </p:nvSpPr>
            <p:spPr bwMode="auto">
              <a:xfrm>
                <a:off x="6127107" y="1629741"/>
                <a:ext cx="620039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408" name="组合 53"/>
            <p:cNvGrpSpPr/>
            <p:nvPr/>
          </p:nvGrpSpPr>
          <p:grpSpPr bwMode="auto">
            <a:xfrm>
              <a:off x="2623289" y="1440995"/>
              <a:ext cx="1233616" cy="1076325"/>
              <a:chOff x="5299861" y="1357608"/>
              <a:chExt cx="1232543" cy="1077218"/>
            </a:xfrm>
          </p:grpSpPr>
          <p:grpSp>
            <p:nvGrpSpPr>
              <p:cNvPr id="14409" name="组合 54"/>
              <p:cNvGrpSpPr/>
              <p:nvPr/>
            </p:nvGrpSpPr>
            <p:grpSpPr bwMode="auto">
              <a:xfrm>
                <a:off x="5719520" y="1357608"/>
                <a:ext cx="812884" cy="1077218"/>
                <a:chOff x="5510512" y="1481202"/>
                <a:chExt cx="812884" cy="1077218"/>
              </a:xfrm>
            </p:grpSpPr>
            <p:sp>
              <p:nvSpPr>
                <p:cNvPr id="14411" name="矩形 17"/>
                <p:cNvSpPr>
                  <a:spLocks noChangeArrowheads="1"/>
                </p:cNvSpPr>
                <p:nvPr/>
              </p:nvSpPr>
              <p:spPr bwMode="auto">
                <a:xfrm>
                  <a:off x="5517819" y="1481201"/>
                  <a:ext cx="805577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12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 bwMode="auto">
                <a:xfrm>
                  <a:off x="5665296" y="2019810"/>
                  <a:ext cx="50427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410" name="矩形 17"/>
              <p:cNvSpPr>
                <a:spLocks noChangeArrowheads="1"/>
              </p:cNvSpPr>
              <p:nvPr/>
            </p:nvSpPr>
            <p:spPr bwMode="auto">
              <a:xfrm>
                <a:off x="5300252" y="1603873"/>
                <a:ext cx="62004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4339" name="组合 13"/>
          <p:cNvGrpSpPr/>
          <p:nvPr/>
        </p:nvGrpSpPr>
        <p:grpSpPr bwMode="auto">
          <a:xfrm>
            <a:off x="1819275" y="1509713"/>
            <a:ext cx="2341563" cy="1076325"/>
            <a:chOff x="-2038353" y="4143375"/>
            <a:chExt cx="2341566" cy="1076325"/>
          </a:xfrm>
        </p:grpSpPr>
        <p:grpSp>
          <p:nvGrpSpPr>
            <p:cNvPr id="14397" name="组合 53"/>
            <p:cNvGrpSpPr/>
            <p:nvPr/>
          </p:nvGrpSpPr>
          <p:grpSpPr bwMode="auto">
            <a:xfrm>
              <a:off x="-1323975" y="4143375"/>
              <a:ext cx="1627188" cy="1076325"/>
              <a:chOff x="5624348" y="1370541"/>
              <a:chExt cx="1625768" cy="1078112"/>
            </a:xfrm>
          </p:grpSpPr>
          <p:grpSp>
            <p:nvGrpSpPr>
              <p:cNvPr id="14400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4405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8" y="1494135"/>
                  <a:ext cx="813678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12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4" name="直接连接符 23"/>
                <p:cNvCxnSpPr/>
                <p:nvPr/>
              </p:nvCxnSpPr>
              <p:spPr bwMode="auto">
                <a:xfrm>
                  <a:off x="5570777" y="2033190"/>
                  <a:ext cx="50279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401" name="组合 55"/>
              <p:cNvGrpSpPr/>
              <p:nvPr/>
            </p:nvGrpSpPr>
            <p:grpSpPr bwMode="auto">
              <a:xfrm>
                <a:off x="6437232" y="1370988"/>
                <a:ext cx="812884" cy="1077218"/>
                <a:chOff x="5415340" y="1507554"/>
                <a:chExt cx="812884" cy="1077218"/>
              </a:xfrm>
            </p:grpSpPr>
            <p:sp>
              <p:nvSpPr>
                <p:cNvPr id="14403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2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 bwMode="auto">
                <a:xfrm>
                  <a:off x="5646119" y="204616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402" name="矩形 17"/>
              <p:cNvSpPr>
                <a:spLocks noChangeArrowheads="1"/>
              </p:cNvSpPr>
              <p:nvPr/>
            </p:nvSpPr>
            <p:spPr bwMode="auto">
              <a:xfrm>
                <a:off x="6165212" y="1617012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398" name="矩形 17"/>
            <p:cNvSpPr>
              <a:spLocks noChangeArrowheads="1"/>
            </p:cNvSpPr>
            <p:nvPr/>
          </p:nvSpPr>
          <p:spPr bwMode="auto">
            <a:xfrm>
              <a:off x="-1758953" y="4410075"/>
              <a:ext cx="62071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99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340" name="组合 24"/>
          <p:cNvGrpSpPr/>
          <p:nvPr/>
        </p:nvGrpSpPr>
        <p:grpSpPr bwMode="auto">
          <a:xfrm>
            <a:off x="1847850" y="2490788"/>
            <a:ext cx="2341563" cy="1076325"/>
            <a:chOff x="-2038353" y="4143375"/>
            <a:chExt cx="2341566" cy="1076325"/>
          </a:xfrm>
        </p:grpSpPr>
        <p:grpSp>
          <p:nvGrpSpPr>
            <p:cNvPr id="14387" name="组合 53"/>
            <p:cNvGrpSpPr/>
            <p:nvPr/>
          </p:nvGrpSpPr>
          <p:grpSpPr bwMode="auto">
            <a:xfrm>
              <a:off x="-1323975" y="4143375"/>
              <a:ext cx="1627188" cy="1076325"/>
              <a:chOff x="5624348" y="1370541"/>
              <a:chExt cx="1625768" cy="1078112"/>
            </a:xfrm>
          </p:grpSpPr>
          <p:grpSp>
            <p:nvGrpSpPr>
              <p:cNvPr id="14390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4395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8" y="1494135"/>
                  <a:ext cx="813678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22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 bwMode="auto">
                <a:xfrm>
                  <a:off x="5570777" y="2033190"/>
                  <a:ext cx="50279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91" name="组合 55"/>
              <p:cNvGrpSpPr/>
              <p:nvPr/>
            </p:nvGrpSpPr>
            <p:grpSpPr bwMode="auto">
              <a:xfrm>
                <a:off x="6437232" y="1370988"/>
                <a:ext cx="812884" cy="1077218"/>
                <a:chOff x="5415340" y="1507554"/>
                <a:chExt cx="812884" cy="1077218"/>
              </a:xfrm>
            </p:grpSpPr>
            <p:sp>
              <p:nvSpPr>
                <p:cNvPr id="14393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2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3" name="直接连接符 32"/>
                <p:cNvCxnSpPr/>
                <p:nvPr/>
              </p:nvCxnSpPr>
              <p:spPr bwMode="auto">
                <a:xfrm>
                  <a:off x="5646119" y="204616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92" name="矩形 17"/>
              <p:cNvSpPr>
                <a:spLocks noChangeArrowheads="1"/>
              </p:cNvSpPr>
              <p:nvPr/>
            </p:nvSpPr>
            <p:spPr bwMode="auto">
              <a:xfrm>
                <a:off x="6165212" y="1617012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388" name="矩形 17"/>
            <p:cNvSpPr>
              <a:spLocks noChangeArrowheads="1"/>
            </p:cNvSpPr>
            <p:nvPr/>
          </p:nvSpPr>
          <p:spPr bwMode="auto">
            <a:xfrm>
              <a:off x="-1758953" y="4410075"/>
              <a:ext cx="62071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89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341" name="组合 35"/>
          <p:cNvGrpSpPr/>
          <p:nvPr/>
        </p:nvGrpSpPr>
        <p:grpSpPr bwMode="auto">
          <a:xfrm>
            <a:off x="1876425" y="3509963"/>
            <a:ext cx="1528763" cy="1076325"/>
            <a:chOff x="-2038353" y="4143375"/>
            <a:chExt cx="1527972" cy="1076325"/>
          </a:xfrm>
        </p:grpSpPr>
        <p:grpSp>
          <p:nvGrpSpPr>
            <p:cNvPr id="14382" name="组合 54"/>
            <p:cNvGrpSpPr/>
            <p:nvPr/>
          </p:nvGrpSpPr>
          <p:grpSpPr bwMode="auto">
            <a:xfrm>
              <a:off x="-1323975" y="4143375"/>
              <a:ext cx="813594" cy="1076325"/>
              <a:chOff x="5415340" y="1494135"/>
              <a:chExt cx="812884" cy="1078112"/>
            </a:xfrm>
          </p:grpSpPr>
          <p:sp>
            <p:nvSpPr>
              <p:cNvPr id="14385" name="矩形 17"/>
              <p:cNvSpPr>
                <a:spLocks noChangeArrowheads="1"/>
              </p:cNvSpPr>
              <p:nvPr/>
            </p:nvSpPr>
            <p:spPr bwMode="auto">
              <a:xfrm>
                <a:off x="5414968" y="1494135"/>
                <a:ext cx="813256" cy="107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 bwMode="auto">
              <a:xfrm>
                <a:off x="5570326" y="2033190"/>
                <a:ext cx="50253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83" name="矩形 17"/>
            <p:cNvSpPr>
              <a:spLocks noChangeArrowheads="1"/>
            </p:cNvSpPr>
            <p:nvPr/>
          </p:nvSpPr>
          <p:spPr bwMode="auto">
            <a:xfrm>
              <a:off x="-1757510" y="4410075"/>
              <a:ext cx="620391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84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64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5638800" y="1471613"/>
            <a:ext cx="2446338" cy="1076325"/>
            <a:chOff x="-2038353" y="4143375"/>
            <a:chExt cx="2446348" cy="1076325"/>
          </a:xfrm>
        </p:grpSpPr>
        <p:grpSp>
          <p:nvGrpSpPr>
            <p:cNvPr id="14372" name="组合 53"/>
            <p:cNvGrpSpPr/>
            <p:nvPr/>
          </p:nvGrpSpPr>
          <p:grpSpPr bwMode="auto">
            <a:xfrm>
              <a:off x="-1323968" y="4143375"/>
              <a:ext cx="1731963" cy="1076325"/>
              <a:chOff x="5624348" y="1370541"/>
              <a:chExt cx="1730449" cy="1078112"/>
            </a:xfrm>
          </p:grpSpPr>
          <p:grpSp>
            <p:nvGrpSpPr>
              <p:cNvPr id="14375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4380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3" y="1494135"/>
                  <a:ext cx="813679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2" name="直接连接符 51"/>
                <p:cNvCxnSpPr/>
                <p:nvPr/>
              </p:nvCxnSpPr>
              <p:spPr bwMode="auto">
                <a:xfrm>
                  <a:off x="5570773" y="2033190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76" name="组合 55"/>
              <p:cNvGrpSpPr/>
              <p:nvPr/>
            </p:nvGrpSpPr>
            <p:grpSpPr bwMode="auto">
              <a:xfrm>
                <a:off x="6541913" y="1370988"/>
                <a:ext cx="812884" cy="1077218"/>
                <a:chOff x="5520021" y="1507554"/>
                <a:chExt cx="812884" cy="1077218"/>
              </a:xfrm>
            </p:grpSpPr>
            <p:sp>
              <p:nvSpPr>
                <p:cNvPr id="14378" name="矩形 57"/>
                <p:cNvSpPr>
                  <a:spLocks noChangeArrowheads="1"/>
                </p:cNvSpPr>
                <p:nvPr/>
              </p:nvSpPr>
              <p:spPr bwMode="auto">
                <a:xfrm>
                  <a:off x="5512881" y="1507107"/>
                  <a:ext cx="820024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0" name="直接连接符 49"/>
                <p:cNvCxnSpPr/>
                <p:nvPr/>
              </p:nvCxnSpPr>
              <p:spPr bwMode="auto">
                <a:xfrm>
                  <a:off x="5674665" y="2046163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77" name="矩形 17"/>
              <p:cNvSpPr>
                <a:spLocks noChangeArrowheads="1"/>
              </p:cNvSpPr>
              <p:nvPr/>
            </p:nvSpPr>
            <p:spPr bwMode="auto">
              <a:xfrm>
                <a:off x="6184241" y="1597930"/>
                <a:ext cx="620172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373" name="矩形 17"/>
            <p:cNvSpPr>
              <a:spLocks noChangeArrowheads="1"/>
            </p:cNvSpPr>
            <p:nvPr/>
          </p:nvSpPr>
          <p:spPr bwMode="auto">
            <a:xfrm>
              <a:off x="-1758952" y="4410075"/>
              <a:ext cx="62071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74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343" name="组合 52"/>
          <p:cNvGrpSpPr/>
          <p:nvPr/>
        </p:nvGrpSpPr>
        <p:grpSpPr bwMode="auto">
          <a:xfrm>
            <a:off x="4781550" y="528638"/>
            <a:ext cx="2354263" cy="1077912"/>
            <a:chOff x="1503143" y="1440994"/>
            <a:chExt cx="2353762" cy="1077655"/>
          </a:xfrm>
        </p:grpSpPr>
        <p:grpSp>
          <p:nvGrpSpPr>
            <p:cNvPr id="14361" name="组合 53"/>
            <p:cNvGrpSpPr/>
            <p:nvPr/>
          </p:nvGrpSpPr>
          <p:grpSpPr bwMode="auto">
            <a:xfrm>
              <a:off x="1503143" y="1440994"/>
              <a:ext cx="1360479" cy="1077655"/>
              <a:chOff x="5890826" y="1383475"/>
              <a:chExt cx="1359293" cy="1078549"/>
            </a:xfrm>
          </p:grpSpPr>
          <p:sp>
            <p:nvSpPr>
              <p:cNvPr id="14367" name="矩形 17"/>
              <p:cNvSpPr>
                <a:spLocks noChangeArrowheads="1"/>
              </p:cNvSpPr>
              <p:nvPr/>
            </p:nvSpPr>
            <p:spPr bwMode="auto">
              <a:xfrm>
                <a:off x="5890826" y="1629682"/>
                <a:ext cx="542336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4368" name="组合 55"/>
              <p:cNvGrpSpPr/>
              <p:nvPr/>
            </p:nvGrpSpPr>
            <p:grpSpPr bwMode="auto">
              <a:xfrm>
                <a:off x="6437235" y="1383475"/>
                <a:ext cx="812884" cy="1078549"/>
                <a:chOff x="5415343" y="1520041"/>
                <a:chExt cx="812884" cy="1078549"/>
              </a:xfrm>
            </p:grpSpPr>
            <p:sp>
              <p:nvSpPr>
                <p:cNvPr id="14370" name="矩形 57"/>
                <p:cNvSpPr>
                  <a:spLocks noChangeArrowheads="1"/>
                </p:cNvSpPr>
                <p:nvPr/>
              </p:nvSpPr>
              <p:spPr bwMode="auto">
                <a:xfrm>
                  <a:off x="5408099" y="1520041"/>
                  <a:ext cx="819847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4" name="直接连接符 63"/>
                <p:cNvCxnSpPr/>
                <p:nvPr/>
              </p:nvCxnSpPr>
              <p:spPr bwMode="auto">
                <a:xfrm>
                  <a:off x="5645965" y="2058521"/>
                  <a:ext cx="3599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69" name="矩形 17"/>
              <p:cNvSpPr>
                <a:spLocks noChangeArrowheads="1"/>
              </p:cNvSpPr>
              <p:nvPr/>
            </p:nvSpPr>
            <p:spPr bwMode="auto">
              <a:xfrm>
                <a:off x="6127107" y="1629682"/>
                <a:ext cx="620039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362" name="组合 53"/>
            <p:cNvGrpSpPr/>
            <p:nvPr/>
          </p:nvGrpSpPr>
          <p:grpSpPr bwMode="auto">
            <a:xfrm>
              <a:off x="2623289" y="1440995"/>
              <a:ext cx="1233616" cy="1077654"/>
              <a:chOff x="5299861" y="1357608"/>
              <a:chExt cx="1232543" cy="1078548"/>
            </a:xfrm>
          </p:grpSpPr>
          <p:grpSp>
            <p:nvGrpSpPr>
              <p:cNvPr id="14363" name="组合 54"/>
              <p:cNvGrpSpPr/>
              <p:nvPr/>
            </p:nvGrpSpPr>
            <p:grpSpPr bwMode="auto">
              <a:xfrm>
                <a:off x="5719520" y="1357608"/>
                <a:ext cx="812884" cy="1078548"/>
                <a:chOff x="5510512" y="1481202"/>
                <a:chExt cx="812884" cy="1078548"/>
              </a:xfrm>
            </p:grpSpPr>
            <p:sp>
              <p:nvSpPr>
                <p:cNvPr id="14365" name="矩形 17"/>
                <p:cNvSpPr>
                  <a:spLocks noChangeArrowheads="1"/>
                </p:cNvSpPr>
                <p:nvPr/>
              </p:nvSpPr>
              <p:spPr bwMode="auto">
                <a:xfrm>
                  <a:off x="5517819" y="1481201"/>
                  <a:ext cx="805577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9" name="直接连接符 58"/>
                <p:cNvCxnSpPr/>
                <p:nvPr/>
              </p:nvCxnSpPr>
              <p:spPr bwMode="auto">
                <a:xfrm>
                  <a:off x="5665296" y="2019681"/>
                  <a:ext cx="50427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64" name="矩形 17"/>
              <p:cNvSpPr>
                <a:spLocks noChangeArrowheads="1"/>
              </p:cNvSpPr>
              <p:nvPr/>
            </p:nvSpPr>
            <p:spPr bwMode="auto">
              <a:xfrm>
                <a:off x="5300252" y="1603814"/>
                <a:ext cx="620041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 bwMode="auto">
          <a:xfrm>
            <a:off x="5667375" y="2490788"/>
            <a:ext cx="2446338" cy="1076325"/>
            <a:chOff x="-2038353" y="4143375"/>
            <a:chExt cx="2446348" cy="1076325"/>
          </a:xfrm>
        </p:grpSpPr>
        <p:grpSp>
          <p:nvGrpSpPr>
            <p:cNvPr id="14351" name="组合 53"/>
            <p:cNvGrpSpPr/>
            <p:nvPr/>
          </p:nvGrpSpPr>
          <p:grpSpPr bwMode="auto">
            <a:xfrm>
              <a:off x="-1323968" y="4143375"/>
              <a:ext cx="1731963" cy="1076325"/>
              <a:chOff x="5624348" y="1370541"/>
              <a:chExt cx="1730449" cy="1078112"/>
            </a:xfrm>
          </p:grpSpPr>
          <p:grpSp>
            <p:nvGrpSpPr>
              <p:cNvPr id="14354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4359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3" y="1494135"/>
                  <a:ext cx="813679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9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60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5" name="直接连接符 74"/>
                <p:cNvCxnSpPr/>
                <p:nvPr/>
              </p:nvCxnSpPr>
              <p:spPr bwMode="auto">
                <a:xfrm>
                  <a:off x="5570773" y="2033190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55" name="组合 55"/>
              <p:cNvGrpSpPr/>
              <p:nvPr/>
            </p:nvGrpSpPr>
            <p:grpSpPr bwMode="auto">
              <a:xfrm>
                <a:off x="6541913" y="1370988"/>
                <a:ext cx="812884" cy="1077218"/>
                <a:chOff x="5520021" y="1507554"/>
                <a:chExt cx="812884" cy="1077218"/>
              </a:xfrm>
            </p:grpSpPr>
            <p:sp>
              <p:nvSpPr>
                <p:cNvPr id="14357" name="矩形 57"/>
                <p:cNvSpPr>
                  <a:spLocks noChangeArrowheads="1"/>
                </p:cNvSpPr>
                <p:nvPr/>
              </p:nvSpPr>
              <p:spPr bwMode="auto">
                <a:xfrm>
                  <a:off x="5512881" y="1507107"/>
                  <a:ext cx="820024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28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60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3" name="直接连接符 72"/>
                <p:cNvCxnSpPr/>
                <p:nvPr/>
              </p:nvCxnSpPr>
              <p:spPr bwMode="auto">
                <a:xfrm>
                  <a:off x="5674665" y="2046163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56" name="矩形 17"/>
              <p:cNvSpPr>
                <a:spLocks noChangeArrowheads="1"/>
              </p:cNvSpPr>
              <p:nvPr/>
            </p:nvSpPr>
            <p:spPr bwMode="auto">
              <a:xfrm>
                <a:off x="6184241" y="1597930"/>
                <a:ext cx="620172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352" name="矩形 17"/>
            <p:cNvSpPr>
              <a:spLocks noChangeArrowheads="1"/>
            </p:cNvSpPr>
            <p:nvPr/>
          </p:nvSpPr>
          <p:spPr bwMode="auto">
            <a:xfrm>
              <a:off x="-1758952" y="4410075"/>
              <a:ext cx="62071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53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 bwMode="auto">
          <a:xfrm>
            <a:off x="5695950" y="3490913"/>
            <a:ext cx="1528763" cy="1076325"/>
            <a:chOff x="-2038353" y="4143375"/>
            <a:chExt cx="1527978" cy="1076325"/>
          </a:xfrm>
        </p:grpSpPr>
        <p:grpSp>
          <p:nvGrpSpPr>
            <p:cNvPr id="14346" name="组合 54"/>
            <p:cNvGrpSpPr/>
            <p:nvPr/>
          </p:nvGrpSpPr>
          <p:grpSpPr bwMode="auto">
            <a:xfrm>
              <a:off x="-1323970" y="4143375"/>
              <a:ext cx="813595" cy="1076325"/>
              <a:chOff x="5415340" y="1494135"/>
              <a:chExt cx="812884" cy="1078112"/>
            </a:xfrm>
          </p:grpSpPr>
          <p:sp>
            <p:nvSpPr>
              <p:cNvPr id="14349" name="矩形 17"/>
              <p:cNvSpPr>
                <a:spLocks noChangeArrowheads="1"/>
              </p:cNvSpPr>
              <p:nvPr/>
            </p:nvSpPr>
            <p:spPr bwMode="auto">
              <a:xfrm>
                <a:off x="5414966" y="1494135"/>
                <a:ext cx="813258" cy="107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1" name="直接连接符 80"/>
              <p:cNvCxnSpPr/>
              <p:nvPr/>
            </p:nvCxnSpPr>
            <p:spPr bwMode="auto">
              <a:xfrm>
                <a:off x="5570325" y="2033190"/>
                <a:ext cx="50254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47" name="矩形 17"/>
            <p:cNvSpPr>
              <a:spLocks noChangeArrowheads="1"/>
            </p:cNvSpPr>
            <p:nvPr/>
          </p:nvSpPr>
          <p:spPr bwMode="auto">
            <a:xfrm>
              <a:off x="-1757509" y="4410075"/>
              <a:ext cx="62039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348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64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80963"/>
            <a:ext cx="498475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文本框 2"/>
          <p:cNvSpPr txBox="1">
            <a:spLocks noChangeArrowheads="1"/>
          </p:cNvSpPr>
          <p:nvPr/>
        </p:nvSpPr>
        <p:spPr bwMode="auto">
          <a:xfrm>
            <a:off x="1133475" y="236538"/>
            <a:ext cx="18319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1A0E9"/>
                </a:solidFill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rPr>
              <a:t>巩固提升</a:t>
            </a:r>
            <a:endParaRPr lang="zh-CN" altLang="en-US" sz="3200" b="1">
              <a:solidFill>
                <a:srgbClr val="01A0E9"/>
              </a:solidFill>
              <a:latin typeface="黑体" panose="02010609060101010101" pitchFamily="49" charset="-122"/>
              <a:ea typeface="黑体" panose="02010609060101010101" pitchFamily="49" charset="-122"/>
              <a:cs typeface="等线" panose="02010600030101010101" pitchFamily="2" charset="-122"/>
              <a:sym typeface="+mn-lt"/>
            </a:endParaRPr>
          </a:p>
        </p:txBody>
      </p:sp>
      <p:sp>
        <p:nvSpPr>
          <p:cNvPr id="15364" name="Rectangle 2"/>
          <p:cNvSpPr txBox="1">
            <a:spLocks noChangeArrowheads="1"/>
          </p:cNvSpPr>
          <p:nvPr/>
        </p:nvSpPr>
        <p:spPr bwMode="auto">
          <a:xfrm>
            <a:off x="468313" y="1100138"/>
            <a:ext cx="7875587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解下列方程。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5365" name="组合 26"/>
          <p:cNvGrpSpPr/>
          <p:nvPr/>
        </p:nvGrpSpPr>
        <p:grpSpPr bwMode="auto">
          <a:xfrm>
            <a:off x="1812925" y="2041525"/>
            <a:ext cx="2306638" cy="1076325"/>
            <a:chOff x="1503143" y="1440994"/>
            <a:chExt cx="2306142" cy="1076326"/>
          </a:xfrm>
        </p:grpSpPr>
        <p:grpSp>
          <p:nvGrpSpPr>
            <p:cNvPr id="15400" name="组合 53"/>
            <p:cNvGrpSpPr/>
            <p:nvPr/>
          </p:nvGrpSpPr>
          <p:grpSpPr bwMode="auto">
            <a:xfrm>
              <a:off x="1503143" y="1440994"/>
              <a:ext cx="1360479" cy="1076325"/>
              <a:chOff x="5890826" y="1383475"/>
              <a:chExt cx="1359293" cy="1077218"/>
            </a:xfrm>
          </p:grpSpPr>
          <p:sp>
            <p:nvSpPr>
              <p:cNvPr id="15406" name="矩形 17"/>
              <p:cNvSpPr>
                <a:spLocks noChangeArrowheads="1"/>
              </p:cNvSpPr>
              <p:nvPr/>
            </p:nvSpPr>
            <p:spPr bwMode="auto">
              <a:xfrm>
                <a:off x="5890826" y="1629741"/>
                <a:ext cx="542335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407" name="组合 55"/>
              <p:cNvGrpSpPr/>
              <p:nvPr/>
            </p:nvGrpSpPr>
            <p:grpSpPr bwMode="auto">
              <a:xfrm>
                <a:off x="6437235" y="1383475"/>
                <a:ext cx="812884" cy="1077218"/>
                <a:chOff x="5415343" y="1520041"/>
                <a:chExt cx="812884" cy="1077218"/>
              </a:xfrm>
            </p:grpSpPr>
            <p:sp>
              <p:nvSpPr>
                <p:cNvPr id="15409" name="矩形 57"/>
                <p:cNvSpPr>
                  <a:spLocks noChangeArrowheads="1"/>
                </p:cNvSpPr>
                <p:nvPr/>
              </p:nvSpPr>
              <p:spPr bwMode="auto">
                <a:xfrm>
                  <a:off x="5409683" y="1520041"/>
                  <a:ext cx="818260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6" name="直接连接符 15"/>
                <p:cNvCxnSpPr/>
                <p:nvPr/>
              </p:nvCxnSpPr>
              <p:spPr bwMode="auto">
                <a:xfrm>
                  <a:off x="5645963" y="2058651"/>
                  <a:ext cx="3599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408" name="矩形 17"/>
              <p:cNvSpPr>
                <a:spLocks noChangeArrowheads="1"/>
              </p:cNvSpPr>
              <p:nvPr/>
            </p:nvSpPr>
            <p:spPr bwMode="auto">
              <a:xfrm>
                <a:off x="6127107" y="1629741"/>
                <a:ext cx="620037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15401" name="组合 53"/>
            <p:cNvGrpSpPr/>
            <p:nvPr/>
          </p:nvGrpSpPr>
          <p:grpSpPr bwMode="auto">
            <a:xfrm>
              <a:off x="2623294" y="1440995"/>
              <a:ext cx="1185991" cy="1076325"/>
              <a:chOff x="5299861" y="1357608"/>
              <a:chExt cx="1184958" cy="1077218"/>
            </a:xfrm>
          </p:grpSpPr>
          <p:grpSp>
            <p:nvGrpSpPr>
              <p:cNvPr id="15402" name="组合 54"/>
              <p:cNvGrpSpPr/>
              <p:nvPr/>
            </p:nvGrpSpPr>
            <p:grpSpPr bwMode="auto">
              <a:xfrm>
                <a:off x="5671935" y="1357608"/>
                <a:ext cx="812884" cy="1077218"/>
                <a:chOff x="5462927" y="1481202"/>
                <a:chExt cx="812884" cy="1077218"/>
              </a:xfrm>
            </p:grpSpPr>
            <p:sp>
              <p:nvSpPr>
                <p:cNvPr id="15404" name="矩形 17"/>
                <p:cNvSpPr>
                  <a:spLocks noChangeArrowheads="1"/>
                </p:cNvSpPr>
                <p:nvPr/>
              </p:nvSpPr>
              <p:spPr bwMode="auto">
                <a:xfrm>
                  <a:off x="5468651" y="1481201"/>
                  <a:ext cx="807160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1" name="直接连接符 10"/>
                <p:cNvCxnSpPr/>
                <p:nvPr/>
              </p:nvCxnSpPr>
              <p:spPr bwMode="auto">
                <a:xfrm>
                  <a:off x="5690659" y="2019811"/>
                  <a:ext cx="358385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403" name="矩形 17"/>
              <p:cNvSpPr>
                <a:spLocks noChangeArrowheads="1"/>
              </p:cNvSpPr>
              <p:nvPr/>
            </p:nvSpPr>
            <p:spPr bwMode="auto">
              <a:xfrm>
                <a:off x="5300244" y="1603873"/>
                <a:ext cx="620039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5366" name="组合 38"/>
          <p:cNvGrpSpPr/>
          <p:nvPr/>
        </p:nvGrpSpPr>
        <p:grpSpPr bwMode="auto">
          <a:xfrm>
            <a:off x="5178425" y="2041525"/>
            <a:ext cx="2354263" cy="1077913"/>
            <a:chOff x="1503143" y="1440994"/>
            <a:chExt cx="2353762" cy="1077655"/>
          </a:xfrm>
        </p:grpSpPr>
        <p:grpSp>
          <p:nvGrpSpPr>
            <p:cNvPr id="15389" name="组合 39"/>
            <p:cNvGrpSpPr/>
            <p:nvPr/>
          </p:nvGrpSpPr>
          <p:grpSpPr bwMode="auto">
            <a:xfrm>
              <a:off x="1503143" y="1440994"/>
              <a:ext cx="1360479" cy="1077655"/>
              <a:chOff x="5890826" y="1383475"/>
              <a:chExt cx="1359293" cy="1078549"/>
            </a:xfrm>
          </p:grpSpPr>
          <p:sp>
            <p:nvSpPr>
              <p:cNvPr id="15395" name="矩形 17"/>
              <p:cNvSpPr>
                <a:spLocks noChangeArrowheads="1"/>
              </p:cNvSpPr>
              <p:nvPr/>
            </p:nvSpPr>
            <p:spPr bwMode="auto">
              <a:xfrm>
                <a:off x="5890826" y="1629682"/>
                <a:ext cx="542336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396" name="组合 55"/>
              <p:cNvGrpSpPr/>
              <p:nvPr/>
            </p:nvGrpSpPr>
            <p:grpSpPr bwMode="auto">
              <a:xfrm>
                <a:off x="6437235" y="1383475"/>
                <a:ext cx="812884" cy="1078549"/>
                <a:chOff x="5415343" y="1520041"/>
                <a:chExt cx="812884" cy="1078549"/>
              </a:xfrm>
            </p:grpSpPr>
            <p:sp>
              <p:nvSpPr>
                <p:cNvPr id="15398" name="矩形 57"/>
                <p:cNvSpPr>
                  <a:spLocks noChangeArrowheads="1"/>
                </p:cNvSpPr>
                <p:nvPr/>
              </p:nvSpPr>
              <p:spPr bwMode="auto">
                <a:xfrm>
                  <a:off x="5409685" y="1520041"/>
                  <a:ext cx="818261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12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8" name="直接连接符 27"/>
                <p:cNvCxnSpPr/>
                <p:nvPr/>
              </p:nvCxnSpPr>
              <p:spPr bwMode="auto">
                <a:xfrm>
                  <a:off x="5645965" y="2058522"/>
                  <a:ext cx="3599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97" name="矩形 17"/>
              <p:cNvSpPr>
                <a:spLocks noChangeArrowheads="1"/>
              </p:cNvSpPr>
              <p:nvPr/>
            </p:nvSpPr>
            <p:spPr bwMode="auto">
              <a:xfrm>
                <a:off x="6127107" y="1629682"/>
                <a:ext cx="620039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15390" name="组合 53"/>
            <p:cNvGrpSpPr/>
            <p:nvPr/>
          </p:nvGrpSpPr>
          <p:grpSpPr bwMode="auto">
            <a:xfrm>
              <a:off x="2623289" y="1440995"/>
              <a:ext cx="1233616" cy="1077654"/>
              <a:chOff x="5299861" y="1357608"/>
              <a:chExt cx="1232543" cy="1078548"/>
            </a:xfrm>
          </p:grpSpPr>
          <p:grpSp>
            <p:nvGrpSpPr>
              <p:cNvPr id="15391" name="组合 54"/>
              <p:cNvGrpSpPr/>
              <p:nvPr/>
            </p:nvGrpSpPr>
            <p:grpSpPr bwMode="auto">
              <a:xfrm>
                <a:off x="5719520" y="1357608"/>
                <a:ext cx="812884" cy="1078548"/>
                <a:chOff x="5510512" y="1481202"/>
                <a:chExt cx="812884" cy="1078548"/>
              </a:xfrm>
            </p:grpSpPr>
            <p:sp>
              <p:nvSpPr>
                <p:cNvPr id="15393" name="矩形 17"/>
                <p:cNvSpPr>
                  <a:spLocks noChangeArrowheads="1"/>
                </p:cNvSpPr>
                <p:nvPr/>
              </p:nvSpPr>
              <p:spPr bwMode="auto">
                <a:xfrm>
                  <a:off x="5516233" y="1481201"/>
                  <a:ext cx="807163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3" name="直接连接符 22"/>
                <p:cNvCxnSpPr/>
                <p:nvPr/>
              </p:nvCxnSpPr>
              <p:spPr bwMode="auto">
                <a:xfrm>
                  <a:off x="5665296" y="2019682"/>
                  <a:ext cx="50427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92" name="矩形 17"/>
              <p:cNvSpPr>
                <a:spLocks noChangeArrowheads="1"/>
              </p:cNvSpPr>
              <p:nvPr/>
            </p:nvSpPr>
            <p:spPr bwMode="auto">
              <a:xfrm>
                <a:off x="5300252" y="1603814"/>
                <a:ext cx="620041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5367" name="组合 50"/>
          <p:cNvGrpSpPr/>
          <p:nvPr/>
        </p:nvGrpSpPr>
        <p:grpSpPr bwMode="auto">
          <a:xfrm>
            <a:off x="1863725" y="3222625"/>
            <a:ext cx="2211388" cy="1076325"/>
            <a:chOff x="1503143" y="1440994"/>
            <a:chExt cx="2210898" cy="1076325"/>
          </a:xfrm>
        </p:grpSpPr>
        <p:grpSp>
          <p:nvGrpSpPr>
            <p:cNvPr id="15380" name="组合 53"/>
            <p:cNvGrpSpPr/>
            <p:nvPr/>
          </p:nvGrpSpPr>
          <p:grpSpPr bwMode="auto">
            <a:xfrm>
              <a:off x="1503143" y="1440994"/>
              <a:ext cx="1360479" cy="1076325"/>
              <a:chOff x="5890826" y="1383475"/>
              <a:chExt cx="1359293" cy="1077218"/>
            </a:xfrm>
          </p:grpSpPr>
          <p:sp>
            <p:nvSpPr>
              <p:cNvPr id="15384" name="矩形 17"/>
              <p:cNvSpPr>
                <a:spLocks noChangeArrowheads="1"/>
              </p:cNvSpPr>
              <p:nvPr/>
            </p:nvSpPr>
            <p:spPr bwMode="auto">
              <a:xfrm>
                <a:off x="5890826" y="1629741"/>
                <a:ext cx="54233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385" name="组合 55"/>
              <p:cNvGrpSpPr/>
              <p:nvPr/>
            </p:nvGrpSpPr>
            <p:grpSpPr bwMode="auto">
              <a:xfrm>
                <a:off x="6437235" y="1383475"/>
                <a:ext cx="812884" cy="1077218"/>
                <a:chOff x="5415343" y="1520041"/>
                <a:chExt cx="812884" cy="1077218"/>
              </a:xfrm>
            </p:grpSpPr>
            <p:sp>
              <p:nvSpPr>
                <p:cNvPr id="15387" name="矩形 57"/>
                <p:cNvSpPr>
                  <a:spLocks noChangeArrowheads="1"/>
                </p:cNvSpPr>
                <p:nvPr/>
              </p:nvSpPr>
              <p:spPr bwMode="auto">
                <a:xfrm>
                  <a:off x="5409680" y="1520041"/>
                  <a:ext cx="81825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6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 bwMode="auto">
                <a:xfrm>
                  <a:off x="5645959" y="2058651"/>
                  <a:ext cx="35996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86" name="矩形 17"/>
              <p:cNvSpPr>
                <a:spLocks noChangeArrowheads="1"/>
              </p:cNvSpPr>
              <p:nvPr/>
            </p:nvSpPr>
            <p:spPr bwMode="auto">
              <a:xfrm>
                <a:off x="6127105" y="1629741"/>
                <a:ext cx="620033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15381" name="组合 53"/>
            <p:cNvGrpSpPr/>
            <p:nvPr/>
          </p:nvGrpSpPr>
          <p:grpSpPr bwMode="auto">
            <a:xfrm>
              <a:off x="2623302" y="1669687"/>
              <a:ext cx="1090739" cy="601615"/>
              <a:chOff x="5299861" y="1586489"/>
              <a:chExt cx="1089787" cy="602114"/>
            </a:xfrm>
          </p:grpSpPr>
          <p:sp>
            <p:nvSpPr>
              <p:cNvPr id="15382" name="矩形 17"/>
              <p:cNvSpPr>
                <a:spLocks noChangeArrowheads="1"/>
              </p:cNvSpPr>
              <p:nvPr/>
            </p:nvSpPr>
            <p:spPr bwMode="auto">
              <a:xfrm>
                <a:off x="5807673" y="1586396"/>
                <a:ext cx="581975" cy="586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83" name="矩形 17"/>
              <p:cNvSpPr>
                <a:spLocks noChangeArrowheads="1"/>
              </p:cNvSpPr>
              <p:nvPr/>
            </p:nvSpPr>
            <p:spPr bwMode="auto">
              <a:xfrm>
                <a:off x="5300229" y="1603872"/>
                <a:ext cx="620034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5368" name="组合 60"/>
          <p:cNvGrpSpPr/>
          <p:nvPr/>
        </p:nvGrpSpPr>
        <p:grpSpPr bwMode="auto">
          <a:xfrm>
            <a:off x="4879975" y="3222625"/>
            <a:ext cx="2665413" cy="1077913"/>
            <a:chOff x="1192751" y="1440994"/>
            <a:chExt cx="2664154" cy="1077655"/>
          </a:xfrm>
        </p:grpSpPr>
        <p:grpSp>
          <p:nvGrpSpPr>
            <p:cNvPr id="15369" name="组合 61"/>
            <p:cNvGrpSpPr/>
            <p:nvPr/>
          </p:nvGrpSpPr>
          <p:grpSpPr bwMode="auto">
            <a:xfrm>
              <a:off x="1192751" y="1440994"/>
              <a:ext cx="1662991" cy="1077655"/>
              <a:chOff x="5580704" y="1383475"/>
              <a:chExt cx="1661541" cy="1078549"/>
            </a:xfrm>
          </p:grpSpPr>
          <p:sp>
            <p:nvSpPr>
              <p:cNvPr id="15375" name="矩形 17"/>
              <p:cNvSpPr>
                <a:spLocks noChangeArrowheads="1"/>
              </p:cNvSpPr>
              <p:nvPr/>
            </p:nvSpPr>
            <p:spPr bwMode="auto">
              <a:xfrm>
                <a:off x="6699973" y="1610621"/>
                <a:ext cx="542195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376" name="组合 55"/>
              <p:cNvGrpSpPr/>
              <p:nvPr/>
            </p:nvGrpSpPr>
            <p:grpSpPr bwMode="auto">
              <a:xfrm>
                <a:off x="5580704" y="1383475"/>
                <a:ext cx="812884" cy="1078549"/>
                <a:chOff x="4558812" y="1520041"/>
                <a:chExt cx="812884" cy="1078549"/>
              </a:xfrm>
            </p:grpSpPr>
            <p:sp>
              <p:nvSpPr>
                <p:cNvPr id="15378" name="矩形 57"/>
                <p:cNvSpPr>
                  <a:spLocks noChangeArrowheads="1"/>
                </p:cNvSpPr>
                <p:nvPr/>
              </p:nvSpPr>
              <p:spPr bwMode="auto">
                <a:xfrm>
                  <a:off x="4558812" y="1520041"/>
                  <a:ext cx="813293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50" name="直接连接符 49"/>
                <p:cNvCxnSpPr/>
                <p:nvPr/>
              </p:nvCxnSpPr>
              <p:spPr bwMode="auto">
                <a:xfrm>
                  <a:off x="4790275" y="2058522"/>
                  <a:ext cx="35987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77" name="矩形 17"/>
              <p:cNvSpPr>
                <a:spLocks noChangeArrowheads="1"/>
              </p:cNvSpPr>
              <p:nvPr/>
            </p:nvSpPr>
            <p:spPr bwMode="auto">
              <a:xfrm>
                <a:off x="6156193" y="1620152"/>
                <a:ext cx="619878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15370" name="组合 53"/>
            <p:cNvGrpSpPr/>
            <p:nvPr/>
          </p:nvGrpSpPr>
          <p:grpSpPr bwMode="auto">
            <a:xfrm>
              <a:off x="2623289" y="1440995"/>
              <a:ext cx="1233616" cy="1077654"/>
              <a:chOff x="5299861" y="1357608"/>
              <a:chExt cx="1232543" cy="1078548"/>
            </a:xfrm>
          </p:grpSpPr>
          <p:grpSp>
            <p:nvGrpSpPr>
              <p:cNvPr id="15371" name="组合 54"/>
              <p:cNvGrpSpPr/>
              <p:nvPr/>
            </p:nvGrpSpPr>
            <p:grpSpPr bwMode="auto">
              <a:xfrm>
                <a:off x="5719520" y="1357608"/>
                <a:ext cx="812884" cy="1078548"/>
                <a:chOff x="5510512" y="1481202"/>
                <a:chExt cx="812884" cy="1078548"/>
              </a:xfrm>
            </p:grpSpPr>
            <p:sp>
              <p:nvSpPr>
                <p:cNvPr id="15373" name="矩形 17"/>
                <p:cNvSpPr>
                  <a:spLocks noChangeArrowheads="1"/>
                </p:cNvSpPr>
                <p:nvPr/>
              </p:nvSpPr>
              <p:spPr bwMode="auto">
                <a:xfrm>
                  <a:off x="5516442" y="1481201"/>
                  <a:ext cx="806954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5" name="直接连接符 44"/>
                <p:cNvCxnSpPr/>
                <p:nvPr/>
              </p:nvCxnSpPr>
              <p:spPr bwMode="auto">
                <a:xfrm>
                  <a:off x="5709857" y="2019682"/>
                  <a:ext cx="45975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72" name="矩形 17"/>
              <p:cNvSpPr>
                <a:spLocks noChangeArrowheads="1"/>
              </p:cNvSpPr>
              <p:nvPr/>
            </p:nvSpPr>
            <p:spPr bwMode="auto">
              <a:xfrm>
                <a:off x="5300571" y="1603814"/>
                <a:ext cx="619880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4931208" y="340023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P95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400" b="1" dirty="0">
                <a:solidFill>
                  <a:srgbClr val="0070C0"/>
                </a:solidFill>
              </a:rPr>
              <a:t>4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/>
          <p:nvPr/>
        </p:nvGrpSpPr>
        <p:grpSpPr bwMode="auto">
          <a:xfrm>
            <a:off x="971550" y="538163"/>
            <a:ext cx="2306638" cy="1076325"/>
            <a:chOff x="1503143" y="1440994"/>
            <a:chExt cx="2306142" cy="1076326"/>
          </a:xfrm>
        </p:grpSpPr>
        <p:grpSp>
          <p:nvGrpSpPr>
            <p:cNvPr id="16455" name="组合 53"/>
            <p:cNvGrpSpPr/>
            <p:nvPr/>
          </p:nvGrpSpPr>
          <p:grpSpPr bwMode="auto">
            <a:xfrm>
              <a:off x="1503143" y="1440994"/>
              <a:ext cx="1360479" cy="1076325"/>
              <a:chOff x="5890826" y="1383475"/>
              <a:chExt cx="1359293" cy="1077218"/>
            </a:xfrm>
          </p:grpSpPr>
          <p:sp>
            <p:nvSpPr>
              <p:cNvPr id="16461" name="矩形 17"/>
              <p:cNvSpPr>
                <a:spLocks noChangeArrowheads="1"/>
              </p:cNvSpPr>
              <p:nvPr/>
            </p:nvSpPr>
            <p:spPr bwMode="auto">
              <a:xfrm>
                <a:off x="5890826" y="1629741"/>
                <a:ext cx="542335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462" name="组合 55"/>
              <p:cNvGrpSpPr/>
              <p:nvPr/>
            </p:nvGrpSpPr>
            <p:grpSpPr bwMode="auto">
              <a:xfrm>
                <a:off x="6437235" y="1383475"/>
                <a:ext cx="812884" cy="1077218"/>
                <a:chOff x="5415343" y="1520041"/>
                <a:chExt cx="812884" cy="1077218"/>
              </a:xfrm>
            </p:grpSpPr>
            <p:sp>
              <p:nvSpPr>
                <p:cNvPr id="16464" name="矩形 57"/>
                <p:cNvSpPr>
                  <a:spLocks noChangeArrowheads="1"/>
                </p:cNvSpPr>
                <p:nvPr/>
              </p:nvSpPr>
              <p:spPr bwMode="auto">
                <a:xfrm>
                  <a:off x="5409683" y="1520041"/>
                  <a:ext cx="818260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 bwMode="auto">
                <a:xfrm>
                  <a:off x="5645963" y="2058650"/>
                  <a:ext cx="3599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63" name="矩形 17"/>
              <p:cNvSpPr>
                <a:spLocks noChangeArrowheads="1"/>
              </p:cNvSpPr>
              <p:nvPr/>
            </p:nvSpPr>
            <p:spPr bwMode="auto">
              <a:xfrm>
                <a:off x="6127107" y="1629741"/>
                <a:ext cx="620037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456" name="组合 53"/>
            <p:cNvGrpSpPr/>
            <p:nvPr/>
          </p:nvGrpSpPr>
          <p:grpSpPr bwMode="auto">
            <a:xfrm>
              <a:off x="2623294" y="1440995"/>
              <a:ext cx="1185991" cy="1076325"/>
              <a:chOff x="5299861" y="1357608"/>
              <a:chExt cx="1184958" cy="1077218"/>
            </a:xfrm>
          </p:grpSpPr>
          <p:grpSp>
            <p:nvGrpSpPr>
              <p:cNvPr id="16457" name="组合 54"/>
              <p:cNvGrpSpPr/>
              <p:nvPr/>
            </p:nvGrpSpPr>
            <p:grpSpPr bwMode="auto">
              <a:xfrm>
                <a:off x="5671935" y="1357608"/>
                <a:ext cx="812884" cy="1077218"/>
                <a:chOff x="5462927" y="1481202"/>
                <a:chExt cx="812884" cy="1077218"/>
              </a:xfrm>
            </p:grpSpPr>
            <p:sp>
              <p:nvSpPr>
                <p:cNvPr id="16459" name="矩形 17"/>
                <p:cNvSpPr>
                  <a:spLocks noChangeArrowheads="1"/>
                </p:cNvSpPr>
                <p:nvPr/>
              </p:nvSpPr>
              <p:spPr bwMode="auto">
                <a:xfrm>
                  <a:off x="5468651" y="1481201"/>
                  <a:ext cx="807160" cy="10772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 bwMode="auto">
                <a:xfrm>
                  <a:off x="5690659" y="2019810"/>
                  <a:ext cx="358385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58" name="矩形 17"/>
              <p:cNvSpPr>
                <a:spLocks noChangeArrowheads="1"/>
              </p:cNvSpPr>
              <p:nvPr/>
            </p:nvSpPr>
            <p:spPr bwMode="auto">
              <a:xfrm>
                <a:off x="5300244" y="1603873"/>
                <a:ext cx="620039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 bwMode="auto">
          <a:xfrm>
            <a:off x="1819275" y="1509713"/>
            <a:ext cx="2303463" cy="1076325"/>
            <a:chOff x="-2038353" y="4143375"/>
            <a:chExt cx="2303466" cy="1076325"/>
          </a:xfrm>
        </p:grpSpPr>
        <p:grpSp>
          <p:nvGrpSpPr>
            <p:cNvPr id="16445" name="组合 53"/>
            <p:cNvGrpSpPr/>
            <p:nvPr/>
          </p:nvGrpSpPr>
          <p:grpSpPr bwMode="auto">
            <a:xfrm>
              <a:off x="-1362075" y="4143375"/>
              <a:ext cx="1627188" cy="1076325"/>
              <a:chOff x="5586280" y="1370541"/>
              <a:chExt cx="1625768" cy="1078112"/>
            </a:xfrm>
          </p:grpSpPr>
          <p:grpSp>
            <p:nvGrpSpPr>
              <p:cNvPr id="16448" name="组合 54"/>
              <p:cNvGrpSpPr/>
              <p:nvPr/>
            </p:nvGrpSpPr>
            <p:grpSpPr bwMode="auto">
              <a:xfrm>
                <a:off x="5586280" y="1370541"/>
                <a:ext cx="812884" cy="1078112"/>
                <a:chOff x="5377272" y="1494135"/>
                <a:chExt cx="812884" cy="1078112"/>
              </a:xfrm>
            </p:grpSpPr>
            <p:sp>
              <p:nvSpPr>
                <p:cNvPr id="16453" name="矩形 17"/>
                <p:cNvSpPr>
                  <a:spLocks noChangeArrowheads="1"/>
                </p:cNvSpPr>
                <p:nvPr/>
              </p:nvSpPr>
              <p:spPr bwMode="auto">
                <a:xfrm>
                  <a:off x="5377270" y="1494135"/>
                  <a:ext cx="813678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4" name="直接连接符 23"/>
                <p:cNvCxnSpPr/>
                <p:nvPr/>
              </p:nvCxnSpPr>
              <p:spPr bwMode="auto">
                <a:xfrm>
                  <a:off x="5604085" y="2033190"/>
                  <a:ext cx="36004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49" name="组合 55"/>
              <p:cNvGrpSpPr/>
              <p:nvPr/>
            </p:nvGrpSpPr>
            <p:grpSpPr bwMode="auto">
              <a:xfrm>
                <a:off x="6399164" y="1370988"/>
                <a:ext cx="812884" cy="1077218"/>
                <a:chOff x="5377272" y="1507554"/>
                <a:chExt cx="812884" cy="1077218"/>
              </a:xfrm>
            </p:grpSpPr>
            <p:sp>
              <p:nvSpPr>
                <p:cNvPr id="16451" name="矩形 57"/>
                <p:cNvSpPr>
                  <a:spLocks noChangeArrowheads="1"/>
                </p:cNvSpPr>
                <p:nvPr/>
              </p:nvSpPr>
              <p:spPr bwMode="auto">
                <a:xfrm>
                  <a:off x="5378064" y="1507107"/>
                  <a:ext cx="812092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 bwMode="auto">
                <a:xfrm>
                  <a:off x="5608051" y="204616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50" name="矩形 17"/>
              <p:cNvSpPr>
                <a:spLocks noChangeArrowheads="1"/>
              </p:cNvSpPr>
              <p:nvPr/>
            </p:nvSpPr>
            <p:spPr bwMode="auto">
              <a:xfrm>
                <a:off x="6127144" y="1617012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446" name="矩形 17"/>
            <p:cNvSpPr>
              <a:spLocks noChangeArrowheads="1"/>
            </p:cNvSpPr>
            <p:nvPr/>
          </p:nvSpPr>
          <p:spPr bwMode="auto">
            <a:xfrm>
              <a:off x="-1758953" y="4410075"/>
              <a:ext cx="62071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447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1847850" y="2490788"/>
            <a:ext cx="2341563" cy="1076325"/>
            <a:chOff x="-2038353" y="4143375"/>
            <a:chExt cx="2341566" cy="1076325"/>
          </a:xfrm>
        </p:grpSpPr>
        <p:grpSp>
          <p:nvGrpSpPr>
            <p:cNvPr id="16435" name="组合 53"/>
            <p:cNvGrpSpPr/>
            <p:nvPr/>
          </p:nvGrpSpPr>
          <p:grpSpPr bwMode="auto">
            <a:xfrm>
              <a:off x="-1323975" y="4143375"/>
              <a:ext cx="1627188" cy="1076325"/>
              <a:chOff x="5624348" y="1370541"/>
              <a:chExt cx="1625768" cy="1078112"/>
            </a:xfrm>
          </p:grpSpPr>
          <p:grpSp>
            <p:nvGrpSpPr>
              <p:cNvPr id="16438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6443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8" y="1494135"/>
                  <a:ext cx="813678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 bwMode="auto">
                <a:xfrm>
                  <a:off x="5570777" y="2033190"/>
                  <a:ext cx="50279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39" name="组合 55"/>
              <p:cNvGrpSpPr/>
              <p:nvPr/>
            </p:nvGrpSpPr>
            <p:grpSpPr bwMode="auto">
              <a:xfrm>
                <a:off x="6437232" y="1370988"/>
                <a:ext cx="812884" cy="1077218"/>
                <a:chOff x="5415340" y="1507554"/>
                <a:chExt cx="812884" cy="1077218"/>
              </a:xfrm>
            </p:grpSpPr>
            <p:sp>
              <p:nvSpPr>
                <p:cNvPr id="16441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2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12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3" name="直接连接符 32"/>
                <p:cNvCxnSpPr/>
                <p:nvPr/>
              </p:nvCxnSpPr>
              <p:spPr bwMode="auto">
                <a:xfrm>
                  <a:off x="5646119" y="204616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40" name="矩形 17"/>
              <p:cNvSpPr>
                <a:spLocks noChangeArrowheads="1"/>
              </p:cNvSpPr>
              <p:nvPr/>
            </p:nvSpPr>
            <p:spPr bwMode="auto">
              <a:xfrm>
                <a:off x="6165212" y="1617012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436" name="矩形 17"/>
            <p:cNvSpPr>
              <a:spLocks noChangeArrowheads="1"/>
            </p:cNvSpPr>
            <p:nvPr/>
          </p:nvSpPr>
          <p:spPr bwMode="auto">
            <a:xfrm>
              <a:off x="-1758953" y="4410075"/>
              <a:ext cx="62071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437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1876425" y="3509963"/>
            <a:ext cx="1528763" cy="1076325"/>
            <a:chOff x="-2038353" y="4143375"/>
            <a:chExt cx="1527972" cy="1076325"/>
          </a:xfrm>
        </p:grpSpPr>
        <p:grpSp>
          <p:nvGrpSpPr>
            <p:cNvPr id="16430" name="组合 54"/>
            <p:cNvGrpSpPr/>
            <p:nvPr/>
          </p:nvGrpSpPr>
          <p:grpSpPr bwMode="auto">
            <a:xfrm>
              <a:off x="-1323975" y="4143375"/>
              <a:ext cx="813594" cy="1076325"/>
              <a:chOff x="5415340" y="1494135"/>
              <a:chExt cx="812884" cy="1078112"/>
            </a:xfrm>
          </p:grpSpPr>
          <p:sp>
            <p:nvSpPr>
              <p:cNvPr id="16433" name="矩形 17"/>
              <p:cNvSpPr>
                <a:spLocks noChangeArrowheads="1"/>
              </p:cNvSpPr>
              <p:nvPr/>
            </p:nvSpPr>
            <p:spPr bwMode="auto">
              <a:xfrm>
                <a:off x="5414968" y="1494135"/>
                <a:ext cx="813256" cy="107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 bwMode="auto">
              <a:xfrm>
                <a:off x="5570326" y="2033190"/>
                <a:ext cx="50253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31" name="矩形 17"/>
            <p:cNvSpPr>
              <a:spLocks noChangeArrowheads="1"/>
            </p:cNvSpPr>
            <p:nvPr/>
          </p:nvSpPr>
          <p:spPr bwMode="auto">
            <a:xfrm>
              <a:off x="-1757510" y="4410075"/>
              <a:ext cx="620391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432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64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5638800" y="1471613"/>
            <a:ext cx="2446338" cy="1076325"/>
            <a:chOff x="-2038353" y="4143375"/>
            <a:chExt cx="2446348" cy="1076325"/>
          </a:xfrm>
        </p:grpSpPr>
        <p:grpSp>
          <p:nvGrpSpPr>
            <p:cNvPr id="16420" name="组合 53"/>
            <p:cNvGrpSpPr/>
            <p:nvPr/>
          </p:nvGrpSpPr>
          <p:grpSpPr bwMode="auto">
            <a:xfrm>
              <a:off x="-1323968" y="4143375"/>
              <a:ext cx="1731963" cy="1076325"/>
              <a:chOff x="5624348" y="1370541"/>
              <a:chExt cx="1730449" cy="1078112"/>
            </a:xfrm>
          </p:grpSpPr>
          <p:grpSp>
            <p:nvGrpSpPr>
              <p:cNvPr id="16423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6428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3" y="1494135"/>
                  <a:ext cx="813679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2" name="直接连接符 51"/>
                <p:cNvCxnSpPr/>
                <p:nvPr/>
              </p:nvCxnSpPr>
              <p:spPr bwMode="auto">
                <a:xfrm>
                  <a:off x="5570773" y="2033190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24" name="组合 55"/>
              <p:cNvGrpSpPr/>
              <p:nvPr/>
            </p:nvGrpSpPr>
            <p:grpSpPr bwMode="auto">
              <a:xfrm>
                <a:off x="6541913" y="1370988"/>
                <a:ext cx="812884" cy="1077218"/>
                <a:chOff x="5520021" y="1507554"/>
                <a:chExt cx="812884" cy="1077218"/>
              </a:xfrm>
            </p:grpSpPr>
            <p:sp>
              <p:nvSpPr>
                <p:cNvPr id="16426" name="矩形 57"/>
                <p:cNvSpPr>
                  <a:spLocks noChangeArrowheads="1"/>
                </p:cNvSpPr>
                <p:nvPr/>
              </p:nvSpPr>
              <p:spPr bwMode="auto">
                <a:xfrm>
                  <a:off x="5514468" y="1507107"/>
                  <a:ext cx="818437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12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0" name="直接连接符 49"/>
                <p:cNvCxnSpPr/>
                <p:nvPr/>
              </p:nvCxnSpPr>
              <p:spPr bwMode="auto">
                <a:xfrm>
                  <a:off x="5674665" y="2046163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25" name="矩形 17"/>
              <p:cNvSpPr>
                <a:spLocks noChangeArrowheads="1"/>
              </p:cNvSpPr>
              <p:nvPr/>
            </p:nvSpPr>
            <p:spPr bwMode="auto">
              <a:xfrm>
                <a:off x="6184241" y="1597930"/>
                <a:ext cx="620172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421" name="矩形 17"/>
            <p:cNvSpPr>
              <a:spLocks noChangeArrowheads="1"/>
            </p:cNvSpPr>
            <p:nvPr/>
          </p:nvSpPr>
          <p:spPr bwMode="auto">
            <a:xfrm>
              <a:off x="-1758952" y="4410075"/>
              <a:ext cx="62071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422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391" name="组合 52"/>
          <p:cNvGrpSpPr/>
          <p:nvPr/>
        </p:nvGrpSpPr>
        <p:grpSpPr bwMode="auto">
          <a:xfrm>
            <a:off x="4781550" y="528638"/>
            <a:ext cx="2354263" cy="1077912"/>
            <a:chOff x="1503143" y="1440994"/>
            <a:chExt cx="2353762" cy="1077655"/>
          </a:xfrm>
        </p:grpSpPr>
        <p:grpSp>
          <p:nvGrpSpPr>
            <p:cNvPr id="16409" name="组合 53"/>
            <p:cNvGrpSpPr/>
            <p:nvPr/>
          </p:nvGrpSpPr>
          <p:grpSpPr bwMode="auto">
            <a:xfrm>
              <a:off x="1503143" y="1440994"/>
              <a:ext cx="1360479" cy="1077655"/>
              <a:chOff x="5890826" y="1383475"/>
              <a:chExt cx="1359293" cy="1078549"/>
            </a:xfrm>
          </p:grpSpPr>
          <p:sp>
            <p:nvSpPr>
              <p:cNvPr id="16415" name="矩形 17"/>
              <p:cNvSpPr>
                <a:spLocks noChangeArrowheads="1"/>
              </p:cNvSpPr>
              <p:nvPr/>
            </p:nvSpPr>
            <p:spPr bwMode="auto">
              <a:xfrm>
                <a:off x="5890826" y="1629682"/>
                <a:ext cx="542336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416" name="组合 55"/>
              <p:cNvGrpSpPr/>
              <p:nvPr/>
            </p:nvGrpSpPr>
            <p:grpSpPr bwMode="auto">
              <a:xfrm>
                <a:off x="6437235" y="1383475"/>
                <a:ext cx="812884" cy="1078549"/>
                <a:chOff x="5415343" y="1520041"/>
                <a:chExt cx="812884" cy="1078549"/>
              </a:xfrm>
            </p:grpSpPr>
            <p:sp>
              <p:nvSpPr>
                <p:cNvPr id="16418" name="矩形 57"/>
                <p:cNvSpPr>
                  <a:spLocks noChangeArrowheads="1"/>
                </p:cNvSpPr>
                <p:nvPr/>
              </p:nvSpPr>
              <p:spPr bwMode="auto">
                <a:xfrm>
                  <a:off x="5409685" y="1520041"/>
                  <a:ext cx="818261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12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4" name="直接连接符 63"/>
                <p:cNvCxnSpPr/>
                <p:nvPr/>
              </p:nvCxnSpPr>
              <p:spPr bwMode="auto">
                <a:xfrm>
                  <a:off x="5645965" y="2058521"/>
                  <a:ext cx="3599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17" name="矩形 17"/>
              <p:cNvSpPr>
                <a:spLocks noChangeArrowheads="1"/>
              </p:cNvSpPr>
              <p:nvPr/>
            </p:nvSpPr>
            <p:spPr bwMode="auto">
              <a:xfrm>
                <a:off x="6127107" y="1629682"/>
                <a:ext cx="620039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410" name="组合 53"/>
            <p:cNvGrpSpPr/>
            <p:nvPr/>
          </p:nvGrpSpPr>
          <p:grpSpPr bwMode="auto">
            <a:xfrm>
              <a:off x="2623289" y="1440995"/>
              <a:ext cx="1233616" cy="1077654"/>
              <a:chOff x="5299861" y="1357608"/>
              <a:chExt cx="1232543" cy="1078548"/>
            </a:xfrm>
          </p:grpSpPr>
          <p:grpSp>
            <p:nvGrpSpPr>
              <p:cNvPr id="16411" name="组合 54"/>
              <p:cNvGrpSpPr/>
              <p:nvPr/>
            </p:nvGrpSpPr>
            <p:grpSpPr bwMode="auto">
              <a:xfrm>
                <a:off x="5719520" y="1357608"/>
                <a:ext cx="812884" cy="1078548"/>
                <a:chOff x="5510512" y="1481202"/>
                <a:chExt cx="812884" cy="1078548"/>
              </a:xfrm>
            </p:grpSpPr>
            <p:sp>
              <p:nvSpPr>
                <p:cNvPr id="16413" name="矩形 17"/>
                <p:cNvSpPr>
                  <a:spLocks noChangeArrowheads="1"/>
                </p:cNvSpPr>
                <p:nvPr/>
              </p:nvSpPr>
              <p:spPr bwMode="auto">
                <a:xfrm>
                  <a:off x="5516233" y="1481201"/>
                  <a:ext cx="807163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9" name="直接连接符 58"/>
                <p:cNvCxnSpPr/>
                <p:nvPr/>
              </p:nvCxnSpPr>
              <p:spPr bwMode="auto">
                <a:xfrm>
                  <a:off x="5665296" y="2019681"/>
                  <a:ext cx="50427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12" name="矩形 17"/>
              <p:cNvSpPr>
                <a:spLocks noChangeArrowheads="1"/>
              </p:cNvSpPr>
              <p:nvPr/>
            </p:nvSpPr>
            <p:spPr bwMode="auto">
              <a:xfrm>
                <a:off x="5300252" y="1603814"/>
                <a:ext cx="620041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 bwMode="auto">
          <a:xfrm>
            <a:off x="5667375" y="2490788"/>
            <a:ext cx="2446338" cy="1076325"/>
            <a:chOff x="-2038353" y="4143375"/>
            <a:chExt cx="2446348" cy="1076325"/>
          </a:xfrm>
        </p:grpSpPr>
        <p:grpSp>
          <p:nvGrpSpPr>
            <p:cNvPr id="16399" name="组合 53"/>
            <p:cNvGrpSpPr/>
            <p:nvPr/>
          </p:nvGrpSpPr>
          <p:grpSpPr bwMode="auto">
            <a:xfrm>
              <a:off x="-1323968" y="4143375"/>
              <a:ext cx="1731963" cy="1076325"/>
              <a:chOff x="5624348" y="1370541"/>
              <a:chExt cx="1730449" cy="1078112"/>
            </a:xfrm>
          </p:grpSpPr>
          <p:grpSp>
            <p:nvGrpSpPr>
              <p:cNvPr id="16402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6407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3" y="1494135"/>
                  <a:ext cx="813679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9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5" name="直接连接符 74"/>
                <p:cNvCxnSpPr/>
                <p:nvPr/>
              </p:nvCxnSpPr>
              <p:spPr bwMode="auto">
                <a:xfrm>
                  <a:off x="5570773" y="2033190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03" name="组合 55"/>
              <p:cNvGrpSpPr/>
              <p:nvPr/>
            </p:nvGrpSpPr>
            <p:grpSpPr bwMode="auto">
              <a:xfrm>
                <a:off x="6541913" y="1370988"/>
                <a:ext cx="812884" cy="1077218"/>
                <a:chOff x="5520021" y="1507554"/>
                <a:chExt cx="812884" cy="1077218"/>
              </a:xfrm>
            </p:grpSpPr>
            <p:sp>
              <p:nvSpPr>
                <p:cNvPr id="16405" name="矩形 57"/>
                <p:cNvSpPr>
                  <a:spLocks noChangeArrowheads="1"/>
                </p:cNvSpPr>
                <p:nvPr/>
              </p:nvSpPr>
              <p:spPr bwMode="auto">
                <a:xfrm>
                  <a:off x="5514468" y="1507107"/>
                  <a:ext cx="818437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10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3" name="直接连接符 72"/>
                <p:cNvCxnSpPr/>
                <p:nvPr/>
              </p:nvCxnSpPr>
              <p:spPr bwMode="auto">
                <a:xfrm>
                  <a:off x="5674665" y="2046163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04" name="矩形 17"/>
              <p:cNvSpPr>
                <a:spLocks noChangeArrowheads="1"/>
              </p:cNvSpPr>
              <p:nvPr/>
            </p:nvSpPr>
            <p:spPr bwMode="auto">
              <a:xfrm>
                <a:off x="6184241" y="1597930"/>
                <a:ext cx="620172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400" name="矩形 17"/>
            <p:cNvSpPr>
              <a:spLocks noChangeArrowheads="1"/>
            </p:cNvSpPr>
            <p:nvPr/>
          </p:nvSpPr>
          <p:spPr bwMode="auto">
            <a:xfrm>
              <a:off x="-1758952" y="4410075"/>
              <a:ext cx="62071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401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 bwMode="auto">
          <a:xfrm>
            <a:off x="5695950" y="3490913"/>
            <a:ext cx="1528763" cy="1076325"/>
            <a:chOff x="-2038353" y="4143375"/>
            <a:chExt cx="1527978" cy="1076325"/>
          </a:xfrm>
        </p:grpSpPr>
        <p:grpSp>
          <p:nvGrpSpPr>
            <p:cNvPr id="16394" name="组合 54"/>
            <p:cNvGrpSpPr/>
            <p:nvPr/>
          </p:nvGrpSpPr>
          <p:grpSpPr bwMode="auto">
            <a:xfrm>
              <a:off x="-1323970" y="4143375"/>
              <a:ext cx="813595" cy="1076325"/>
              <a:chOff x="5415340" y="1494135"/>
              <a:chExt cx="812884" cy="1078112"/>
            </a:xfrm>
          </p:grpSpPr>
          <p:sp>
            <p:nvSpPr>
              <p:cNvPr id="16397" name="矩形 17"/>
              <p:cNvSpPr>
                <a:spLocks noChangeArrowheads="1"/>
              </p:cNvSpPr>
              <p:nvPr/>
            </p:nvSpPr>
            <p:spPr bwMode="auto">
              <a:xfrm>
                <a:off x="5414966" y="1494135"/>
                <a:ext cx="813258" cy="107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1" name="直接连接符 80"/>
              <p:cNvCxnSpPr/>
              <p:nvPr/>
            </p:nvCxnSpPr>
            <p:spPr bwMode="auto">
              <a:xfrm>
                <a:off x="5570325" y="2033190"/>
                <a:ext cx="50254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395" name="矩形 17"/>
            <p:cNvSpPr>
              <a:spLocks noChangeArrowheads="1"/>
            </p:cNvSpPr>
            <p:nvPr/>
          </p:nvSpPr>
          <p:spPr bwMode="auto">
            <a:xfrm>
              <a:off x="-1757509" y="4410075"/>
              <a:ext cx="62039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396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64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"/>
          <p:cNvGrpSpPr/>
          <p:nvPr/>
        </p:nvGrpSpPr>
        <p:grpSpPr bwMode="auto">
          <a:xfrm>
            <a:off x="971550" y="538163"/>
            <a:ext cx="2211388" cy="1076325"/>
            <a:chOff x="1503143" y="1440994"/>
            <a:chExt cx="2210898" cy="1076325"/>
          </a:xfrm>
        </p:grpSpPr>
        <p:grpSp>
          <p:nvGrpSpPr>
            <p:cNvPr id="17477" name="组合 53"/>
            <p:cNvGrpSpPr/>
            <p:nvPr/>
          </p:nvGrpSpPr>
          <p:grpSpPr bwMode="auto">
            <a:xfrm>
              <a:off x="1503143" y="1440994"/>
              <a:ext cx="1360479" cy="1076325"/>
              <a:chOff x="5890826" y="1383475"/>
              <a:chExt cx="1359293" cy="1077218"/>
            </a:xfrm>
          </p:grpSpPr>
          <p:sp>
            <p:nvSpPr>
              <p:cNvPr id="17481" name="矩形 17"/>
              <p:cNvSpPr>
                <a:spLocks noChangeArrowheads="1"/>
              </p:cNvSpPr>
              <p:nvPr/>
            </p:nvSpPr>
            <p:spPr bwMode="auto">
              <a:xfrm>
                <a:off x="5890826" y="1629741"/>
                <a:ext cx="54233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482" name="组合 55"/>
              <p:cNvGrpSpPr/>
              <p:nvPr/>
            </p:nvGrpSpPr>
            <p:grpSpPr bwMode="auto">
              <a:xfrm>
                <a:off x="6437235" y="1383475"/>
                <a:ext cx="812884" cy="1077218"/>
                <a:chOff x="5415343" y="1520041"/>
                <a:chExt cx="812884" cy="1077218"/>
              </a:xfrm>
            </p:grpSpPr>
            <p:sp>
              <p:nvSpPr>
                <p:cNvPr id="17484" name="矩形 57"/>
                <p:cNvSpPr>
                  <a:spLocks noChangeArrowheads="1"/>
                </p:cNvSpPr>
                <p:nvPr/>
              </p:nvSpPr>
              <p:spPr bwMode="auto">
                <a:xfrm>
                  <a:off x="5409680" y="1520041"/>
                  <a:ext cx="81825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6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1" name="直接连接符 10"/>
                <p:cNvCxnSpPr/>
                <p:nvPr/>
              </p:nvCxnSpPr>
              <p:spPr bwMode="auto">
                <a:xfrm>
                  <a:off x="5645959" y="2058649"/>
                  <a:ext cx="35996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83" name="矩形 17"/>
              <p:cNvSpPr>
                <a:spLocks noChangeArrowheads="1"/>
              </p:cNvSpPr>
              <p:nvPr/>
            </p:nvSpPr>
            <p:spPr bwMode="auto">
              <a:xfrm>
                <a:off x="6127105" y="1629741"/>
                <a:ext cx="620033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17478" name="组合 53"/>
            <p:cNvGrpSpPr/>
            <p:nvPr/>
          </p:nvGrpSpPr>
          <p:grpSpPr bwMode="auto">
            <a:xfrm>
              <a:off x="2623302" y="1669687"/>
              <a:ext cx="1090739" cy="601615"/>
              <a:chOff x="5299861" y="1586489"/>
              <a:chExt cx="1089787" cy="602114"/>
            </a:xfrm>
          </p:grpSpPr>
          <p:sp>
            <p:nvSpPr>
              <p:cNvPr id="17479" name="矩形 17"/>
              <p:cNvSpPr>
                <a:spLocks noChangeArrowheads="1"/>
              </p:cNvSpPr>
              <p:nvPr/>
            </p:nvSpPr>
            <p:spPr bwMode="auto">
              <a:xfrm>
                <a:off x="5807673" y="1586396"/>
                <a:ext cx="581975" cy="586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480" name="矩形 17"/>
              <p:cNvSpPr>
                <a:spLocks noChangeArrowheads="1"/>
              </p:cNvSpPr>
              <p:nvPr/>
            </p:nvSpPr>
            <p:spPr bwMode="auto">
              <a:xfrm>
                <a:off x="5300229" y="1603872"/>
                <a:ext cx="620034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 bwMode="auto">
          <a:xfrm>
            <a:off x="1819275" y="1423988"/>
            <a:ext cx="2132013" cy="1076325"/>
            <a:chOff x="-1866903" y="4143822"/>
            <a:chExt cx="2132012" cy="1075433"/>
          </a:xfrm>
        </p:grpSpPr>
        <p:grpSp>
          <p:nvGrpSpPr>
            <p:cNvPr id="17469" name="组合 53"/>
            <p:cNvGrpSpPr/>
            <p:nvPr/>
          </p:nvGrpSpPr>
          <p:grpSpPr bwMode="auto">
            <a:xfrm>
              <a:off x="-1076328" y="4143822"/>
              <a:ext cx="1341437" cy="1075433"/>
              <a:chOff x="5871781" y="1370988"/>
              <a:chExt cx="1340267" cy="1077218"/>
            </a:xfrm>
          </p:grpSpPr>
          <p:sp>
            <p:nvSpPr>
              <p:cNvPr id="17472" name="矩形 17"/>
              <p:cNvSpPr>
                <a:spLocks noChangeArrowheads="1"/>
              </p:cNvSpPr>
              <p:nvPr/>
            </p:nvSpPr>
            <p:spPr bwMode="auto">
              <a:xfrm>
                <a:off x="5871781" y="1647442"/>
                <a:ext cx="602723" cy="586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7473" name="组合 55"/>
              <p:cNvGrpSpPr/>
              <p:nvPr/>
            </p:nvGrpSpPr>
            <p:grpSpPr bwMode="auto">
              <a:xfrm>
                <a:off x="6399164" y="1370988"/>
                <a:ext cx="812884" cy="1077218"/>
                <a:chOff x="5377272" y="1507554"/>
                <a:chExt cx="812884" cy="1077218"/>
              </a:xfrm>
            </p:grpSpPr>
            <p:sp>
              <p:nvSpPr>
                <p:cNvPr id="17475" name="矩形 57"/>
                <p:cNvSpPr>
                  <a:spLocks noChangeArrowheads="1"/>
                </p:cNvSpPr>
                <p:nvPr/>
              </p:nvSpPr>
              <p:spPr bwMode="auto">
                <a:xfrm>
                  <a:off x="5371721" y="1507554"/>
                  <a:ext cx="818435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6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0" name="直接连接符 19"/>
                <p:cNvCxnSpPr/>
                <p:nvPr/>
              </p:nvCxnSpPr>
              <p:spPr bwMode="auto">
                <a:xfrm>
                  <a:off x="5608051" y="2046162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74" name="矩形 17"/>
              <p:cNvSpPr>
                <a:spLocks noChangeArrowheads="1"/>
              </p:cNvSpPr>
              <p:nvPr/>
            </p:nvSpPr>
            <p:spPr bwMode="auto">
              <a:xfrm>
                <a:off x="6108113" y="1617254"/>
                <a:ext cx="620170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sp>
          <p:nvSpPr>
            <p:cNvPr id="17470" name="矩形 17"/>
            <p:cNvSpPr>
              <a:spLocks noChangeArrowheads="1"/>
            </p:cNvSpPr>
            <p:nvPr/>
          </p:nvSpPr>
          <p:spPr bwMode="auto">
            <a:xfrm>
              <a:off x="-1577978" y="4410301"/>
              <a:ext cx="620713" cy="583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71" name="矩形 17"/>
            <p:cNvSpPr>
              <a:spLocks noChangeArrowheads="1"/>
            </p:cNvSpPr>
            <p:nvPr/>
          </p:nvSpPr>
          <p:spPr bwMode="auto">
            <a:xfrm>
              <a:off x="-1866903" y="4372233"/>
              <a:ext cx="542925" cy="583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1866900" y="3452813"/>
            <a:ext cx="1528763" cy="1076325"/>
            <a:chOff x="-2038353" y="4143375"/>
            <a:chExt cx="1527972" cy="1076325"/>
          </a:xfrm>
        </p:grpSpPr>
        <p:grpSp>
          <p:nvGrpSpPr>
            <p:cNvPr id="17464" name="组合 54"/>
            <p:cNvGrpSpPr/>
            <p:nvPr/>
          </p:nvGrpSpPr>
          <p:grpSpPr bwMode="auto">
            <a:xfrm>
              <a:off x="-1323975" y="4143375"/>
              <a:ext cx="813594" cy="1076325"/>
              <a:chOff x="5415340" y="1494135"/>
              <a:chExt cx="812884" cy="1078112"/>
            </a:xfrm>
          </p:grpSpPr>
          <p:sp>
            <p:nvSpPr>
              <p:cNvPr id="17467" name="矩形 17"/>
              <p:cNvSpPr>
                <a:spLocks noChangeArrowheads="1"/>
              </p:cNvSpPr>
              <p:nvPr/>
            </p:nvSpPr>
            <p:spPr bwMode="auto">
              <a:xfrm>
                <a:off x="5414968" y="1494135"/>
                <a:ext cx="813256" cy="107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 bwMode="auto">
              <a:xfrm>
                <a:off x="5570326" y="2033190"/>
                <a:ext cx="50253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65" name="矩形 17"/>
            <p:cNvSpPr>
              <a:spLocks noChangeArrowheads="1"/>
            </p:cNvSpPr>
            <p:nvPr/>
          </p:nvSpPr>
          <p:spPr bwMode="auto">
            <a:xfrm>
              <a:off x="-1757510" y="4410075"/>
              <a:ext cx="620391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66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64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5638800" y="1471613"/>
            <a:ext cx="2446338" cy="1076325"/>
            <a:chOff x="-2038353" y="4143375"/>
            <a:chExt cx="2446348" cy="1076325"/>
          </a:xfrm>
        </p:grpSpPr>
        <p:grpSp>
          <p:nvGrpSpPr>
            <p:cNvPr id="17454" name="组合 53"/>
            <p:cNvGrpSpPr/>
            <p:nvPr/>
          </p:nvGrpSpPr>
          <p:grpSpPr bwMode="auto">
            <a:xfrm>
              <a:off x="-1323968" y="4143375"/>
              <a:ext cx="1731963" cy="1076325"/>
              <a:chOff x="5624348" y="1370541"/>
              <a:chExt cx="1730449" cy="1078112"/>
            </a:xfrm>
          </p:grpSpPr>
          <p:grpSp>
            <p:nvGrpSpPr>
              <p:cNvPr id="17457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7462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3" y="1494135"/>
                  <a:ext cx="813679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 bwMode="auto">
                <a:xfrm>
                  <a:off x="5637390" y="2033190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58" name="组合 55"/>
              <p:cNvGrpSpPr/>
              <p:nvPr/>
            </p:nvGrpSpPr>
            <p:grpSpPr bwMode="auto">
              <a:xfrm>
                <a:off x="6541913" y="1370988"/>
                <a:ext cx="812884" cy="1077218"/>
                <a:chOff x="5520021" y="1507554"/>
                <a:chExt cx="812884" cy="1077218"/>
              </a:xfrm>
            </p:grpSpPr>
            <p:sp>
              <p:nvSpPr>
                <p:cNvPr id="17460" name="矩形 57"/>
                <p:cNvSpPr>
                  <a:spLocks noChangeArrowheads="1"/>
                </p:cNvSpPr>
                <p:nvPr/>
              </p:nvSpPr>
              <p:spPr bwMode="auto">
                <a:xfrm>
                  <a:off x="5514468" y="1507107"/>
                  <a:ext cx="818437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 bwMode="auto">
                <a:xfrm>
                  <a:off x="5674665" y="2046163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59" name="矩形 17"/>
              <p:cNvSpPr>
                <a:spLocks noChangeArrowheads="1"/>
              </p:cNvSpPr>
              <p:nvPr/>
            </p:nvSpPr>
            <p:spPr bwMode="auto">
              <a:xfrm>
                <a:off x="6184241" y="1597930"/>
                <a:ext cx="620172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sp>
          <p:nvSpPr>
            <p:cNvPr id="17455" name="矩形 17"/>
            <p:cNvSpPr>
              <a:spLocks noChangeArrowheads="1"/>
            </p:cNvSpPr>
            <p:nvPr/>
          </p:nvSpPr>
          <p:spPr bwMode="auto">
            <a:xfrm>
              <a:off x="-1730377" y="4410075"/>
              <a:ext cx="62071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56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414" name="组合 52"/>
          <p:cNvGrpSpPr/>
          <p:nvPr/>
        </p:nvGrpSpPr>
        <p:grpSpPr bwMode="auto">
          <a:xfrm>
            <a:off x="4470400" y="528638"/>
            <a:ext cx="2665413" cy="1077912"/>
            <a:chOff x="1192751" y="1440994"/>
            <a:chExt cx="2664157" cy="1077655"/>
          </a:xfrm>
        </p:grpSpPr>
        <p:grpSp>
          <p:nvGrpSpPr>
            <p:cNvPr id="17443" name="组合 53"/>
            <p:cNvGrpSpPr/>
            <p:nvPr/>
          </p:nvGrpSpPr>
          <p:grpSpPr bwMode="auto">
            <a:xfrm>
              <a:off x="1192751" y="1440994"/>
              <a:ext cx="1662991" cy="1077655"/>
              <a:chOff x="5580704" y="1383475"/>
              <a:chExt cx="1661541" cy="1078549"/>
            </a:xfrm>
          </p:grpSpPr>
          <p:sp>
            <p:nvSpPr>
              <p:cNvPr id="17449" name="矩形 17"/>
              <p:cNvSpPr>
                <a:spLocks noChangeArrowheads="1"/>
              </p:cNvSpPr>
              <p:nvPr/>
            </p:nvSpPr>
            <p:spPr bwMode="auto">
              <a:xfrm>
                <a:off x="6699974" y="1610621"/>
                <a:ext cx="542196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endParaRPr lang="zh-CN" altLang="en-US" sz="3200" b="1" i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450" name="组合 55"/>
              <p:cNvGrpSpPr/>
              <p:nvPr/>
            </p:nvGrpSpPr>
            <p:grpSpPr bwMode="auto">
              <a:xfrm>
                <a:off x="5580704" y="1383475"/>
                <a:ext cx="812884" cy="1078549"/>
                <a:chOff x="4558812" y="1520041"/>
                <a:chExt cx="812884" cy="1078549"/>
              </a:xfrm>
            </p:grpSpPr>
            <p:sp>
              <p:nvSpPr>
                <p:cNvPr id="17452" name="矩形 57"/>
                <p:cNvSpPr>
                  <a:spLocks noChangeArrowheads="1"/>
                </p:cNvSpPr>
                <p:nvPr/>
              </p:nvSpPr>
              <p:spPr bwMode="auto">
                <a:xfrm>
                  <a:off x="4558812" y="1520041"/>
                  <a:ext cx="813294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9" name="直接连接符 48"/>
                <p:cNvCxnSpPr/>
                <p:nvPr/>
              </p:nvCxnSpPr>
              <p:spPr bwMode="auto">
                <a:xfrm>
                  <a:off x="4790276" y="2058521"/>
                  <a:ext cx="35987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51" name="矩形 17"/>
              <p:cNvSpPr>
                <a:spLocks noChangeArrowheads="1"/>
              </p:cNvSpPr>
              <p:nvPr/>
            </p:nvSpPr>
            <p:spPr bwMode="auto">
              <a:xfrm>
                <a:off x="6156193" y="1620152"/>
                <a:ext cx="619879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17444" name="组合 53"/>
            <p:cNvGrpSpPr/>
            <p:nvPr/>
          </p:nvGrpSpPr>
          <p:grpSpPr bwMode="auto">
            <a:xfrm>
              <a:off x="2642332" y="1440995"/>
              <a:ext cx="1214576" cy="1077654"/>
              <a:chOff x="5318885" y="1357608"/>
              <a:chExt cx="1213519" cy="1078548"/>
            </a:xfrm>
          </p:grpSpPr>
          <p:grpSp>
            <p:nvGrpSpPr>
              <p:cNvPr id="17445" name="组合 54"/>
              <p:cNvGrpSpPr/>
              <p:nvPr/>
            </p:nvGrpSpPr>
            <p:grpSpPr bwMode="auto">
              <a:xfrm>
                <a:off x="5719520" y="1357608"/>
                <a:ext cx="812884" cy="1078548"/>
                <a:chOff x="5510512" y="1481202"/>
                <a:chExt cx="812884" cy="1078548"/>
              </a:xfrm>
            </p:grpSpPr>
            <p:sp>
              <p:nvSpPr>
                <p:cNvPr id="17447" name="矩形 17"/>
                <p:cNvSpPr>
                  <a:spLocks noChangeArrowheads="1"/>
                </p:cNvSpPr>
                <p:nvPr/>
              </p:nvSpPr>
              <p:spPr bwMode="auto">
                <a:xfrm>
                  <a:off x="5516442" y="1481201"/>
                  <a:ext cx="806954" cy="10785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4" name="直接连接符 43"/>
                <p:cNvCxnSpPr/>
                <p:nvPr/>
              </p:nvCxnSpPr>
              <p:spPr bwMode="auto">
                <a:xfrm>
                  <a:off x="5774858" y="2019681"/>
                  <a:ext cx="32183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46" name="矩形 17"/>
              <p:cNvSpPr>
                <a:spLocks noChangeArrowheads="1"/>
              </p:cNvSpPr>
              <p:nvPr/>
            </p:nvSpPr>
            <p:spPr bwMode="auto">
              <a:xfrm>
                <a:off x="5319595" y="1603814"/>
                <a:ext cx="619880" cy="584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 bwMode="auto">
          <a:xfrm>
            <a:off x="5676900" y="2490788"/>
            <a:ext cx="2474913" cy="1076325"/>
            <a:chOff x="-2066928" y="4143375"/>
            <a:chExt cx="2474923" cy="1076325"/>
          </a:xfrm>
        </p:grpSpPr>
        <p:grpSp>
          <p:nvGrpSpPr>
            <p:cNvPr id="17433" name="组合 53"/>
            <p:cNvGrpSpPr/>
            <p:nvPr/>
          </p:nvGrpSpPr>
          <p:grpSpPr bwMode="auto">
            <a:xfrm>
              <a:off x="-1323968" y="4143375"/>
              <a:ext cx="1731963" cy="1076325"/>
              <a:chOff x="5624348" y="1370541"/>
              <a:chExt cx="1730449" cy="1078112"/>
            </a:xfrm>
          </p:grpSpPr>
          <p:grpSp>
            <p:nvGrpSpPr>
              <p:cNvPr id="17436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7441" name="矩形 17"/>
                <p:cNvSpPr>
                  <a:spLocks noChangeArrowheads="1"/>
                </p:cNvSpPr>
                <p:nvPr/>
              </p:nvSpPr>
              <p:spPr bwMode="auto">
                <a:xfrm>
                  <a:off x="5415333" y="1494135"/>
                  <a:ext cx="813679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27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60" name="直接连接符 59"/>
                <p:cNvCxnSpPr/>
                <p:nvPr/>
              </p:nvCxnSpPr>
              <p:spPr bwMode="auto">
                <a:xfrm>
                  <a:off x="5570773" y="2033190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37" name="组合 55"/>
              <p:cNvGrpSpPr/>
              <p:nvPr/>
            </p:nvGrpSpPr>
            <p:grpSpPr bwMode="auto">
              <a:xfrm>
                <a:off x="6541913" y="1370988"/>
                <a:ext cx="812884" cy="1077218"/>
                <a:chOff x="5520021" y="1507554"/>
                <a:chExt cx="812884" cy="1077218"/>
              </a:xfrm>
            </p:grpSpPr>
            <p:sp>
              <p:nvSpPr>
                <p:cNvPr id="17439" name="矩形 57"/>
                <p:cNvSpPr>
                  <a:spLocks noChangeArrowheads="1"/>
                </p:cNvSpPr>
                <p:nvPr/>
              </p:nvSpPr>
              <p:spPr bwMode="auto">
                <a:xfrm>
                  <a:off x="5514468" y="1507107"/>
                  <a:ext cx="818437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58" name="直接连接符 57"/>
                <p:cNvCxnSpPr/>
                <p:nvPr/>
              </p:nvCxnSpPr>
              <p:spPr bwMode="auto">
                <a:xfrm>
                  <a:off x="5674665" y="2046163"/>
                  <a:ext cx="50280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38" name="矩形 17"/>
              <p:cNvSpPr>
                <a:spLocks noChangeArrowheads="1"/>
              </p:cNvSpPr>
              <p:nvPr/>
            </p:nvSpPr>
            <p:spPr bwMode="auto">
              <a:xfrm>
                <a:off x="6184241" y="1597930"/>
                <a:ext cx="620172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sp>
          <p:nvSpPr>
            <p:cNvPr id="17434" name="矩形 17"/>
            <p:cNvSpPr>
              <a:spLocks noChangeArrowheads="1"/>
            </p:cNvSpPr>
            <p:nvPr/>
          </p:nvSpPr>
          <p:spPr bwMode="auto">
            <a:xfrm>
              <a:off x="-1778002" y="4410075"/>
              <a:ext cx="62071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35" name="矩形 17"/>
            <p:cNvSpPr>
              <a:spLocks noChangeArrowheads="1"/>
            </p:cNvSpPr>
            <p:nvPr/>
          </p:nvSpPr>
          <p:spPr bwMode="auto">
            <a:xfrm>
              <a:off x="-2066928" y="4371975"/>
              <a:ext cx="54292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 bwMode="auto">
          <a:xfrm>
            <a:off x="5695950" y="3490913"/>
            <a:ext cx="1528763" cy="1076325"/>
            <a:chOff x="-2038353" y="4143375"/>
            <a:chExt cx="1527978" cy="1076325"/>
          </a:xfrm>
        </p:grpSpPr>
        <p:grpSp>
          <p:nvGrpSpPr>
            <p:cNvPr id="17428" name="组合 54"/>
            <p:cNvGrpSpPr/>
            <p:nvPr/>
          </p:nvGrpSpPr>
          <p:grpSpPr bwMode="auto">
            <a:xfrm>
              <a:off x="-1323970" y="4143375"/>
              <a:ext cx="813595" cy="1076325"/>
              <a:chOff x="5415340" y="1494135"/>
              <a:chExt cx="812884" cy="1078112"/>
            </a:xfrm>
          </p:grpSpPr>
          <p:sp>
            <p:nvSpPr>
              <p:cNvPr id="17431" name="矩形 17"/>
              <p:cNvSpPr>
                <a:spLocks noChangeArrowheads="1"/>
              </p:cNvSpPr>
              <p:nvPr/>
            </p:nvSpPr>
            <p:spPr bwMode="auto">
              <a:xfrm>
                <a:off x="5414966" y="1494135"/>
                <a:ext cx="813258" cy="107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66" name="直接连接符 65"/>
              <p:cNvCxnSpPr/>
              <p:nvPr/>
            </p:nvCxnSpPr>
            <p:spPr bwMode="auto">
              <a:xfrm>
                <a:off x="5570325" y="2033190"/>
                <a:ext cx="50254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29" name="矩形 17"/>
            <p:cNvSpPr>
              <a:spLocks noChangeArrowheads="1"/>
            </p:cNvSpPr>
            <p:nvPr/>
          </p:nvSpPr>
          <p:spPr bwMode="auto">
            <a:xfrm>
              <a:off x="-1757509" y="4410075"/>
              <a:ext cx="62039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30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64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 bwMode="auto">
          <a:xfrm>
            <a:off x="1838325" y="2386013"/>
            <a:ext cx="2303463" cy="1076325"/>
            <a:chOff x="-2038353" y="4143375"/>
            <a:chExt cx="2303466" cy="1076325"/>
          </a:xfrm>
        </p:grpSpPr>
        <p:grpSp>
          <p:nvGrpSpPr>
            <p:cNvPr id="17418" name="组合 53"/>
            <p:cNvGrpSpPr/>
            <p:nvPr/>
          </p:nvGrpSpPr>
          <p:grpSpPr bwMode="auto">
            <a:xfrm>
              <a:off x="-1362075" y="4143375"/>
              <a:ext cx="1627188" cy="1076325"/>
              <a:chOff x="5586280" y="1370541"/>
              <a:chExt cx="1625768" cy="1078112"/>
            </a:xfrm>
          </p:grpSpPr>
          <p:grpSp>
            <p:nvGrpSpPr>
              <p:cNvPr id="17421" name="组合 54"/>
              <p:cNvGrpSpPr/>
              <p:nvPr/>
            </p:nvGrpSpPr>
            <p:grpSpPr bwMode="auto">
              <a:xfrm>
                <a:off x="5586280" y="1370541"/>
                <a:ext cx="812884" cy="1078112"/>
                <a:chOff x="5377272" y="1494135"/>
                <a:chExt cx="812884" cy="1078112"/>
              </a:xfrm>
            </p:grpSpPr>
            <p:sp>
              <p:nvSpPr>
                <p:cNvPr id="17426" name="矩形 17"/>
                <p:cNvSpPr>
                  <a:spLocks noChangeArrowheads="1"/>
                </p:cNvSpPr>
                <p:nvPr/>
              </p:nvSpPr>
              <p:spPr bwMode="auto">
                <a:xfrm>
                  <a:off x="5377270" y="1494135"/>
                  <a:ext cx="813678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6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6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77" name="直接连接符 76"/>
                <p:cNvCxnSpPr/>
                <p:nvPr/>
              </p:nvCxnSpPr>
              <p:spPr bwMode="auto">
                <a:xfrm>
                  <a:off x="5604085" y="2033190"/>
                  <a:ext cx="36004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22" name="组合 55"/>
              <p:cNvGrpSpPr/>
              <p:nvPr/>
            </p:nvGrpSpPr>
            <p:grpSpPr bwMode="auto">
              <a:xfrm>
                <a:off x="6399164" y="1370988"/>
                <a:ext cx="812884" cy="1077218"/>
                <a:chOff x="5377272" y="1507554"/>
                <a:chExt cx="812884" cy="1077218"/>
              </a:xfrm>
            </p:grpSpPr>
            <p:sp>
              <p:nvSpPr>
                <p:cNvPr id="17424" name="矩形 57"/>
                <p:cNvSpPr>
                  <a:spLocks noChangeArrowheads="1"/>
                </p:cNvSpPr>
                <p:nvPr/>
              </p:nvSpPr>
              <p:spPr bwMode="auto">
                <a:xfrm>
                  <a:off x="5378064" y="1507107"/>
                  <a:ext cx="812092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6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75" name="直接连接符 74"/>
                <p:cNvCxnSpPr/>
                <p:nvPr/>
              </p:nvCxnSpPr>
              <p:spPr bwMode="auto">
                <a:xfrm>
                  <a:off x="5608051" y="204616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23" name="矩形 17"/>
              <p:cNvSpPr>
                <a:spLocks noChangeArrowheads="1"/>
              </p:cNvSpPr>
              <p:nvPr/>
            </p:nvSpPr>
            <p:spPr bwMode="auto">
              <a:xfrm>
                <a:off x="6098594" y="1597930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sp>
          <p:nvSpPr>
            <p:cNvPr id="17419" name="矩形 17"/>
            <p:cNvSpPr>
              <a:spLocks noChangeArrowheads="1"/>
            </p:cNvSpPr>
            <p:nvPr/>
          </p:nvSpPr>
          <p:spPr bwMode="auto">
            <a:xfrm>
              <a:off x="-1758953" y="4410075"/>
              <a:ext cx="62071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20" name="矩形 17"/>
            <p:cNvSpPr>
              <a:spLocks noChangeArrowheads="1"/>
            </p:cNvSpPr>
            <p:nvPr/>
          </p:nvSpPr>
          <p:spPr bwMode="auto">
            <a:xfrm>
              <a:off x="-2038353" y="4371975"/>
              <a:ext cx="5429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x</a:t>
              </a:r>
              <a:endParaRPr lang="zh-CN" altLang="en-US" sz="3200" b="1" i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684213" y="915566"/>
            <a:ext cx="8280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先计算，再想一想怎样算比较快。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738313" y="1666875"/>
            <a:ext cx="1947862" cy="1076325"/>
            <a:chOff x="922338" y="276673"/>
            <a:chExt cx="1947862" cy="1076325"/>
          </a:xfrm>
        </p:grpSpPr>
        <p:grpSp>
          <p:nvGrpSpPr>
            <p:cNvPr id="18466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18468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8473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2" name="直接连接符 11"/>
                <p:cNvCxnSpPr/>
                <p:nvPr/>
              </p:nvCxnSpPr>
              <p:spPr bwMode="auto">
                <a:xfrm>
                  <a:off x="5642154" y="203274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69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8471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0" name="直接连接符 9"/>
                <p:cNvCxnSpPr/>
                <p:nvPr/>
              </p:nvCxnSpPr>
              <p:spPr bwMode="auto">
                <a:xfrm>
                  <a:off x="5646119" y="2045717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70" name="矩形 17"/>
              <p:cNvSpPr>
                <a:spLocks noChangeArrowheads="1"/>
              </p:cNvSpPr>
              <p:nvPr/>
            </p:nvSpPr>
            <p:spPr bwMode="auto">
              <a:xfrm>
                <a:off x="6127146" y="1607275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467" name="矩形 17"/>
            <p:cNvSpPr>
              <a:spLocks noChangeArrowheads="1"/>
            </p:cNvSpPr>
            <p:nvPr/>
          </p:nvSpPr>
          <p:spPr bwMode="auto">
            <a:xfrm>
              <a:off x="2251075" y="522736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4662488" y="1666875"/>
            <a:ext cx="1947862" cy="1076325"/>
            <a:chOff x="912813" y="1438723"/>
            <a:chExt cx="1947862" cy="1076325"/>
          </a:xfrm>
        </p:grpSpPr>
        <p:grpSp>
          <p:nvGrpSpPr>
            <p:cNvPr id="18457" name="组合 53"/>
            <p:cNvGrpSpPr/>
            <p:nvPr/>
          </p:nvGrpSpPr>
          <p:grpSpPr bwMode="auto">
            <a:xfrm>
              <a:off x="912813" y="1438723"/>
              <a:ext cx="1627187" cy="1076325"/>
              <a:chOff x="5624348" y="1370541"/>
              <a:chExt cx="1625768" cy="1077218"/>
            </a:xfrm>
          </p:grpSpPr>
          <p:grpSp>
            <p:nvGrpSpPr>
              <p:cNvPr id="18459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8464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 bwMode="auto">
                <a:xfrm>
                  <a:off x="5642154" y="203274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60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8462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0" name="直接连接符 19"/>
                <p:cNvCxnSpPr/>
                <p:nvPr/>
              </p:nvCxnSpPr>
              <p:spPr bwMode="auto">
                <a:xfrm>
                  <a:off x="5646119" y="2045717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61" name="矩形 17"/>
              <p:cNvSpPr>
                <a:spLocks noChangeArrowheads="1"/>
              </p:cNvSpPr>
              <p:nvPr/>
            </p:nvSpPr>
            <p:spPr bwMode="auto">
              <a:xfrm>
                <a:off x="6127146" y="1607275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458" name="矩形 17"/>
            <p:cNvSpPr>
              <a:spLocks noChangeArrowheads="1"/>
            </p:cNvSpPr>
            <p:nvPr/>
          </p:nvSpPr>
          <p:spPr bwMode="auto">
            <a:xfrm>
              <a:off x="2241550" y="1684786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1738313" y="2971800"/>
            <a:ext cx="1947862" cy="1076325"/>
            <a:chOff x="922338" y="276673"/>
            <a:chExt cx="1947862" cy="1076325"/>
          </a:xfrm>
        </p:grpSpPr>
        <p:grpSp>
          <p:nvGrpSpPr>
            <p:cNvPr id="18448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18450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8455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2" name="直接连接符 31"/>
                <p:cNvCxnSpPr/>
                <p:nvPr/>
              </p:nvCxnSpPr>
              <p:spPr bwMode="auto">
                <a:xfrm>
                  <a:off x="5642154" y="203274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51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8453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0" name="直接连接符 29"/>
                <p:cNvCxnSpPr/>
                <p:nvPr/>
              </p:nvCxnSpPr>
              <p:spPr bwMode="auto">
                <a:xfrm>
                  <a:off x="5646119" y="2045717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52" name="矩形 17"/>
              <p:cNvSpPr>
                <a:spLocks noChangeArrowheads="1"/>
              </p:cNvSpPr>
              <p:nvPr/>
            </p:nvSpPr>
            <p:spPr bwMode="auto">
              <a:xfrm>
                <a:off x="6127146" y="1607275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449" name="矩形 17"/>
            <p:cNvSpPr>
              <a:spLocks noChangeArrowheads="1"/>
            </p:cNvSpPr>
            <p:nvPr/>
          </p:nvSpPr>
          <p:spPr bwMode="auto">
            <a:xfrm>
              <a:off x="2251075" y="522736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 bwMode="auto">
          <a:xfrm>
            <a:off x="4662488" y="2971800"/>
            <a:ext cx="1947862" cy="1076325"/>
            <a:chOff x="912813" y="1438723"/>
            <a:chExt cx="1947862" cy="1076325"/>
          </a:xfrm>
        </p:grpSpPr>
        <p:grpSp>
          <p:nvGrpSpPr>
            <p:cNvPr id="18439" name="组合 53"/>
            <p:cNvGrpSpPr/>
            <p:nvPr/>
          </p:nvGrpSpPr>
          <p:grpSpPr bwMode="auto">
            <a:xfrm>
              <a:off x="912813" y="1438723"/>
              <a:ext cx="1627187" cy="1076325"/>
              <a:chOff x="5624348" y="1370541"/>
              <a:chExt cx="1625768" cy="1077218"/>
            </a:xfrm>
          </p:grpSpPr>
          <p:grpSp>
            <p:nvGrpSpPr>
              <p:cNvPr id="18441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8446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2" name="直接连接符 41"/>
                <p:cNvCxnSpPr/>
                <p:nvPr/>
              </p:nvCxnSpPr>
              <p:spPr bwMode="auto">
                <a:xfrm>
                  <a:off x="5642154" y="203274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42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8444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9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0" name="直接连接符 39"/>
                <p:cNvCxnSpPr/>
                <p:nvPr/>
              </p:nvCxnSpPr>
              <p:spPr bwMode="auto">
                <a:xfrm>
                  <a:off x="5646119" y="2045717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43" name="矩形 17"/>
              <p:cNvSpPr>
                <a:spLocks noChangeArrowheads="1"/>
              </p:cNvSpPr>
              <p:nvPr/>
            </p:nvSpPr>
            <p:spPr bwMode="auto">
              <a:xfrm>
                <a:off x="6127146" y="1607275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440" name="矩形 17"/>
            <p:cNvSpPr>
              <a:spLocks noChangeArrowheads="1"/>
            </p:cNvSpPr>
            <p:nvPr/>
          </p:nvSpPr>
          <p:spPr bwMode="auto">
            <a:xfrm>
              <a:off x="2241550" y="1684786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790597" y="483336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P95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400" b="1" dirty="0">
                <a:solidFill>
                  <a:srgbClr val="0070C0"/>
                </a:solidFill>
              </a:rPr>
              <a:t>6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4"/>
          <p:cNvGrpSpPr/>
          <p:nvPr/>
        </p:nvGrpSpPr>
        <p:grpSpPr bwMode="auto">
          <a:xfrm>
            <a:off x="7000875" y="288925"/>
            <a:ext cx="812800" cy="1076325"/>
            <a:chOff x="5407721" y="1496040"/>
            <a:chExt cx="812884" cy="1077218"/>
          </a:xfrm>
        </p:grpSpPr>
        <p:sp>
          <p:nvSpPr>
            <p:cNvPr id="19572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12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 bwMode="auto">
            <a:xfrm>
              <a:off x="5561725" y="2034650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64"/>
          <p:cNvGrpSpPr/>
          <p:nvPr/>
        </p:nvGrpSpPr>
        <p:grpSpPr bwMode="auto">
          <a:xfrm>
            <a:off x="7000875" y="2536825"/>
            <a:ext cx="812800" cy="1076325"/>
            <a:chOff x="5407721" y="1496040"/>
            <a:chExt cx="812884" cy="1077218"/>
          </a:xfrm>
        </p:grpSpPr>
        <p:sp>
          <p:nvSpPr>
            <p:cNvPr id="19570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7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10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 bwMode="auto">
            <a:xfrm>
              <a:off x="5568076" y="2034650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0" name="组合 59"/>
          <p:cNvGrpSpPr/>
          <p:nvPr/>
        </p:nvGrpSpPr>
        <p:grpSpPr bwMode="auto">
          <a:xfrm>
            <a:off x="598488" y="288925"/>
            <a:ext cx="1947862" cy="1076325"/>
            <a:chOff x="922338" y="276673"/>
            <a:chExt cx="1947862" cy="1076325"/>
          </a:xfrm>
        </p:grpSpPr>
        <p:grpSp>
          <p:nvGrpSpPr>
            <p:cNvPr id="19561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19563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9568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 bwMode="auto">
                <a:xfrm>
                  <a:off x="5642154" y="203274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564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9566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5" name="直接连接符 14"/>
                <p:cNvCxnSpPr/>
                <p:nvPr/>
              </p:nvCxnSpPr>
              <p:spPr bwMode="auto">
                <a:xfrm>
                  <a:off x="5646119" y="2045717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565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562" name="矩形 17"/>
            <p:cNvSpPr>
              <a:spLocks noChangeArrowheads="1"/>
            </p:cNvSpPr>
            <p:nvPr/>
          </p:nvSpPr>
          <p:spPr bwMode="auto">
            <a:xfrm>
              <a:off x="2251075" y="52273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461" name="组合 60"/>
          <p:cNvGrpSpPr/>
          <p:nvPr/>
        </p:nvGrpSpPr>
        <p:grpSpPr bwMode="auto">
          <a:xfrm>
            <a:off x="598488" y="2536825"/>
            <a:ext cx="1947862" cy="1076325"/>
            <a:chOff x="912813" y="1438723"/>
            <a:chExt cx="1947862" cy="1076325"/>
          </a:xfrm>
        </p:grpSpPr>
        <p:grpSp>
          <p:nvGrpSpPr>
            <p:cNvPr id="19552" name="组合 53"/>
            <p:cNvGrpSpPr/>
            <p:nvPr/>
          </p:nvGrpSpPr>
          <p:grpSpPr bwMode="auto">
            <a:xfrm>
              <a:off x="912813" y="1438723"/>
              <a:ext cx="1627187" cy="1076325"/>
              <a:chOff x="5624348" y="1370541"/>
              <a:chExt cx="1625768" cy="1077218"/>
            </a:xfrm>
          </p:grpSpPr>
          <p:grpSp>
            <p:nvGrpSpPr>
              <p:cNvPr id="19554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9559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7" name="直接连接符 26"/>
                <p:cNvCxnSpPr/>
                <p:nvPr/>
              </p:nvCxnSpPr>
              <p:spPr bwMode="auto">
                <a:xfrm>
                  <a:off x="5642154" y="203274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555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9557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 bwMode="auto">
                <a:xfrm>
                  <a:off x="5646119" y="2045717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556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553" name="矩形 17"/>
            <p:cNvSpPr>
              <a:spLocks noChangeArrowheads="1"/>
            </p:cNvSpPr>
            <p:nvPr/>
          </p:nvSpPr>
          <p:spPr bwMode="auto">
            <a:xfrm>
              <a:off x="2241550" y="168478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2455863" y="288925"/>
            <a:ext cx="3198812" cy="1077913"/>
            <a:chOff x="2779161" y="276226"/>
            <a:chExt cx="3199364" cy="1077218"/>
          </a:xfrm>
        </p:grpSpPr>
        <p:grpSp>
          <p:nvGrpSpPr>
            <p:cNvPr id="19543" name="组合 63"/>
            <p:cNvGrpSpPr/>
            <p:nvPr/>
          </p:nvGrpSpPr>
          <p:grpSpPr bwMode="auto">
            <a:xfrm>
              <a:off x="2779161" y="276226"/>
              <a:ext cx="2698683" cy="1077218"/>
              <a:chOff x="5722509" y="2709790"/>
              <a:chExt cx="2697667" cy="1078111"/>
            </a:xfrm>
          </p:grpSpPr>
          <p:grpSp>
            <p:nvGrpSpPr>
              <p:cNvPr id="19545" name="组合 64"/>
              <p:cNvGrpSpPr/>
              <p:nvPr/>
            </p:nvGrpSpPr>
            <p:grpSpPr bwMode="auto">
              <a:xfrm>
                <a:off x="5722509" y="2709790"/>
                <a:ext cx="1136212" cy="1078111"/>
                <a:chOff x="5513501" y="1496040"/>
                <a:chExt cx="1136212" cy="1078111"/>
              </a:xfrm>
            </p:grpSpPr>
            <p:sp>
              <p:nvSpPr>
                <p:cNvPr id="19550" name="矩形 17"/>
                <p:cNvSpPr>
                  <a:spLocks noChangeArrowheads="1"/>
                </p:cNvSpPr>
                <p:nvPr/>
              </p:nvSpPr>
              <p:spPr bwMode="auto">
                <a:xfrm>
                  <a:off x="5513501" y="1496040"/>
                  <a:ext cx="1136418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1×4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3×4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 bwMode="auto">
                <a:xfrm>
                  <a:off x="5542070" y="2035889"/>
                  <a:ext cx="107928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546" name="矩形 17"/>
              <p:cNvSpPr>
                <a:spLocks noChangeArrowheads="1"/>
              </p:cNvSpPr>
              <p:nvPr/>
            </p:nvSpPr>
            <p:spPr bwMode="auto">
              <a:xfrm>
                <a:off x="6746237" y="2936844"/>
                <a:ext cx="620586" cy="585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547" name="组合 66"/>
              <p:cNvGrpSpPr/>
              <p:nvPr/>
            </p:nvGrpSpPr>
            <p:grpSpPr bwMode="auto">
              <a:xfrm>
                <a:off x="7213750" y="2709790"/>
                <a:ext cx="1206426" cy="1078111"/>
                <a:chOff x="6130436" y="1489962"/>
                <a:chExt cx="1206426" cy="1078111"/>
              </a:xfrm>
            </p:grpSpPr>
            <p:sp>
              <p:nvSpPr>
                <p:cNvPr id="19548" name="矩形 17"/>
                <p:cNvSpPr>
                  <a:spLocks noChangeArrowheads="1"/>
                </p:cNvSpPr>
                <p:nvPr/>
              </p:nvSpPr>
              <p:spPr bwMode="auto">
                <a:xfrm>
                  <a:off x="6131141" y="1489962"/>
                  <a:ext cx="1206254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1×3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4×3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 bwMode="auto">
                <a:xfrm>
                  <a:off x="6194628" y="2029811"/>
                  <a:ext cx="107928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9544" name="矩形 17"/>
            <p:cNvSpPr>
              <a:spLocks noChangeArrowheads="1"/>
            </p:cNvSpPr>
            <p:nvPr/>
          </p:nvSpPr>
          <p:spPr bwMode="auto">
            <a:xfrm>
              <a:off x="5359293" y="522130"/>
              <a:ext cx="619232" cy="58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2455863" y="2536825"/>
            <a:ext cx="3198812" cy="1077913"/>
            <a:chOff x="2769636" y="1438276"/>
            <a:chExt cx="3199364" cy="1077218"/>
          </a:xfrm>
        </p:grpSpPr>
        <p:grpSp>
          <p:nvGrpSpPr>
            <p:cNvPr id="19534" name="组合 63"/>
            <p:cNvGrpSpPr/>
            <p:nvPr/>
          </p:nvGrpSpPr>
          <p:grpSpPr bwMode="auto">
            <a:xfrm>
              <a:off x="2769636" y="1438276"/>
              <a:ext cx="2698683" cy="1077218"/>
              <a:chOff x="5722509" y="2709790"/>
              <a:chExt cx="2697667" cy="1078111"/>
            </a:xfrm>
          </p:grpSpPr>
          <p:grpSp>
            <p:nvGrpSpPr>
              <p:cNvPr id="19536" name="组合 64"/>
              <p:cNvGrpSpPr/>
              <p:nvPr/>
            </p:nvGrpSpPr>
            <p:grpSpPr bwMode="auto">
              <a:xfrm>
                <a:off x="5722509" y="2709790"/>
                <a:ext cx="1136212" cy="1078111"/>
                <a:chOff x="5513501" y="1496040"/>
                <a:chExt cx="1136212" cy="1078111"/>
              </a:xfrm>
            </p:grpSpPr>
            <p:sp>
              <p:nvSpPr>
                <p:cNvPr id="19541" name="矩形 17"/>
                <p:cNvSpPr>
                  <a:spLocks noChangeArrowheads="1"/>
                </p:cNvSpPr>
                <p:nvPr/>
              </p:nvSpPr>
              <p:spPr bwMode="auto">
                <a:xfrm>
                  <a:off x="5513501" y="1496040"/>
                  <a:ext cx="1136418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1×5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2×5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7" name="直接连接符 46"/>
                <p:cNvCxnSpPr/>
                <p:nvPr/>
              </p:nvCxnSpPr>
              <p:spPr bwMode="auto">
                <a:xfrm>
                  <a:off x="5542070" y="2035889"/>
                  <a:ext cx="107928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537" name="矩形 17"/>
              <p:cNvSpPr>
                <a:spLocks noChangeArrowheads="1"/>
              </p:cNvSpPr>
              <p:nvPr/>
            </p:nvSpPr>
            <p:spPr bwMode="auto">
              <a:xfrm>
                <a:off x="6746237" y="2936844"/>
                <a:ext cx="620586" cy="585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538" name="组合 66"/>
              <p:cNvGrpSpPr/>
              <p:nvPr/>
            </p:nvGrpSpPr>
            <p:grpSpPr bwMode="auto">
              <a:xfrm>
                <a:off x="7213750" y="2709790"/>
                <a:ext cx="1206426" cy="1078111"/>
                <a:chOff x="6130436" y="1489962"/>
                <a:chExt cx="1206426" cy="1078111"/>
              </a:xfrm>
            </p:grpSpPr>
            <p:sp>
              <p:nvSpPr>
                <p:cNvPr id="19539" name="矩形 17"/>
                <p:cNvSpPr>
                  <a:spLocks noChangeArrowheads="1"/>
                </p:cNvSpPr>
                <p:nvPr/>
              </p:nvSpPr>
              <p:spPr bwMode="auto">
                <a:xfrm>
                  <a:off x="6131141" y="1489962"/>
                  <a:ext cx="1206254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1×2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5×2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5" name="直接连接符 44"/>
                <p:cNvCxnSpPr/>
                <p:nvPr/>
              </p:nvCxnSpPr>
              <p:spPr bwMode="auto">
                <a:xfrm>
                  <a:off x="6194628" y="2029811"/>
                  <a:ext cx="107928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9535" name="矩形 17"/>
            <p:cNvSpPr>
              <a:spLocks noChangeArrowheads="1"/>
            </p:cNvSpPr>
            <p:nvPr/>
          </p:nvSpPr>
          <p:spPr bwMode="auto">
            <a:xfrm>
              <a:off x="5349768" y="1684180"/>
              <a:ext cx="619232" cy="58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 bwMode="auto">
          <a:xfrm>
            <a:off x="5553075" y="288925"/>
            <a:ext cx="1644650" cy="1077913"/>
            <a:chOff x="5876925" y="276226"/>
            <a:chExt cx="1644650" cy="1077218"/>
          </a:xfrm>
        </p:grpSpPr>
        <p:grpSp>
          <p:nvGrpSpPr>
            <p:cNvPr id="19530" name="组合 64"/>
            <p:cNvGrpSpPr/>
            <p:nvPr/>
          </p:nvGrpSpPr>
          <p:grpSpPr bwMode="auto">
            <a:xfrm>
              <a:off x="5876925" y="276226"/>
              <a:ext cx="1181100" cy="1077218"/>
              <a:chOff x="5474403" y="1496040"/>
              <a:chExt cx="1181222" cy="1077416"/>
            </a:xfrm>
          </p:grpSpPr>
          <p:sp>
            <p:nvSpPr>
              <p:cNvPr id="19532" name="矩形 17"/>
              <p:cNvSpPr>
                <a:spLocks noChangeArrowheads="1"/>
              </p:cNvSpPr>
              <p:nvPr/>
            </p:nvSpPr>
            <p:spPr bwMode="auto">
              <a:xfrm>
                <a:off x="5474403" y="1496040"/>
                <a:ext cx="1181222" cy="1077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3×4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2" name="直接连接符 51"/>
              <p:cNvCxnSpPr/>
              <p:nvPr/>
            </p:nvCxnSpPr>
            <p:spPr bwMode="auto">
              <a:xfrm>
                <a:off x="5561725" y="2033955"/>
                <a:ext cx="100657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531" name="矩形 17"/>
            <p:cNvSpPr>
              <a:spLocks noChangeArrowheads="1"/>
            </p:cNvSpPr>
            <p:nvPr/>
          </p:nvSpPr>
          <p:spPr bwMode="auto">
            <a:xfrm>
              <a:off x="6902450" y="522130"/>
              <a:ext cx="619125" cy="58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 bwMode="auto">
          <a:xfrm>
            <a:off x="5553075" y="2536825"/>
            <a:ext cx="1644650" cy="1077913"/>
            <a:chOff x="5867400" y="1438276"/>
            <a:chExt cx="1644650" cy="1077218"/>
          </a:xfrm>
        </p:grpSpPr>
        <p:grpSp>
          <p:nvGrpSpPr>
            <p:cNvPr id="19526" name="组合 64"/>
            <p:cNvGrpSpPr/>
            <p:nvPr/>
          </p:nvGrpSpPr>
          <p:grpSpPr bwMode="auto">
            <a:xfrm>
              <a:off x="5867400" y="1438276"/>
              <a:ext cx="1181100" cy="1077218"/>
              <a:chOff x="5474403" y="1496040"/>
              <a:chExt cx="1181222" cy="1077416"/>
            </a:xfrm>
          </p:grpSpPr>
          <p:sp>
            <p:nvSpPr>
              <p:cNvPr id="19528" name="矩形 17"/>
              <p:cNvSpPr>
                <a:spLocks noChangeArrowheads="1"/>
              </p:cNvSpPr>
              <p:nvPr/>
            </p:nvSpPr>
            <p:spPr bwMode="auto">
              <a:xfrm>
                <a:off x="5474403" y="1496040"/>
                <a:ext cx="1181222" cy="1077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 +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2×5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7" name="直接连接符 56"/>
              <p:cNvCxnSpPr/>
              <p:nvPr/>
            </p:nvCxnSpPr>
            <p:spPr bwMode="auto">
              <a:xfrm>
                <a:off x="5561725" y="2033955"/>
                <a:ext cx="100657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527" name="矩形 17"/>
            <p:cNvSpPr>
              <a:spLocks noChangeArrowheads="1"/>
            </p:cNvSpPr>
            <p:nvPr/>
          </p:nvSpPr>
          <p:spPr bwMode="auto">
            <a:xfrm>
              <a:off x="6892925" y="1684180"/>
              <a:ext cx="619125" cy="58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组合 64"/>
          <p:cNvGrpSpPr/>
          <p:nvPr/>
        </p:nvGrpSpPr>
        <p:grpSpPr bwMode="auto">
          <a:xfrm>
            <a:off x="7010400" y="1298575"/>
            <a:ext cx="812800" cy="1076325"/>
            <a:chOff x="5407721" y="1496040"/>
            <a:chExt cx="812884" cy="1077218"/>
          </a:xfrm>
        </p:grpSpPr>
        <p:sp>
          <p:nvSpPr>
            <p:cNvPr id="19524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56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 bwMode="auto">
            <a:xfrm>
              <a:off x="5561725" y="2034650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4"/>
          <p:cNvGrpSpPr/>
          <p:nvPr/>
        </p:nvGrpSpPr>
        <p:grpSpPr bwMode="auto">
          <a:xfrm>
            <a:off x="7010400" y="3575050"/>
            <a:ext cx="812800" cy="1076325"/>
            <a:chOff x="5407721" y="1496040"/>
            <a:chExt cx="812884" cy="1077218"/>
          </a:xfrm>
        </p:grpSpPr>
        <p:sp>
          <p:nvSpPr>
            <p:cNvPr id="19522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17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72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 bwMode="auto">
            <a:xfrm>
              <a:off x="5561725" y="2034650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8" name="组合 75"/>
          <p:cNvGrpSpPr/>
          <p:nvPr/>
        </p:nvGrpSpPr>
        <p:grpSpPr bwMode="auto">
          <a:xfrm>
            <a:off x="608013" y="1298575"/>
            <a:ext cx="1947862" cy="1076325"/>
            <a:chOff x="922338" y="276673"/>
            <a:chExt cx="1947862" cy="1076325"/>
          </a:xfrm>
        </p:grpSpPr>
        <p:grpSp>
          <p:nvGrpSpPr>
            <p:cNvPr id="19513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19515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9520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3" name="直接连接符 72"/>
                <p:cNvCxnSpPr/>
                <p:nvPr/>
              </p:nvCxnSpPr>
              <p:spPr bwMode="auto">
                <a:xfrm>
                  <a:off x="5642154" y="203274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516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9518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1" name="直接连接符 70"/>
                <p:cNvCxnSpPr/>
                <p:nvPr/>
              </p:nvCxnSpPr>
              <p:spPr bwMode="auto">
                <a:xfrm>
                  <a:off x="5646119" y="2045717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517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514" name="矩形 17"/>
            <p:cNvSpPr>
              <a:spLocks noChangeArrowheads="1"/>
            </p:cNvSpPr>
            <p:nvPr/>
          </p:nvSpPr>
          <p:spPr bwMode="auto">
            <a:xfrm>
              <a:off x="2251075" y="52273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469" name="组合 85"/>
          <p:cNvGrpSpPr/>
          <p:nvPr/>
        </p:nvGrpSpPr>
        <p:grpSpPr bwMode="auto">
          <a:xfrm>
            <a:off x="608013" y="3575050"/>
            <a:ext cx="1947862" cy="1076325"/>
            <a:chOff x="912813" y="1438723"/>
            <a:chExt cx="1947862" cy="1076325"/>
          </a:xfrm>
        </p:grpSpPr>
        <p:grpSp>
          <p:nvGrpSpPr>
            <p:cNvPr id="19504" name="组合 53"/>
            <p:cNvGrpSpPr/>
            <p:nvPr/>
          </p:nvGrpSpPr>
          <p:grpSpPr bwMode="auto">
            <a:xfrm>
              <a:off x="912813" y="1438723"/>
              <a:ext cx="1627187" cy="1076325"/>
              <a:chOff x="5624348" y="1370541"/>
              <a:chExt cx="1625768" cy="1077218"/>
            </a:xfrm>
          </p:grpSpPr>
          <p:grpSp>
            <p:nvGrpSpPr>
              <p:cNvPr id="19506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9511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3" name="直接连接符 82"/>
                <p:cNvCxnSpPr/>
                <p:nvPr/>
              </p:nvCxnSpPr>
              <p:spPr bwMode="auto">
                <a:xfrm>
                  <a:off x="5642154" y="203274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507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9509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9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1" name="直接连接符 80"/>
                <p:cNvCxnSpPr/>
                <p:nvPr/>
              </p:nvCxnSpPr>
              <p:spPr bwMode="auto">
                <a:xfrm>
                  <a:off x="5646119" y="2045717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508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505" name="矩形 17"/>
            <p:cNvSpPr>
              <a:spLocks noChangeArrowheads="1"/>
            </p:cNvSpPr>
            <p:nvPr/>
          </p:nvSpPr>
          <p:spPr bwMode="auto">
            <a:xfrm>
              <a:off x="2241550" y="168478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 bwMode="auto">
          <a:xfrm>
            <a:off x="2465388" y="1298575"/>
            <a:ext cx="3198812" cy="1077913"/>
            <a:chOff x="2779161" y="276226"/>
            <a:chExt cx="3199364" cy="1077218"/>
          </a:xfrm>
        </p:grpSpPr>
        <p:grpSp>
          <p:nvGrpSpPr>
            <p:cNvPr id="19495" name="组合 63"/>
            <p:cNvGrpSpPr/>
            <p:nvPr/>
          </p:nvGrpSpPr>
          <p:grpSpPr bwMode="auto">
            <a:xfrm>
              <a:off x="2779161" y="276226"/>
              <a:ext cx="2698683" cy="1077218"/>
              <a:chOff x="5722509" y="2709790"/>
              <a:chExt cx="2697667" cy="1078111"/>
            </a:xfrm>
          </p:grpSpPr>
          <p:grpSp>
            <p:nvGrpSpPr>
              <p:cNvPr id="19497" name="组合 64"/>
              <p:cNvGrpSpPr/>
              <p:nvPr/>
            </p:nvGrpSpPr>
            <p:grpSpPr bwMode="auto">
              <a:xfrm>
                <a:off x="5722509" y="2709790"/>
                <a:ext cx="1136212" cy="1078111"/>
                <a:chOff x="5513501" y="1496040"/>
                <a:chExt cx="1136212" cy="1078111"/>
              </a:xfrm>
            </p:grpSpPr>
            <p:sp>
              <p:nvSpPr>
                <p:cNvPr id="19502" name="矩形 103"/>
                <p:cNvSpPr>
                  <a:spLocks noChangeArrowheads="1"/>
                </p:cNvSpPr>
                <p:nvPr/>
              </p:nvSpPr>
              <p:spPr bwMode="auto">
                <a:xfrm>
                  <a:off x="5513501" y="1496040"/>
                  <a:ext cx="1136418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1×8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7×8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93" name="直接连接符 92"/>
                <p:cNvCxnSpPr/>
                <p:nvPr/>
              </p:nvCxnSpPr>
              <p:spPr bwMode="auto">
                <a:xfrm>
                  <a:off x="5542070" y="2035889"/>
                  <a:ext cx="107928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498" name="矩形 17"/>
              <p:cNvSpPr>
                <a:spLocks noChangeArrowheads="1"/>
              </p:cNvSpPr>
              <p:nvPr/>
            </p:nvSpPr>
            <p:spPr bwMode="auto">
              <a:xfrm>
                <a:off x="6746237" y="2936844"/>
                <a:ext cx="620586" cy="585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499" name="组合 66"/>
              <p:cNvGrpSpPr/>
              <p:nvPr/>
            </p:nvGrpSpPr>
            <p:grpSpPr bwMode="auto">
              <a:xfrm>
                <a:off x="7213750" y="2709790"/>
                <a:ext cx="1206426" cy="1078111"/>
                <a:chOff x="6130436" y="1489962"/>
                <a:chExt cx="1206426" cy="1078111"/>
              </a:xfrm>
            </p:grpSpPr>
            <p:sp>
              <p:nvSpPr>
                <p:cNvPr id="19500" name="矩形 17"/>
                <p:cNvSpPr>
                  <a:spLocks noChangeArrowheads="1"/>
                </p:cNvSpPr>
                <p:nvPr/>
              </p:nvSpPr>
              <p:spPr bwMode="auto">
                <a:xfrm>
                  <a:off x="6131141" y="1489962"/>
                  <a:ext cx="1206254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1×7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8×7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91" name="直接连接符 90"/>
                <p:cNvCxnSpPr/>
                <p:nvPr/>
              </p:nvCxnSpPr>
              <p:spPr bwMode="auto">
                <a:xfrm>
                  <a:off x="6194628" y="2029811"/>
                  <a:ext cx="107928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9496" name="矩形 17"/>
            <p:cNvSpPr>
              <a:spLocks noChangeArrowheads="1"/>
            </p:cNvSpPr>
            <p:nvPr/>
          </p:nvSpPr>
          <p:spPr bwMode="auto">
            <a:xfrm>
              <a:off x="5359293" y="522130"/>
              <a:ext cx="619232" cy="58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 bwMode="auto">
          <a:xfrm>
            <a:off x="2465388" y="3575050"/>
            <a:ext cx="3198812" cy="1077913"/>
            <a:chOff x="2769636" y="1438276"/>
            <a:chExt cx="3199364" cy="1077218"/>
          </a:xfrm>
        </p:grpSpPr>
        <p:grpSp>
          <p:nvGrpSpPr>
            <p:cNvPr id="19486" name="组合 63"/>
            <p:cNvGrpSpPr/>
            <p:nvPr/>
          </p:nvGrpSpPr>
          <p:grpSpPr bwMode="auto">
            <a:xfrm>
              <a:off x="2769636" y="1438276"/>
              <a:ext cx="2698683" cy="1077218"/>
              <a:chOff x="5722509" y="2709790"/>
              <a:chExt cx="2697667" cy="1078111"/>
            </a:xfrm>
          </p:grpSpPr>
          <p:grpSp>
            <p:nvGrpSpPr>
              <p:cNvPr id="19488" name="组合 64"/>
              <p:cNvGrpSpPr/>
              <p:nvPr/>
            </p:nvGrpSpPr>
            <p:grpSpPr bwMode="auto">
              <a:xfrm>
                <a:off x="5722509" y="2709790"/>
                <a:ext cx="1136212" cy="1078111"/>
                <a:chOff x="5513501" y="1496040"/>
                <a:chExt cx="1136212" cy="1078111"/>
              </a:xfrm>
            </p:grpSpPr>
            <p:sp>
              <p:nvSpPr>
                <p:cNvPr id="19493" name="矩形 17"/>
                <p:cNvSpPr>
                  <a:spLocks noChangeArrowheads="1"/>
                </p:cNvSpPr>
                <p:nvPr/>
              </p:nvSpPr>
              <p:spPr bwMode="auto">
                <a:xfrm>
                  <a:off x="5513501" y="1496040"/>
                  <a:ext cx="1136418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1×9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8×9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03" name="直接连接符 102"/>
                <p:cNvCxnSpPr/>
                <p:nvPr/>
              </p:nvCxnSpPr>
              <p:spPr bwMode="auto">
                <a:xfrm>
                  <a:off x="5542070" y="2035889"/>
                  <a:ext cx="107928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489" name="矩形 17"/>
              <p:cNvSpPr>
                <a:spLocks noChangeArrowheads="1"/>
              </p:cNvSpPr>
              <p:nvPr/>
            </p:nvSpPr>
            <p:spPr bwMode="auto">
              <a:xfrm>
                <a:off x="6746237" y="2936844"/>
                <a:ext cx="620586" cy="585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490" name="组合 66"/>
              <p:cNvGrpSpPr/>
              <p:nvPr/>
            </p:nvGrpSpPr>
            <p:grpSpPr bwMode="auto">
              <a:xfrm>
                <a:off x="7213750" y="2709790"/>
                <a:ext cx="1206426" cy="1078111"/>
                <a:chOff x="6130436" y="1489962"/>
                <a:chExt cx="1206426" cy="1078111"/>
              </a:xfrm>
            </p:grpSpPr>
            <p:sp>
              <p:nvSpPr>
                <p:cNvPr id="19491" name="矩形 17"/>
                <p:cNvSpPr>
                  <a:spLocks noChangeArrowheads="1"/>
                </p:cNvSpPr>
                <p:nvPr/>
              </p:nvSpPr>
              <p:spPr bwMode="auto">
                <a:xfrm>
                  <a:off x="6131141" y="1489962"/>
                  <a:ext cx="1206254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1×8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9×8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01" name="直接连接符 100"/>
                <p:cNvCxnSpPr/>
                <p:nvPr/>
              </p:nvCxnSpPr>
              <p:spPr bwMode="auto">
                <a:xfrm>
                  <a:off x="6194628" y="2029811"/>
                  <a:ext cx="107928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9487" name="矩形 17"/>
            <p:cNvSpPr>
              <a:spLocks noChangeArrowheads="1"/>
            </p:cNvSpPr>
            <p:nvPr/>
          </p:nvSpPr>
          <p:spPr bwMode="auto">
            <a:xfrm>
              <a:off x="5349768" y="1684180"/>
              <a:ext cx="619232" cy="58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 bwMode="auto">
          <a:xfrm>
            <a:off x="5562600" y="1298575"/>
            <a:ext cx="1644650" cy="1077913"/>
            <a:chOff x="5876925" y="276226"/>
            <a:chExt cx="1644650" cy="1077218"/>
          </a:xfrm>
        </p:grpSpPr>
        <p:grpSp>
          <p:nvGrpSpPr>
            <p:cNvPr id="19482" name="组合 64"/>
            <p:cNvGrpSpPr/>
            <p:nvPr/>
          </p:nvGrpSpPr>
          <p:grpSpPr bwMode="auto">
            <a:xfrm>
              <a:off x="5876925" y="276226"/>
              <a:ext cx="1181100" cy="1077218"/>
              <a:chOff x="5474403" y="1496040"/>
              <a:chExt cx="1181222" cy="1077416"/>
            </a:xfrm>
          </p:grpSpPr>
          <p:sp>
            <p:nvSpPr>
              <p:cNvPr id="19484" name="矩形 17"/>
              <p:cNvSpPr>
                <a:spLocks noChangeArrowheads="1"/>
              </p:cNvSpPr>
              <p:nvPr/>
            </p:nvSpPr>
            <p:spPr bwMode="auto">
              <a:xfrm>
                <a:off x="5474403" y="1496040"/>
                <a:ext cx="1181222" cy="1077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-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7×8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8" name="直接连接符 107"/>
              <p:cNvCxnSpPr/>
              <p:nvPr/>
            </p:nvCxnSpPr>
            <p:spPr bwMode="auto">
              <a:xfrm>
                <a:off x="5561725" y="2033955"/>
                <a:ext cx="100657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83" name="矩形 17"/>
            <p:cNvSpPr>
              <a:spLocks noChangeArrowheads="1"/>
            </p:cNvSpPr>
            <p:nvPr/>
          </p:nvSpPr>
          <p:spPr bwMode="auto">
            <a:xfrm>
              <a:off x="6902450" y="522130"/>
              <a:ext cx="619125" cy="58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 bwMode="auto">
          <a:xfrm>
            <a:off x="5562600" y="3575050"/>
            <a:ext cx="1644650" cy="1077913"/>
            <a:chOff x="5867400" y="1438276"/>
            <a:chExt cx="1644650" cy="1077218"/>
          </a:xfrm>
        </p:grpSpPr>
        <p:grpSp>
          <p:nvGrpSpPr>
            <p:cNvPr id="19478" name="组合 64"/>
            <p:cNvGrpSpPr/>
            <p:nvPr/>
          </p:nvGrpSpPr>
          <p:grpSpPr bwMode="auto">
            <a:xfrm>
              <a:off x="5867400" y="1438276"/>
              <a:ext cx="1181100" cy="1077218"/>
              <a:chOff x="5474403" y="1496040"/>
              <a:chExt cx="1181222" cy="1077416"/>
            </a:xfrm>
          </p:grpSpPr>
          <p:sp>
            <p:nvSpPr>
              <p:cNvPr id="19480" name="矩形 17"/>
              <p:cNvSpPr>
                <a:spLocks noChangeArrowheads="1"/>
              </p:cNvSpPr>
              <p:nvPr/>
            </p:nvSpPr>
            <p:spPr bwMode="auto">
              <a:xfrm>
                <a:off x="5474403" y="1496040"/>
                <a:ext cx="1181222" cy="1077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 +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8×9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3" name="直接连接符 112"/>
              <p:cNvCxnSpPr/>
              <p:nvPr/>
            </p:nvCxnSpPr>
            <p:spPr bwMode="auto">
              <a:xfrm>
                <a:off x="5561725" y="2033955"/>
                <a:ext cx="100657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79" name="矩形 17"/>
            <p:cNvSpPr>
              <a:spLocks noChangeArrowheads="1"/>
            </p:cNvSpPr>
            <p:nvPr/>
          </p:nvSpPr>
          <p:spPr bwMode="auto">
            <a:xfrm>
              <a:off x="6892925" y="1684180"/>
              <a:ext cx="619125" cy="58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4" name="矩形 113"/>
          <p:cNvSpPr/>
          <p:nvPr/>
        </p:nvSpPr>
        <p:spPr>
          <a:xfrm>
            <a:off x="5553075" y="298450"/>
            <a:ext cx="1171575" cy="212407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5562600" y="2536825"/>
            <a:ext cx="1171575" cy="212407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7" name="思想气泡: 云 116"/>
          <p:cNvSpPr/>
          <p:nvPr/>
        </p:nvSpPr>
        <p:spPr>
          <a:xfrm>
            <a:off x="885825" y="1489075"/>
            <a:ext cx="4554538" cy="1697038"/>
          </a:xfrm>
          <a:prstGeom prst="cloudCallout">
            <a:avLst>
              <a:gd name="adj1" fmla="val -48709"/>
              <a:gd name="adj2" fmla="val 71495"/>
            </a:avLst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6" name="矩形 115"/>
          <p:cNvSpPr>
            <a:spLocks noChangeArrowheads="1"/>
          </p:cNvSpPr>
          <p:nvPr/>
        </p:nvSpPr>
        <p:spPr bwMode="auto">
          <a:xfrm>
            <a:off x="1522413" y="1997075"/>
            <a:ext cx="3892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你发现了什么规律？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7" grpId="0" animBg="1"/>
      <p:bldP spid="1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7"/>
          <p:cNvGrpSpPr/>
          <p:nvPr/>
        </p:nvGrpSpPr>
        <p:grpSpPr bwMode="auto">
          <a:xfrm>
            <a:off x="958850" y="852488"/>
            <a:ext cx="7226300" cy="3476625"/>
            <a:chOff x="959511" y="852884"/>
            <a:chExt cx="7224978" cy="3475830"/>
          </a:xfrm>
        </p:grpSpPr>
        <p:grpSp>
          <p:nvGrpSpPr>
            <p:cNvPr id="20485" name="组合 1"/>
            <p:cNvGrpSpPr/>
            <p:nvPr/>
          </p:nvGrpSpPr>
          <p:grpSpPr bwMode="auto">
            <a:xfrm>
              <a:off x="959511" y="852884"/>
              <a:ext cx="7224978" cy="3475830"/>
              <a:chOff x="959511" y="852884"/>
              <a:chExt cx="7224978" cy="3475830"/>
            </a:xfrm>
          </p:grpSpPr>
          <p:pic>
            <p:nvPicPr>
              <p:cNvPr id="20487" name="图片 2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0872"/>
              <a:stretch>
                <a:fillRect/>
              </a:stretch>
            </p:blipFill>
            <p:spPr bwMode="auto">
              <a:xfrm>
                <a:off x="959511" y="852884"/>
                <a:ext cx="7224978" cy="19348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488" name="图片 6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4946"/>
              <a:stretch>
                <a:fillRect/>
              </a:stretch>
            </p:blipFill>
            <p:spPr bwMode="auto">
              <a:xfrm>
                <a:off x="959511" y="2787773"/>
                <a:ext cx="7224978" cy="15409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矩形 5"/>
            <p:cNvSpPr/>
            <p:nvPr/>
          </p:nvSpPr>
          <p:spPr>
            <a:xfrm>
              <a:off x="7092489" y="2571753"/>
              <a:ext cx="792018" cy="720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712913" y="1543050"/>
            <a:ext cx="5545137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分子是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的异分母分数相加、减，用分母的积作分母，用分母的和或差作分子，最后的结果要换成最简分数。</a:t>
            </a:r>
            <a:endParaRPr lang="zh-CN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 descr="图片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49238"/>
            <a:ext cx="2060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 txBox="1">
            <a:spLocks noChangeArrowheads="1"/>
          </p:cNvSpPr>
          <p:nvPr/>
        </p:nvSpPr>
        <p:spPr bwMode="auto">
          <a:xfrm>
            <a:off x="773113" y="720725"/>
            <a:ext cx="8599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根据发现的规律，直接写出下面各题的答案。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1507" name="对象 2"/>
          <p:cNvGraphicFramePr>
            <a:graphicFrameLocks noChangeAspect="1"/>
          </p:cNvGraphicFramePr>
          <p:nvPr/>
        </p:nvGraphicFramePr>
        <p:xfrm>
          <a:off x="1852613" y="1512888"/>
          <a:ext cx="125095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1" imgW="482600" imgH="393700" progId="Equation.DSMT4">
                  <p:embed/>
                </p:oleObj>
              </mc:Choice>
              <mc:Fallback>
                <p:oleObj name="Equation" r:id="rId1" imgW="4826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2613" y="1512888"/>
                        <a:ext cx="1250950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081338" y="1493838"/>
          <a:ext cx="560387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3" imgW="215900" imgH="393065" progId="Equation.DSMT4">
                  <p:embed/>
                </p:oleObj>
              </mc:Choice>
              <mc:Fallback>
                <p:oleObj name="Equation" r:id="rId3" imgW="215900" imgH="393065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1338" y="1493838"/>
                        <a:ext cx="560387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对象 4"/>
          <p:cNvGraphicFramePr>
            <a:graphicFrameLocks noChangeAspect="1"/>
          </p:cNvGraphicFramePr>
          <p:nvPr/>
        </p:nvGraphicFramePr>
        <p:xfrm>
          <a:off x="4870450" y="1531938"/>
          <a:ext cx="125095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5" imgW="482600" imgH="393700" progId="Equation.DSMT4">
                  <p:embed/>
                </p:oleObj>
              </mc:Choice>
              <mc:Fallback>
                <p:oleObj name="Equation" r:id="rId5" imgW="4826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0450" y="1531938"/>
                        <a:ext cx="1250950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6083300" y="1512888"/>
          <a:ext cx="592138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7" imgW="228600" imgH="393700" progId="Equation.DSMT4">
                  <p:embed/>
                </p:oleObj>
              </mc:Choice>
              <mc:Fallback>
                <p:oleObj name="Equation" r:id="rId7" imgW="2286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3300" y="1512888"/>
                        <a:ext cx="592138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对象 6"/>
          <p:cNvGraphicFramePr>
            <a:graphicFrameLocks noChangeAspect="1"/>
          </p:cNvGraphicFramePr>
          <p:nvPr/>
        </p:nvGraphicFramePr>
        <p:xfrm>
          <a:off x="1836738" y="3168650"/>
          <a:ext cx="1284287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9" imgW="495300" imgH="393700" progId="Equation.DSMT4">
                  <p:embed/>
                </p:oleObj>
              </mc:Choice>
              <mc:Fallback>
                <p:oleObj name="Equation" r:id="rId9" imgW="4953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738" y="3168650"/>
                        <a:ext cx="1284287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3179763" y="3149600"/>
          <a:ext cx="361950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11" imgW="139700" imgH="393700" progId="Equation.DSMT4">
                  <p:embed/>
                </p:oleObj>
              </mc:Choice>
              <mc:Fallback>
                <p:oleObj name="Equation" r:id="rId11" imgW="139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9763" y="3149600"/>
                        <a:ext cx="361950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对象 8"/>
          <p:cNvGraphicFramePr>
            <a:graphicFrameLocks noChangeAspect="1"/>
          </p:cNvGraphicFramePr>
          <p:nvPr/>
        </p:nvGraphicFramePr>
        <p:xfrm>
          <a:off x="4772025" y="3190875"/>
          <a:ext cx="1447800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13" imgW="558800" imgH="393700" progId="Equation.DSMT4">
                  <p:embed/>
                </p:oleObj>
              </mc:Choice>
              <mc:Fallback>
                <p:oleObj name="Equation" r:id="rId13" imgW="5588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2025" y="3190875"/>
                        <a:ext cx="1447800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6099175" y="3171825"/>
          <a:ext cx="560388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15" imgW="215900" imgH="393065" progId="Equation.DSMT4">
                  <p:embed/>
                </p:oleObj>
              </mc:Choice>
              <mc:Fallback>
                <p:oleObj name="Equation" r:id="rId15" imgW="215900" imgH="393065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9175" y="3171825"/>
                        <a:ext cx="560388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869179" y="339823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P95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400" b="1" dirty="0">
                <a:solidFill>
                  <a:srgbClr val="0070C0"/>
                </a:solidFill>
              </a:rPr>
              <a:t>6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矩形 2"/>
          <p:cNvSpPr>
            <a:spLocks noChangeArrowheads="1"/>
          </p:cNvSpPr>
          <p:nvPr/>
        </p:nvSpPr>
        <p:spPr bwMode="auto">
          <a:xfrm>
            <a:off x="467544" y="1131590"/>
            <a:ext cx="8352927" cy="26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春天到了，农民伯伯给果树浇水。第一天上午浇了所有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果树的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，下午浇了   ，第二天上午浇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了   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一共浇了所有果树的几分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之几？还有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几分之几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没浇？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2533" name="对象 4"/>
          <p:cNvGraphicFramePr>
            <a:graphicFrameLocks noChangeAspect="1"/>
          </p:cNvGraphicFramePr>
          <p:nvPr/>
        </p:nvGraphicFramePr>
        <p:xfrm>
          <a:off x="3413798" y="1727489"/>
          <a:ext cx="300182" cy="844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798" y="1727489"/>
                        <a:ext cx="300182" cy="8442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对象 5"/>
          <p:cNvGraphicFramePr>
            <a:graphicFrameLocks noChangeAspect="1"/>
          </p:cNvGraphicFramePr>
          <p:nvPr/>
        </p:nvGraphicFramePr>
        <p:xfrm>
          <a:off x="5439253" y="1725469"/>
          <a:ext cx="327603" cy="844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9253" y="1725469"/>
                        <a:ext cx="327603" cy="8442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对象 6"/>
          <p:cNvGraphicFramePr>
            <a:graphicFrameLocks noChangeAspect="1"/>
          </p:cNvGraphicFramePr>
          <p:nvPr/>
        </p:nvGraphicFramePr>
        <p:xfrm>
          <a:off x="611560" y="2355726"/>
          <a:ext cx="463262" cy="84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5" imgW="215900" imgH="393065" progId="Equation.DSMT4">
                  <p:embed/>
                </p:oleObj>
              </mc:Choice>
              <mc:Fallback>
                <p:oleObj name="Equation" r:id="rId5" imgW="215900" imgH="393065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355726"/>
                        <a:ext cx="463262" cy="844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004048" y="654600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P95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400" b="1" dirty="0">
                <a:solidFill>
                  <a:srgbClr val="0070C0"/>
                </a:solidFill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5761038" y="633413"/>
          <a:ext cx="2570162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1" imgW="989965" imgH="393700" progId="Equation.DSMT4">
                  <p:embed/>
                </p:oleObj>
              </mc:Choice>
              <mc:Fallback>
                <p:oleObj name="Equation" r:id="rId1" imgW="989965" imgH="393700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1038" y="633413"/>
                        <a:ext cx="2570162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3468688" y="2552700"/>
          <a:ext cx="2065337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3" imgW="723900" imgH="393700" progId="Equation.DSMT4">
                  <p:embed/>
                </p:oleObj>
              </mc:Choice>
              <mc:Fallback>
                <p:oleObj name="Equation" r:id="rId3" imgW="723900" imgH="393700" progId="Equation.DSMT4">
                  <p:embed/>
                  <p:pic>
                    <p:nvPicPr>
                      <p:cNvPr id="0" name="对象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8688" y="2552700"/>
                        <a:ext cx="2065337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601663" y="3959225"/>
            <a:ext cx="82804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答：一共浇了所有果树的  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还有   没浇。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5165725" y="3676650"/>
          <a:ext cx="592138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5" imgW="228600" imgH="393700" progId="Equation.DSMT4">
                  <p:embed/>
                </p:oleObj>
              </mc:Choice>
              <mc:Fallback>
                <p:oleObj name="Equation" r:id="rId5" imgW="228600" imgH="393700" progId="Equation.DSMT4">
                  <p:embed/>
                  <p:pic>
                    <p:nvPicPr>
                      <p:cNvPr id="0" name="对象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5725" y="3676650"/>
                        <a:ext cx="592138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6838950" y="3651250"/>
          <a:ext cx="558800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7" imgW="215900" imgH="393065" progId="Equation.DSMT4">
                  <p:embed/>
                </p:oleObj>
              </mc:Choice>
              <mc:Fallback>
                <p:oleObj name="Equation" r:id="rId7" imgW="215900" imgH="393065" progId="Equation.DSMT4">
                  <p:embed/>
                  <p:pic>
                    <p:nvPicPr>
                      <p:cNvPr id="0" name="对象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8950" y="3651250"/>
                        <a:ext cx="558800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矩形 32"/>
          <p:cNvSpPr/>
          <p:nvPr/>
        </p:nvSpPr>
        <p:spPr>
          <a:xfrm>
            <a:off x="873125" y="1695450"/>
            <a:ext cx="7042150" cy="779463"/>
          </a:xfrm>
          <a:prstGeom prst="rect">
            <a:avLst/>
          </a:prstGeom>
          <a:solidFill>
            <a:srgbClr val="F292C2"/>
          </a:solidFill>
          <a:ln>
            <a:solidFill>
              <a:srgbClr val="F292C2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可以分步通分，也可以一次性通分。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568325" y="638175"/>
          <a:ext cx="1582738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9" imgW="609600" imgH="393700" progId="Equation.DSMT4">
                  <p:embed/>
                </p:oleObj>
              </mc:Choice>
              <mc:Fallback>
                <p:oleObj name="Equation" r:id="rId9" imgW="609600" imgH="393700" progId="Equation.DSMT4">
                  <p:embed/>
                  <p:pic>
                    <p:nvPicPr>
                      <p:cNvPr id="0" name="对象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638175"/>
                        <a:ext cx="1582738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2557463" y="633413"/>
          <a:ext cx="19431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11" imgW="748665" imgH="393700" progId="Equation.DSMT4">
                  <p:embed/>
                </p:oleObj>
              </mc:Choice>
              <mc:Fallback>
                <p:oleObj name="Equation" r:id="rId11" imgW="748665" imgH="393700" progId="Equation.DSMT4">
                  <p:embed/>
                  <p:pic>
                    <p:nvPicPr>
                      <p:cNvPr id="0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7463" y="633413"/>
                        <a:ext cx="194310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4832350" y="854075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或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 animBg="1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878" y="561842"/>
            <a:ext cx="6870023" cy="3549436"/>
          </a:xfrm>
          <a:prstGeom prst="rect">
            <a:avLst/>
          </a:prstGeom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819700" y="181687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282564" y="2364030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842045" y="2825695"/>
          <a:ext cx="225423" cy="63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2" imgW="139700" imgH="393700" progId="Equation.DSMT4">
                  <p:embed/>
                </p:oleObj>
              </mc:Choice>
              <mc:Fallback>
                <p:oleObj name="Equation" r:id="rId2" imgW="1397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2045" y="2825695"/>
                        <a:ext cx="225423" cy="63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783337" y="2849584"/>
          <a:ext cx="225423" cy="63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4" imgW="139700" imgH="393700" progId="Equation.DSMT4">
                  <p:embed/>
                </p:oleObj>
              </mc:Choice>
              <mc:Fallback>
                <p:oleObj name="Equation" r:id="rId4" imgW="139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337" y="2849584"/>
                        <a:ext cx="225423" cy="63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729363" y="2831813"/>
          <a:ext cx="225423" cy="634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6" imgW="139700" imgH="393700" progId="Equation.DSMT4">
                  <p:embed/>
                </p:oleObj>
              </mc:Choice>
              <mc:Fallback>
                <p:oleObj name="Equation" r:id="rId6" imgW="1397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363" y="2831813"/>
                        <a:ext cx="225423" cy="634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4691464" y="2825647"/>
          <a:ext cx="225423" cy="63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Equation" r:id="rId8" imgW="139700" imgH="393700" progId="Equation.DSMT4">
                  <p:embed/>
                </p:oleObj>
              </mc:Choice>
              <mc:Fallback>
                <p:oleObj name="Equation" r:id="rId8" imgW="1397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1464" y="2825647"/>
                        <a:ext cx="225423" cy="63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5698239" y="2824455"/>
          <a:ext cx="225423" cy="634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10" imgW="139700" imgH="393700" progId="Equation.DSMT4">
                  <p:embed/>
                </p:oleObj>
              </mc:Choice>
              <mc:Fallback>
                <p:oleObj name="Equation" r:id="rId10" imgW="1397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8239" y="2824455"/>
                        <a:ext cx="225423" cy="634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6799202" y="2954788"/>
          <a:ext cx="324300" cy="421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12" imgW="127000" imgH="165100" progId="Equation.DSMT4">
                  <p:embed/>
                </p:oleObj>
              </mc:Choice>
              <mc:Fallback>
                <p:oleObj name="Equation" r:id="rId12" imgW="127000" imgH="1651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9202" y="2954788"/>
                        <a:ext cx="324300" cy="4212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336090" y="3385862"/>
          <a:ext cx="246653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14" imgW="139700" imgH="393700" progId="Equation.DSMT4">
                  <p:embed/>
                </p:oleObj>
              </mc:Choice>
              <mc:Fallback>
                <p:oleObj name="Equation" r:id="rId14" imgW="1397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090" y="3385862"/>
                        <a:ext cx="246653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2289398" y="3365988"/>
          <a:ext cx="246653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15" imgW="139700" imgH="393700" progId="Equation.DSMT4">
                  <p:embed/>
                </p:oleObj>
              </mc:Choice>
              <mc:Fallback>
                <p:oleObj name="Equation" r:id="rId15" imgW="1397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398" y="3365988"/>
                        <a:ext cx="246653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3224312" y="3375990"/>
          <a:ext cx="384411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17" imgW="215900" imgH="393065" progId="Equation.DSMT4">
                  <p:embed/>
                </p:oleObj>
              </mc:Choice>
              <mc:Fallback>
                <p:oleObj name="Equation" r:id="rId17" imgW="215900" imgH="393065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4312" y="3375990"/>
                        <a:ext cx="384411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4181116" y="3363428"/>
          <a:ext cx="384411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19" imgW="215900" imgH="393065" progId="Equation.DSMT4">
                  <p:embed/>
                </p:oleObj>
              </mc:Choice>
              <mc:Fallback>
                <p:oleObj name="Equation" r:id="rId19" imgW="215900" imgH="3930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1116" y="3363428"/>
                        <a:ext cx="384411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5175607" y="3338790"/>
          <a:ext cx="246653" cy="69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quation" r:id="rId20" imgW="139700" imgH="393700" progId="Equation.DSMT4">
                  <p:embed/>
                </p:oleObj>
              </mc:Choice>
              <mc:Fallback>
                <p:oleObj name="Equation" r:id="rId20" imgW="1397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607" y="3338790"/>
                        <a:ext cx="246653" cy="69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6138120" y="3403413"/>
          <a:ext cx="246653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21" imgW="139700" imgH="393700" progId="Equation.DSMT4">
                  <p:embed/>
                </p:oleObj>
              </mc:Choice>
              <mc:Fallback>
                <p:oleObj name="Equation" r:id="rId21" imgW="139700" imgH="3937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8120" y="3403413"/>
                        <a:ext cx="246653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279015" y="3518080"/>
            <a:ext cx="212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74650" y="4160838"/>
            <a:ext cx="8620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你发现了什么？如果从   开始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，结果会怎样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17"/>
          <p:cNvSpPr txBox="1">
            <a:spLocks noChangeArrowheads="1"/>
          </p:cNvSpPr>
          <p:nvPr/>
        </p:nvSpPr>
        <p:spPr bwMode="auto">
          <a:xfrm>
            <a:off x="4598988" y="3986213"/>
            <a:ext cx="449262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 bwMode="auto">
          <a:xfrm>
            <a:off x="4651375" y="4421188"/>
            <a:ext cx="3429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7" name="Rectangle 2"/>
          <p:cNvSpPr txBox="1">
            <a:spLocks noChangeArrowheads="1"/>
          </p:cNvSpPr>
          <p:nvPr/>
        </p:nvSpPr>
        <p:spPr bwMode="auto">
          <a:xfrm>
            <a:off x="374650" y="240368"/>
            <a:ext cx="3500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有趣的“三角形”。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07505" y="275827"/>
            <a:ext cx="261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0070C0"/>
                </a:solidFill>
              </a:rPr>
              <a:t>【</a:t>
            </a:r>
            <a:r>
              <a:rPr lang="zh-CN" altLang="en-US" sz="1200" b="1" dirty="0">
                <a:solidFill>
                  <a:srgbClr val="0070C0"/>
                </a:solidFill>
              </a:rPr>
              <a:t>选自教材</a:t>
            </a:r>
            <a:r>
              <a:rPr lang="en-US" altLang="zh-CN" sz="1200" b="1" dirty="0">
                <a:solidFill>
                  <a:srgbClr val="0070C0"/>
                </a:solidFill>
              </a:rPr>
              <a:t>P96 </a:t>
            </a:r>
            <a:r>
              <a:rPr lang="zh-CN" altLang="en-US" sz="12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200" b="1" dirty="0">
                <a:solidFill>
                  <a:srgbClr val="0070C0"/>
                </a:solidFill>
              </a:rPr>
              <a:t>9</a:t>
            </a:r>
            <a:r>
              <a:rPr lang="zh-CN" altLang="en-US" sz="1200" b="1" dirty="0">
                <a:solidFill>
                  <a:srgbClr val="0070C0"/>
                </a:solidFill>
              </a:rPr>
              <a:t>题</a:t>
            </a:r>
            <a:r>
              <a:rPr lang="en-US" altLang="zh-CN" sz="1200" b="1" dirty="0">
                <a:solidFill>
                  <a:srgbClr val="0070C0"/>
                </a:solidFill>
              </a:rPr>
              <a:t>】</a:t>
            </a:r>
            <a:endParaRPr lang="zh-CN" altLang="en-US" sz="1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9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"/>
          <p:cNvSpPr txBox="1">
            <a:spLocks noChangeArrowheads="1"/>
          </p:cNvSpPr>
          <p:nvPr/>
        </p:nvSpPr>
        <p:spPr bwMode="auto">
          <a:xfrm>
            <a:off x="812800" y="549275"/>
            <a:ext cx="7613650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我发现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每个数都是上面一行相邻两个数的和，每一横行各数的和依次扩大到原来的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倍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，即第一横行各数的和是     ，第二横行为     ，第三横行为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…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，如果从    开始，这个规律也是如此。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5603" name="组合 2"/>
          <p:cNvGrpSpPr/>
          <p:nvPr/>
        </p:nvGrpSpPr>
        <p:grpSpPr bwMode="auto">
          <a:xfrm>
            <a:off x="3354624" y="2446910"/>
            <a:ext cx="525607" cy="905885"/>
            <a:chOff x="1944180" y="1905945"/>
            <a:chExt cx="449365" cy="867930"/>
          </a:xfrm>
        </p:grpSpPr>
        <p:sp>
          <p:nvSpPr>
            <p:cNvPr id="25610" name="文本框 3"/>
            <p:cNvSpPr txBox="1">
              <a:spLocks noChangeArrowheads="1"/>
            </p:cNvSpPr>
            <p:nvPr/>
          </p:nvSpPr>
          <p:spPr bwMode="auto">
            <a:xfrm>
              <a:off x="1944180" y="1905945"/>
              <a:ext cx="449365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998167" y="2321663"/>
              <a:ext cx="34297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4" name="组合 5"/>
          <p:cNvGrpSpPr/>
          <p:nvPr/>
        </p:nvGrpSpPr>
        <p:grpSpPr bwMode="auto">
          <a:xfrm>
            <a:off x="5940152" y="2446911"/>
            <a:ext cx="525607" cy="868362"/>
            <a:chOff x="1944180" y="1905945"/>
            <a:chExt cx="449365" cy="867930"/>
          </a:xfrm>
        </p:grpSpPr>
        <p:sp>
          <p:nvSpPr>
            <p:cNvPr id="25608" name="文本框 6"/>
            <p:cNvSpPr txBox="1">
              <a:spLocks noChangeArrowheads="1"/>
            </p:cNvSpPr>
            <p:nvPr/>
          </p:nvSpPr>
          <p:spPr bwMode="auto">
            <a:xfrm>
              <a:off x="1944180" y="1905945"/>
              <a:ext cx="449365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998167" y="2321663"/>
              <a:ext cx="34297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5" name="组合 16"/>
          <p:cNvGrpSpPr/>
          <p:nvPr/>
        </p:nvGrpSpPr>
        <p:grpSpPr bwMode="auto">
          <a:xfrm>
            <a:off x="3525281" y="3101594"/>
            <a:ext cx="449262" cy="868362"/>
            <a:chOff x="1944180" y="1905945"/>
            <a:chExt cx="449365" cy="867930"/>
          </a:xfrm>
        </p:grpSpPr>
        <p:sp>
          <p:nvSpPr>
            <p:cNvPr id="25606" name="文本框 17"/>
            <p:cNvSpPr txBox="1">
              <a:spLocks noChangeArrowheads="1"/>
            </p:cNvSpPr>
            <p:nvPr/>
          </p:nvSpPr>
          <p:spPr bwMode="auto">
            <a:xfrm>
              <a:off x="1944180" y="1905945"/>
              <a:ext cx="449365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998167" y="2321663"/>
              <a:ext cx="34297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2"/>
          <p:cNvSpPr txBox="1">
            <a:spLocks noChangeArrowheads="1"/>
          </p:cNvSpPr>
          <p:nvPr/>
        </p:nvSpPr>
        <p:spPr bwMode="auto">
          <a:xfrm>
            <a:off x="892175" y="1131888"/>
            <a:ext cx="6051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      里填上适当的运算符号。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684338" y="1068388"/>
            <a:ext cx="647700" cy="6477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6628" name="对象 4"/>
          <p:cNvGraphicFramePr>
            <a:graphicFrameLocks noChangeAspect="1"/>
          </p:cNvGraphicFramePr>
          <p:nvPr/>
        </p:nvGraphicFramePr>
        <p:xfrm>
          <a:off x="930275" y="1992313"/>
          <a:ext cx="3286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1992313"/>
                        <a:ext cx="32861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对象 5"/>
          <p:cNvGraphicFramePr>
            <a:graphicFrameLocks noChangeAspect="1"/>
          </p:cNvGraphicFramePr>
          <p:nvPr/>
        </p:nvGraphicFramePr>
        <p:xfrm>
          <a:off x="1917700" y="1992313"/>
          <a:ext cx="871538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3" imgW="368300" imgH="393700" progId="Equation.DSMT4">
                  <p:embed/>
                </p:oleObj>
              </mc:Choice>
              <mc:Fallback>
                <p:oleObj name="Equation" r:id="rId3" imgW="3683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7700" y="1992313"/>
                        <a:ext cx="871538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椭圆 6"/>
          <p:cNvSpPr/>
          <p:nvPr/>
        </p:nvSpPr>
        <p:spPr>
          <a:xfrm>
            <a:off x="1276350" y="2132013"/>
            <a:ext cx="649288" cy="64928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6631" name="对象 7"/>
          <p:cNvGraphicFramePr>
            <a:graphicFrameLocks noChangeAspect="1"/>
          </p:cNvGraphicFramePr>
          <p:nvPr/>
        </p:nvGraphicFramePr>
        <p:xfrm>
          <a:off x="3100388" y="1992313"/>
          <a:ext cx="538162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5" imgW="228600" imgH="393700" progId="Equation.DSMT4">
                  <p:embed/>
                </p:oleObj>
              </mc:Choice>
              <mc:Fallback>
                <p:oleObj name="Equation" r:id="rId5" imgW="2286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0388" y="1992313"/>
                        <a:ext cx="538162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对象 8"/>
          <p:cNvGraphicFramePr>
            <a:graphicFrameLocks noChangeAspect="1"/>
          </p:cNvGraphicFramePr>
          <p:nvPr/>
        </p:nvGraphicFramePr>
        <p:xfrm>
          <a:off x="4102100" y="1992313"/>
          <a:ext cx="10525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7" imgW="444500" imgH="393700" progId="Equation.DSMT4">
                  <p:embed/>
                </p:oleObj>
              </mc:Choice>
              <mc:Fallback>
                <p:oleObj name="Equation" r:id="rId7" imgW="4445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2100" y="1992313"/>
                        <a:ext cx="105251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椭圆 9"/>
          <p:cNvSpPr/>
          <p:nvPr/>
        </p:nvSpPr>
        <p:spPr>
          <a:xfrm>
            <a:off x="3551238" y="2132013"/>
            <a:ext cx="649287" cy="64928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6634" name="对象 10"/>
          <p:cNvGraphicFramePr>
            <a:graphicFrameLocks noChangeAspect="1"/>
          </p:cNvGraphicFramePr>
          <p:nvPr/>
        </p:nvGraphicFramePr>
        <p:xfrm>
          <a:off x="5391150" y="1992313"/>
          <a:ext cx="5080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9" imgW="215900" imgH="393065" progId="Equation.DSMT4">
                  <p:embed/>
                </p:oleObj>
              </mc:Choice>
              <mc:Fallback>
                <p:oleObj name="Equation" r:id="rId9" imgW="215900" imgH="393065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150" y="1992313"/>
                        <a:ext cx="508000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5" name="对象 11"/>
          <p:cNvGraphicFramePr>
            <a:graphicFrameLocks noChangeAspect="1"/>
          </p:cNvGraphicFramePr>
          <p:nvPr/>
        </p:nvGraphicFramePr>
        <p:xfrm>
          <a:off x="7546975" y="1992313"/>
          <a:ext cx="10525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Equation" r:id="rId11" imgW="444500" imgH="393700" progId="Equation.DSMT4">
                  <p:embed/>
                </p:oleObj>
              </mc:Choice>
              <mc:Fallback>
                <p:oleObj name="Equation" r:id="rId11" imgW="4445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6975" y="1992313"/>
                        <a:ext cx="105251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椭圆 12"/>
          <p:cNvSpPr/>
          <p:nvPr/>
        </p:nvSpPr>
        <p:spPr>
          <a:xfrm>
            <a:off x="5826125" y="2132013"/>
            <a:ext cx="649288" cy="6477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6637" name="对象 13"/>
          <p:cNvGraphicFramePr>
            <a:graphicFrameLocks noChangeAspect="1"/>
          </p:cNvGraphicFramePr>
          <p:nvPr/>
        </p:nvGraphicFramePr>
        <p:xfrm>
          <a:off x="930275" y="3197225"/>
          <a:ext cx="3286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13" imgW="139700" imgH="393700" progId="Equation.DSMT4">
                  <p:embed/>
                </p:oleObj>
              </mc:Choice>
              <mc:Fallback>
                <p:oleObj name="Equation" r:id="rId13" imgW="1397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3197225"/>
                        <a:ext cx="328613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8" name="对象 14"/>
          <p:cNvGraphicFramePr>
            <a:graphicFrameLocks noChangeAspect="1"/>
          </p:cNvGraphicFramePr>
          <p:nvPr/>
        </p:nvGraphicFramePr>
        <p:xfrm>
          <a:off x="1827213" y="3197225"/>
          <a:ext cx="105251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Equation" r:id="rId15" imgW="444500" imgH="393700" progId="Equation.DSMT4">
                  <p:embed/>
                </p:oleObj>
              </mc:Choice>
              <mc:Fallback>
                <p:oleObj name="Equation" r:id="rId15" imgW="4445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7213" y="3197225"/>
                        <a:ext cx="1052512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椭圆 15"/>
          <p:cNvSpPr/>
          <p:nvPr/>
        </p:nvSpPr>
        <p:spPr>
          <a:xfrm>
            <a:off x="1276350" y="3336925"/>
            <a:ext cx="649288" cy="6477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6640" name="对象 16"/>
          <p:cNvGraphicFramePr>
            <a:graphicFrameLocks noChangeAspect="1"/>
          </p:cNvGraphicFramePr>
          <p:nvPr/>
        </p:nvGraphicFramePr>
        <p:xfrm>
          <a:off x="3154363" y="3197225"/>
          <a:ext cx="3587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Equation" r:id="rId17" imgW="152400" imgH="393700" progId="Equation.DSMT4">
                  <p:embed/>
                </p:oleObj>
              </mc:Choice>
              <mc:Fallback>
                <p:oleObj name="Equation" r:id="rId17" imgW="1524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4363" y="3197225"/>
                        <a:ext cx="3587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1" name="对象 17"/>
          <p:cNvGraphicFramePr>
            <a:graphicFrameLocks noChangeAspect="1"/>
          </p:cNvGraphicFramePr>
          <p:nvPr/>
        </p:nvGraphicFramePr>
        <p:xfrm>
          <a:off x="4067175" y="3197225"/>
          <a:ext cx="10509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Equation" r:id="rId19" imgW="444500" imgH="393700" progId="Equation.DSMT4">
                  <p:embed/>
                </p:oleObj>
              </mc:Choice>
              <mc:Fallback>
                <p:oleObj name="Equation" r:id="rId19" imgW="444500" imgH="3937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197225"/>
                        <a:ext cx="105092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椭圆 18"/>
          <p:cNvSpPr/>
          <p:nvPr/>
        </p:nvSpPr>
        <p:spPr>
          <a:xfrm>
            <a:off x="3514725" y="3336925"/>
            <a:ext cx="647700" cy="6477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6643" name="对象 19"/>
          <p:cNvGraphicFramePr>
            <a:graphicFrameLocks noChangeAspect="1"/>
          </p:cNvGraphicFramePr>
          <p:nvPr/>
        </p:nvGraphicFramePr>
        <p:xfrm>
          <a:off x="5440363" y="3195638"/>
          <a:ext cx="3302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21" imgW="139700" imgH="393700" progId="Equation.DSMT4">
                  <p:embed/>
                </p:oleObj>
              </mc:Choice>
              <mc:Fallback>
                <p:oleObj name="Equation" r:id="rId21" imgW="139700" imgH="3937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0363" y="3195638"/>
                        <a:ext cx="330200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4" name="对象 20"/>
          <p:cNvGraphicFramePr>
            <a:graphicFrameLocks noChangeAspect="1"/>
          </p:cNvGraphicFramePr>
          <p:nvPr/>
        </p:nvGraphicFramePr>
        <p:xfrm>
          <a:off x="6413500" y="3195638"/>
          <a:ext cx="9017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23" imgW="381000" imgH="393700" progId="Equation.DSMT4">
                  <p:embed/>
                </p:oleObj>
              </mc:Choice>
              <mc:Fallback>
                <p:oleObj name="Equation" r:id="rId23" imgW="381000" imgH="3937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500" y="3195638"/>
                        <a:ext cx="901700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椭圆 21"/>
          <p:cNvSpPr/>
          <p:nvPr/>
        </p:nvSpPr>
        <p:spPr>
          <a:xfrm>
            <a:off x="5788025" y="3335338"/>
            <a:ext cx="647700" cy="64928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6646" name="对象 22"/>
          <p:cNvGraphicFramePr>
            <a:graphicFrameLocks noChangeAspect="1"/>
          </p:cNvGraphicFramePr>
          <p:nvPr/>
        </p:nvGraphicFramePr>
        <p:xfrm>
          <a:off x="6494463" y="1992313"/>
          <a:ext cx="50800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25" imgW="215900" imgH="393065" progId="Equation.DSMT4">
                  <p:embed/>
                </p:oleObj>
              </mc:Choice>
              <mc:Fallback>
                <p:oleObj name="Equation" r:id="rId25" imgW="215900" imgH="393065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4463" y="1992313"/>
                        <a:ext cx="508000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椭圆 24"/>
          <p:cNvSpPr/>
          <p:nvPr/>
        </p:nvSpPr>
        <p:spPr>
          <a:xfrm>
            <a:off x="6913563" y="2132013"/>
            <a:ext cx="649287" cy="6477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3659188" y="2105025"/>
            <a:ext cx="41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390650" y="2114550"/>
            <a:ext cx="4143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919788" y="2112963"/>
            <a:ext cx="4143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7031038" y="2133600"/>
            <a:ext cx="4143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1393825" y="3324225"/>
            <a:ext cx="415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3651250" y="3306763"/>
            <a:ext cx="4143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5894388" y="3335338"/>
            <a:ext cx="4159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6655" name="组合 33"/>
          <p:cNvGrpSpPr/>
          <p:nvPr/>
        </p:nvGrpSpPr>
        <p:grpSpPr bwMode="auto">
          <a:xfrm>
            <a:off x="455613" y="-12700"/>
            <a:ext cx="3840162" cy="844550"/>
            <a:chOff x="456069" y="-12701"/>
            <a:chExt cx="3840162" cy="844603"/>
          </a:xfrm>
        </p:grpSpPr>
        <p:pic>
          <p:nvPicPr>
            <p:cNvPr id="26656" name="图片 34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76"/>
            <a:stretch>
              <a:fillRect/>
            </a:stretch>
          </p:blipFill>
          <p:spPr bwMode="auto">
            <a:xfrm>
              <a:off x="456069" y="-12701"/>
              <a:ext cx="3840162" cy="844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文本框 1"/>
            <p:cNvSpPr txBox="1">
              <a:spLocks noChangeArrowheads="1"/>
            </p:cNvSpPr>
            <p:nvPr/>
          </p:nvSpPr>
          <p:spPr bwMode="auto">
            <a:xfrm rot="21418012">
              <a:off x="1149871" y="-4911"/>
              <a:ext cx="2655887" cy="5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ArchDown">
                <a:avLst>
                  <a:gd name="adj" fmla="val 526361"/>
                </a:avLst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三、自主练习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996336" y="504326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P95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400" b="1" dirty="0">
                <a:solidFill>
                  <a:srgbClr val="0070C0"/>
                </a:solidFill>
              </a:rPr>
              <a:t>2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1"/>
          <p:cNvSpPr txBox="1">
            <a:spLocks noChangeArrowheads="1"/>
          </p:cNvSpPr>
          <p:nvPr/>
        </p:nvSpPr>
        <p:spPr bwMode="auto">
          <a:xfrm>
            <a:off x="1031875" y="1347614"/>
            <a:ext cx="741680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妈妈买了一些毛线，给爸爸织毛衣用去了       ，给小红织手套用去了       。你能提出什么数学问题并解答吗？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7651" name="对象 2"/>
          <p:cNvGraphicFramePr>
            <a:graphicFrameLocks noChangeAspect="1"/>
          </p:cNvGraphicFramePr>
          <p:nvPr/>
        </p:nvGraphicFramePr>
        <p:xfrm>
          <a:off x="2039938" y="1982614"/>
          <a:ext cx="560387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1" imgW="215900" imgH="393065" progId="Equation.DSMT4">
                  <p:embed/>
                </p:oleObj>
              </mc:Choice>
              <mc:Fallback>
                <p:oleObj name="Equation" r:id="rId1" imgW="215900" imgH="3930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938" y="1982614"/>
                        <a:ext cx="560387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对象 3"/>
          <p:cNvGraphicFramePr>
            <a:graphicFrameLocks noChangeAspect="1"/>
          </p:cNvGraphicFramePr>
          <p:nvPr/>
        </p:nvGraphicFramePr>
        <p:xfrm>
          <a:off x="6800850" y="1982614"/>
          <a:ext cx="593725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3" imgW="228600" imgH="393700" progId="Equation.DSMT4">
                  <p:embed/>
                </p:oleObj>
              </mc:Choice>
              <mc:Fallback>
                <p:oleObj name="Equation" r:id="rId3" imgW="2286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850" y="1982614"/>
                        <a:ext cx="593725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091746" y="987574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P96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400" b="1" dirty="0">
                <a:solidFill>
                  <a:srgbClr val="0070C0"/>
                </a:solidFill>
              </a:rPr>
              <a:t>7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2"/>
              <p:cNvSpPr txBox="1">
                <a:spLocks noChangeArrowheads="1"/>
              </p:cNvSpPr>
              <p:nvPr/>
            </p:nvSpPr>
            <p:spPr bwMode="auto">
              <a:xfrm>
                <a:off x="1475656" y="483518"/>
                <a:ext cx="6364243" cy="38357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（答案不唯一）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一共用去了所有毛线的几分之几？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  <m:r>
                      <m:rPr>
                        <m:nor/>
                      </m:rPr>
                      <a:rPr lang="en-US" altLang="zh-CN" sz="3200" b="1" i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+ </m:t>
                    </m:r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den>
                    </m:f>
                    <m:r>
                      <m:rPr>
                        <m:nor/>
                      </m:rPr>
                      <a:rPr lang="en-US" altLang="zh-CN" sz="3200" b="1" i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14</m:t>
                        </m:r>
                      </m:num>
                      <m:den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den>
                    </m:f>
                    <m:r>
                      <m:rPr>
                        <m:nor/>
                      </m:rPr>
                      <a:rPr lang="en-US" altLang="zh-CN" sz="3200" b="1" i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zh-CN" altLang="en-US" sz="32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15</m:t>
                        </m:r>
                      </m:num>
                      <m:den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</m:den>
                    </m:f>
                    <m:r>
                      <m:rPr>
                        <m:nor/>
                      </m:rPr>
                      <a:rPr lang="en-US" altLang="zh-CN" sz="3200" b="1" i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答：一共用去所有毛线的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zh-CN" altLang="en-US" sz="3200" b="1" i="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5656" y="483518"/>
                <a:ext cx="6364243" cy="3835794"/>
              </a:xfrm>
              <a:prstGeom prst="rect">
                <a:avLst/>
              </a:prstGeom>
              <a:blipFill rotWithShape="1">
                <a:blip r:embed="rId1"/>
                <a:stretch>
                  <a:fillRect l="-9" t="-7" r="3" b="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1"/>
          <p:cNvSpPr txBox="1">
            <a:spLocks noChangeArrowheads="1"/>
          </p:cNvSpPr>
          <p:nvPr/>
        </p:nvSpPr>
        <p:spPr bwMode="auto">
          <a:xfrm>
            <a:off x="611188" y="27781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1A0E9"/>
                </a:solidFill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rPr>
              <a:t>实践活动</a:t>
            </a:r>
            <a:endParaRPr lang="zh-CN" altLang="en-US" sz="3200" b="1">
              <a:solidFill>
                <a:srgbClr val="01A0E9"/>
              </a:solidFill>
              <a:latin typeface="黑体" panose="02010609060101010101" pitchFamily="49" charset="-122"/>
              <a:ea typeface="黑体" panose="02010609060101010101" pitchFamily="49" charset="-122"/>
              <a:cs typeface="等线" panose="02010600030101010101" pitchFamily="2" charset="-122"/>
              <a:sym typeface="+mn-lt"/>
            </a:endParaRPr>
          </a:p>
        </p:txBody>
      </p:sp>
      <p:sp>
        <p:nvSpPr>
          <p:cNvPr id="28675" name="文本框 2"/>
          <p:cNvSpPr txBox="1">
            <a:spLocks noChangeArrowheads="1"/>
          </p:cNvSpPr>
          <p:nvPr/>
        </p:nvSpPr>
        <p:spPr bwMode="auto">
          <a:xfrm>
            <a:off x="683568" y="1059582"/>
            <a:ext cx="80121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调查班里同学出生月份的情况，填写下表。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5"/>
          <p:cNvGraphicFramePr>
            <a:graphicFrameLocks noGrp="1"/>
          </p:cNvGraphicFramePr>
          <p:nvPr/>
        </p:nvGraphicFramePr>
        <p:xfrm>
          <a:off x="1141413" y="1741488"/>
          <a:ext cx="7127875" cy="2398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7944"/>
                <a:gridCol w="1151980"/>
                <a:gridCol w="2807951"/>
              </a:tblGrid>
              <a:tr h="4543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季度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人数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占总人数的几分之几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</a:tr>
              <a:tr h="4860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第一季度（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月）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</a:tr>
              <a:tr h="4860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第二季度（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月）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</a:tr>
              <a:tr h="4860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第三季度（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月）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</a:tr>
              <a:tr h="4860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第四季度（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月）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8" marR="91428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92C2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076056" y="699542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P96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400" b="1" dirty="0">
                <a:solidFill>
                  <a:srgbClr val="0070C0"/>
                </a:solidFill>
              </a:rPr>
              <a:t>10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839788" y="1055688"/>
            <a:ext cx="7805342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）用条形统计图呈现你调查的数据。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）用分数解释你调查的结果。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）你还能提出其他数学问题并解答吗？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175"/>
            <a:ext cx="669607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矩形 6"/>
          <p:cNvSpPr>
            <a:spLocks noChangeArrowheads="1"/>
          </p:cNvSpPr>
          <p:nvPr/>
        </p:nvSpPr>
        <p:spPr bwMode="auto">
          <a:xfrm>
            <a:off x="3178175" y="1317625"/>
            <a:ext cx="4537075" cy="17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今天的数学课你们有哪些收获呢？</a:t>
            </a:r>
            <a:endParaRPr lang="en-US" altLang="zh-CN" sz="40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724" name="组合 5"/>
          <p:cNvGrpSpPr/>
          <p:nvPr/>
        </p:nvGrpSpPr>
        <p:grpSpPr bwMode="auto">
          <a:xfrm>
            <a:off x="455613" y="-12700"/>
            <a:ext cx="3840162" cy="844550"/>
            <a:chOff x="456069" y="-12701"/>
            <a:chExt cx="3840162" cy="844603"/>
          </a:xfrm>
        </p:grpSpPr>
        <p:pic>
          <p:nvPicPr>
            <p:cNvPr id="30725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76"/>
            <a:stretch>
              <a:fillRect/>
            </a:stretch>
          </p:blipFill>
          <p:spPr bwMode="auto">
            <a:xfrm>
              <a:off x="456069" y="-12701"/>
              <a:ext cx="3840162" cy="844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文本框 1"/>
            <p:cNvSpPr txBox="1">
              <a:spLocks noChangeArrowheads="1"/>
            </p:cNvSpPr>
            <p:nvPr/>
          </p:nvSpPr>
          <p:spPr bwMode="auto">
            <a:xfrm rot="21418012">
              <a:off x="1149871" y="-4911"/>
              <a:ext cx="2655887" cy="5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ArchDown">
                <a:avLst>
                  <a:gd name="adj" fmla="val 526361"/>
                </a:avLst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四、课堂小结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1490</Words>
  <Application>WPS 演示</Application>
  <PresentationFormat>全屏显示(16:9)</PresentationFormat>
  <Paragraphs>747</Paragraphs>
  <Slides>24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44</vt:i4>
      </vt:variant>
      <vt:variant>
        <vt:lpstr>幻灯片标题</vt:lpstr>
      </vt:variant>
      <vt:variant>
        <vt:i4>24</vt:i4>
      </vt:variant>
    </vt:vector>
  </HeadingPairs>
  <TitlesOfParts>
    <vt:vector size="81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楷体_GB2312</vt:lpstr>
      <vt:lpstr>微软雅黑</vt:lpstr>
      <vt:lpstr>Arial Unicode MS</vt:lpstr>
      <vt:lpstr>Cambria Math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247</cp:revision>
  <dcterms:created xsi:type="dcterms:W3CDTF">2015-08-27T07:30:00Z</dcterms:created>
  <dcterms:modified xsi:type="dcterms:W3CDTF">2023-10-31T09:41:08Z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57D2D869DA184616A354202B9EA4204A</vt:lpwstr>
  </property>
</Properties>
</file>