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tiff" ContentType="image/tif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70" r:id="rId5"/>
    <p:sldId id="264" r:id="rId6"/>
    <p:sldId id="356" r:id="rId7"/>
    <p:sldId id="371" r:id="rId8"/>
    <p:sldId id="372" r:id="rId9"/>
    <p:sldId id="346" r:id="rId10"/>
    <p:sldId id="367" r:id="rId11"/>
    <p:sldId id="357" r:id="rId12"/>
    <p:sldId id="348" r:id="rId13"/>
    <p:sldId id="349" r:id="rId14"/>
    <p:sldId id="358" r:id="rId15"/>
    <p:sldId id="351" r:id="rId16"/>
    <p:sldId id="269" r:id="rId17"/>
    <p:sldId id="364" r:id="rId18"/>
    <p:sldId id="343" r:id="rId19"/>
    <p:sldId id="344" r:id="rId20"/>
    <p:sldId id="345" r:id="rId21"/>
    <p:sldId id="368" r:id="rId22"/>
    <p:sldId id="359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FFD8A"/>
    <a:srgbClr val="E72D8B"/>
    <a:srgbClr val="F6D6F2"/>
    <a:srgbClr val="EF9B13"/>
    <a:srgbClr val="FBEABA"/>
    <a:srgbClr val="01A0E9"/>
    <a:srgbClr val="E94999"/>
    <a:srgbClr val="F29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19" autoAdjust="0"/>
    <p:restoredTop sz="96209" autoAdjust="0"/>
  </p:normalViewPr>
  <p:slideViewPr>
    <p:cSldViewPr>
      <p:cViewPr varScale="1">
        <p:scale>
          <a:sx n="105" d="100"/>
          <a:sy n="105" d="100"/>
        </p:scale>
        <p:origin x="114" y="774"/>
      </p:cViewPr>
      <p:guideLst>
        <p:guide orient="horz" pos="1620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786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C985B4E-2315-46D7-806F-91FB7F3E8B71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4B35EF3-3FA8-4B38-B414-D89F886C1E7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A9BD67F-9B65-4488-8F8E-4B673DE46955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14"/>
            <a:stretch>
              <a:fillRect/>
            </a:stretch>
          </p:blipFill>
          <p:spPr bwMode="auto">
            <a:xfrm>
              <a:off x="0" y="0"/>
              <a:ext cx="48958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07"/>
            <a:stretch>
              <a:fillRect/>
            </a:stretch>
          </p:blipFill>
          <p:spPr bwMode="auto">
            <a:xfrm>
              <a:off x="4895850" y="0"/>
              <a:ext cx="42481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形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8675" y="561975"/>
            <a:ext cx="6461125" cy="3960813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" t="2815" r="76452" b="13741"/>
          <a:stretch>
            <a:fillRect/>
          </a:stretch>
        </p:blipFill>
        <p:spPr bwMode="auto">
          <a:xfrm rot="19269759">
            <a:off x="642235" y="971331"/>
            <a:ext cx="2120430" cy="429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6" t="36794" r="1714" b="16145"/>
          <a:stretch>
            <a:fillRect/>
          </a:stretch>
        </p:blipFill>
        <p:spPr bwMode="auto">
          <a:xfrm rot="1027041">
            <a:off x="7700423" y="1565275"/>
            <a:ext cx="1366838" cy="244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副标题 6"/>
          <p:cNvSpPr txBox="1">
            <a:spLocks noChangeArrowheads="1"/>
          </p:cNvSpPr>
          <p:nvPr userDrawn="1"/>
        </p:nvSpPr>
        <p:spPr bwMode="auto">
          <a:xfrm>
            <a:off x="-36513" y="11112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14"/>
            <a:stretch>
              <a:fillRect/>
            </a:stretch>
          </p:blipFill>
          <p:spPr bwMode="auto">
            <a:xfrm>
              <a:off x="0" y="0"/>
              <a:ext cx="48958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07"/>
            <a:stretch>
              <a:fillRect/>
            </a:stretch>
          </p:blipFill>
          <p:spPr bwMode="auto">
            <a:xfrm>
              <a:off x="4895850" y="0"/>
              <a:ext cx="424815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 userDrawn="1"/>
        </p:nvGrpSpPr>
        <p:grpSpPr bwMode="auto">
          <a:xfrm>
            <a:off x="95250" y="66675"/>
            <a:ext cx="8963025" cy="4991100"/>
            <a:chOff x="152399" y="162184"/>
            <a:chExt cx="8825965" cy="4785829"/>
          </a:xfrm>
        </p:grpSpPr>
        <p:pic>
          <p:nvPicPr>
            <p:cNvPr id="6" name="图形 5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2399" y="162184"/>
              <a:ext cx="8825965" cy="4785829"/>
            </a:xfrm>
            <a:prstGeom prst="rect">
              <a:avLst/>
            </a:prstGeom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矩形: 圆角 14"/>
            <p:cNvSpPr/>
            <p:nvPr userDrawn="1"/>
          </p:nvSpPr>
          <p:spPr>
            <a:xfrm>
              <a:off x="377503" y="235250"/>
              <a:ext cx="8499252" cy="4597075"/>
            </a:xfrm>
            <a:custGeom>
              <a:avLst/>
              <a:gdLst>
                <a:gd name="connsiteX0" fmla="*/ 0 w 8208912"/>
                <a:gd name="connsiteY0" fmla="*/ 708093 h 4248472"/>
                <a:gd name="connsiteX1" fmla="*/ 708093 w 8208912"/>
                <a:gd name="connsiteY1" fmla="*/ 0 h 4248472"/>
                <a:gd name="connsiteX2" fmla="*/ 7500819 w 8208912"/>
                <a:gd name="connsiteY2" fmla="*/ 0 h 4248472"/>
                <a:gd name="connsiteX3" fmla="*/ 8208912 w 8208912"/>
                <a:gd name="connsiteY3" fmla="*/ 708093 h 4248472"/>
                <a:gd name="connsiteX4" fmla="*/ 8208912 w 8208912"/>
                <a:gd name="connsiteY4" fmla="*/ 3540379 h 4248472"/>
                <a:gd name="connsiteX5" fmla="*/ 7500819 w 8208912"/>
                <a:gd name="connsiteY5" fmla="*/ 4248472 h 4248472"/>
                <a:gd name="connsiteX6" fmla="*/ 708093 w 8208912"/>
                <a:gd name="connsiteY6" fmla="*/ 4248472 h 4248472"/>
                <a:gd name="connsiteX7" fmla="*/ 0 w 8208912"/>
                <a:gd name="connsiteY7" fmla="*/ 3540379 h 4248472"/>
                <a:gd name="connsiteX8" fmla="*/ 0 w 8208912"/>
                <a:gd name="connsiteY8" fmla="*/ 708093 h 4248472"/>
                <a:gd name="connsiteX0-1" fmla="*/ 14734 w 8223646"/>
                <a:gd name="connsiteY0-2" fmla="*/ 708093 h 4248472"/>
                <a:gd name="connsiteX1-3" fmla="*/ 294202 w 8223646"/>
                <a:gd name="connsiteY1-4" fmla="*/ 57150 h 4248472"/>
                <a:gd name="connsiteX2-5" fmla="*/ 7515553 w 8223646"/>
                <a:gd name="connsiteY2-6" fmla="*/ 0 h 4248472"/>
                <a:gd name="connsiteX3-7" fmla="*/ 8223646 w 8223646"/>
                <a:gd name="connsiteY3-8" fmla="*/ 708093 h 4248472"/>
                <a:gd name="connsiteX4-9" fmla="*/ 8223646 w 8223646"/>
                <a:gd name="connsiteY4-10" fmla="*/ 3540379 h 4248472"/>
                <a:gd name="connsiteX5-11" fmla="*/ 7515553 w 8223646"/>
                <a:gd name="connsiteY5-12" fmla="*/ 4248472 h 4248472"/>
                <a:gd name="connsiteX6-13" fmla="*/ 722827 w 8223646"/>
                <a:gd name="connsiteY6-14" fmla="*/ 4248472 h 4248472"/>
                <a:gd name="connsiteX7-15" fmla="*/ 14734 w 8223646"/>
                <a:gd name="connsiteY7-16" fmla="*/ 3540379 h 4248472"/>
                <a:gd name="connsiteX8-17" fmla="*/ 14734 w 8223646"/>
                <a:gd name="connsiteY8-18" fmla="*/ 708093 h 4248472"/>
                <a:gd name="connsiteX0-19" fmla="*/ 14734 w 8328421"/>
                <a:gd name="connsiteY0-20" fmla="*/ 708093 h 4248472"/>
                <a:gd name="connsiteX1-21" fmla="*/ 294202 w 8328421"/>
                <a:gd name="connsiteY1-22" fmla="*/ 57150 h 4248472"/>
                <a:gd name="connsiteX2-23" fmla="*/ 7515553 w 8328421"/>
                <a:gd name="connsiteY2-24" fmla="*/ 0 h 4248472"/>
                <a:gd name="connsiteX3-25" fmla="*/ 8328421 w 8328421"/>
                <a:gd name="connsiteY3-26" fmla="*/ 698568 h 4248472"/>
                <a:gd name="connsiteX4-27" fmla="*/ 8223646 w 8328421"/>
                <a:gd name="connsiteY4-28" fmla="*/ 3540379 h 4248472"/>
                <a:gd name="connsiteX5-29" fmla="*/ 7515553 w 8328421"/>
                <a:gd name="connsiteY5-30" fmla="*/ 4248472 h 4248472"/>
                <a:gd name="connsiteX6-31" fmla="*/ 722827 w 8328421"/>
                <a:gd name="connsiteY6-32" fmla="*/ 4248472 h 4248472"/>
                <a:gd name="connsiteX7-33" fmla="*/ 14734 w 8328421"/>
                <a:gd name="connsiteY7-34" fmla="*/ 3540379 h 4248472"/>
                <a:gd name="connsiteX8-35" fmla="*/ 14734 w 8328421"/>
                <a:gd name="connsiteY8-36" fmla="*/ 708093 h 4248472"/>
                <a:gd name="connsiteX0-37" fmla="*/ 14734 w 8356996"/>
                <a:gd name="connsiteY0-38" fmla="*/ 708093 h 4248472"/>
                <a:gd name="connsiteX1-39" fmla="*/ 294202 w 8356996"/>
                <a:gd name="connsiteY1-40" fmla="*/ 57150 h 4248472"/>
                <a:gd name="connsiteX2-41" fmla="*/ 7515553 w 8356996"/>
                <a:gd name="connsiteY2-42" fmla="*/ 0 h 4248472"/>
                <a:gd name="connsiteX3-43" fmla="*/ 8328421 w 8356996"/>
                <a:gd name="connsiteY3-44" fmla="*/ 698568 h 4248472"/>
                <a:gd name="connsiteX4-45" fmla="*/ 8356996 w 8356996"/>
                <a:gd name="connsiteY4-46" fmla="*/ 3673729 h 4248472"/>
                <a:gd name="connsiteX5-47" fmla="*/ 7515553 w 8356996"/>
                <a:gd name="connsiteY5-48" fmla="*/ 4248472 h 4248472"/>
                <a:gd name="connsiteX6-49" fmla="*/ 722827 w 8356996"/>
                <a:gd name="connsiteY6-50" fmla="*/ 4248472 h 4248472"/>
                <a:gd name="connsiteX7-51" fmla="*/ 14734 w 8356996"/>
                <a:gd name="connsiteY7-52" fmla="*/ 3540379 h 4248472"/>
                <a:gd name="connsiteX8-53" fmla="*/ 14734 w 8356996"/>
                <a:gd name="connsiteY8-54" fmla="*/ 708093 h 4248472"/>
                <a:gd name="connsiteX0-55" fmla="*/ 14734 w 8356996"/>
                <a:gd name="connsiteY0-56" fmla="*/ 708093 h 4248472"/>
                <a:gd name="connsiteX1-57" fmla="*/ 294202 w 8356996"/>
                <a:gd name="connsiteY1-58" fmla="*/ 57150 h 4248472"/>
                <a:gd name="connsiteX2-59" fmla="*/ 7515553 w 8356996"/>
                <a:gd name="connsiteY2-60" fmla="*/ 0 h 4248472"/>
                <a:gd name="connsiteX3-61" fmla="*/ 8328421 w 8356996"/>
                <a:gd name="connsiteY3-62" fmla="*/ 698568 h 4248472"/>
                <a:gd name="connsiteX4-63" fmla="*/ 8356996 w 8356996"/>
                <a:gd name="connsiteY4-64" fmla="*/ 3673729 h 4248472"/>
                <a:gd name="connsiteX5-65" fmla="*/ 7515553 w 8356996"/>
                <a:gd name="connsiteY5-66" fmla="*/ 4248472 h 4248472"/>
                <a:gd name="connsiteX6-67" fmla="*/ 722827 w 8356996"/>
                <a:gd name="connsiteY6-68" fmla="*/ 4248472 h 4248472"/>
                <a:gd name="connsiteX7-69" fmla="*/ 14734 w 8356996"/>
                <a:gd name="connsiteY7-70" fmla="*/ 3540379 h 4248472"/>
                <a:gd name="connsiteX8-71" fmla="*/ 14734 w 8356996"/>
                <a:gd name="connsiteY8-72" fmla="*/ 708093 h 4248472"/>
                <a:gd name="connsiteX0-73" fmla="*/ 14734 w 8356996"/>
                <a:gd name="connsiteY0-74" fmla="*/ 708093 h 4248472"/>
                <a:gd name="connsiteX1-75" fmla="*/ 294202 w 8356996"/>
                <a:gd name="connsiteY1-76" fmla="*/ 57150 h 4248472"/>
                <a:gd name="connsiteX2-77" fmla="*/ 7515553 w 8356996"/>
                <a:gd name="connsiteY2-78" fmla="*/ 0 h 4248472"/>
                <a:gd name="connsiteX3-79" fmla="*/ 8328421 w 8356996"/>
                <a:gd name="connsiteY3-80" fmla="*/ 698568 h 4248472"/>
                <a:gd name="connsiteX4-81" fmla="*/ 8356996 w 8356996"/>
                <a:gd name="connsiteY4-82" fmla="*/ 3673729 h 4248472"/>
                <a:gd name="connsiteX5-83" fmla="*/ 7515553 w 8356996"/>
                <a:gd name="connsiteY5-84" fmla="*/ 4248472 h 4248472"/>
                <a:gd name="connsiteX6-85" fmla="*/ 722827 w 8356996"/>
                <a:gd name="connsiteY6-86" fmla="*/ 4248472 h 4248472"/>
                <a:gd name="connsiteX7-87" fmla="*/ 14734 w 8356996"/>
                <a:gd name="connsiteY7-88" fmla="*/ 3540379 h 4248472"/>
                <a:gd name="connsiteX8-89" fmla="*/ 14734 w 8356996"/>
                <a:gd name="connsiteY8-90" fmla="*/ 708093 h 4248472"/>
                <a:gd name="connsiteX0-91" fmla="*/ 14734 w 8356996"/>
                <a:gd name="connsiteY0-92" fmla="*/ 708093 h 4405105"/>
                <a:gd name="connsiteX1-93" fmla="*/ 294202 w 8356996"/>
                <a:gd name="connsiteY1-94" fmla="*/ 57150 h 4405105"/>
                <a:gd name="connsiteX2-95" fmla="*/ 7515553 w 8356996"/>
                <a:gd name="connsiteY2-96" fmla="*/ 0 h 4405105"/>
                <a:gd name="connsiteX3-97" fmla="*/ 8328421 w 8356996"/>
                <a:gd name="connsiteY3-98" fmla="*/ 698568 h 4405105"/>
                <a:gd name="connsiteX4-99" fmla="*/ 8356996 w 8356996"/>
                <a:gd name="connsiteY4-100" fmla="*/ 3673729 h 4405105"/>
                <a:gd name="connsiteX5-101" fmla="*/ 7515553 w 8356996"/>
                <a:gd name="connsiteY5-102" fmla="*/ 4248472 h 4405105"/>
                <a:gd name="connsiteX6-103" fmla="*/ 722827 w 8356996"/>
                <a:gd name="connsiteY6-104" fmla="*/ 4248472 h 4405105"/>
                <a:gd name="connsiteX7-105" fmla="*/ 14734 w 8356996"/>
                <a:gd name="connsiteY7-106" fmla="*/ 3540379 h 4405105"/>
                <a:gd name="connsiteX8-107" fmla="*/ 14734 w 8356996"/>
                <a:gd name="connsiteY8-108" fmla="*/ 708093 h 4405105"/>
                <a:gd name="connsiteX0-109" fmla="*/ 14734 w 8356996"/>
                <a:gd name="connsiteY0-110" fmla="*/ 708093 h 4405105"/>
                <a:gd name="connsiteX1-111" fmla="*/ 294202 w 8356996"/>
                <a:gd name="connsiteY1-112" fmla="*/ 57150 h 4405105"/>
                <a:gd name="connsiteX2-113" fmla="*/ 7515553 w 8356996"/>
                <a:gd name="connsiteY2-114" fmla="*/ 0 h 4405105"/>
                <a:gd name="connsiteX3-115" fmla="*/ 8328421 w 8356996"/>
                <a:gd name="connsiteY3-116" fmla="*/ 698568 h 4405105"/>
                <a:gd name="connsiteX4-117" fmla="*/ 8356996 w 8356996"/>
                <a:gd name="connsiteY4-118" fmla="*/ 3673729 h 4405105"/>
                <a:gd name="connsiteX5-119" fmla="*/ 7515553 w 8356996"/>
                <a:gd name="connsiteY5-120" fmla="*/ 4248472 h 4405105"/>
                <a:gd name="connsiteX6-121" fmla="*/ 722827 w 8356996"/>
                <a:gd name="connsiteY6-122" fmla="*/ 4248472 h 4405105"/>
                <a:gd name="connsiteX7-123" fmla="*/ 14734 w 8356996"/>
                <a:gd name="connsiteY7-124" fmla="*/ 3540379 h 4405105"/>
                <a:gd name="connsiteX8-125" fmla="*/ 14734 w 8356996"/>
                <a:gd name="connsiteY8-126" fmla="*/ 708093 h 4405105"/>
                <a:gd name="connsiteX0-127" fmla="*/ 14734 w 8356996"/>
                <a:gd name="connsiteY0-128" fmla="*/ 708093 h 4445195"/>
                <a:gd name="connsiteX1-129" fmla="*/ 294202 w 8356996"/>
                <a:gd name="connsiteY1-130" fmla="*/ 57150 h 4445195"/>
                <a:gd name="connsiteX2-131" fmla="*/ 7515553 w 8356996"/>
                <a:gd name="connsiteY2-132" fmla="*/ 0 h 4445195"/>
                <a:gd name="connsiteX3-133" fmla="*/ 8328421 w 8356996"/>
                <a:gd name="connsiteY3-134" fmla="*/ 698568 h 4445195"/>
                <a:gd name="connsiteX4-135" fmla="*/ 8356996 w 8356996"/>
                <a:gd name="connsiteY4-136" fmla="*/ 3673729 h 4445195"/>
                <a:gd name="connsiteX5-137" fmla="*/ 7515553 w 8356996"/>
                <a:gd name="connsiteY5-138" fmla="*/ 4248472 h 4445195"/>
                <a:gd name="connsiteX6-139" fmla="*/ 637102 w 8356996"/>
                <a:gd name="connsiteY6-140" fmla="*/ 4372297 h 4445195"/>
                <a:gd name="connsiteX7-141" fmla="*/ 14734 w 8356996"/>
                <a:gd name="connsiteY7-142" fmla="*/ 3540379 h 4445195"/>
                <a:gd name="connsiteX8-143" fmla="*/ 14734 w 8356996"/>
                <a:gd name="connsiteY8-144" fmla="*/ 708093 h 4445195"/>
                <a:gd name="connsiteX0-145" fmla="*/ 14734 w 8356996"/>
                <a:gd name="connsiteY0-146" fmla="*/ 708093 h 4507642"/>
                <a:gd name="connsiteX1-147" fmla="*/ 294202 w 8356996"/>
                <a:gd name="connsiteY1-148" fmla="*/ 57150 h 4507642"/>
                <a:gd name="connsiteX2-149" fmla="*/ 7515553 w 8356996"/>
                <a:gd name="connsiteY2-150" fmla="*/ 0 h 4507642"/>
                <a:gd name="connsiteX3-151" fmla="*/ 8328421 w 8356996"/>
                <a:gd name="connsiteY3-152" fmla="*/ 698568 h 4507642"/>
                <a:gd name="connsiteX4-153" fmla="*/ 8356996 w 8356996"/>
                <a:gd name="connsiteY4-154" fmla="*/ 3673729 h 4507642"/>
                <a:gd name="connsiteX5-155" fmla="*/ 7515553 w 8356996"/>
                <a:gd name="connsiteY5-156" fmla="*/ 4248472 h 4507642"/>
                <a:gd name="connsiteX6-157" fmla="*/ 637102 w 8356996"/>
                <a:gd name="connsiteY6-158" fmla="*/ 4372297 h 4507642"/>
                <a:gd name="connsiteX7-159" fmla="*/ 14734 w 8356996"/>
                <a:gd name="connsiteY7-160" fmla="*/ 3540379 h 4507642"/>
                <a:gd name="connsiteX8-161" fmla="*/ 14734 w 8356996"/>
                <a:gd name="connsiteY8-162" fmla="*/ 708093 h 4507642"/>
                <a:gd name="connsiteX0-163" fmla="*/ 14734 w 8356996"/>
                <a:gd name="connsiteY0-164" fmla="*/ 708093 h 4535438"/>
                <a:gd name="connsiteX1-165" fmla="*/ 294202 w 8356996"/>
                <a:gd name="connsiteY1-166" fmla="*/ 57150 h 4535438"/>
                <a:gd name="connsiteX2-167" fmla="*/ 7515553 w 8356996"/>
                <a:gd name="connsiteY2-168" fmla="*/ 0 h 4535438"/>
                <a:gd name="connsiteX3-169" fmla="*/ 8328421 w 8356996"/>
                <a:gd name="connsiteY3-170" fmla="*/ 698568 h 4535438"/>
                <a:gd name="connsiteX4-171" fmla="*/ 8356996 w 8356996"/>
                <a:gd name="connsiteY4-172" fmla="*/ 3673729 h 4535438"/>
                <a:gd name="connsiteX5-173" fmla="*/ 7515553 w 8356996"/>
                <a:gd name="connsiteY5-174" fmla="*/ 4248472 h 4535438"/>
                <a:gd name="connsiteX6-175" fmla="*/ 494227 w 8356996"/>
                <a:gd name="connsiteY6-176" fmla="*/ 4419922 h 4535438"/>
                <a:gd name="connsiteX7-177" fmla="*/ 14734 w 8356996"/>
                <a:gd name="connsiteY7-178" fmla="*/ 3540379 h 4535438"/>
                <a:gd name="connsiteX8-179" fmla="*/ 14734 w 8356996"/>
                <a:gd name="connsiteY8-180" fmla="*/ 708093 h 4535438"/>
                <a:gd name="connsiteX0-181" fmla="*/ 14734 w 8356996"/>
                <a:gd name="connsiteY0-182" fmla="*/ 708093 h 4555267"/>
                <a:gd name="connsiteX1-183" fmla="*/ 294202 w 8356996"/>
                <a:gd name="connsiteY1-184" fmla="*/ 57150 h 4555267"/>
                <a:gd name="connsiteX2-185" fmla="*/ 7515553 w 8356996"/>
                <a:gd name="connsiteY2-186" fmla="*/ 0 h 4555267"/>
                <a:gd name="connsiteX3-187" fmla="*/ 8328421 w 8356996"/>
                <a:gd name="connsiteY3-188" fmla="*/ 698568 h 4555267"/>
                <a:gd name="connsiteX4-189" fmla="*/ 8356996 w 8356996"/>
                <a:gd name="connsiteY4-190" fmla="*/ 3673729 h 4555267"/>
                <a:gd name="connsiteX5-191" fmla="*/ 7667953 w 8356996"/>
                <a:gd name="connsiteY5-192" fmla="*/ 4296097 h 4555267"/>
                <a:gd name="connsiteX6-193" fmla="*/ 494227 w 8356996"/>
                <a:gd name="connsiteY6-194" fmla="*/ 4419922 h 4555267"/>
                <a:gd name="connsiteX7-195" fmla="*/ 14734 w 8356996"/>
                <a:gd name="connsiteY7-196" fmla="*/ 3540379 h 4555267"/>
                <a:gd name="connsiteX8-197" fmla="*/ 14734 w 8356996"/>
                <a:gd name="connsiteY8-198" fmla="*/ 708093 h 4555267"/>
                <a:gd name="connsiteX0-199" fmla="*/ 14734 w 8356996"/>
                <a:gd name="connsiteY0-200" fmla="*/ 708093 h 4521727"/>
                <a:gd name="connsiteX1-201" fmla="*/ 294202 w 8356996"/>
                <a:gd name="connsiteY1-202" fmla="*/ 57150 h 4521727"/>
                <a:gd name="connsiteX2-203" fmla="*/ 7515553 w 8356996"/>
                <a:gd name="connsiteY2-204" fmla="*/ 0 h 4521727"/>
                <a:gd name="connsiteX3-205" fmla="*/ 8328421 w 8356996"/>
                <a:gd name="connsiteY3-206" fmla="*/ 698568 h 4521727"/>
                <a:gd name="connsiteX4-207" fmla="*/ 8356996 w 8356996"/>
                <a:gd name="connsiteY4-208" fmla="*/ 3673729 h 4521727"/>
                <a:gd name="connsiteX5-209" fmla="*/ 7667953 w 8356996"/>
                <a:gd name="connsiteY5-210" fmla="*/ 4296097 h 4521727"/>
                <a:gd name="connsiteX6-211" fmla="*/ 494227 w 8356996"/>
                <a:gd name="connsiteY6-212" fmla="*/ 4419922 h 4521727"/>
                <a:gd name="connsiteX7-213" fmla="*/ 14734 w 8356996"/>
                <a:gd name="connsiteY7-214" fmla="*/ 3540379 h 4521727"/>
                <a:gd name="connsiteX8-215" fmla="*/ 14734 w 8356996"/>
                <a:gd name="connsiteY8-216" fmla="*/ 708093 h 4521727"/>
                <a:gd name="connsiteX0-217" fmla="*/ 14734 w 8356996"/>
                <a:gd name="connsiteY0-218" fmla="*/ 764491 h 4578125"/>
                <a:gd name="connsiteX1-219" fmla="*/ 294202 w 8356996"/>
                <a:gd name="connsiteY1-220" fmla="*/ 113548 h 4578125"/>
                <a:gd name="connsiteX2-221" fmla="*/ 7515553 w 8356996"/>
                <a:gd name="connsiteY2-222" fmla="*/ 56398 h 4578125"/>
                <a:gd name="connsiteX3-223" fmla="*/ 8328421 w 8356996"/>
                <a:gd name="connsiteY3-224" fmla="*/ 754966 h 4578125"/>
                <a:gd name="connsiteX4-225" fmla="*/ 8356996 w 8356996"/>
                <a:gd name="connsiteY4-226" fmla="*/ 3730127 h 4578125"/>
                <a:gd name="connsiteX5-227" fmla="*/ 7667953 w 8356996"/>
                <a:gd name="connsiteY5-228" fmla="*/ 4352495 h 4578125"/>
                <a:gd name="connsiteX6-229" fmla="*/ 494227 w 8356996"/>
                <a:gd name="connsiteY6-230" fmla="*/ 4476320 h 4578125"/>
                <a:gd name="connsiteX7-231" fmla="*/ 14734 w 8356996"/>
                <a:gd name="connsiteY7-232" fmla="*/ 3596777 h 4578125"/>
                <a:gd name="connsiteX8-233" fmla="*/ 14734 w 8356996"/>
                <a:gd name="connsiteY8-234" fmla="*/ 764491 h 4578125"/>
                <a:gd name="connsiteX0-235" fmla="*/ 14734 w 8356996"/>
                <a:gd name="connsiteY0-236" fmla="*/ 784528 h 4598162"/>
                <a:gd name="connsiteX1-237" fmla="*/ 294202 w 8356996"/>
                <a:gd name="connsiteY1-238" fmla="*/ 133585 h 4598162"/>
                <a:gd name="connsiteX2-239" fmla="*/ 7515553 w 8356996"/>
                <a:gd name="connsiteY2-240" fmla="*/ 76435 h 4598162"/>
                <a:gd name="connsiteX3-241" fmla="*/ 8328421 w 8356996"/>
                <a:gd name="connsiteY3-242" fmla="*/ 775003 h 4598162"/>
                <a:gd name="connsiteX4-243" fmla="*/ 8356996 w 8356996"/>
                <a:gd name="connsiteY4-244" fmla="*/ 3750164 h 4598162"/>
                <a:gd name="connsiteX5-245" fmla="*/ 7667953 w 8356996"/>
                <a:gd name="connsiteY5-246" fmla="*/ 4372532 h 4598162"/>
                <a:gd name="connsiteX6-247" fmla="*/ 494227 w 8356996"/>
                <a:gd name="connsiteY6-248" fmla="*/ 4496357 h 4598162"/>
                <a:gd name="connsiteX7-249" fmla="*/ 14734 w 8356996"/>
                <a:gd name="connsiteY7-250" fmla="*/ 3616814 h 4598162"/>
                <a:gd name="connsiteX8-251" fmla="*/ 14734 w 8356996"/>
                <a:gd name="connsiteY8-252" fmla="*/ 784528 h 4598162"/>
                <a:gd name="connsiteX0-253" fmla="*/ 14734 w 8358782"/>
                <a:gd name="connsiteY0-254" fmla="*/ 784528 h 4598162"/>
                <a:gd name="connsiteX1-255" fmla="*/ 294202 w 8358782"/>
                <a:gd name="connsiteY1-256" fmla="*/ 133585 h 4598162"/>
                <a:gd name="connsiteX2-257" fmla="*/ 7515553 w 8358782"/>
                <a:gd name="connsiteY2-258" fmla="*/ 76435 h 4598162"/>
                <a:gd name="connsiteX3-259" fmla="*/ 8328421 w 8358782"/>
                <a:gd name="connsiteY3-260" fmla="*/ 775003 h 4598162"/>
                <a:gd name="connsiteX4-261" fmla="*/ 8356996 w 8358782"/>
                <a:gd name="connsiteY4-262" fmla="*/ 3750164 h 4598162"/>
                <a:gd name="connsiteX5-263" fmla="*/ 7667953 w 8358782"/>
                <a:gd name="connsiteY5-264" fmla="*/ 4372532 h 4598162"/>
                <a:gd name="connsiteX6-265" fmla="*/ 494227 w 8358782"/>
                <a:gd name="connsiteY6-266" fmla="*/ 4496357 h 4598162"/>
                <a:gd name="connsiteX7-267" fmla="*/ 14734 w 8358782"/>
                <a:gd name="connsiteY7-268" fmla="*/ 3616814 h 4598162"/>
                <a:gd name="connsiteX8-269" fmla="*/ 14734 w 8358782"/>
                <a:gd name="connsiteY8-270" fmla="*/ 784528 h 4598162"/>
                <a:gd name="connsiteX0-271" fmla="*/ 123825 w 8467873"/>
                <a:gd name="connsiteY0-272" fmla="*/ 784528 h 4598162"/>
                <a:gd name="connsiteX1-273" fmla="*/ 403293 w 8467873"/>
                <a:gd name="connsiteY1-274" fmla="*/ 133585 h 4598162"/>
                <a:gd name="connsiteX2-275" fmla="*/ 7624644 w 8467873"/>
                <a:gd name="connsiteY2-276" fmla="*/ 76435 h 4598162"/>
                <a:gd name="connsiteX3-277" fmla="*/ 8437512 w 8467873"/>
                <a:gd name="connsiteY3-278" fmla="*/ 775003 h 4598162"/>
                <a:gd name="connsiteX4-279" fmla="*/ 8466087 w 8467873"/>
                <a:gd name="connsiteY4-280" fmla="*/ 3750164 h 4598162"/>
                <a:gd name="connsiteX5-281" fmla="*/ 7777044 w 8467873"/>
                <a:gd name="connsiteY5-282" fmla="*/ 4372532 h 4598162"/>
                <a:gd name="connsiteX6-283" fmla="*/ 603318 w 8467873"/>
                <a:gd name="connsiteY6-284" fmla="*/ 4496357 h 4598162"/>
                <a:gd name="connsiteX7-285" fmla="*/ 0 w 8467873"/>
                <a:gd name="connsiteY7-286" fmla="*/ 3626339 h 4598162"/>
                <a:gd name="connsiteX8-287" fmla="*/ 123825 w 8467873"/>
                <a:gd name="connsiteY8-288" fmla="*/ 784528 h 4598162"/>
                <a:gd name="connsiteX0-289" fmla="*/ 123825 w 8467873"/>
                <a:gd name="connsiteY0-290" fmla="*/ 784528 h 4598162"/>
                <a:gd name="connsiteX1-291" fmla="*/ 403293 w 8467873"/>
                <a:gd name="connsiteY1-292" fmla="*/ 133585 h 4598162"/>
                <a:gd name="connsiteX2-293" fmla="*/ 7624644 w 8467873"/>
                <a:gd name="connsiteY2-294" fmla="*/ 76435 h 4598162"/>
                <a:gd name="connsiteX3-295" fmla="*/ 8437512 w 8467873"/>
                <a:gd name="connsiteY3-296" fmla="*/ 775003 h 4598162"/>
                <a:gd name="connsiteX4-297" fmla="*/ 8466087 w 8467873"/>
                <a:gd name="connsiteY4-298" fmla="*/ 3750164 h 4598162"/>
                <a:gd name="connsiteX5-299" fmla="*/ 7777044 w 8467873"/>
                <a:gd name="connsiteY5-300" fmla="*/ 4372532 h 4598162"/>
                <a:gd name="connsiteX6-301" fmla="*/ 603318 w 8467873"/>
                <a:gd name="connsiteY6-302" fmla="*/ 4496357 h 4598162"/>
                <a:gd name="connsiteX7-303" fmla="*/ 0 w 8467873"/>
                <a:gd name="connsiteY7-304" fmla="*/ 3626339 h 4598162"/>
                <a:gd name="connsiteX8-305" fmla="*/ 123825 w 8467873"/>
                <a:gd name="connsiteY8-306" fmla="*/ 784528 h 4598162"/>
                <a:gd name="connsiteX0-307" fmla="*/ 123825 w 8467873"/>
                <a:gd name="connsiteY0-308" fmla="*/ 821127 h 4634761"/>
                <a:gd name="connsiteX1-309" fmla="*/ 203268 w 8467873"/>
                <a:gd name="connsiteY1-310" fmla="*/ 113034 h 4634761"/>
                <a:gd name="connsiteX2-311" fmla="*/ 7624644 w 8467873"/>
                <a:gd name="connsiteY2-312" fmla="*/ 113034 h 4634761"/>
                <a:gd name="connsiteX3-313" fmla="*/ 8437512 w 8467873"/>
                <a:gd name="connsiteY3-314" fmla="*/ 811602 h 4634761"/>
                <a:gd name="connsiteX4-315" fmla="*/ 8466087 w 8467873"/>
                <a:gd name="connsiteY4-316" fmla="*/ 3786763 h 4634761"/>
                <a:gd name="connsiteX5-317" fmla="*/ 7777044 w 8467873"/>
                <a:gd name="connsiteY5-318" fmla="*/ 4409131 h 4634761"/>
                <a:gd name="connsiteX6-319" fmla="*/ 603318 w 8467873"/>
                <a:gd name="connsiteY6-320" fmla="*/ 4532956 h 4634761"/>
                <a:gd name="connsiteX7-321" fmla="*/ 0 w 8467873"/>
                <a:gd name="connsiteY7-322" fmla="*/ 3662938 h 4634761"/>
                <a:gd name="connsiteX8-323" fmla="*/ 123825 w 8467873"/>
                <a:gd name="connsiteY8-324" fmla="*/ 821127 h 4634761"/>
                <a:gd name="connsiteX0-325" fmla="*/ 123825 w 8467873"/>
                <a:gd name="connsiteY0-326" fmla="*/ 775303 h 4588937"/>
                <a:gd name="connsiteX1-327" fmla="*/ 203268 w 8467873"/>
                <a:gd name="connsiteY1-328" fmla="*/ 67210 h 4588937"/>
                <a:gd name="connsiteX2-329" fmla="*/ 7624644 w 8467873"/>
                <a:gd name="connsiteY2-330" fmla="*/ 67210 h 4588937"/>
                <a:gd name="connsiteX3-331" fmla="*/ 8437512 w 8467873"/>
                <a:gd name="connsiteY3-332" fmla="*/ 765778 h 4588937"/>
                <a:gd name="connsiteX4-333" fmla="*/ 8466087 w 8467873"/>
                <a:gd name="connsiteY4-334" fmla="*/ 3740939 h 4588937"/>
                <a:gd name="connsiteX5-335" fmla="*/ 7777044 w 8467873"/>
                <a:gd name="connsiteY5-336" fmla="*/ 4363307 h 4588937"/>
                <a:gd name="connsiteX6-337" fmla="*/ 603318 w 8467873"/>
                <a:gd name="connsiteY6-338" fmla="*/ 4487132 h 4588937"/>
                <a:gd name="connsiteX7-339" fmla="*/ 0 w 8467873"/>
                <a:gd name="connsiteY7-340" fmla="*/ 3617114 h 4588937"/>
                <a:gd name="connsiteX8-341" fmla="*/ 123825 w 8467873"/>
                <a:gd name="connsiteY8-342" fmla="*/ 775303 h 4588937"/>
                <a:gd name="connsiteX0-343" fmla="*/ 123825 w 8467873"/>
                <a:gd name="connsiteY0-344" fmla="*/ 816507 h 4630141"/>
                <a:gd name="connsiteX1-345" fmla="*/ 327093 w 8467873"/>
                <a:gd name="connsiteY1-346" fmla="*/ 51264 h 4630141"/>
                <a:gd name="connsiteX2-347" fmla="*/ 7624644 w 8467873"/>
                <a:gd name="connsiteY2-348" fmla="*/ 108414 h 4630141"/>
                <a:gd name="connsiteX3-349" fmla="*/ 8437512 w 8467873"/>
                <a:gd name="connsiteY3-350" fmla="*/ 806982 h 4630141"/>
                <a:gd name="connsiteX4-351" fmla="*/ 8466087 w 8467873"/>
                <a:gd name="connsiteY4-352" fmla="*/ 3782143 h 4630141"/>
                <a:gd name="connsiteX5-353" fmla="*/ 7777044 w 8467873"/>
                <a:gd name="connsiteY5-354" fmla="*/ 4404511 h 4630141"/>
                <a:gd name="connsiteX6-355" fmla="*/ 603318 w 8467873"/>
                <a:gd name="connsiteY6-356" fmla="*/ 4528336 h 4630141"/>
                <a:gd name="connsiteX7-357" fmla="*/ 0 w 8467873"/>
                <a:gd name="connsiteY7-358" fmla="*/ 3658318 h 4630141"/>
                <a:gd name="connsiteX8-359" fmla="*/ 123825 w 8467873"/>
                <a:gd name="connsiteY8-360" fmla="*/ 816507 h 4630141"/>
                <a:gd name="connsiteX0-361" fmla="*/ 123825 w 8467873"/>
                <a:gd name="connsiteY0-362" fmla="*/ 816507 h 4630141"/>
                <a:gd name="connsiteX1-363" fmla="*/ 327093 w 8467873"/>
                <a:gd name="connsiteY1-364" fmla="*/ 51264 h 4630141"/>
                <a:gd name="connsiteX2-365" fmla="*/ 7624644 w 8467873"/>
                <a:gd name="connsiteY2-366" fmla="*/ 108414 h 4630141"/>
                <a:gd name="connsiteX3-367" fmla="*/ 8437512 w 8467873"/>
                <a:gd name="connsiteY3-368" fmla="*/ 806982 h 4630141"/>
                <a:gd name="connsiteX4-369" fmla="*/ 8466087 w 8467873"/>
                <a:gd name="connsiteY4-370" fmla="*/ 3782143 h 4630141"/>
                <a:gd name="connsiteX5-371" fmla="*/ 7777044 w 8467873"/>
                <a:gd name="connsiteY5-372" fmla="*/ 4404511 h 4630141"/>
                <a:gd name="connsiteX6-373" fmla="*/ 603318 w 8467873"/>
                <a:gd name="connsiteY6-374" fmla="*/ 4528336 h 4630141"/>
                <a:gd name="connsiteX7-375" fmla="*/ 0 w 8467873"/>
                <a:gd name="connsiteY7-376" fmla="*/ 3658318 h 4630141"/>
                <a:gd name="connsiteX8-377" fmla="*/ 123825 w 8467873"/>
                <a:gd name="connsiteY8-378" fmla="*/ 816507 h 4630141"/>
                <a:gd name="connsiteX0-379" fmla="*/ 123825 w 8467873"/>
                <a:gd name="connsiteY0-380" fmla="*/ 766680 h 4580314"/>
                <a:gd name="connsiteX1-381" fmla="*/ 327093 w 8467873"/>
                <a:gd name="connsiteY1-382" fmla="*/ 1437 h 4580314"/>
                <a:gd name="connsiteX2-383" fmla="*/ 7624644 w 8467873"/>
                <a:gd name="connsiteY2-384" fmla="*/ 58587 h 4580314"/>
                <a:gd name="connsiteX3-385" fmla="*/ 8437512 w 8467873"/>
                <a:gd name="connsiteY3-386" fmla="*/ 757155 h 4580314"/>
                <a:gd name="connsiteX4-387" fmla="*/ 8466087 w 8467873"/>
                <a:gd name="connsiteY4-388" fmla="*/ 3732316 h 4580314"/>
                <a:gd name="connsiteX5-389" fmla="*/ 7777044 w 8467873"/>
                <a:gd name="connsiteY5-390" fmla="*/ 4354684 h 4580314"/>
                <a:gd name="connsiteX6-391" fmla="*/ 603318 w 8467873"/>
                <a:gd name="connsiteY6-392" fmla="*/ 4478509 h 4580314"/>
                <a:gd name="connsiteX7-393" fmla="*/ 0 w 8467873"/>
                <a:gd name="connsiteY7-394" fmla="*/ 3608491 h 4580314"/>
                <a:gd name="connsiteX8-395" fmla="*/ 123825 w 8467873"/>
                <a:gd name="connsiteY8-396" fmla="*/ 766680 h 4580314"/>
                <a:gd name="connsiteX0-397" fmla="*/ 123825 w 8504497"/>
                <a:gd name="connsiteY0-398" fmla="*/ 766680 h 4580314"/>
                <a:gd name="connsiteX1-399" fmla="*/ 327093 w 8504497"/>
                <a:gd name="connsiteY1-400" fmla="*/ 1437 h 4580314"/>
                <a:gd name="connsiteX2-401" fmla="*/ 7624644 w 8504497"/>
                <a:gd name="connsiteY2-402" fmla="*/ 58587 h 4580314"/>
                <a:gd name="connsiteX3-403" fmla="*/ 8475612 w 8504497"/>
                <a:gd name="connsiteY3-404" fmla="*/ 728580 h 4580314"/>
                <a:gd name="connsiteX4-405" fmla="*/ 8466087 w 8504497"/>
                <a:gd name="connsiteY4-406" fmla="*/ 3732316 h 4580314"/>
                <a:gd name="connsiteX5-407" fmla="*/ 7777044 w 8504497"/>
                <a:gd name="connsiteY5-408" fmla="*/ 4354684 h 4580314"/>
                <a:gd name="connsiteX6-409" fmla="*/ 603318 w 8504497"/>
                <a:gd name="connsiteY6-410" fmla="*/ 4478509 h 4580314"/>
                <a:gd name="connsiteX7-411" fmla="*/ 0 w 8504497"/>
                <a:gd name="connsiteY7-412" fmla="*/ 3608491 h 4580314"/>
                <a:gd name="connsiteX8-413" fmla="*/ 123825 w 8504497"/>
                <a:gd name="connsiteY8-414" fmla="*/ 766680 h 4580314"/>
                <a:gd name="connsiteX0-415" fmla="*/ 123825 w 8503811"/>
                <a:gd name="connsiteY0-416" fmla="*/ 784293 h 4597927"/>
                <a:gd name="connsiteX1-417" fmla="*/ 327093 w 8503811"/>
                <a:gd name="connsiteY1-418" fmla="*/ 19050 h 4597927"/>
                <a:gd name="connsiteX2-419" fmla="*/ 7605594 w 8503811"/>
                <a:gd name="connsiteY2-420" fmla="*/ 0 h 4597927"/>
                <a:gd name="connsiteX3-421" fmla="*/ 8475612 w 8503811"/>
                <a:gd name="connsiteY3-422" fmla="*/ 746193 h 4597927"/>
                <a:gd name="connsiteX4-423" fmla="*/ 8466087 w 8503811"/>
                <a:gd name="connsiteY4-424" fmla="*/ 3749929 h 4597927"/>
                <a:gd name="connsiteX5-425" fmla="*/ 7777044 w 8503811"/>
                <a:gd name="connsiteY5-426" fmla="*/ 4372297 h 4597927"/>
                <a:gd name="connsiteX6-427" fmla="*/ 603318 w 8503811"/>
                <a:gd name="connsiteY6-428" fmla="*/ 4496122 h 4597927"/>
                <a:gd name="connsiteX7-429" fmla="*/ 0 w 8503811"/>
                <a:gd name="connsiteY7-430" fmla="*/ 3626104 h 4597927"/>
                <a:gd name="connsiteX8-431" fmla="*/ 123825 w 8503811"/>
                <a:gd name="connsiteY8-432" fmla="*/ 784293 h 4597927"/>
                <a:gd name="connsiteX0-433" fmla="*/ 123825 w 8532762"/>
                <a:gd name="connsiteY0-434" fmla="*/ 784293 h 4597927"/>
                <a:gd name="connsiteX1-435" fmla="*/ 327093 w 8532762"/>
                <a:gd name="connsiteY1-436" fmla="*/ 19050 h 4597927"/>
                <a:gd name="connsiteX2-437" fmla="*/ 7605594 w 8532762"/>
                <a:gd name="connsiteY2-438" fmla="*/ 0 h 4597927"/>
                <a:gd name="connsiteX3-439" fmla="*/ 8475612 w 8532762"/>
                <a:gd name="connsiteY3-440" fmla="*/ 746193 h 4597927"/>
                <a:gd name="connsiteX4-441" fmla="*/ 8532762 w 8532762"/>
                <a:gd name="connsiteY4-442" fmla="*/ 3826129 h 4597927"/>
                <a:gd name="connsiteX5-443" fmla="*/ 7777044 w 8532762"/>
                <a:gd name="connsiteY5-444" fmla="*/ 4372297 h 4597927"/>
                <a:gd name="connsiteX6-445" fmla="*/ 603318 w 8532762"/>
                <a:gd name="connsiteY6-446" fmla="*/ 4496122 h 4597927"/>
                <a:gd name="connsiteX7-447" fmla="*/ 0 w 8532762"/>
                <a:gd name="connsiteY7-448" fmla="*/ 3626104 h 4597927"/>
                <a:gd name="connsiteX8-449" fmla="*/ 123825 w 8532762"/>
                <a:gd name="connsiteY8-450" fmla="*/ 784293 h 4597927"/>
                <a:gd name="connsiteX0-451" fmla="*/ 123825 w 8532762"/>
                <a:gd name="connsiteY0-452" fmla="*/ 784293 h 4597927"/>
                <a:gd name="connsiteX1-453" fmla="*/ 327093 w 8532762"/>
                <a:gd name="connsiteY1-454" fmla="*/ 19050 h 4597927"/>
                <a:gd name="connsiteX2-455" fmla="*/ 7605594 w 8532762"/>
                <a:gd name="connsiteY2-456" fmla="*/ 0 h 4597927"/>
                <a:gd name="connsiteX3-457" fmla="*/ 8475612 w 8532762"/>
                <a:gd name="connsiteY3-458" fmla="*/ 746193 h 4597927"/>
                <a:gd name="connsiteX4-459" fmla="*/ 8532762 w 8532762"/>
                <a:gd name="connsiteY4-460" fmla="*/ 3826129 h 4597927"/>
                <a:gd name="connsiteX5-461" fmla="*/ 7777044 w 8532762"/>
                <a:gd name="connsiteY5-462" fmla="*/ 4372297 h 4597927"/>
                <a:gd name="connsiteX6-463" fmla="*/ 603318 w 8532762"/>
                <a:gd name="connsiteY6-464" fmla="*/ 4496122 h 4597927"/>
                <a:gd name="connsiteX7-465" fmla="*/ 0 w 8532762"/>
                <a:gd name="connsiteY7-466" fmla="*/ 3626104 h 4597927"/>
                <a:gd name="connsiteX8-467" fmla="*/ 123825 w 8532762"/>
                <a:gd name="connsiteY8-468" fmla="*/ 784293 h 4597927"/>
                <a:gd name="connsiteX0-469" fmla="*/ 89580 w 8498517"/>
                <a:gd name="connsiteY0-470" fmla="*/ 784293 h 4597927"/>
                <a:gd name="connsiteX1-471" fmla="*/ 292848 w 8498517"/>
                <a:gd name="connsiteY1-472" fmla="*/ 19050 h 4597927"/>
                <a:gd name="connsiteX2-473" fmla="*/ 7571349 w 8498517"/>
                <a:gd name="connsiteY2-474" fmla="*/ 0 h 4597927"/>
                <a:gd name="connsiteX3-475" fmla="*/ 8441367 w 8498517"/>
                <a:gd name="connsiteY3-476" fmla="*/ 746193 h 4597927"/>
                <a:gd name="connsiteX4-477" fmla="*/ 8498517 w 8498517"/>
                <a:gd name="connsiteY4-478" fmla="*/ 3826129 h 4597927"/>
                <a:gd name="connsiteX5-479" fmla="*/ 7742799 w 8498517"/>
                <a:gd name="connsiteY5-480" fmla="*/ 4372297 h 4597927"/>
                <a:gd name="connsiteX6-481" fmla="*/ 569073 w 8498517"/>
                <a:gd name="connsiteY6-482" fmla="*/ 4496122 h 4597927"/>
                <a:gd name="connsiteX7-483" fmla="*/ 22905 w 8498517"/>
                <a:gd name="connsiteY7-484" fmla="*/ 3692779 h 4597927"/>
                <a:gd name="connsiteX8-485" fmla="*/ 89580 w 8498517"/>
                <a:gd name="connsiteY8-486" fmla="*/ 784293 h 4597927"/>
                <a:gd name="connsiteX0-487" fmla="*/ 89580 w 8498517"/>
                <a:gd name="connsiteY0-488" fmla="*/ 784293 h 4597927"/>
                <a:gd name="connsiteX1-489" fmla="*/ 292848 w 8498517"/>
                <a:gd name="connsiteY1-490" fmla="*/ 19050 h 4597927"/>
                <a:gd name="connsiteX2-491" fmla="*/ 7571349 w 8498517"/>
                <a:gd name="connsiteY2-492" fmla="*/ 0 h 4597927"/>
                <a:gd name="connsiteX3-493" fmla="*/ 8441367 w 8498517"/>
                <a:gd name="connsiteY3-494" fmla="*/ 746193 h 4597927"/>
                <a:gd name="connsiteX4-495" fmla="*/ 8498517 w 8498517"/>
                <a:gd name="connsiteY4-496" fmla="*/ 3826129 h 4597927"/>
                <a:gd name="connsiteX5-497" fmla="*/ 7742799 w 8498517"/>
                <a:gd name="connsiteY5-498" fmla="*/ 4372297 h 4597927"/>
                <a:gd name="connsiteX6-499" fmla="*/ 569073 w 8498517"/>
                <a:gd name="connsiteY6-500" fmla="*/ 4496122 h 4597927"/>
                <a:gd name="connsiteX7-501" fmla="*/ 22905 w 8498517"/>
                <a:gd name="connsiteY7-502" fmla="*/ 3692779 h 4597927"/>
                <a:gd name="connsiteX8-503" fmla="*/ 89580 w 8498517"/>
                <a:gd name="connsiteY8-504" fmla="*/ 784293 h 45979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8498517" h="4597927">
                  <a:moveTo>
                    <a:pt x="89580" y="784293"/>
                  </a:moveTo>
                  <a:cubicBezTo>
                    <a:pt x="89580" y="393224"/>
                    <a:pt x="-212521" y="-9525"/>
                    <a:pt x="292848" y="19050"/>
                  </a:cubicBezTo>
                  <a:lnTo>
                    <a:pt x="7571349" y="0"/>
                  </a:lnTo>
                  <a:cubicBezTo>
                    <a:pt x="7962418" y="0"/>
                    <a:pt x="8612817" y="50324"/>
                    <a:pt x="8441367" y="746193"/>
                  </a:cubicBezTo>
                  <a:cubicBezTo>
                    <a:pt x="8450892" y="1737913"/>
                    <a:pt x="8365167" y="2501034"/>
                    <a:pt x="8498517" y="3826129"/>
                  </a:cubicBezTo>
                  <a:cubicBezTo>
                    <a:pt x="8498517" y="4217198"/>
                    <a:pt x="8133868" y="4372297"/>
                    <a:pt x="7742799" y="4372297"/>
                  </a:cubicBezTo>
                  <a:cubicBezTo>
                    <a:pt x="3144932" y="4619947"/>
                    <a:pt x="2204665" y="4667572"/>
                    <a:pt x="569073" y="4496122"/>
                  </a:cubicBezTo>
                  <a:cubicBezTo>
                    <a:pt x="178004" y="4496122"/>
                    <a:pt x="32430" y="4426748"/>
                    <a:pt x="22905" y="3692779"/>
                  </a:cubicBezTo>
                  <a:cubicBezTo>
                    <a:pt x="178480" y="1497734"/>
                    <a:pt x="48305" y="1731563"/>
                    <a:pt x="89580" y="78429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2FFE3CF-B332-4BDD-BE14-A5FF60AAF50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8.emf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wmf"/><Relationship Id="rId1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22.wmf"/><Relationship Id="rId1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1" Type="http://schemas.openxmlformats.org/officeDocument/2006/relationships/image" Target="../media/image2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2195736" y="1604963"/>
            <a:ext cx="4319587" cy="1935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异分母分数加、减法</a:t>
            </a:r>
            <a:endParaRPr lang="en-US" altLang="zh-CN" sz="24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异分母分数</a:t>
            </a:r>
            <a:endParaRPr lang="en-US" altLang="zh-CN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加、减法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739" y="1779662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"/>
          <p:cNvGrpSpPr/>
          <p:nvPr/>
        </p:nvGrpSpPr>
        <p:grpSpPr bwMode="auto">
          <a:xfrm>
            <a:off x="455613" y="0"/>
            <a:ext cx="4332411" cy="854075"/>
            <a:chOff x="685873" y="133096"/>
            <a:chExt cx="4331743" cy="854477"/>
          </a:xfrm>
        </p:grpSpPr>
        <p:pic>
          <p:nvPicPr>
            <p:cNvPr id="3" name="图片 1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58"/>
            <a:stretch>
              <a:fillRect/>
            </a:stretch>
          </p:blipFill>
          <p:spPr bwMode="auto">
            <a:xfrm>
              <a:off x="685873" y="133096"/>
              <a:ext cx="4331743" cy="854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14"/>
            <p:cNvSpPr txBox="1">
              <a:spLocks noChangeArrowheads="1"/>
            </p:cNvSpPr>
            <p:nvPr/>
          </p:nvSpPr>
          <p:spPr bwMode="auto">
            <a:xfrm>
              <a:off x="841796" y="143415"/>
              <a:ext cx="3599845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>
                  <a:gd name="adj" fmla="val 7213"/>
                </a:avLst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一、复习旧知识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115616" y="1275606"/>
            <a:ext cx="7272808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回想一下：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indent="0"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同分母分数怎样相加、减？怎样理解分母不变，只把分子相加、减？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 txBox="1">
            <a:spLocks noChangeArrowheads="1"/>
          </p:cNvSpPr>
          <p:nvPr/>
        </p:nvSpPr>
        <p:spPr bwMode="auto">
          <a:xfrm>
            <a:off x="1267788" y="1056868"/>
            <a:ext cx="7272338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某小区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生活垃圾分类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统计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情况如图。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219" name="Picture 2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74" y="1024865"/>
            <a:ext cx="63375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组合 11"/>
          <p:cNvGrpSpPr/>
          <p:nvPr/>
        </p:nvGrpSpPr>
        <p:grpSpPr bwMode="auto">
          <a:xfrm>
            <a:off x="455613" y="0"/>
            <a:ext cx="5927725" cy="854075"/>
            <a:chOff x="685873" y="133096"/>
            <a:chExt cx="5926811" cy="854477"/>
          </a:xfrm>
        </p:grpSpPr>
        <p:pic>
          <p:nvPicPr>
            <p:cNvPr id="9223" name="图片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58"/>
            <a:stretch>
              <a:fillRect/>
            </a:stretch>
          </p:blipFill>
          <p:spPr bwMode="auto">
            <a:xfrm>
              <a:off x="685873" y="133096"/>
              <a:ext cx="5926811" cy="854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4"/>
            <p:cNvSpPr txBox="1">
              <a:spLocks noChangeArrowheads="1"/>
            </p:cNvSpPr>
            <p:nvPr/>
          </p:nvSpPr>
          <p:spPr bwMode="auto">
            <a:xfrm>
              <a:off x="1345506" y="158751"/>
              <a:ext cx="4716462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二、创设情境，揭示课题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1779662"/>
            <a:ext cx="2466164" cy="2466164"/>
          </a:xfrm>
          <a:prstGeom prst="rect">
            <a:avLst/>
          </a:prstGeom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259632" y="1923678"/>
            <a:ext cx="3938588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从图中你读到了哪些数学信息？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59632" y="3363838"/>
            <a:ext cx="4104456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你们能提出什么问题？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267788" y="1910744"/>
            <a:ext cx="3938588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为了保护环境，我们应该怎么做？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4062" y="908973"/>
            <a:ext cx="2712780" cy="2712780"/>
          </a:xfrm>
          <a:prstGeom prst="rect">
            <a:avLst/>
          </a:prstGeom>
        </p:spPr>
      </p:pic>
      <p:sp>
        <p:nvSpPr>
          <p:cNvPr id="10242" name="Rectangle 2"/>
          <p:cNvSpPr txBox="1">
            <a:spLocks noChangeArrowheads="1"/>
          </p:cNvSpPr>
          <p:nvPr/>
        </p:nvSpPr>
        <p:spPr bwMode="auto">
          <a:xfrm>
            <a:off x="496115" y="540170"/>
            <a:ext cx="5192712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986155" indent="-986155"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）有害垃圾和其他垃圾在生活垃圾中共占几分之几？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40"/>
          <p:cNvGrpSpPr/>
          <p:nvPr/>
        </p:nvGrpSpPr>
        <p:grpSpPr bwMode="auto">
          <a:xfrm>
            <a:off x="2120107" y="3021678"/>
            <a:ext cx="2379663" cy="1200150"/>
            <a:chOff x="3303954" y="3457497"/>
            <a:chExt cx="2377994" cy="1200839"/>
          </a:xfrm>
        </p:grpSpPr>
        <p:grpSp>
          <p:nvGrpSpPr>
            <p:cNvPr id="10247" name="组合 17"/>
            <p:cNvGrpSpPr/>
            <p:nvPr/>
          </p:nvGrpSpPr>
          <p:grpSpPr bwMode="auto">
            <a:xfrm>
              <a:off x="4370326" y="3457497"/>
              <a:ext cx="779371" cy="1200839"/>
              <a:chOff x="7293724" y="947416"/>
              <a:chExt cx="639713" cy="1200864"/>
            </a:xfrm>
          </p:grpSpPr>
          <p:sp>
            <p:nvSpPr>
              <p:cNvPr id="10253" name="矩形 17"/>
              <p:cNvSpPr>
                <a:spLocks noChangeArrowheads="1"/>
              </p:cNvSpPr>
              <p:nvPr/>
            </p:nvSpPr>
            <p:spPr bwMode="auto">
              <a:xfrm>
                <a:off x="7293462" y="947416"/>
                <a:ext cx="639339" cy="1200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altLang="en-US" sz="36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7435393" y="1547848"/>
                <a:ext cx="355477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48" name="组合 20"/>
            <p:cNvGrpSpPr/>
            <p:nvPr/>
          </p:nvGrpSpPr>
          <p:grpSpPr bwMode="auto">
            <a:xfrm>
              <a:off x="3303954" y="3457497"/>
              <a:ext cx="2377994" cy="1200839"/>
              <a:chOff x="7851972" y="947416"/>
              <a:chExt cx="1951865" cy="1200864"/>
            </a:xfrm>
          </p:grpSpPr>
          <p:sp>
            <p:nvSpPr>
              <p:cNvPr id="10249" name="矩形 17"/>
              <p:cNvSpPr>
                <a:spLocks noChangeArrowheads="1"/>
              </p:cNvSpPr>
              <p:nvPr/>
            </p:nvSpPr>
            <p:spPr bwMode="auto">
              <a:xfrm>
                <a:off x="7851972" y="947416"/>
                <a:ext cx="666681" cy="1200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7949631" y="1547848"/>
                <a:ext cx="471364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51" name="矩形 17"/>
              <p:cNvSpPr>
                <a:spLocks noChangeArrowheads="1"/>
              </p:cNvSpPr>
              <p:nvPr/>
            </p:nvSpPr>
            <p:spPr bwMode="auto">
              <a:xfrm>
                <a:off x="8331166" y="1224539"/>
                <a:ext cx="671374" cy="646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6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252" name="矩形 17"/>
              <p:cNvSpPr>
                <a:spLocks noChangeArrowheads="1"/>
              </p:cNvSpPr>
              <p:nvPr/>
            </p:nvSpPr>
            <p:spPr bwMode="auto">
              <a:xfrm>
                <a:off x="9132463" y="1224539"/>
                <a:ext cx="671374" cy="646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endParaRPr lang="zh-CN" altLang="en-US" sz="36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3" name="椭圆 12"/>
          <p:cNvSpPr/>
          <p:nvPr/>
        </p:nvSpPr>
        <p:spPr>
          <a:xfrm>
            <a:off x="6333802" y="908972"/>
            <a:ext cx="944886" cy="115872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369162" y="1744716"/>
            <a:ext cx="1254125" cy="118739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4062" y="908973"/>
            <a:ext cx="2712780" cy="2712780"/>
          </a:xfrm>
          <a:prstGeom prst="rect">
            <a:avLst/>
          </a:prstGeom>
        </p:spPr>
      </p:pic>
      <p:sp>
        <p:nvSpPr>
          <p:cNvPr id="11267" name="Rectangle 2"/>
          <p:cNvSpPr txBox="1">
            <a:spLocks noChangeArrowheads="1"/>
          </p:cNvSpPr>
          <p:nvPr/>
        </p:nvSpPr>
        <p:spPr bwMode="auto">
          <a:xfrm>
            <a:off x="414511" y="235754"/>
            <a:ext cx="5330031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986155" indent="-986155" eaLnBrk="1" hangingPunct="1">
              <a:lnSpc>
                <a:spcPct val="150000"/>
              </a:lnSpc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）可回收物多还是厨余垃圾多？它们的差占生活垃圾总量的几分之几？</a:t>
            </a:r>
            <a:endParaRPr lang="zh-CN" altLang="en-US" dirty="0"/>
          </a:p>
        </p:txBody>
      </p:sp>
      <p:grpSp>
        <p:nvGrpSpPr>
          <p:cNvPr id="57" name="组合 29"/>
          <p:cNvGrpSpPr/>
          <p:nvPr/>
        </p:nvGrpSpPr>
        <p:grpSpPr bwMode="auto">
          <a:xfrm>
            <a:off x="1261809" y="2568669"/>
            <a:ext cx="1863725" cy="1076325"/>
            <a:chOff x="-1417511" y="1803442"/>
            <a:chExt cx="1862792" cy="1077219"/>
          </a:xfrm>
        </p:grpSpPr>
        <p:grpSp>
          <p:nvGrpSpPr>
            <p:cNvPr id="11281" name="组合 20"/>
            <p:cNvGrpSpPr/>
            <p:nvPr/>
          </p:nvGrpSpPr>
          <p:grpSpPr bwMode="auto">
            <a:xfrm>
              <a:off x="-1417511" y="1803442"/>
              <a:ext cx="813038" cy="1077219"/>
              <a:chOff x="7851972" y="997348"/>
              <a:chExt cx="667195" cy="1077932"/>
            </a:xfrm>
          </p:grpSpPr>
          <p:sp>
            <p:nvSpPr>
              <p:cNvPr id="11286" name="矩形 17"/>
              <p:cNvSpPr>
                <a:spLocks noChangeArrowheads="1"/>
              </p:cNvSpPr>
              <p:nvPr/>
            </p:nvSpPr>
            <p:spPr bwMode="auto">
              <a:xfrm>
                <a:off x="7852462" y="996760"/>
                <a:ext cx="667005" cy="1079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19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40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7973066" y="1536315"/>
                <a:ext cx="41276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82" name="矩形 17"/>
            <p:cNvSpPr>
              <a:spLocks noChangeArrowheads="1"/>
            </p:cNvSpPr>
            <p:nvPr/>
          </p:nvSpPr>
          <p:spPr bwMode="auto">
            <a:xfrm>
              <a:off x="-791280" y="2049664"/>
              <a:ext cx="62044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&gt;</a:t>
              </a:r>
              <a:endPara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283" name="组合 26"/>
            <p:cNvGrpSpPr/>
            <p:nvPr/>
          </p:nvGrpSpPr>
          <p:grpSpPr bwMode="auto">
            <a:xfrm>
              <a:off x="-367757" y="1803442"/>
              <a:ext cx="813038" cy="1077219"/>
              <a:chOff x="7851972" y="997348"/>
              <a:chExt cx="667195" cy="1077932"/>
            </a:xfrm>
          </p:grpSpPr>
          <p:sp>
            <p:nvSpPr>
              <p:cNvPr id="11284" name="矩形 17"/>
              <p:cNvSpPr>
                <a:spLocks noChangeArrowheads="1"/>
              </p:cNvSpPr>
              <p:nvPr/>
            </p:nvSpPr>
            <p:spPr bwMode="auto">
              <a:xfrm>
                <a:off x="7852129" y="996760"/>
                <a:ext cx="667005" cy="1079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0" name="直接连接符 69"/>
              <p:cNvCxnSpPr/>
              <p:nvPr/>
            </p:nvCxnSpPr>
            <p:spPr>
              <a:xfrm>
                <a:off x="7973595" y="1536315"/>
                <a:ext cx="41276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5" name="组合 30"/>
          <p:cNvGrpSpPr/>
          <p:nvPr/>
        </p:nvGrpSpPr>
        <p:grpSpPr bwMode="auto">
          <a:xfrm>
            <a:off x="1266428" y="3702291"/>
            <a:ext cx="1863725" cy="1076325"/>
            <a:chOff x="-1417511" y="1803442"/>
            <a:chExt cx="1862792" cy="1077219"/>
          </a:xfrm>
        </p:grpSpPr>
        <p:grpSp>
          <p:nvGrpSpPr>
            <p:cNvPr id="11274" name="组合 31"/>
            <p:cNvGrpSpPr/>
            <p:nvPr/>
          </p:nvGrpSpPr>
          <p:grpSpPr bwMode="auto">
            <a:xfrm>
              <a:off x="-1417511" y="1803442"/>
              <a:ext cx="813038" cy="1077219"/>
              <a:chOff x="7851972" y="997348"/>
              <a:chExt cx="667195" cy="1077932"/>
            </a:xfrm>
          </p:grpSpPr>
          <p:sp>
            <p:nvSpPr>
              <p:cNvPr id="11279" name="矩形 17"/>
              <p:cNvSpPr>
                <a:spLocks noChangeArrowheads="1"/>
              </p:cNvSpPr>
              <p:nvPr/>
            </p:nvSpPr>
            <p:spPr bwMode="auto">
              <a:xfrm>
                <a:off x="7851714" y="996881"/>
                <a:ext cx="667005" cy="1079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19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40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2" name="直接连接符 81"/>
              <p:cNvCxnSpPr/>
              <p:nvPr/>
            </p:nvCxnSpPr>
            <p:spPr>
              <a:xfrm>
                <a:off x="7973066" y="1536315"/>
                <a:ext cx="41276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75" name="矩形 17"/>
            <p:cNvSpPr>
              <a:spLocks noChangeArrowheads="1"/>
            </p:cNvSpPr>
            <p:nvPr/>
          </p:nvSpPr>
          <p:spPr bwMode="auto">
            <a:xfrm>
              <a:off x="-800805" y="2040139"/>
              <a:ext cx="62044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1276" name="组合 33"/>
            <p:cNvGrpSpPr/>
            <p:nvPr/>
          </p:nvGrpSpPr>
          <p:grpSpPr bwMode="auto">
            <a:xfrm>
              <a:off x="-367757" y="1803442"/>
              <a:ext cx="813038" cy="1077219"/>
              <a:chOff x="7851972" y="997348"/>
              <a:chExt cx="667195" cy="1077932"/>
            </a:xfrm>
          </p:grpSpPr>
          <p:sp>
            <p:nvSpPr>
              <p:cNvPr id="11277" name="矩形 17"/>
              <p:cNvSpPr>
                <a:spLocks noChangeArrowheads="1"/>
              </p:cNvSpPr>
              <p:nvPr/>
            </p:nvSpPr>
            <p:spPr bwMode="auto">
              <a:xfrm>
                <a:off x="7859197" y="996881"/>
                <a:ext cx="660491" cy="1079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0" name="直接连接符 79"/>
              <p:cNvCxnSpPr/>
              <p:nvPr/>
            </p:nvCxnSpPr>
            <p:spPr>
              <a:xfrm>
                <a:off x="7993126" y="1536315"/>
                <a:ext cx="393229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0" name="文本框 89"/>
          <p:cNvSpPr txBox="1">
            <a:spLocks noChangeArrowheads="1"/>
          </p:cNvSpPr>
          <p:nvPr/>
        </p:nvSpPr>
        <p:spPr bwMode="auto">
          <a:xfrm>
            <a:off x="3101578" y="3938829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3636566" y="4591291"/>
            <a:ext cx="20875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椭圆 92"/>
          <p:cNvSpPr/>
          <p:nvPr/>
        </p:nvSpPr>
        <p:spPr>
          <a:xfrm>
            <a:off x="7092280" y="825500"/>
            <a:ext cx="864096" cy="143986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986656" y="2007523"/>
            <a:ext cx="1105624" cy="128430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3" grpId="0" animBg="1"/>
      <p:bldP spid="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3016250" y="765175"/>
            <a:ext cx="3576638" cy="1200150"/>
            <a:chOff x="5453695" y="2549525"/>
            <a:chExt cx="3576006" cy="1200150"/>
          </a:xfrm>
        </p:grpSpPr>
        <p:grpSp>
          <p:nvGrpSpPr>
            <p:cNvPr id="3" name="组合 40"/>
            <p:cNvGrpSpPr/>
            <p:nvPr/>
          </p:nvGrpSpPr>
          <p:grpSpPr bwMode="auto">
            <a:xfrm>
              <a:off x="5453695" y="2549525"/>
              <a:ext cx="2378075" cy="1200150"/>
              <a:chOff x="3303954" y="3457497"/>
              <a:chExt cx="2377994" cy="1200839"/>
            </a:xfrm>
          </p:grpSpPr>
          <p:grpSp>
            <p:nvGrpSpPr>
              <p:cNvPr id="5" name="组合 17"/>
              <p:cNvGrpSpPr/>
              <p:nvPr/>
            </p:nvGrpSpPr>
            <p:grpSpPr bwMode="auto">
              <a:xfrm>
                <a:off x="4370326" y="3457497"/>
                <a:ext cx="779371" cy="1200839"/>
                <a:chOff x="7293724" y="947416"/>
                <a:chExt cx="639713" cy="1200864"/>
              </a:xfrm>
            </p:grpSpPr>
            <p:sp>
              <p:nvSpPr>
                <p:cNvPr id="11" name="矩形 17"/>
                <p:cNvSpPr>
                  <a:spLocks noChangeArrowheads="1"/>
                </p:cNvSpPr>
                <p:nvPr/>
              </p:nvSpPr>
              <p:spPr bwMode="auto">
                <a:xfrm>
                  <a:off x="7293891" y="947416"/>
                  <a:ext cx="639654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6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2" name="直接连接符 11"/>
                <p:cNvCxnSpPr/>
                <p:nvPr/>
              </p:nvCxnSpPr>
              <p:spPr>
                <a:xfrm>
                  <a:off x="7435891" y="1547848"/>
                  <a:ext cx="355652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20"/>
              <p:cNvGrpSpPr/>
              <p:nvPr/>
            </p:nvGrpSpPr>
            <p:grpSpPr bwMode="auto">
              <a:xfrm>
                <a:off x="3303954" y="3457497"/>
                <a:ext cx="2377994" cy="1200839"/>
                <a:chOff x="7851972" y="947416"/>
                <a:chExt cx="1951865" cy="1200864"/>
              </a:xfrm>
            </p:grpSpPr>
            <p:sp>
              <p:nvSpPr>
                <p:cNvPr id="7" name="矩形 17"/>
                <p:cNvSpPr>
                  <a:spLocks noChangeArrowheads="1"/>
                </p:cNvSpPr>
                <p:nvPr/>
              </p:nvSpPr>
              <p:spPr bwMode="auto">
                <a:xfrm>
                  <a:off x="7851972" y="947416"/>
                  <a:ext cx="667008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600" b="1" baseline="30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>
                <a:xfrm>
                  <a:off x="7949679" y="1547848"/>
                  <a:ext cx="471596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矩形 17"/>
                <p:cNvSpPr>
                  <a:spLocks noChangeArrowheads="1"/>
                </p:cNvSpPr>
                <p:nvPr/>
              </p:nvSpPr>
              <p:spPr bwMode="auto">
                <a:xfrm>
                  <a:off x="8331166" y="1224539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+</a:t>
                  </a:r>
                  <a:endParaRPr lang="zh-CN" altLang="en-US" sz="36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矩形 17"/>
                <p:cNvSpPr>
                  <a:spLocks noChangeArrowheads="1"/>
                </p:cNvSpPr>
                <p:nvPr/>
              </p:nvSpPr>
              <p:spPr bwMode="auto">
                <a:xfrm>
                  <a:off x="9132463" y="1224539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=</a:t>
                  </a:r>
                  <a:endParaRPr lang="zh-CN" altLang="en-US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7591267" y="2907707"/>
              <a:ext cx="14384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____</a:t>
              </a:r>
              <a:endParaRPr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29"/>
          <p:cNvGrpSpPr/>
          <p:nvPr/>
        </p:nvGrpSpPr>
        <p:grpSpPr bwMode="auto">
          <a:xfrm>
            <a:off x="455613" y="0"/>
            <a:ext cx="5927725" cy="854075"/>
            <a:chOff x="685873" y="133096"/>
            <a:chExt cx="5926811" cy="854477"/>
          </a:xfrm>
        </p:grpSpPr>
        <p:pic>
          <p:nvPicPr>
            <p:cNvPr id="14" name="图片 3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58"/>
            <a:stretch>
              <a:fillRect/>
            </a:stretch>
          </p:blipFill>
          <p:spPr bwMode="auto">
            <a:xfrm>
              <a:off x="685873" y="133096"/>
              <a:ext cx="5926811" cy="854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1345506" y="158751"/>
              <a:ext cx="4716462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三、探究算法，理解算理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90513" y="2040638"/>
            <a:ext cx="7015779" cy="2746265"/>
            <a:chOff x="1190513" y="2040638"/>
            <a:chExt cx="7015779" cy="2746265"/>
          </a:xfrm>
        </p:grpSpPr>
        <p:grpSp>
          <p:nvGrpSpPr>
            <p:cNvPr id="17" name="组合 7"/>
            <p:cNvGrpSpPr/>
            <p:nvPr/>
          </p:nvGrpSpPr>
          <p:grpSpPr bwMode="auto">
            <a:xfrm>
              <a:off x="1190513" y="2040638"/>
              <a:ext cx="7015779" cy="2746265"/>
              <a:chOff x="416846" y="635797"/>
              <a:chExt cx="11375997" cy="5332501"/>
            </a:xfrm>
          </p:grpSpPr>
          <p:grpSp>
            <p:nvGrpSpPr>
              <p:cNvPr id="18" name="组合 8"/>
              <p:cNvGrpSpPr/>
              <p:nvPr/>
            </p:nvGrpSpPr>
            <p:grpSpPr bwMode="auto">
              <a:xfrm>
                <a:off x="416846" y="635797"/>
                <a:ext cx="11375997" cy="5332501"/>
                <a:chOff x="416846" y="635797"/>
                <a:chExt cx="11375997" cy="5332501"/>
              </a:xfrm>
            </p:grpSpPr>
            <p:sp>
              <p:nvSpPr>
                <p:cNvPr id="20" name="矩形: 圆角 4"/>
                <p:cNvSpPr/>
                <p:nvPr/>
              </p:nvSpPr>
              <p:spPr>
                <a:xfrm>
                  <a:off x="925208" y="960104"/>
                  <a:ext cx="10441420" cy="4642612"/>
                </a:xfrm>
                <a:prstGeom prst="roundRect">
                  <a:avLst>
                    <a:gd name="adj" fmla="val 2203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2200"/>
                </a:p>
              </p:txBody>
            </p:sp>
            <p:pic>
              <p:nvPicPr>
                <p:cNvPr id="21" name="图片 20"/>
                <p:cNvPicPr>
                  <a:picLocks noChangeAspect="1"/>
                </p:cNvPicPr>
                <p:nvPr/>
              </p:nvPicPr>
              <p:blipFill>
                <a:blip r:embed="rId2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416846" y="635797"/>
                  <a:ext cx="11375997" cy="5332501"/>
                </a:xfrm>
                <a:prstGeom prst="rect">
                  <a:avLst/>
                </a:prstGeom>
              </p:spPr>
            </p:pic>
          </p:grpSp>
          <p:sp>
            <p:nvSpPr>
              <p:cNvPr id="19" name="矩形 18"/>
              <p:cNvSpPr/>
              <p:nvPr/>
            </p:nvSpPr>
            <p:spPr>
              <a:xfrm>
                <a:off x="1112722" y="1627586"/>
                <a:ext cx="10158126" cy="3896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200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1835696" y="2054107"/>
              <a:ext cx="131959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b="1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小组合作</a:t>
              </a:r>
              <a:endParaRPr lang="zh-CN" altLang="en-US" sz="22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文本框 23"/>
                <p:cNvSpPr txBox="1"/>
                <p:nvPr/>
              </p:nvSpPr>
              <p:spPr>
                <a:xfrm>
                  <a:off x="1475656" y="2390864"/>
                  <a:ext cx="6480720" cy="23151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eaLnBrk="1" hangingPunct="1">
                    <a:lnSpc>
                      <a:spcPct val="120000"/>
                    </a:lnSpc>
                  </a:pPr>
                  <a:r>
                    <a:rPr lang="zh-CN" altLang="en-US" sz="2200" b="1" dirty="0">
                      <a:solidFill>
                        <a:srgbClr val="0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①说一说：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altLang="en-US" sz="2200" b="1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sz="2200" b="1" i="0" dirty="0" smtClean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zh-CN" altLang="en-US" sz="2200" b="1" i="0" dirty="0" smtClean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den>
                      </m:f>
                    </m:oMath>
                  </a14:m>
                  <a:r>
                    <a:rPr lang="zh-CN" altLang="en-US" sz="2200" b="1" dirty="0">
                      <a:solidFill>
                        <a:srgbClr val="0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和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altLang="en-US" sz="2200" b="1" i="1" dirty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zh-CN" altLang="en-US" sz="2200" b="1" i="0" dirty="0" smtClean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zh-CN" altLang="en-US" sz="2200" b="1" i="0" dirty="0" smtClean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a14:m>
                  <a:r>
                    <a:rPr lang="zh-CN" altLang="en-US" sz="2200" b="1" dirty="0">
                      <a:solidFill>
                        <a:srgbClr val="0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的分母不同，它们能直接相加吗？请说出理由。</a:t>
                  </a:r>
                  <a:endParaRPr lang="zh-CN" altLang="en-US" sz="22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eaLnBrk="1" hangingPunct="1">
                    <a:lnSpc>
                      <a:spcPct val="120000"/>
                    </a:lnSpc>
                  </a:pPr>
                  <a:r>
                    <a:rPr lang="zh-CN" altLang="en-US" sz="2200" b="1" dirty="0">
                      <a:solidFill>
                        <a:srgbClr val="0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②想一想：可以运用已有知识解决这个问题吗？自己独立计算。</a:t>
                  </a:r>
                  <a:endParaRPr lang="zh-CN" altLang="en-US" sz="22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  <a:p>
                  <a:pPr eaLnBrk="1" hangingPunct="1">
                    <a:lnSpc>
                      <a:spcPct val="120000"/>
                    </a:lnSpc>
                  </a:pPr>
                  <a:r>
                    <a:rPr lang="zh-CN" altLang="en-US" sz="2200" b="1" dirty="0">
                      <a:solidFill>
                        <a:srgbClr val="00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rPr>
                    <a:t>③在小组内交流各自的算法。</a:t>
                  </a:r>
                  <a:endParaRPr lang="zh-CN" altLang="en-US" sz="22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24" name="文本框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5656" y="2390864"/>
                  <a:ext cx="6480720" cy="2315121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 bwMode="auto">
          <a:xfrm>
            <a:off x="5142342" y="1426369"/>
            <a:ext cx="3736548" cy="2795915"/>
            <a:chOff x="5232619" y="1944305"/>
            <a:chExt cx="3738202" cy="2794979"/>
          </a:xfrm>
        </p:grpSpPr>
        <p:sp>
          <p:nvSpPr>
            <p:cNvPr id="12305" name="AutoShape 27"/>
            <p:cNvSpPr>
              <a:spLocks noChangeArrowheads="1"/>
            </p:cNvSpPr>
            <p:nvPr/>
          </p:nvSpPr>
          <p:spPr bwMode="auto">
            <a:xfrm>
              <a:off x="6094269" y="1944305"/>
              <a:ext cx="2876552" cy="2281476"/>
            </a:xfrm>
            <a:prstGeom prst="wedgeRoundRectCallout">
              <a:avLst>
                <a:gd name="adj1" fmla="val -59414"/>
                <a:gd name="adj2" fmla="val -8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我们可以把它们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通分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转化为同分母分数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再相加。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306" name="Picture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619" y="3235056"/>
              <a:ext cx="767389" cy="1504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组合 15"/>
          <p:cNvGrpSpPr/>
          <p:nvPr/>
        </p:nvGrpSpPr>
        <p:grpSpPr bwMode="auto">
          <a:xfrm>
            <a:off x="556011" y="1333562"/>
            <a:ext cx="4509825" cy="2920957"/>
            <a:chOff x="314603" y="1338700"/>
            <a:chExt cx="4509131" cy="2921208"/>
          </a:xfrm>
        </p:grpSpPr>
        <p:grpSp>
          <p:nvGrpSpPr>
            <p:cNvPr id="12296" name="组合 44"/>
            <p:cNvGrpSpPr/>
            <p:nvPr/>
          </p:nvGrpSpPr>
          <p:grpSpPr bwMode="auto">
            <a:xfrm>
              <a:off x="314603" y="1338700"/>
              <a:ext cx="3385939" cy="2861258"/>
              <a:chOff x="314603" y="1338700"/>
              <a:chExt cx="3385939" cy="2861258"/>
            </a:xfrm>
          </p:grpSpPr>
          <p:sp>
            <p:nvSpPr>
              <p:cNvPr id="12298" name="AutoShape 27"/>
              <p:cNvSpPr>
                <a:spLocks noChangeArrowheads="1"/>
              </p:cNvSpPr>
              <p:nvPr/>
            </p:nvSpPr>
            <p:spPr bwMode="auto">
              <a:xfrm>
                <a:off x="314603" y="1340631"/>
                <a:ext cx="3385939" cy="2859327"/>
              </a:xfrm>
              <a:prstGeom prst="wedgeRoundRectCallout">
                <a:avLst>
                  <a:gd name="adj1" fmla="val 58395"/>
                  <a:gd name="adj2" fmla="val -800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E72D8B"/>
                </a:solidFill>
                <a:miter lim="800000"/>
              </a:ln>
            </p:spPr>
            <p:txBody>
              <a:bodyPr wrap="square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30000"/>
                  </a:lnSpc>
                  <a:buFont typeface="Arial" panose="020B0604020202020204" pitchFamily="34" charset="0"/>
                  <a:buNone/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和     的分母不 同，也就是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分数单位不同</a:t>
                </a:r>
                <a:r>
                  <a:rPr lang="zh-CN" altLang="en-US" sz="32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不能直接相加</a:t>
                </a:r>
                <a:r>
                  <a:rPr lang="zh-CN" altLang="en-US" sz="32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2299" name="组合 17"/>
              <p:cNvGrpSpPr/>
              <p:nvPr/>
            </p:nvGrpSpPr>
            <p:grpSpPr bwMode="auto">
              <a:xfrm>
                <a:off x="602594" y="1338700"/>
                <a:ext cx="1499285" cy="1077783"/>
                <a:chOff x="6754756" y="992795"/>
                <a:chExt cx="1230579" cy="1078424"/>
              </a:xfrm>
            </p:grpSpPr>
            <p:sp>
              <p:nvSpPr>
                <p:cNvPr id="12303" name="矩形 17"/>
                <p:cNvSpPr>
                  <a:spLocks noChangeArrowheads="1"/>
                </p:cNvSpPr>
                <p:nvPr/>
              </p:nvSpPr>
              <p:spPr bwMode="auto">
                <a:xfrm>
                  <a:off x="7345690" y="992795"/>
                  <a:ext cx="639645" cy="10784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>
                <a:xfrm>
                  <a:off x="7512311" y="1532912"/>
                  <a:ext cx="295733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6754756" y="1532912"/>
                  <a:ext cx="295733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301" name="矩形 17"/>
              <p:cNvSpPr>
                <a:spLocks noChangeArrowheads="1"/>
              </p:cNvSpPr>
              <p:nvPr/>
            </p:nvSpPr>
            <p:spPr bwMode="auto">
              <a:xfrm>
                <a:off x="365920" y="1338700"/>
                <a:ext cx="812646" cy="10777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229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748" y="2795999"/>
              <a:ext cx="1028986" cy="146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组合 1"/>
          <p:cNvGrpSpPr/>
          <p:nvPr/>
        </p:nvGrpSpPr>
        <p:grpSpPr bwMode="auto">
          <a:xfrm>
            <a:off x="3016250" y="267494"/>
            <a:ext cx="3576638" cy="1200150"/>
            <a:chOff x="5453695" y="2549525"/>
            <a:chExt cx="3576006" cy="1200150"/>
          </a:xfrm>
        </p:grpSpPr>
        <p:grpSp>
          <p:nvGrpSpPr>
            <p:cNvPr id="3" name="组合 40"/>
            <p:cNvGrpSpPr/>
            <p:nvPr/>
          </p:nvGrpSpPr>
          <p:grpSpPr bwMode="auto">
            <a:xfrm>
              <a:off x="5453695" y="2549525"/>
              <a:ext cx="2378075" cy="1200150"/>
              <a:chOff x="3303954" y="3457497"/>
              <a:chExt cx="2377994" cy="1200839"/>
            </a:xfrm>
          </p:grpSpPr>
          <p:grpSp>
            <p:nvGrpSpPr>
              <p:cNvPr id="5" name="组合 17"/>
              <p:cNvGrpSpPr/>
              <p:nvPr/>
            </p:nvGrpSpPr>
            <p:grpSpPr bwMode="auto">
              <a:xfrm>
                <a:off x="4370326" y="3457497"/>
                <a:ext cx="779371" cy="1200839"/>
                <a:chOff x="7293724" y="947416"/>
                <a:chExt cx="639713" cy="1200864"/>
              </a:xfrm>
            </p:grpSpPr>
            <p:sp>
              <p:nvSpPr>
                <p:cNvPr id="14" name="矩形 17"/>
                <p:cNvSpPr>
                  <a:spLocks noChangeArrowheads="1"/>
                </p:cNvSpPr>
                <p:nvPr/>
              </p:nvSpPr>
              <p:spPr bwMode="auto">
                <a:xfrm>
                  <a:off x="7293891" y="947416"/>
                  <a:ext cx="639654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6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5" name="直接连接符 14"/>
                <p:cNvCxnSpPr/>
                <p:nvPr/>
              </p:nvCxnSpPr>
              <p:spPr>
                <a:xfrm>
                  <a:off x="7435891" y="1547848"/>
                  <a:ext cx="355652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20"/>
              <p:cNvGrpSpPr/>
              <p:nvPr/>
            </p:nvGrpSpPr>
            <p:grpSpPr bwMode="auto">
              <a:xfrm>
                <a:off x="3303954" y="3457497"/>
                <a:ext cx="2377994" cy="1200839"/>
                <a:chOff x="7851972" y="947416"/>
                <a:chExt cx="1951865" cy="1200864"/>
              </a:xfrm>
            </p:grpSpPr>
            <p:sp>
              <p:nvSpPr>
                <p:cNvPr id="7" name="矩形 17"/>
                <p:cNvSpPr>
                  <a:spLocks noChangeArrowheads="1"/>
                </p:cNvSpPr>
                <p:nvPr/>
              </p:nvSpPr>
              <p:spPr bwMode="auto">
                <a:xfrm>
                  <a:off x="7851972" y="947416"/>
                  <a:ext cx="667008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600" b="1" baseline="30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9" name="直接连接符 8"/>
                <p:cNvCxnSpPr/>
                <p:nvPr/>
              </p:nvCxnSpPr>
              <p:spPr>
                <a:xfrm>
                  <a:off x="7949679" y="1547848"/>
                  <a:ext cx="471596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矩形 17"/>
                <p:cNvSpPr>
                  <a:spLocks noChangeArrowheads="1"/>
                </p:cNvSpPr>
                <p:nvPr/>
              </p:nvSpPr>
              <p:spPr bwMode="auto">
                <a:xfrm>
                  <a:off x="8331166" y="1224539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+</a:t>
                  </a:r>
                  <a:endParaRPr lang="zh-CN" altLang="en-US" sz="36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矩形 17"/>
                <p:cNvSpPr>
                  <a:spLocks noChangeArrowheads="1"/>
                </p:cNvSpPr>
                <p:nvPr/>
              </p:nvSpPr>
              <p:spPr bwMode="auto">
                <a:xfrm>
                  <a:off x="9132463" y="1224539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=</a:t>
                  </a:r>
                  <a:endParaRPr lang="zh-CN" altLang="en-US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7591267" y="2907707"/>
              <a:ext cx="14384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____</a:t>
              </a:r>
              <a:endParaRPr lang="zh-CN" altLang="en-US" sz="4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卷形: 垂直 58"/>
          <p:cNvSpPr/>
          <p:nvPr/>
        </p:nvSpPr>
        <p:spPr>
          <a:xfrm>
            <a:off x="406400" y="136525"/>
            <a:ext cx="766763" cy="1893888"/>
          </a:xfrm>
          <a:prstGeom prst="verticalScroll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330" name="文本框 57"/>
          <p:cNvSpPr txBox="1">
            <a:spLocks noChangeArrowheads="1"/>
          </p:cNvSpPr>
          <p:nvPr/>
        </p:nvSpPr>
        <p:spPr bwMode="auto">
          <a:xfrm>
            <a:off x="493713" y="390525"/>
            <a:ext cx="6223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方法一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3378" name="组合 1"/>
          <p:cNvGrpSpPr/>
          <p:nvPr/>
        </p:nvGrpSpPr>
        <p:grpSpPr bwMode="auto">
          <a:xfrm>
            <a:off x="3016251" y="765175"/>
            <a:ext cx="5305486" cy="1200150"/>
            <a:chOff x="5453695" y="2549525"/>
            <a:chExt cx="5304548" cy="1200150"/>
          </a:xfrm>
        </p:grpSpPr>
        <p:grpSp>
          <p:nvGrpSpPr>
            <p:cNvPr id="13379" name="组合 40"/>
            <p:cNvGrpSpPr/>
            <p:nvPr/>
          </p:nvGrpSpPr>
          <p:grpSpPr bwMode="auto">
            <a:xfrm>
              <a:off x="5453695" y="2549525"/>
              <a:ext cx="2378075" cy="1200150"/>
              <a:chOff x="3303954" y="3457497"/>
              <a:chExt cx="2377994" cy="1200839"/>
            </a:xfrm>
          </p:grpSpPr>
          <p:grpSp>
            <p:nvGrpSpPr>
              <p:cNvPr id="13381" name="组合 17"/>
              <p:cNvGrpSpPr/>
              <p:nvPr/>
            </p:nvGrpSpPr>
            <p:grpSpPr bwMode="auto">
              <a:xfrm>
                <a:off x="4370326" y="3457497"/>
                <a:ext cx="779371" cy="1200839"/>
                <a:chOff x="7293724" y="947416"/>
                <a:chExt cx="639713" cy="1200864"/>
              </a:xfrm>
            </p:grpSpPr>
            <p:sp>
              <p:nvSpPr>
                <p:cNvPr id="13387" name="矩形 17"/>
                <p:cNvSpPr>
                  <a:spLocks noChangeArrowheads="1"/>
                </p:cNvSpPr>
                <p:nvPr/>
              </p:nvSpPr>
              <p:spPr bwMode="auto">
                <a:xfrm>
                  <a:off x="7293891" y="947416"/>
                  <a:ext cx="639654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600" b="1" baseline="30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388" name="直接连接符 13387"/>
                <p:cNvCxnSpPr/>
                <p:nvPr/>
              </p:nvCxnSpPr>
              <p:spPr>
                <a:xfrm>
                  <a:off x="7435891" y="1547848"/>
                  <a:ext cx="355652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82" name="组合 20"/>
              <p:cNvGrpSpPr/>
              <p:nvPr/>
            </p:nvGrpSpPr>
            <p:grpSpPr bwMode="auto">
              <a:xfrm>
                <a:off x="3303954" y="3457497"/>
                <a:ext cx="2377994" cy="1200839"/>
                <a:chOff x="7851972" y="947416"/>
                <a:chExt cx="1951865" cy="1200864"/>
              </a:xfrm>
            </p:grpSpPr>
            <p:sp>
              <p:nvSpPr>
                <p:cNvPr id="13383" name="矩形 17"/>
                <p:cNvSpPr>
                  <a:spLocks noChangeArrowheads="1"/>
                </p:cNvSpPr>
                <p:nvPr/>
              </p:nvSpPr>
              <p:spPr bwMode="auto">
                <a:xfrm>
                  <a:off x="7851972" y="947416"/>
                  <a:ext cx="667008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600" b="1" baseline="30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384" name="直接连接符 13383"/>
                <p:cNvCxnSpPr/>
                <p:nvPr/>
              </p:nvCxnSpPr>
              <p:spPr>
                <a:xfrm>
                  <a:off x="7949679" y="1547848"/>
                  <a:ext cx="471596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85" name="矩形 17"/>
                <p:cNvSpPr>
                  <a:spLocks noChangeArrowheads="1"/>
                </p:cNvSpPr>
                <p:nvPr/>
              </p:nvSpPr>
              <p:spPr bwMode="auto">
                <a:xfrm>
                  <a:off x="8331166" y="1224539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+</a:t>
                  </a:r>
                  <a:endParaRPr lang="zh-CN" altLang="en-US" sz="36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86" name="矩形 17"/>
                <p:cNvSpPr>
                  <a:spLocks noChangeArrowheads="1"/>
                </p:cNvSpPr>
                <p:nvPr/>
              </p:nvSpPr>
              <p:spPr bwMode="auto">
                <a:xfrm>
                  <a:off x="9132463" y="1224539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=</a:t>
                  </a:r>
                  <a:endParaRPr lang="zh-CN" altLang="en-US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3380" name="矩形 17"/>
            <p:cNvSpPr>
              <a:spLocks noChangeArrowheads="1"/>
            </p:cNvSpPr>
            <p:nvPr/>
          </p:nvSpPr>
          <p:spPr bwMode="auto">
            <a:xfrm>
              <a:off x="7594081" y="3030608"/>
              <a:ext cx="316416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4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_______</a:t>
              </a:r>
              <a:endPara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413" name="矩形 17"/>
          <p:cNvSpPr>
            <a:spLocks noChangeArrowheads="1"/>
          </p:cNvSpPr>
          <p:nvPr/>
        </p:nvSpPr>
        <p:spPr bwMode="auto">
          <a:xfrm>
            <a:off x="2756025" y="2730328"/>
            <a:ext cx="818120" cy="646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3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424" name="组合 13423"/>
          <p:cNvGrpSpPr/>
          <p:nvPr/>
        </p:nvGrpSpPr>
        <p:grpSpPr>
          <a:xfrm>
            <a:off x="1119089" y="1831243"/>
            <a:ext cx="2045996" cy="2100004"/>
            <a:chOff x="1119089" y="1831243"/>
            <a:chExt cx="2045996" cy="2100004"/>
          </a:xfrm>
        </p:grpSpPr>
        <p:sp>
          <p:nvSpPr>
            <p:cNvPr id="13411" name="不完整圆 13410"/>
            <p:cNvSpPr/>
            <p:nvPr/>
          </p:nvSpPr>
          <p:spPr>
            <a:xfrm>
              <a:off x="1119089" y="2187614"/>
              <a:ext cx="1731664" cy="1731664"/>
            </a:xfrm>
            <a:prstGeom prst="pie">
              <a:avLst>
                <a:gd name="adj1" fmla="val 13333344"/>
                <a:gd name="adj2" fmla="val 16200000"/>
              </a:avLst>
            </a:prstGeom>
            <a:solidFill>
              <a:srgbClr val="F6D6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3404" name="组合 13403"/>
            <p:cNvGrpSpPr/>
            <p:nvPr/>
          </p:nvGrpSpPr>
          <p:grpSpPr>
            <a:xfrm>
              <a:off x="1119734" y="2199582"/>
              <a:ext cx="1731665" cy="1731665"/>
              <a:chOff x="1311871" y="2211710"/>
              <a:chExt cx="1731665" cy="1731665"/>
            </a:xfrm>
          </p:grpSpPr>
          <p:sp>
            <p:nvSpPr>
              <p:cNvPr id="13391" name="椭圆 13390"/>
              <p:cNvSpPr/>
              <p:nvPr/>
            </p:nvSpPr>
            <p:spPr>
              <a:xfrm>
                <a:off x="1311871" y="2211710"/>
                <a:ext cx="1731665" cy="173166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393" name="直接连接符 13392"/>
              <p:cNvCxnSpPr>
                <a:stCxn id="13391" idx="2"/>
                <a:endCxn id="13391" idx="6"/>
              </p:cNvCxnSpPr>
              <p:nvPr/>
            </p:nvCxnSpPr>
            <p:spPr>
              <a:xfrm>
                <a:off x="1311871" y="3077543"/>
                <a:ext cx="1731665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95" name="直接连接符 13394"/>
              <p:cNvCxnSpPr>
                <a:stCxn id="13391" idx="4"/>
                <a:endCxn id="13391" idx="0"/>
              </p:cNvCxnSpPr>
              <p:nvPr/>
            </p:nvCxnSpPr>
            <p:spPr>
              <a:xfrm flipV="1">
                <a:off x="2177704" y="2211710"/>
                <a:ext cx="0" cy="1731665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98" name="直接连接符 13397"/>
              <p:cNvCxnSpPr>
                <a:stCxn id="13391" idx="5"/>
                <a:endCxn id="13391" idx="1"/>
              </p:cNvCxnSpPr>
              <p:nvPr/>
            </p:nvCxnSpPr>
            <p:spPr>
              <a:xfrm flipH="1" flipV="1">
                <a:off x="1565467" y="2465306"/>
                <a:ext cx="1224473" cy="1224473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01" name="直接连接符 13400"/>
              <p:cNvCxnSpPr>
                <a:stCxn id="13391" idx="7"/>
                <a:endCxn id="13391" idx="3"/>
              </p:cNvCxnSpPr>
              <p:nvPr/>
            </p:nvCxnSpPr>
            <p:spPr>
              <a:xfrm flipH="1">
                <a:off x="1565467" y="2465306"/>
                <a:ext cx="1224473" cy="1224473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423" name="直接箭头连接符 13422"/>
            <p:cNvCxnSpPr/>
            <p:nvPr/>
          </p:nvCxnSpPr>
          <p:spPr>
            <a:xfrm flipH="1">
              <a:off x="2597803" y="1831243"/>
              <a:ext cx="567282" cy="452475"/>
            </a:xfrm>
            <a:prstGeom prst="straightConnector1">
              <a:avLst/>
            </a:prstGeom>
            <a:ln w="28575">
              <a:solidFill>
                <a:srgbClr val="E72D8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39" name="组合 13438"/>
          <p:cNvGrpSpPr/>
          <p:nvPr/>
        </p:nvGrpSpPr>
        <p:grpSpPr>
          <a:xfrm>
            <a:off x="3477279" y="1822295"/>
            <a:ext cx="1734062" cy="2101312"/>
            <a:chOff x="3477279" y="1822295"/>
            <a:chExt cx="1734062" cy="2101312"/>
          </a:xfrm>
        </p:grpSpPr>
        <p:grpSp>
          <p:nvGrpSpPr>
            <p:cNvPr id="13425" name="组合 13424"/>
            <p:cNvGrpSpPr/>
            <p:nvPr/>
          </p:nvGrpSpPr>
          <p:grpSpPr>
            <a:xfrm>
              <a:off x="3477279" y="2189500"/>
              <a:ext cx="1734062" cy="1734107"/>
              <a:chOff x="3477279" y="2189500"/>
              <a:chExt cx="1734062" cy="1734107"/>
            </a:xfrm>
          </p:grpSpPr>
          <p:sp>
            <p:nvSpPr>
              <p:cNvPr id="13412" name="不完整圆 13411"/>
              <p:cNvSpPr/>
              <p:nvPr/>
            </p:nvSpPr>
            <p:spPr>
              <a:xfrm>
                <a:off x="3479677" y="2189500"/>
                <a:ext cx="1731664" cy="1731664"/>
              </a:xfrm>
              <a:prstGeom prst="pie">
                <a:avLst>
                  <a:gd name="adj1" fmla="val 16186088"/>
                  <a:gd name="adj2" fmla="val 21565199"/>
                </a:avLst>
              </a:prstGeom>
              <a:solidFill>
                <a:srgbClr val="FFFD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3405" name="组合 13404"/>
              <p:cNvGrpSpPr/>
              <p:nvPr/>
            </p:nvGrpSpPr>
            <p:grpSpPr>
              <a:xfrm>
                <a:off x="3477279" y="2191942"/>
                <a:ext cx="1731665" cy="1731665"/>
                <a:chOff x="1311871" y="2211710"/>
                <a:chExt cx="1731665" cy="1731665"/>
              </a:xfrm>
            </p:grpSpPr>
            <p:sp>
              <p:nvSpPr>
                <p:cNvPr id="13406" name="椭圆 13405"/>
                <p:cNvSpPr/>
                <p:nvPr/>
              </p:nvSpPr>
              <p:spPr>
                <a:xfrm>
                  <a:off x="1311871" y="2211710"/>
                  <a:ext cx="1731665" cy="1731665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3407" name="直接连接符 13406"/>
                <p:cNvCxnSpPr>
                  <a:stCxn id="13406" idx="2"/>
                  <a:endCxn id="13406" idx="6"/>
                </p:cNvCxnSpPr>
                <p:nvPr/>
              </p:nvCxnSpPr>
              <p:spPr>
                <a:xfrm>
                  <a:off x="1311871" y="3077543"/>
                  <a:ext cx="1731665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08" name="直接连接符 13407"/>
                <p:cNvCxnSpPr>
                  <a:stCxn id="13406" idx="4"/>
                  <a:endCxn id="13406" idx="0"/>
                </p:cNvCxnSpPr>
                <p:nvPr/>
              </p:nvCxnSpPr>
              <p:spPr>
                <a:xfrm flipV="1">
                  <a:off x="2177704" y="2211710"/>
                  <a:ext cx="0" cy="1731665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3435" name="直接箭头连接符 13434"/>
            <p:cNvCxnSpPr/>
            <p:nvPr/>
          </p:nvCxnSpPr>
          <p:spPr>
            <a:xfrm>
              <a:off x="4489005" y="1822295"/>
              <a:ext cx="0" cy="314451"/>
            </a:xfrm>
            <a:prstGeom prst="straightConnector1">
              <a:avLst/>
            </a:prstGeom>
            <a:ln w="28575">
              <a:solidFill>
                <a:srgbClr val="E72D8B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42" name="组合 13441"/>
          <p:cNvGrpSpPr/>
          <p:nvPr/>
        </p:nvGrpSpPr>
        <p:grpSpPr>
          <a:xfrm>
            <a:off x="3735349" y="2453178"/>
            <a:ext cx="1224473" cy="1224473"/>
            <a:chOff x="3735349" y="2453178"/>
            <a:chExt cx="1224473" cy="1224473"/>
          </a:xfrm>
        </p:grpSpPr>
        <p:cxnSp>
          <p:nvCxnSpPr>
            <p:cNvPr id="13440" name="直接连接符 13439"/>
            <p:cNvCxnSpPr/>
            <p:nvPr/>
          </p:nvCxnSpPr>
          <p:spPr>
            <a:xfrm flipH="1" flipV="1">
              <a:off x="3735349" y="2453178"/>
              <a:ext cx="1224473" cy="1224473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41" name="直接连接符 13440"/>
            <p:cNvCxnSpPr/>
            <p:nvPr/>
          </p:nvCxnSpPr>
          <p:spPr>
            <a:xfrm flipH="1">
              <a:off x="3735349" y="2453178"/>
              <a:ext cx="1224473" cy="1224473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43" name="矩形 17"/>
          <p:cNvSpPr>
            <a:spLocks noChangeArrowheads="1"/>
          </p:cNvSpPr>
          <p:nvPr/>
        </p:nvSpPr>
        <p:spPr bwMode="auto">
          <a:xfrm>
            <a:off x="5129903" y="2730328"/>
            <a:ext cx="818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444" name="组合 13443"/>
          <p:cNvGrpSpPr/>
          <p:nvPr/>
        </p:nvGrpSpPr>
        <p:grpSpPr>
          <a:xfrm>
            <a:off x="5873544" y="2137625"/>
            <a:ext cx="1741189" cy="1743633"/>
            <a:chOff x="1119089" y="2187614"/>
            <a:chExt cx="1741189" cy="1743633"/>
          </a:xfrm>
        </p:grpSpPr>
        <p:sp>
          <p:nvSpPr>
            <p:cNvPr id="13453" name="不完整圆 13452"/>
            <p:cNvSpPr/>
            <p:nvPr/>
          </p:nvSpPr>
          <p:spPr>
            <a:xfrm>
              <a:off x="1128614" y="2194695"/>
              <a:ext cx="1731664" cy="1731664"/>
            </a:xfrm>
            <a:prstGeom prst="pie">
              <a:avLst>
                <a:gd name="adj1" fmla="val 16263549"/>
                <a:gd name="adj2" fmla="val 54750"/>
              </a:avLst>
            </a:prstGeom>
            <a:solidFill>
              <a:srgbClr val="FFFD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445" name="不完整圆 13444"/>
            <p:cNvSpPr/>
            <p:nvPr/>
          </p:nvSpPr>
          <p:spPr>
            <a:xfrm>
              <a:off x="1119089" y="2187614"/>
              <a:ext cx="1731664" cy="1731664"/>
            </a:xfrm>
            <a:prstGeom prst="pie">
              <a:avLst>
                <a:gd name="adj1" fmla="val 13333344"/>
                <a:gd name="adj2" fmla="val 16200000"/>
              </a:avLst>
            </a:prstGeom>
            <a:solidFill>
              <a:srgbClr val="F6D6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3446" name="组合 13445"/>
            <p:cNvGrpSpPr/>
            <p:nvPr/>
          </p:nvGrpSpPr>
          <p:grpSpPr>
            <a:xfrm>
              <a:off x="1119734" y="2199582"/>
              <a:ext cx="1731665" cy="1731665"/>
              <a:chOff x="1311871" y="2211710"/>
              <a:chExt cx="1731665" cy="1731665"/>
            </a:xfrm>
          </p:grpSpPr>
          <p:sp>
            <p:nvSpPr>
              <p:cNvPr id="13448" name="椭圆 13447"/>
              <p:cNvSpPr/>
              <p:nvPr/>
            </p:nvSpPr>
            <p:spPr>
              <a:xfrm>
                <a:off x="1311871" y="2211710"/>
                <a:ext cx="1731665" cy="173166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449" name="直接连接符 13448"/>
              <p:cNvCxnSpPr>
                <a:stCxn id="13448" idx="2"/>
                <a:endCxn id="13448" idx="6"/>
              </p:cNvCxnSpPr>
              <p:nvPr/>
            </p:nvCxnSpPr>
            <p:spPr>
              <a:xfrm>
                <a:off x="1311871" y="3077543"/>
                <a:ext cx="1731665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50" name="直接连接符 13449"/>
              <p:cNvCxnSpPr>
                <a:stCxn id="13448" idx="4"/>
                <a:endCxn id="13448" idx="0"/>
              </p:cNvCxnSpPr>
              <p:nvPr/>
            </p:nvCxnSpPr>
            <p:spPr>
              <a:xfrm flipV="1">
                <a:off x="2177704" y="2211710"/>
                <a:ext cx="0" cy="1731665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51" name="直接连接符 13450"/>
              <p:cNvCxnSpPr>
                <a:stCxn id="13448" idx="5"/>
                <a:endCxn id="13448" idx="1"/>
              </p:cNvCxnSpPr>
              <p:nvPr/>
            </p:nvCxnSpPr>
            <p:spPr>
              <a:xfrm flipH="1" flipV="1">
                <a:off x="1565467" y="2465306"/>
                <a:ext cx="1224473" cy="1224473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52" name="直接连接符 13451"/>
              <p:cNvCxnSpPr>
                <a:stCxn id="13448" idx="7"/>
                <a:endCxn id="13448" idx="3"/>
              </p:cNvCxnSpPr>
              <p:nvPr/>
            </p:nvCxnSpPr>
            <p:spPr>
              <a:xfrm flipH="1">
                <a:off x="1565467" y="2465306"/>
                <a:ext cx="1224473" cy="1224473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454" name="对象 13453"/>
          <p:cNvGraphicFramePr>
            <a:graphicFrameLocks noChangeAspect="1"/>
          </p:cNvGraphicFramePr>
          <p:nvPr/>
        </p:nvGraphicFramePr>
        <p:xfrm>
          <a:off x="5242735" y="771496"/>
          <a:ext cx="1003011" cy="1072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1" imgW="8839200" imgH="9448800" progId="Equation.DSMT4">
                  <p:embed/>
                </p:oleObj>
              </mc:Choice>
              <mc:Fallback>
                <p:oleObj name="Equation" r:id="rId1" imgW="8839200" imgH="9448800" progId="Equation.DSMT4">
                  <p:embed/>
                  <p:pic>
                    <p:nvPicPr>
                      <p:cNvPr id="0" name="图片 102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42735" y="771496"/>
                        <a:ext cx="1003011" cy="1072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55" name="对象 13454"/>
          <p:cNvGraphicFramePr>
            <a:graphicFrameLocks noChangeAspect="1"/>
          </p:cNvGraphicFramePr>
          <p:nvPr/>
        </p:nvGraphicFramePr>
        <p:xfrm>
          <a:off x="6228184" y="771550"/>
          <a:ext cx="725488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3" imgW="6400800" imgH="9448800" progId="Equation.DSMT4">
                  <p:embed/>
                </p:oleObj>
              </mc:Choice>
              <mc:Fallback>
                <p:oleObj name="Equation" r:id="rId3" imgW="6400800" imgH="9448800" progId="Equation.DSMT4">
                  <p:embed/>
                  <p:pic>
                    <p:nvPicPr>
                      <p:cNvPr id="0" name="对象 1345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8184" y="771550"/>
                        <a:ext cx="725488" cy="107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000"/>
                                        <p:tgtEl>
                                          <p:spTgt spid="1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3" grpId="0"/>
      <p:bldP spid="134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3016251" y="765175"/>
            <a:ext cx="5305486" cy="1200150"/>
            <a:chOff x="5453695" y="2549525"/>
            <a:chExt cx="5304548" cy="1200150"/>
          </a:xfrm>
        </p:grpSpPr>
        <p:grpSp>
          <p:nvGrpSpPr>
            <p:cNvPr id="3" name="组合 40"/>
            <p:cNvGrpSpPr/>
            <p:nvPr/>
          </p:nvGrpSpPr>
          <p:grpSpPr bwMode="auto">
            <a:xfrm>
              <a:off x="5453695" y="2549525"/>
              <a:ext cx="2378075" cy="1200150"/>
              <a:chOff x="3303954" y="3457497"/>
              <a:chExt cx="2377994" cy="1200839"/>
            </a:xfrm>
          </p:grpSpPr>
          <p:grpSp>
            <p:nvGrpSpPr>
              <p:cNvPr id="5" name="组合 17"/>
              <p:cNvGrpSpPr/>
              <p:nvPr/>
            </p:nvGrpSpPr>
            <p:grpSpPr bwMode="auto">
              <a:xfrm>
                <a:off x="4370326" y="3457497"/>
                <a:ext cx="779371" cy="1200839"/>
                <a:chOff x="7293724" y="947416"/>
                <a:chExt cx="639713" cy="1200864"/>
              </a:xfrm>
            </p:grpSpPr>
            <p:sp>
              <p:nvSpPr>
                <p:cNvPr id="12" name="矩形 17"/>
                <p:cNvSpPr>
                  <a:spLocks noChangeArrowheads="1"/>
                </p:cNvSpPr>
                <p:nvPr/>
              </p:nvSpPr>
              <p:spPr bwMode="auto">
                <a:xfrm>
                  <a:off x="7293891" y="947416"/>
                  <a:ext cx="639654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600" b="1" baseline="30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7435891" y="1547848"/>
                  <a:ext cx="355652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组合 20"/>
              <p:cNvGrpSpPr/>
              <p:nvPr/>
            </p:nvGrpSpPr>
            <p:grpSpPr bwMode="auto">
              <a:xfrm>
                <a:off x="3303954" y="3457497"/>
                <a:ext cx="2377994" cy="1200839"/>
                <a:chOff x="7851972" y="947416"/>
                <a:chExt cx="1951865" cy="1200864"/>
              </a:xfrm>
            </p:grpSpPr>
            <p:sp>
              <p:nvSpPr>
                <p:cNvPr id="7" name="矩形 17"/>
                <p:cNvSpPr>
                  <a:spLocks noChangeArrowheads="1"/>
                </p:cNvSpPr>
                <p:nvPr/>
              </p:nvSpPr>
              <p:spPr bwMode="auto">
                <a:xfrm>
                  <a:off x="7851972" y="947416"/>
                  <a:ext cx="667008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600" b="1" baseline="30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" name="直接连接符 7"/>
                <p:cNvCxnSpPr/>
                <p:nvPr/>
              </p:nvCxnSpPr>
              <p:spPr>
                <a:xfrm>
                  <a:off x="7949679" y="1547848"/>
                  <a:ext cx="471596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矩形 17"/>
                <p:cNvSpPr>
                  <a:spLocks noChangeArrowheads="1"/>
                </p:cNvSpPr>
                <p:nvPr/>
              </p:nvSpPr>
              <p:spPr bwMode="auto">
                <a:xfrm>
                  <a:off x="8331166" y="1224539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+</a:t>
                  </a:r>
                  <a:endParaRPr lang="zh-CN" altLang="en-US" sz="36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矩形 17"/>
                <p:cNvSpPr>
                  <a:spLocks noChangeArrowheads="1"/>
                </p:cNvSpPr>
                <p:nvPr/>
              </p:nvSpPr>
              <p:spPr bwMode="auto">
                <a:xfrm>
                  <a:off x="9132463" y="1224539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=</a:t>
                  </a:r>
                  <a:endParaRPr lang="zh-CN" altLang="en-US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7594081" y="3030608"/>
              <a:ext cx="316416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4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_______</a:t>
              </a:r>
              <a:endParaRPr lang="zh-CN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157015" y="1103593"/>
            <a:ext cx="32175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0.125+0.25=0.375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Group 23"/>
          <p:cNvGrpSpPr/>
          <p:nvPr/>
        </p:nvGrpSpPr>
        <p:grpSpPr bwMode="auto">
          <a:xfrm>
            <a:off x="2028825" y="2324101"/>
            <a:ext cx="5326063" cy="2089151"/>
            <a:chOff x="2116" y="3199"/>
            <a:chExt cx="3355" cy="1316"/>
          </a:xfrm>
        </p:grpSpPr>
        <p:pic>
          <p:nvPicPr>
            <p:cNvPr id="14344" name="Picture 2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6" y="3199"/>
              <a:ext cx="933" cy="1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5" name="AutoShape 27"/>
            <p:cNvSpPr>
              <a:spLocks noChangeArrowheads="1"/>
            </p:cNvSpPr>
            <p:nvPr/>
          </p:nvSpPr>
          <p:spPr bwMode="auto">
            <a:xfrm>
              <a:off x="3061" y="3373"/>
              <a:ext cx="2410" cy="408"/>
            </a:xfrm>
            <a:prstGeom prst="wedgeRoundRectCallout">
              <a:avLst>
                <a:gd name="adj1" fmla="val -55329"/>
                <a:gd name="adj2" fmla="val 2888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你更喜欢哪种算法？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卷形: 垂直 19"/>
          <p:cNvSpPr/>
          <p:nvPr/>
        </p:nvSpPr>
        <p:spPr>
          <a:xfrm>
            <a:off x="406400" y="136525"/>
            <a:ext cx="766763" cy="1893888"/>
          </a:xfrm>
          <a:prstGeom prst="verticalScroll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343" name="文本框 57"/>
          <p:cNvSpPr txBox="1">
            <a:spLocks noChangeArrowheads="1"/>
          </p:cNvSpPr>
          <p:nvPr/>
        </p:nvSpPr>
        <p:spPr bwMode="auto">
          <a:xfrm>
            <a:off x="493713" y="390525"/>
            <a:ext cx="6223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方法二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53"/>
          <p:cNvGrpSpPr/>
          <p:nvPr/>
        </p:nvGrpSpPr>
        <p:grpSpPr bwMode="auto">
          <a:xfrm>
            <a:off x="1527175" y="1276350"/>
            <a:ext cx="1627188" cy="1076325"/>
            <a:chOff x="5624348" y="1370541"/>
            <a:chExt cx="1625768" cy="1077218"/>
          </a:xfrm>
        </p:grpSpPr>
        <p:grpSp>
          <p:nvGrpSpPr>
            <p:cNvPr id="15408" name="组合 54"/>
            <p:cNvGrpSpPr/>
            <p:nvPr/>
          </p:nvGrpSpPr>
          <p:grpSpPr bwMode="auto">
            <a:xfrm>
              <a:off x="5624348" y="1370541"/>
              <a:ext cx="812884" cy="1077218"/>
              <a:chOff x="5415340" y="1494135"/>
              <a:chExt cx="812884" cy="1077218"/>
            </a:xfrm>
          </p:grpSpPr>
          <p:sp>
            <p:nvSpPr>
              <p:cNvPr id="15413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21607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 bwMode="auto">
              <a:xfrm>
                <a:off x="5642155" y="2032745"/>
                <a:ext cx="360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409" name="组合 55"/>
            <p:cNvGrpSpPr/>
            <p:nvPr/>
          </p:nvGrpSpPr>
          <p:grpSpPr bwMode="auto">
            <a:xfrm>
              <a:off x="6437232" y="1370541"/>
              <a:ext cx="812884" cy="1077218"/>
              <a:chOff x="5415340" y="1507107"/>
              <a:chExt cx="812884" cy="1077218"/>
            </a:xfrm>
          </p:grpSpPr>
          <p:sp>
            <p:nvSpPr>
              <p:cNvPr id="15411" name="矩形 57"/>
              <p:cNvSpPr>
                <a:spLocks noChangeArrowheads="1"/>
              </p:cNvSpPr>
              <p:nvPr/>
            </p:nvSpPr>
            <p:spPr bwMode="auto">
              <a:xfrm>
                <a:off x="5416133" y="1507107"/>
                <a:ext cx="8120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 bwMode="auto">
              <a:xfrm>
                <a:off x="5646119" y="2045717"/>
                <a:ext cx="36004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410" name="矩形 17"/>
            <p:cNvSpPr>
              <a:spLocks noChangeArrowheads="1"/>
            </p:cNvSpPr>
            <p:nvPr/>
          </p:nvSpPr>
          <p:spPr bwMode="auto">
            <a:xfrm>
              <a:off x="6165214" y="1616807"/>
              <a:ext cx="620170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63"/>
          <p:cNvGrpSpPr/>
          <p:nvPr/>
        </p:nvGrpSpPr>
        <p:grpSpPr bwMode="auto">
          <a:xfrm>
            <a:off x="3278188" y="1276350"/>
            <a:ext cx="1695450" cy="1076325"/>
            <a:chOff x="5616729" y="2709790"/>
            <a:chExt cx="1694809" cy="1077218"/>
          </a:xfrm>
        </p:grpSpPr>
        <p:grpSp>
          <p:nvGrpSpPr>
            <p:cNvPr id="15401" name="组合 64"/>
            <p:cNvGrpSpPr/>
            <p:nvPr/>
          </p:nvGrpSpPr>
          <p:grpSpPr bwMode="auto">
            <a:xfrm>
              <a:off x="5616729" y="2709790"/>
              <a:ext cx="812884" cy="1077218"/>
              <a:chOff x="5407721" y="1496040"/>
              <a:chExt cx="812884" cy="1077218"/>
            </a:xfrm>
          </p:grpSpPr>
          <p:sp>
            <p:nvSpPr>
              <p:cNvPr id="15406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49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 bwMode="auto">
              <a:xfrm>
                <a:off x="5561650" y="2034650"/>
                <a:ext cx="50463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402" name="矩形 17"/>
            <p:cNvSpPr>
              <a:spLocks noChangeArrowheads="1"/>
            </p:cNvSpPr>
            <p:nvPr/>
          </p:nvSpPr>
          <p:spPr bwMode="auto">
            <a:xfrm>
              <a:off x="6165796" y="2956056"/>
              <a:ext cx="618891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5403" name="组合 66"/>
            <p:cNvGrpSpPr/>
            <p:nvPr/>
          </p:nvGrpSpPr>
          <p:grpSpPr bwMode="auto">
            <a:xfrm>
              <a:off x="6498654" y="2709790"/>
              <a:ext cx="812884" cy="1077218"/>
              <a:chOff x="5415340" y="1489962"/>
              <a:chExt cx="812884" cy="1077218"/>
            </a:xfrm>
          </p:grpSpPr>
          <p:sp>
            <p:nvSpPr>
              <p:cNvPr id="15404" name="矩形 17"/>
              <p:cNvSpPr>
                <a:spLocks noChangeArrowheads="1"/>
              </p:cNvSpPr>
              <p:nvPr/>
            </p:nvSpPr>
            <p:spPr bwMode="auto">
              <a:xfrm>
                <a:off x="5415731" y="1489962"/>
                <a:ext cx="81249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 bwMode="auto">
              <a:xfrm>
                <a:off x="5569660" y="2028572"/>
                <a:ext cx="50463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364" name="矩形 17"/>
          <p:cNvSpPr>
            <a:spLocks noChangeArrowheads="1"/>
          </p:cNvSpPr>
          <p:nvPr/>
        </p:nvSpPr>
        <p:spPr bwMode="auto">
          <a:xfrm>
            <a:off x="2855913" y="1522413"/>
            <a:ext cx="61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32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72"/>
          <p:cNvGrpSpPr/>
          <p:nvPr/>
        </p:nvGrpSpPr>
        <p:grpSpPr bwMode="auto">
          <a:xfrm>
            <a:off x="4799013" y="1276350"/>
            <a:ext cx="1722437" cy="1077913"/>
            <a:chOff x="5174779" y="2709790"/>
            <a:chExt cx="1721251" cy="1077418"/>
          </a:xfrm>
        </p:grpSpPr>
        <p:grpSp>
          <p:nvGrpSpPr>
            <p:cNvPr id="15397" name="组合 73"/>
            <p:cNvGrpSpPr/>
            <p:nvPr/>
          </p:nvGrpSpPr>
          <p:grpSpPr bwMode="auto">
            <a:xfrm>
              <a:off x="5624347" y="2709790"/>
              <a:ext cx="1271683" cy="1077418"/>
              <a:chOff x="5415339" y="1496040"/>
              <a:chExt cx="1271683" cy="1077418"/>
            </a:xfrm>
          </p:grpSpPr>
          <p:sp>
            <p:nvSpPr>
              <p:cNvPr id="15399" name="矩形 17"/>
              <p:cNvSpPr>
                <a:spLocks noChangeArrowheads="1"/>
              </p:cNvSpPr>
              <p:nvPr/>
            </p:nvSpPr>
            <p:spPr bwMode="auto">
              <a:xfrm>
                <a:off x="5414723" y="1496040"/>
                <a:ext cx="1272299" cy="1077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15+8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 bwMode="auto">
              <a:xfrm>
                <a:off x="5541636" y="2033956"/>
                <a:ext cx="97246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98" name="矩形 17"/>
            <p:cNvSpPr>
              <a:spLocks noChangeArrowheads="1"/>
            </p:cNvSpPr>
            <p:nvPr/>
          </p:nvSpPr>
          <p:spPr bwMode="auto">
            <a:xfrm>
              <a:off x="5174779" y="2955739"/>
              <a:ext cx="620285" cy="585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组合 64"/>
          <p:cNvGrpSpPr/>
          <p:nvPr/>
        </p:nvGrpSpPr>
        <p:grpSpPr bwMode="auto">
          <a:xfrm>
            <a:off x="6738938" y="1276350"/>
            <a:ext cx="812800" cy="1076325"/>
            <a:chOff x="5407721" y="1496040"/>
            <a:chExt cx="812884" cy="1077218"/>
          </a:xfrm>
        </p:grpSpPr>
        <p:sp>
          <p:nvSpPr>
            <p:cNvPr id="15395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23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24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 bwMode="auto">
            <a:xfrm>
              <a:off x="5561724" y="2034650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17"/>
          <p:cNvSpPr>
            <a:spLocks noChangeArrowheads="1"/>
          </p:cNvSpPr>
          <p:nvPr/>
        </p:nvSpPr>
        <p:spPr bwMode="auto">
          <a:xfrm>
            <a:off x="6316663" y="1522413"/>
            <a:ext cx="61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5368" name="组合 53"/>
          <p:cNvGrpSpPr/>
          <p:nvPr/>
        </p:nvGrpSpPr>
        <p:grpSpPr bwMode="auto">
          <a:xfrm>
            <a:off x="1527175" y="2868613"/>
            <a:ext cx="1627188" cy="1076325"/>
            <a:chOff x="5624348" y="1370541"/>
            <a:chExt cx="1625768" cy="1077218"/>
          </a:xfrm>
        </p:grpSpPr>
        <p:grpSp>
          <p:nvGrpSpPr>
            <p:cNvPr id="15388" name="组合 54"/>
            <p:cNvGrpSpPr/>
            <p:nvPr/>
          </p:nvGrpSpPr>
          <p:grpSpPr bwMode="auto">
            <a:xfrm>
              <a:off x="5624348" y="1370541"/>
              <a:ext cx="812884" cy="1077218"/>
              <a:chOff x="5415340" y="1494135"/>
              <a:chExt cx="812884" cy="1077218"/>
            </a:xfrm>
          </p:grpSpPr>
          <p:sp>
            <p:nvSpPr>
              <p:cNvPr id="15393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1288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 bwMode="auto">
              <a:xfrm>
                <a:off x="5637396" y="2032743"/>
                <a:ext cx="36004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89" name="组合 55"/>
            <p:cNvGrpSpPr/>
            <p:nvPr/>
          </p:nvGrpSpPr>
          <p:grpSpPr bwMode="auto">
            <a:xfrm>
              <a:off x="6437232" y="1370541"/>
              <a:ext cx="812884" cy="1077218"/>
              <a:chOff x="5415340" y="1507107"/>
              <a:chExt cx="812884" cy="1077218"/>
            </a:xfrm>
          </p:grpSpPr>
          <p:sp>
            <p:nvSpPr>
              <p:cNvPr id="15391" name="矩形 57"/>
              <p:cNvSpPr>
                <a:spLocks noChangeArrowheads="1"/>
              </p:cNvSpPr>
              <p:nvPr/>
            </p:nvSpPr>
            <p:spPr bwMode="auto">
              <a:xfrm>
                <a:off x="5415340" y="1507107"/>
                <a:ext cx="81288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 bwMode="auto">
              <a:xfrm>
                <a:off x="5646119" y="2045715"/>
                <a:ext cx="36004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90" name="矩形 17"/>
            <p:cNvSpPr>
              <a:spLocks noChangeArrowheads="1"/>
            </p:cNvSpPr>
            <p:nvPr/>
          </p:nvSpPr>
          <p:spPr bwMode="auto">
            <a:xfrm>
              <a:off x="6165379" y="1616763"/>
              <a:ext cx="61990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63"/>
          <p:cNvGrpSpPr/>
          <p:nvPr/>
        </p:nvGrpSpPr>
        <p:grpSpPr bwMode="auto">
          <a:xfrm>
            <a:off x="3278188" y="2868613"/>
            <a:ext cx="1695450" cy="1076325"/>
            <a:chOff x="5616729" y="2709790"/>
            <a:chExt cx="1694809" cy="1077218"/>
          </a:xfrm>
        </p:grpSpPr>
        <p:grpSp>
          <p:nvGrpSpPr>
            <p:cNvPr id="15381" name="组合 64"/>
            <p:cNvGrpSpPr/>
            <p:nvPr/>
          </p:nvGrpSpPr>
          <p:grpSpPr bwMode="auto">
            <a:xfrm>
              <a:off x="5616729" y="2709790"/>
              <a:ext cx="812884" cy="1077218"/>
              <a:chOff x="5407721" y="1496040"/>
              <a:chExt cx="812884" cy="1077218"/>
            </a:xfrm>
          </p:grpSpPr>
          <p:sp>
            <p:nvSpPr>
              <p:cNvPr id="15386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49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 bwMode="auto">
              <a:xfrm>
                <a:off x="5621952" y="2034648"/>
                <a:ext cx="36022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82" name="矩形 17"/>
            <p:cNvSpPr>
              <a:spLocks noChangeArrowheads="1"/>
            </p:cNvSpPr>
            <p:nvPr/>
          </p:nvSpPr>
          <p:spPr bwMode="auto">
            <a:xfrm>
              <a:off x="6165796" y="2956057"/>
              <a:ext cx="618891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5383" name="组合 66"/>
            <p:cNvGrpSpPr/>
            <p:nvPr/>
          </p:nvGrpSpPr>
          <p:grpSpPr bwMode="auto">
            <a:xfrm>
              <a:off x="6498654" y="2709790"/>
              <a:ext cx="812884" cy="1077218"/>
              <a:chOff x="5415340" y="1489962"/>
              <a:chExt cx="812884" cy="1077218"/>
            </a:xfrm>
          </p:grpSpPr>
          <p:sp>
            <p:nvSpPr>
              <p:cNvPr id="15384" name="矩形 17"/>
              <p:cNvSpPr>
                <a:spLocks noChangeArrowheads="1"/>
              </p:cNvSpPr>
              <p:nvPr/>
            </p:nvSpPr>
            <p:spPr bwMode="auto">
              <a:xfrm>
                <a:off x="5415731" y="1489962"/>
                <a:ext cx="81249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 bwMode="auto">
              <a:xfrm>
                <a:off x="5631549" y="2028570"/>
                <a:ext cx="35864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370" name="矩形 17"/>
          <p:cNvSpPr>
            <a:spLocks noChangeArrowheads="1"/>
          </p:cNvSpPr>
          <p:nvPr/>
        </p:nvSpPr>
        <p:spPr bwMode="auto">
          <a:xfrm>
            <a:off x="2855913" y="3114675"/>
            <a:ext cx="61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32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5" name="组合 72"/>
          <p:cNvGrpSpPr/>
          <p:nvPr/>
        </p:nvGrpSpPr>
        <p:grpSpPr bwMode="auto">
          <a:xfrm>
            <a:off x="4799013" y="2868613"/>
            <a:ext cx="1722437" cy="1077912"/>
            <a:chOff x="5174779" y="2709790"/>
            <a:chExt cx="1721251" cy="1077418"/>
          </a:xfrm>
        </p:grpSpPr>
        <p:grpSp>
          <p:nvGrpSpPr>
            <p:cNvPr id="15377" name="组合 73"/>
            <p:cNvGrpSpPr/>
            <p:nvPr/>
          </p:nvGrpSpPr>
          <p:grpSpPr bwMode="auto">
            <a:xfrm>
              <a:off x="5624347" y="2709790"/>
              <a:ext cx="1271683" cy="1077418"/>
              <a:chOff x="5415339" y="1496040"/>
              <a:chExt cx="1271683" cy="1077418"/>
            </a:xfrm>
          </p:grpSpPr>
          <p:sp>
            <p:nvSpPr>
              <p:cNvPr id="15379" name="矩形 17"/>
              <p:cNvSpPr>
                <a:spLocks noChangeArrowheads="1"/>
              </p:cNvSpPr>
              <p:nvPr/>
            </p:nvSpPr>
            <p:spPr bwMode="auto">
              <a:xfrm>
                <a:off x="5414723" y="1496040"/>
                <a:ext cx="1272299" cy="1077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 + 3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9" name="直接连接符 48"/>
              <p:cNvCxnSpPr/>
              <p:nvPr/>
            </p:nvCxnSpPr>
            <p:spPr bwMode="auto">
              <a:xfrm>
                <a:off x="5541636" y="2033955"/>
                <a:ext cx="97246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78" name="矩形 17"/>
            <p:cNvSpPr>
              <a:spLocks noChangeArrowheads="1"/>
            </p:cNvSpPr>
            <p:nvPr/>
          </p:nvSpPr>
          <p:spPr bwMode="auto">
            <a:xfrm>
              <a:off x="5174779" y="2955740"/>
              <a:ext cx="620285" cy="585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64"/>
          <p:cNvGrpSpPr/>
          <p:nvPr/>
        </p:nvGrpSpPr>
        <p:grpSpPr bwMode="auto">
          <a:xfrm>
            <a:off x="6738938" y="2868613"/>
            <a:ext cx="812800" cy="1076325"/>
            <a:chOff x="5407721" y="1496040"/>
            <a:chExt cx="812884" cy="1077218"/>
          </a:xfrm>
        </p:grpSpPr>
        <p:sp>
          <p:nvSpPr>
            <p:cNvPr id="15375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 bwMode="auto">
            <a:xfrm>
              <a:off x="5634756" y="2034648"/>
              <a:ext cx="35881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17"/>
          <p:cNvSpPr>
            <a:spLocks noChangeArrowheads="1"/>
          </p:cNvSpPr>
          <p:nvPr/>
        </p:nvSpPr>
        <p:spPr bwMode="auto">
          <a:xfrm>
            <a:off x="6316663" y="3114675"/>
            <a:ext cx="61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11510"/>
            <a:ext cx="1832841" cy="524782"/>
          </a:xfrm>
          <a:prstGeom prst="rect">
            <a:avLst/>
          </a:prstGeom>
        </p:spPr>
      </p:pic>
      <p:sp>
        <p:nvSpPr>
          <p:cNvPr id="55" name="Rectangle 2"/>
          <p:cNvSpPr txBox="1">
            <a:spLocks noChangeArrowheads="1"/>
          </p:cNvSpPr>
          <p:nvPr/>
        </p:nvSpPr>
        <p:spPr bwMode="auto">
          <a:xfrm>
            <a:off x="3275857" y="339502"/>
            <a:ext cx="1656184" cy="73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zh-CN"/>
            </a:defPPr>
            <a:lvl1pPr marL="986155" indent="-986155" eaLnBrk="1" hangingPunct="1">
              <a:lnSpc>
                <a:spcPct val="150000"/>
              </a:lnSpc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计算。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4572000" y="699542"/>
            <a:ext cx="2153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P93 </a:t>
            </a:r>
            <a:r>
              <a:rPr lang="zh-CN" altLang="en-US" sz="1400" b="1" dirty="0">
                <a:solidFill>
                  <a:srgbClr val="0070C0"/>
                </a:solidFill>
              </a:rPr>
              <a:t>做一做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53"/>
          <p:cNvGrpSpPr/>
          <p:nvPr/>
        </p:nvGrpSpPr>
        <p:grpSpPr bwMode="auto">
          <a:xfrm>
            <a:off x="1619250" y="915988"/>
            <a:ext cx="1627188" cy="1076325"/>
            <a:chOff x="5624348" y="1370541"/>
            <a:chExt cx="1625768" cy="1077218"/>
          </a:xfrm>
        </p:grpSpPr>
        <p:grpSp>
          <p:nvGrpSpPr>
            <p:cNvPr id="16431" name="组合 54"/>
            <p:cNvGrpSpPr/>
            <p:nvPr/>
          </p:nvGrpSpPr>
          <p:grpSpPr bwMode="auto">
            <a:xfrm>
              <a:off x="5624348" y="1370541"/>
              <a:ext cx="812884" cy="1077218"/>
              <a:chOff x="5415340" y="1494135"/>
              <a:chExt cx="812884" cy="1077218"/>
            </a:xfrm>
          </p:grpSpPr>
          <p:sp>
            <p:nvSpPr>
              <p:cNvPr id="16436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21607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 bwMode="auto">
              <a:xfrm>
                <a:off x="5642155" y="2032743"/>
                <a:ext cx="360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32" name="组合 55"/>
            <p:cNvGrpSpPr/>
            <p:nvPr/>
          </p:nvGrpSpPr>
          <p:grpSpPr bwMode="auto">
            <a:xfrm>
              <a:off x="6437232" y="1370541"/>
              <a:ext cx="812884" cy="1077218"/>
              <a:chOff x="5415340" y="1507107"/>
              <a:chExt cx="812884" cy="1077218"/>
            </a:xfrm>
          </p:grpSpPr>
          <p:sp>
            <p:nvSpPr>
              <p:cNvPr id="16434" name="矩形 57"/>
              <p:cNvSpPr>
                <a:spLocks noChangeArrowheads="1"/>
              </p:cNvSpPr>
              <p:nvPr/>
            </p:nvSpPr>
            <p:spPr bwMode="auto">
              <a:xfrm>
                <a:off x="5416133" y="1507107"/>
                <a:ext cx="8120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 bwMode="auto">
              <a:xfrm>
                <a:off x="5646119" y="2045715"/>
                <a:ext cx="36004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33" name="矩形 17"/>
            <p:cNvSpPr>
              <a:spLocks noChangeArrowheads="1"/>
            </p:cNvSpPr>
            <p:nvPr/>
          </p:nvSpPr>
          <p:spPr bwMode="auto">
            <a:xfrm>
              <a:off x="6165214" y="1616807"/>
              <a:ext cx="620170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63"/>
          <p:cNvGrpSpPr/>
          <p:nvPr/>
        </p:nvGrpSpPr>
        <p:grpSpPr bwMode="auto">
          <a:xfrm>
            <a:off x="3370263" y="915988"/>
            <a:ext cx="1695450" cy="1076325"/>
            <a:chOff x="5616729" y="2709790"/>
            <a:chExt cx="1694809" cy="1077218"/>
          </a:xfrm>
        </p:grpSpPr>
        <p:grpSp>
          <p:nvGrpSpPr>
            <p:cNvPr id="16424" name="组合 64"/>
            <p:cNvGrpSpPr/>
            <p:nvPr/>
          </p:nvGrpSpPr>
          <p:grpSpPr bwMode="auto">
            <a:xfrm>
              <a:off x="5616729" y="2709790"/>
              <a:ext cx="812884" cy="1077218"/>
              <a:chOff x="5407721" y="1496040"/>
              <a:chExt cx="812884" cy="1077218"/>
            </a:xfrm>
          </p:grpSpPr>
          <p:sp>
            <p:nvSpPr>
              <p:cNvPr id="16429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49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 bwMode="auto">
              <a:xfrm>
                <a:off x="5561650" y="2034648"/>
                <a:ext cx="50463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25" name="矩形 17"/>
            <p:cNvSpPr>
              <a:spLocks noChangeArrowheads="1"/>
            </p:cNvSpPr>
            <p:nvPr/>
          </p:nvSpPr>
          <p:spPr bwMode="auto">
            <a:xfrm>
              <a:off x="6165796" y="2956056"/>
              <a:ext cx="618891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426" name="组合 66"/>
            <p:cNvGrpSpPr/>
            <p:nvPr/>
          </p:nvGrpSpPr>
          <p:grpSpPr bwMode="auto">
            <a:xfrm>
              <a:off x="6498654" y="2709790"/>
              <a:ext cx="812884" cy="1077218"/>
              <a:chOff x="5415340" y="1489962"/>
              <a:chExt cx="812884" cy="1077218"/>
            </a:xfrm>
          </p:grpSpPr>
          <p:sp>
            <p:nvSpPr>
              <p:cNvPr id="16427" name="矩形 17"/>
              <p:cNvSpPr>
                <a:spLocks noChangeArrowheads="1"/>
              </p:cNvSpPr>
              <p:nvPr/>
            </p:nvSpPr>
            <p:spPr bwMode="auto">
              <a:xfrm>
                <a:off x="5415731" y="1489962"/>
                <a:ext cx="81249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 bwMode="auto">
              <a:xfrm>
                <a:off x="5569660" y="2028570"/>
                <a:ext cx="50463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388" name="矩形 17"/>
          <p:cNvSpPr>
            <a:spLocks noChangeArrowheads="1"/>
          </p:cNvSpPr>
          <p:nvPr/>
        </p:nvSpPr>
        <p:spPr bwMode="auto">
          <a:xfrm>
            <a:off x="2947988" y="1162050"/>
            <a:ext cx="61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72"/>
          <p:cNvGrpSpPr/>
          <p:nvPr/>
        </p:nvGrpSpPr>
        <p:grpSpPr bwMode="auto">
          <a:xfrm>
            <a:off x="4891088" y="915988"/>
            <a:ext cx="1722437" cy="1077912"/>
            <a:chOff x="5174779" y="2709790"/>
            <a:chExt cx="1721251" cy="1077418"/>
          </a:xfrm>
        </p:grpSpPr>
        <p:grpSp>
          <p:nvGrpSpPr>
            <p:cNvPr id="16420" name="组合 73"/>
            <p:cNvGrpSpPr/>
            <p:nvPr/>
          </p:nvGrpSpPr>
          <p:grpSpPr bwMode="auto">
            <a:xfrm>
              <a:off x="5624347" y="2709790"/>
              <a:ext cx="1271683" cy="1077418"/>
              <a:chOff x="5415339" y="1496040"/>
              <a:chExt cx="1271683" cy="1077418"/>
            </a:xfrm>
          </p:grpSpPr>
          <p:sp>
            <p:nvSpPr>
              <p:cNvPr id="16422" name="矩形 17"/>
              <p:cNvSpPr>
                <a:spLocks noChangeArrowheads="1"/>
              </p:cNvSpPr>
              <p:nvPr/>
            </p:nvSpPr>
            <p:spPr bwMode="auto">
              <a:xfrm>
                <a:off x="5414723" y="1496040"/>
                <a:ext cx="1272299" cy="1077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21+4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 bwMode="auto">
              <a:xfrm>
                <a:off x="5541636" y="2033955"/>
                <a:ext cx="97246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21" name="矩形 17"/>
            <p:cNvSpPr>
              <a:spLocks noChangeArrowheads="1"/>
            </p:cNvSpPr>
            <p:nvPr/>
          </p:nvSpPr>
          <p:spPr bwMode="auto">
            <a:xfrm>
              <a:off x="5174779" y="2955739"/>
              <a:ext cx="620285" cy="585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组合 64"/>
          <p:cNvGrpSpPr/>
          <p:nvPr/>
        </p:nvGrpSpPr>
        <p:grpSpPr bwMode="auto">
          <a:xfrm>
            <a:off x="6831013" y="915988"/>
            <a:ext cx="812800" cy="1076325"/>
            <a:chOff x="5407721" y="1496040"/>
            <a:chExt cx="812884" cy="1077218"/>
          </a:xfrm>
        </p:grpSpPr>
        <p:sp>
          <p:nvSpPr>
            <p:cNvPr id="16418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25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28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 bwMode="auto">
            <a:xfrm>
              <a:off x="5561724" y="2034648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17"/>
          <p:cNvSpPr>
            <a:spLocks noChangeArrowheads="1"/>
          </p:cNvSpPr>
          <p:nvPr/>
        </p:nvSpPr>
        <p:spPr bwMode="auto">
          <a:xfrm>
            <a:off x="6408738" y="1162050"/>
            <a:ext cx="61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392" name="组合 53"/>
          <p:cNvGrpSpPr/>
          <p:nvPr/>
        </p:nvGrpSpPr>
        <p:grpSpPr bwMode="auto">
          <a:xfrm>
            <a:off x="1619250" y="2508250"/>
            <a:ext cx="1627188" cy="1076325"/>
            <a:chOff x="5624348" y="1370541"/>
            <a:chExt cx="1625768" cy="1077218"/>
          </a:xfrm>
        </p:grpSpPr>
        <p:grpSp>
          <p:nvGrpSpPr>
            <p:cNvPr id="16411" name="组合 54"/>
            <p:cNvGrpSpPr/>
            <p:nvPr/>
          </p:nvGrpSpPr>
          <p:grpSpPr bwMode="auto">
            <a:xfrm>
              <a:off x="5624348" y="1370541"/>
              <a:ext cx="812884" cy="1077218"/>
              <a:chOff x="5415340" y="1494135"/>
              <a:chExt cx="812884" cy="1077218"/>
            </a:xfrm>
          </p:grpSpPr>
          <p:sp>
            <p:nvSpPr>
              <p:cNvPr id="16416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21607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 bwMode="auto">
              <a:xfrm>
                <a:off x="5637396" y="2032745"/>
                <a:ext cx="36004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12" name="组合 55"/>
            <p:cNvGrpSpPr/>
            <p:nvPr/>
          </p:nvGrpSpPr>
          <p:grpSpPr bwMode="auto">
            <a:xfrm>
              <a:off x="6437232" y="1370541"/>
              <a:ext cx="812884" cy="1077218"/>
              <a:chOff x="5415340" y="1507107"/>
              <a:chExt cx="812884" cy="1077218"/>
            </a:xfrm>
          </p:grpSpPr>
          <p:sp>
            <p:nvSpPr>
              <p:cNvPr id="16414" name="矩形 57"/>
              <p:cNvSpPr>
                <a:spLocks noChangeArrowheads="1"/>
              </p:cNvSpPr>
              <p:nvPr/>
            </p:nvSpPr>
            <p:spPr bwMode="auto">
              <a:xfrm>
                <a:off x="5416133" y="1507107"/>
                <a:ext cx="8120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 bwMode="auto">
              <a:xfrm>
                <a:off x="5646119" y="2045717"/>
                <a:ext cx="36004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13" name="矩形 17"/>
            <p:cNvSpPr>
              <a:spLocks noChangeArrowheads="1"/>
            </p:cNvSpPr>
            <p:nvPr/>
          </p:nvSpPr>
          <p:spPr bwMode="auto">
            <a:xfrm>
              <a:off x="6165214" y="1616808"/>
              <a:ext cx="620170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6393" name="矩形 17"/>
          <p:cNvSpPr>
            <a:spLocks noChangeArrowheads="1"/>
          </p:cNvSpPr>
          <p:nvPr/>
        </p:nvSpPr>
        <p:spPr bwMode="auto">
          <a:xfrm>
            <a:off x="2947988" y="2754313"/>
            <a:ext cx="61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7" name="组合 63"/>
          <p:cNvGrpSpPr/>
          <p:nvPr/>
        </p:nvGrpSpPr>
        <p:grpSpPr bwMode="auto">
          <a:xfrm>
            <a:off x="3370263" y="2501900"/>
            <a:ext cx="1695450" cy="1076325"/>
            <a:chOff x="5616729" y="2709790"/>
            <a:chExt cx="1694809" cy="1077218"/>
          </a:xfrm>
        </p:grpSpPr>
        <p:grpSp>
          <p:nvGrpSpPr>
            <p:cNvPr id="16404" name="组合 64"/>
            <p:cNvGrpSpPr/>
            <p:nvPr/>
          </p:nvGrpSpPr>
          <p:grpSpPr bwMode="auto">
            <a:xfrm>
              <a:off x="5616729" y="2709790"/>
              <a:ext cx="812884" cy="1077218"/>
              <a:chOff x="5407721" y="1496040"/>
              <a:chExt cx="812884" cy="1077218"/>
            </a:xfrm>
          </p:grpSpPr>
          <p:sp>
            <p:nvSpPr>
              <p:cNvPr id="16409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49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 bwMode="auto">
              <a:xfrm>
                <a:off x="5561650" y="2034650"/>
                <a:ext cx="50463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05" name="矩形 17"/>
            <p:cNvSpPr>
              <a:spLocks noChangeArrowheads="1"/>
            </p:cNvSpPr>
            <p:nvPr/>
          </p:nvSpPr>
          <p:spPr bwMode="auto">
            <a:xfrm>
              <a:off x="6165796" y="2956057"/>
              <a:ext cx="618891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406" name="组合 66"/>
            <p:cNvGrpSpPr/>
            <p:nvPr/>
          </p:nvGrpSpPr>
          <p:grpSpPr bwMode="auto">
            <a:xfrm>
              <a:off x="6498654" y="2709790"/>
              <a:ext cx="812884" cy="1077218"/>
              <a:chOff x="5415340" y="1489962"/>
              <a:chExt cx="812884" cy="1077218"/>
            </a:xfrm>
          </p:grpSpPr>
          <p:sp>
            <p:nvSpPr>
              <p:cNvPr id="16407" name="矩形 17"/>
              <p:cNvSpPr>
                <a:spLocks noChangeArrowheads="1"/>
              </p:cNvSpPr>
              <p:nvPr/>
            </p:nvSpPr>
            <p:spPr bwMode="auto">
              <a:xfrm>
                <a:off x="5415731" y="1489962"/>
                <a:ext cx="81249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 bwMode="auto">
              <a:xfrm>
                <a:off x="5569660" y="2028572"/>
                <a:ext cx="50463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" name="组合 72"/>
          <p:cNvGrpSpPr/>
          <p:nvPr/>
        </p:nvGrpSpPr>
        <p:grpSpPr bwMode="auto">
          <a:xfrm>
            <a:off x="4891088" y="2501900"/>
            <a:ext cx="1722437" cy="1077913"/>
            <a:chOff x="5174779" y="2709790"/>
            <a:chExt cx="1721251" cy="1077418"/>
          </a:xfrm>
        </p:grpSpPr>
        <p:grpSp>
          <p:nvGrpSpPr>
            <p:cNvPr id="16400" name="组合 73"/>
            <p:cNvGrpSpPr/>
            <p:nvPr/>
          </p:nvGrpSpPr>
          <p:grpSpPr bwMode="auto">
            <a:xfrm>
              <a:off x="5624347" y="2709790"/>
              <a:ext cx="1271683" cy="1077418"/>
              <a:chOff x="5415339" y="1496040"/>
              <a:chExt cx="1271683" cy="1077418"/>
            </a:xfrm>
          </p:grpSpPr>
          <p:sp>
            <p:nvSpPr>
              <p:cNvPr id="16402" name="矩形 17"/>
              <p:cNvSpPr>
                <a:spLocks noChangeArrowheads="1"/>
              </p:cNvSpPr>
              <p:nvPr/>
            </p:nvSpPr>
            <p:spPr bwMode="auto">
              <a:xfrm>
                <a:off x="5414723" y="1496040"/>
                <a:ext cx="1272299" cy="1077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8+5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9" name="直接连接符 48"/>
              <p:cNvCxnSpPr/>
              <p:nvPr/>
            </p:nvCxnSpPr>
            <p:spPr bwMode="auto">
              <a:xfrm>
                <a:off x="5541636" y="2033956"/>
                <a:ext cx="97246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01" name="矩形 17"/>
            <p:cNvSpPr>
              <a:spLocks noChangeArrowheads="1"/>
            </p:cNvSpPr>
            <p:nvPr/>
          </p:nvSpPr>
          <p:spPr bwMode="auto">
            <a:xfrm>
              <a:off x="5174779" y="2955740"/>
              <a:ext cx="620285" cy="585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64"/>
          <p:cNvGrpSpPr/>
          <p:nvPr/>
        </p:nvGrpSpPr>
        <p:grpSpPr bwMode="auto">
          <a:xfrm>
            <a:off x="6831013" y="2501900"/>
            <a:ext cx="812800" cy="1076325"/>
            <a:chOff x="5407721" y="1496040"/>
            <a:chExt cx="812884" cy="1077218"/>
          </a:xfrm>
        </p:grpSpPr>
        <p:sp>
          <p:nvSpPr>
            <p:cNvPr id="16398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13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40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 bwMode="auto">
            <a:xfrm>
              <a:off x="5561724" y="2034650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17"/>
          <p:cNvSpPr>
            <a:spLocks noChangeArrowheads="1"/>
          </p:cNvSpPr>
          <p:nvPr/>
        </p:nvSpPr>
        <p:spPr bwMode="auto">
          <a:xfrm>
            <a:off x="6408738" y="2747963"/>
            <a:ext cx="619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22"/>
          <p:cNvGrpSpPr/>
          <p:nvPr/>
        </p:nvGrpSpPr>
        <p:grpSpPr bwMode="auto">
          <a:xfrm>
            <a:off x="1042988" y="1160463"/>
            <a:ext cx="7318375" cy="1306512"/>
            <a:chOff x="756964" y="3040064"/>
            <a:chExt cx="7318649" cy="1306817"/>
          </a:xfrm>
        </p:grpSpPr>
        <p:grpSp>
          <p:nvGrpSpPr>
            <p:cNvPr id="17420" name="组合 40"/>
            <p:cNvGrpSpPr/>
            <p:nvPr/>
          </p:nvGrpSpPr>
          <p:grpSpPr bwMode="auto">
            <a:xfrm>
              <a:off x="756964" y="3125699"/>
              <a:ext cx="2673625" cy="1221182"/>
              <a:chOff x="3343354" y="3428822"/>
              <a:chExt cx="2671933" cy="1221701"/>
            </a:xfrm>
          </p:grpSpPr>
          <p:grpSp>
            <p:nvGrpSpPr>
              <p:cNvPr id="17434" name="组合 17"/>
              <p:cNvGrpSpPr/>
              <p:nvPr/>
            </p:nvGrpSpPr>
            <p:grpSpPr bwMode="auto">
              <a:xfrm>
                <a:off x="4570507" y="3428822"/>
                <a:ext cx="778968" cy="1200838"/>
                <a:chOff x="7458030" y="918742"/>
                <a:chExt cx="639382" cy="1200863"/>
              </a:xfrm>
            </p:grpSpPr>
            <p:sp>
              <p:nvSpPr>
                <p:cNvPr id="17440" name="矩形 17"/>
                <p:cNvSpPr>
                  <a:spLocks noChangeArrowheads="1"/>
                </p:cNvSpPr>
                <p:nvPr/>
              </p:nvSpPr>
              <p:spPr bwMode="auto">
                <a:xfrm>
                  <a:off x="7458030" y="918742"/>
                  <a:ext cx="639382" cy="12008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6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5" name="直接连接符 44"/>
                <p:cNvCxnSpPr/>
                <p:nvPr/>
              </p:nvCxnSpPr>
              <p:spPr>
                <a:xfrm>
                  <a:off x="7510810" y="1481120"/>
                  <a:ext cx="532622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35" name="组合 20"/>
              <p:cNvGrpSpPr/>
              <p:nvPr/>
            </p:nvGrpSpPr>
            <p:grpSpPr bwMode="auto">
              <a:xfrm>
                <a:off x="3343354" y="3449685"/>
                <a:ext cx="2671933" cy="1200838"/>
                <a:chOff x="7884302" y="939605"/>
                <a:chExt cx="2193129" cy="1200863"/>
              </a:xfrm>
            </p:grpSpPr>
            <p:sp>
              <p:nvSpPr>
                <p:cNvPr id="17436" name="矩形 17"/>
                <p:cNvSpPr>
                  <a:spLocks noChangeArrowheads="1"/>
                </p:cNvSpPr>
                <p:nvPr/>
              </p:nvSpPr>
              <p:spPr bwMode="auto">
                <a:xfrm>
                  <a:off x="7884302" y="939605"/>
                  <a:ext cx="666726" cy="12008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19</a:t>
                  </a:r>
                  <a:endParaRPr lang="en-US" altLang="zh-CN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40</a:t>
                  </a:r>
                  <a:endParaRPr lang="zh-CN" altLang="en-US" sz="3600" b="1" baseline="30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1" name="直接连接符 40"/>
                <p:cNvCxnSpPr/>
                <p:nvPr/>
              </p:nvCxnSpPr>
              <p:spPr>
                <a:xfrm>
                  <a:off x="7919462" y="1481120"/>
                  <a:ext cx="531317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438" name="矩形 17"/>
                <p:cNvSpPr>
                  <a:spLocks noChangeArrowheads="1"/>
                </p:cNvSpPr>
                <p:nvPr/>
              </p:nvSpPr>
              <p:spPr bwMode="auto">
                <a:xfrm>
                  <a:off x="8417134" y="1166354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3600" b="1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－</a:t>
                  </a:r>
                  <a:endParaRPr lang="zh-CN" altLang="en-US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439" name="矩形 17"/>
                <p:cNvSpPr>
                  <a:spLocks noChangeArrowheads="1"/>
                </p:cNvSpPr>
                <p:nvPr/>
              </p:nvSpPr>
              <p:spPr bwMode="auto">
                <a:xfrm>
                  <a:off x="9406057" y="1188751"/>
                  <a:ext cx="671374" cy="6466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=</a:t>
                  </a:r>
                  <a:endParaRPr lang="zh-CN" altLang="en-US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7421" name="组合 95"/>
            <p:cNvGrpSpPr/>
            <p:nvPr/>
          </p:nvGrpSpPr>
          <p:grpSpPr bwMode="auto">
            <a:xfrm>
              <a:off x="6043613" y="3040064"/>
              <a:ext cx="2032000" cy="1200328"/>
              <a:chOff x="5805559" y="3202336"/>
              <a:chExt cx="2032000" cy="1199842"/>
            </a:xfrm>
          </p:grpSpPr>
          <p:grpSp>
            <p:nvGrpSpPr>
              <p:cNvPr id="17430" name="组合 17"/>
              <p:cNvGrpSpPr/>
              <p:nvPr/>
            </p:nvGrpSpPr>
            <p:grpSpPr bwMode="auto">
              <a:xfrm>
                <a:off x="6357482" y="3202336"/>
                <a:ext cx="1480077" cy="1199842"/>
                <a:chOff x="7369031" y="948569"/>
                <a:chExt cx="1214560" cy="1200376"/>
              </a:xfrm>
            </p:grpSpPr>
            <p:sp>
              <p:nvSpPr>
                <p:cNvPr id="17432" name="矩形 17"/>
                <p:cNvSpPr>
                  <a:spLocks noChangeArrowheads="1"/>
                </p:cNvSpPr>
                <p:nvPr/>
              </p:nvSpPr>
              <p:spPr bwMode="auto">
                <a:xfrm>
                  <a:off x="7369031" y="948569"/>
                  <a:ext cx="1214560" cy="12003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     )</a:t>
                  </a:r>
                  <a:endParaRPr lang="en-US" altLang="zh-CN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     )</a:t>
                  </a:r>
                  <a:endParaRPr lang="zh-CN" altLang="en-US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>
                <a:xfrm>
                  <a:off x="7517933" y="1596357"/>
                  <a:ext cx="887179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31" name="矩形 17"/>
              <p:cNvSpPr>
                <a:spLocks noChangeArrowheads="1"/>
              </p:cNvSpPr>
              <p:nvPr/>
            </p:nvSpPr>
            <p:spPr bwMode="auto">
              <a:xfrm>
                <a:off x="5805559" y="3586243"/>
                <a:ext cx="817563" cy="6460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36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422" name="组合 94"/>
            <p:cNvGrpSpPr/>
            <p:nvPr/>
          </p:nvGrpSpPr>
          <p:grpSpPr bwMode="auto">
            <a:xfrm>
              <a:off x="3186113" y="3040064"/>
              <a:ext cx="3133725" cy="1200328"/>
              <a:chOff x="2947532" y="3269011"/>
              <a:chExt cx="3133725" cy="1199842"/>
            </a:xfrm>
          </p:grpSpPr>
          <p:grpSp>
            <p:nvGrpSpPr>
              <p:cNvPr id="17423" name="组合 17"/>
              <p:cNvGrpSpPr/>
              <p:nvPr/>
            </p:nvGrpSpPr>
            <p:grpSpPr bwMode="auto">
              <a:xfrm>
                <a:off x="2947532" y="3269011"/>
                <a:ext cx="1480077" cy="1199842"/>
                <a:chOff x="7369031" y="948569"/>
                <a:chExt cx="1214560" cy="1200376"/>
              </a:xfrm>
            </p:grpSpPr>
            <p:sp>
              <p:nvSpPr>
                <p:cNvPr id="17428" name="矩形 17"/>
                <p:cNvSpPr>
                  <a:spLocks noChangeArrowheads="1"/>
                </p:cNvSpPr>
                <p:nvPr/>
              </p:nvSpPr>
              <p:spPr bwMode="auto">
                <a:xfrm>
                  <a:off x="7369031" y="948569"/>
                  <a:ext cx="1214560" cy="12003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     )</a:t>
                  </a:r>
                  <a:endParaRPr lang="en-US" altLang="zh-CN" sz="36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dirty="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     )</a:t>
                  </a:r>
                  <a:endParaRPr lang="zh-CN" altLang="en-US" sz="36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3" name="直接连接符 32"/>
                <p:cNvCxnSpPr/>
                <p:nvPr/>
              </p:nvCxnSpPr>
              <p:spPr>
                <a:xfrm>
                  <a:off x="7517396" y="1596357"/>
                  <a:ext cx="887179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24" name="组合 17"/>
              <p:cNvGrpSpPr/>
              <p:nvPr/>
            </p:nvGrpSpPr>
            <p:grpSpPr bwMode="auto">
              <a:xfrm>
                <a:off x="4601180" y="3269011"/>
                <a:ext cx="1480077" cy="1199842"/>
                <a:chOff x="7369031" y="948569"/>
                <a:chExt cx="1214560" cy="1200376"/>
              </a:xfrm>
            </p:grpSpPr>
            <p:sp>
              <p:nvSpPr>
                <p:cNvPr id="17426" name="矩形 17"/>
                <p:cNvSpPr>
                  <a:spLocks noChangeArrowheads="1"/>
                </p:cNvSpPr>
                <p:nvPr/>
              </p:nvSpPr>
              <p:spPr bwMode="auto">
                <a:xfrm>
                  <a:off x="7369031" y="948569"/>
                  <a:ext cx="1214560" cy="12003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     )</a:t>
                  </a:r>
                  <a:endParaRPr lang="en-US" altLang="zh-CN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(     )</a:t>
                  </a:r>
                  <a:endParaRPr lang="zh-CN" altLang="en-US" sz="36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1" name="直接连接符 30"/>
                <p:cNvCxnSpPr/>
                <p:nvPr/>
              </p:nvCxnSpPr>
              <p:spPr>
                <a:xfrm>
                  <a:off x="7517879" y="1596357"/>
                  <a:ext cx="887179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25" name="矩形 17"/>
              <p:cNvSpPr>
                <a:spLocks noChangeArrowheads="1"/>
              </p:cNvSpPr>
              <p:nvPr/>
            </p:nvSpPr>
            <p:spPr bwMode="auto">
              <a:xfrm>
                <a:off x="4004045" y="3600121"/>
                <a:ext cx="975451" cy="6460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－</a:t>
                </a:r>
                <a:endParaRPr lang="zh-CN" altLang="en-US" sz="36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46" name="矩形 17"/>
          <p:cNvSpPr>
            <a:spLocks noChangeArrowheads="1"/>
          </p:cNvSpPr>
          <p:nvPr/>
        </p:nvSpPr>
        <p:spPr bwMode="auto">
          <a:xfrm>
            <a:off x="3740150" y="1792288"/>
            <a:ext cx="962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矩形 17"/>
          <p:cNvSpPr>
            <a:spLocks noChangeArrowheads="1"/>
          </p:cNvSpPr>
          <p:nvPr/>
        </p:nvSpPr>
        <p:spPr bwMode="auto">
          <a:xfrm>
            <a:off x="3733800" y="1211263"/>
            <a:ext cx="962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矩形 17"/>
          <p:cNvSpPr>
            <a:spLocks noChangeArrowheads="1"/>
          </p:cNvSpPr>
          <p:nvPr/>
        </p:nvSpPr>
        <p:spPr bwMode="auto">
          <a:xfrm>
            <a:off x="5392738" y="1773238"/>
            <a:ext cx="962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矩形 17"/>
          <p:cNvSpPr>
            <a:spLocks noChangeArrowheads="1"/>
          </p:cNvSpPr>
          <p:nvPr/>
        </p:nvSpPr>
        <p:spPr bwMode="auto">
          <a:xfrm>
            <a:off x="5367338" y="1220788"/>
            <a:ext cx="962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矩形 17"/>
          <p:cNvSpPr>
            <a:spLocks noChangeArrowheads="1"/>
          </p:cNvSpPr>
          <p:nvPr/>
        </p:nvSpPr>
        <p:spPr bwMode="auto">
          <a:xfrm>
            <a:off x="7167563" y="1770063"/>
            <a:ext cx="962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矩形 17"/>
          <p:cNvSpPr>
            <a:spLocks noChangeArrowheads="1"/>
          </p:cNvSpPr>
          <p:nvPr/>
        </p:nvSpPr>
        <p:spPr bwMode="auto">
          <a:xfrm>
            <a:off x="7131050" y="1222375"/>
            <a:ext cx="962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63625" y="3167063"/>
            <a:ext cx="1420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验算：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462982" y="2988263"/>
          <a:ext cx="409575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1" imgW="34442400" imgH="9448800" progId="Equation.DSMT4">
                  <p:embed/>
                </p:oleObj>
              </mc:Choice>
              <mc:Fallback>
                <p:oleObj name="Equation" r:id="rId1" imgW="34442400" imgH="9448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2982" y="2988263"/>
                        <a:ext cx="409575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矩形 3"/>
          <p:cNvSpPr>
            <a:spLocks noChangeArrowheads="1"/>
          </p:cNvSpPr>
          <p:nvPr/>
        </p:nvSpPr>
        <p:spPr bwMode="auto">
          <a:xfrm>
            <a:off x="941388" y="420688"/>
            <a:ext cx="2244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计算并验算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682625" y="1851670"/>
            <a:ext cx="7523163" cy="2717800"/>
            <a:chOff x="1064901" y="1625936"/>
            <a:chExt cx="6977983" cy="2519784"/>
          </a:xfrm>
        </p:grpSpPr>
        <p:pic>
          <p:nvPicPr>
            <p:cNvPr id="18442" name="Picture 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901" y="1625936"/>
              <a:ext cx="6977983" cy="2519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3" name="Rectangle 2"/>
            <p:cNvSpPr txBox="1">
              <a:spLocks noChangeArrowheads="1"/>
            </p:cNvSpPr>
            <p:nvPr/>
          </p:nvSpPr>
          <p:spPr bwMode="auto">
            <a:xfrm>
              <a:off x="1672254" y="2153056"/>
              <a:ext cx="5428477" cy="1676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indent="82740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异分母分数相加、减，先</a:t>
              </a:r>
              <a:r>
                <a:rPr lang="en-US" altLang="zh-CN" sz="3200" b="1" dirty="0">
                  <a:solidFill>
                    <a:srgbClr val="E60083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，再按照同分母分数加、减法进行计算。</a:t>
              </a:r>
              <a:endPara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716088" y="3048645"/>
            <a:ext cx="1173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6008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通分</a:t>
            </a:r>
            <a:endParaRPr lang="zh-CN" altLang="en-US" sz="3200">
              <a:solidFill>
                <a:srgbClr val="E6008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6" name="矩形 8"/>
          <p:cNvSpPr>
            <a:spLocks noChangeArrowheads="1"/>
          </p:cNvSpPr>
          <p:nvPr/>
        </p:nvSpPr>
        <p:spPr bwMode="auto">
          <a:xfrm>
            <a:off x="808038" y="987425"/>
            <a:ext cx="787876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你能总结出异分母分数加、减法的计算方法吗？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437" name="组合 41"/>
          <p:cNvGrpSpPr/>
          <p:nvPr/>
        </p:nvGrpSpPr>
        <p:grpSpPr bwMode="auto">
          <a:xfrm>
            <a:off x="808038" y="179388"/>
            <a:ext cx="1631950" cy="619125"/>
            <a:chOff x="1440853" y="3073544"/>
            <a:chExt cx="1631802" cy="618335"/>
          </a:xfrm>
        </p:grpSpPr>
        <p:sp>
          <p:nvSpPr>
            <p:cNvPr id="11" name="矩形 10"/>
            <p:cNvSpPr/>
            <p:nvPr/>
          </p:nvSpPr>
          <p:spPr>
            <a:xfrm>
              <a:off x="1918647" y="3073544"/>
              <a:ext cx="1154008" cy="58504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solidFill>
                    <a:srgbClr val="01A0E9"/>
                  </a:solidFill>
                  <a:latin typeface="微软雅黑" panose="020B0503020204020204" charset="-122"/>
                  <a:ea typeface="微软雅黑" panose="020B0503020204020204" charset="-122"/>
                </a:rPr>
                <a:t>归纳</a:t>
              </a:r>
              <a:endParaRPr lang="zh-CN" altLang="en-US" sz="3200" b="1" dirty="0">
                <a:solidFill>
                  <a:srgbClr val="01A0E9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8439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853" y="3126853"/>
              <a:ext cx="514412" cy="513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直接连接符 12"/>
            <p:cNvCxnSpPr/>
            <p:nvPr/>
          </p:nvCxnSpPr>
          <p:spPr>
            <a:xfrm>
              <a:off x="1980554" y="3625289"/>
              <a:ext cx="869871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482124" y="3691879"/>
              <a:ext cx="1368301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 txBox="1">
            <a:spLocks noChangeArrowheads="1"/>
          </p:cNvSpPr>
          <p:nvPr/>
        </p:nvSpPr>
        <p:spPr bwMode="auto">
          <a:xfrm>
            <a:off x="-179388" y="814388"/>
            <a:ext cx="7213601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先计算，再任选两题进行验算。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59" name="组合 358"/>
          <p:cNvGrpSpPr/>
          <p:nvPr/>
        </p:nvGrpSpPr>
        <p:grpSpPr bwMode="auto">
          <a:xfrm>
            <a:off x="1597025" y="1343025"/>
            <a:ext cx="2420938" cy="2686050"/>
            <a:chOff x="1684006" y="1611480"/>
            <a:chExt cx="2016127" cy="2236788"/>
          </a:xfrm>
        </p:grpSpPr>
        <p:grpSp>
          <p:nvGrpSpPr>
            <p:cNvPr id="19521" name="Group 360"/>
            <p:cNvGrpSpPr/>
            <p:nvPr/>
          </p:nvGrpSpPr>
          <p:grpSpPr bwMode="auto">
            <a:xfrm>
              <a:off x="1684006" y="1611480"/>
              <a:ext cx="2016127" cy="2236788"/>
              <a:chOff x="793" y="1389"/>
              <a:chExt cx="1270" cy="1409"/>
            </a:xfrm>
          </p:grpSpPr>
          <p:sp>
            <p:nvSpPr>
              <p:cNvPr id="19525" name="AutoShape 251"/>
              <p:cNvSpPr>
                <a:spLocks noChangeArrowheads="1"/>
              </p:cNvSpPr>
              <p:nvPr/>
            </p:nvSpPr>
            <p:spPr bwMode="auto">
              <a:xfrm>
                <a:off x="793" y="1389"/>
                <a:ext cx="408" cy="1406"/>
              </a:xfrm>
              <a:prstGeom prst="roundRect">
                <a:avLst>
                  <a:gd name="adj" fmla="val 28921"/>
                </a:avLst>
              </a:prstGeom>
              <a:solidFill>
                <a:srgbClr val="FFFFCC"/>
              </a:solidFill>
              <a:ln w="12700" algn="ctr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526" name="Group 359"/>
              <p:cNvGrpSpPr/>
              <p:nvPr/>
            </p:nvGrpSpPr>
            <p:grpSpPr bwMode="auto">
              <a:xfrm>
                <a:off x="1202" y="1392"/>
                <a:ext cx="861" cy="1406"/>
                <a:chOff x="1202" y="1392"/>
                <a:chExt cx="861" cy="1406"/>
              </a:xfrm>
            </p:grpSpPr>
            <p:sp>
              <p:nvSpPr>
                <p:cNvPr id="19528" name="Line 326"/>
                <p:cNvSpPr>
                  <a:spLocks noChangeShapeType="1"/>
                </p:cNvSpPr>
                <p:nvPr/>
              </p:nvSpPr>
              <p:spPr bwMode="auto">
                <a:xfrm>
                  <a:off x="1202" y="2069"/>
                  <a:ext cx="453" cy="0"/>
                </a:xfrm>
                <a:prstGeom prst="line">
                  <a:avLst/>
                </a:prstGeom>
                <a:noFill/>
                <a:ln w="12700">
                  <a:solidFill>
                    <a:srgbClr val="00B0F0"/>
                  </a:solidFill>
                  <a:rou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9530" name="AutoShape 329"/>
                <p:cNvSpPr>
                  <a:spLocks noChangeArrowheads="1"/>
                </p:cNvSpPr>
                <p:nvPr/>
              </p:nvSpPr>
              <p:spPr bwMode="auto">
                <a:xfrm>
                  <a:off x="1655" y="1392"/>
                  <a:ext cx="408" cy="1406"/>
                </a:xfrm>
                <a:prstGeom prst="roundRect">
                  <a:avLst>
                    <a:gd name="adj" fmla="val 28921"/>
                  </a:avLst>
                </a:prstGeom>
                <a:solidFill>
                  <a:srgbClr val="FFFFCC"/>
                </a:solidFill>
                <a:ln w="12700" algn="ctr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endParaRPr lang="zh-CN" altLang="en-US" sz="28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9522" name="Rectangle 399"/>
            <p:cNvSpPr>
              <a:spLocks noChangeArrowheads="1"/>
            </p:cNvSpPr>
            <p:nvPr/>
          </p:nvSpPr>
          <p:spPr bwMode="auto">
            <a:xfrm>
              <a:off x="3125457" y="1755943"/>
              <a:ext cx="503238" cy="57467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523" name="Rectangle 412"/>
            <p:cNvSpPr>
              <a:spLocks noChangeArrowheads="1"/>
            </p:cNvSpPr>
            <p:nvPr/>
          </p:nvSpPr>
          <p:spPr bwMode="auto">
            <a:xfrm>
              <a:off x="3125457" y="3132305"/>
              <a:ext cx="503238" cy="57467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524" name="Rectangle 413"/>
            <p:cNvSpPr>
              <a:spLocks noChangeArrowheads="1"/>
            </p:cNvSpPr>
            <p:nvPr/>
          </p:nvSpPr>
          <p:spPr bwMode="auto">
            <a:xfrm>
              <a:off x="3125457" y="2427455"/>
              <a:ext cx="503238" cy="57467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460" name="组合 64"/>
          <p:cNvGrpSpPr/>
          <p:nvPr/>
        </p:nvGrpSpPr>
        <p:grpSpPr bwMode="auto">
          <a:xfrm>
            <a:off x="1558925" y="3032125"/>
            <a:ext cx="812800" cy="954088"/>
            <a:chOff x="5407721" y="1496040"/>
            <a:chExt cx="812884" cy="954899"/>
          </a:xfrm>
        </p:grpSpPr>
        <p:sp>
          <p:nvSpPr>
            <p:cNvPr id="19519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24</a:t>
              </a:r>
              <a:endParaRPr lang="zh-CN" altLang="en-US" sz="28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 bwMode="auto">
            <a:xfrm>
              <a:off x="5561725" y="2034660"/>
              <a:ext cx="5048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1" name="组合 54"/>
          <p:cNvGrpSpPr/>
          <p:nvPr/>
        </p:nvGrpSpPr>
        <p:grpSpPr bwMode="auto">
          <a:xfrm>
            <a:off x="1560513" y="1325563"/>
            <a:ext cx="814387" cy="954087"/>
            <a:chOff x="5415340" y="1494135"/>
            <a:chExt cx="812884" cy="954899"/>
          </a:xfrm>
        </p:grpSpPr>
        <p:sp>
          <p:nvSpPr>
            <p:cNvPr id="19517" name="矩形 17"/>
            <p:cNvSpPr>
              <a:spLocks noChangeArrowheads="1"/>
            </p:cNvSpPr>
            <p:nvPr/>
          </p:nvSpPr>
          <p:spPr bwMode="auto">
            <a:xfrm>
              <a:off x="5415340" y="1494135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8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 bwMode="auto">
            <a:xfrm>
              <a:off x="5641933" y="2032755"/>
              <a:ext cx="35969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2" name="组合 53"/>
          <p:cNvGrpSpPr/>
          <p:nvPr/>
        </p:nvGrpSpPr>
        <p:grpSpPr bwMode="auto">
          <a:xfrm>
            <a:off x="2242180" y="1768255"/>
            <a:ext cx="1085850" cy="954088"/>
            <a:chOff x="6165379" y="1370541"/>
            <a:chExt cx="1084737" cy="954899"/>
          </a:xfrm>
        </p:grpSpPr>
        <p:grpSp>
          <p:nvGrpSpPr>
            <p:cNvPr id="19513" name="组合 55"/>
            <p:cNvGrpSpPr/>
            <p:nvPr/>
          </p:nvGrpSpPr>
          <p:grpSpPr bwMode="auto">
            <a:xfrm>
              <a:off x="6436564" y="1370541"/>
              <a:ext cx="813552" cy="954899"/>
              <a:chOff x="5414672" y="1507107"/>
              <a:chExt cx="813552" cy="954899"/>
            </a:xfrm>
          </p:grpSpPr>
          <p:sp>
            <p:nvSpPr>
              <p:cNvPr id="19515" name="矩形 57"/>
              <p:cNvSpPr>
                <a:spLocks noChangeArrowheads="1"/>
              </p:cNvSpPr>
              <p:nvPr/>
            </p:nvSpPr>
            <p:spPr bwMode="auto">
              <a:xfrm>
                <a:off x="5414672" y="1507107"/>
                <a:ext cx="813552" cy="9548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28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 bwMode="auto">
              <a:xfrm>
                <a:off x="5646208" y="2045727"/>
                <a:ext cx="3599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514" name="矩形 17"/>
            <p:cNvSpPr>
              <a:spLocks noChangeArrowheads="1"/>
            </p:cNvSpPr>
            <p:nvPr/>
          </p:nvSpPr>
          <p:spPr bwMode="auto">
            <a:xfrm>
              <a:off x="6165379" y="1616808"/>
              <a:ext cx="620077" cy="52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组合 54"/>
          <p:cNvGrpSpPr/>
          <p:nvPr/>
        </p:nvGrpSpPr>
        <p:grpSpPr bwMode="auto">
          <a:xfrm>
            <a:off x="3225800" y="1408113"/>
            <a:ext cx="814388" cy="954087"/>
            <a:chOff x="5415340" y="1494135"/>
            <a:chExt cx="812884" cy="954899"/>
          </a:xfrm>
        </p:grpSpPr>
        <p:sp>
          <p:nvSpPr>
            <p:cNvPr id="19511" name="矩形 17"/>
            <p:cNvSpPr>
              <a:spLocks noChangeArrowheads="1"/>
            </p:cNvSpPr>
            <p:nvPr/>
          </p:nvSpPr>
          <p:spPr bwMode="auto">
            <a:xfrm>
              <a:off x="5415340" y="1494135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 bwMode="auto">
            <a:xfrm>
              <a:off x="5641934" y="2032755"/>
              <a:ext cx="35969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4" name="组合 64"/>
          <p:cNvGrpSpPr/>
          <p:nvPr/>
        </p:nvGrpSpPr>
        <p:grpSpPr bwMode="auto">
          <a:xfrm>
            <a:off x="1554163" y="2179638"/>
            <a:ext cx="812800" cy="954087"/>
            <a:chOff x="5407721" y="1496040"/>
            <a:chExt cx="812884" cy="954899"/>
          </a:xfrm>
        </p:grpSpPr>
        <p:sp>
          <p:nvSpPr>
            <p:cNvPr id="19509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28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 bwMode="auto">
            <a:xfrm>
              <a:off x="5561724" y="2034660"/>
              <a:ext cx="5048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64"/>
          <p:cNvGrpSpPr/>
          <p:nvPr/>
        </p:nvGrpSpPr>
        <p:grpSpPr bwMode="auto">
          <a:xfrm>
            <a:off x="3241675" y="2197100"/>
            <a:ext cx="812800" cy="954088"/>
            <a:chOff x="5407720" y="1546317"/>
            <a:chExt cx="812884" cy="954899"/>
          </a:xfrm>
        </p:grpSpPr>
        <p:sp>
          <p:nvSpPr>
            <p:cNvPr id="19507" name="矩形 17"/>
            <p:cNvSpPr>
              <a:spLocks noChangeArrowheads="1"/>
            </p:cNvSpPr>
            <p:nvPr/>
          </p:nvSpPr>
          <p:spPr bwMode="auto">
            <a:xfrm>
              <a:off x="5407720" y="1546317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24</a:t>
              </a:r>
              <a:endParaRPr lang="zh-CN" altLang="en-US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 bwMode="auto">
            <a:xfrm>
              <a:off x="5561724" y="2034094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64"/>
          <p:cNvGrpSpPr/>
          <p:nvPr/>
        </p:nvGrpSpPr>
        <p:grpSpPr bwMode="auto">
          <a:xfrm>
            <a:off x="3236913" y="3057823"/>
            <a:ext cx="812800" cy="954087"/>
            <a:chOff x="5422134" y="1570448"/>
            <a:chExt cx="812884" cy="954899"/>
          </a:xfrm>
        </p:grpSpPr>
        <p:sp>
          <p:nvSpPr>
            <p:cNvPr id="19505" name="矩形 17"/>
            <p:cNvSpPr>
              <a:spLocks noChangeArrowheads="1"/>
            </p:cNvSpPr>
            <p:nvPr/>
          </p:nvSpPr>
          <p:spPr bwMode="auto">
            <a:xfrm>
              <a:off x="5422134" y="1570448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 bwMode="auto">
            <a:xfrm>
              <a:off x="5561848" y="2034393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7" name="组合 393"/>
          <p:cNvGrpSpPr/>
          <p:nvPr/>
        </p:nvGrpSpPr>
        <p:grpSpPr bwMode="auto">
          <a:xfrm>
            <a:off x="5016500" y="1314450"/>
            <a:ext cx="2420938" cy="2686050"/>
            <a:chOff x="1684006" y="1611480"/>
            <a:chExt cx="2016127" cy="2236788"/>
          </a:xfrm>
        </p:grpSpPr>
        <p:grpSp>
          <p:nvGrpSpPr>
            <p:cNvPr id="19495" name="Group 360"/>
            <p:cNvGrpSpPr/>
            <p:nvPr/>
          </p:nvGrpSpPr>
          <p:grpSpPr bwMode="auto">
            <a:xfrm>
              <a:off x="1684006" y="1611480"/>
              <a:ext cx="2016127" cy="2236788"/>
              <a:chOff x="793" y="1389"/>
              <a:chExt cx="1270" cy="1409"/>
            </a:xfrm>
          </p:grpSpPr>
          <p:sp>
            <p:nvSpPr>
              <p:cNvPr id="19499" name="AutoShape 251"/>
              <p:cNvSpPr>
                <a:spLocks noChangeArrowheads="1"/>
              </p:cNvSpPr>
              <p:nvPr/>
            </p:nvSpPr>
            <p:spPr bwMode="auto">
              <a:xfrm>
                <a:off x="793" y="1389"/>
                <a:ext cx="408" cy="1406"/>
              </a:xfrm>
              <a:prstGeom prst="roundRect">
                <a:avLst>
                  <a:gd name="adj" fmla="val 28921"/>
                </a:avLst>
              </a:prstGeom>
              <a:solidFill>
                <a:srgbClr val="FFFFCC"/>
              </a:solidFill>
              <a:ln w="12700" algn="ctr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 sz="28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9500" name="Group 359"/>
              <p:cNvGrpSpPr/>
              <p:nvPr/>
            </p:nvGrpSpPr>
            <p:grpSpPr bwMode="auto">
              <a:xfrm>
                <a:off x="1202" y="1392"/>
                <a:ext cx="861" cy="1406"/>
                <a:chOff x="1202" y="1392"/>
                <a:chExt cx="861" cy="1406"/>
              </a:xfrm>
            </p:grpSpPr>
            <p:sp>
              <p:nvSpPr>
                <p:cNvPr id="19502" name="Line 326"/>
                <p:cNvSpPr>
                  <a:spLocks noChangeShapeType="1"/>
                </p:cNvSpPr>
                <p:nvPr/>
              </p:nvSpPr>
              <p:spPr bwMode="auto">
                <a:xfrm>
                  <a:off x="1202" y="2069"/>
                  <a:ext cx="453" cy="0"/>
                </a:xfrm>
                <a:prstGeom prst="line">
                  <a:avLst/>
                </a:prstGeom>
                <a:noFill/>
                <a:ln w="12700">
                  <a:solidFill>
                    <a:srgbClr val="00B0F0"/>
                  </a:solidFill>
                  <a:rou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  <p:sp>
              <p:nvSpPr>
                <p:cNvPr id="19504" name="AutoShape 329"/>
                <p:cNvSpPr>
                  <a:spLocks noChangeArrowheads="1"/>
                </p:cNvSpPr>
                <p:nvPr/>
              </p:nvSpPr>
              <p:spPr bwMode="auto">
                <a:xfrm>
                  <a:off x="1655" y="1392"/>
                  <a:ext cx="408" cy="1406"/>
                </a:xfrm>
                <a:prstGeom prst="roundRect">
                  <a:avLst>
                    <a:gd name="adj" fmla="val 28921"/>
                  </a:avLst>
                </a:prstGeom>
                <a:solidFill>
                  <a:srgbClr val="FFFFCC"/>
                </a:solidFill>
                <a:ln w="12700" algn="ctr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endParaRPr lang="zh-CN" altLang="en-US" sz="28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9496" name="Rectangle 399"/>
            <p:cNvSpPr>
              <a:spLocks noChangeArrowheads="1"/>
            </p:cNvSpPr>
            <p:nvPr/>
          </p:nvSpPr>
          <p:spPr bwMode="auto">
            <a:xfrm>
              <a:off x="3125457" y="1755943"/>
              <a:ext cx="503238" cy="57467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497" name="Rectangle 412"/>
            <p:cNvSpPr>
              <a:spLocks noChangeArrowheads="1"/>
            </p:cNvSpPr>
            <p:nvPr/>
          </p:nvSpPr>
          <p:spPr bwMode="auto">
            <a:xfrm>
              <a:off x="3125457" y="3132305"/>
              <a:ext cx="503238" cy="57467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498" name="Rectangle 413"/>
            <p:cNvSpPr>
              <a:spLocks noChangeArrowheads="1"/>
            </p:cNvSpPr>
            <p:nvPr/>
          </p:nvSpPr>
          <p:spPr bwMode="auto">
            <a:xfrm>
              <a:off x="3125457" y="2427455"/>
              <a:ext cx="503238" cy="57467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468" name="组合 64"/>
          <p:cNvGrpSpPr/>
          <p:nvPr/>
        </p:nvGrpSpPr>
        <p:grpSpPr bwMode="auto">
          <a:xfrm>
            <a:off x="5002213" y="1333500"/>
            <a:ext cx="812800" cy="954088"/>
            <a:chOff x="5407721" y="1496040"/>
            <a:chExt cx="812884" cy="954899"/>
          </a:xfrm>
        </p:grpSpPr>
        <p:sp>
          <p:nvSpPr>
            <p:cNvPr id="19493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28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 bwMode="auto">
            <a:xfrm>
              <a:off x="5561724" y="2034660"/>
              <a:ext cx="5048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9" name="组合 54"/>
          <p:cNvGrpSpPr/>
          <p:nvPr/>
        </p:nvGrpSpPr>
        <p:grpSpPr bwMode="auto">
          <a:xfrm>
            <a:off x="5029200" y="3070225"/>
            <a:ext cx="814388" cy="954088"/>
            <a:chOff x="5425809" y="1570170"/>
            <a:chExt cx="812884" cy="954899"/>
          </a:xfrm>
        </p:grpSpPr>
        <p:sp>
          <p:nvSpPr>
            <p:cNvPr id="19491" name="矩形 17"/>
            <p:cNvSpPr>
              <a:spLocks noChangeArrowheads="1"/>
            </p:cNvSpPr>
            <p:nvPr/>
          </p:nvSpPr>
          <p:spPr bwMode="auto">
            <a:xfrm>
              <a:off x="5425809" y="1570170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28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 bwMode="auto">
            <a:xfrm>
              <a:off x="5641310" y="2032526"/>
              <a:ext cx="3596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70" name="组合 53"/>
          <p:cNvGrpSpPr/>
          <p:nvPr/>
        </p:nvGrpSpPr>
        <p:grpSpPr bwMode="auto">
          <a:xfrm>
            <a:off x="5710238" y="1635863"/>
            <a:ext cx="1085850" cy="954087"/>
            <a:chOff x="6165379" y="1370541"/>
            <a:chExt cx="1084737" cy="954899"/>
          </a:xfrm>
        </p:grpSpPr>
        <p:grpSp>
          <p:nvGrpSpPr>
            <p:cNvPr id="19487" name="组合 55"/>
            <p:cNvGrpSpPr/>
            <p:nvPr/>
          </p:nvGrpSpPr>
          <p:grpSpPr bwMode="auto">
            <a:xfrm>
              <a:off x="6436564" y="1370541"/>
              <a:ext cx="813552" cy="954899"/>
              <a:chOff x="5414672" y="1507107"/>
              <a:chExt cx="813552" cy="954899"/>
            </a:xfrm>
          </p:grpSpPr>
          <p:sp>
            <p:nvSpPr>
              <p:cNvPr id="19489" name="矩形 57"/>
              <p:cNvSpPr>
                <a:spLocks noChangeArrowheads="1"/>
              </p:cNvSpPr>
              <p:nvPr/>
            </p:nvSpPr>
            <p:spPr bwMode="auto">
              <a:xfrm>
                <a:off x="5414672" y="1507107"/>
                <a:ext cx="813552" cy="9548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28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8" name="直接连接符 57"/>
              <p:cNvCxnSpPr/>
              <p:nvPr/>
            </p:nvCxnSpPr>
            <p:spPr bwMode="auto">
              <a:xfrm>
                <a:off x="5646208" y="2045727"/>
                <a:ext cx="35999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88" name="矩形 17"/>
            <p:cNvSpPr>
              <a:spLocks noChangeArrowheads="1"/>
            </p:cNvSpPr>
            <p:nvPr/>
          </p:nvSpPr>
          <p:spPr bwMode="auto">
            <a:xfrm>
              <a:off x="6165379" y="1616808"/>
              <a:ext cx="620077" cy="52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组合 54"/>
          <p:cNvGrpSpPr/>
          <p:nvPr/>
        </p:nvGrpSpPr>
        <p:grpSpPr bwMode="auto">
          <a:xfrm>
            <a:off x="6656388" y="1379538"/>
            <a:ext cx="814387" cy="954087"/>
            <a:chOff x="5415340" y="1494135"/>
            <a:chExt cx="812884" cy="954899"/>
          </a:xfrm>
        </p:grpSpPr>
        <p:sp>
          <p:nvSpPr>
            <p:cNvPr id="19485" name="矩形 17"/>
            <p:cNvSpPr>
              <a:spLocks noChangeArrowheads="1"/>
            </p:cNvSpPr>
            <p:nvPr/>
          </p:nvSpPr>
          <p:spPr bwMode="auto">
            <a:xfrm>
              <a:off x="5415340" y="1494135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 bwMode="auto">
            <a:xfrm>
              <a:off x="5641933" y="2032755"/>
              <a:ext cx="35969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72" name="组合 64"/>
          <p:cNvGrpSpPr/>
          <p:nvPr/>
        </p:nvGrpSpPr>
        <p:grpSpPr bwMode="auto">
          <a:xfrm>
            <a:off x="4975225" y="2187575"/>
            <a:ext cx="812800" cy="954088"/>
            <a:chOff x="5407059" y="1583953"/>
            <a:chExt cx="812884" cy="954899"/>
          </a:xfrm>
        </p:grpSpPr>
        <p:sp>
          <p:nvSpPr>
            <p:cNvPr id="19483" name="矩形 17"/>
            <p:cNvSpPr>
              <a:spLocks noChangeArrowheads="1"/>
            </p:cNvSpPr>
            <p:nvPr/>
          </p:nvSpPr>
          <p:spPr bwMode="auto">
            <a:xfrm>
              <a:off x="5407059" y="1583953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zh-CN" altLang="en-US" sz="28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 bwMode="auto">
            <a:xfrm>
              <a:off x="5561063" y="2035186"/>
              <a:ext cx="50487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 bwMode="auto">
          <a:xfrm>
            <a:off x="6659563" y="2206625"/>
            <a:ext cx="812800" cy="954088"/>
            <a:chOff x="5406258" y="1584198"/>
            <a:chExt cx="812884" cy="954899"/>
          </a:xfrm>
        </p:grpSpPr>
        <p:sp>
          <p:nvSpPr>
            <p:cNvPr id="19481" name="矩形 17"/>
            <p:cNvSpPr>
              <a:spLocks noChangeArrowheads="1"/>
            </p:cNvSpPr>
            <p:nvPr/>
          </p:nvSpPr>
          <p:spPr bwMode="auto">
            <a:xfrm>
              <a:off x="5406258" y="1584198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 bwMode="auto">
            <a:xfrm>
              <a:off x="5561849" y="2035431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4"/>
          <p:cNvGrpSpPr/>
          <p:nvPr/>
        </p:nvGrpSpPr>
        <p:grpSpPr bwMode="auto">
          <a:xfrm>
            <a:off x="6656388" y="3046413"/>
            <a:ext cx="812800" cy="954087"/>
            <a:chOff x="5422009" y="1557985"/>
            <a:chExt cx="812884" cy="954899"/>
          </a:xfrm>
        </p:grpSpPr>
        <p:sp>
          <p:nvSpPr>
            <p:cNvPr id="19479" name="矩形 17"/>
            <p:cNvSpPr>
              <a:spLocks noChangeArrowheads="1"/>
            </p:cNvSpPr>
            <p:nvPr/>
          </p:nvSpPr>
          <p:spPr bwMode="auto">
            <a:xfrm>
              <a:off x="5422009" y="1557985"/>
              <a:ext cx="812884" cy="954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28</a:t>
              </a:r>
              <a:endParaRPr lang="zh-CN" altLang="en-US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0" name="直接连接符 69"/>
            <p:cNvCxnSpPr/>
            <p:nvPr/>
          </p:nvCxnSpPr>
          <p:spPr bwMode="auto">
            <a:xfrm>
              <a:off x="5561723" y="2034640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矩形 70"/>
          <p:cNvSpPr>
            <a:spLocks noChangeArrowheads="1"/>
          </p:cNvSpPr>
          <p:nvPr/>
        </p:nvSpPr>
        <p:spPr bwMode="auto">
          <a:xfrm>
            <a:off x="755650" y="3937000"/>
            <a:ext cx="77771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分数加、减法的验算方法与整数加、减法的验算方法相同。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476" name="组合 74"/>
          <p:cNvGrpSpPr/>
          <p:nvPr/>
        </p:nvGrpSpPr>
        <p:grpSpPr bwMode="auto">
          <a:xfrm>
            <a:off x="455613" y="0"/>
            <a:ext cx="5927725" cy="854075"/>
            <a:chOff x="685873" y="133096"/>
            <a:chExt cx="5926811" cy="854477"/>
          </a:xfrm>
        </p:grpSpPr>
        <p:pic>
          <p:nvPicPr>
            <p:cNvPr id="19477" name="图片 7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258"/>
            <a:stretch>
              <a:fillRect/>
            </a:stretch>
          </p:blipFill>
          <p:spPr bwMode="auto">
            <a:xfrm>
              <a:off x="685873" y="133096"/>
              <a:ext cx="5926811" cy="854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" name="文本框 14"/>
            <p:cNvSpPr txBox="1">
              <a:spLocks noChangeArrowheads="1"/>
            </p:cNvSpPr>
            <p:nvPr/>
          </p:nvSpPr>
          <p:spPr bwMode="auto">
            <a:xfrm>
              <a:off x="1345506" y="158751"/>
              <a:ext cx="4716462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四、实践应用，加深理解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138535" y="784063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P94 </a:t>
            </a:r>
            <a:r>
              <a:rPr lang="zh-CN" altLang="en-US" sz="1400" b="1" dirty="0">
                <a:solidFill>
                  <a:srgbClr val="0070C0"/>
                </a:solidFill>
              </a:rPr>
              <a:t>做一做 第</a:t>
            </a:r>
            <a:r>
              <a:rPr lang="en-US" altLang="zh-CN" sz="1400" b="1" dirty="0">
                <a:solidFill>
                  <a:srgbClr val="0070C0"/>
                </a:solidFill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1042988" y="987425"/>
            <a:ext cx="1420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验算：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2500313" y="977900"/>
          <a:ext cx="224631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1" imgW="786765" imgH="393700" progId="Equation.DSMT4">
                  <p:embed/>
                </p:oleObj>
              </mc:Choice>
              <mc:Fallback>
                <p:oleObj name="Equation" r:id="rId1" imgW="786765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977900"/>
                        <a:ext cx="2246312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500313" y="2571750"/>
          <a:ext cx="358616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3" imgW="1256665" imgH="393700" progId="Equation.DSMT4">
                  <p:embed/>
                </p:oleObj>
              </mc:Choice>
              <mc:Fallback>
                <p:oleObj name="Equation" r:id="rId3" imgW="12566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0313" y="2571750"/>
                        <a:ext cx="3586162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539552" y="101176"/>
            <a:ext cx="7128147" cy="121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下面的计算对吗？把不对的在横线上改正过来。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507" name="组合 2"/>
          <p:cNvGrpSpPr/>
          <p:nvPr/>
        </p:nvGrpSpPr>
        <p:grpSpPr bwMode="auto">
          <a:xfrm>
            <a:off x="1506133" y="1160975"/>
            <a:ext cx="6792912" cy="1076325"/>
            <a:chOff x="1236436" y="1427396"/>
            <a:chExt cx="6793139" cy="1077000"/>
          </a:xfrm>
        </p:grpSpPr>
        <p:grpSp>
          <p:nvGrpSpPr>
            <p:cNvPr id="21585" name="组合 53"/>
            <p:cNvGrpSpPr/>
            <p:nvPr/>
          </p:nvGrpSpPr>
          <p:grpSpPr bwMode="auto">
            <a:xfrm>
              <a:off x="1236436" y="1428071"/>
              <a:ext cx="1627188" cy="1076325"/>
              <a:chOff x="5624348" y="1370541"/>
              <a:chExt cx="1625768" cy="1077218"/>
            </a:xfrm>
          </p:grpSpPr>
          <p:grpSp>
            <p:nvGrpSpPr>
              <p:cNvPr id="21592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1597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3459"/>
                  <a:ext cx="820048" cy="10778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 bwMode="auto">
                <a:xfrm>
                  <a:off x="5642161" y="2032407"/>
                  <a:ext cx="36006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93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1595" name="矩形 57"/>
                <p:cNvSpPr>
                  <a:spLocks noChangeArrowheads="1"/>
                </p:cNvSpPr>
                <p:nvPr/>
              </p:nvSpPr>
              <p:spPr bwMode="auto">
                <a:xfrm>
                  <a:off x="5422504" y="1506431"/>
                  <a:ext cx="805773" cy="10778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5" name="直接连接符 14"/>
                <p:cNvCxnSpPr/>
                <p:nvPr/>
              </p:nvCxnSpPr>
              <p:spPr bwMode="auto">
                <a:xfrm>
                  <a:off x="5646154" y="2045379"/>
                  <a:ext cx="3600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94" name="矩形 17"/>
              <p:cNvSpPr>
                <a:spLocks noChangeArrowheads="1"/>
              </p:cNvSpPr>
              <p:nvPr/>
            </p:nvSpPr>
            <p:spPr bwMode="auto">
              <a:xfrm>
                <a:off x="6127163" y="1606748"/>
                <a:ext cx="620192" cy="585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21586" name="组合 53"/>
            <p:cNvGrpSpPr/>
            <p:nvPr/>
          </p:nvGrpSpPr>
          <p:grpSpPr bwMode="auto">
            <a:xfrm>
              <a:off x="2623298" y="1427396"/>
              <a:ext cx="1139661" cy="1076325"/>
              <a:chOff x="5299861" y="1343998"/>
              <a:chExt cx="1138667" cy="1077218"/>
            </a:xfrm>
          </p:grpSpPr>
          <p:grpSp>
            <p:nvGrpSpPr>
              <p:cNvPr id="21588" name="组合 54"/>
              <p:cNvGrpSpPr/>
              <p:nvPr/>
            </p:nvGrpSpPr>
            <p:grpSpPr bwMode="auto">
              <a:xfrm>
                <a:off x="5625644" y="1343998"/>
                <a:ext cx="812884" cy="1077218"/>
                <a:chOff x="5416636" y="1467592"/>
                <a:chExt cx="812884" cy="1077218"/>
              </a:xfrm>
            </p:grpSpPr>
            <p:sp>
              <p:nvSpPr>
                <p:cNvPr id="21590" name="矩形 17"/>
                <p:cNvSpPr>
                  <a:spLocks noChangeArrowheads="1"/>
                </p:cNvSpPr>
                <p:nvPr/>
              </p:nvSpPr>
              <p:spPr bwMode="auto">
                <a:xfrm>
                  <a:off x="5416675" y="1467592"/>
                  <a:ext cx="812119" cy="10778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 bwMode="auto">
                <a:xfrm>
                  <a:off x="5649842" y="2006539"/>
                  <a:ext cx="35213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89" name="矩形 17"/>
              <p:cNvSpPr>
                <a:spLocks noChangeArrowheads="1"/>
              </p:cNvSpPr>
              <p:nvPr/>
            </p:nvSpPr>
            <p:spPr bwMode="auto">
              <a:xfrm>
                <a:off x="5300519" y="1617446"/>
                <a:ext cx="618606" cy="585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587" name="Text Box 2"/>
            <p:cNvSpPr txBox="1">
              <a:spLocks noChangeArrowheads="1"/>
            </p:cNvSpPr>
            <p:nvPr/>
          </p:nvSpPr>
          <p:spPr bwMode="auto">
            <a:xfrm>
              <a:off x="3476473" y="1665670"/>
              <a:ext cx="4553102" cy="58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     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_____________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1508" name="组合 18"/>
          <p:cNvGrpSpPr/>
          <p:nvPr/>
        </p:nvGrpSpPr>
        <p:grpSpPr bwMode="auto">
          <a:xfrm>
            <a:off x="1506133" y="2096013"/>
            <a:ext cx="6792912" cy="1076325"/>
            <a:chOff x="1741261" y="1928473"/>
            <a:chExt cx="6793139" cy="1076325"/>
          </a:xfrm>
        </p:grpSpPr>
        <p:grpSp>
          <p:nvGrpSpPr>
            <p:cNvPr id="21571" name="组合 53"/>
            <p:cNvGrpSpPr/>
            <p:nvPr/>
          </p:nvGrpSpPr>
          <p:grpSpPr bwMode="auto">
            <a:xfrm>
              <a:off x="1741261" y="1928473"/>
              <a:ext cx="1627188" cy="1076325"/>
              <a:chOff x="5624348" y="1370541"/>
              <a:chExt cx="1625768" cy="1077218"/>
            </a:xfrm>
          </p:grpSpPr>
          <p:grpSp>
            <p:nvGrpSpPr>
              <p:cNvPr id="21578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1583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20048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2" name="直接连接符 31"/>
                <p:cNvCxnSpPr/>
                <p:nvPr/>
              </p:nvCxnSpPr>
              <p:spPr bwMode="auto">
                <a:xfrm>
                  <a:off x="5642161" y="2032743"/>
                  <a:ext cx="36006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79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1581" name="矩形 57"/>
                <p:cNvSpPr>
                  <a:spLocks noChangeArrowheads="1"/>
                </p:cNvSpPr>
                <p:nvPr/>
              </p:nvSpPr>
              <p:spPr bwMode="auto">
                <a:xfrm>
                  <a:off x="5422504" y="1507107"/>
                  <a:ext cx="80577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0" name="直接连接符 29"/>
                <p:cNvCxnSpPr/>
                <p:nvPr/>
              </p:nvCxnSpPr>
              <p:spPr bwMode="auto">
                <a:xfrm>
                  <a:off x="5646154" y="2045715"/>
                  <a:ext cx="3600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80" name="矩形 17"/>
              <p:cNvSpPr>
                <a:spLocks noChangeArrowheads="1"/>
              </p:cNvSpPr>
              <p:nvPr/>
            </p:nvSpPr>
            <p:spPr bwMode="auto">
              <a:xfrm>
                <a:off x="6127163" y="1607274"/>
                <a:ext cx="62019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sp>
          <p:nvSpPr>
            <p:cNvPr id="21572" name="Text Box 2"/>
            <p:cNvSpPr txBox="1">
              <a:spLocks noChangeArrowheads="1"/>
            </p:cNvSpPr>
            <p:nvPr/>
          </p:nvSpPr>
          <p:spPr bwMode="auto">
            <a:xfrm>
              <a:off x="3981298" y="2174535"/>
              <a:ext cx="4553102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     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_____________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1573" name="组合 34"/>
            <p:cNvGrpSpPr/>
            <p:nvPr/>
          </p:nvGrpSpPr>
          <p:grpSpPr bwMode="auto">
            <a:xfrm>
              <a:off x="3080431" y="1928473"/>
              <a:ext cx="1235075" cy="1076325"/>
              <a:chOff x="9932988" y="5300663"/>
              <a:chExt cx="1235075" cy="1076325"/>
            </a:xfrm>
          </p:grpSpPr>
          <p:grpSp>
            <p:nvGrpSpPr>
              <p:cNvPr id="21574" name="组合 64"/>
              <p:cNvGrpSpPr/>
              <p:nvPr/>
            </p:nvGrpSpPr>
            <p:grpSpPr bwMode="auto">
              <a:xfrm>
                <a:off x="10355263" y="5300663"/>
                <a:ext cx="812800" cy="1076325"/>
                <a:chOff x="5407721" y="1496040"/>
                <a:chExt cx="812884" cy="1077218"/>
              </a:xfrm>
            </p:grpSpPr>
            <p:sp>
              <p:nvSpPr>
                <p:cNvPr id="21576" name="矩形 17"/>
                <p:cNvSpPr>
                  <a:spLocks noChangeArrowheads="1"/>
                </p:cNvSpPr>
                <p:nvPr/>
              </p:nvSpPr>
              <p:spPr bwMode="auto">
                <a:xfrm>
                  <a:off x="5408460" y="1496040"/>
                  <a:ext cx="81291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12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 bwMode="auto">
                <a:xfrm>
                  <a:off x="5562468" y="2034648"/>
                  <a:ext cx="5048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75" name="矩形 17"/>
              <p:cNvSpPr>
                <a:spLocks noChangeArrowheads="1"/>
              </p:cNvSpPr>
              <p:nvPr/>
            </p:nvSpPr>
            <p:spPr bwMode="auto">
              <a:xfrm>
                <a:off x="9933713" y="5546725"/>
                <a:ext cx="619146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1509" name="组合 21503"/>
          <p:cNvGrpSpPr/>
          <p:nvPr/>
        </p:nvGrpSpPr>
        <p:grpSpPr bwMode="auto">
          <a:xfrm>
            <a:off x="1506133" y="3007238"/>
            <a:ext cx="6772275" cy="1076325"/>
            <a:chOff x="1790700" y="2904562"/>
            <a:chExt cx="6772275" cy="1077218"/>
          </a:xfrm>
        </p:grpSpPr>
        <p:grpSp>
          <p:nvGrpSpPr>
            <p:cNvPr id="21557" name="组合 53"/>
            <p:cNvGrpSpPr/>
            <p:nvPr/>
          </p:nvGrpSpPr>
          <p:grpSpPr bwMode="auto">
            <a:xfrm>
              <a:off x="1790700" y="2904562"/>
              <a:ext cx="1627188" cy="1077218"/>
              <a:chOff x="5624348" y="1370541"/>
              <a:chExt cx="1625768" cy="1078112"/>
            </a:xfrm>
          </p:grpSpPr>
          <p:grpSp>
            <p:nvGrpSpPr>
              <p:cNvPr id="21564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21569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7" name="直接连接符 46"/>
                <p:cNvCxnSpPr/>
                <p:nvPr/>
              </p:nvCxnSpPr>
              <p:spPr bwMode="auto">
                <a:xfrm>
                  <a:off x="5570779" y="2033190"/>
                  <a:ext cx="50279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65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1567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65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5" name="直接连接符 44"/>
                <p:cNvCxnSpPr/>
                <p:nvPr/>
              </p:nvCxnSpPr>
              <p:spPr bwMode="auto">
                <a:xfrm>
                  <a:off x="5646119" y="2044573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66" name="矩形 17"/>
              <p:cNvSpPr>
                <a:spLocks noChangeArrowheads="1"/>
              </p:cNvSpPr>
              <p:nvPr/>
            </p:nvSpPr>
            <p:spPr bwMode="auto">
              <a:xfrm>
                <a:off x="6165213" y="1617012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21558" name="组合 53"/>
            <p:cNvGrpSpPr/>
            <p:nvPr/>
          </p:nvGrpSpPr>
          <p:grpSpPr bwMode="auto">
            <a:xfrm>
              <a:off x="3156699" y="2905009"/>
              <a:ext cx="1138364" cy="1076325"/>
              <a:chOff x="5299861" y="1370541"/>
              <a:chExt cx="1137371" cy="1077218"/>
            </a:xfrm>
          </p:grpSpPr>
          <p:grpSp>
            <p:nvGrpSpPr>
              <p:cNvPr id="21560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1562" name="矩形 17"/>
                <p:cNvSpPr>
                  <a:spLocks noChangeArrowheads="1"/>
                </p:cNvSpPr>
                <p:nvPr/>
              </p:nvSpPr>
              <p:spPr bwMode="auto">
                <a:xfrm>
                  <a:off x="5415258" y="1493687"/>
                  <a:ext cx="813677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0" name="直接连接符 39"/>
                <p:cNvCxnSpPr/>
                <p:nvPr/>
              </p:nvCxnSpPr>
              <p:spPr bwMode="auto">
                <a:xfrm>
                  <a:off x="5642073" y="2032742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61" name="矩形 17"/>
              <p:cNvSpPr>
                <a:spLocks noChangeArrowheads="1"/>
              </p:cNvSpPr>
              <p:nvPr/>
            </p:nvSpPr>
            <p:spPr bwMode="auto">
              <a:xfrm>
                <a:off x="5299113" y="1616564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559" name="Text Box 2"/>
            <p:cNvSpPr txBox="1">
              <a:spLocks noChangeArrowheads="1"/>
            </p:cNvSpPr>
            <p:nvPr/>
          </p:nvSpPr>
          <p:spPr bwMode="auto">
            <a:xfrm>
              <a:off x="4010025" y="3150828"/>
              <a:ext cx="4552950" cy="584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     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_____________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1510" name="组合 92"/>
          <p:cNvGrpSpPr/>
          <p:nvPr/>
        </p:nvGrpSpPr>
        <p:grpSpPr bwMode="auto">
          <a:xfrm>
            <a:off x="1506133" y="3918463"/>
            <a:ext cx="6792912" cy="1076325"/>
            <a:chOff x="1741261" y="1928473"/>
            <a:chExt cx="6793139" cy="1076325"/>
          </a:xfrm>
        </p:grpSpPr>
        <p:grpSp>
          <p:nvGrpSpPr>
            <p:cNvPr id="21543" name="组合 53"/>
            <p:cNvGrpSpPr/>
            <p:nvPr/>
          </p:nvGrpSpPr>
          <p:grpSpPr bwMode="auto">
            <a:xfrm>
              <a:off x="1741261" y="1928473"/>
              <a:ext cx="1627188" cy="1076325"/>
              <a:chOff x="5624348" y="1370541"/>
              <a:chExt cx="1625768" cy="1077218"/>
            </a:xfrm>
          </p:grpSpPr>
          <p:grpSp>
            <p:nvGrpSpPr>
              <p:cNvPr id="21550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1555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20048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62" name="直接连接符 61"/>
                <p:cNvCxnSpPr/>
                <p:nvPr/>
              </p:nvCxnSpPr>
              <p:spPr bwMode="auto">
                <a:xfrm>
                  <a:off x="5642161" y="2032743"/>
                  <a:ext cx="36006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51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1553" name="矩形 57"/>
                <p:cNvSpPr>
                  <a:spLocks noChangeArrowheads="1"/>
                </p:cNvSpPr>
                <p:nvPr/>
              </p:nvSpPr>
              <p:spPr bwMode="auto">
                <a:xfrm>
                  <a:off x="5422504" y="1507107"/>
                  <a:ext cx="80577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60" name="直接连接符 59"/>
                <p:cNvCxnSpPr/>
                <p:nvPr/>
              </p:nvCxnSpPr>
              <p:spPr bwMode="auto">
                <a:xfrm>
                  <a:off x="5646154" y="2045715"/>
                  <a:ext cx="3600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52" name="矩形 17"/>
              <p:cNvSpPr>
                <a:spLocks noChangeArrowheads="1"/>
              </p:cNvSpPr>
              <p:nvPr/>
            </p:nvSpPr>
            <p:spPr bwMode="auto">
              <a:xfrm>
                <a:off x="6127163" y="1607274"/>
                <a:ext cx="62019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sp>
          <p:nvSpPr>
            <p:cNvPr id="21544" name="Text Box 2"/>
            <p:cNvSpPr txBox="1">
              <a:spLocks noChangeArrowheads="1"/>
            </p:cNvSpPr>
            <p:nvPr/>
          </p:nvSpPr>
          <p:spPr bwMode="auto">
            <a:xfrm>
              <a:off x="3981298" y="2174535"/>
              <a:ext cx="4553102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     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_____________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1545" name="组合 95"/>
            <p:cNvGrpSpPr/>
            <p:nvPr/>
          </p:nvGrpSpPr>
          <p:grpSpPr bwMode="auto">
            <a:xfrm>
              <a:off x="3080431" y="1928473"/>
              <a:ext cx="1235075" cy="1076325"/>
              <a:chOff x="9932988" y="5300663"/>
              <a:chExt cx="1235075" cy="1076325"/>
            </a:xfrm>
          </p:grpSpPr>
          <p:grpSp>
            <p:nvGrpSpPr>
              <p:cNvPr id="21546" name="组合 64"/>
              <p:cNvGrpSpPr/>
              <p:nvPr/>
            </p:nvGrpSpPr>
            <p:grpSpPr bwMode="auto">
              <a:xfrm>
                <a:off x="10355263" y="5300663"/>
                <a:ext cx="812800" cy="1076325"/>
                <a:chOff x="5407721" y="1496040"/>
                <a:chExt cx="812884" cy="1077218"/>
              </a:xfrm>
            </p:grpSpPr>
            <p:sp>
              <p:nvSpPr>
                <p:cNvPr id="21548" name="矩形 17"/>
                <p:cNvSpPr>
                  <a:spLocks noChangeArrowheads="1"/>
                </p:cNvSpPr>
                <p:nvPr/>
              </p:nvSpPr>
              <p:spPr bwMode="auto">
                <a:xfrm>
                  <a:off x="5408460" y="1496040"/>
                  <a:ext cx="81291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14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5" name="直接连接符 54"/>
                <p:cNvCxnSpPr/>
                <p:nvPr/>
              </p:nvCxnSpPr>
              <p:spPr bwMode="auto">
                <a:xfrm>
                  <a:off x="5562468" y="2034648"/>
                  <a:ext cx="5048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47" name="矩形 17"/>
              <p:cNvSpPr>
                <a:spLocks noChangeArrowheads="1"/>
              </p:cNvSpPr>
              <p:nvPr/>
            </p:nvSpPr>
            <p:spPr bwMode="auto">
              <a:xfrm>
                <a:off x="9933713" y="5546725"/>
                <a:ext cx="619146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4166783" y="1319725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4185833" y="2291275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65" name="组合 64"/>
          <p:cNvGrpSpPr/>
          <p:nvPr/>
        </p:nvGrpSpPr>
        <p:grpSpPr bwMode="auto">
          <a:xfrm>
            <a:off x="5173258" y="1876938"/>
            <a:ext cx="2573337" cy="1076325"/>
            <a:chOff x="1741261" y="1928473"/>
            <a:chExt cx="2574245" cy="1076325"/>
          </a:xfrm>
        </p:grpSpPr>
        <p:grpSp>
          <p:nvGrpSpPr>
            <p:cNvPr id="21530" name="组合 53"/>
            <p:cNvGrpSpPr/>
            <p:nvPr/>
          </p:nvGrpSpPr>
          <p:grpSpPr bwMode="auto">
            <a:xfrm>
              <a:off x="1741261" y="1928473"/>
              <a:ext cx="1627188" cy="1076325"/>
              <a:chOff x="5624348" y="1370541"/>
              <a:chExt cx="1625768" cy="1077218"/>
            </a:xfrm>
          </p:grpSpPr>
          <p:grpSp>
            <p:nvGrpSpPr>
              <p:cNvPr id="21536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1541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20310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78" name="直接连接符 77"/>
                <p:cNvCxnSpPr/>
                <p:nvPr/>
              </p:nvCxnSpPr>
              <p:spPr bwMode="auto">
                <a:xfrm>
                  <a:off x="5629541" y="2032743"/>
                  <a:ext cx="36017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37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1539" name="矩形 57"/>
                <p:cNvSpPr>
                  <a:spLocks noChangeArrowheads="1"/>
                </p:cNvSpPr>
                <p:nvPr/>
              </p:nvSpPr>
              <p:spPr bwMode="auto">
                <a:xfrm>
                  <a:off x="5422766" y="1507107"/>
                  <a:ext cx="80603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76" name="直接连接符 75"/>
                <p:cNvCxnSpPr/>
                <p:nvPr/>
              </p:nvCxnSpPr>
              <p:spPr bwMode="auto">
                <a:xfrm>
                  <a:off x="5692501" y="2045715"/>
                  <a:ext cx="314162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38" name="矩形 17"/>
              <p:cNvSpPr>
                <a:spLocks noChangeArrowheads="1"/>
              </p:cNvSpPr>
              <p:nvPr/>
            </p:nvSpPr>
            <p:spPr bwMode="auto">
              <a:xfrm>
                <a:off x="6127323" y="1607274"/>
                <a:ext cx="620390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21531" name="组合 118"/>
            <p:cNvGrpSpPr/>
            <p:nvPr/>
          </p:nvGrpSpPr>
          <p:grpSpPr bwMode="auto">
            <a:xfrm>
              <a:off x="3080431" y="1928473"/>
              <a:ext cx="1235075" cy="1076325"/>
              <a:chOff x="9932988" y="5300663"/>
              <a:chExt cx="1235075" cy="1076325"/>
            </a:xfrm>
          </p:grpSpPr>
          <p:grpSp>
            <p:nvGrpSpPr>
              <p:cNvPr id="21532" name="组合 64"/>
              <p:cNvGrpSpPr/>
              <p:nvPr/>
            </p:nvGrpSpPr>
            <p:grpSpPr bwMode="auto">
              <a:xfrm>
                <a:off x="10355263" y="5300663"/>
                <a:ext cx="812800" cy="1076325"/>
                <a:chOff x="5407721" y="1496040"/>
                <a:chExt cx="812884" cy="1077218"/>
              </a:xfrm>
            </p:grpSpPr>
            <p:sp>
              <p:nvSpPr>
                <p:cNvPr id="21534" name="矩形 17"/>
                <p:cNvSpPr>
                  <a:spLocks noChangeArrowheads="1"/>
                </p:cNvSpPr>
                <p:nvPr/>
              </p:nvSpPr>
              <p:spPr bwMode="auto">
                <a:xfrm>
                  <a:off x="5407434" y="1496040"/>
                  <a:ext cx="81317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71" name="直接连接符 70"/>
                <p:cNvCxnSpPr/>
                <p:nvPr/>
              </p:nvCxnSpPr>
              <p:spPr bwMode="auto">
                <a:xfrm>
                  <a:off x="5561492" y="2034648"/>
                  <a:ext cx="50505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33" name="矩形 17"/>
              <p:cNvSpPr>
                <a:spLocks noChangeArrowheads="1"/>
              </p:cNvSpPr>
              <p:nvPr/>
            </p:nvSpPr>
            <p:spPr bwMode="auto">
              <a:xfrm>
                <a:off x="9932552" y="5546725"/>
                <a:ext cx="619344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9" name="组合 21506"/>
          <p:cNvGrpSpPr/>
          <p:nvPr/>
        </p:nvGrpSpPr>
        <p:grpSpPr bwMode="auto">
          <a:xfrm>
            <a:off x="5139920" y="2796100"/>
            <a:ext cx="2605088" cy="1085850"/>
            <a:chOff x="5299074" y="2520717"/>
            <a:chExt cx="2605088" cy="1086296"/>
          </a:xfrm>
        </p:grpSpPr>
        <p:grpSp>
          <p:nvGrpSpPr>
            <p:cNvPr id="21517" name="组合 53"/>
            <p:cNvGrpSpPr/>
            <p:nvPr/>
          </p:nvGrpSpPr>
          <p:grpSpPr bwMode="auto">
            <a:xfrm>
              <a:off x="5299074" y="2529795"/>
              <a:ext cx="1627188" cy="1077218"/>
              <a:chOff x="5624348" y="1370541"/>
              <a:chExt cx="1625768" cy="1078112"/>
            </a:xfrm>
          </p:grpSpPr>
          <p:grpSp>
            <p:nvGrpSpPr>
              <p:cNvPr id="21523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21528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587"/>
                  <a:ext cx="820022" cy="10776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92" name="直接连接符 91"/>
                <p:cNvCxnSpPr/>
                <p:nvPr/>
              </p:nvCxnSpPr>
              <p:spPr bwMode="auto">
                <a:xfrm>
                  <a:off x="5570779" y="2033417"/>
                  <a:ext cx="50279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24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1526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3" y="1507559"/>
                  <a:ext cx="812091" cy="10760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90" name="直接连接符 89"/>
                <p:cNvCxnSpPr/>
                <p:nvPr/>
              </p:nvCxnSpPr>
              <p:spPr bwMode="auto">
                <a:xfrm>
                  <a:off x="5646119" y="2044799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25" name="矩形 17"/>
              <p:cNvSpPr>
                <a:spLocks noChangeArrowheads="1"/>
              </p:cNvSpPr>
              <p:nvPr/>
            </p:nvSpPr>
            <p:spPr bwMode="auto">
              <a:xfrm>
                <a:off x="6165214" y="1598287"/>
                <a:ext cx="620170" cy="584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21518" name="组合 151"/>
            <p:cNvGrpSpPr/>
            <p:nvPr/>
          </p:nvGrpSpPr>
          <p:grpSpPr bwMode="auto">
            <a:xfrm>
              <a:off x="6669087" y="2520717"/>
              <a:ext cx="1235075" cy="1076325"/>
              <a:chOff x="9932988" y="5300663"/>
              <a:chExt cx="1235075" cy="1076325"/>
            </a:xfrm>
          </p:grpSpPr>
          <p:grpSp>
            <p:nvGrpSpPr>
              <p:cNvPr id="21519" name="组合 64"/>
              <p:cNvGrpSpPr/>
              <p:nvPr/>
            </p:nvGrpSpPr>
            <p:grpSpPr bwMode="auto">
              <a:xfrm>
                <a:off x="10355263" y="5300663"/>
                <a:ext cx="812800" cy="1076325"/>
                <a:chOff x="5407721" y="1496040"/>
                <a:chExt cx="812884" cy="1077218"/>
              </a:xfrm>
            </p:grpSpPr>
            <p:sp>
              <p:nvSpPr>
                <p:cNvPr id="21521" name="矩形 17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884" cy="10776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85" name="直接连接符 84"/>
                <p:cNvCxnSpPr/>
                <p:nvPr/>
              </p:nvCxnSpPr>
              <p:spPr bwMode="auto">
                <a:xfrm>
                  <a:off x="5561724" y="2034871"/>
                  <a:ext cx="504877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20" name="矩形 17"/>
              <p:cNvSpPr>
                <a:spLocks noChangeArrowheads="1"/>
              </p:cNvSpPr>
              <p:nvPr/>
            </p:nvSpPr>
            <p:spPr bwMode="auto">
              <a:xfrm>
                <a:off x="9932988" y="5546827"/>
                <a:ext cx="619125" cy="584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93" name="矩形 92"/>
          <p:cNvSpPr>
            <a:spLocks noChangeArrowheads="1"/>
          </p:cNvSpPr>
          <p:nvPr/>
        </p:nvSpPr>
        <p:spPr bwMode="auto">
          <a:xfrm>
            <a:off x="4185833" y="3186625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94" name="矩形 93"/>
          <p:cNvSpPr>
            <a:spLocks noChangeArrowheads="1"/>
          </p:cNvSpPr>
          <p:nvPr/>
        </p:nvSpPr>
        <p:spPr bwMode="auto">
          <a:xfrm>
            <a:off x="4157258" y="4120075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10440" y="773496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P95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练习二十四 第</a:t>
            </a:r>
            <a:r>
              <a:rPr lang="en-US" altLang="zh-CN" sz="1400" b="1" dirty="0">
                <a:solidFill>
                  <a:srgbClr val="0070C0"/>
                </a:solidFill>
              </a:rPr>
              <a:t>5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93" grpId="0"/>
      <p:bldP spid="9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19932" y="736224"/>
            <a:ext cx="8208912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妈妈用玉米面和黄豆面做面饼。玉米面用了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，黄豆面用了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，用的玉米面比黄豆面多多少千克？玉米面和黄豆面一共用了多少千克？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531" name="组合 54"/>
          <p:cNvGrpSpPr/>
          <p:nvPr/>
        </p:nvGrpSpPr>
        <p:grpSpPr bwMode="auto">
          <a:xfrm>
            <a:off x="1787526" y="1347614"/>
            <a:ext cx="801687" cy="1076325"/>
            <a:chOff x="5415340" y="1494135"/>
            <a:chExt cx="812884" cy="1077218"/>
          </a:xfrm>
        </p:grpSpPr>
        <p:sp>
          <p:nvSpPr>
            <p:cNvPr id="22536" name="矩形 17"/>
            <p:cNvSpPr>
              <a:spLocks noChangeArrowheads="1"/>
            </p:cNvSpPr>
            <p:nvPr/>
          </p:nvSpPr>
          <p:spPr bwMode="auto">
            <a:xfrm>
              <a:off x="5415340" y="1494135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 bwMode="auto">
            <a:xfrm>
              <a:off x="5642303" y="2032745"/>
              <a:ext cx="35895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2" name="组合 55"/>
          <p:cNvGrpSpPr/>
          <p:nvPr/>
        </p:nvGrpSpPr>
        <p:grpSpPr bwMode="auto">
          <a:xfrm>
            <a:off x="5436096" y="1347614"/>
            <a:ext cx="803275" cy="1076325"/>
            <a:chOff x="5415340" y="1507107"/>
            <a:chExt cx="812884" cy="1077218"/>
          </a:xfrm>
        </p:grpSpPr>
        <p:sp>
          <p:nvSpPr>
            <p:cNvPr id="22534" name="矩形 57"/>
            <p:cNvSpPr>
              <a:spLocks noChangeArrowheads="1"/>
            </p:cNvSpPr>
            <p:nvPr/>
          </p:nvSpPr>
          <p:spPr bwMode="auto">
            <a:xfrm>
              <a:off x="5415340" y="1507107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 bwMode="auto">
            <a:xfrm>
              <a:off x="5646675" y="2045715"/>
              <a:ext cx="35985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5202238" y="311348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P94 </a:t>
            </a:r>
            <a:r>
              <a:rPr lang="zh-CN" altLang="en-US" sz="1400" b="1" dirty="0">
                <a:solidFill>
                  <a:srgbClr val="0070C0"/>
                </a:solidFill>
              </a:rPr>
              <a:t>做一做 第</a:t>
            </a:r>
            <a:r>
              <a:rPr lang="en-US" altLang="zh-CN" sz="1400" b="1" dirty="0">
                <a:solidFill>
                  <a:srgbClr val="0070C0"/>
                </a:solidFill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31"/>
          <p:cNvSpPr txBox="1">
            <a:spLocks noChangeArrowheads="1"/>
          </p:cNvSpPr>
          <p:nvPr/>
        </p:nvSpPr>
        <p:spPr bwMode="auto">
          <a:xfrm>
            <a:off x="763588" y="2754313"/>
            <a:ext cx="1296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检验：</a:t>
            </a:r>
            <a:endParaRPr lang="zh-CN" altLang="en-US" sz="3200" b="1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Group 48"/>
          <p:cNvGrpSpPr/>
          <p:nvPr/>
        </p:nvGrpSpPr>
        <p:grpSpPr bwMode="auto">
          <a:xfrm>
            <a:off x="915988" y="1389063"/>
            <a:ext cx="6069013" cy="1279525"/>
            <a:chOff x="2580" y="1558"/>
            <a:chExt cx="3823" cy="806"/>
          </a:xfrm>
        </p:grpSpPr>
        <p:pic>
          <p:nvPicPr>
            <p:cNvPr id="23643" name="Picture 1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0" y="1558"/>
              <a:ext cx="480" cy="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44" name="AutoShape 27"/>
            <p:cNvSpPr>
              <a:spLocks noChangeArrowheads="1"/>
            </p:cNvSpPr>
            <p:nvPr/>
          </p:nvSpPr>
          <p:spPr bwMode="auto">
            <a:xfrm>
              <a:off x="3289" y="1728"/>
              <a:ext cx="3114" cy="408"/>
            </a:xfrm>
            <a:prstGeom prst="wedgeRoundRectCallout">
              <a:avLst>
                <a:gd name="adj1" fmla="val -55648"/>
                <a:gd name="adj2" fmla="val 1881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怎样检验结果是否正确？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组合 53"/>
          <p:cNvGrpSpPr/>
          <p:nvPr/>
        </p:nvGrpSpPr>
        <p:grpSpPr bwMode="auto">
          <a:xfrm>
            <a:off x="2868613" y="455613"/>
            <a:ext cx="1627187" cy="1076325"/>
            <a:chOff x="5624348" y="1370541"/>
            <a:chExt cx="1625768" cy="1077218"/>
          </a:xfrm>
        </p:grpSpPr>
        <p:grpSp>
          <p:nvGrpSpPr>
            <p:cNvPr id="23616" name="组合 54"/>
            <p:cNvGrpSpPr/>
            <p:nvPr/>
          </p:nvGrpSpPr>
          <p:grpSpPr bwMode="auto">
            <a:xfrm>
              <a:off x="5624348" y="1370541"/>
              <a:ext cx="812884" cy="1077218"/>
              <a:chOff x="5415340" y="1494135"/>
              <a:chExt cx="812884" cy="1077218"/>
            </a:xfrm>
          </p:grpSpPr>
          <p:sp>
            <p:nvSpPr>
              <p:cNvPr id="23621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21607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 bwMode="auto">
              <a:xfrm>
                <a:off x="5642154" y="2032743"/>
                <a:ext cx="3600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617" name="组合 55"/>
            <p:cNvGrpSpPr/>
            <p:nvPr/>
          </p:nvGrpSpPr>
          <p:grpSpPr bwMode="auto">
            <a:xfrm>
              <a:off x="6437232" y="1370541"/>
              <a:ext cx="812884" cy="1077218"/>
              <a:chOff x="5415340" y="1507107"/>
              <a:chExt cx="812884" cy="1077218"/>
            </a:xfrm>
          </p:grpSpPr>
          <p:sp>
            <p:nvSpPr>
              <p:cNvPr id="23619" name="矩形 57"/>
              <p:cNvSpPr>
                <a:spLocks noChangeArrowheads="1"/>
              </p:cNvSpPr>
              <p:nvPr/>
            </p:nvSpPr>
            <p:spPr bwMode="auto">
              <a:xfrm>
                <a:off x="5416133" y="1507107"/>
                <a:ext cx="8120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 bwMode="auto">
              <a:xfrm>
                <a:off x="5646119" y="2045715"/>
                <a:ext cx="3600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618" name="矩形 17"/>
            <p:cNvSpPr>
              <a:spLocks noChangeArrowheads="1"/>
            </p:cNvSpPr>
            <p:nvPr/>
          </p:nvSpPr>
          <p:spPr bwMode="auto">
            <a:xfrm>
              <a:off x="6127147" y="1607274"/>
              <a:ext cx="620170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4197350" y="455613"/>
            <a:ext cx="2117725" cy="1076325"/>
            <a:chOff x="6472238" y="5300663"/>
            <a:chExt cx="2117725" cy="1076325"/>
          </a:xfrm>
        </p:grpSpPr>
        <p:grpSp>
          <p:nvGrpSpPr>
            <p:cNvPr id="23607" name="组合 63"/>
            <p:cNvGrpSpPr/>
            <p:nvPr/>
          </p:nvGrpSpPr>
          <p:grpSpPr bwMode="auto">
            <a:xfrm>
              <a:off x="6894513" y="5300663"/>
              <a:ext cx="1695450" cy="1076325"/>
              <a:chOff x="5616729" y="2709790"/>
              <a:chExt cx="1694809" cy="1077218"/>
            </a:xfrm>
          </p:grpSpPr>
          <p:grpSp>
            <p:nvGrpSpPr>
              <p:cNvPr id="23609" name="组合 64"/>
              <p:cNvGrpSpPr/>
              <p:nvPr/>
            </p:nvGrpSpPr>
            <p:grpSpPr bwMode="auto">
              <a:xfrm>
                <a:off x="5616729" y="2709790"/>
                <a:ext cx="812884" cy="1077218"/>
                <a:chOff x="5407721" y="1496040"/>
                <a:chExt cx="812884" cy="1077218"/>
              </a:xfrm>
            </p:grpSpPr>
            <p:sp>
              <p:nvSpPr>
                <p:cNvPr id="23614" name="矩形 17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16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7" name="直接连接符 46"/>
                <p:cNvCxnSpPr/>
                <p:nvPr/>
              </p:nvCxnSpPr>
              <p:spPr bwMode="auto">
                <a:xfrm>
                  <a:off x="5561651" y="2034648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610" name="矩形 17"/>
              <p:cNvSpPr>
                <a:spLocks noChangeArrowheads="1"/>
              </p:cNvSpPr>
              <p:nvPr/>
            </p:nvSpPr>
            <p:spPr bwMode="auto">
              <a:xfrm>
                <a:off x="6165796" y="2946523"/>
                <a:ext cx="61889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3611" name="组合 66"/>
              <p:cNvGrpSpPr/>
              <p:nvPr/>
            </p:nvGrpSpPr>
            <p:grpSpPr bwMode="auto">
              <a:xfrm>
                <a:off x="6498654" y="2709790"/>
                <a:ext cx="812884" cy="1077218"/>
                <a:chOff x="5415340" y="1489962"/>
                <a:chExt cx="812884" cy="1077218"/>
              </a:xfrm>
            </p:grpSpPr>
            <p:sp>
              <p:nvSpPr>
                <p:cNvPr id="23612" name="矩形 17"/>
                <p:cNvSpPr>
                  <a:spLocks noChangeArrowheads="1"/>
                </p:cNvSpPr>
                <p:nvPr/>
              </p:nvSpPr>
              <p:spPr bwMode="auto">
                <a:xfrm>
                  <a:off x="5415731" y="1489962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5" name="直接连接符 44"/>
                <p:cNvCxnSpPr/>
                <p:nvPr/>
              </p:nvCxnSpPr>
              <p:spPr bwMode="auto">
                <a:xfrm>
                  <a:off x="5569661" y="2028570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608" name="矩形 17"/>
            <p:cNvSpPr>
              <a:spLocks noChangeArrowheads="1"/>
            </p:cNvSpPr>
            <p:nvPr/>
          </p:nvSpPr>
          <p:spPr bwMode="auto">
            <a:xfrm>
              <a:off x="6472238" y="554672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 bwMode="auto">
          <a:xfrm>
            <a:off x="6096000" y="455613"/>
            <a:ext cx="1235075" cy="1076325"/>
            <a:chOff x="9932988" y="5300663"/>
            <a:chExt cx="1235075" cy="1076325"/>
          </a:xfrm>
        </p:grpSpPr>
        <p:grpSp>
          <p:nvGrpSpPr>
            <p:cNvPr id="23603" name="组合 64"/>
            <p:cNvGrpSpPr/>
            <p:nvPr/>
          </p:nvGrpSpPr>
          <p:grpSpPr bwMode="auto">
            <a:xfrm>
              <a:off x="10355263" y="5300663"/>
              <a:ext cx="812800" cy="1076325"/>
              <a:chOff x="5407721" y="1496040"/>
              <a:chExt cx="812884" cy="1077218"/>
            </a:xfrm>
          </p:grpSpPr>
          <p:sp>
            <p:nvSpPr>
              <p:cNvPr id="23605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88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 bwMode="auto">
              <a:xfrm>
                <a:off x="5561725" y="2034648"/>
                <a:ext cx="50487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604" name="矩形 17"/>
            <p:cNvSpPr>
              <a:spLocks noChangeArrowheads="1"/>
            </p:cNvSpPr>
            <p:nvPr/>
          </p:nvSpPr>
          <p:spPr bwMode="auto">
            <a:xfrm>
              <a:off x="9932988" y="554672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 bwMode="auto">
          <a:xfrm>
            <a:off x="1879600" y="2576513"/>
            <a:ext cx="1627188" cy="1076325"/>
            <a:chOff x="5624348" y="1370541"/>
            <a:chExt cx="1625768" cy="1078112"/>
          </a:xfrm>
        </p:grpSpPr>
        <p:grpSp>
          <p:nvGrpSpPr>
            <p:cNvPr id="23596" name="组合 54"/>
            <p:cNvGrpSpPr/>
            <p:nvPr/>
          </p:nvGrpSpPr>
          <p:grpSpPr bwMode="auto">
            <a:xfrm>
              <a:off x="5624348" y="1370541"/>
              <a:ext cx="812884" cy="1078112"/>
              <a:chOff x="5415340" y="1494135"/>
              <a:chExt cx="812884" cy="1078112"/>
            </a:xfrm>
          </p:grpSpPr>
          <p:sp>
            <p:nvSpPr>
              <p:cNvPr id="23601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13676" cy="1078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0" name="直接连接符 59"/>
              <p:cNvCxnSpPr/>
              <p:nvPr/>
            </p:nvCxnSpPr>
            <p:spPr bwMode="auto">
              <a:xfrm>
                <a:off x="5570779" y="2033190"/>
                <a:ext cx="502799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97" name="组合 55"/>
            <p:cNvGrpSpPr/>
            <p:nvPr/>
          </p:nvGrpSpPr>
          <p:grpSpPr bwMode="auto">
            <a:xfrm>
              <a:off x="6437232" y="1370541"/>
              <a:ext cx="812884" cy="1077218"/>
              <a:chOff x="5415340" y="1507107"/>
              <a:chExt cx="812884" cy="1077218"/>
            </a:xfrm>
          </p:grpSpPr>
          <p:sp>
            <p:nvSpPr>
              <p:cNvPr id="23599" name="矩形 56"/>
              <p:cNvSpPr>
                <a:spLocks noChangeArrowheads="1"/>
              </p:cNvSpPr>
              <p:nvPr/>
            </p:nvSpPr>
            <p:spPr bwMode="auto">
              <a:xfrm>
                <a:off x="5416132" y="1507107"/>
                <a:ext cx="812091" cy="1076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8" name="直接连接符 57"/>
              <p:cNvCxnSpPr/>
              <p:nvPr/>
            </p:nvCxnSpPr>
            <p:spPr bwMode="auto">
              <a:xfrm>
                <a:off x="5646119" y="2044573"/>
                <a:ext cx="360049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98" name="矩形 17"/>
            <p:cNvSpPr>
              <a:spLocks noChangeArrowheads="1"/>
            </p:cNvSpPr>
            <p:nvPr/>
          </p:nvSpPr>
          <p:spPr bwMode="auto">
            <a:xfrm>
              <a:off x="6165213" y="1617012"/>
              <a:ext cx="620172" cy="585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 bwMode="auto">
          <a:xfrm>
            <a:off x="3208338" y="2576513"/>
            <a:ext cx="2117725" cy="1076325"/>
            <a:chOff x="6472238" y="5300663"/>
            <a:chExt cx="2117725" cy="1076325"/>
          </a:xfrm>
        </p:grpSpPr>
        <p:grpSp>
          <p:nvGrpSpPr>
            <p:cNvPr id="23587" name="组合 63"/>
            <p:cNvGrpSpPr/>
            <p:nvPr/>
          </p:nvGrpSpPr>
          <p:grpSpPr bwMode="auto">
            <a:xfrm>
              <a:off x="6894513" y="5300663"/>
              <a:ext cx="1695450" cy="1076325"/>
              <a:chOff x="5616729" y="2709790"/>
              <a:chExt cx="1694809" cy="1077218"/>
            </a:xfrm>
          </p:grpSpPr>
          <p:grpSp>
            <p:nvGrpSpPr>
              <p:cNvPr id="23589" name="组合 64"/>
              <p:cNvGrpSpPr/>
              <p:nvPr/>
            </p:nvGrpSpPr>
            <p:grpSpPr bwMode="auto">
              <a:xfrm>
                <a:off x="5616729" y="2709790"/>
                <a:ext cx="812884" cy="1077218"/>
                <a:chOff x="5407721" y="1496040"/>
                <a:chExt cx="812884" cy="1077218"/>
              </a:xfrm>
            </p:grpSpPr>
            <p:sp>
              <p:nvSpPr>
                <p:cNvPr id="23594" name="矩形 17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7030A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7030A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0" name="直接连接符 69"/>
                <p:cNvCxnSpPr/>
                <p:nvPr/>
              </p:nvCxnSpPr>
              <p:spPr bwMode="auto">
                <a:xfrm>
                  <a:off x="5561650" y="2034648"/>
                  <a:ext cx="504634" cy="0"/>
                </a:xfrm>
                <a:prstGeom prst="line">
                  <a:avLst/>
                </a:pr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590" name="矩形 17"/>
              <p:cNvSpPr>
                <a:spLocks noChangeArrowheads="1"/>
              </p:cNvSpPr>
              <p:nvPr/>
            </p:nvSpPr>
            <p:spPr bwMode="auto">
              <a:xfrm>
                <a:off x="6165796" y="2956056"/>
                <a:ext cx="61889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3591" name="组合 66"/>
              <p:cNvGrpSpPr/>
              <p:nvPr/>
            </p:nvGrpSpPr>
            <p:grpSpPr bwMode="auto">
              <a:xfrm>
                <a:off x="6498654" y="2709790"/>
                <a:ext cx="812884" cy="1077218"/>
                <a:chOff x="5415340" y="1489962"/>
                <a:chExt cx="812884" cy="1077218"/>
              </a:xfrm>
            </p:grpSpPr>
            <p:sp>
              <p:nvSpPr>
                <p:cNvPr id="23592" name="矩形 17"/>
                <p:cNvSpPr>
                  <a:spLocks noChangeArrowheads="1"/>
                </p:cNvSpPr>
                <p:nvPr/>
              </p:nvSpPr>
              <p:spPr bwMode="auto">
                <a:xfrm>
                  <a:off x="5415731" y="1489962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7030A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en-US" altLang="zh-CN" sz="3200" b="1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7030A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8" name="直接连接符 67"/>
                <p:cNvCxnSpPr/>
                <p:nvPr/>
              </p:nvCxnSpPr>
              <p:spPr bwMode="auto">
                <a:xfrm>
                  <a:off x="5569660" y="2028570"/>
                  <a:ext cx="504634" cy="0"/>
                </a:xfrm>
                <a:prstGeom prst="line">
                  <a:avLst/>
                </a:prstGeom>
                <a:ln w="28575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588" name="矩形 17"/>
            <p:cNvSpPr>
              <a:spLocks noChangeArrowheads="1"/>
            </p:cNvSpPr>
            <p:nvPr/>
          </p:nvSpPr>
          <p:spPr bwMode="auto">
            <a:xfrm>
              <a:off x="6472238" y="554672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 bwMode="auto">
          <a:xfrm>
            <a:off x="5106988" y="2576513"/>
            <a:ext cx="1235075" cy="1076325"/>
            <a:chOff x="9932988" y="5300663"/>
            <a:chExt cx="1235075" cy="1076325"/>
          </a:xfrm>
        </p:grpSpPr>
        <p:grpSp>
          <p:nvGrpSpPr>
            <p:cNvPr id="23583" name="组合 64"/>
            <p:cNvGrpSpPr/>
            <p:nvPr/>
          </p:nvGrpSpPr>
          <p:grpSpPr bwMode="auto">
            <a:xfrm>
              <a:off x="10355263" y="5300663"/>
              <a:ext cx="812800" cy="1076325"/>
              <a:chOff x="5407721" y="1496040"/>
              <a:chExt cx="812884" cy="1077218"/>
            </a:xfrm>
          </p:grpSpPr>
          <p:sp>
            <p:nvSpPr>
              <p:cNvPr id="23585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88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16</a:t>
                </a:r>
                <a:endParaRPr lang="en-US" altLang="zh-CN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5" name="直接连接符 74"/>
              <p:cNvCxnSpPr/>
              <p:nvPr/>
            </p:nvCxnSpPr>
            <p:spPr bwMode="auto">
              <a:xfrm>
                <a:off x="5561724" y="2034648"/>
                <a:ext cx="504877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84" name="矩形 17"/>
            <p:cNvSpPr>
              <a:spLocks noChangeArrowheads="1"/>
            </p:cNvSpPr>
            <p:nvPr/>
          </p:nvSpPr>
          <p:spPr bwMode="auto">
            <a:xfrm>
              <a:off x="9932988" y="554672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6" name="矩形 75"/>
          <p:cNvSpPr>
            <a:spLocks noChangeArrowheads="1"/>
          </p:cNvSpPr>
          <p:nvPr/>
        </p:nvSpPr>
        <p:spPr bwMode="auto">
          <a:xfrm>
            <a:off x="6948488" y="2822575"/>
            <a:ext cx="1912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（千克）</a:t>
            </a:r>
            <a:endParaRPr lang="zh-CN" altLang="en-US" sz="320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7" name="组合 53"/>
          <p:cNvGrpSpPr/>
          <p:nvPr/>
        </p:nvGrpSpPr>
        <p:grpSpPr bwMode="auto">
          <a:xfrm>
            <a:off x="6159500" y="2576513"/>
            <a:ext cx="1139825" cy="1076325"/>
            <a:chOff x="5299861" y="1370541"/>
            <a:chExt cx="1137371" cy="1077218"/>
          </a:xfrm>
        </p:grpSpPr>
        <p:grpSp>
          <p:nvGrpSpPr>
            <p:cNvPr id="23579" name="组合 54"/>
            <p:cNvGrpSpPr/>
            <p:nvPr/>
          </p:nvGrpSpPr>
          <p:grpSpPr bwMode="auto">
            <a:xfrm>
              <a:off x="5624348" y="1370541"/>
              <a:ext cx="812884" cy="1077218"/>
              <a:chOff x="5415340" y="1494135"/>
              <a:chExt cx="812884" cy="1077218"/>
            </a:xfrm>
          </p:grpSpPr>
          <p:sp>
            <p:nvSpPr>
              <p:cNvPr id="23581" name="矩形 17"/>
              <p:cNvSpPr>
                <a:spLocks noChangeArrowheads="1"/>
              </p:cNvSpPr>
              <p:nvPr/>
            </p:nvSpPr>
            <p:spPr bwMode="auto">
              <a:xfrm>
                <a:off x="5415589" y="1494135"/>
                <a:ext cx="81263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7030A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1" name="直接连接符 80"/>
              <p:cNvCxnSpPr/>
              <p:nvPr/>
            </p:nvCxnSpPr>
            <p:spPr bwMode="auto">
              <a:xfrm>
                <a:off x="5642114" y="2032743"/>
                <a:ext cx="359587" cy="0"/>
              </a:xfrm>
              <a:prstGeom prst="line">
                <a:avLst/>
              </a:prstGeom>
              <a:ln w="28575">
                <a:solidFill>
                  <a:srgbClr val="703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80" name="矩形 17"/>
            <p:cNvSpPr>
              <a:spLocks noChangeArrowheads="1"/>
            </p:cNvSpPr>
            <p:nvPr/>
          </p:nvSpPr>
          <p:spPr bwMode="auto">
            <a:xfrm>
              <a:off x="5299861" y="1616807"/>
              <a:ext cx="619376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2" name="组合 53"/>
          <p:cNvGrpSpPr/>
          <p:nvPr/>
        </p:nvGrpSpPr>
        <p:grpSpPr bwMode="auto">
          <a:xfrm>
            <a:off x="1338263" y="455613"/>
            <a:ext cx="1627187" cy="1076325"/>
            <a:chOff x="5624348" y="1370541"/>
            <a:chExt cx="1625768" cy="1077218"/>
          </a:xfrm>
        </p:grpSpPr>
        <p:grpSp>
          <p:nvGrpSpPr>
            <p:cNvPr id="23572" name="组合 54"/>
            <p:cNvGrpSpPr/>
            <p:nvPr/>
          </p:nvGrpSpPr>
          <p:grpSpPr bwMode="auto">
            <a:xfrm>
              <a:off x="5624348" y="1370541"/>
              <a:ext cx="812884" cy="1077218"/>
              <a:chOff x="5415340" y="1494135"/>
              <a:chExt cx="812884" cy="1077218"/>
            </a:xfrm>
          </p:grpSpPr>
          <p:sp>
            <p:nvSpPr>
              <p:cNvPr id="23577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21607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9" name="直接连接符 88"/>
              <p:cNvCxnSpPr/>
              <p:nvPr/>
            </p:nvCxnSpPr>
            <p:spPr bwMode="auto">
              <a:xfrm>
                <a:off x="5642154" y="2032743"/>
                <a:ext cx="3600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73" name="组合 55"/>
            <p:cNvGrpSpPr/>
            <p:nvPr/>
          </p:nvGrpSpPr>
          <p:grpSpPr bwMode="auto">
            <a:xfrm>
              <a:off x="6437232" y="1370541"/>
              <a:ext cx="812884" cy="1077218"/>
              <a:chOff x="5415340" y="1507107"/>
              <a:chExt cx="812884" cy="1077218"/>
            </a:xfrm>
          </p:grpSpPr>
          <p:sp>
            <p:nvSpPr>
              <p:cNvPr id="23575" name="矩形 57"/>
              <p:cNvSpPr>
                <a:spLocks noChangeArrowheads="1"/>
              </p:cNvSpPr>
              <p:nvPr/>
            </p:nvSpPr>
            <p:spPr bwMode="auto">
              <a:xfrm>
                <a:off x="5416133" y="1507107"/>
                <a:ext cx="8120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7" name="直接连接符 86"/>
              <p:cNvCxnSpPr/>
              <p:nvPr/>
            </p:nvCxnSpPr>
            <p:spPr bwMode="auto">
              <a:xfrm>
                <a:off x="5646119" y="2045715"/>
                <a:ext cx="3600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74" name="矩形 17"/>
            <p:cNvSpPr>
              <a:spLocks noChangeArrowheads="1"/>
            </p:cNvSpPr>
            <p:nvPr/>
          </p:nvSpPr>
          <p:spPr bwMode="auto">
            <a:xfrm>
              <a:off x="6127147" y="1607274"/>
              <a:ext cx="620170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＞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0" name="Text Box 831"/>
          <p:cNvSpPr txBox="1">
            <a:spLocks noChangeArrowheads="1"/>
          </p:cNvSpPr>
          <p:nvPr/>
        </p:nvSpPr>
        <p:spPr bwMode="auto">
          <a:xfrm>
            <a:off x="954088" y="687388"/>
            <a:ext cx="706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4" name="矩形 93"/>
          <p:cNvSpPr>
            <a:spLocks noChangeArrowheads="1"/>
          </p:cNvSpPr>
          <p:nvPr/>
        </p:nvSpPr>
        <p:spPr bwMode="auto">
          <a:xfrm>
            <a:off x="6894513" y="717550"/>
            <a:ext cx="19113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（千克）</a:t>
            </a:r>
            <a:endParaRPr lang="zh-CN" altLang="en-US" sz="32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82663" y="3723878"/>
            <a:ext cx="6973713" cy="1076325"/>
            <a:chOff x="982663" y="3723878"/>
            <a:chExt cx="6973713" cy="1076325"/>
          </a:xfrm>
        </p:grpSpPr>
        <p:sp>
          <p:nvSpPr>
            <p:cNvPr id="118" name="Text Box 831"/>
            <p:cNvSpPr txBox="1">
              <a:spLocks noChangeArrowheads="1"/>
            </p:cNvSpPr>
            <p:nvPr/>
          </p:nvSpPr>
          <p:spPr bwMode="auto">
            <a:xfrm>
              <a:off x="982663" y="3982750"/>
              <a:ext cx="69737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答：用的玉米面比黄豆面多       千克。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" name="组合 64"/>
            <p:cNvGrpSpPr/>
            <p:nvPr/>
          </p:nvGrpSpPr>
          <p:grpSpPr bwMode="auto">
            <a:xfrm>
              <a:off x="5868144" y="3723878"/>
              <a:ext cx="812800" cy="1076325"/>
              <a:chOff x="5407721" y="1496040"/>
              <a:chExt cx="812884" cy="1077218"/>
            </a:xfrm>
          </p:grpSpPr>
          <p:sp>
            <p:nvSpPr>
              <p:cNvPr id="7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88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 bwMode="auto">
              <a:xfrm>
                <a:off x="5561725" y="2034648"/>
                <a:ext cx="50487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9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3"/>
          <p:cNvGrpSpPr/>
          <p:nvPr/>
        </p:nvGrpSpPr>
        <p:grpSpPr bwMode="auto">
          <a:xfrm>
            <a:off x="1787203" y="1347614"/>
            <a:ext cx="1627187" cy="1076325"/>
            <a:chOff x="5624348" y="1370541"/>
            <a:chExt cx="1625768" cy="1077218"/>
          </a:xfrm>
        </p:grpSpPr>
        <p:grpSp>
          <p:nvGrpSpPr>
            <p:cNvPr id="3" name="组合 54"/>
            <p:cNvGrpSpPr/>
            <p:nvPr/>
          </p:nvGrpSpPr>
          <p:grpSpPr bwMode="auto">
            <a:xfrm>
              <a:off x="5624348" y="1370541"/>
              <a:ext cx="812884" cy="1077218"/>
              <a:chOff x="5415340" y="1494135"/>
              <a:chExt cx="812884" cy="1077218"/>
            </a:xfrm>
          </p:grpSpPr>
          <p:sp>
            <p:nvSpPr>
              <p:cNvPr id="8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21607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 bwMode="auto">
              <a:xfrm>
                <a:off x="5642154" y="2032743"/>
                <a:ext cx="3600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55"/>
            <p:cNvGrpSpPr/>
            <p:nvPr/>
          </p:nvGrpSpPr>
          <p:grpSpPr bwMode="auto">
            <a:xfrm>
              <a:off x="6437232" y="1370541"/>
              <a:ext cx="812884" cy="1077218"/>
              <a:chOff x="5415340" y="1507107"/>
              <a:chExt cx="812884" cy="1077218"/>
            </a:xfrm>
          </p:grpSpPr>
          <p:sp>
            <p:nvSpPr>
              <p:cNvPr id="6" name="矩形 57"/>
              <p:cNvSpPr>
                <a:spLocks noChangeArrowheads="1"/>
              </p:cNvSpPr>
              <p:nvPr/>
            </p:nvSpPr>
            <p:spPr bwMode="auto">
              <a:xfrm>
                <a:off x="5416133" y="1507107"/>
                <a:ext cx="8120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 bwMode="auto">
              <a:xfrm>
                <a:off x="5646119" y="2045715"/>
                <a:ext cx="3600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矩形 17"/>
            <p:cNvSpPr>
              <a:spLocks noChangeArrowheads="1"/>
            </p:cNvSpPr>
            <p:nvPr/>
          </p:nvSpPr>
          <p:spPr bwMode="auto">
            <a:xfrm>
              <a:off x="6165214" y="1616807"/>
              <a:ext cx="620170" cy="584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3115940" y="1347614"/>
            <a:ext cx="2117725" cy="1076325"/>
            <a:chOff x="6472238" y="5300663"/>
            <a:chExt cx="2117725" cy="1076325"/>
          </a:xfrm>
        </p:grpSpPr>
        <p:grpSp>
          <p:nvGrpSpPr>
            <p:cNvPr id="11" name="组合 63"/>
            <p:cNvGrpSpPr/>
            <p:nvPr/>
          </p:nvGrpSpPr>
          <p:grpSpPr bwMode="auto">
            <a:xfrm>
              <a:off x="6894513" y="5300663"/>
              <a:ext cx="1695450" cy="1076325"/>
              <a:chOff x="5616729" y="2709790"/>
              <a:chExt cx="1694809" cy="1077218"/>
            </a:xfrm>
          </p:grpSpPr>
          <p:grpSp>
            <p:nvGrpSpPr>
              <p:cNvPr id="13" name="组合 64"/>
              <p:cNvGrpSpPr/>
              <p:nvPr/>
            </p:nvGrpSpPr>
            <p:grpSpPr bwMode="auto">
              <a:xfrm>
                <a:off x="5616729" y="2709790"/>
                <a:ext cx="812884" cy="1077218"/>
                <a:chOff x="5407721" y="1496040"/>
                <a:chExt cx="812884" cy="1077218"/>
              </a:xfrm>
            </p:grpSpPr>
            <p:sp>
              <p:nvSpPr>
                <p:cNvPr id="18" name="矩形 17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16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9" name="直接连接符 18"/>
                <p:cNvCxnSpPr/>
                <p:nvPr/>
              </p:nvCxnSpPr>
              <p:spPr bwMode="auto">
                <a:xfrm>
                  <a:off x="5561651" y="2034648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矩形 17"/>
              <p:cNvSpPr>
                <a:spLocks noChangeArrowheads="1"/>
              </p:cNvSpPr>
              <p:nvPr/>
            </p:nvSpPr>
            <p:spPr bwMode="auto">
              <a:xfrm>
                <a:off x="6165796" y="2956056"/>
                <a:ext cx="618891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" name="组合 66"/>
              <p:cNvGrpSpPr/>
              <p:nvPr/>
            </p:nvGrpSpPr>
            <p:grpSpPr bwMode="auto">
              <a:xfrm>
                <a:off x="6498654" y="2709790"/>
                <a:ext cx="812884" cy="1077218"/>
                <a:chOff x="5415340" y="1489962"/>
                <a:chExt cx="812884" cy="1077218"/>
              </a:xfrm>
            </p:grpSpPr>
            <p:sp>
              <p:nvSpPr>
                <p:cNvPr id="16" name="矩形 17"/>
                <p:cNvSpPr>
                  <a:spLocks noChangeArrowheads="1"/>
                </p:cNvSpPr>
                <p:nvPr/>
              </p:nvSpPr>
              <p:spPr bwMode="auto">
                <a:xfrm>
                  <a:off x="5415731" y="1489962"/>
                  <a:ext cx="8124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 bwMode="auto">
                <a:xfrm>
                  <a:off x="5582356" y="2028570"/>
                  <a:ext cx="50463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" name="矩形 17"/>
            <p:cNvSpPr>
              <a:spLocks noChangeArrowheads="1"/>
            </p:cNvSpPr>
            <p:nvPr/>
          </p:nvSpPr>
          <p:spPr bwMode="auto">
            <a:xfrm>
              <a:off x="6472238" y="554672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5014590" y="1347614"/>
            <a:ext cx="1235075" cy="1076325"/>
            <a:chOff x="9932988" y="5300663"/>
            <a:chExt cx="1235075" cy="1076325"/>
          </a:xfrm>
        </p:grpSpPr>
        <p:grpSp>
          <p:nvGrpSpPr>
            <p:cNvPr id="21" name="组合 64"/>
            <p:cNvGrpSpPr/>
            <p:nvPr/>
          </p:nvGrpSpPr>
          <p:grpSpPr bwMode="auto">
            <a:xfrm>
              <a:off x="10355263" y="5300663"/>
              <a:ext cx="812800" cy="1076325"/>
              <a:chOff x="5407721" y="1496040"/>
              <a:chExt cx="812884" cy="1077218"/>
            </a:xfrm>
          </p:grpSpPr>
          <p:sp>
            <p:nvSpPr>
              <p:cNvPr id="23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88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31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 bwMode="auto">
              <a:xfrm>
                <a:off x="5561725" y="2034648"/>
                <a:ext cx="50487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矩形 17"/>
            <p:cNvSpPr>
              <a:spLocks noChangeArrowheads="1"/>
            </p:cNvSpPr>
            <p:nvPr/>
          </p:nvSpPr>
          <p:spPr bwMode="auto">
            <a:xfrm>
              <a:off x="9932988" y="554672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984553" y="1582564"/>
            <a:ext cx="1911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（千克）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 Box 831"/>
          <p:cNvSpPr txBox="1">
            <a:spLocks noChangeArrowheads="1"/>
          </p:cNvSpPr>
          <p:nvPr/>
        </p:nvSpPr>
        <p:spPr bwMode="auto">
          <a:xfrm>
            <a:off x="1342703" y="1560339"/>
            <a:ext cx="706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115616" y="2787774"/>
            <a:ext cx="7344816" cy="1076325"/>
            <a:chOff x="1115616" y="2787774"/>
            <a:chExt cx="7344816" cy="1076325"/>
          </a:xfrm>
        </p:grpSpPr>
        <p:sp>
          <p:nvSpPr>
            <p:cNvPr id="27" name="Text Box 831"/>
            <p:cNvSpPr txBox="1">
              <a:spLocks noChangeArrowheads="1"/>
            </p:cNvSpPr>
            <p:nvPr/>
          </p:nvSpPr>
          <p:spPr bwMode="auto">
            <a:xfrm>
              <a:off x="1115616" y="3041596"/>
              <a:ext cx="734481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答：玉米面和黄豆面一共用了       千克。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9" name="组合 64"/>
            <p:cNvGrpSpPr/>
            <p:nvPr/>
          </p:nvGrpSpPr>
          <p:grpSpPr bwMode="auto">
            <a:xfrm>
              <a:off x="6474688" y="2787774"/>
              <a:ext cx="812800" cy="1076325"/>
              <a:chOff x="5407721" y="1496040"/>
              <a:chExt cx="812884" cy="1077218"/>
            </a:xfrm>
          </p:grpSpPr>
          <p:sp>
            <p:nvSpPr>
              <p:cNvPr id="31" name="矩形 17"/>
              <p:cNvSpPr>
                <a:spLocks noChangeArrowheads="1"/>
              </p:cNvSpPr>
              <p:nvPr/>
            </p:nvSpPr>
            <p:spPr bwMode="auto">
              <a:xfrm>
                <a:off x="5407721" y="1496040"/>
                <a:ext cx="81288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31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 bwMode="auto">
              <a:xfrm>
                <a:off x="5561725" y="2034648"/>
                <a:ext cx="50487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27088" y="1087438"/>
            <a:ext cx="7802562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异分母分数加、减法解题步骤：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一看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”，看清题目；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二通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”，通分；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三算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”，计算；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四约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”，结果能约分的要约成最简分数。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4579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660232" y="1779662"/>
            <a:ext cx="100599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0" name="组合 4"/>
          <p:cNvGrpSpPr/>
          <p:nvPr/>
        </p:nvGrpSpPr>
        <p:grpSpPr bwMode="auto">
          <a:xfrm>
            <a:off x="455613" y="-12700"/>
            <a:ext cx="3840162" cy="844550"/>
            <a:chOff x="456069" y="-12701"/>
            <a:chExt cx="3840162" cy="844603"/>
          </a:xfrm>
        </p:grpSpPr>
        <p:pic>
          <p:nvPicPr>
            <p:cNvPr id="24581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76"/>
            <a:stretch>
              <a:fillRect/>
            </a:stretch>
          </p:blipFill>
          <p:spPr bwMode="auto">
            <a:xfrm>
              <a:off x="456069" y="-12701"/>
              <a:ext cx="3840162" cy="844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0" name="文本框 1"/>
            <p:cNvSpPr txBox="1">
              <a:spLocks noChangeArrowheads="1"/>
            </p:cNvSpPr>
            <p:nvPr/>
          </p:nvSpPr>
          <p:spPr bwMode="auto">
            <a:xfrm rot="21418012">
              <a:off x="1149871" y="-4911"/>
              <a:ext cx="2655887" cy="58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ArchDown">
                <a:avLst>
                  <a:gd name="adj" fmla="val 526361"/>
                </a:avLst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五、课堂小结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1308</Words>
  <Application>WPS 演示</Application>
  <PresentationFormat>全屏显示(16:9)</PresentationFormat>
  <Paragraphs>570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22</vt:i4>
      </vt:variant>
    </vt:vector>
  </HeadingPairs>
  <TitlesOfParts>
    <vt:vector size="40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Cambria Math</vt:lpstr>
      <vt:lpstr>微软雅黑</vt:lpstr>
      <vt:lpstr>Arial Unicode MS</vt:lpstr>
      <vt:lpstr>楷体_GB2312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263</cp:revision>
  <dcterms:created xsi:type="dcterms:W3CDTF">2015-08-27T07:30:00Z</dcterms:created>
  <dcterms:modified xsi:type="dcterms:W3CDTF">2023-10-31T09:41:40Z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61CFBD3B50254C0C903E3EC161A2A303</vt:lpwstr>
  </property>
</Properties>
</file>