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63" r:id="rId3"/>
    <p:sldId id="343" r:id="rId5"/>
    <p:sldId id="355" r:id="rId6"/>
    <p:sldId id="356" r:id="rId7"/>
    <p:sldId id="357" r:id="rId8"/>
    <p:sldId id="377" r:id="rId9"/>
    <p:sldId id="359" r:id="rId10"/>
    <p:sldId id="344" r:id="rId11"/>
    <p:sldId id="345" r:id="rId12"/>
    <p:sldId id="352" r:id="rId13"/>
    <p:sldId id="353" r:id="rId14"/>
    <p:sldId id="354" r:id="rId15"/>
    <p:sldId id="346" r:id="rId16"/>
    <p:sldId id="347" r:id="rId17"/>
    <p:sldId id="348" r:id="rId18"/>
    <p:sldId id="349" r:id="rId19"/>
    <p:sldId id="270" r:id="rId20"/>
    <p:sldId id="350" r:id="rId21"/>
    <p:sldId id="365" r:id="rId22"/>
    <p:sldId id="361" r:id="rId23"/>
    <p:sldId id="378" r:id="rId24"/>
    <p:sldId id="362" r:id="rId25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5324"/>
    <a:srgbClr val="FFEBC6"/>
    <a:srgbClr val="FBDCA5"/>
    <a:srgbClr val="E72D8B"/>
    <a:srgbClr val="FAD6E8"/>
    <a:srgbClr val="F292C2"/>
    <a:srgbClr val="EF75B2"/>
    <a:srgbClr val="EE6CAD"/>
    <a:srgbClr val="E75A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554" autoAdjust="0"/>
    <p:restoredTop sz="96209" autoAdjust="0"/>
  </p:normalViewPr>
  <p:slideViewPr>
    <p:cSldViewPr>
      <p:cViewPr varScale="1">
        <p:scale>
          <a:sx n="106" d="100"/>
          <a:sy n="106" d="100"/>
        </p:scale>
        <p:origin x="114" y="762"/>
      </p:cViewPr>
      <p:guideLst>
        <p:guide orient="horz" pos="1620"/>
        <p:guide orient="horz" pos="948"/>
        <p:guide orient="horz" pos="622"/>
        <p:guide pos="158"/>
        <p:guide pos="35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4" Type="http://schemas.openxmlformats.org/officeDocument/2006/relationships/image" Target="../media/image14.wmf"/><Relationship Id="rId3" Type="http://schemas.openxmlformats.org/officeDocument/2006/relationships/image" Target="../media/image13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5" Type="http://schemas.openxmlformats.org/officeDocument/2006/relationships/image" Target="../media/image17.wmf"/><Relationship Id="rId4" Type="http://schemas.openxmlformats.org/officeDocument/2006/relationships/image" Target="../media/image16.wmf"/><Relationship Id="rId3" Type="http://schemas.openxmlformats.org/officeDocument/2006/relationships/image" Target="../media/image15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5" Type="http://schemas.openxmlformats.org/officeDocument/2006/relationships/image" Target="../media/image21.wmf"/><Relationship Id="rId4" Type="http://schemas.openxmlformats.org/officeDocument/2006/relationships/image" Target="../media/image20.wmf"/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3.wmf"/></Relationships>
</file>

<file path=ppt/drawings/_rels/vmlDrawing4.vml.rels><?xml version="1.0" encoding="UTF-8" standalone="yes"?>
<Relationships xmlns="http://schemas.openxmlformats.org/package/2006/relationships"><Relationship Id="rId4" Type="http://schemas.openxmlformats.org/officeDocument/2006/relationships/image" Target="../media/image35.wmf"/><Relationship Id="rId3" Type="http://schemas.openxmlformats.org/officeDocument/2006/relationships/image" Target="../media/image34.wmf"/><Relationship Id="rId2" Type="http://schemas.openxmlformats.org/officeDocument/2006/relationships/image" Target="../media/image33.wmf"/><Relationship Id="rId1" Type="http://schemas.openxmlformats.org/officeDocument/2006/relationships/image" Target="../media/image32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37.wmf"/><Relationship Id="rId1" Type="http://schemas.openxmlformats.org/officeDocument/2006/relationships/image" Target="../media/image36.wmf"/></Relationships>
</file>

<file path=ppt/drawings/_rels/vmlDrawing6.vml.rels><?xml version="1.0" encoding="UTF-8" standalone="yes"?>
<Relationships xmlns="http://schemas.openxmlformats.org/package/2006/relationships"><Relationship Id="rId7" Type="http://schemas.openxmlformats.org/officeDocument/2006/relationships/image" Target="../media/image47.wmf"/><Relationship Id="rId6" Type="http://schemas.openxmlformats.org/officeDocument/2006/relationships/image" Target="../media/image46.wmf"/><Relationship Id="rId5" Type="http://schemas.openxmlformats.org/officeDocument/2006/relationships/image" Target="../media/image45.wmf"/><Relationship Id="rId4" Type="http://schemas.openxmlformats.org/officeDocument/2006/relationships/image" Target="../media/image44.wmf"/><Relationship Id="rId3" Type="http://schemas.openxmlformats.org/officeDocument/2006/relationships/image" Target="../media/image43.wmf"/><Relationship Id="rId2" Type="http://schemas.openxmlformats.org/officeDocument/2006/relationships/image" Target="../media/image42.wmf"/><Relationship Id="rId1" Type="http://schemas.openxmlformats.org/officeDocument/2006/relationships/image" Target="../media/image41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55.wmf"/><Relationship Id="rId7" Type="http://schemas.openxmlformats.org/officeDocument/2006/relationships/image" Target="../media/image54.wmf"/><Relationship Id="rId6" Type="http://schemas.openxmlformats.org/officeDocument/2006/relationships/image" Target="../media/image53.wmf"/><Relationship Id="rId5" Type="http://schemas.openxmlformats.org/officeDocument/2006/relationships/image" Target="../media/image52.wmf"/><Relationship Id="rId4" Type="http://schemas.openxmlformats.org/officeDocument/2006/relationships/image" Target="../media/image51.wmf"/><Relationship Id="rId3" Type="http://schemas.openxmlformats.org/officeDocument/2006/relationships/image" Target="../media/image50.wmf"/><Relationship Id="rId2" Type="http://schemas.openxmlformats.org/officeDocument/2006/relationships/image" Target="../media/image49.wmf"/><Relationship Id="rId1" Type="http://schemas.openxmlformats.org/officeDocument/2006/relationships/image" Target="../media/image48.wmf"/></Relationships>
</file>

<file path=ppt/drawings/_rels/vmlDrawing8.vml.rels><?xml version="1.0" encoding="UTF-8" standalone="yes"?>
<Relationships xmlns="http://schemas.openxmlformats.org/package/2006/relationships"><Relationship Id="rId5" Type="http://schemas.openxmlformats.org/officeDocument/2006/relationships/image" Target="../media/image60.wmf"/><Relationship Id="rId4" Type="http://schemas.openxmlformats.org/officeDocument/2006/relationships/image" Target="../media/image59.wmf"/><Relationship Id="rId3" Type="http://schemas.openxmlformats.org/officeDocument/2006/relationships/image" Target="../media/image58.wmf"/><Relationship Id="rId2" Type="http://schemas.openxmlformats.org/officeDocument/2006/relationships/image" Target="../media/image57.wmf"/><Relationship Id="rId1" Type="http://schemas.openxmlformats.org/officeDocument/2006/relationships/image" Target="../media/image5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19A5C5B9-295E-4113-89B2-8CA38EF7A382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4345E64D-DD4A-4460-8079-B80A57116E83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19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45237765-D6EE-4FBD-8AE8-26D05C9B753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5" Type="http://schemas.openxmlformats.org/officeDocument/2006/relationships/image" Target="../media/image5.png"/><Relationship Id="rId4" Type="http://schemas.openxmlformats.org/officeDocument/2006/relationships/image" Target="../media/image6.png"/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bg>
      <p:bgPr>
        <a:solidFill>
          <a:srgbClr val="FBDCA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6" t="2631" r="2187" b="263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6"/>
          <a:stretch>
            <a:fillRect/>
          </a:stretch>
        </p:blipFill>
        <p:spPr bwMode="auto">
          <a:xfrm>
            <a:off x="0" y="0"/>
            <a:ext cx="3967163" cy="140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625" y="347663"/>
            <a:ext cx="2543175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副标题 6"/>
          <p:cNvSpPr txBox="1">
            <a:spLocks noChangeArrowheads="1"/>
          </p:cNvSpPr>
          <p:nvPr userDrawn="1"/>
        </p:nvSpPr>
        <p:spPr bwMode="auto">
          <a:xfrm>
            <a:off x="-47625" y="142875"/>
            <a:ext cx="2160588" cy="39687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143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572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2001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5430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0002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4574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9146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3718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en-US" altLang="zh-CN" sz="2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R</a:t>
            </a: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·五年级下册</a:t>
            </a:r>
            <a:endParaRPr lang="zh-CN" altLang="en-US" sz="20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grpSp>
        <p:nvGrpSpPr>
          <p:cNvPr id="7" name="组合 6"/>
          <p:cNvGrpSpPr/>
          <p:nvPr userDrawn="1"/>
        </p:nvGrpSpPr>
        <p:grpSpPr bwMode="auto">
          <a:xfrm>
            <a:off x="2012950" y="681038"/>
            <a:ext cx="6665913" cy="4160837"/>
            <a:chOff x="1361803" y="1404710"/>
            <a:chExt cx="9347835" cy="5036185"/>
          </a:xfrm>
        </p:grpSpPr>
        <p:sp>
          <p:nvSpPr>
            <p:cNvPr id="8" name="矩形 7"/>
            <p:cNvSpPr/>
            <p:nvPr userDrawn="1"/>
          </p:nvSpPr>
          <p:spPr>
            <a:xfrm>
              <a:off x="4149012" y="1404710"/>
              <a:ext cx="6560626" cy="5036185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AF700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rgbClr val="638D9C"/>
                </a:solidFill>
                <a:latin typeface="字魂115号-刀刀体" panose="00000500000000000000" pitchFamily="2" charset="-122"/>
                <a:ea typeface="字魂115号-刀刀体" panose="00000500000000000000" pitchFamily="2" charset="-122"/>
                <a:sym typeface="字魂115号-刀刀体" panose="00000500000000000000" pitchFamily="2" charset="-122"/>
              </a:endParaRPr>
            </a:p>
          </p:txBody>
        </p:sp>
        <p:sp>
          <p:nvSpPr>
            <p:cNvPr id="9" name="矩形 8"/>
            <p:cNvSpPr/>
            <p:nvPr userDrawn="1"/>
          </p:nvSpPr>
          <p:spPr>
            <a:xfrm>
              <a:off x="1361803" y="1775554"/>
              <a:ext cx="8944891" cy="4294497"/>
            </a:xfrm>
            <a:prstGeom prst="rect">
              <a:avLst/>
            </a:prstGeom>
            <a:solidFill>
              <a:srgbClr val="FFEBC6"/>
            </a:solidFill>
            <a:ln w="38100">
              <a:solidFill>
                <a:srgbClr val="AF700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rgbClr val="638D9C"/>
                </a:solidFill>
                <a:latin typeface="字魂115号-刀刀体" panose="00000500000000000000" pitchFamily="2" charset="-122"/>
                <a:ea typeface="字魂115号-刀刀体" panose="00000500000000000000" pitchFamily="2" charset="-122"/>
                <a:cs typeface="+mn-ea"/>
                <a:sym typeface="字魂115号-刀刀体" panose="00000500000000000000" pitchFamily="2" charset="-122"/>
              </a:endParaRPr>
            </a:p>
          </p:txBody>
        </p:sp>
      </p:grpSp>
      <p:pic>
        <p:nvPicPr>
          <p:cNvPr id="10" name="图片 6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850" y="1754188"/>
            <a:ext cx="2146300" cy="163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bg>
      <p:bgPr>
        <a:solidFill>
          <a:srgbClr val="FBDCA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6" t="2631" r="2187" b="263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"/>
          <p:cNvGrpSpPr/>
          <p:nvPr userDrawn="1"/>
        </p:nvGrpSpPr>
        <p:grpSpPr bwMode="auto">
          <a:xfrm flipV="1">
            <a:off x="215900" y="0"/>
            <a:ext cx="8913813" cy="5138738"/>
            <a:chOff x="585226" y="1404710"/>
            <a:chExt cx="10124412" cy="5036185"/>
          </a:xfrm>
        </p:grpSpPr>
        <p:sp>
          <p:nvSpPr>
            <p:cNvPr id="4" name="矩形 3"/>
            <p:cNvSpPr/>
            <p:nvPr userDrawn="1"/>
          </p:nvSpPr>
          <p:spPr>
            <a:xfrm>
              <a:off x="7577651" y="1404710"/>
              <a:ext cx="3131987" cy="5036185"/>
            </a:xfrm>
            <a:prstGeom prst="rect">
              <a:avLst/>
            </a:prstGeom>
            <a:solidFill>
              <a:srgbClr val="FFEBC6"/>
            </a:solidFill>
            <a:ln w="38100">
              <a:solidFill>
                <a:srgbClr val="AF700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rgbClr val="638D9C"/>
                </a:solidFill>
                <a:latin typeface="字魂115号-刀刀体" panose="00000500000000000000" pitchFamily="2" charset="-122"/>
                <a:ea typeface="字魂115号-刀刀体" panose="00000500000000000000" pitchFamily="2" charset="-122"/>
                <a:sym typeface="字魂115号-刀刀体" panose="00000500000000000000" pitchFamily="2" charset="-122"/>
              </a:endParaRPr>
            </a:p>
          </p:txBody>
        </p:sp>
        <p:sp>
          <p:nvSpPr>
            <p:cNvPr id="5" name="矩形 4"/>
            <p:cNvSpPr/>
            <p:nvPr userDrawn="1"/>
          </p:nvSpPr>
          <p:spPr>
            <a:xfrm>
              <a:off x="585226" y="1596076"/>
              <a:ext cx="9855749" cy="4651897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AF700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rgbClr val="638D9C"/>
                </a:solidFill>
                <a:latin typeface="字魂115号-刀刀体" panose="00000500000000000000" pitchFamily="2" charset="-122"/>
                <a:ea typeface="字魂115号-刀刀体" panose="00000500000000000000" pitchFamily="2" charset="-122"/>
                <a:cs typeface="+mn-ea"/>
                <a:sym typeface="字魂115号-刀刀体" panose="00000500000000000000" pitchFamily="2" charset="-122"/>
              </a:endParaRPr>
            </a:p>
          </p:txBody>
        </p:sp>
      </p:grpSp>
      <p:pic>
        <p:nvPicPr>
          <p:cNvPr id="7" name="图片 6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850" y="1754188"/>
            <a:ext cx="2146300" cy="163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9550" y="3878263"/>
            <a:ext cx="1316038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 smtClean="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C59E18CC-4A06-44BC-B38F-6ED64AE8E4E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.wmf"/><Relationship Id="rId8" Type="http://schemas.openxmlformats.org/officeDocument/2006/relationships/oleObject" Target="../embeddings/oleObject4.bin"/><Relationship Id="rId7" Type="http://schemas.openxmlformats.org/officeDocument/2006/relationships/image" Target="../media/image13.wmf"/><Relationship Id="rId6" Type="http://schemas.openxmlformats.org/officeDocument/2006/relationships/oleObject" Target="../embeddings/oleObject3.bin"/><Relationship Id="rId5" Type="http://schemas.openxmlformats.org/officeDocument/2006/relationships/image" Target="../media/image12.emf"/><Relationship Id="rId4" Type="http://schemas.openxmlformats.org/officeDocument/2006/relationships/image" Target="../media/image11.wmf"/><Relationship Id="rId3" Type="http://schemas.openxmlformats.org/officeDocument/2006/relationships/oleObject" Target="../embeddings/oleObject2.bin"/><Relationship Id="rId2" Type="http://schemas.openxmlformats.org/officeDocument/2006/relationships/image" Target="../media/image10.wmf"/><Relationship Id="rId11" Type="http://schemas.openxmlformats.org/officeDocument/2006/relationships/vmlDrawing" Target="../drawings/vmlDrawing1.vml"/><Relationship Id="rId10" Type="http://schemas.openxmlformats.org/officeDocument/2006/relationships/slideLayout" Target="../slideLayouts/slideLayout2.xml"/><Relationship Id="rId1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9.bin"/><Relationship Id="rId8" Type="http://schemas.openxmlformats.org/officeDocument/2006/relationships/image" Target="../media/image16.wmf"/><Relationship Id="rId7" Type="http://schemas.openxmlformats.org/officeDocument/2006/relationships/oleObject" Target="../embeddings/oleObject8.bin"/><Relationship Id="rId6" Type="http://schemas.openxmlformats.org/officeDocument/2006/relationships/image" Target="../media/image15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11.wmf"/><Relationship Id="rId3" Type="http://schemas.openxmlformats.org/officeDocument/2006/relationships/oleObject" Target="../embeddings/oleObject6.bin"/><Relationship Id="rId2" Type="http://schemas.openxmlformats.org/officeDocument/2006/relationships/image" Target="../media/image10.wmf"/><Relationship Id="rId12" Type="http://schemas.openxmlformats.org/officeDocument/2006/relationships/vmlDrawing" Target="../drawings/vmlDrawing2.vml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17.wmf"/><Relationship Id="rId1" Type="http://schemas.openxmlformats.org/officeDocument/2006/relationships/oleObject" Target="../embeddings/oleObject5.bin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4.bin"/><Relationship Id="rId8" Type="http://schemas.openxmlformats.org/officeDocument/2006/relationships/image" Target="../media/image20.wmf"/><Relationship Id="rId7" Type="http://schemas.openxmlformats.org/officeDocument/2006/relationships/oleObject" Target="../embeddings/oleObject13.bin"/><Relationship Id="rId6" Type="http://schemas.openxmlformats.org/officeDocument/2006/relationships/image" Target="../media/image19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18.wmf"/><Relationship Id="rId3" Type="http://schemas.openxmlformats.org/officeDocument/2006/relationships/oleObject" Target="../embeddings/oleObject11.bin"/><Relationship Id="rId2" Type="http://schemas.openxmlformats.org/officeDocument/2006/relationships/image" Target="../media/image13.wmf"/><Relationship Id="rId12" Type="http://schemas.openxmlformats.org/officeDocument/2006/relationships/vmlDrawing" Target="../drawings/vmlDrawing3.vml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21.wmf"/><Relationship Id="rId1" Type="http://schemas.openxmlformats.org/officeDocument/2006/relationships/oleObject" Target="../embeddings/oleObject10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1.png"/><Relationship Id="rId1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35.wmf"/><Relationship Id="rId7" Type="http://schemas.openxmlformats.org/officeDocument/2006/relationships/oleObject" Target="../embeddings/oleObject18.bin"/><Relationship Id="rId6" Type="http://schemas.openxmlformats.org/officeDocument/2006/relationships/image" Target="../media/image34.w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33.wmf"/><Relationship Id="rId3" Type="http://schemas.openxmlformats.org/officeDocument/2006/relationships/oleObject" Target="../embeddings/oleObject16.bin"/><Relationship Id="rId2" Type="http://schemas.openxmlformats.org/officeDocument/2006/relationships/image" Target="../media/image32.wmf"/><Relationship Id="rId10" Type="http://schemas.openxmlformats.org/officeDocument/2006/relationships/vmlDrawing" Target="../drawings/vmlDrawing4.vml"/><Relationship Id="rId1" Type="http://schemas.openxmlformats.org/officeDocument/2006/relationships/oleObject" Target="../embeddings/oleObject15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5.v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38.w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37.wmf"/><Relationship Id="rId3" Type="http://schemas.openxmlformats.org/officeDocument/2006/relationships/oleObject" Target="../embeddings/oleObject20.bin"/><Relationship Id="rId2" Type="http://schemas.openxmlformats.org/officeDocument/2006/relationships/image" Target="../media/image36.wmf"/><Relationship Id="rId1" Type="http://schemas.openxmlformats.org/officeDocument/2006/relationships/oleObject" Target="../embeddings/oleObject19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0.emf"/><Relationship Id="rId1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emf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image" Target="../media/image44.wmf"/><Relationship Id="rId8" Type="http://schemas.openxmlformats.org/officeDocument/2006/relationships/oleObject" Target="../embeddings/oleObject25.bin"/><Relationship Id="rId7" Type="http://schemas.openxmlformats.org/officeDocument/2006/relationships/image" Target="../media/image43.wmf"/><Relationship Id="rId6" Type="http://schemas.openxmlformats.org/officeDocument/2006/relationships/oleObject" Target="../embeddings/oleObject24.bin"/><Relationship Id="rId5" Type="http://schemas.openxmlformats.org/officeDocument/2006/relationships/image" Target="../media/image42.wmf"/><Relationship Id="rId4" Type="http://schemas.openxmlformats.org/officeDocument/2006/relationships/oleObject" Target="../embeddings/oleObject23.bin"/><Relationship Id="rId3" Type="http://schemas.openxmlformats.org/officeDocument/2006/relationships/image" Target="../media/image41.wmf"/><Relationship Id="rId2" Type="http://schemas.openxmlformats.org/officeDocument/2006/relationships/oleObject" Target="../embeddings/oleObject22.bin"/><Relationship Id="rId17" Type="http://schemas.openxmlformats.org/officeDocument/2006/relationships/vmlDrawing" Target="../drawings/vmlDrawing6.vml"/><Relationship Id="rId16" Type="http://schemas.openxmlformats.org/officeDocument/2006/relationships/slideLayout" Target="../slideLayouts/slideLayout2.xml"/><Relationship Id="rId15" Type="http://schemas.openxmlformats.org/officeDocument/2006/relationships/image" Target="../media/image47.wmf"/><Relationship Id="rId14" Type="http://schemas.openxmlformats.org/officeDocument/2006/relationships/oleObject" Target="../embeddings/oleObject28.bin"/><Relationship Id="rId13" Type="http://schemas.openxmlformats.org/officeDocument/2006/relationships/image" Target="../media/image46.wmf"/><Relationship Id="rId12" Type="http://schemas.openxmlformats.org/officeDocument/2006/relationships/oleObject" Target="../embeddings/oleObject27.bin"/><Relationship Id="rId11" Type="http://schemas.openxmlformats.org/officeDocument/2006/relationships/image" Target="../media/image45.wmf"/><Relationship Id="rId10" Type="http://schemas.openxmlformats.org/officeDocument/2006/relationships/oleObject" Target="../embeddings/oleObject26.bin"/><Relationship Id="rId1" Type="http://schemas.openxmlformats.org/officeDocument/2006/relationships/image" Target="../media/image9.emf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3.bin"/><Relationship Id="rId8" Type="http://schemas.openxmlformats.org/officeDocument/2006/relationships/image" Target="../media/image51.wmf"/><Relationship Id="rId7" Type="http://schemas.openxmlformats.org/officeDocument/2006/relationships/oleObject" Target="../embeddings/oleObject32.bin"/><Relationship Id="rId6" Type="http://schemas.openxmlformats.org/officeDocument/2006/relationships/image" Target="../media/image50.wmf"/><Relationship Id="rId5" Type="http://schemas.openxmlformats.org/officeDocument/2006/relationships/oleObject" Target="../embeddings/oleObject31.bin"/><Relationship Id="rId4" Type="http://schemas.openxmlformats.org/officeDocument/2006/relationships/image" Target="../media/image49.wmf"/><Relationship Id="rId3" Type="http://schemas.openxmlformats.org/officeDocument/2006/relationships/oleObject" Target="../embeddings/oleObject30.bin"/><Relationship Id="rId2" Type="http://schemas.openxmlformats.org/officeDocument/2006/relationships/image" Target="../media/image48.wmf"/><Relationship Id="rId18" Type="http://schemas.openxmlformats.org/officeDocument/2006/relationships/vmlDrawing" Target="../drawings/vmlDrawing7.vml"/><Relationship Id="rId17" Type="http://schemas.openxmlformats.org/officeDocument/2006/relationships/slideLayout" Target="../slideLayouts/slideLayout2.xml"/><Relationship Id="rId16" Type="http://schemas.openxmlformats.org/officeDocument/2006/relationships/image" Target="../media/image55.wmf"/><Relationship Id="rId15" Type="http://schemas.openxmlformats.org/officeDocument/2006/relationships/oleObject" Target="../embeddings/oleObject36.bin"/><Relationship Id="rId14" Type="http://schemas.openxmlformats.org/officeDocument/2006/relationships/image" Target="../media/image54.wmf"/><Relationship Id="rId13" Type="http://schemas.openxmlformats.org/officeDocument/2006/relationships/oleObject" Target="../embeddings/oleObject35.bin"/><Relationship Id="rId12" Type="http://schemas.openxmlformats.org/officeDocument/2006/relationships/image" Target="../media/image53.wmf"/><Relationship Id="rId11" Type="http://schemas.openxmlformats.org/officeDocument/2006/relationships/oleObject" Target="../embeddings/oleObject34.bin"/><Relationship Id="rId10" Type="http://schemas.openxmlformats.org/officeDocument/2006/relationships/image" Target="../media/image52.wmf"/><Relationship Id="rId1" Type="http://schemas.openxmlformats.org/officeDocument/2006/relationships/oleObject" Target="../embeddings/oleObject29.bin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1.bin"/><Relationship Id="rId8" Type="http://schemas.openxmlformats.org/officeDocument/2006/relationships/image" Target="../media/image59.wmf"/><Relationship Id="rId7" Type="http://schemas.openxmlformats.org/officeDocument/2006/relationships/oleObject" Target="../embeddings/oleObject40.bin"/><Relationship Id="rId6" Type="http://schemas.openxmlformats.org/officeDocument/2006/relationships/image" Target="../media/image58.wmf"/><Relationship Id="rId5" Type="http://schemas.openxmlformats.org/officeDocument/2006/relationships/oleObject" Target="../embeddings/oleObject39.bin"/><Relationship Id="rId4" Type="http://schemas.openxmlformats.org/officeDocument/2006/relationships/image" Target="../media/image57.wmf"/><Relationship Id="rId3" Type="http://schemas.openxmlformats.org/officeDocument/2006/relationships/oleObject" Target="../embeddings/oleObject38.bin"/><Relationship Id="rId2" Type="http://schemas.openxmlformats.org/officeDocument/2006/relationships/image" Target="../media/image56.wmf"/><Relationship Id="rId12" Type="http://schemas.openxmlformats.org/officeDocument/2006/relationships/vmlDrawing" Target="../drawings/vmlDrawing8.vml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60.wmf"/><Relationship Id="rId1" Type="http://schemas.openxmlformats.org/officeDocument/2006/relationships/oleObject" Target="../embeddings/oleObject37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矩形 3"/>
          <p:cNvSpPr>
            <a:spLocks noChangeArrowheads="1"/>
          </p:cNvSpPr>
          <p:nvPr/>
        </p:nvSpPr>
        <p:spPr bwMode="auto">
          <a:xfrm>
            <a:off x="3492974" y="2067694"/>
            <a:ext cx="4301177" cy="806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分数加减简便运算</a:t>
            </a:r>
            <a:endParaRPr lang="zh-CN" altLang="en-US" sz="40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7171" name="图片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640706"/>
            <a:ext cx="1638836" cy="346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851670"/>
            <a:ext cx="1284036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组合 133"/>
          <p:cNvGrpSpPr/>
          <p:nvPr/>
        </p:nvGrpSpPr>
        <p:grpSpPr bwMode="auto">
          <a:xfrm>
            <a:off x="1403350" y="1059681"/>
            <a:ext cx="3565525" cy="1077913"/>
            <a:chOff x="1310632" y="430666"/>
            <a:chExt cx="3566169" cy="1077912"/>
          </a:xfrm>
        </p:grpSpPr>
        <p:sp>
          <p:nvSpPr>
            <p:cNvPr id="11325" name="矩形 17"/>
            <p:cNvSpPr>
              <a:spLocks noChangeArrowheads="1"/>
            </p:cNvSpPr>
            <p:nvPr/>
          </p:nvSpPr>
          <p:spPr bwMode="auto">
            <a:xfrm>
              <a:off x="1966388" y="676728"/>
              <a:ext cx="2910413" cy="585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 -</a:t>
              </a:r>
              <a:r>
                <a:rPr lang="zh-CN" altLang="en-US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（ </a:t>
              </a:r>
              <a:r>
                <a:rPr lang="en-US" altLang="zh-CN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 </a:t>
              </a:r>
              <a:r>
                <a:rPr lang="en-US" altLang="zh-CN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  +     </a:t>
              </a:r>
              <a:r>
                <a:rPr lang="zh-CN" altLang="en-US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）</a:t>
              </a:r>
              <a:r>
                <a:rPr lang="en-US" altLang="zh-CN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</a:t>
              </a:r>
              <a:endPara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11326" name="组合 145"/>
            <p:cNvGrpSpPr/>
            <p:nvPr/>
          </p:nvGrpSpPr>
          <p:grpSpPr bwMode="auto">
            <a:xfrm>
              <a:off x="3348982" y="430666"/>
              <a:ext cx="842017" cy="1077218"/>
              <a:chOff x="3434707" y="430666"/>
              <a:chExt cx="842017" cy="1077218"/>
            </a:xfrm>
          </p:grpSpPr>
          <p:sp>
            <p:nvSpPr>
              <p:cNvPr id="11333" name="矩形 57"/>
              <p:cNvSpPr>
                <a:spLocks noChangeArrowheads="1"/>
              </p:cNvSpPr>
              <p:nvPr/>
            </p:nvSpPr>
            <p:spPr bwMode="auto">
              <a:xfrm>
                <a:off x="3435075" y="430666"/>
                <a:ext cx="841527" cy="10779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3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10</a:t>
                </a:r>
                <a:endParaRPr lang="zh-CN" altLang="en-US" sz="3200" b="1" baseline="300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16" name="直接连接符 15"/>
              <p:cNvCxnSpPr/>
              <p:nvPr/>
            </p:nvCxnSpPr>
            <p:spPr bwMode="auto">
              <a:xfrm>
                <a:off x="3619258" y="970415"/>
                <a:ext cx="503329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327" name="组合 146"/>
            <p:cNvGrpSpPr/>
            <p:nvPr/>
          </p:nvGrpSpPr>
          <p:grpSpPr bwMode="auto">
            <a:xfrm>
              <a:off x="1310632" y="430666"/>
              <a:ext cx="813667" cy="1077912"/>
              <a:chOff x="1310632" y="430666"/>
              <a:chExt cx="813667" cy="1077912"/>
            </a:xfrm>
          </p:grpSpPr>
          <p:sp>
            <p:nvSpPr>
              <p:cNvPr id="11331" name="矩形 57"/>
              <p:cNvSpPr>
                <a:spLocks noChangeArrowheads="1"/>
              </p:cNvSpPr>
              <p:nvPr/>
            </p:nvSpPr>
            <p:spPr bwMode="auto">
              <a:xfrm>
                <a:off x="1310632" y="430666"/>
                <a:ext cx="812947" cy="10779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4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3</a:t>
                </a:r>
                <a:endParaRPr lang="zh-CN" altLang="en-US" sz="3200" b="1" baseline="300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14" name="直接连接符 13"/>
              <p:cNvCxnSpPr/>
              <p:nvPr/>
            </p:nvCxnSpPr>
            <p:spPr bwMode="auto">
              <a:xfrm>
                <a:off x="1536098" y="970415"/>
                <a:ext cx="360428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328" name="组合 147"/>
            <p:cNvGrpSpPr/>
            <p:nvPr/>
          </p:nvGrpSpPr>
          <p:grpSpPr bwMode="auto">
            <a:xfrm>
              <a:off x="2596508" y="430666"/>
              <a:ext cx="632468" cy="1077912"/>
              <a:chOff x="3529958" y="430666"/>
              <a:chExt cx="632468" cy="1077912"/>
            </a:xfrm>
          </p:grpSpPr>
          <p:sp>
            <p:nvSpPr>
              <p:cNvPr id="11329" name="矩形 57"/>
              <p:cNvSpPr>
                <a:spLocks noChangeArrowheads="1"/>
              </p:cNvSpPr>
              <p:nvPr/>
            </p:nvSpPr>
            <p:spPr bwMode="auto">
              <a:xfrm>
                <a:off x="3530189" y="430666"/>
                <a:ext cx="631939" cy="10779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2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5</a:t>
                </a:r>
                <a:endParaRPr lang="zh-CN" altLang="en-US" sz="3200" b="1" baseline="300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12" name="直接连接符 11"/>
              <p:cNvCxnSpPr/>
              <p:nvPr/>
            </p:nvCxnSpPr>
            <p:spPr bwMode="auto">
              <a:xfrm>
                <a:off x="3666739" y="970415"/>
                <a:ext cx="35884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7" name="组合 16"/>
          <p:cNvGrpSpPr/>
          <p:nvPr/>
        </p:nvGrpSpPr>
        <p:grpSpPr bwMode="auto">
          <a:xfrm>
            <a:off x="1200150" y="3942581"/>
            <a:ext cx="1112838" cy="1077913"/>
            <a:chOff x="2935332" y="3136839"/>
            <a:chExt cx="1112792" cy="1077912"/>
          </a:xfrm>
        </p:grpSpPr>
        <p:grpSp>
          <p:nvGrpSpPr>
            <p:cNvPr id="11321" name="组合 55"/>
            <p:cNvGrpSpPr/>
            <p:nvPr/>
          </p:nvGrpSpPr>
          <p:grpSpPr bwMode="auto">
            <a:xfrm>
              <a:off x="3234530" y="3136839"/>
              <a:ext cx="813594" cy="1077912"/>
              <a:chOff x="5491476" y="1507107"/>
              <a:chExt cx="812884" cy="1077218"/>
            </a:xfrm>
          </p:grpSpPr>
          <p:sp>
            <p:nvSpPr>
              <p:cNvPr id="11323" name="矩形 57"/>
              <p:cNvSpPr>
                <a:spLocks noChangeArrowheads="1"/>
              </p:cNvSpPr>
              <p:nvPr/>
            </p:nvSpPr>
            <p:spPr bwMode="auto">
              <a:xfrm>
                <a:off x="5490717" y="1507107"/>
                <a:ext cx="813643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19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30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21" name="直接连接符 20"/>
              <p:cNvCxnSpPr/>
              <p:nvPr/>
            </p:nvCxnSpPr>
            <p:spPr bwMode="auto">
              <a:xfrm>
                <a:off x="5641392" y="2046509"/>
                <a:ext cx="507535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322" name="矩形 17"/>
            <p:cNvSpPr>
              <a:spLocks noChangeArrowheads="1"/>
            </p:cNvSpPr>
            <p:nvPr/>
          </p:nvSpPr>
          <p:spPr bwMode="auto">
            <a:xfrm>
              <a:off x="2935332" y="3401951"/>
              <a:ext cx="546077" cy="585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  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 bwMode="auto">
          <a:xfrm>
            <a:off x="1200150" y="2021706"/>
            <a:ext cx="2152650" cy="1077913"/>
            <a:chOff x="4851626" y="2526166"/>
            <a:chExt cx="2152646" cy="1077912"/>
          </a:xfrm>
        </p:grpSpPr>
        <p:grpSp>
          <p:nvGrpSpPr>
            <p:cNvPr id="11313" name="组合 160"/>
            <p:cNvGrpSpPr/>
            <p:nvPr/>
          </p:nvGrpSpPr>
          <p:grpSpPr bwMode="auto">
            <a:xfrm>
              <a:off x="4851626" y="2526166"/>
              <a:ext cx="2152646" cy="1077912"/>
              <a:chOff x="1972413" y="2134730"/>
              <a:chExt cx="2151807" cy="1077912"/>
            </a:xfrm>
          </p:grpSpPr>
          <p:sp>
            <p:nvSpPr>
              <p:cNvPr id="11317" name="矩形 17"/>
              <p:cNvSpPr>
                <a:spLocks noChangeArrowheads="1"/>
              </p:cNvSpPr>
              <p:nvPr/>
            </p:nvSpPr>
            <p:spPr bwMode="auto">
              <a:xfrm>
                <a:off x="1972413" y="2390317"/>
                <a:ext cx="2151807" cy="5857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=    </a:t>
                </a: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   -</a:t>
                </a:r>
                <a:endPara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grpSp>
            <p:nvGrpSpPr>
              <p:cNvPr id="11318" name="组合 54"/>
              <p:cNvGrpSpPr/>
              <p:nvPr/>
            </p:nvGrpSpPr>
            <p:grpSpPr bwMode="auto">
              <a:xfrm>
                <a:off x="3149038" y="2134730"/>
                <a:ext cx="813594" cy="1077912"/>
                <a:chOff x="5389796" y="1494135"/>
                <a:chExt cx="812884" cy="1077218"/>
              </a:xfrm>
            </p:grpSpPr>
            <p:sp>
              <p:nvSpPr>
                <p:cNvPr id="11319" name="矩形 17"/>
                <p:cNvSpPr>
                  <a:spLocks noChangeArrowheads="1"/>
                </p:cNvSpPr>
                <p:nvPr/>
              </p:nvSpPr>
              <p:spPr bwMode="auto">
                <a:xfrm>
                  <a:off x="5389049" y="1494135"/>
                  <a:ext cx="813357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7</a:t>
                  </a:r>
                  <a:endPara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10</a:t>
                  </a:r>
                  <a:endParaRPr lang="zh-CN" altLang="en-US" sz="3200" b="1" baseline="300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30" name="直接连接符 29"/>
                <p:cNvCxnSpPr/>
                <p:nvPr/>
              </p:nvCxnSpPr>
              <p:spPr bwMode="auto">
                <a:xfrm>
                  <a:off x="5555525" y="2033537"/>
                  <a:ext cx="505773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1314" name="组合 161"/>
            <p:cNvGrpSpPr/>
            <p:nvPr/>
          </p:nvGrpSpPr>
          <p:grpSpPr bwMode="auto">
            <a:xfrm>
              <a:off x="5061176" y="2526166"/>
              <a:ext cx="813667" cy="1077912"/>
              <a:chOff x="5063482" y="1659391"/>
              <a:chExt cx="813667" cy="1077912"/>
            </a:xfrm>
          </p:grpSpPr>
          <p:sp>
            <p:nvSpPr>
              <p:cNvPr id="11315" name="矩形 57"/>
              <p:cNvSpPr>
                <a:spLocks noChangeArrowheads="1"/>
              </p:cNvSpPr>
              <p:nvPr/>
            </p:nvSpPr>
            <p:spPr bwMode="auto">
              <a:xfrm>
                <a:off x="5063482" y="1659391"/>
                <a:ext cx="814386" cy="10779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4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3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26" name="直接连接符 25"/>
              <p:cNvCxnSpPr/>
              <p:nvPr/>
            </p:nvCxnSpPr>
            <p:spPr bwMode="auto">
              <a:xfrm>
                <a:off x="5280969" y="2199140"/>
                <a:ext cx="360361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1" name="组合 30"/>
          <p:cNvGrpSpPr/>
          <p:nvPr/>
        </p:nvGrpSpPr>
        <p:grpSpPr bwMode="auto">
          <a:xfrm>
            <a:off x="1200150" y="2983731"/>
            <a:ext cx="2276475" cy="1077913"/>
            <a:chOff x="5743575" y="1980066"/>
            <a:chExt cx="2276476" cy="1077912"/>
          </a:xfrm>
        </p:grpSpPr>
        <p:grpSp>
          <p:nvGrpSpPr>
            <p:cNvPr id="11305" name="组合 169"/>
            <p:cNvGrpSpPr/>
            <p:nvPr/>
          </p:nvGrpSpPr>
          <p:grpSpPr bwMode="auto">
            <a:xfrm>
              <a:off x="5743575" y="1980066"/>
              <a:ext cx="2276476" cy="1077218"/>
              <a:chOff x="2864012" y="2134730"/>
              <a:chExt cx="2275589" cy="1077218"/>
            </a:xfrm>
          </p:grpSpPr>
          <p:sp>
            <p:nvSpPr>
              <p:cNvPr id="11309" name="矩形 17"/>
              <p:cNvSpPr>
                <a:spLocks noChangeArrowheads="1"/>
              </p:cNvSpPr>
              <p:nvPr/>
            </p:nvSpPr>
            <p:spPr bwMode="auto">
              <a:xfrm>
                <a:off x="2864012" y="2409367"/>
                <a:ext cx="2275589" cy="5857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=        </a:t>
                </a: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-</a:t>
                </a:r>
                <a:endPara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grpSp>
            <p:nvGrpSpPr>
              <p:cNvPr id="11310" name="组合 54"/>
              <p:cNvGrpSpPr/>
              <p:nvPr/>
            </p:nvGrpSpPr>
            <p:grpSpPr bwMode="auto">
              <a:xfrm>
                <a:off x="3174603" y="2134730"/>
                <a:ext cx="813594" cy="1077218"/>
                <a:chOff x="5415340" y="1494135"/>
                <a:chExt cx="812884" cy="1076524"/>
              </a:xfrm>
            </p:grpSpPr>
            <p:sp>
              <p:nvSpPr>
                <p:cNvPr id="11311" name="矩形 17"/>
                <p:cNvSpPr>
                  <a:spLocks noChangeArrowheads="1"/>
                </p:cNvSpPr>
                <p:nvPr/>
              </p:nvSpPr>
              <p:spPr bwMode="auto">
                <a:xfrm>
                  <a:off x="5415777" y="1494135"/>
                  <a:ext cx="811774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40</a:t>
                  </a:r>
                  <a:endPara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30</a:t>
                  </a:r>
                  <a:endParaRPr lang="zh-CN" altLang="en-US" sz="3200" b="1" baseline="300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39" name="直接连接符 38"/>
                <p:cNvCxnSpPr/>
                <p:nvPr/>
              </p:nvCxnSpPr>
              <p:spPr bwMode="auto">
                <a:xfrm>
                  <a:off x="5569571" y="2033537"/>
                  <a:ext cx="505773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1306" name="组合 54"/>
            <p:cNvGrpSpPr/>
            <p:nvPr/>
          </p:nvGrpSpPr>
          <p:grpSpPr bwMode="auto">
            <a:xfrm>
              <a:off x="7087750" y="1980066"/>
              <a:ext cx="813911" cy="1077912"/>
              <a:chOff x="5415340" y="1494135"/>
              <a:chExt cx="812884" cy="1077218"/>
            </a:xfrm>
          </p:grpSpPr>
          <p:sp>
            <p:nvSpPr>
              <p:cNvPr id="11307" name="矩形 17"/>
              <p:cNvSpPr>
                <a:spLocks noChangeArrowheads="1"/>
              </p:cNvSpPr>
              <p:nvPr/>
            </p:nvSpPr>
            <p:spPr bwMode="auto">
              <a:xfrm>
                <a:off x="5415778" y="1494135"/>
                <a:ext cx="811774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21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30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35" name="直接连接符 34"/>
              <p:cNvCxnSpPr/>
              <p:nvPr/>
            </p:nvCxnSpPr>
            <p:spPr bwMode="auto">
              <a:xfrm>
                <a:off x="5569571" y="2033537"/>
                <a:ext cx="505774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270" name="组合 1"/>
          <p:cNvGrpSpPr/>
          <p:nvPr/>
        </p:nvGrpSpPr>
        <p:grpSpPr bwMode="auto">
          <a:xfrm>
            <a:off x="5060950" y="1043806"/>
            <a:ext cx="2647950" cy="1087438"/>
            <a:chOff x="5045075" y="604838"/>
            <a:chExt cx="2648663" cy="1087437"/>
          </a:xfrm>
        </p:grpSpPr>
        <p:sp>
          <p:nvSpPr>
            <p:cNvPr id="11295" name="矩形 17"/>
            <p:cNvSpPr>
              <a:spLocks noChangeArrowheads="1"/>
            </p:cNvSpPr>
            <p:nvPr/>
          </p:nvSpPr>
          <p:spPr bwMode="auto">
            <a:xfrm>
              <a:off x="5692949" y="860425"/>
              <a:ext cx="1726078" cy="585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      </a:t>
              </a:r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 -</a:t>
              </a:r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      </a:t>
              </a:r>
              <a:endPara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11296" name="组合 54"/>
            <p:cNvGrpSpPr/>
            <p:nvPr/>
          </p:nvGrpSpPr>
          <p:grpSpPr bwMode="auto">
            <a:xfrm>
              <a:off x="6880070" y="604838"/>
              <a:ext cx="813668" cy="1077912"/>
              <a:chOff x="5415340" y="1494135"/>
              <a:chExt cx="812884" cy="1077218"/>
            </a:xfrm>
          </p:grpSpPr>
          <p:sp>
            <p:nvSpPr>
              <p:cNvPr id="11303" name="矩形 17"/>
              <p:cNvSpPr>
                <a:spLocks noChangeArrowheads="1"/>
              </p:cNvSpPr>
              <p:nvPr/>
            </p:nvSpPr>
            <p:spPr bwMode="auto">
              <a:xfrm>
                <a:off x="5415989" y="1494135"/>
                <a:ext cx="812235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9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14</a:t>
                </a:r>
                <a:endParaRPr lang="zh-CN" altLang="en-US" sz="3200" b="1" baseline="300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50" name="直接连接符 49"/>
              <p:cNvCxnSpPr/>
              <p:nvPr/>
            </p:nvCxnSpPr>
            <p:spPr bwMode="auto">
              <a:xfrm>
                <a:off x="5569870" y="2033537"/>
                <a:ext cx="50606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297" name="组合 55"/>
            <p:cNvGrpSpPr/>
            <p:nvPr/>
          </p:nvGrpSpPr>
          <p:grpSpPr bwMode="auto">
            <a:xfrm>
              <a:off x="5969720" y="614363"/>
              <a:ext cx="813668" cy="1077912"/>
              <a:chOff x="5415340" y="1507107"/>
              <a:chExt cx="812884" cy="1077218"/>
            </a:xfrm>
          </p:grpSpPr>
          <p:sp>
            <p:nvSpPr>
              <p:cNvPr id="11301" name="矩形 57"/>
              <p:cNvSpPr>
                <a:spLocks noChangeArrowheads="1"/>
              </p:cNvSpPr>
              <p:nvPr/>
            </p:nvSpPr>
            <p:spPr bwMode="auto">
              <a:xfrm>
                <a:off x="5414869" y="1507107"/>
                <a:ext cx="813822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1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4</a:t>
                </a:r>
                <a:endParaRPr lang="zh-CN" altLang="en-US" sz="3200" b="1" baseline="300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48" name="直接连接符 47"/>
              <p:cNvCxnSpPr/>
              <p:nvPr/>
            </p:nvCxnSpPr>
            <p:spPr bwMode="auto">
              <a:xfrm>
                <a:off x="5641725" y="2046509"/>
                <a:ext cx="360112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298" name="组合 5"/>
            <p:cNvGrpSpPr/>
            <p:nvPr/>
          </p:nvGrpSpPr>
          <p:grpSpPr bwMode="auto">
            <a:xfrm>
              <a:off x="5045075" y="614363"/>
              <a:ext cx="813668" cy="1077912"/>
              <a:chOff x="5415340" y="1507107"/>
              <a:chExt cx="812884" cy="1077218"/>
            </a:xfrm>
          </p:grpSpPr>
          <p:sp>
            <p:nvSpPr>
              <p:cNvPr id="11299" name="矩形 57"/>
              <p:cNvSpPr>
                <a:spLocks noChangeArrowheads="1"/>
              </p:cNvSpPr>
              <p:nvPr/>
            </p:nvSpPr>
            <p:spPr bwMode="auto">
              <a:xfrm>
                <a:off x="5415340" y="1507107"/>
                <a:ext cx="812235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5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7</a:t>
                </a:r>
                <a:endParaRPr lang="zh-CN" altLang="en-US" sz="3200" b="1" baseline="300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46" name="直接连接符 45"/>
              <p:cNvCxnSpPr/>
              <p:nvPr/>
            </p:nvCxnSpPr>
            <p:spPr bwMode="auto">
              <a:xfrm>
                <a:off x="5642195" y="2046509"/>
                <a:ext cx="360112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1" name="组合 12"/>
          <p:cNvGrpSpPr/>
          <p:nvPr/>
        </p:nvGrpSpPr>
        <p:grpSpPr bwMode="auto">
          <a:xfrm>
            <a:off x="4735513" y="2005831"/>
            <a:ext cx="3092450" cy="1077913"/>
            <a:chOff x="1824830" y="2134730"/>
            <a:chExt cx="3091261" cy="1077912"/>
          </a:xfrm>
        </p:grpSpPr>
        <p:sp>
          <p:nvSpPr>
            <p:cNvPr id="11285" name="矩形 17"/>
            <p:cNvSpPr>
              <a:spLocks noChangeArrowheads="1"/>
            </p:cNvSpPr>
            <p:nvPr/>
          </p:nvSpPr>
          <p:spPr bwMode="auto">
            <a:xfrm>
              <a:off x="1824830" y="2380792"/>
              <a:ext cx="2765948" cy="585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        +     </a:t>
              </a: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   -</a:t>
              </a: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      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11286" name="组合 54"/>
            <p:cNvGrpSpPr/>
            <p:nvPr/>
          </p:nvGrpSpPr>
          <p:grpSpPr bwMode="auto">
            <a:xfrm>
              <a:off x="3174603" y="2134730"/>
              <a:ext cx="813594" cy="1077912"/>
              <a:chOff x="5415340" y="1494135"/>
              <a:chExt cx="812884" cy="1077218"/>
            </a:xfrm>
          </p:grpSpPr>
          <p:sp>
            <p:nvSpPr>
              <p:cNvPr id="11293" name="矩形 17"/>
              <p:cNvSpPr>
                <a:spLocks noChangeArrowheads="1"/>
              </p:cNvSpPr>
              <p:nvPr/>
            </p:nvSpPr>
            <p:spPr bwMode="auto">
              <a:xfrm>
                <a:off x="5416009" y="1494135"/>
                <a:ext cx="811778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7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28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61" name="直接连接符 60"/>
              <p:cNvCxnSpPr/>
              <p:nvPr/>
            </p:nvCxnSpPr>
            <p:spPr bwMode="auto">
              <a:xfrm>
                <a:off x="5569804" y="2033537"/>
                <a:ext cx="505775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287" name="组合 55"/>
            <p:cNvGrpSpPr/>
            <p:nvPr/>
          </p:nvGrpSpPr>
          <p:grpSpPr bwMode="auto">
            <a:xfrm>
              <a:off x="4102497" y="2134730"/>
              <a:ext cx="813594" cy="1077912"/>
              <a:chOff x="5453408" y="1507107"/>
              <a:chExt cx="812884" cy="1077218"/>
            </a:xfrm>
          </p:grpSpPr>
          <p:sp>
            <p:nvSpPr>
              <p:cNvPr id="11291" name="矩形 57"/>
              <p:cNvSpPr>
                <a:spLocks noChangeArrowheads="1"/>
              </p:cNvSpPr>
              <p:nvPr/>
            </p:nvSpPr>
            <p:spPr bwMode="auto">
              <a:xfrm>
                <a:off x="5452928" y="1507107"/>
                <a:ext cx="813364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18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28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59" name="直接连接符 58"/>
              <p:cNvCxnSpPr/>
              <p:nvPr/>
            </p:nvCxnSpPr>
            <p:spPr bwMode="auto">
              <a:xfrm>
                <a:off x="5605136" y="2046509"/>
                <a:ext cx="508947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288" name="组合 54"/>
            <p:cNvGrpSpPr/>
            <p:nvPr/>
          </p:nvGrpSpPr>
          <p:grpSpPr bwMode="auto">
            <a:xfrm>
              <a:off x="2122532" y="2134730"/>
              <a:ext cx="813594" cy="1077912"/>
              <a:chOff x="5415340" y="1494135"/>
              <a:chExt cx="812884" cy="1077218"/>
            </a:xfrm>
          </p:grpSpPr>
          <p:sp>
            <p:nvSpPr>
              <p:cNvPr id="11289" name="矩形 17"/>
              <p:cNvSpPr>
                <a:spLocks noChangeArrowheads="1"/>
              </p:cNvSpPr>
              <p:nvPr/>
            </p:nvSpPr>
            <p:spPr bwMode="auto">
              <a:xfrm>
                <a:off x="5415972" y="1494135"/>
                <a:ext cx="811778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20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28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57" name="直接连接符 56"/>
              <p:cNvCxnSpPr/>
              <p:nvPr/>
            </p:nvCxnSpPr>
            <p:spPr bwMode="auto">
              <a:xfrm>
                <a:off x="5569766" y="2033537"/>
                <a:ext cx="505776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2" name="组合 23"/>
          <p:cNvGrpSpPr/>
          <p:nvPr/>
        </p:nvGrpSpPr>
        <p:grpSpPr bwMode="auto">
          <a:xfrm>
            <a:off x="4735513" y="2998019"/>
            <a:ext cx="2147887" cy="1077912"/>
            <a:chOff x="1824830" y="3136839"/>
            <a:chExt cx="2147094" cy="1077912"/>
          </a:xfrm>
        </p:grpSpPr>
        <p:grpSp>
          <p:nvGrpSpPr>
            <p:cNvPr id="11278" name="组合 55"/>
            <p:cNvGrpSpPr/>
            <p:nvPr/>
          </p:nvGrpSpPr>
          <p:grpSpPr bwMode="auto">
            <a:xfrm>
              <a:off x="3158330" y="3136839"/>
              <a:ext cx="813594" cy="1077912"/>
              <a:chOff x="5415340" y="1507107"/>
              <a:chExt cx="812884" cy="1077218"/>
            </a:xfrm>
          </p:grpSpPr>
          <p:sp>
            <p:nvSpPr>
              <p:cNvPr id="11283" name="矩形 57"/>
              <p:cNvSpPr>
                <a:spLocks noChangeArrowheads="1"/>
              </p:cNvSpPr>
              <p:nvPr/>
            </p:nvSpPr>
            <p:spPr bwMode="auto">
              <a:xfrm>
                <a:off x="5414848" y="1507107"/>
                <a:ext cx="813376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18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28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69" name="直接连接符 68"/>
              <p:cNvCxnSpPr/>
              <p:nvPr/>
            </p:nvCxnSpPr>
            <p:spPr bwMode="auto">
              <a:xfrm>
                <a:off x="5567058" y="2046509"/>
                <a:ext cx="508955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279" name="矩形 17"/>
            <p:cNvSpPr>
              <a:spLocks noChangeArrowheads="1"/>
            </p:cNvSpPr>
            <p:nvPr/>
          </p:nvSpPr>
          <p:spPr bwMode="auto">
            <a:xfrm>
              <a:off x="1824830" y="3382902"/>
              <a:ext cx="1504394" cy="585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        </a:t>
              </a: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-</a:t>
              </a: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      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11280" name="组合 54"/>
            <p:cNvGrpSpPr/>
            <p:nvPr/>
          </p:nvGrpSpPr>
          <p:grpSpPr bwMode="auto">
            <a:xfrm>
              <a:off x="2122532" y="3136839"/>
              <a:ext cx="813594" cy="1077912"/>
              <a:chOff x="5415340" y="1494135"/>
              <a:chExt cx="812884" cy="1077218"/>
            </a:xfrm>
          </p:grpSpPr>
          <p:sp>
            <p:nvSpPr>
              <p:cNvPr id="11281" name="矩形 17"/>
              <p:cNvSpPr>
                <a:spLocks noChangeArrowheads="1"/>
              </p:cNvSpPr>
              <p:nvPr/>
            </p:nvSpPr>
            <p:spPr bwMode="auto">
              <a:xfrm>
                <a:off x="5415977" y="1494135"/>
                <a:ext cx="811791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27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28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67" name="直接连接符 66"/>
              <p:cNvCxnSpPr/>
              <p:nvPr/>
            </p:nvCxnSpPr>
            <p:spPr bwMode="auto">
              <a:xfrm>
                <a:off x="5569773" y="2033537"/>
                <a:ext cx="505785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0" name="组合 31"/>
          <p:cNvGrpSpPr/>
          <p:nvPr/>
        </p:nvGrpSpPr>
        <p:grpSpPr bwMode="auto">
          <a:xfrm>
            <a:off x="4754563" y="3952106"/>
            <a:ext cx="1112837" cy="1077913"/>
            <a:chOff x="2935332" y="3136839"/>
            <a:chExt cx="1112792" cy="1077912"/>
          </a:xfrm>
        </p:grpSpPr>
        <p:grpSp>
          <p:nvGrpSpPr>
            <p:cNvPr id="11274" name="组合 55"/>
            <p:cNvGrpSpPr/>
            <p:nvPr/>
          </p:nvGrpSpPr>
          <p:grpSpPr bwMode="auto">
            <a:xfrm>
              <a:off x="3234530" y="3136839"/>
              <a:ext cx="813594" cy="1077912"/>
              <a:chOff x="5491476" y="1507107"/>
              <a:chExt cx="812884" cy="1077218"/>
            </a:xfrm>
          </p:grpSpPr>
          <p:sp>
            <p:nvSpPr>
              <p:cNvPr id="11276" name="矩形 57"/>
              <p:cNvSpPr>
                <a:spLocks noChangeArrowheads="1"/>
              </p:cNvSpPr>
              <p:nvPr/>
            </p:nvSpPr>
            <p:spPr bwMode="auto">
              <a:xfrm>
                <a:off x="5490717" y="1507107"/>
                <a:ext cx="813643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9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28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74" name="直接连接符 73"/>
              <p:cNvCxnSpPr/>
              <p:nvPr/>
            </p:nvCxnSpPr>
            <p:spPr bwMode="auto">
              <a:xfrm>
                <a:off x="5641391" y="2046509"/>
                <a:ext cx="507536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275" name="矩形 17"/>
            <p:cNvSpPr>
              <a:spLocks noChangeArrowheads="1"/>
            </p:cNvSpPr>
            <p:nvPr/>
          </p:nvSpPr>
          <p:spPr bwMode="auto">
            <a:xfrm>
              <a:off x="2935332" y="3401951"/>
              <a:ext cx="546078" cy="585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  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5945157" y="854537"/>
            <a:ext cx="26981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solidFill>
                  <a:srgbClr val="7F5324"/>
                </a:solidFill>
              </a:rPr>
              <a:t>【</a:t>
            </a:r>
            <a:r>
              <a:rPr lang="zh-CN" altLang="en-US" sz="1200" b="1" dirty="0">
                <a:solidFill>
                  <a:srgbClr val="7F5324"/>
                </a:solidFill>
              </a:rPr>
              <a:t>选自教材</a:t>
            </a:r>
            <a:r>
              <a:rPr lang="en-US" altLang="zh-CN" sz="1200" b="1" dirty="0">
                <a:solidFill>
                  <a:srgbClr val="7F5324"/>
                </a:solidFill>
              </a:rPr>
              <a:t>P100 </a:t>
            </a:r>
            <a:r>
              <a:rPr lang="zh-CN" altLang="en-US" sz="1200" b="1" dirty="0">
                <a:solidFill>
                  <a:srgbClr val="7F5324"/>
                </a:solidFill>
              </a:rPr>
              <a:t>练习二十五 第</a:t>
            </a:r>
            <a:r>
              <a:rPr lang="en-US" altLang="zh-CN" sz="1200" b="1" dirty="0">
                <a:solidFill>
                  <a:srgbClr val="7F5324"/>
                </a:solidFill>
              </a:rPr>
              <a:t>1</a:t>
            </a:r>
            <a:r>
              <a:rPr lang="zh-CN" altLang="en-US" sz="1200" b="1" dirty="0">
                <a:solidFill>
                  <a:srgbClr val="7F5324"/>
                </a:solidFill>
              </a:rPr>
              <a:t>题</a:t>
            </a:r>
            <a:r>
              <a:rPr lang="en-US" altLang="zh-CN" sz="1200" b="1" dirty="0">
                <a:solidFill>
                  <a:srgbClr val="7F5324"/>
                </a:solidFill>
              </a:rPr>
              <a:t>】</a:t>
            </a:r>
            <a:endParaRPr lang="zh-CN" altLang="en-US" sz="1200" b="1" dirty="0">
              <a:solidFill>
                <a:srgbClr val="7F5324"/>
              </a:solidFill>
            </a:endParaRPr>
          </a:p>
        </p:txBody>
      </p:sp>
      <p:sp>
        <p:nvSpPr>
          <p:cNvPr id="72" name="TextBox 6"/>
          <p:cNvSpPr txBox="1">
            <a:spLocks noChangeArrowheads="1"/>
          </p:cNvSpPr>
          <p:nvPr/>
        </p:nvSpPr>
        <p:spPr bwMode="auto">
          <a:xfrm>
            <a:off x="457510" y="671713"/>
            <a:ext cx="2088232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计算。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77" name="组合 11"/>
          <p:cNvGrpSpPr/>
          <p:nvPr/>
        </p:nvGrpSpPr>
        <p:grpSpPr bwMode="auto">
          <a:xfrm>
            <a:off x="2927350" y="61913"/>
            <a:ext cx="3289300" cy="963612"/>
            <a:chOff x="2927577" y="61162"/>
            <a:chExt cx="3288846" cy="964364"/>
          </a:xfrm>
        </p:grpSpPr>
        <p:pic>
          <p:nvPicPr>
            <p:cNvPr id="78" name="图片 10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7577" y="61162"/>
              <a:ext cx="3288846" cy="9643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9" name="文本框 14"/>
            <p:cNvSpPr txBox="1">
              <a:spLocks noChangeArrowheads="1"/>
            </p:cNvSpPr>
            <p:nvPr/>
          </p:nvSpPr>
          <p:spPr bwMode="auto">
            <a:xfrm>
              <a:off x="3244057" y="339725"/>
              <a:ext cx="2655887" cy="585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zh-CN" altLang="en-US" sz="3200" b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+mn-lt"/>
                </a:rPr>
                <a:t>一、计算练手</a:t>
              </a:r>
              <a:endParaRPr lang="zh-CN" altLang="en-US" sz="32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组合 1"/>
          <p:cNvGrpSpPr/>
          <p:nvPr/>
        </p:nvGrpSpPr>
        <p:grpSpPr bwMode="auto">
          <a:xfrm>
            <a:off x="1319213" y="592138"/>
            <a:ext cx="3536950" cy="1077912"/>
            <a:chOff x="1310632" y="430666"/>
            <a:chExt cx="3537594" cy="1077912"/>
          </a:xfrm>
        </p:grpSpPr>
        <p:sp>
          <p:nvSpPr>
            <p:cNvPr id="12349" name="矩形 17"/>
            <p:cNvSpPr>
              <a:spLocks noChangeArrowheads="1"/>
            </p:cNvSpPr>
            <p:nvPr/>
          </p:nvSpPr>
          <p:spPr bwMode="auto">
            <a:xfrm>
              <a:off x="1937809" y="676729"/>
              <a:ext cx="2910417" cy="585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  <a:r>
                <a:rPr lang="zh-CN" altLang="en-US" sz="32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（</a:t>
              </a:r>
              <a:r>
                <a:rPr lang="zh-CN" altLang="en-US" sz="32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Arial" panose="020B0604020202020204" pitchFamily="34" charset="0"/>
                </a:rPr>
                <a:t> </a:t>
              </a:r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  </a:t>
              </a:r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  </a:t>
              </a:r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-</a:t>
              </a:r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    </a:t>
              </a:r>
              <a:r>
                <a:rPr lang="zh-CN" altLang="en-US" sz="32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）</a:t>
              </a:r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</a:t>
              </a:r>
              <a:endPara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12350" name="组合 3"/>
            <p:cNvGrpSpPr/>
            <p:nvPr/>
          </p:nvGrpSpPr>
          <p:grpSpPr bwMode="auto">
            <a:xfrm>
              <a:off x="3444233" y="430666"/>
              <a:ext cx="632468" cy="1077912"/>
              <a:chOff x="3529958" y="430666"/>
              <a:chExt cx="632468" cy="1077912"/>
            </a:xfrm>
          </p:grpSpPr>
          <p:sp>
            <p:nvSpPr>
              <p:cNvPr id="12357" name="矩形 57"/>
              <p:cNvSpPr>
                <a:spLocks noChangeArrowheads="1"/>
              </p:cNvSpPr>
              <p:nvPr/>
            </p:nvSpPr>
            <p:spPr bwMode="auto">
              <a:xfrm>
                <a:off x="3530345" y="430666"/>
                <a:ext cx="631940" cy="10779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1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2</a:t>
                </a:r>
                <a:endParaRPr lang="zh-CN" altLang="en-US" sz="3200" b="1" baseline="300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12" name="直接连接符 11"/>
              <p:cNvCxnSpPr/>
              <p:nvPr/>
            </p:nvCxnSpPr>
            <p:spPr bwMode="auto">
              <a:xfrm>
                <a:off x="3666895" y="970416"/>
                <a:ext cx="35884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351" name="组合 4"/>
            <p:cNvGrpSpPr/>
            <p:nvPr/>
          </p:nvGrpSpPr>
          <p:grpSpPr bwMode="auto">
            <a:xfrm>
              <a:off x="1310632" y="430666"/>
              <a:ext cx="813667" cy="1077912"/>
              <a:chOff x="1310632" y="430666"/>
              <a:chExt cx="813667" cy="1077912"/>
            </a:xfrm>
          </p:grpSpPr>
          <p:sp>
            <p:nvSpPr>
              <p:cNvPr id="12355" name="矩形 57"/>
              <p:cNvSpPr>
                <a:spLocks noChangeArrowheads="1"/>
              </p:cNvSpPr>
              <p:nvPr/>
            </p:nvSpPr>
            <p:spPr bwMode="auto">
              <a:xfrm>
                <a:off x="1310632" y="430666"/>
                <a:ext cx="812948" cy="10779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5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9</a:t>
                </a:r>
                <a:endParaRPr lang="zh-CN" altLang="en-US" sz="3200" b="1" baseline="300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10" name="直接连接符 9"/>
              <p:cNvCxnSpPr/>
              <p:nvPr/>
            </p:nvCxnSpPr>
            <p:spPr bwMode="auto">
              <a:xfrm>
                <a:off x="1536098" y="970416"/>
                <a:ext cx="360428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352" name="组合 5"/>
            <p:cNvGrpSpPr/>
            <p:nvPr/>
          </p:nvGrpSpPr>
          <p:grpSpPr bwMode="auto">
            <a:xfrm>
              <a:off x="2596508" y="430666"/>
              <a:ext cx="632468" cy="1077912"/>
              <a:chOff x="3529958" y="430666"/>
              <a:chExt cx="632468" cy="1077912"/>
            </a:xfrm>
          </p:grpSpPr>
          <p:sp>
            <p:nvSpPr>
              <p:cNvPr id="12353" name="矩形 57"/>
              <p:cNvSpPr>
                <a:spLocks noChangeArrowheads="1"/>
              </p:cNvSpPr>
              <p:nvPr/>
            </p:nvSpPr>
            <p:spPr bwMode="auto">
              <a:xfrm>
                <a:off x="3530191" y="430666"/>
                <a:ext cx="631940" cy="10779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3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4</a:t>
                </a:r>
                <a:endParaRPr lang="zh-CN" altLang="en-US" sz="3200" b="1" baseline="300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8" name="直接连接符 7"/>
              <p:cNvCxnSpPr/>
              <p:nvPr/>
            </p:nvCxnSpPr>
            <p:spPr bwMode="auto">
              <a:xfrm>
                <a:off x="3666741" y="970416"/>
                <a:ext cx="35884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" name="组合 12"/>
          <p:cNvGrpSpPr/>
          <p:nvPr/>
        </p:nvGrpSpPr>
        <p:grpSpPr bwMode="auto">
          <a:xfrm>
            <a:off x="1135063" y="3482975"/>
            <a:ext cx="1112837" cy="1077913"/>
            <a:chOff x="2935332" y="3136839"/>
            <a:chExt cx="1112792" cy="1077912"/>
          </a:xfrm>
        </p:grpSpPr>
        <p:grpSp>
          <p:nvGrpSpPr>
            <p:cNvPr id="12345" name="组合 55"/>
            <p:cNvGrpSpPr/>
            <p:nvPr/>
          </p:nvGrpSpPr>
          <p:grpSpPr bwMode="auto">
            <a:xfrm>
              <a:off x="3234530" y="3136839"/>
              <a:ext cx="813594" cy="1077912"/>
              <a:chOff x="5491476" y="1507107"/>
              <a:chExt cx="812884" cy="1077218"/>
            </a:xfrm>
          </p:grpSpPr>
          <p:sp>
            <p:nvSpPr>
              <p:cNvPr id="12347" name="矩形 57"/>
              <p:cNvSpPr>
                <a:spLocks noChangeArrowheads="1"/>
              </p:cNvSpPr>
              <p:nvPr/>
            </p:nvSpPr>
            <p:spPr bwMode="auto">
              <a:xfrm>
                <a:off x="5490717" y="1507107"/>
                <a:ext cx="813643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29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36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17" name="直接连接符 16"/>
              <p:cNvCxnSpPr/>
              <p:nvPr/>
            </p:nvCxnSpPr>
            <p:spPr bwMode="auto">
              <a:xfrm>
                <a:off x="5641391" y="2046509"/>
                <a:ext cx="507536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346" name="矩形 17"/>
            <p:cNvSpPr>
              <a:spLocks noChangeArrowheads="1"/>
            </p:cNvSpPr>
            <p:nvPr/>
          </p:nvSpPr>
          <p:spPr bwMode="auto">
            <a:xfrm>
              <a:off x="2935332" y="3401951"/>
              <a:ext cx="546077" cy="585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  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 bwMode="auto">
          <a:xfrm>
            <a:off x="1135063" y="1562100"/>
            <a:ext cx="2152650" cy="1077913"/>
            <a:chOff x="4851626" y="2526166"/>
            <a:chExt cx="2152646" cy="1077912"/>
          </a:xfrm>
        </p:grpSpPr>
        <p:grpSp>
          <p:nvGrpSpPr>
            <p:cNvPr id="12337" name="组合 18"/>
            <p:cNvGrpSpPr/>
            <p:nvPr/>
          </p:nvGrpSpPr>
          <p:grpSpPr bwMode="auto">
            <a:xfrm>
              <a:off x="4851626" y="2526166"/>
              <a:ext cx="2152646" cy="1077912"/>
              <a:chOff x="1972413" y="2134730"/>
              <a:chExt cx="2151807" cy="1077912"/>
            </a:xfrm>
          </p:grpSpPr>
          <p:sp>
            <p:nvSpPr>
              <p:cNvPr id="12341" name="矩形 17"/>
              <p:cNvSpPr>
                <a:spLocks noChangeArrowheads="1"/>
              </p:cNvSpPr>
              <p:nvPr/>
            </p:nvSpPr>
            <p:spPr bwMode="auto">
              <a:xfrm>
                <a:off x="1972413" y="2390317"/>
                <a:ext cx="2151807" cy="5857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=      +</a:t>
                </a:r>
                <a:endPara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grpSp>
            <p:nvGrpSpPr>
              <p:cNvPr id="12342" name="组合 54"/>
              <p:cNvGrpSpPr/>
              <p:nvPr/>
            </p:nvGrpSpPr>
            <p:grpSpPr bwMode="auto">
              <a:xfrm>
                <a:off x="3079391" y="2134730"/>
                <a:ext cx="813594" cy="1077912"/>
                <a:chOff x="5320210" y="1494135"/>
                <a:chExt cx="812884" cy="1077218"/>
              </a:xfrm>
            </p:grpSpPr>
            <p:sp>
              <p:nvSpPr>
                <p:cNvPr id="12343" name="矩形 17"/>
                <p:cNvSpPr>
                  <a:spLocks noChangeArrowheads="1"/>
                </p:cNvSpPr>
                <p:nvPr/>
              </p:nvSpPr>
              <p:spPr bwMode="auto">
                <a:xfrm>
                  <a:off x="5320872" y="1494135"/>
                  <a:ext cx="811772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1</a:t>
                  </a:r>
                  <a:endPara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4</a:t>
                  </a:r>
                  <a:endParaRPr lang="zh-CN" altLang="en-US" sz="3200" b="1" baseline="300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26" name="直接连接符 25"/>
                <p:cNvCxnSpPr/>
                <p:nvPr/>
              </p:nvCxnSpPr>
              <p:spPr bwMode="auto">
                <a:xfrm>
                  <a:off x="5474664" y="2033537"/>
                  <a:ext cx="505773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2338" name="组合 19"/>
            <p:cNvGrpSpPr/>
            <p:nvPr/>
          </p:nvGrpSpPr>
          <p:grpSpPr bwMode="auto">
            <a:xfrm>
              <a:off x="5061176" y="2526166"/>
              <a:ext cx="813667" cy="1077912"/>
              <a:chOff x="5063482" y="1659391"/>
              <a:chExt cx="813667" cy="1077912"/>
            </a:xfrm>
          </p:grpSpPr>
          <p:sp>
            <p:nvSpPr>
              <p:cNvPr id="12339" name="矩形 57"/>
              <p:cNvSpPr>
                <a:spLocks noChangeArrowheads="1"/>
              </p:cNvSpPr>
              <p:nvPr/>
            </p:nvSpPr>
            <p:spPr bwMode="auto">
              <a:xfrm>
                <a:off x="5063482" y="1659391"/>
                <a:ext cx="814386" cy="10779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5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9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22" name="直接连接符 21"/>
              <p:cNvCxnSpPr/>
              <p:nvPr/>
            </p:nvCxnSpPr>
            <p:spPr bwMode="auto">
              <a:xfrm>
                <a:off x="5280968" y="2199140"/>
                <a:ext cx="360362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7" name="组合 26"/>
          <p:cNvGrpSpPr/>
          <p:nvPr/>
        </p:nvGrpSpPr>
        <p:grpSpPr bwMode="auto">
          <a:xfrm>
            <a:off x="1135063" y="2486025"/>
            <a:ext cx="2276475" cy="1077913"/>
            <a:chOff x="5743575" y="1980066"/>
            <a:chExt cx="2276476" cy="1077912"/>
          </a:xfrm>
        </p:grpSpPr>
        <p:grpSp>
          <p:nvGrpSpPr>
            <p:cNvPr id="12329" name="组合 27"/>
            <p:cNvGrpSpPr/>
            <p:nvPr/>
          </p:nvGrpSpPr>
          <p:grpSpPr bwMode="auto">
            <a:xfrm>
              <a:off x="5743575" y="1980066"/>
              <a:ext cx="2276476" cy="1077218"/>
              <a:chOff x="2864012" y="2134730"/>
              <a:chExt cx="2275589" cy="1077218"/>
            </a:xfrm>
          </p:grpSpPr>
          <p:sp>
            <p:nvSpPr>
              <p:cNvPr id="12333" name="矩形 17"/>
              <p:cNvSpPr>
                <a:spLocks noChangeArrowheads="1"/>
              </p:cNvSpPr>
              <p:nvPr/>
            </p:nvSpPr>
            <p:spPr bwMode="auto">
              <a:xfrm>
                <a:off x="2864012" y="2409367"/>
                <a:ext cx="2275589" cy="5857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=        +</a:t>
                </a:r>
                <a:endPara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grpSp>
            <p:nvGrpSpPr>
              <p:cNvPr id="12334" name="组合 54"/>
              <p:cNvGrpSpPr/>
              <p:nvPr/>
            </p:nvGrpSpPr>
            <p:grpSpPr bwMode="auto">
              <a:xfrm>
                <a:off x="3174603" y="2134730"/>
                <a:ext cx="813594" cy="1077218"/>
                <a:chOff x="5415340" y="1494135"/>
                <a:chExt cx="812884" cy="1076524"/>
              </a:xfrm>
            </p:grpSpPr>
            <p:sp>
              <p:nvSpPr>
                <p:cNvPr id="12335" name="矩形 17"/>
                <p:cNvSpPr>
                  <a:spLocks noChangeArrowheads="1"/>
                </p:cNvSpPr>
                <p:nvPr/>
              </p:nvSpPr>
              <p:spPr bwMode="auto">
                <a:xfrm>
                  <a:off x="5415777" y="1494135"/>
                  <a:ext cx="811774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20</a:t>
                  </a:r>
                  <a:endPara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36</a:t>
                  </a:r>
                  <a:endParaRPr lang="zh-CN" altLang="en-US" sz="3200" b="1" baseline="300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35" name="直接连接符 34"/>
                <p:cNvCxnSpPr/>
                <p:nvPr/>
              </p:nvCxnSpPr>
              <p:spPr bwMode="auto">
                <a:xfrm>
                  <a:off x="5569570" y="2033537"/>
                  <a:ext cx="505774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2330" name="组合 54"/>
            <p:cNvGrpSpPr/>
            <p:nvPr/>
          </p:nvGrpSpPr>
          <p:grpSpPr bwMode="auto">
            <a:xfrm>
              <a:off x="7087750" y="1980066"/>
              <a:ext cx="813911" cy="1077912"/>
              <a:chOff x="5415340" y="1494135"/>
              <a:chExt cx="812884" cy="1077218"/>
            </a:xfrm>
          </p:grpSpPr>
          <p:sp>
            <p:nvSpPr>
              <p:cNvPr id="12331" name="矩形 17"/>
              <p:cNvSpPr>
                <a:spLocks noChangeArrowheads="1"/>
              </p:cNvSpPr>
              <p:nvPr/>
            </p:nvSpPr>
            <p:spPr bwMode="auto">
              <a:xfrm>
                <a:off x="5415778" y="1494135"/>
                <a:ext cx="811774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9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36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31" name="直接连接符 30"/>
              <p:cNvCxnSpPr/>
              <p:nvPr/>
            </p:nvCxnSpPr>
            <p:spPr bwMode="auto">
              <a:xfrm>
                <a:off x="5569571" y="2033537"/>
                <a:ext cx="505773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文本框 1"/>
          <p:cNvSpPr txBox="1"/>
          <p:nvPr/>
        </p:nvSpPr>
        <p:spPr>
          <a:xfrm>
            <a:off x="5323988" y="269487"/>
            <a:ext cx="26981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solidFill>
                  <a:srgbClr val="7F5324"/>
                </a:solidFill>
              </a:rPr>
              <a:t>【</a:t>
            </a:r>
            <a:r>
              <a:rPr lang="zh-CN" altLang="en-US" sz="1200" b="1" dirty="0">
                <a:solidFill>
                  <a:srgbClr val="7F5324"/>
                </a:solidFill>
              </a:rPr>
              <a:t>选自教材</a:t>
            </a:r>
            <a:r>
              <a:rPr lang="en-US" altLang="zh-CN" sz="1200" b="1" dirty="0">
                <a:solidFill>
                  <a:srgbClr val="7F5324"/>
                </a:solidFill>
              </a:rPr>
              <a:t>P100 </a:t>
            </a:r>
            <a:r>
              <a:rPr lang="zh-CN" altLang="en-US" sz="1200" b="1" dirty="0">
                <a:solidFill>
                  <a:srgbClr val="7F5324"/>
                </a:solidFill>
              </a:rPr>
              <a:t>练习二十五 第</a:t>
            </a:r>
            <a:r>
              <a:rPr lang="en-US" altLang="zh-CN" sz="1200" b="1" dirty="0">
                <a:solidFill>
                  <a:srgbClr val="7F5324"/>
                </a:solidFill>
              </a:rPr>
              <a:t>1</a:t>
            </a:r>
            <a:r>
              <a:rPr lang="zh-CN" altLang="en-US" sz="1200" b="1" dirty="0">
                <a:solidFill>
                  <a:srgbClr val="7F5324"/>
                </a:solidFill>
              </a:rPr>
              <a:t>题</a:t>
            </a:r>
            <a:r>
              <a:rPr lang="en-US" altLang="zh-CN" sz="1200" b="1" dirty="0">
                <a:solidFill>
                  <a:srgbClr val="7F5324"/>
                </a:solidFill>
              </a:rPr>
              <a:t>】</a:t>
            </a:r>
            <a:endParaRPr lang="zh-CN" altLang="en-US" sz="1200" b="1" dirty="0">
              <a:solidFill>
                <a:srgbClr val="7F5324"/>
              </a:solidFill>
            </a:endParaRPr>
          </a:p>
        </p:txBody>
      </p:sp>
      <p:grpSp>
        <p:nvGrpSpPr>
          <p:cNvPr id="72" name="组合 71"/>
          <p:cNvGrpSpPr/>
          <p:nvPr/>
        </p:nvGrpSpPr>
        <p:grpSpPr bwMode="auto">
          <a:xfrm>
            <a:off x="5029936" y="2482850"/>
            <a:ext cx="2276475" cy="1079500"/>
            <a:chOff x="5828242" y="1980066"/>
            <a:chExt cx="2276476" cy="1077218"/>
          </a:xfrm>
        </p:grpSpPr>
        <p:grpSp>
          <p:nvGrpSpPr>
            <p:cNvPr id="73" name="组合 27"/>
            <p:cNvGrpSpPr/>
            <p:nvPr/>
          </p:nvGrpSpPr>
          <p:grpSpPr bwMode="auto">
            <a:xfrm>
              <a:off x="5828242" y="1980066"/>
              <a:ext cx="2276476" cy="1077218"/>
              <a:chOff x="2948646" y="2134730"/>
              <a:chExt cx="2275589" cy="1077218"/>
            </a:xfrm>
          </p:grpSpPr>
          <p:sp>
            <p:nvSpPr>
              <p:cNvPr id="77" name="矩形 17"/>
              <p:cNvSpPr>
                <a:spLocks noChangeArrowheads="1"/>
              </p:cNvSpPr>
              <p:nvPr/>
            </p:nvSpPr>
            <p:spPr bwMode="auto">
              <a:xfrm>
                <a:off x="2948646" y="2426301"/>
                <a:ext cx="2275589" cy="5857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=      </a:t>
                </a:r>
                <a:r>
                  <a:rPr lang="zh-CN" altLang="en-US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－</a:t>
                </a:r>
                <a:endPara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grpSp>
            <p:nvGrpSpPr>
              <p:cNvPr id="78" name="组合 54"/>
              <p:cNvGrpSpPr/>
              <p:nvPr/>
            </p:nvGrpSpPr>
            <p:grpSpPr bwMode="auto">
              <a:xfrm>
                <a:off x="3175040" y="2134730"/>
                <a:ext cx="812483" cy="1077218"/>
                <a:chOff x="5415777" y="1494135"/>
                <a:chExt cx="811774" cy="1076524"/>
              </a:xfrm>
            </p:grpSpPr>
            <p:sp>
              <p:nvSpPr>
                <p:cNvPr id="79" name="矩形 17"/>
                <p:cNvSpPr>
                  <a:spLocks noChangeArrowheads="1"/>
                </p:cNvSpPr>
                <p:nvPr/>
              </p:nvSpPr>
              <p:spPr bwMode="auto">
                <a:xfrm>
                  <a:off x="5415777" y="1494135"/>
                  <a:ext cx="811774" cy="107652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30</a:t>
                  </a:r>
                  <a:endPara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24</a:t>
                  </a:r>
                  <a:endParaRPr lang="zh-CN" altLang="en-US" sz="3200" b="1" baseline="300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80" name="直接连接符 79"/>
                <p:cNvCxnSpPr/>
                <p:nvPr/>
              </p:nvCxnSpPr>
              <p:spPr bwMode="auto">
                <a:xfrm>
                  <a:off x="5570100" y="2033980"/>
                  <a:ext cx="505773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4" name="组合 54"/>
            <p:cNvGrpSpPr/>
            <p:nvPr/>
          </p:nvGrpSpPr>
          <p:grpSpPr bwMode="auto">
            <a:xfrm>
              <a:off x="7088191" y="1980066"/>
              <a:ext cx="812800" cy="1077218"/>
              <a:chOff x="5415778" y="1494135"/>
              <a:chExt cx="811774" cy="1076524"/>
            </a:xfrm>
          </p:grpSpPr>
          <p:sp>
            <p:nvSpPr>
              <p:cNvPr id="75" name="矩形 17"/>
              <p:cNvSpPr>
                <a:spLocks noChangeArrowheads="1"/>
              </p:cNvSpPr>
              <p:nvPr/>
            </p:nvSpPr>
            <p:spPr bwMode="auto">
              <a:xfrm>
                <a:off x="5415778" y="1494135"/>
                <a:ext cx="811774" cy="10765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15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24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76" name="直接连接符 75"/>
              <p:cNvCxnSpPr/>
              <p:nvPr/>
            </p:nvCxnSpPr>
            <p:spPr bwMode="auto">
              <a:xfrm>
                <a:off x="5570097" y="2033980"/>
                <a:ext cx="505774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1" name="组合 97"/>
          <p:cNvGrpSpPr/>
          <p:nvPr/>
        </p:nvGrpSpPr>
        <p:grpSpPr bwMode="auto">
          <a:xfrm>
            <a:off x="5256948" y="631825"/>
            <a:ext cx="2722563" cy="1079500"/>
            <a:chOff x="4984598" y="671513"/>
            <a:chExt cx="2721999" cy="1077217"/>
          </a:xfrm>
        </p:grpSpPr>
        <p:sp>
          <p:nvSpPr>
            <p:cNvPr id="82" name="矩形 17"/>
            <p:cNvSpPr>
              <a:spLocks noChangeArrowheads="1"/>
            </p:cNvSpPr>
            <p:nvPr/>
          </p:nvSpPr>
          <p:spPr bwMode="auto">
            <a:xfrm>
              <a:off x="5740088" y="917576"/>
              <a:ext cx="1725255" cy="585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     </a:t>
              </a:r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 </a:t>
              </a:r>
              <a:r>
                <a:rPr lang="zh-CN" altLang="en-US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－ </a:t>
              </a:r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     </a:t>
              </a:r>
              <a:endPara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83" name="组合 54"/>
            <p:cNvGrpSpPr/>
            <p:nvPr/>
          </p:nvGrpSpPr>
          <p:grpSpPr bwMode="auto">
            <a:xfrm>
              <a:off x="4984598" y="671513"/>
              <a:ext cx="814219" cy="1077217"/>
              <a:chOff x="5415340" y="1494135"/>
              <a:chExt cx="813434" cy="1076523"/>
            </a:xfrm>
          </p:grpSpPr>
          <p:sp>
            <p:nvSpPr>
              <p:cNvPr id="90" name="矩形 17"/>
              <p:cNvSpPr>
                <a:spLocks noChangeArrowheads="1"/>
              </p:cNvSpPr>
              <p:nvPr/>
            </p:nvSpPr>
            <p:spPr bwMode="auto">
              <a:xfrm>
                <a:off x="5415340" y="1494135"/>
                <a:ext cx="813434" cy="10765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3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4</a:t>
                </a:r>
                <a:endParaRPr lang="zh-CN" altLang="en-US" sz="3200" b="1" baseline="300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91" name="直接连接符 90"/>
              <p:cNvCxnSpPr/>
              <p:nvPr/>
            </p:nvCxnSpPr>
            <p:spPr bwMode="auto">
              <a:xfrm>
                <a:off x="5569148" y="2033979"/>
                <a:ext cx="505819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4" name="组合 55"/>
            <p:cNvGrpSpPr/>
            <p:nvPr/>
          </p:nvGrpSpPr>
          <p:grpSpPr bwMode="auto">
            <a:xfrm>
              <a:off x="6017843" y="671513"/>
              <a:ext cx="812631" cy="1077217"/>
              <a:chOff x="5415838" y="1507107"/>
              <a:chExt cx="811848" cy="1076523"/>
            </a:xfrm>
          </p:grpSpPr>
          <p:sp>
            <p:nvSpPr>
              <p:cNvPr id="88" name="矩形 57"/>
              <p:cNvSpPr>
                <a:spLocks noChangeArrowheads="1"/>
              </p:cNvSpPr>
              <p:nvPr/>
            </p:nvSpPr>
            <p:spPr bwMode="auto">
              <a:xfrm>
                <a:off x="5415838" y="1507107"/>
                <a:ext cx="811848" cy="10765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3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6</a:t>
                </a:r>
                <a:endParaRPr lang="zh-CN" altLang="en-US" sz="3200" b="1" baseline="300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89" name="直接连接符 88"/>
              <p:cNvCxnSpPr/>
              <p:nvPr/>
            </p:nvCxnSpPr>
            <p:spPr bwMode="auto">
              <a:xfrm>
                <a:off x="5641003" y="2046951"/>
                <a:ext cx="35994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5" name="组合 5"/>
            <p:cNvGrpSpPr/>
            <p:nvPr/>
          </p:nvGrpSpPr>
          <p:grpSpPr bwMode="auto">
            <a:xfrm>
              <a:off x="6892378" y="671513"/>
              <a:ext cx="814219" cy="1077217"/>
              <a:chOff x="5414790" y="1507107"/>
              <a:chExt cx="813434" cy="1076523"/>
            </a:xfrm>
          </p:grpSpPr>
          <p:sp>
            <p:nvSpPr>
              <p:cNvPr id="86" name="矩形 57"/>
              <p:cNvSpPr>
                <a:spLocks noChangeArrowheads="1"/>
              </p:cNvSpPr>
              <p:nvPr/>
            </p:nvSpPr>
            <p:spPr bwMode="auto">
              <a:xfrm>
                <a:off x="5414790" y="1507107"/>
                <a:ext cx="813434" cy="10765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5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8</a:t>
                </a:r>
                <a:endParaRPr lang="zh-CN" altLang="en-US" sz="3200" b="1" baseline="300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87" name="直接连接符 86"/>
              <p:cNvCxnSpPr/>
              <p:nvPr/>
            </p:nvCxnSpPr>
            <p:spPr bwMode="auto">
              <a:xfrm>
                <a:off x="5641537" y="2046951"/>
                <a:ext cx="35994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2" name="组合 91"/>
          <p:cNvGrpSpPr/>
          <p:nvPr/>
        </p:nvGrpSpPr>
        <p:grpSpPr bwMode="auto">
          <a:xfrm>
            <a:off x="5031523" y="1562100"/>
            <a:ext cx="3138488" cy="1079500"/>
            <a:chOff x="4767263" y="1585913"/>
            <a:chExt cx="3138487" cy="1079500"/>
          </a:xfrm>
        </p:grpSpPr>
        <p:sp>
          <p:nvSpPr>
            <p:cNvPr id="93" name="矩形 17"/>
            <p:cNvSpPr>
              <a:spLocks noChangeArrowheads="1"/>
            </p:cNvSpPr>
            <p:nvPr/>
          </p:nvSpPr>
          <p:spPr bwMode="auto">
            <a:xfrm>
              <a:off x="4767263" y="1831975"/>
              <a:ext cx="2767012" cy="585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        +     </a:t>
              </a: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   -</a:t>
              </a: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      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94" name="组合 54"/>
            <p:cNvGrpSpPr/>
            <p:nvPr/>
          </p:nvGrpSpPr>
          <p:grpSpPr bwMode="auto">
            <a:xfrm>
              <a:off x="6117555" y="1585913"/>
              <a:ext cx="813907" cy="1077912"/>
              <a:chOff x="5415340" y="1494135"/>
              <a:chExt cx="812884" cy="1077218"/>
            </a:xfrm>
          </p:grpSpPr>
          <p:sp>
            <p:nvSpPr>
              <p:cNvPr id="101" name="矩形 17"/>
              <p:cNvSpPr>
                <a:spLocks noChangeArrowheads="1"/>
              </p:cNvSpPr>
              <p:nvPr/>
            </p:nvSpPr>
            <p:spPr bwMode="auto">
              <a:xfrm>
                <a:off x="5416009" y="1494135"/>
                <a:ext cx="811778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12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24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102" name="直接连接符 101"/>
              <p:cNvCxnSpPr/>
              <p:nvPr/>
            </p:nvCxnSpPr>
            <p:spPr bwMode="auto">
              <a:xfrm>
                <a:off x="5569804" y="2033537"/>
                <a:ext cx="505776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5" name="组合 54"/>
            <p:cNvGrpSpPr/>
            <p:nvPr/>
          </p:nvGrpSpPr>
          <p:grpSpPr bwMode="auto">
            <a:xfrm>
              <a:off x="5065080" y="1585913"/>
              <a:ext cx="813907" cy="1077912"/>
              <a:chOff x="5415340" y="1494135"/>
              <a:chExt cx="812884" cy="1077218"/>
            </a:xfrm>
          </p:grpSpPr>
          <p:sp>
            <p:nvSpPr>
              <p:cNvPr id="99" name="矩形 17"/>
              <p:cNvSpPr>
                <a:spLocks noChangeArrowheads="1"/>
              </p:cNvSpPr>
              <p:nvPr/>
            </p:nvSpPr>
            <p:spPr bwMode="auto">
              <a:xfrm>
                <a:off x="5415972" y="1494135"/>
                <a:ext cx="811778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18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24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100" name="直接连接符 99"/>
              <p:cNvCxnSpPr/>
              <p:nvPr/>
            </p:nvCxnSpPr>
            <p:spPr bwMode="auto">
              <a:xfrm>
                <a:off x="5569767" y="2033537"/>
                <a:ext cx="505775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6" name="组合 55"/>
            <p:cNvGrpSpPr/>
            <p:nvPr/>
          </p:nvGrpSpPr>
          <p:grpSpPr bwMode="auto">
            <a:xfrm>
              <a:off x="7091856" y="1587500"/>
              <a:ext cx="813894" cy="1077913"/>
              <a:chOff x="5415340" y="1507107"/>
              <a:chExt cx="812884" cy="1077218"/>
            </a:xfrm>
          </p:grpSpPr>
          <p:sp>
            <p:nvSpPr>
              <p:cNvPr id="97" name="矩形 57"/>
              <p:cNvSpPr>
                <a:spLocks noChangeArrowheads="1"/>
              </p:cNvSpPr>
              <p:nvPr/>
            </p:nvSpPr>
            <p:spPr bwMode="auto">
              <a:xfrm>
                <a:off x="5414848" y="1507107"/>
                <a:ext cx="813376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15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24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98" name="直接连接符 97"/>
              <p:cNvCxnSpPr/>
              <p:nvPr/>
            </p:nvCxnSpPr>
            <p:spPr bwMode="auto">
              <a:xfrm>
                <a:off x="5567057" y="2046509"/>
                <a:ext cx="508956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3" name="组合 102"/>
          <p:cNvGrpSpPr/>
          <p:nvPr/>
        </p:nvGrpSpPr>
        <p:grpSpPr bwMode="auto">
          <a:xfrm>
            <a:off x="5055336" y="3575050"/>
            <a:ext cx="1112837" cy="1076325"/>
            <a:chOff x="2935332" y="3136839"/>
            <a:chExt cx="1112795" cy="1077218"/>
          </a:xfrm>
        </p:grpSpPr>
        <p:grpSp>
          <p:nvGrpSpPr>
            <p:cNvPr id="104" name="组合 55"/>
            <p:cNvGrpSpPr/>
            <p:nvPr/>
          </p:nvGrpSpPr>
          <p:grpSpPr bwMode="auto">
            <a:xfrm>
              <a:off x="3233773" y="3136839"/>
              <a:ext cx="814354" cy="1077218"/>
              <a:chOff x="5490717" y="1507107"/>
              <a:chExt cx="813643" cy="1076524"/>
            </a:xfrm>
          </p:grpSpPr>
          <p:sp>
            <p:nvSpPr>
              <p:cNvPr id="106" name="矩形 57"/>
              <p:cNvSpPr>
                <a:spLocks noChangeArrowheads="1"/>
              </p:cNvSpPr>
              <p:nvPr/>
            </p:nvSpPr>
            <p:spPr bwMode="auto">
              <a:xfrm>
                <a:off x="5490717" y="1507107"/>
                <a:ext cx="813643" cy="10765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5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8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107" name="直接连接符 106"/>
              <p:cNvCxnSpPr/>
              <p:nvPr/>
            </p:nvCxnSpPr>
            <p:spPr bwMode="auto">
              <a:xfrm>
                <a:off x="5641390" y="2045368"/>
                <a:ext cx="507537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5" name="矩形 17"/>
            <p:cNvSpPr>
              <a:spLocks noChangeArrowheads="1"/>
            </p:cNvSpPr>
            <p:nvPr/>
          </p:nvSpPr>
          <p:spPr bwMode="auto">
            <a:xfrm>
              <a:off x="2935332" y="3401951"/>
              <a:ext cx="546077" cy="585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  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组合 1"/>
          <p:cNvGrpSpPr/>
          <p:nvPr/>
        </p:nvGrpSpPr>
        <p:grpSpPr bwMode="auto">
          <a:xfrm>
            <a:off x="4859338" y="509588"/>
            <a:ext cx="3344862" cy="1092200"/>
            <a:chOff x="1310632" y="417669"/>
            <a:chExt cx="3344133" cy="1090214"/>
          </a:xfrm>
        </p:grpSpPr>
        <p:sp>
          <p:nvSpPr>
            <p:cNvPr id="13373" name="矩形 17"/>
            <p:cNvSpPr>
              <a:spLocks noChangeArrowheads="1"/>
            </p:cNvSpPr>
            <p:nvPr/>
          </p:nvSpPr>
          <p:spPr bwMode="auto">
            <a:xfrm>
              <a:off x="1744348" y="690428"/>
              <a:ext cx="2910417" cy="585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32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－（ </a:t>
              </a:r>
              <a:r>
                <a:rPr lang="zh-CN" altLang="en-US" sz="32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Arial" panose="020B0604020202020204" pitchFamily="34" charset="0"/>
                </a:rPr>
                <a:t> </a:t>
              </a:r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  </a:t>
              </a:r>
              <a:r>
                <a:rPr lang="zh-CN" altLang="en-US" sz="32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＋</a:t>
              </a:r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    </a:t>
              </a:r>
              <a:r>
                <a:rPr lang="zh-CN" altLang="en-US" sz="32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）</a:t>
              </a:r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</a:t>
              </a:r>
              <a:endPara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13374" name="组合 3"/>
            <p:cNvGrpSpPr/>
            <p:nvPr/>
          </p:nvGrpSpPr>
          <p:grpSpPr bwMode="auto">
            <a:xfrm>
              <a:off x="3444620" y="430666"/>
              <a:ext cx="631940" cy="1077217"/>
              <a:chOff x="3530345" y="430666"/>
              <a:chExt cx="631940" cy="1077217"/>
            </a:xfrm>
          </p:grpSpPr>
          <p:sp>
            <p:nvSpPr>
              <p:cNvPr id="13381" name="矩形 57"/>
              <p:cNvSpPr>
                <a:spLocks noChangeArrowheads="1"/>
              </p:cNvSpPr>
              <p:nvPr/>
            </p:nvSpPr>
            <p:spPr bwMode="auto">
              <a:xfrm>
                <a:off x="3530345" y="430666"/>
                <a:ext cx="631940" cy="10772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1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3</a:t>
                </a:r>
                <a:endParaRPr lang="zh-CN" altLang="en-US" sz="3200" b="1" baseline="300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12" name="直接连接符 11"/>
              <p:cNvCxnSpPr/>
              <p:nvPr/>
            </p:nvCxnSpPr>
            <p:spPr bwMode="auto">
              <a:xfrm>
                <a:off x="3667574" y="970698"/>
                <a:ext cx="358697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375" name="组合 4"/>
            <p:cNvGrpSpPr/>
            <p:nvPr/>
          </p:nvGrpSpPr>
          <p:grpSpPr bwMode="auto">
            <a:xfrm>
              <a:off x="1310632" y="430666"/>
              <a:ext cx="812948" cy="1077217"/>
              <a:chOff x="1310632" y="430666"/>
              <a:chExt cx="812948" cy="1077217"/>
            </a:xfrm>
          </p:grpSpPr>
          <p:sp>
            <p:nvSpPr>
              <p:cNvPr id="13379" name="矩形 57"/>
              <p:cNvSpPr>
                <a:spLocks noChangeArrowheads="1"/>
              </p:cNvSpPr>
              <p:nvPr/>
            </p:nvSpPr>
            <p:spPr bwMode="auto">
              <a:xfrm>
                <a:off x="1310632" y="430666"/>
                <a:ext cx="812948" cy="10772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3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5</a:t>
                </a:r>
                <a:endParaRPr lang="zh-CN" altLang="en-US" sz="3200" b="1" baseline="300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10" name="直接连接符 9"/>
              <p:cNvCxnSpPr/>
              <p:nvPr/>
            </p:nvCxnSpPr>
            <p:spPr bwMode="auto">
              <a:xfrm>
                <a:off x="1536008" y="970698"/>
                <a:ext cx="36028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376" name="组合 5"/>
            <p:cNvGrpSpPr/>
            <p:nvPr/>
          </p:nvGrpSpPr>
          <p:grpSpPr bwMode="auto">
            <a:xfrm>
              <a:off x="2635641" y="417669"/>
              <a:ext cx="631940" cy="1077217"/>
              <a:chOff x="3569091" y="417669"/>
              <a:chExt cx="631940" cy="1077217"/>
            </a:xfrm>
          </p:grpSpPr>
          <p:sp>
            <p:nvSpPr>
              <p:cNvPr id="13377" name="矩形 57"/>
              <p:cNvSpPr>
                <a:spLocks noChangeArrowheads="1"/>
              </p:cNvSpPr>
              <p:nvPr/>
            </p:nvSpPr>
            <p:spPr bwMode="auto">
              <a:xfrm>
                <a:off x="3569091" y="417669"/>
                <a:ext cx="631940" cy="10772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2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15</a:t>
                </a:r>
                <a:endParaRPr lang="zh-CN" altLang="en-US" sz="3200" b="1" baseline="300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8" name="直接连接符 7"/>
              <p:cNvCxnSpPr/>
              <p:nvPr/>
            </p:nvCxnSpPr>
            <p:spPr bwMode="auto">
              <a:xfrm>
                <a:off x="3667758" y="970699"/>
                <a:ext cx="358697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" name="组合 12"/>
          <p:cNvGrpSpPr/>
          <p:nvPr/>
        </p:nvGrpSpPr>
        <p:grpSpPr bwMode="auto">
          <a:xfrm>
            <a:off x="4714875" y="1484313"/>
            <a:ext cx="2166938" cy="1127125"/>
            <a:chOff x="4851626" y="2475366"/>
            <a:chExt cx="2166403" cy="1128018"/>
          </a:xfrm>
        </p:grpSpPr>
        <p:grpSp>
          <p:nvGrpSpPr>
            <p:cNvPr id="13365" name="组合 18"/>
            <p:cNvGrpSpPr/>
            <p:nvPr/>
          </p:nvGrpSpPr>
          <p:grpSpPr bwMode="auto">
            <a:xfrm>
              <a:off x="4851626" y="2475366"/>
              <a:ext cx="2166403" cy="1077912"/>
              <a:chOff x="1972413" y="2083930"/>
              <a:chExt cx="2165559" cy="1077912"/>
            </a:xfrm>
          </p:grpSpPr>
          <p:sp>
            <p:nvSpPr>
              <p:cNvPr id="13369" name="矩形 17"/>
              <p:cNvSpPr>
                <a:spLocks noChangeArrowheads="1"/>
              </p:cNvSpPr>
              <p:nvPr/>
            </p:nvSpPr>
            <p:spPr bwMode="auto">
              <a:xfrm>
                <a:off x="1972413" y="2390317"/>
                <a:ext cx="2151807" cy="5857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=      </a:t>
                </a:r>
                <a:r>
                  <a:rPr lang="zh-CN" altLang="en-US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－</a:t>
                </a:r>
                <a:endPara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grpSp>
            <p:nvGrpSpPr>
              <p:cNvPr id="13370" name="组合 54"/>
              <p:cNvGrpSpPr/>
              <p:nvPr/>
            </p:nvGrpSpPr>
            <p:grpSpPr bwMode="auto">
              <a:xfrm>
                <a:off x="3325491" y="2083930"/>
                <a:ext cx="812481" cy="1077912"/>
                <a:chOff x="5566095" y="1443368"/>
                <a:chExt cx="811772" cy="1077218"/>
              </a:xfrm>
            </p:grpSpPr>
            <p:sp>
              <p:nvSpPr>
                <p:cNvPr id="13371" name="矩形 17"/>
                <p:cNvSpPr>
                  <a:spLocks noChangeArrowheads="1"/>
                </p:cNvSpPr>
                <p:nvPr/>
              </p:nvSpPr>
              <p:spPr bwMode="auto">
                <a:xfrm>
                  <a:off x="5566095" y="1443368"/>
                  <a:ext cx="811772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7</a:t>
                  </a:r>
                  <a:endPara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15</a:t>
                  </a:r>
                  <a:endParaRPr lang="zh-CN" altLang="en-US" sz="3200" b="1" baseline="300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21" name="直接连接符 20"/>
                <p:cNvCxnSpPr/>
                <p:nvPr/>
              </p:nvCxnSpPr>
              <p:spPr bwMode="auto">
                <a:xfrm>
                  <a:off x="5694686" y="2007013"/>
                  <a:ext cx="505649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3366" name="组合 19"/>
            <p:cNvGrpSpPr/>
            <p:nvPr/>
          </p:nvGrpSpPr>
          <p:grpSpPr bwMode="auto">
            <a:xfrm>
              <a:off x="5061176" y="2526166"/>
              <a:ext cx="814386" cy="1077218"/>
              <a:chOff x="5063482" y="1659391"/>
              <a:chExt cx="814386" cy="1077218"/>
            </a:xfrm>
          </p:grpSpPr>
          <p:sp>
            <p:nvSpPr>
              <p:cNvPr id="13367" name="矩形 57"/>
              <p:cNvSpPr>
                <a:spLocks noChangeArrowheads="1"/>
              </p:cNvSpPr>
              <p:nvPr/>
            </p:nvSpPr>
            <p:spPr bwMode="auto">
              <a:xfrm>
                <a:off x="5063482" y="1659391"/>
                <a:ext cx="814386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3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5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17" name="直接连接符 16"/>
              <p:cNvCxnSpPr/>
              <p:nvPr/>
            </p:nvCxnSpPr>
            <p:spPr bwMode="auto">
              <a:xfrm>
                <a:off x="5280864" y="2198020"/>
                <a:ext cx="360273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2" name="组合 31"/>
          <p:cNvGrpSpPr/>
          <p:nvPr/>
        </p:nvGrpSpPr>
        <p:grpSpPr bwMode="auto">
          <a:xfrm>
            <a:off x="4621213" y="3557588"/>
            <a:ext cx="1112837" cy="1076325"/>
            <a:chOff x="2935332" y="3136839"/>
            <a:chExt cx="1112792" cy="1077912"/>
          </a:xfrm>
        </p:grpSpPr>
        <p:grpSp>
          <p:nvGrpSpPr>
            <p:cNvPr id="13343" name="组合 55"/>
            <p:cNvGrpSpPr/>
            <p:nvPr/>
          </p:nvGrpSpPr>
          <p:grpSpPr bwMode="auto">
            <a:xfrm>
              <a:off x="3233770" y="3136839"/>
              <a:ext cx="814354" cy="1077912"/>
              <a:chOff x="5490714" y="1507107"/>
              <a:chExt cx="813643" cy="1077218"/>
            </a:xfrm>
          </p:grpSpPr>
          <p:sp>
            <p:nvSpPr>
              <p:cNvPr id="13345" name="矩形 57"/>
              <p:cNvSpPr>
                <a:spLocks noChangeArrowheads="1"/>
              </p:cNvSpPr>
              <p:nvPr/>
            </p:nvSpPr>
            <p:spPr bwMode="auto">
              <a:xfrm>
                <a:off x="5490714" y="1507107"/>
                <a:ext cx="813643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2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15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46" name="直接连接符 45"/>
              <p:cNvCxnSpPr/>
              <p:nvPr/>
            </p:nvCxnSpPr>
            <p:spPr bwMode="auto">
              <a:xfrm>
                <a:off x="5641388" y="2045715"/>
                <a:ext cx="507536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344" name="矩形 17"/>
            <p:cNvSpPr>
              <a:spLocks noChangeArrowheads="1"/>
            </p:cNvSpPr>
            <p:nvPr/>
          </p:nvSpPr>
          <p:spPr bwMode="auto">
            <a:xfrm>
              <a:off x="2935332" y="3401951"/>
              <a:ext cx="546078" cy="585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  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 bwMode="auto">
          <a:xfrm>
            <a:off x="4621213" y="2525713"/>
            <a:ext cx="2166937" cy="1089025"/>
            <a:chOff x="4767263" y="2568575"/>
            <a:chExt cx="2166937" cy="1087438"/>
          </a:xfrm>
        </p:grpSpPr>
        <p:sp>
          <p:nvSpPr>
            <p:cNvPr id="13336" name="矩形 17"/>
            <p:cNvSpPr>
              <a:spLocks noChangeArrowheads="1"/>
            </p:cNvSpPr>
            <p:nvPr/>
          </p:nvSpPr>
          <p:spPr bwMode="auto">
            <a:xfrm>
              <a:off x="4767263" y="2824163"/>
              <a:ext cx="1504950" cy="585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        </a:t>
              </a: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-</a:t>
              </a: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      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13337" name="组合 54"/>
            <p:cNvGrpSpPr/>
            <p:nvPr/>
          </p:nvGrpSpPr>
          <p:grpSpPr bwMode="auto">
            <a:xfrm>
              <a:off x="5065074" y="2578100"/>
              <a:ext cx="813894" cy="1077913"/>
              <a:chOff x="5415340" y="1494135"/>
              <a:chExt cx="812884" cy="1077218"/>
            </a:xfrm>
          </p:grpSpPr>
          <p:sp>
            <p:nvSpPr>
              <p:cNvPr id="13341" name="矩形 17"/>
              <p:cNvSpPr>
                <a:spLocks noChangeArrowheads="1"/>
              </p:cNvSpPr>
              <p:nvPr/>
            </p:nvSpPr>
            <p:spPr bwMode="auto">
              <a:xfrm>
                <a:off x="5415978" y="1494135"/>
                <a:ext cx="811791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9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15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54" name="直接连接符 53"/>
              <p:cNvCxnSpPr/>
              <p:nvPr/>
            </p:nvCxnSpPr>
            <p:spPr bwMode="auto">
              <a:xfrm>
                <a:off x="5569774" y="2034321"/>
                <a:ext cx="505785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338" name="组合 55"/>
            <p:cNvGrpSpPr/>
            <p:nvPr/>
          </p:nvGrpSpPr>
          <p:grpSpPr bwMode="auto">
            <a:xfrm>
              <a:off x="6120306" y="2568575"/>
              <a:ext cx="813894" cy="1077913"/>
              <a:chOff x="5415340" y="1507107"/>
              <a:chExt cx="812884" cy="1077218"/>
            </a:xfrm>
          </p:grpSpPr>
          <p:sp>
            <p:nvSpPr>
              <p:cNvPr id="13339" name="矩形 57"/>
              <p:cNvSpPr>
                <a:spLocks noChangeArrowheads="1"/>
              </p:cNvSpPr>
              <p:nvPr/>
            </p:nvSpPr>
            <p:spPr bwMode="auto">
              <a:xfrm>
                <a:off x="5414848" y="1507107"/>
                <a:ext cx="813376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7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15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52" name="直接连接符 51"/>
              <p:cNvCxnSpPr/>
              <p:nvPr/>
            </p:nvCxnSpPr>
            <p:spPr bwMode="auto">
              <a:xfrm>
                <a:off x="5567058" y="2047307"/>
                <a:ext cx="508955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文本框 1"/>
          <p:cNvSpPr txBox="1"/>
          <p:nvPr/>
        </p:nvSpPr>
        <p:spPr>
          <a:xfrm>
            <a:off x="5323988" y="269487"/>
            <a:ext cx="26981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solidFill>
                  <a:srgbClr val="7F5324"/>
                </a:solidFill>
              </a:rPr>
              <a:t>【</a:t>
            </a:r>
            <a:r>
              <a:rPr lang="zh-CN" altLang="en-US" sz="1200" b="1" dirty="0">
                <a:solidFill>
                  <a:srgbClr val="7F5324"/>
                </a:solidFill>
              </a:rPr>
              <a:t>选自教材</a:t>
            </a:r>
            <a:r>
              <a:rPr lang="en-US" altLang="zh-CN" sz="1200" b="1" dirty="0">
                <a:solidFill>
                  <a:srgbClr val="7F5324"/>
                </a:solidFill>
              </a:rPr>
              <a:t>P100 </a:t>
            </a:r>
            <a:r>
              <a:rPr lang="zh-CN" altLang="en-US" sz="1200" b="1" dirty="0">
                <a:solidFill>
                  <a:srgbClr val="7F5324"/>
                </a:solidFill>
              </a:rPr>
              <a:t>练习二十五 第</a:t>
            </a:r>
            <a:r>
              <a:rPr lang="en-US" altLang="zh-CN" sz="1200" b="1" dirty="0">
                <a:solidFill>
                  <a:srgbClr val="7F5324"/>
                </a:solidFill>
              </a:rPr>
              <a:t>1</a:t>
            </a:r>
            <a:r>
              <a:rPr lang="zh-CN" altLang="en-US" sz="1200" b="1" dirty="0">
                <a:solidFill>
                  <a:srgbClr val="7F5324"/>
                </a:solidFill>
              </a:rPr>
              <a:t>题</a:t>
            </a:r>
            <a:r>
              <a:rPr lang="en-US" altLang="zh-CN" sz="1200" b="1" dirty="0">
                <a:solidFill>
                  <a:srgbClr val="7F5324"/>
                </a:solidFill>
              </a:rPr>
              <a:t>】</a:t>
            </a:r>
            <a:endParaRPr lang="zh-CN" altLang="en-US" sz="1200" b="1" dirty="0">
              <a:solidFill>
                <a:srgbClr val="7F5324"/>
              </a:solidFill>
            </a:endParaRPr>
          </a:p>
        </p:txBody>
      </p:sp>
      <p:grpSp>
        <p:nvGrpSpPr>
          <p:cNvPr id="72" name="组合 97"/>
          <p:cNvGrpSpPr/>
          <p:nvPr/>
        </p:nvGrpSpPr>
        <p:grpSpPr bwMode="auto">
          <a:xfrm>
            <a:off x="1073654" y="457161"/>
            <a:ext cx="2722562" cy="1077912"/>
            <a:chOff x="4984595" y="671513"/>
            <a:chExt cx="2721998" cy="1077912"/>
          </a:xfrm>
        </p:grpSpPr>
        <p:sp>
          <p:nvSpPr>
            <p:cNvPr id="73" name="矩形 17"/>
            <p:cNvSpPr>
              <a:spLocks noChangeArrowheads="1"/>
            </p:cNvSpPr>
            <p:nvPr/>
          </p:nvSpPr>
          <p:spPr bwMode="auto">
            <a:xfrm>
              <a:off x="5740088" y="917576"/>
              <a:ext cx="1725255" cy="585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     </a:t>
              </a:r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  -</a:t>
              </a:r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      </a:t>
              </a:r>
              <a:endPara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74" name="组合 54"/>
            <p:cNvGrpSpPr/>
            <p:nvPr/>
          </p:nvGrpSpPr>
          <p:grpSpPr bwMode="auto">
            <a:xfrm>
              <a:off x="4984595" y="671513"/>
              <a:ext cx="813668" cy="1077912"/>
              <a:chOff x="5415340" y="1494135"/>
              <a:chExt cx="812884" cy="1077218"/>
            </a:xfrm>
          </p:grpSpPr>
          <p:sp>
            <p:nvSpPr>
              <p:cNvPr id="81" name="矩形 17"/>
              <p:cNvSpPr>
                <a:spLocks noChangeArrowheads="1"/>
              </p:cNvSpPr>
              <p:nvPr/>
            </p:nvSpPr>
            <p:spPr bwMode="auto">
              <a:xfrm>
                <a:off x="5415340" y="1494135"/>
                <a:ext cx="813434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1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10</a:t>
                </a:r>
                <a:endParaRPr lang="zh-CN" altLang="en-US" sz="3200" b="1" baseline="300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82" name="直接连接符 81"/>
              <p:cNvCxnSpPr/>
              <p:nvPr/>
            </p:nvCxnSpPr>
            <p:spPr bwMode="auto">
              <a:xfrm>
                <a:off x="5569147" y="2033537"/>
                <a:ext cx="50582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5" name="组合 55"/>
            <p:cNvGrpSpPr/>
            <p:nvPr/>
          </p:nvGrpSpPr>
          <p:grpSpPr bwMode="auto">
            <a:xfrm>
              <a:off x="6017345" y="671513"/>
              <a:ext cx="813668" cy="1077912"/>
              <a:chOff x="5415340" y="1507107"/>
              <a:chExt cx="812884" cy="1077218"/>
            </a:xfrm>
          </p:grpSpPr>
          <p:sp>
            <p:nvSpPr>
              <p:cNvPr id="79" name="矩形 57"/>
              <p:cNvSpPr>
                <a:spLocks noChangeArrowheads="1"/>
              </p:cNvSpPr>
              <p:nvPr/>
            </p:nvSpPr>
            <p:spPr bwMode="auto">
              <a:xfrm>
                <a:off x="5415838" y="1507107"/>
                <a:ext cx="811848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3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8</a:t>
                </a:r>
                <a:endParaRPr lang="zh-CN" altLang="en-US" sz="3200" b="1" baseline="300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80" name="直接连接符 79"/>
              <p:cNvCxnSpPr/>
              <p:nvPr/>
            </p:nvCxnSpPr>
            <p:spPr bwMode="auto">
              <a:xfrm>
                <a:off x="5640998" y="2046509"/>
                <a:ext cx="359941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6" name="组合 5"/>
            <p:cNvGrpSpPr/>
            <p:nvPr/>
          </p:nvGrpSpPr>
          <p:grpSpPr bwMode="auto">
            <a:xfrm>
              <a:off x="6892925" y="671513"/>
              <a:ext cx="813668" cy="1077912"/>
              <a:chOff x="5415340" y="1507107"/>
              <a:chExt cx="812884" cy="1077218"/>
            </a:xfrm>
          </p:grpSpPr>
          <p:sp>
            <p:nvSpPr>
              <p:cNvPr id="77" name="矩形 57"/>
              <p:cNvSpPr>
                <a:spLocks noChangeArrowheads="1"/>
              </p:cNvSpPr>
              <p:nvPr/>
            </p:nvSpPr>
            <p:spPr bwMode="auto">
              <a:xfrm>
                <a:off x="5414790" y="1507107"/>
                <a:ext cx="813434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2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5</a:t>
                </a:r>
                <a:endParaRPr lang="zh-CN" altLang="en-US" sz="3200" b="1" baseline="3000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78" name="直接连接符 77"/>
              <p:cNvCxnSpPr/>
              <p:nvPr/>
            </p:nvCxnSpPr>
            <p:spPr bwMode="auto">
              <a:xfrm>
                <a:off x="5641537" y="2046509"/>
                <a:ext cx="359941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3" name="组合 31"/>
          <p:cNvGrpSpPr/>
          <p:nvPr/>
        </p:nvGrpSpPr>
        <p:grpSpPr bwMode="auto">
          <a:xfrm>
            <a:off x="856166" y="3424198"/>
            <a:ext cx="1112838" cy="1077913"/>
            <a:chOff x="2935332" y="3136839"/>
            <a:chExt cx="1112792" cy="1077912"/>
          </a:xfrm>
        </p:grpSpPr>
        <p:grpSp>
          <p:nvGrpSpPr>
            <p:cNvPr id="84" name="组合 55"/>
            <p:cNvGrpSpPr/>
            <p:nvPr/>
          </p:nvGrpSpPr>
          <p:grpSpPr bwMode="auto">
            <a:xfrm>
              <a:off x="3234530" y="3136839"/>
              <a:ext cx="813594" cy="1077912"/>
              <a:chOff x="5491476" y="1507107"/>
              <a:chExt cx="812884" cy="1077218"/>
            </a:xfrm>
          </p:grpSpPr>
          <p:sp>
            <p:nvSpPr>
              <p:cNvPr id="86" name="矩形 57"/>
              <p:cNvSpPr>
                <a:spLocks noChangeArrowheads="1"/>
              </p:cNvSpPr>
              <p:nvPr/>
            </p:nvSpPr>
            <p:spPr bwMode="auto">
              <a:xfrm>
                <a:off x="5490717" y="1507107"/>
                <a:ext cx="813643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3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40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87" name="直接连接符 86"/>
              <p:cNvCxnSpPr/>
              <p:nvPr/>
            </p:nvCxnSpPr>
            <p:spPr bwMode="auto">
              <a:xfrm>
                <a:off x="5641392" y="2046509"/>
                <a:ext cx="507535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5" name="矩形 17"/>
            <p:cNvSpPr>
              <a:spLocks noChangeArrowheads="1"/>
            </p:cNvSpPr>
            <p:nvPr/>
          </p:nvSpPr>
          <p:spPr bwMode="auto">
            <a:xfrm>
              <a:off x="2935332" y="3401951"/>
              <a:ext cx="546078" cy="585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  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88" name="组合 87"/>
          <p:cNvGrpSpPr/>
          <p:nvPr/>
        </p:nvGrpSpPr>
        <p:grpSpPr bwMode="auto">
          <a:xfrm>
            <a:off x="856166" y="2393911"/>
            <a:ext cx="2166938" cy="1087437"/>
            <a:chOff x="4767263" y="2568575"/>
            <a:chExt cx="2166937" cy="1087438"/>
          </a:xfrm>
        </p:grpSpPr>
        <p:sp>
          <p:nvSpPr>
            <p:cNvPr id="89" name="矩形 17"/>
            <p:cNvSpPr>
              <a:spLocks noChangeArrowheads="1"/>
            </p:cNvSpPr>
            <p:nvPr/>
          </p:nvSpPr>
          <p:spPr bwMode="auto">
            <a:xfrm>
              <a:off x="4767263" y="2824163"/>
              <a:ext cx="1504950" cy="585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        </a:t>
              </a: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-</a:t>
              </a: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      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90" name="组合 54"/>
            <p:cNvGrpSpPr/>
            <p:nvPr/>
          </p:nvGrpSpPr>
          <p:grpSpPr bwMode="auto">
            <a:xfrm>
              <a:off x="5065074" y="2578100"/>
              <a:ext cx="813894" cy="1077913"/>
              <a:chOff x="5415340" y="1494135"/>
              <a:chExt cx="812884" cy="1077218"/>
            </a:xfrm>
          </p:grpSpPr>
          <p:sp>
            <p:nvSpPr>
              <p:cNvPr id="94" name="矩形 17"/>
              <p:cNvSpPr>
                <a:spLocks noChangeArrowheads="1"/>
              </p:cNvSpPr>
              <p:nvPr/>
            </p:nvSpPr>
            <p:spPr bwMode="auto">
              <a:xfrm>
                <a:off x="5415978" y="1494135"/>
                <a:ext cx="811791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19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40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95" name="直接连接符 94"/>
              <p:cNvCxnSpPr/>
              <p:nvPr/>
            </p:nvCxnSpPr>
            <p:spPr bwMode="auto">
              <a:xfrm>
                <a:off x="5569775" y="2033537"/>
                <a:ext cx="505784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1" name="组合 55"/>
            <p:cNvGrpSpPr/>
            <p:nvPr/>
          </p:nvGrpSpPr>
          <p:grpSpPr bwMode="auto">
            <a:xfrm>
              <a:off x="6120306" y="2568575"/>
              <a:ext cx="813894" cy="1077913"/>
              <a:chOff x="5415340" y="1507107"/>
              <a:chExt cx="812884" cy="1077218"/>
            </a:xfrm>
          </p:grpSpPr>
          <p:sp>
            <p:nvSpPr>
              <p:cNvPr id="92" name="矩形 57"/>
              <p:cNvSpPr>
                <a:spLocks noChangeArrowheads="1"/>
              </p:cNvSpPr>
              <p:nvPr/>
            </p:nvSpPr>
            <p:spPr bwMode="auto">
              <a:xfrm>
                <a:off x="5414848" y="1507107"/>
                <a:ext cx="813376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16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40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93" name="直接连接符 92"/>
              <p:cNvCxnSpPr/>
              <p:nvPr/>
            </p:nvCxnSpPr>
            <p:spPr bwMode="auto">
              <a:xfrm>
                <a:off x="5567057" y="2046509"/>
                <a:ext cx="508956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6" name="组合 95"/>
          <p:cNvGrpSpPr/>
          <p:nvPr/>
        </p:nvGrpSpPr>
        <p:grpSpPr bwMode="auto">
          <a:xfrm>
            <a:off x="856166" y="1411248"/>
            <a:ext cx="3138488" cy="1079500"/>
            <a:chOff x="4767263" y="1585913"/>
            <a:chExt cx="3138487" cy="1079500"/>
          </a:xfrm>
        </p:grpSpPr>
        <p:sp>
          <p:nvSpPr>
            <p:cNvPr id="97" name="矩形 17"/>
            <p:cNvSpPr>
              <a:spLocks noChangeArrowheads="1"/>
            </p:cNvSpPr>
            <p:nvPr/>
          </p:nvSpPr>
          <p:spPr bwMode="auto">
            <a:xfrm>
              <a:off x="4767263" y="1831975"/>
              <a:ext cx="2767012" cy="585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        +     </a:t>
              </a: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   -</a:t>
              </a: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       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98" name="组合 54"/>
            <p:cNvGrpSpPr/>
            <p:nvPr/>
          </p:nvGrpSpPr>
          <p:grpSpPr bwMode="auto">
            <a:xfrm>
              <a:off x="6117555" y="1585913"/>
              <a:ext cx="813907" cy="1077912"/>
              <a:chOff x="5415340" y="1494135"/>
              <a:chExt cx="812884" cy="1077218"/>
            </a:xfrm>
          </p:grpSpPr>
          <p:sp>
            <p:nvSpPr>
              <p:cNvPr id="105" name="矩形 17"/>
              <p:cNvSpPr>
                <a:spLocks noChangeArrowheads="1"/>
              </p:cNvSpPr>
              <p:nvPr/>
            </p:nvSpPr>
            <p:spPr bwMode="auto">
              <a:xfrm>
                <a:off x="5416009" y="1494135"/>
                <a:ext cx="811778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15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40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106" name="直接连接符 105"/>
              <p:cNvCxnSpPr/>
              <p:nvPr/>
            </p:nvCxnSpPr>
            <p:spPr bwMode="auto">
              <a:xfrm>
                <a:off x="5569804" y="2033537"/>
                <a:ext cx="505776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9" name="组合 54"/>
            <p:cNvGrpSpPr/>
            <p:nvPr/>
          </p:nvGrpSpPr>
          <p:grpSpPr bwMode="auto">
            <a:xfrm>
              <a:off x="5065080" y="1585913"/>
              <a:ext cx="813907" cy="1077912"/>
              <a:chOff x="5415340" y="1494135"/>
              <a:chExt cx="812884" cy="1077218"/>
            </a:xfrm>
          </p:grpSpPr>
          <p:sp>
            <p:nvSpPr>
              <p:cNvPr id="103" name="矩形 17"/>
              <p:cNvSpPr>
                <a:spLocks noChangeArrowheads="1"/>
              </p:cNvSpPr>
              <p:nvPr/>
            </p:nvSpPr>
            <p:spPr bwMode="auto">
              <a:xfrm>
                <a:off x="5415972" y="1494135"/>
                <a:ext cx="811778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4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40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104" name="直接连接符 103"/>
              <p:cNvCxnSpPr/>
              <p:nvPr/>
            </p:nvCxnSpPr>
            <p:spPr bwMode="auto">
              <a:xfrm>
                <a:off x="5569767" y="2033537"/>
                <a:ext cx="505775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0" name="组合 55"/>
            <p:cNvGrpSpPr/>
            <p:nvPr/>
          </p:nvGrpSpPr>
          <p:grpSpPr bwMode="auto">
            <a:xfrm>
              <a:off x="7091856" y="1587500"/>
              <a:ext cx="813894" cy="1077913"/>
              <a:chOff x="5415340" y="1507107"/>
              <a:chExt cx="812884" cy="1077218"/>
            </a:xfrm>
          </p:grpSpPr>
          <p:sp>
            <p:nvSpPr>
              <p:cNvPr id="101" name="矩形 57"/>
              <p:cNvSpPr>
                <a:spLocks noChangeArrowheads="1"/>
              </p:cNvSpPr>
              <p:nvPr/>
            </p:nvSpPr>
            <p:spPr bwMode="auto">
              <a:xfrm>
                <a:off x="5414848" y="1507107"/>
                <a:ext cx="813376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16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40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102" name="直接连接符 101"/>
              <p:cNvCxnSpPr/>
              <p:nvPr/>
            </p:nvCxnSpPr>
            <p:spPr bwMode="auto">
              <a:xfrm>
                <a:off x="5567057" y="2046510"/>
                <a:ext cx="508956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38" name="对象 2"/>
          <p:cNvGraphicFramePr>
            <a:graphicFrameLocks noChangeAspect="1"/>
          </p:cNvGraphicFramePr>
          <p:nvPr/>
        </p:nvGraphicFramePr>
        <p:xfrm>
          <a:off x="1103630" y="2211705"/>
          <a:ext cx="987425" cy="1020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0" name="Equation" r:id="rId1" imgW="381000" imgH="393700" progId="Equation.DSMT4">
                  <p:embed/>
                </p:oleObj>
              </mc:Choice>
              <mc:Fallback>
                <p:oleObj name="Equation" r:id="rId1" imgW="381000" imgH="393700" progId="Equation.DSMT4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3630" y="2211705"/>
                        <a:ext cx="987425" cy="1020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39" name="对象 3"/>
          <p:cNvGraphicFramePr>
            <a:graphicFrameLocks noChangeAspect="1"/>
          </p:cNvGraphicFramePr>
          <p:nvPr/>
        </p:nvGraphicFramePr>
        <p:xfrm>
          <a:off x="2567305" y="2211705"/>
          <a:ext cx="988695" cy="1020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1" name="Equation" r:id="rId3" imgW="381000" imgH="393700" progId="Equation.DSMT4">
                  <p:embed/>
                </p:oleObj>
              </mc:Choice>
              <mc:Fallback>
                <p:oleObj name="Equation" r:id="rId3" imgW="381000" imgH="3937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67305" y="2211705"/>
                        <a:ext cx="988695" cy="1020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4344" name="组合 3"/>
          <p:cNvGrpSpPr/>
          <p:nvPr/>
        </p:nvGrpSpPr>
        <p:grpSpPr bwMode="auto">
          <a:xfrm>
            <a:off x="2136775" y="60325"/>
            <a:ext cx="4870450" cy="965200"/>
            <a:chOff x="2137352" y="60231"/>
            <a:chExt cx="4869296" cy="964800"/>
          </a:xfrm>
        </p:grpSpPr>
        <p:pic>
          <p:nvPicPr>
            <p:cNvPr id="14345" name="图片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7352" y="60231"/>
              <a:ext cx="4869296" cy="96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46" name="文本框 1"/>
            <p:cNvSpPr txBox="1">
              <a:spLocks noChangeArrowheads="1"/>
            </p:cNvSpPr>
            <p:nvPr/>
          </p:nvSpPr>
          <p:spPr bwMode="auto">
            <a:xfrm>
              <a:off x="2242940" y="321990"/>
              <a:ext cx="4716462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+mn-lt"/>
                </a:rPr>
                <a:t>二、对比计算，发现规律</a:t>
              </a:r>
              <a:endParaRPr lang="zh-CN" altLang="en-US" sz="32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lt"/>
              </a:endParaRPr>
            </a:p>
          </p:txBody>
        </p:sp>
      </p:grpSp>
      <p:graphicFrame>
        <p:nvGraphicFramePr>
          <p:cNvPr id="15362" name="对象 1"/>
          <p:cNvGraphicFramePr>
            <a:graphicFrameLocks noChangeAspect="1"/>
          </p:cNvGraphicFramePr>
          <p:nvPr/>
        </p:nvGraphicFramePr>
        <p:xfrm>
          <a:off x="4032250" y="2211705"/>
          <a:ext cx="2007870" cy="1020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2" name="Equation" r:id="rId6" imgW="774065" imgH="393700" progId="Equation.DSMT4">
                  <p:embed/>
                </p:oleObj>
              </mc:Choice>
              <mc:Fallback>
                <p:oleObj name="Equation" r:id="rId6" imgW="774065" imgH="393700" progId="Equation.DSMT4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2250" y="2211705"/>
                        <a:ext cx="2007870" cy="1020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3" name="对象 2"/>
          <p:cNvGraphicFramePr>
            <a:graphicFrameLocks noChangeAspect="1"/>
          </p:cNvGraphicFramePr>
          <p:nvPr/>
        </p:nvGraphicFramePr>
        <p:xfrm>
          <a:off x="6516370" y="2211705"/>
          <a:ext cx="2007870" cy="1020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3" name="Equation" r:id="rId8" imgW="774065" imgH="393700" progId="Equation.DSMT4">
                  <p:embed/>
                </p:oleObj>
              </mc:Choice>
              <mc:Fallback>
                <p:oleObj name="Equation" r:id="rId8" imgW="774065" imgH="393700" progId="Equation.DSMT4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16370" y="2211705"/>
                        <a:ext cx="2007870" cy="1020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38" name="对象 2"/>
          <p:cNvGraphicFramePr>
            <a:graphicFrameLocks noChangeAspect="1"/>
          </p:cNvGraphicFramePr>
          <p:nvPr/>
        </p:nvGraphicFramePr>
        <p:xfrm>
          <a:off x="2450465" y="343535"/>
          <a:ext cx="987425" cy="1020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8" name="Equation" r:id="rId1" imgW="381000" imgH="393700" progId="Equation.DSMT4">
                  <p:embed/>
                </p:oleObj>
              </mc:Choice>
              <mc:Fallback>
                <p:oleObj name="Equation" r:id="rId1" imgW="381000" imgH="393700" progId="Equation.DSMT4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0465" y="343535"/>
                        <a:ext cx="987425" cy="1020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39" name="对象 3"/>
          <p:cNvGraphicFramePr>
            <a:graphicFrameLocks noChangeAspect="1"/>
          </p:cNvGraphicFramePr>
          <p:nvPr/>
        </p:nvGraphicFramePr>
        <p:xfrm>
          <a:off x="5147628" y="343535"/>
          <a:ext cx="989012" cy="1020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9" name="Equation" r:id="rId3" imgW="381000" imgH="393700" progId="Equation.DSMT4">
                  <p:embed/>
                </p:oleObj>
              </mc:Choice>
              <mc:Fallback>
                <p:oleObj name="Equation" r:id="rId3" imgW="381000" imgH="3937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7628" y="343535"/>
                        <a:ext cx="989012" cy="1020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2104390" y="1491298"/>
          <a:ext cx="1681163" cy="2109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0" name="Equation" r:id="rId5" imgW="647700" imgH="812165" progId="Equation.DSMT4">
                  <p:embed/>
                </p:oleObj>
              </mc:Choice>
              <mc:Fallback>
                <p:oleObj name="Equation" r:id="rId5" imgW="647700" imgH="812165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04390" y="1491298"/>
                        <a:ext cx="1681163" cy="2109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/>
        </p:nvGraphicFramePr>
        <p:xfrm>
          <a:off x="4860290" y="1491298"/>
          <a:ext cx="1681163" cy="2109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1" name="Equation" r:id="rId7" imgW="647700" imgH="812165" progId="Equation.DSMT4">
                  <p:embed/>
                </p:oleObj>
              </mc:Choice>
              <mc:Fallback>
                <p:oleObj name="Equation" r:id="rId7" imgW="647700" imgH="812165" progId="Equation.DSMT4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0290" y="1491298"/>
                        <a:ext cx="1681163" cy="2109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思想气泡: 云 6"/>
          <p:cNvSpPr/>
          <p:nvPr/>
        </p:nvSpPr>
        <p:spPr>
          <a:xfrm>
            <a:off x="2104390" y="919798"/>
            <a:ext cx="5780088" cy="1728787"/>
          </a:xfrm>
          <a:prstGeom prst="cloudCallout">
            <a:avLst>
              <a:gd name="adj1" fmla="val -38981"/>
              <a:gd name="adj2" fmla="val 64424"/>
            </a:avLst>
          </a:prstGeom>
          <a:solidFill>
            <a:srgbClr val="FAD6E8"/>
          </a:solidFill>
          <a:ln>
            <a:solidFill>
              <a:srgbClr val="E72D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2791778" y="1245235"/>
            <a:ext cx="5080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marL="0" indent="0" eaLnBrk="1" latinLnBrk="0" hangingPunct="1"/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观察两道算式及计算结果，说说你发现了什么？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2" name="对象 2"/>
          <p:cNvGraphicFramePr>
            <a:graphicFrameLocks noChangeAspect="1"/>
          </p:cNvGraphicFramePr>
          <p:nvPr/>
        </p:nvGraphicFramePr>
        <p:xfrm>
          <a:off x="3131820" y="3795872"/>
          <a:ext cx="2271395" cy="1021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2" name="Equation" r:id="rId9" imgW="876300" imgH="393700" progId="Equation.DSMT4">
                  <p:embed/>
                </p:oleObj>
              </mc:Choice>
              <mc:Fallback>
                <p:oleObj name="Equation" r:id="rId9" imgW="876300" imgH="393700" progId="Equation.DSMT4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1820" y="3795872"/>
                        <a:ext cx="2271395" cy="10210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62" name="对象 1"/>
          <p:cNvGraphicFramePr>
            <a:graphicFrameLocks noChangeAspect="1"/>
          </p:cNvGraphicFramePr>
          <p:nvPr/>
        </p:nvGraphicFramePr>
        <p:xfrm>
          <a:off x="1651953" y="384810"/>
          <a:ext cx="2008187" cy="1020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7" name="Equation" r:id="rId1" imgW="774065" imgH="393700" progId="Equation.DSMT4">
                  <p:embed/>
                </p:oleObj>
              </mc:Choice>
              <mc:Fallback>
                <p:oleObj name="Equation" r:id="rId1" imgW="774065" imgH="393700" progId="Equation.DSMT4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51953" y="384810"/>
                        <a:ext cx="2008187" cy="1020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3" name="对象 2"/>
          <p:cNvGraphicFramePr>
            <a:graphicFrameLocks noChangeAspect="1"/>
          </p:cNvGraphicFramePr>
          <p:nvPr/>
        </p:nvGraphicFramePr>
        <p:xfrm>
          <a:off x="5120481" y="384651"/>
          <a:ext cx="2008505" cy="1021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8" name="Equation" r:id="rId3" imgW="774065" imgH="393700" progId="Equation.DSMT4">
                  <p:embed/>
                </p:oleObj>
              </mc:Choice>
              <mc:Fallback>
                <p:oleObj name="Equation" r:id="rId3" imgW="774065" imgH="393700" progId="Equation.DSMT4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20481" y="384651"/>
                        <a:ext cx="2008505" cy="10210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1290003" y="1480185"/>
          <a:ext cx="2732087" cy="2106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9" name="Equation" r:id="rId5" imgW="1054100" imgH="812800" progId="Equation.DSMT4">
                  <p:embed/>
                </p:oleObj>
              </mc:Choice>
              <mc:Fallback>
                <p:oleObj name="Equation" r:id="rId5" imgW="1054100" imgH="8128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0003" y="1480185"/>
                        <a:ext cx="2732087" cy="2106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4860290" y="1491298"/>
          <a:ext cx="1185863" cy="2106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0" name="Equation" r:id="rId7" imgW="457200" imgH="812165" progId="Equation.DSMT4">
                  <p:embed/>
                </p:oleObj>
              </mc:Choice>
              <mc:Fallback>
                <p:oleObj name="Equation" r:id="rId7" imgW="457200" imgH="812165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0290" y="1491298"/>
                        <a:ext cx="1185863" cy="2106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思想气泡: 云 5"/>
          <p:cNvSpPr/>
          <p:nvPr/>
        </p:nvSpPr>
        <p:spPr>
          <a:xfrm>
            <a:off x="1815465" y="961073"/>
            <a:ext cx="5780088" cy="1728787"/>
          </a:xfrm>
          <a:prstGeom prst="cloudCallout">
            <a:avLst>
              <a:gd name="adj1" fmla="val 35205"/>
              <a:gd name="adj2" fmla="val 70386"/>
            </a:avLst>
          </a:prstGeom>
          <a:solidFill>
            <a:srgbClr val="FAD6E8"/>
          </a:solidFill>
          <a:ln>
            <a:solidFill>
              <a:srgbClr val="E72D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2502853" y="1286510"/>
            <a:ext cx="5080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marL="0" indent="0" eaLnBrk="1" latinLnBrk="0" hangingPunct="1"/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观察两道算式及计算结果，说说你发现了什么？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/>
        </p:nvGraphicFramePr>
        <p:xfrm>
          <a:off x="2411413" y="3651727"/>
          <a:ext cx="4250055" cy="1021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1" name="Equation" r:id="rId9" imgW="1638300" imgH="393700" progId="Equation.DSMT4">
                  <p:embed/>
                </p:oleObj>
              </mc:Choice>
              <mc:Fallback>
                <p:oleObj name="Equation" r:id="rId9" imgW="1638300" imgH="393700" progId="Equation.DSMT4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413" y="3651727"/>
                        <a:ext cx="4250055" cy="10210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2"/>
          <p:cNvSpPr txBox="1">
            <a:spLocks noChangeArrowheads="1"/>
          </p:cNvSpPr>
          <p:nvPr/>
        </p:nvSpPr>
        <p:spPr bwMode="auto">
          <a:xfrm>
            <a:off x="1166813" y="282575"/>
            <a:ext cx="7005587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计算下面每组的两个算式，看看它们之间有什么关系。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6387" name="Picture 15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860" y="357554"/>
            <a:ext cx="563868" cy="560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388" name="组合 10"/>
          <p:cNvGrpSpPr/>
          <p:nvPr/>
        </p:nvGrpSpPr>
        <p:grpSpPr bwMode="auto">
          <a:xfrm>
            <a:off x="2847975" y="1325563"/>
            <a:ext cx="3446463" cy="1077912"/>
            <a:chOff x="3130550" y="1330325"/>
            <a:chExt cx="3446463" cy="1077913"/>
          </a:xfrm>
        </p:grpSpPr>
        <p:grpSp>
          <p:nvGrpSpPr>
            <p:cNvPr id="16420" name="组合 135"/>
            <p:cNvGrpSpPr/>
            <p:nvPr/>
          </p:nvGrpSpPr>
          <p:grpSpPr bwMode="auto">
            <a:xfrm>
              <a:off x="3130550" y="1330325"/>
              <a:ext cx="1503363" cy="1077913"/>
              <a:chOff x="1142586" y="4105364"/>
              <a:chExt cx="1503293" cy="1077218"/>
            </a:xfrm>
          </p:grpSpPr>
          <p:grpSp>
            <p:nvGrpSpPr>
              <p:cNvPr id="16430" name="组合 17"/>
              <p:cNvGrpSpPr/>
              <p:nvPr/>
            </p:nvGrpSpPr>
            <p:grpSpPr bwMode="auto">
              <a:xfrm>
                <a:off x="1866484" y="4105364"/>
                <a:ext cx="779395" cy="1077218"/>
                <a:chOff x="7387539" y="942650"/>
                <a:chExt cx="639713" cy="1077859"/>
              </a:xfrm>
            </p:grpSpPr>
            <p:sp>
              <p:nvSpPr>
                <p:cNvPr id="16435" name="矩形 142"/>
                <p:cNvSpPr>
                  <a:spLocks noChangeArrowheads="1"/>
                </p:cNvSpPr>
                <p:nvPr/>
              </p:nvSpPr>
              <p:spPr bwMode="auto">
                <a:xfrm>
                  <a:off x="7387513" y="942650"/>
                  <a:ext cx="639739" cy="10778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2</a:t>
                  </a:r>
                  <a:endPara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5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22" name="直接连接符 21"/>
                <p:cNvCxnSpPr/>
                <p:nvPr/>
              </p:nvCxnSpPr>
              <p:spPr>
                <a:xfrm>
                  <a:off x="7559500" y="1482373"/>
                  <a:ext cx="295766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6431" name="矩形 17"/>
              <p:cNvSpPr>
                <a:spLocks noChangeArrowheads="1"/>
              </p:cNvSpPr>
              <p:nvPr/>
            </p:nvSpPr>
            <p:spPr bwMode="auto">
              <a:xfrm>
                <a:off x="1555317" y="4351268"/>
                <a:ext cx="673069" cy="5854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endParaRPr lang="zh-CN" altLang="en-US" sz="32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6432" name="组合 17"/>
              <p:cNvGrpSpPr/>
              <p:nvPr/>
            </p:nvGrpSpPr>
            <p:grpSpPr bwMode="auto">
              <a:xfrm>
                <a:off x="1142586" y="4105364"/>
                <a:ext cx="779395" cy="1077218"/>
                <a:chOff x="7457902" y="942650"/>
                <a:chExt cx="639713" cy="1077859"/>
              </a:xfrm>
            </p:grpSpPr>
            <p:sp>
              <p:nvSpPr>
                <p:cNvPr id="16433" name="矩形 17"/>
                <p:cNvSpPr>
                  <a:spLocks noChangeArrowheads="1"/>
                </p:cNvSpPr>
                <p:nvPr/>
              </p:nvSpPr>
              <p:spPr bwMode="auto">
                <a:xfrm>
                  <a:off x="7457902" y="942650"/>
                  <a:ext cx="639739" cy="10778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3</a:t>
                  </a:r>
                  <a:endPara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7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20" name="直接连接符 19"/>
                <p:cNvCxnSpPr/>
                <p:nvPr/>
              </p:nvCxnSpPr>
              <p:spPr>
                <a:xfrm>
                  <a:off x="7629889" y="1482373"/>
                  <a:ext cx="295766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6421" name="组合 135"/>
            <p:cNvGrpSpPr/>
            <p:nvPr/>
          </p:nvGrpSpPr>
          <p:grpSpPr bwMode="auto">
            <a:xfrm>
              <a:off x="5073650" y="1330325"/>
              <a:ext cx="1503363" cy="1077913"/>
              <a:chOff x="1142586" y="4105364"/>
              <a:chExt cx="1503293" cy="1077218"/>
            </a:xfrm>
          </p:grpSpPr>
          <p:grpSp>
            <p:nvGrpSpPr>
              <p:cNvPr id="16423" name="组合 17"/>
              <p:cNvGrpSpPr/>
              <p:nvPr/>
            </p:nvGrpSpPr>
            <p:grpSpPr bwMode="auto">
              <a:xfrm>
                <a:off x="1866484" y="4105364"/>
                <a:ext cx="779395" cy="1077218"/>
                <a:chOff x="7387539" y="942650"/>
                <a:chExt cx="639713" cy="1077859"/>
              </a:xfrm>
            </p:grpSpPr>
            <p:sp>
              <p:nvSpPr>
                <p:cNvPr id="16428" name="矩形 142"/>
                <p:cNvSpPr>
                  <a:spLocks noChangeArrowheads="1"/>
                </p:cNvSpPr>
                <p:nvPr/>
              </p:nvSpPr>
              <p:spPr bwMode="auto">
                <a:xfrm>
                  <a:off x="7387513" y="942650"/>
                  <a:ext cx="639739" cy="10778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3</a:t>
                  </a:r>
                  <a:endPara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7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15" name="直接连接符 14"/>
                <p:cNvCxnSpPr/>
                <p:nvPr/>
              </p:nvCxnSpPr>
              <p:spPr>
                <a:xfrm>
                  <a:off x="7559500" y="1482373"/>
                  <a:ext cx="295766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6424" name="矩形 17"/>
              <p:cNvSpPr>
                <a:spLocks noChangeArrowheads="1"/>
              </p:cNvSpPr>
              <p:nvPr/>
            </p:nvSpPr>
            <p:spPr bwMode="auto">
              <a:xfrm>
                <a:off x="1555317" y="4351268"/>
                <a:ext cx="673069" cy="5854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endParaRPr lang="zh-CN" altLang="en-US" sz="32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6425" name="组合 17"/>
              <p:cNvGrpSpPr/>
              <p:nvPr/>
            </p:nvGrpSpPr>
            <p:grpSpPr bwMode="auto">
              <a:xfrm>
                <a:off x="1142586" y="4105364"/>
                <a:ext cx="779395" cy="1077218"/>
                <a:chOff x="7457902" y="942650"/>
                <a:chExt cx="639713" cy="1077859"/>
              </a:xfrm>
            </p:grpSpPr>
            <p:sp>
              <p:nvSpPr>
                <p:cNvPr id="16426" name="矩形 17"/>
                <p:cNvSpPr>
                  <a:spLocks noChangeArrowheads="1"/>
                </p:cNvSpPr>
                <p:nvPr/>
              </p:nvSpPr>
              <p:spPr bwMode="auto">
                <a:xfrm>
                  <a:off x="7457902" y="942650"/>
                  <a:ext cx="639739" cy="10778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2</a:t>
                  </a:r>
                  <a:endPara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5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13" name="直接连接符 12"/>
                <p:cNvCxnSpPr/>
                <p:nvPr/>
              </p:nvCxnSpPr>
              <p:spPr>
                <a:xfrm>
                  <a:off x="7629889" y="1482373"/>
                  <a:ext cx="295766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6422" name="椭圆 2"/>
            <p:cNvSpPr>
              <a:spLocks noChangeArrowheads="1"/>
            </p:cNvSpPr>
            <p:nvPr/>
          </p:nvSpPr>
          <p:spPr bwMode="auto">
            <a:xfrm>
              <a:off x="4597400" y="1603375"/>
              <a:ext cx="523875" cy="522288"/>
            </a:xfrm>
            <a:prstGeom prst="ellipse">
              <a:avLst/>
            </a:prstGeom>
            <a:solidFill>
              <a:srgbClr val="FFFFCC"/>
            </a:solidFill>
            <a:ln w="19050" algn="ctr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endPara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6389" name="组合 9"/>
          <p:cNvGrpSpPr/>
          <p:nvPr/>
        </p:nvGrpSpPr>
        <p:grpSpPr bwMode="auto">
          <a:xfrm>
            <a:off x="1660525" y="2505075"/>
            <a:ext cx="6057900" cy="1082675"/>
            <a:chOff x="1905001" y="2627313"/>
            <a:chExt cx="6057899" cy="1082675"/>
          </a:xfrm>
        </p:grpSpPr>
        <p:grpSp>
          <p:nvGrpSpPr>
            <p:cNvPr id="16397" name="组合 8"/>
            <p:cNvGrpSpPr/>
            <p:nvPr/>
          </p:nvGrpSpPr>
          <p:grpSpPr bwMode="auto">
            <a:xfrm>
              <a:off x="1905001" y="2632075"/>
              <a:ext cx="2800349" cy="1077913"/>
              <a:chOff x="4362451" y="1479550"/>
              <a:chExt cx="2800349" cy="1077913"/>
            </a:xfrm>
          </p:grpSpPr>
          <p:sp>
            <p:nvSpPr>
              <p:cNvPr id="16410" name="矩形 17"/>
              <p:cNvSpPr>
                <a:spLocks noChangeArrowheads="1"/>
              </p:cNvSpPr>
              <p:nvPr/>
            </p:nvSpPr>
            <p:spPr bwMode="auto">
              <a:xfrm>
                <a:off x="4362451" y="1725613"/>
                <a:ext cx="2800350" cy="5857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(</a:t>
                </a:r>
                <a:r>
                  <a:rPr lang="zh-CN" altLang="en-US" sz="32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    </a:t>
                </a:r>
                <a:r>
                  <a: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     ) +</a:t>
                </a:r>
                <a:endParaRPr lang="zh-CN" altLang="en-US" sz="32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6411" name="组合 5"/>
              <p:cNvGrpSpPr/>
              <p:nvPr/>
            </p:nvGrpSpPr>
            <p:grpSpPr bwMode="auto">
              <a:xfrm>
                <a:off x="5308478" y="1479550"/>
                <a:ext cx="779263" cy="1077913"/>
                <a:chOff x="5232278" y="1489075"/>
                <a:chExt cx="779263" cy="1077913"/>
              </a:xfrm>
            </p:grpSpPr>
            <p:sp>
              <p:nvSpPr>
                <p:cNvPr id="16418" name="矩形 231"/>
                <p:cNvSpPr>
                  <a:spLocks noChangeArrowheads="1"/>
                </p:cNvSpPr>
                <p:nvPr/>
              </p:nvSpPr>
              <p:spPr bwMode="auto">
                <a:xfrm>
                  <a:off x="5232401" y="1489075"/>
                  <a:ext cx="779463" cy="10779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1</a:t>
                  </a:r>
                  <a:endPara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4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46" name="直接连接符 45"/>
                <p:cNvCxnSpPr/>
                <p:nvPr/>
              </p:nvCxnSpPr>
              <p:spPr bwMode="auto">
                <a:xfrm>
                  <a:off x="5441951" y="2028826"/>
                  <a:ext cx="360363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6412" name="组合 6"/>
              <p:cNvGrpSpPr/>
              <p:nvPr/>
            </p:nvGrpSpPr>
            <p:grpSpPr bwMode="auto">
              <a:xfrm>
                <a:off x="6308653" y="1479550"/>
                <a:ext cx="779263" cy="1077913"/>
                <a:chOff x="6003853" y="1498600"/>
                <a:chExt cx="779263" cy="1077913"/>
              </a:xfrm>
            </p:grpSpPr>
            <p:sp>
              <p:nvSpPr>
                <p:cNvPr id="16416" name="矩形 231"/>
                <p:cNvSpPr>
                  <a:spLocks noChangeArrowheads="1"/>
                </p:cNvSpPr>
                <p:nvPr/>
              </p:nvSpPr>
              <p:spPr bwMode="auto">
                <a:xfrm>
                  <a:off x="6003926" y="1498600"/>
                  <a:ext cx="779463" cy="10779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3</a:t>
                  </a:r>
                  <a:endPara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4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44" name="直接连接符 43"/>
                <p:cNvCxnSpPr/>
                <p:nvPr/>
              </p:nvCxnSpPr>
              <p:spPr bwMode="auto">
                <a:xfrm>
                  <a:off x="6213476" y="2038351"/>
                  <a:ext cx="360363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6413" name="组合 17"/>
              <p:cNvGrpSpPr/>
              <p:nvPr/>
            </p:nvGrpSpPr>
            <p:grpSpPr bwMode="auto">
              <a:xfrm>
                <a:off x="4479926" y="1479550"/>
                <a:ext cx="779263" cy="1077913"/>
                <a:chOff x="7457902" y="942650"/>
                <a:chExt cx="639713" cy="1077859"/>
              </a:xfrm>
            </p:grpSpPr>
            <p:sp>
              <p:nvSpPr>
                <p:cNvPr id="16414" name="矩形 17"/>
                <p:cNvSpPr>
                  <a:spLocks noChangeArrowheads="1"/>
                </p:cNvSpPr>
                <p:nvPr/>
              </p:nvSpPr>
              <p:spPr bwMode="auto">
                <a:xfrm>
                  <a:off x="7457902" y="942650"/>
                  <a:ext cx="639877" cy="10778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2</a:t>
                  </a:r>
                  <a:endPara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3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42" name="直接连接符 41"/>
                <p:cNvCxnSpPr/>
                <p:nvPr/>
              </p:nvCxnSpPr>
              <p:spPr>
                <a:xfrm>
                  <a:off x="7629926" y="1482374"/>
                  <a:ext cx="295829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6398" name="椭圆 2"/>
            <p:cNvSpPr>
              <a:spLocks noChangeArrowheads="1"/>
            </p:cNvSpPr>
            <p:nvPr/>
          </p:nvSpPr>
          <p:spPr bwMode="auto">
            <a:xfrm>
              <a:off x="4560889" y="2898775"/>
              <a:ext cx="523875" cy="523875"/>
            </a:xfrm>
            <a:prstGeom prst="ellipse">
              <a:avLst/>
            </a:prstGeom>
            <a:solidFill>
              <a:srgbClr val="FFFFCC"/>
            </a:solidFill>
            <a:ln w="19050" algn="ctr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endPara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6399" name="组合 7"/>
            <p:cNvGrpSpPr/>
            <p:nvPr/>
          </p:nvGrpSpPr>
          <p:grpSpPr bwMode="auto">
            <a:xfrm>
              <a:off x="5032376" y="2627313"/>
              <a:ext cx="2930524" cy="1077913"/>
              <a:chOff x="5422901" y="2789238"/>
              <a:chExt cx="2930524" cy="1077913"/>
            </a:xfrm>
          </p:grpSpPr>
          <p:sp>
            <p:nvSpPr>
              <p:cNvPr id="16400" name="矩形 17"/>
              <p:cNvSpPr>
                <a:spLocks noChangeArrowheads="1"/>
              </p:cNvSpPr>
              <p:nvPr/>
            </p:nvSpPr>
            <p:spPr bwMode="auto">
              <a:xfrm>
                <a:off x="5962650" y="3021013"/>
                <a:ext cx="2390775" cy="5857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 (</a:t>
                </a:r>
                <a:r>
                  <a:rPr lang="zh-CN" altLang="en-US" sz="32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    </a:t>
                </a:r>
                <a:r>
                  <a: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     )</a:t>
                </a:r>
                <a:endParaRPr lang="zh-CN" altLang="en-US" sz="32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6401" name="组合 59"/>
              <p:cNvGrpSpPr/>
              <p:nvPr/>
            </p:nvGrpSpPr>
            <p:grpSpPr bwMode="auto">
              <a:xfrm>
                <a:off x="6413378" y="2789238"/>
                <a:ext cx="779263" cy="1077913"/>
                <a:chOff x="5232278" y="1489075"/>
                <a:chExt cx="779263" cy="1077913"/>
              </a:xfrm>
            </p:grpSpPr>
            <p:sp>
              <p:nvSpPr>
                <p:cNvPr id="16408" name="矩形 231"/>
                <p:cNvSpPr>
                  <a:spLocks noChangeArrowheads="1"/>
                </p:cNvSpPr>
                <p:nvPr/>
              </p:nvSpPr>
              <p:spPr bwMode="auto">
                <a:xfrm>
                  <a:off x="5232400" y="1489075"/>
                  <a:ext cx="779463" cy="10779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1</a:t>
                  </a:r>
                  <a:endPara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4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36" name="直接连接符 35"/>
                <p:cNvCxnSpPr/>
                <p:nvPr/>
              </p:nvCxnSpPr>
              <p:spPr bwMode="auto">
                <a:xfrm>
                  <a:off x="5441950" y="2028825"/>
                  <a:ext cx="360363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6402" name="组合 62"/>
              <p:cNvGrpSpPr/>
              <p:nvPr/>
            </p:nvGrpSpPr>
            <p:grpSpPr bwMode="auto">
              <a:xfrm>
                <a:off x="7163841" y="2789238"/>
                <a:ext cx="779463" cy="1077912"/>
                <a:chOff x="5916066" y="1498600"/>
                <a:chExt cx="779463" cy="1077912"/>
              </a:xfrm>
            </p:grpSpPr>
            <p:sp>
              <p:nvSpPr>
                <p:cNvPr id="16406" name="矩形 231"/>
                <p:cNvSpPr>
                  <a:spLocks noChangeArrowheads="1"/>
                </p:cNvSpPr>
                <p:nvPr/>
              </p:nvSpPr>
              <p:spPr bwMode="auto">
                <a:xfrm>
                  <a:off x="5916066" y="1498600"/>
                  <a:ext cx="779463" cy="10779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3</a:t>
                  </a:r>
                  <a:endPara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4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34" name="直接连接符 33"/>
                <p:cNvCxnSpPr/>
                <p:nvPr/>
              </p:nvCxnSpPr>
              <p:spPr bwMode="auto">
                <a:xfrm>
                  <a:off x="6125616" y="2038350"/>
                  <a:ext cx="360363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6403" name="组合 17"/>
              <p:cNvGrpSpPr/>
              <p:nvPr/>
            </p:nvGrpSpPr>
            <p:grpSpPr bwMode="auto">
              <a:xfrm>
                <a:off x="5422901" y="2789238"/>
                <a:ext cx="779263" cy="1077913"/>
                <a:chOff x="7457902" y="942650"/>
                <a:chExt cx="639713" cy="1077859"/>
              </a:xfrm>
            </p:grpSpPr>
            <p:sp>
              <p:nvSpPr>
                <p:cNvPr id="16404" name="矩形 17"/>
                <p:cNvSpPr>
                  <a:spLocks noChangeArrowheads="1"/>
                </p:cNvSpPr>
                <p:nvPr/>
              </p:nvSpPr>
              <p:spPr bwMode="auto">
                <a:xfrm>
                  <a:off x="7457901" y="942650"/>
                  <a:ext cx="639877" cy="107785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2</a:t>
                  </a:r>
                  <a:endPara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3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32" name="直接连接符 31"/>
                <p:cNvCxnSpPr/>
                <p:nvPr/>
              </p:nvCxnSpPr>
              <p:spPr>
                <a:xfrm>
                  <a:off x="7629925" y="1482373"/>
                  <a:ext cx="295829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47" name="Text Box 11"/>
          <p:cNvSpPr txBox="1">
            <a:spLocks noChangeArrowheads="1"/>
          </p:cNvSpPr>
          <p:nvPr/>
        </p:nvSpPr>
        <p:spPr bwMode="auto">
          <a:xfrm>
            <a:off x="4284663" y="1538288"/>
            <a:ext cx="684212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>
                <a:solidFill>
                  <a:srgbClr val="FF0000"/>
                </a:solidFill>
                <a:latin typeface="黑体" panose="02010609060101010101" pitchFamily="49" charset="-122"/>
              </a:rPr>
              <a:t>＝</a:t>
            </a:r>
            <a:endParaRPr lang="zh-CN" altLang="en-US" sz="3200">
              <a:solidFill>
                <a:srgbClr val="FF0000"/>
              </a:solidFill>
              <a:latin typeface="黑体" panose="02010609060101010101" pitchFamily="49" charset="-122"/>
            </a:endParaRPr>
          </a:p>
        </p:txBody>
      </p:sp>
      <p:sp>
        <p:nvSpPr>
          <p:cNvPr id="48" name="Text Box 11"/>
          <p:cNvSpPr txBox="1">
            <a:spLocks noChangeArrowheads="1"/>
          </p:cNvSpPr>
          <p:nvPr/>
        </p:nvSpPr>
        <p:spPr bwMode="auto">
          <a:xfrm>
            <a:off x="4294188" y="2725738"/>
            <a:ext cx="684212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>
                <a:solidFill>
                  <a:srgbClr val="FF0000"/>
                </a:solidFill>
                <a:latin typeface="黑体" panose="02010609060101010101" pitchFamily="49" charset="-122"/>
              </a:rPr>
              <a:t>＝</a:t>
            </a:r>
            <a:endParaRPr lang="zh-CN" altLang="en-US" sz="3200">
              <a:solidFill>
                <a:srgbClr val="FF0000"/>
              </a:solidFill>
              <a:latin typeface="黑体" panose="02010609060101010101" pitchFamily="49" charset="-122"/>
            </a:endParaRPr>
          </a:p>
        </p:txBody>
      </p:sp>
      <p:grpSp>
        <p:nvGrpSpPr>
          <p:cNvPr id="49" name="组合 48"/>
          <p:cNvGrpSpPr/>
          <p:nvPr/>
        </p:nvGrpSpPr>
        <p:grpSpPr bwMode="auto">
          <a:xfrm>
            <a:off x="490446" y="3346083"/>
            <a:ext cx="7359742" cy="1439863"/>
            <a:chOff x="530948" y="3385771"/>
            <a:chExt cx="7359891" cy="1439863"/>
          </a:xfrm>
        </p:grpSpPr>
        <p:pic>
          <p:nvPicPr>
            <p:cNvPr id="16393" name="Picture 16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0948" y="3385771"/>
              <a:ext cx="822299" cy="1439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394" name="组合 11"/>
            <p:cNvGrpSpPr/>
            <p:nvPr/>
          </p:nvGrpSpPr>
          <p:grpSpPr bwMode="auto">
            <a:xfrm>
              <a:off x="1676044" y="3855910"/>
              <a:ext cx="6214795" cy="716089"/>
              <a:chOff x="1676044" y="3855910"/>
              <a:chExt cx="6214795" cy="716089"/>
            </a:xfrm>
          </p:grpSpPr>
          <p:sp>
            <p:nvSpPr>
              <p:cNvPr id="16395" name="AutoShape 27"/>
              <p:cNvSpPr>
                <a:spLocks noChangeArrowheads="1"/>
              </p:cNvSpPr>
              <p:nvPr/>
            </p:nvSpPr>
            <p:spPr bwMode="auto">
              <a:xfrm>
                <a:off x="1676044" y="3855910"/>
                <a:ext cx="6214795" cy="716089"/>
              </a:xfrm>
              <a:prstGeom prst="wedgeRoundRectCallout">
                <a:avLst>
                  <a:gd name="adj1" fmla="val -54157"/>
                  <a:gd name="adj2" fmla="val 27454"/>
                  <a:gd name="adj3" fmla="val 16667"/>
                </a:avLst>
              </a:prstGeom>
              <a:solidFill>
                <a:srgbClr val="FFFFFF"/>
              </a:solidFill>
              <a:ln w="19050">
                <a:solidFill>
                  <a:srgbClr val="E72D8B"/>
                </a:solidFill>
                <a:miter lim="800000"/>
              </a:ln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</a:pPr>
                <a:r>
                  <a:rPr lang="zh-CN" altLang="en-US" sz="3200" b="1">
                    <a:latin typeface="黑体" panose="02010609060101010101" pitchFamily="49" charset="-122"/>
                    <a:ea typeface="黑体" panose="02010609060101010101" pitchFamily="49" charset="-122"/>
                  </a:rPr>
                  <a:t>猜想一下   里应该填什么符号？</a:t>
                </a:r>
                <a:endParaRPr lang="zh-CN" altLang="en-US" sz="3200" b="1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16396" name="椭圆 2"/>
              <p:cNvSpPr>
                <a:spLocks noChangeArrowheads="1"/>
              </p:cNvSpPr>
              <p:nvPr/>
            </p:nvSpPr>
            <p:spPr bwMode="auto">
              <a:xfrm>
                <a:off x="3456533" y="3956498"/>
                <a:ext cx="523576" cy="523551"/>
              </a:xfrm>
              <a:prstGeom prst="ellipse">
                <a:avLst/>
              </a:prstGeom>
              <a:solidFill>
                <a:srgbClr val="FFFFCC"/>
              </a:solidFill>
              <a:ln w="28575" algn="ctr">
                <a:solidFill>
                  <a:schemeClr val="tx1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3200">
                  <a:latin typeface="Arial" panose="020B0604020202020204" pitchFamily="34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27"/>
          <p:cNvSpPr>
            <a:spLocks noChangeArrowheads="1"/>
          </p:cNvSpPr>
          <p:nvPr/>
        </p:nvSpPr>
        <p:spPr bwMode="auto">
          <a:xfrm>
            <a:off x="1863725" y="2479675"/>
            <a:ext cx="6076950" cy="646113"/>
          </a:xfrm>
          <a:prstGeom prst="wedgeRoundRectCallout">
            <a:avLst>
              <a:gd name="adj1" fmla="val -54157"/>
              <a:gd name="adj2" fmla="val 27454"/>
              <a:gd name="adj3" fmla="val 16667"/>
            </a:avLst>
          </a:prstGeom>
          <a:solidFill>
            <a:srgbClr val="FFFFFF"/>
          </a:solidFill>
          <a:ln w="28575">
            <a:solidFill>
              <a:srgbClr val="E72D8B"/>
            </a:solidFill>
            <a:miter lim="800000"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观察这些算式，你发现了什么？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7411" name="组合 10"/>
          <p:cNvGrpSpPr/>
          <p:nvPr/>
        </p:nvGrpSpPr>
        <p:grpSpPr bwMode="auto">
          <a:xfrm>
            <a:off x="2873375" y="195263"/>
            <a:ext cx="3446463" cy="1077912"/>
            <a:chOff x="3130550" y="1330325"/>
            <a:chExt cx="3446463" cy="1077913"/>
          </a:xfrm>
        </p:grpSpPr>
        <p:grpSp>
          <p:nvGrpSpPr>
            <p:cNvPr id="17442" name="组合 135"/>
            <p:cNvGrpSpPr/>
            <p:nvPr/>
          </p:nvGrpSpPr>
          <p:grpSpPr bwMode="auto">
            <a:xfrm>
              <a:off x="3130550" y="1330325"/>
              <a:ext cx="1503363" cy="1077913"/>
              <a:chOff x="1142586" y="4105364"/>
              <a:chExt cx="1503293" cy="1077218"/>
            </a:xfrm>
          </p:grpSpPr>
          <p:grpSp>
            <p:nvGrpSpPr>
              <p:cNvPr id="17452" name="组合 17"/>
              <p:cNvGrpSpPr/>
              <p:nvPr/>
            </p:nvGrpSpPr>
            <p:grpSpPr bwMode="auto">
              <a:xfrm>
                <a:off x="1866484" y="4105364"/>
                <a:ext cx="779395" cy="1077218"/>
                <a:chOff x="7387539" y="942650"/>
                <a:chExt cx="639713" cy="1077859"/>
              </a:xfrm>
            </p:grpSpPr>
            <p:sp>
              <p:nvSpPr>
                <p:cNvPr id="17457" name="矩形 142"/>
                <p:cNvSpPr>
                  <a:spLocks noChangeArrowheads="1"/>
                </p:cNvSpPr>
                <p:nvPr/>
              </p:nvSpPr>
              <p:spPr bwMode="auto">
                <a:xfrm>
                  <a:off x="7387513" y="942650"/>
                  <a:ext cx="639739" cy="10778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2</a:t>
                  </a:r>
                  <a:endPara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5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22" name="直接连接符 21"/>
                <p:cNvCxnSpPr/>
                <p:nvPr/>
              </p:nvCxnSpPr>
              <p:spPr>
                <a:xfrm>
                  <a:off x="7559500" y="1482373"/>
                  <a:ext cx="295766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7453" name="矩形 17"/>
              <p:cNvSpPr>
                <a:spLocks noChangeArrowheads="1"/>
              </p:cNvSpPr>
              <p:nvPr/>
            </p:nvSpPr>
            <p:spPr bwMode="auto">
              <a:xfrm>
                <a:off x="1555317" y="4351268"/>
                <a:ext cx="673069" cy="5854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+</a:t>
                </a:r>
                <a:endPara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7454" name="组合 17"/>
              <p:cNvGrpSpPr/>
              <p:nvPr/>
            </p:nvGrpSpPr>
            <p:grpSpPr bwMode="auto">
              <a:xfrm>
                <a:off x="1142586" y="4105364"/>
                <a:ext cx="779395" cy="1077218"/>
                <a:chOff x="7457902" y="942650"/>
                <a:chExt cx="639713" cy="1077859"/>
              </a:xfrm>
            </p:grpSpPr>
            <p:sp>
              <p:nvSpPr>
                <p:cNvPr id="17455" name="矩形 17"/>
                <p:cNvSpPr>
                  <a:spLocks noChangeArrowheads="1"/>
                </p:cNvSpPr>
                <p:nvPr/>
              </p:nvSpPr>
              <p:spPr bwMode="auto">
                <a:xfrm>
                  <a:off x="7457902" y="942650"/>
                  <a:ext cx="639739" cy="10778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3</a:t>
                  </a:r>
                  <a:endPara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7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20" name="直接连接符 19"/>
                <p:cNvCxnSpPr/>
                <p:nvPr/>
              </p:nvCxnSpPr>
              <p:spPr>
                <a:xfrm>
                  <a:off x="7629889" y="1482373"/>
                  <a:ext cx="295766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7443" name="组合 135"/>
            <p:cNvGrpSpPr/>
            <p:nvPr/>
          </p:nvGrpSpPr>
          <p:grpSpPr bwMode="auto">
            <a:xfrm>
              <a:off x="5073650" y="1330325"/>
              <a:ext cx="1503363" cy="1077913"/>
              <a:chOff x="1142586" y="4105364"/>
              <a:chExt cx="1503293" cy="1077218"/>
            </a:xfrm>
          </p:grpSpPr>
          <p:grpSp>
            <p:nvGrpSpPr>
              <p:cNvPr id="17445" name="组合 17"/>
              <p:cNvGrpSpPr/>
              <p:nvPr/>
            </p:nvGrpSpPr>
            <p:grpSpPr bwMode="auto">
              <a:xfrm>
                <a:off x="1866484" y="4105364"/>
                <a:ext cx="779395" cy="1077218"/>
                <a:chOff x="7387539" y="942650"/>
                <a:chExt cx="639713" cy="1077859"/>
              </a:xfrm>
            </p:grpSpPr>
            <p:sp>
              <p:nvSpPr>
                <p:cNvPr id="17450" name="矩形 142"/>
                <p:cNvSpPr>
                  <a:spLocks noChangeArrowheads="1"/>
                </p:cNvSpPr>
                <p:nvPr/>
              </p:nvSpPr>
              <p:spPr bwMode="auto">
                <a:xfrm>
                  <a:off x="7387513" y="942650"/>
                  <a:ext cx="639739" cy="10778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3</a:t>
                  </a:r>
                  <a:endPara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7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15" name="直接连接符 14"/>
                <p:cNvCxnSpPr/>
                <p:nvPr/>
              </p:nvCxnSpPr>
              <p:spPr>
                <a:xfrm>
                  <a:off x="7559500" y="1482373"/>
                  <a:ext cx="295766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7446" name="矩形 17"/>
              <p:cNvSpPr>
                <a:spLocks noChangeArrowheads="1"/>
              </p:cNvSpPr>
              <p:nvPr/>
            </p:nvSpPr>
            <p:spPr bwMode="auto">
              <a:xfrm>
                <a:off x="1555317" y="4351268"/>
                <a:ext cx="673069" cy="5854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+</a:t>
                </a:r>
                <a:endPara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7447" name="组合 17"/>
              <p:cNvGrpSpPr/>
              <p:nvPr/>
            </p:nvGrpSpPr>
            <p:grpSpPr bwMode="auto">
              <a:xfrm>
                <a:off x="1142586" y="4105364"/>
                <a:ext cx="779395" cy="1077218"/>
                <a:chOff x="7457902" y="942650"/>
                <a:chExt cx="639713" cy="1077859"/>
              </a:xfrm>
            </p:grpSpPr>
            <p:sp>
              <p:nvSpPr>
                <p:cNvPr id="17448" name="矩形 17"/>
                <p:cNvSpPr>
                  <a:spLocks noChangeArrowheads="1"/>
                </p:cNvSpPr>
                <p:nvPr/>
              </p:nvSpPr>
              <p:spPr bwMode="auto">
                <a:xfrm>
                  <a:off x="7457902" y="942650"/>
                  <a:ext cx="639739" cy="10778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2</a:t>
                  </a:r>
                  <a:endPara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5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13" name="直接连接符 12"/>
                <p:cNvCxnSpPr/>
                <p:nvPr/>
              </p:nvCxnSpPr>
              <p:spPr>
                <a:xfrm>
                  <a:off x="7629889" y="1482373"/>
                  <a:ext cx="295766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7444" name="椭圆 2"/>
            <p:cNvSpPr>
              <a:spLocks noChangeArrowheads="1"/>
            </p:cNvSpPr>
            <p:nvPr/>
          </p:nvSpPr>
          <p:spPr bwMode="auto">
            <a:xfrm>
              <a:off x="4597400" y="1603375"/>
              <a:ext cx="523875" cy="522287"/>
            </a:xfrm>
            <a:prstGeom prst="ellipse">
              <a:avLst/>
            </a:prstGeom>
            <a:solidFill>
              <a:srgbClr val="FFFFCC"/>
            </a:solidFill>
            <a:ln w="19050" algn="ctr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endPara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7412" name="组合 9"/>
          <p:cNvGrpSpPr/>
          <p:nvPr/>
        </p:nvGrpSpPr>
        <p:grpSpPr bwMode="auto">
          <a:xfrm>
            <a:off x="1763688" y="1357313"/>
            <a:ext cx="6048672" cy="1082675"/>
            <a:chOff x="1982764" y="2627313"/>
            <a:chExt cx="6048671" cy="1082675"/>
          </a:xfrm>
        </p:grpSpPr>
        <p:grpSp>
          <p:nvGrpSpPr>
            <p:cNvPr id="17419" name="组合 8"/>
            <p:cNvGrpSpPr/>
            <p:nvPr/>
          </p:nvGrpSpPr>
          <p:grpSpPr bwMode="auto">
            <a:xfrm>
              <a:off x="1982764" y="2632075"/>
              <a:ext cx="2800350" cy="1077913"/>
              <a:chOff x="4440214" y="1479550"/>
              <a:chExt cx="2800350" cy="1077913"/>
            </a:xfrm>
          </p:grpSpPr>
          <p:sp>
            <p:nvSpPr>
              <p:cNvPr id="17432" name="矩形 17"/>
              <p:cNvSpPr>
                <a:spLocks noChangeArrowheads="1"/>
              </p:cNvSpPr>
              <p:nvPr/>
            </p:nvSpPr>
            <p:spPr bwMode="auto">
              <a:xfrm>
                <a:off x="4440214" y="1725613"/>
                <a:ext cx="2800350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(</a:t>
                </a:r>
                <a:r>
                  <a:rPr lang="zh-CN" altLang="en-US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     </a:t>
                </a: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+     ) +</a:t>
                </a:r>
                <a:endPara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7433" name="组合 5"/>
              <p:cNvGrpSpPr/>
              <p:nvPr/>
            </p:nvGrpSpPr>
            <p:grpSpPr bwMode="auto">
              <a:xfrm>
                <a:off x="5308478" y="1479550"/>
                <a:ext cx="779263" cy="1077913"/>
                <a:chOff x="5232278" y="1489075"/>
                <a:chExt cx="779263" cy="1077913"/>
              </a:xfrm>
            </p:grpSpPr>
            <p:sp>
              <p:nvSpPr>
                <p:cNvPr id="17440" name="矩形 231"/>
                <p:cNvSpPr>
                  <a:spLocks noChangeArrowheads="1"/>
                </p:cNvSpPr>
                <p:nvPr/>
              </p:nvSpPr>
              <p:spPr bwMode="auto">
                <a:xfrm>
                  <a:off x="5232401" y="1489076"/>
                  <a:ext cx="779463" cy="10779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1</a:t>
                  </a:r>
                  <a:endPara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4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46" name="直接连接符 45"/>
                <p:cNvCxnSpPr/>
                <p:nvPr/>
              </p:nvCxnSpPr>
              <p:spPr bwMode="auto">
                <a:xfrm>
                  <a:off x="5441951" y="2028825"/>
                  <a:ext cx="360363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7434" name="组合 6"/>
              <p:cNvGrpSpPr/>
              <p:nvPr/>
            </p:nvGrpSpPr>
            <p:grpSpPr bwMode="auto">
              <a:xfrm>
                <a:off x="6308653" y="1479550"/>
                <a:ext cx="779263" cy="1077913"/>
                <a:chOff x="6003853" y="1498600"/>
                <a:chExt cx="779263" cy="1077913"/>
              </a:xfrm>
            </p:grpSpPr>
            <p:sp>
              <p:nvSpPr>
                <p:cNvPr id="17438" name="矩形 231"/>
                <p:cNvSpPr>
                  <a:spLocks noChangeArrowheads="1"/>
                </p:cNvSpPr>
                <p:nvPr/>
              </p:nvSpPr>
              <p:spPr bwMode="auto">
                <a:xfrm>
                  <a:off x="6003926" y="1498601"/>
                  <a:ext cx="779463" cy="10779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3</a:t>
                  </a:r>
                  <a:endPara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4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44" name="直接连接符 43"/>
                <p:cNvCxnSpPr/>
                <p:nvPr/>
              </p:nvCxnSpPr>
              <p:spPr bwMode="auto">
                <a:xfrm>
                  <a:off x="6213476" y="2038350"/>
                  <a:ext cx="360363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7435" name="组合 17"/>
              <p:cNvGrpSpPr/>
              <p:nvPr/>
            </p:nvGrpSpPr>
            <p:grpSpPr bwMode="auto">
              <a:xfrm>
                <a:off x="4479926" y="1479550"/>
                <a:ext cx="779263" cy="1077913"/>
                <a:chOff x="7457902" y="942650"/>
                <a:chExt cx="639713" cy="1077859"/>
              </a:xfrm>
            </p:grpSpPr>
            <p:sp>
              <p:nvSpPr>
                <p:cNvPr id="17436" name="矩形 17"/>
                <p:cNvSpPr>
                  <a:spLocks noChangeArrowheads="1"/>
                </p:cNvSpPr>
                <p:nvPr/>
              </p:nvSpPr>
              <p:spPr bwMode="auto">
                <a:xfrm>
                  <a:off x="7457902" y="942651"/>
                  <a:ext cx="639877" cy="107785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2</a:t>
                  </a:r>
                  <a:endPara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3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42" name="直接连接符 41"/>
                <p:cNvCxnSpPr/>
                <p:nvPr/>
              </p:nvCxnSpPr>
              <p:spPr>
                <a:xfrm>
                  <a:off x="7629926" y="1482373"/>
                  <a:ext cx="295829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7420" name="椭圆 2"/>
            <p:cNvSpPr>
              <a:spLocks noChangeArrowheads="1"/>
            </p:cNvSpPr>
            <p:nvPr/>
          </p:nvSpPr>
          <p:spPr bwMode="auto">
            <a:xfrm>
              <a:off x="4560889" y="2898776"/>
              <a:ext cx="523875" cy="523875"/>
            </a:xfrm>
            <a:prstGeom prst="ellipse">
              <a:avLst/>
            </a:prstGeom>
            <a:solidFill>
              <a:srgbClr val="FFFFCC"/>
            </a:solidFill>
            <a:ln w="19050" algn="ctr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endPara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7421" name="组合 7"/>
            <p:cNvGrpSpPr/>
            <p:nvPr/>
          </p:nvGrpSpPr>
          <p:grpSpPr bwMode="auto">
            <a:xfrm>
              <a:off x="5032376" y="2627313"/>
              <a:ext cx="2999059" cy="1077913"/>
              <a:chOff x="5422901" y="2789238"/>
              <a:chExt cx="2999059" cy="1077913"/>
            </a:xfrm>
          </p:grpSpPr>
          <p:sp>
            <p:nvSpPr>
              <p:cNvPr id="17422" name="矩形 17"/>
              <p:cNvSpPr>
                <a:spLocks noChangeArrowheads="1"/>
              </p:cNvSpPr>
              <p:nvPr/>
            </p:nvSpPr>
            <p:spPr bwMode="auto">
              <a:xfrm>
                <a:off x="6031185" y="3021013"/>
                <a:ext cx="2390775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+ (</a:t>
                </a:r>
                <a:r>
                  <a:rPr lang="zh-CN" altLang="en-US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     </a:t>
                </a: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+     )</a:t>
                </a:r>
                <a:endPara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7423" name="组合 59"/>
              <p:cNvGrpSpPr/>
              <p:nvPr/>
            </p:nvGrpSpPr>
            <p:grpSpPr bwMode="auto">
              <a:xfrm>
                <a:off x="6413378" y="2789238"/>
                <a:ext cx="779263" cy="1077913"/>
                <a:chOff x="5232278" y="1489075"/>
                <a:chExt cx="779263" cy="1077913"/>
              </a:xfrm>
            </p:grpSpPr>
            <p:sp>
              <p:nvSpPr>
                <p:cNvPr id="17430" name="矩形 231"/>
                <p:cNvSpPr>
                  <a:spLocks noChangeArrowheads="1"/>
                </p:cNvSpPr>
                <p:nvPr/>
              </p:nvSpPr>
              <p:spPr bwMode="auto">
                <a:xfrm>
                  <a:off x="5232400" y="1489075"/>
                  <a:ext cx="779463" cy="10779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1</a:t>
                  </a:r>
                  <a:endPara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4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36" name="直接连接符 35"/>
                <p:cNvCxnSpPr/>
                <p:nvPr/>
              </p:nvCxnSpPr>
              <p:spPr bwMode="auto">
                <a:xfrm>
                  <a:off x="5441950" y="2028825"/>
                  <a:ext cx="360363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7424" name="组合 62"/>
              <p:cNvGrpSpPr/>
              <p:nvPr/>
            </p:nvGrpSpPr>
            <p:grpSpPr bwMode="auto">
              <a:xfrm>
                <a:off x="7251628" y="2789238"/>
                <a:ext cx="779263" cy="1077913"/>
                <a:chOff x="6003853" y="1498600"/>
                <a:chExt cx="779263" cy="1077913"/>
              </a:xfrm>
            </p:grpSpPr>
            <p:sp>
              <p:nvSpPr>
                <p:cNvPr id="17428" name="矩形 231"/>
                <p:cNvSpPr>
                  <a:spLocks noChangeArrowheads="1"/>
                </p:cNvSpPr>
                <p:nvPr/>
              </p:nvSpPr>
              <p:spPr bwMode="auto">
                <a:xfrm>
                  <a:off x="6003925" y="1498600"/>
                  <a:ext cx="779463" cy="10779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3</a:t>
                  </a:r>
                  <a:endPara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4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34" name="直接连接符 33"/>
                <p:cNvCxnSpPr/>
                <p:nvPr/>
              </p:nvCxnSpPr>
              <p:spPr bwMode="auto">
                <a:xfrm>
                  <a:off x="6213475" y="2038350"/>
                  <a:ext cx="360363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7425" name="组合 17"/>
              <p:cNvGrpSpPr/>
              <p:nvPr/>
            </p:nvGrpSpPr>
            <p:grpSpPr bwMode="auto">
              <a:xfrm>
                <a:off x="5422901" y="2789238"/>
                <a:ext cx="779263" cy="1077913"/>
                <a:chOff x="7457902" y="942650"/>
                <a:chExt cx="639713" cy="1077859"/>
              </a:xfrm>
            </p:grpSpPr>
            <p:sp>
              <p:nvSpPr>
                <p:cNvPr id="17426" name="矩形 17"/>
                <p:cNvSpPr>
                  <a:spLocks noChangeArrowheads="1"/>
                </p:cNvSpPr>
                <p:nvPr/>
              </p:nvSpPr>
              <p:spPr bwMode="auto">
                <a:xfrm>
                  <a:off x="7457901" y="942650"/>
                  <a:ext cx="639877" cy="10778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2</a:t>
                  </a:r>
                  <a:endPara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3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32" name="直接连接符 31"/>
                <p:cNvCxnSpPr/>
                <p:nvPr/>
              </p:nvCxnSpPr>
              <p:spPr>
                <a:xfrm>
                  <a:off x="7629925" y="1482373"/>
                  <a:ext cx="295829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17413" name="Text Box 11"/>
          <p:cNvSpPr txBox="1">
            <a:spLocks noChangeArrowheads="1"/>
          </p:cNvSpPr>
          <p:nvPr/>
        </p:nvSpPr>
        <p:spPr bwMode="auto">
          <a:xfrm>
            <a:off x="4310063" y="407988"/>
            <a:ext cx="684212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endParaRPr lang="zh-CN" altLang="en-US" sz="320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414" name="Text Box 11"/>
          <p:cNvSpPr txBox="1">
            <a:spLocks noChangeArrowheads="1"/>
          </p:cNvSpPr>
          <p:nvPr/>
        </p:nvSpPr>
        <p:spPr bwMode="auto">
          <a:xfrm>
            <a:off x="4319588" y="1577975"/>
            <a:ext cx="684212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endParaRPr lang="zh-CN" altLang="en-US" sz="320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9" name="Picture 54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1794" y="3165475"/>
            <a:ext cx="765877" cy="146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" name="AutoShape 27"/>
          <p:cNvSpPr>
            <a:spLocks noChangeArrowheads="1"/>
          </p:cNvSpPr>
          <p:nvPr/>
        </p:nvSpPr>
        <p:spPr bwMode="auto">
          <a:xfrm>
            <a:off x="1819275" y="3211513"/>
            <a:ext cx="5416550" cy="1736725"/>
          </a:xfrm>
          <a:prstGeom prst="wedgeRoundRectCallout">
            <a:avLst>
              <a:gd name="adj1" fmla="val 58153"/>
              <a:gd name="adj2" fmla="val -25931"/>
              <a:gd name="adj3" fmla="val 16667"/>
            </a:avLst>
          </a:prstGeom>
          <a:solidFill>
            <a:srgbClr val="FFFFFF"/>
          </a:solidFill>
          <a:ln w="28575">
            <a:solidFill>
              <a:srgbClr val="E72D8B"/>
            </a:solidFill>
            <a:miter lim="800000"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第一个算式左右两边的数都一样，就是交换了位置，很像整数中的加法交换律。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1" name="矩形 50"/>
          <p:cNvSpPr>
            <a:spLocks noChangeArrowheads="1"/>
          </p:cNvSpPr>
          <p:nvPr/>
        </p:nvSpPr>
        <p:spPr bwMode="auto">
          <a:xfrm>
            <a:off x="3392488" y="2522538"/>
            <a:ext cx="2324100" cy="584200"/>
          </a:xfrm>
          <a:prstGeom prst="rect">
            <a:avLst/>
          </a:prstGeom>
          <a:solidFill>
            <a:schemeClr val="bg1"/>
          </a:solidFill>
          <a:ln w="57150">
            <a:solidFill>
              <a:srgbClr val="FF6699"/>
            </a:solidFill>
            <a:miter lim="800000"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 i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+ </a:t>
            </a:r>
            <a:r>
              <a:rPr lang="en-US" altLang="zh-CN" sz="3200" b="1" i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= </a:t>
            </a:r>
            <a:r>
              <a:rPr lang="en-US" altLang="zh-CN" sz="3200" b="1" i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+ </a:t>
            </a:r>
            <a:r>
              <a:rPr lang="en-US" altLang="zh-CN" sz="3200" b="1" i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endParaRPr lang="en-US" altLang="zh-CN" sz="3200" b="1" i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7418" name="图片 5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826" y="2071906"/>
            <a:ext cx="1246524" cy="175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组合 21"/>
          <p:cNvGrpSpPr/>
          <p:nvPr/>
        </p:nvGrpSpPr>
        <p:grpSpPr bwMode="auto">
          <a:xfrm>
            <a:off x="437641" y="2001872"/>
            <a:ext cx="7480809" cy="1703388"/>
            <a:chOff x="219446" y="2413092"/>
            <a:chExt cx="7480200" cy="1703049"/>
          </a:xfrm>
        </p:grpSpPr>
        <p:pic>
          <p:nvPicPr>
            <p:cNvPr id="18482" name="Picture 16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9446" y="2413092"/>
              <a:ext cx="1208141" cy="17030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83" name="AutoShape 27"/>
            <p:cNvSpPr>
              <a:spLocks noChangeArrowheads="1"/>
            </p:cNvSpPr>
            <p:nvPr/>
          </p:nvSpPr>
          <p:spPr bwMode="auto">
            <a:xfrm>
              <a:off x="1622114" y="2891767"/>
              <a:ext cx="6077532" cy="646986"/>
            </a:xfrm>
            <a:prstGeom prst="wedgeRoundRectCallout">
              <a:avLst>
                <a:gd name="adj1" fmla="val -54157"/>
                <a:gd name="adj2" fmla="val 27454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E72D8B"/>
              </a:solidFill>
              <a:miter lim="800000"/>
            </a:ln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观察这些算式，你发现了什么？</a:t>
              </a:r>
              <a:endPara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8435" name="组合 10"/>
          <p:cNvGrpSpPr/>
          <p:nvPr/>
        </p:nvGrpSpPr>
        <p:grpSpPr bwMode="auto">
          <a:xfrm>
            <a:off x="2873375" y="195263"/>
            <a:ext cx="3446463" cy="1077912"/>
            <a:chOff x="3130550" y="1330325"/>
            <a:chExt cx="3446463" cy="1077913"/>
          </a:xfrm>
        </p:grpSpPr>
        <p:grpSp>
          <p:nvGrpSpPr>
            <p:cNvPr id="18465" name="组合 135"/>
            <p:cNvGrpSpPr/>
            <p:nvPr/>
          </p:nvGrpSpPr>
          <p:grpSpPr bwMode="auto">
            <a:xfrm>
              <a:off x="3130550" y="1330325"/>
              <a:ext cx="1503363" cy="1077913"/>
              <a:chOff x="1142586" y="4105364"/>
              <a:chExt cx="1503293" cy="1077218"/>
            </a:xfrm>
          </p:grpSpPr>
          <p:grpSp>
            <p:nvGrpSpPr>
              <p:cNvPr id="18475" name="组合 17"/>
              <p:cNvGrpSpPr/>
              <p:nvPr/>
            </p:nvGrpSpPr>
            <p:grpSpPr bwMode="auto">
              <a:xfrm>
                <a:off x="1866484" y="4105364"/>
                <a:ext cx="779395" cy="1077218"/>
                <a:chOff x="7387539" y="942650"/>
                <a:chExt cx="639713" cy="1077859"/>
              </a:xfrm>
            </p:grpSpPr>
            <p:sp>
              <p:nvSpPr>
                <p:cNvPr id="18480" name="矩形 142"/>
                <p:cNvSpPr>
                  <a:spLocks noChangeArrowheads="1"/>
                </p:cNvSpPr>
                <p:nvPr/>
              </p:nvSpPr>
              <p:spPr bwMode="auto">
                <a:xfrm>
                  <a:off x="7387513" y="942650"/>
                  <a:ext cx="639739" cy="10778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2</a:t>
                  </a:r>
                  <a:endPara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5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22" name="直接连接符 21"/>
                <p:cNvCxnSpPr/>
                <p:nvPr/>
              </p:nvCxnSpPr>
              <p:spPr>
                <a:xfrm>
                  <a:off x="7559500" y="1482373"/>
                  <a:ext cx="295766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8476" name="矩形 17"/>
              <p:cNvSpPr>
                <a:spLocks noChangeArrowheads="1"/>
              </p:cNvSpPr>
              <p:nvPr/>
            </p:nvSpPr>
            <p:spPr bwMode="auto">
              <a:xfrm>
                <a:off x="1555317" y="4351268"/>
                <a:ext cx="673069" cy="5854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+</a:t>
                </a:r>
                <a:endPara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8477" name="组合 17"/>
              <p:cNvGrpSpPr/>
              <p:nvPr/>
            </p:nvGrpSpPr>
            <p:grpSpPr bwMode="auto">
              <a:xfrm>
                <a:off x="1142586" y="4105364"/>
                <a:ext cx="779395" cy="1077218"/>
                <a:chOff x="7457902" y="942650"/>
                <a:chExt cx="639713" cy="1077859"/>
              </a:xfrm>
            </p:grpSpPr>
            <p:sp>
              <p:nvSpPr>
                <p:cNvPr id="18478" name="矩形 17"/>
                <p:cNvSpPr>
                  <a:spLocks noChangeArrowheads="1"/>
                </p:cNvSpPr>
                <p:nvPr/>
              </p:nvSpPr>
              <p:spPr bwMode="auto">
                <a:xfrm>
                  <a:off x="7457902" y="942650"/>
                  <a:ext cx="639739" cy="10778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3</a:t>
                  </a:r>
                  <a:endPara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7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20" name="直接连接符 19"/>
                <p:cNvCxnSpPr/>
                <p:nvPr/>
              </p:nvCxnSpPr>
              <p:spPr>
                <a:xfrm>
                  <a:off x="7629889" y="1482373"/>
                  <a:ext cx="295766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8466" name="组合 135"/>
            <p:cNvGrpSpPr/>
            <p:nvPr/>
          </p:nvGrpSpPr>
          <p:grpSpPr bwMode="auto">
            <a:xfrm>
              <a:off x="5073650" y="1330325"/>
              <a:ext cx="1503363" cy="1077913"/>
              <a:chOff x="1142586" y="4105364"/>
              <a:chExt cx="1503293" cy="1077218"/>
            </a:xfrm>
          </p:grpSpPr>
          <p:grpSp>
            <p:nvGrpSpPr>
              <p:cNvPr id="18468" name="组合 17"/>
              <p:cNvGrpSpPr/>
              <p:nvPr/>
            </p:nvGrpSpPr>
            <p:grpSpPr bwMode="auto">
              <a:xfrm>
                <a:off x="1866484" y="4105364"/>
                <a:ext cx="779395" cy="1077218"/>
                <a:chOff x="7387539" y="942650"/>
                <a:chExt cx="639713" cy="1077859"/>
              </a:xfrm>
            </p:grpSpPr>
            <p:sp>
              <p:nvSpPr>
                <p:cNvPr id="18473" name="矩形 142"/>
                <p:cNvSpPr>
                  <a:spLocks noChangeArrowheads="1"/>
                </p:cNvSpPr>
                <p:nvPr/>
              </p:nvSpPr>
              <p:spPr bwMode="auto">
                <a:xfrm>
                  <a:off x="7387513" y="942650"/>
                  <a:ext cx="639739" cy="10778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3</a:t>
                  </a:r>
                  <a:endPara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7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15" name="直接连接符 14"/>
                <p:cNvCxnSpPr/>
                <p:nvPr/>
              </p:nvCxnSpPr>
              <p:spPr>
                <a:xfrm>
                  <a:off x="7559500" y="1482373"/>
                  <a:ext cx="295766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8469" name="矩形 17"/>
              <p:cNvSpPr>
                <a:spLocks noChangeArrowheads="1"/>
              </p:cNvSpPr>
              <p:nvPr/>
            </p:nvSpPr>
            <p:spPr bwMode="auto">
              <a:xfrm>
                <a:off x="1555317" y="4351268"/>
                <a:ext cx="673069" cy="5854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+</a:t>
                </a:r>
                <a:endPara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8470" name="组合 17"/>
              <p:cNvGrpSpPr/>
              <p:nvPr/>
            </p:nvGrpSpPr>
            <p:grpSpPr bwMode="auto">
              <a:xfrm>
                <a:off x="1142586" y="4105364"/>
                <a:ext cx="779395" cy="1077218"/>
                <a:chOff x="7457902" y="942650"/>
                <a:chExt cx="639713" cy="1077859"/>
              </a:xfrm>
            </p:grpSpPr>
            <p:sp>
              <p:nvSpPr>
                <p:cNvPr id="18471" name="矩形 17"/>
                <p:cNvSpPr>
                  <a:spLocks noChangeArrowheads="1"/>
                </p:cNvSpPr>
                <p:nvPr/>
              </p:nvSpPr>
              <p:spPr bwMode="auto">
                <a:xfrm>
                  <a:off x="7457902" y="942650"/>
                  <a:ext cx="639739" cy="10778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2</a:t>
                  </a:r>
                  <a:endPara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5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13" name="直接连接符 12"/>
                <p:cNvCxnSpPr/>
                <p:nvPr/>
              </p:nvCxnSpPr>
              <p:spPr>
                <a:xfrm>
                  <a:off x="7629889" y="1482373"/>
                  <a:ext cx="295766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8467" name="椭圆 2"/>
            <p:cNvSpPr>
              <a:spLocks noChangeArrowheads="1"/>
            </p:cNvSpPr>
            <p:nvPr/>
          </p:nvSpPr>
          <p:spPr bwMode="auto">
            <a:xfrm>
              <a:off x="4597400" y="1603375"/>
              <a:ext cx="523875" cy="522287"/>
            </a:xfrm>
            <a:prstGeom prst="ellipse">
              <a:avLst/>
            </a:prstGeom>
            <a:solidFill>
              <a:srgbClr val="FFFFCC"/>
            </a:solidFill>
            <a:ln w="19050" algn="ctr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endPara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8436" name="组合 9"/>
          <p:cNvGrpSpPr/>
          <p:nvPr/>
        </p:nvGrpSpPr>
        <p:grpSpPr bwMode="auto">
          <a:xfrm>
            <a:off x="1685925" y="1358900"/>
            <a:ext cx="6057900" cy="1082675"/>
            <a:chOff x="1905001" y="2627313"/>
            <a:chExt cx="6057899" cy="1082675"/>
          </a:xfrm>
        </p:grpSpPr>
        <p:grpSp>
          <p:nvGrpSpPr>
            <p:cNvPr id="18442" name="组合 8"/>
            <p:cNvGrpSpPr/>
            <p:nvPr/>
          </p:nvGrpSpPr>
          <p:grpSpPr bwMode="auto">
            <a:xfrm>
              <a:off x="1905001" y="2632075"/>
              <a:ext cx="2800350" cy="1077913"/>
              <a:chOff x="4362451" y="1479550"/>
              <a:chExt cx="2800350" cy="1077913"/>
            </a:xfrm>
          </p:grpSpPr>
          <p:sp>
            <p:nvSpPr>
              <p:cNvPr id="18455" name="矩形 17"/>
              <p:cNvSpPr>
                <a:spLocks noChangeArrowheads="1"/>
              </p:cNvSpPr>
              <p:nvPr/>
            </p:nvSpPr>
            <p:spPr bwMode="auto">
              <a:xfrm>
                <a:off x="4362451" y="1725613"/>
                <a:ext cx="2800350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(</a:t>
                </a:r>
                <a:r>
                  <a:rPr lang="zh-CN" altLang="en-US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     </a:t>
                </a: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+     ) +</a:t>
                </a:r>
                <a:endPara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8456" name="组合 5"/>
              <p:cNvGrpSpPr/>
              <p:nvPr/>
            </p:nvGrpSpPr>
            <p:grpSpPr bwMode="auto">
              <a:xfrm>
                <a:off x="5308478" y="1479550"/>
                <a:ext cx="779263" cy="1077913"/>
                <a:chOff x="5232278" y="1489075"/>
                <a:chExt cx="779263" cy="1077913"/>
              </a:xfrm>
            </p:grpSpPr>
            <p:sp>
              <p:nvSpPr>
                <p:cNvPr id="18463" name="矩形 231"/>
                <p:cNvSpPr>
                  <a:spLocks noChangeArrowheads="1"/>
                </p:cNvSpPr>
                <p:nvPr/>
              </p:nvSpPr>
              <p:spPr bwMode="auto">
                <a:xfrm>
                  <a:off x="5232401" y="1489076"/>
                  <a:ext cx="779463" cy="10779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1</a:t>
                  </a:r>
                  <a:endPara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4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46" name="直接连接符 45"/>
                <p:cNvCxnSpPr/>
                <p:nvPr/>
              </p:nvCxnSpPr>
              <p:spPr bwMode="auto">
                <a:xfrm>
                  <a:off x="5441951" y="2028826"/>
                  <a:ext cx="360363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457" name="组合 6"/>
              <p:cNvGrpSpPr/>
              <p:nvPr/>
            </p:nvGrpSpPr>
            <p:grpSpPr bwMode="auto">
              <a:xfrm>
                <a:off x="6308653" y="1479550"/>
                <a:ext cx="779263" cy="1077913"/>
                <a:chOff x="6003853" y="1498600"/>
                <a:chExt cx="779263" cy="1077913"/>
              </a:xfrm>
            </p:grpSpPr>
            <p:sp>
              <p:nvSpPr>
                <p:cNvPr id="18461" name="矩形 231"/>
                <p:cNvSpPr>
                  <a:spLocks noChangeArrowheads="1"/>
                </p:cNvSpPr>
                <p:nvPr/>
              </p:nvSpPr>
              <p:spPr bwMode="auto">
                <a:xfrm>
                  <a:off x="6003926" y="1498601"/>
                  <a:ext cx="779463" cy="10779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3</a:t>
                  </a:r>
                  <a:endPara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4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44" name="直接连接符 43"/>
                <p:cNvCxnSpPr/>
                <p:nvPr/>
              </p:nvCxnSpPr>
              <p:spPr bwMode="auto">
                <a:xfrm>
                  <a:off x="6213476" y="2038351"/>
                  <a:ext cx="360363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458" name="组合 17"/>
              <p:cNvGrpSpPr/>
              <p:nvPr/>
            </p:nvGrpSpPr>
            <p:grpSpPr bwMode="auto">
              <a:xfrm>
                <a:off x="4479926" y="1479550"/>
                <a:ext cx="779263" cy="1077913"/>
                <a:chOff x="7457902" y="942650"/>
                <a:chExt cx="639713" cy="1077859"/>
              </a:xfrm>
            </p:grpSpPr>
            <p:sp>
              <p:nvSpPr>
                <p:cNvPr id="18459" name="矩形 17"/>
                <p:cNvSpPr>
                  <a:spLocks noChangeArrowheads="1"/>
                </p:cNvSpPr>
                <p:nvPr/>
              </p:nvSpPr>
              <p:spPr bwMode="auto">
                <a:xfrm>
                  <a:off x="7457902" y="942651"/>
                  <a:ext cx="639877" cy="107785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2</a:t>
                  </a:r>
                  <a:endPara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3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42" name="直接连接符 41"/>
                <p:cNvCxnSpPr/>
                <p:nvPr/>
              </p:nvCxnSpPr>
              <p:spPr>
                <a:xfrm>
                  <a:off x="7629926" y="1482374"/>
                  <a:ext cx="295829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8443" name="椭圆 2"/>
            <p:cNvSpPr>
              <a:spLocks noChangeArrowheads="1"/>
            </p:cNvSpPr>
            <p:nvPr/>
          </p:nvSpPr>
          <p:spPr bwMode="auto">
            <a:xfrm>
              <a:off x="4560889" y="2898776"/>
              <a:ext cx="523875" cy="523875"/>
            </a:xfrm>
            <a:prstGeom prst="ellipse">
              <a:avLst/>
            </a:prstGeom>
            <a:solidFill>
              <a:srgbClr val="FFFFCC"/>
            </a:solidFill>
            <a:ln w="19050" algn="ctr">
              <a:solidFill>
                <a:schemeClr val="tx1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endPara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18444" name="组合 7"/>
            <p:cNvGrpSpPr/>
            <p:nvPr/>
          </p:nvGrpSpPr>
          <p:grpSpPr bwMode="auto">
            <a:xfrm>
              <a:off x="5032376" y="2627313"/>
              <a:ext cx="2930524" cy="1077913"/>
              <a:chOff x="5422901" y="2789238"/>
              <a:chExt cx="2930524" cy="1077913"/>
            </a:xfrm>
          </p:grpSpPr>
          <p:sp>
            <p:nvSpPr>
              <p:cNvPr id="18445" name="矩形 17"/>
              <p:cNvSpPr>
                <a:spLocks noChangeArrowheads="1"/>
              </p:cNvSpPr>
              <p:nvPr/>
            </p:nvSpPr>
            <p:spPr bwMode="auto">
              <a:xfrm>
                <a:off x="5962650" y="3021013"/>
                <a:ext cx="2390775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+ (</a:t>
                </a:r>
                <a:r>
                  <a:rPr lang="zh-CN" altLang="en-US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     </a:t>
                </a: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+     )</a:t>
                </a:r>
                <a:endPara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8446" name="组合 59"/>
              <p:cNvGrpSpPr/>
              <p:nvPr/>
            </p:nvGrpSpPr>
            <p:grpSpPr bwMode="auto">
              <a:xfrm>
                <a:off x="6413378" y="2789238"/>
                <a:ext cx="779263" cy="1077913"/>
                <a:chOff x="5232278" y="1489075"/>
                <a:chExt cx="779263" cy="1077913"/>
              </a:xfrm>
            </p:grpSpPr>
            <p:sp>
              <p:nvSpPr>
                <p:cNvPr id="18453" name="矩形 231"/>
                <p:cNvSpPr>
                  <a:spLocks noChangeArrowheads="1"/>
                </p:cNvSpPr>
                <p:nvPr/>
              </p:nvSpPr>
              <p:spPr bwMode="auto">
                <a:xfrm>
                  <a:off x="5232400" y="1489075"/>
                  <a:ext cx="779463" cy="10779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1</a:t>
                  </a:r>
                  <a:endPara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4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36" name="直接连接符 35"/>
                <p:cNvCxnSpPr/>
                <p:nvPr/>
              </p:nvCxnSpPr>
              <p:spPr bwMode="auto">
                <a:xfrm>
                  <a:off x="5441950" y="2028825"/>
                  <a:ext cx="360363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447" name="组合 62"/>
              <p:cNvGrpSpPr/>
              <p:nvPr/>
            </p:nvGrpSpPr>
            <p:grpSpPr bwMode="auto">
              <a:xfrm>
                <a:off x="7251628" y="2789238"/>
                <a:ext cx="779263" cy="1077913"/>
                <a:chOff x="6003853" y="1498600"/>
                <a:chExt cx="779263" cy="1077913"/>
              </a:xfrm>
            </p:grpSpPr>
            <p:sp>
              <p:nvSpPr>
                <p:cNvPr id="18451" name="矩形 231"/>
                <p:cNvSpPr>
                  <a:spLocks noChangeArrowheads="1"/>
                </p:cNvSpPr>
                <p:nvPr/>
              </p:nvSpPr>
              <p:spPr bwMode="auto">
                <a:xfrm>
                  <a:off x="6003925" y="1498600"/>
                  <a:ext cx="779463" cy="10779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3</a:t>
                  </a:r>
                  <a:endPara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4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34" name="直接连接符 33"/>
                <p:cNvCxnSpPr/>
                <p:nvPr/>
              </p:nvCxnSpPr>
              <p:spPr bwMode="auto">
                <a:xfrm>
                  <a:off x="6213475" y="2038350"/>
                  <a:ext cx="360363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8448" name="组合 17"/>
              <p:cNvGrpSpPr/>
              <p:nvPr/>
            </p:nvGrpSpPr>
            <p:grpSpPr bwMode="auto">
              <a:xfrm>
                <a:off x="5422901" y="2789238"/>
                <a:ext cx="779263" cy="1077913"/>
                <a:chOff x="7457902" y="942650"/>
                <a:chExt cx="639713" cy="1077859"/>
              </a:xfrm>
            </p:grpSpPr>
            <p:sp>
              <p:nvSpPr>
                <p:cNvPr id="18449" name="矩形 17"/>
                <p:cNvSpPr>
                  <a:spLocks noChangeArrowheads="1"/>
                </p:cNvSpPr>
                <p:nvPr/>
              </p:nvSpPr>
              <p:spPr bwMode="auto">
                <a:xfrm>
                  <a:off x="7457901" y="942650"/>
                  <a:ext cx="639877" cy="107785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2</a:t>
                  </a:r>
                  <a:endPara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3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32" name="直接连接符 31"/>
                <p:cNvCxnSpPr/>
                <p:nvPr/>
              </p:nvCxnSpPr>
              <p:spPr>
                <a:xfrm>
                  <a:off x="7629925" y="1482373"/>
                  <a:ext cx="295829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18437" name="Text Box 11"/>
          <p:cNvSpPr txBox="1">
            <a:spLocks noChangeArrowheads="1"/>
          </p:cNvSpPr>
          <p:nvPr/>
        </p:nvSpPr>
        <p:spPr bwMode="auto">
          <a:xfrm>
            <a:off x="4310063" y="407988"/>
            <a:ext cx="684212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endParaRPr lang="zh-CN" altLang="en-US" sz="320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438" name="Text Box 11"/>
          <p:cNvSpPr txBox="1">
            <a:spLocks noChangeArrowheads="1"/>
          </p:cNvSpPr>
          <p:nvPr/>
        </p:nvSpPr>
        <p:spPr bwMode="auto">
          <a:xfrm>
            <a:off x="4319588" y="1573213"/>
            <a:ext cx="684212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endParaRPr lang="zh-CN" altLang="en-US" sz="320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9" name="Picture 5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359668" y="3171825"/>
            <a:ext cx="88579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" name="AutoShape 27"/>
          <p:cNvSpPr>
            <a:spLocks noChangeArrowheads="1"/>
          </p:cNvSpPr>
          <p:nvPr/>
        </p:nvSpPr>
        <p:spPr bwMode="auto">
          <a:xfrm>
            <a:off x="1524000" y="3475038"/>
            <a:ext cx="5314950" cy="1192212"/>
          </a:xfrm>
          <a:prstGeom prst="wedgeRoundRectCallout">
            <a:avLst>
              <a:gd name="adj1" fmla="val 58162"/>
              <a:gd name="adj2" fmla="val -16852"/>
              <a:gd name="adj3" fmla="val 16667"/>
            </a:avLst>
          </a:prstGeom>
          <a:solidFill>
            <a:srgbClr val="FFFFFF"/>
          </a:solidFill>
          <a:ln w="19050">
            <a:solidFill>
              <a:srgbClr val="E72D8B"/>
            </a:solidFill>
            <a:miter lim="800000"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第二个算式只是改变了加的顺序，很像加法结合律。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1" name="矩形 50"/>
          <p:cNvSpPr>
            <a:spLocks noChangeArrowheads="1"/>
          </p:cNvSpPr>
          <p:nvPr/>
        </p:nvSpPr>
        <p:spPr bwMode="auto">
          <a:xfrm>
            <a:off x="2097088" y="2511425"/>
            <a:ext cx="5010150" cy="584200"/>
          </a:xfrm>
          <a:prstGeom prst="rect">
            <a:avLst/>
          </a:prstGeom>
          <a:solidFill>
            <a:schemeClr val="bg1"/>
          </a:solidFill>
          <a:ln w="57150">
            <a:solidFill>
              <a:srgbClr val="FF6699"/>
            </a:solidFill>
            <a:miter lim="800000"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pt-BR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pt-BR" altLang="zh-CN" sz="3200" b="1" i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 + b</a:t>
            </a:r>
            <a:r>
              <a:rPr lang="zh-CN" altLang="pt-BR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pt-BR" altLang="zh-CN" sz="3200" b="1" i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 c = a +</a:t>
            </a:r>
            <a:r>
              <a:rPr lang="zh-CN" altLang="pt-BR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pt-BR" altLang="zh-CN" sz="3200" b="1" i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b + c</a:t>
            </a:r>
            <a:r>
              <a:rPr lang="zh-CN" altLang="pt-BR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组合 64"/>
          <p:cNvGrpSpPr/>
          <p:nvPr/>
        </p:nvGrpSpPr>
        <p:grpSpPr bwMode="auto">
          <a:xfrm>
            <a:off x="111125" y="1458913"/>
            <a:ext cx="8597900" cy="2676525"/>
            <a:chOff x="231775" y="2162175"/>
            <a:chExt cx="8597900" cy="2676525"/>
          </a:xfrm>
        </p:grpSpPr>
        <p:grpSp>
          <p:nvGrpSpPr>
            <p:cNvPr id="19460" name="组合 63"/>
            <p:cNvGrpSpPr/>
            <p:nvPr/>
          </p:nvGrpSpPr>
          <p:grpSpPr bwMode="auto">
            <a:xfrm>
              <a:off x="231775" y="2162175"/>
              <a:ext cx="8597900" cy="2676525"/>
              <a:chOff x="155575" y="2428875"/>
              <a:chExt cx="8597900" cy="2676525"/>
            </a:xfrm>
          </p:grpSpPr>
          <p:grpSp>
            <p:nvGrpSpPr>
              <p:cNvPr id="19462" name="组合 12"/>
              <p:cNvGrpSpPr/>
              <p:nvPr/>
            </p:nvGrpSpPr>
            <p:grpSpPr bwMode="auto">
              <a:xfrm>
                <a:off x="387350" y="2877000"/>
                <a:ext cx="8366125" cy="2228400"/>
                <a:chOff x="675" y="3449"/>
                <a:chExt cx="13368" cy="3993"/>
              </a:xfrm>
            </p:grpSpPr>
            <p:sp>
              <p:nvSpPr>
                <p:cNvPr id="57" name="圆角矩形 61"/>
                <p:cNvSpPr/>
                <p:nvPr/>
              </p:nvSpPr>
              <p:spPr>
                <a:xfrm>
                  <a:off x="675" y="3448"/>
                  <a:ext cx="13368" cy="3994"/>
                </a:xfrm>
                <a:prstGeom prst="roundRect">
                  <a:avLst/>
                </a:prstGeom>
                <a:solidFill>
                  <a:srgbClr val="A2BEE1"/>
                </a:solidFill>
                <a:ln w="12700">
                  <a:solidFill>
                    <a:srgbClr val="4A8FC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buFont typeface="Arial" panose="020B0604020202020204" pitchFamily="34" charset="0"/>
                    <a:buNone/>
                    <a:defRPr/>
                  </a:pPr>
                  <a:endParaRPr lang="zh-CN" altLang="en-US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8" name="圆角矩形 62"/>
                <p:cNvSpPr/>
                <p:nvPr/>
              </p:nvSpPr>
              <p:spPr>
                <a:xfrm>
                  <a:off x="990" y="3721"/>
                  <a:ext cx="12754" cy="3442"/>
                </a:xfrm>
                <a:prstGeom prst="roundRect">
                  <a:avLst/>
                </a:prstGeom>
                <a:solidFill>
                  <a:schemeClr val="bg1"/>
                </a:solidFill>
                <a:ln w="12700">
                  <a:solidFill>
                    <a:srgbClr val="4A8FC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buFont typeface="Arial" panose="020B0604020202020204" pitchFamily="34" charset="0"/>
                    <a:buNone/>
                    <a:defRPr/>
                  </a:pPr>
                  <a:endParaRPr lang="zh-CN" altLang="en-US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9463" name="组合 1"/>
              <p:cNvGrpSpPr/>
              <p:nvPr/>
            </p:nvGrpSpPr>
            <p:grpSpPr bwMode="auto">
              <a:xfrm>
                <a:off x="155575" y="3505077"/>
                <a:ext cx="655638" cy="217969"/>
                <a:chOff x="481" y="4453"/>
                <a:chExt cx="1031" cy="306"/>
              </a:xfrm>
            </p:grpSpPr>
            <p:sp>
              <p:nvSpPr>
                <p:cNvPr id="55" name="椭圆 54"/>
                <p:cNvSpPr/>
                <p:nvPr/>
              </p:nvSpPr>
              <p:spPr>
                <a:xfrm>
                  <a:off x="1207" y="4453"/>
                  <a:ext cx="305" cy="305"/>
                </a:xfrm>
                <a:prstGeom prst="ellipse">
                  <a:avLst/>
                </a:prstGeom>
                <a:solidFill>
                  <a:srgbClr val="9E9F9E"/>
                </a:solidFill>
                <a:ln w="12700">
                  <a:solidFill>
                    <a:srgbClr val="696868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buFont typeface="Arial" panose="020B0604020202020204" pitchFamily="34" charset="0"/>
                    <a:buNone/>
                    <a:defRPr/>
                  </a:pPr>
                  <a:endParaRPr lang="zh-CN" altLang="en-US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6" name="圆角矩形 60"/>
                <p:cNvSpPr/>
                <p:nvPr/>
              </p:nvSpPr>
              <p:spPr>
                <a:xfrm>
                  <a:off x="481" y="4498"/>
                  <a:ext cx="949" cy="214"/>
                </a:xfrm>
                <a:prstGeom prst="roundRect">
                  <a:avLst>
                    <a:gd name="adj" fmla="val 44107"/>
                  </a:avLst>
                </a:prstGeom>
                <a:gradFill>
                  <a:gsLst>
                    <a:gs pos="0">
                      <a:srgbClr val="9E9F9E"/>
                    </a:gs>
                    <a:gs pos="50000">
                      <a:schemeClr val="bg1"/>
                    </a:gs>
                    <a:gs pos="100000">
                      <a:srgbClr val="9E9F9E"/>
                    </a:gs>
                  </a:gsLst>
                  <a:lin ang="2640000" scaled="0"/>
                </a:gradFill>
                <a:ln w="12700">
                  <a:solidFill>
                    <a:srgbClr val="9D9A9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buFont typeface="Arial" panose="020B0604020202020204" pitchFamily="34" charset="0"/>
                    <a:buNone/>
                    <a:defRPr/>
                  </a:pPr>
                  <a:endParaRPr lang="zh-CN" altLang="en-US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9464" name="组合 3"/>
              <p:cNvGrpSpPr/>
              <p:nvPr/>
            </p:nvGrpSpPr>
            <p:grpSpPr bwMode="auto">
              <a:xfrm>
                <a:off x="155575" y="4217986"/>
                <a:ext cx="655638" cy="216198"/>
                <a:chOff x="481" y="4453"/>
                <a:chExt cx="1031" cy="306"/>
              </a:xfrm>
            </p:grpSpPr>
            <p:sp>
              <p:nvSpPr>
                <p:cNvPr id="53" name="椭圆 52"/>
                <p:cNvSpPr/>
                <p:nvPr/>
              </p:nvSpPr>
              <p:spPr>
                <a:xfrm>
                  <a:off x="1207" y="4453"/>
                  <a:ext cx="305" cy="306"/>
                </a:xfrm>
                <a:prstGeom prst="ellipse">
                  <a:avLst/>
                </a:prstGeom>
                <a:solidFill>
                  <a:srgbClr val="9E9F9E"/>
                </a:solidFill>
                <a:ln w="12700">
                  <a:solidFill>
                    <a:srgbClr val="696868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buFont typeface="Arial" panose="020B0604020202020204" pitchFamily="34" charset="0"/>
                    <a:buNone/>
                    <a:defRPr/>
                  </a:pPr>
                  <a:endParaRPr lang="zh-CN" altLang="en-US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4" name="圆角矩形 58"/>
                <p:cNvSpPr/>
                <p:nvPr/>
              </p:nvSpPr>
              <p:spPr>
                <a:xfrm>
                  <a:off x="481" y="4498"/>
                  <a:ext cx="949" cy="213"/>
                </a:xfrm>
                <a:prstGeom prst="roundRect">
                  <a:avLst>
                    <a:gd name="adj" fmla="val 44107"/>
                  </a:avLst>
                </a:prstGeom>
                <a:gradFill>
                  <a:gsLst>
                    <a:gs pos="0">
                      <a:srgbClr val="9E9F9E"/>
                    </a:gs>
                    <a:gs pos="50000">
                      <a:schemeClr val="bg1"/>
                    </a:gs>
                    <a:gs pos="100000">
                      <a:srgbClr val="9E9F9E"/>
                    </a:gs>
                  </a:gsLst>
                  <a:lin ang="2640000" scaled="0"/>
                </a:gradFill>
                <a:ln w="12700">
                  <a:solidFill>
                    <a:srgbClr val="9D9A9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buFont typeface="Arial" panose="020B0604020202020204" pitchFamily="34" charset="0"/>
                    <a:buNone/>
                    <a:defRPr/>
                  </a:pPr>
                  <a:endParaRPr lang="zh-CN" altLang="en-US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</p:grpSp>
          <p:pic>
            <p:nvPicPr>
              <p:cNvPr id="19465" name="图片 15"/>
              <p:cNvPicPr>
                <a:picLocks noChangeAspect="1"/>
              </p:cNvPicPr>
              <p:nvPr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93127" y="2428875"/>
                <a:ext cx="810284" cy="14241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9461" name="矩形 45"/>
            <p:cNvSpPr>
              <a:spLocks noChangeArrowheads="1"/>
            </p:cNvSpPr>
            <p:nvPr/>
          </p:nvSpPr>
          <p:spPr bwMode="auto">
            <a:xfrm>
              <a:off x="1152525" y="2867025"/>
              <a:ext cx="7086600" cy="1714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indent="827405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10000"/>
                </a:lnSpc>
              </a:pP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整数加法的</a:t>
              </a:r>
              <a:r>
                <a:rPr lang="zh-CN" altLang="en-US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交换律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和</a:t>
              </a:r>
              <a:r>
                <a:rPr lang="zh-CN" altLang="en-US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结合律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对分数加法同样适用。应用运算律可以使一些分数计算变得简便。</a:t>
              </a:r>
              <a:endPara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pic>
        <p:nvPicPr>
          <p:cNvPr id="59" name="图片 58" descr="图片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" y="354013"/>
            <a:ext cx="2497138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思想气泡: 云 10"/>
          <p:cNvSpPr/>
          <p:nvPr/>
        </p:nvSpPr>
        <p:spPr>
          <a:xfrm>
            <a:off x="988569" y="1275605"/>
            <a:ext cx="5671663" cy="2448269"/>
          </a:xfrm>
          <a:prstGeom prst="cloudCallout">
            <a:avLst>
              <a:gd name="adj1" fmla="val 62505"/>
              <a:gd name="adj2" fmla="val 13239"/>
            </a:avLst>
          </a:prstGeom>
          <a:solidFill>
            <a:srgbClr val="FAD6E8"/>
          </a:solidFill>
          <a:ln>
            <a:solidFill>
              <a:srgbClr val="E72D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20483" name="组合 46"/>
          <p:cNvGrpSpPr/>
          <p:nvPr/>
        </p:nvGrpSpPr>
        <p:grpSpPr bwMode="auto">
          <a:xfrm>
            <a:off x="468313" y="385763"/>
            <a:ext cx="2295525" cy="601662"/>
            <a:chOff x="4795574" y="1256930"/>
            <a:chExt cx="2295510" cy="602705"/>
          </a:xfrm>
        </p:grpSpPr>
        <p:sp>
          <p:nvSpPr>
            <p:cNvPr id="6" name="矩形 5"/>
            <p:cNvSpPr/>
            <p:nvPr/>
          </p:nvSpPr>
          <p:spPr>
            <a:xfrm>
              <a:off x="5252771" y="1256930"/>
              <a:ext cx="1838313" cy="585213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zh-CN" altLang="en-US" sz="3200" b="1" dirty="0">
                  <a:solidFill>
                    <a:srgbClr val="E72D8B"/>
                  </a:solidFill>
                  <a:latin typeface="微软雅黑" panose="020B0503020204020204" charset="-122"/>
                  <a:ea typeface="微软雅黑" panose="020B0503020204020204" charset="-122"/>
                </a:rPr>
                <a:t>自由讨论</a:t>
              </a:r>
              <a:endParaRPr lang="zh-CN" altLang="en-US" sz="3200" b="1" dirty="0">
                <a:solidFill>
                  <a:srgbClr val="E72D8B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20487" name="Picture 4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95574" y="1294557"/>
              <a:ext cx="520253" cy="520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8" name="直接连接符 7"/>
            <p:cNvCxnSpPr/>
            <p:nvPr/>
          </p:nvCxnSpPr>
          <p:spPr>
            <a:xfrm>
              <a:off x="5355957" y="1792844"/>
              <a:ext cx="1636702" cy="0"/>
            </a:xfrm>
            <a:prstGeom prst="line">
              <a:avLst/>
            </a:prstGeom>
            <a:ln w="28575">
              <a:solidFill>
                <a:srgbClr val="04B3E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4859074" y="1859635"/>
              <a:ext cx="2133586" cy="0"/>
            </a:xfrm>
            <a:prstGeom prst="line">
              <a:avLst/>
            </a:prstGeom>
            <a:ln w="28575">
              <a:solidFill>
                <a:srgbClr val="04B3E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1381125" y="1635125"/>
            <a:ext cx="5192713" cy="165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    请你再举几个分数加法的例子来验证一下，看看我们得出的结论是否正确。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3" name="图片 12" descr="F:\1.日常\状元成才路人物图\人物说话gif\静态图\女老师2.png女老师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52958" y="2578576"/>
            <a:ext cx="1273810" cy="2508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标题 5"/>
          <p:cNvSpPr txBox="1">
            <a:spLocks noChangeArrowheads="1"/>
          </p:cNvSpPr>
          <p:nvPr/>
        </p:nvSpPr>
        <p:spPr bwMode="auto">
          <a:xfrm>
            <a:off x="22225" y="946150"/>
            <a:ext cx="6410325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indent="79057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用简便方法计算下面各题。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1507" name="组合 2"/>
          <p:cNvGrpSpPr/>
          <p:nvPr/>
        </p:nvGrpSpPr>
        <p:grpSpPr bwMode="auto">
          <a:xfrm>
            <a:off x="1533525" y="1400175"/>
            <a:ext cx="2670175" cy="1077913"/>
            <a:chOff x="4797425" y="700087"/>
            <a:chExt cx="2669823" cy="1077912"/>
          </a:xfrm>
        </p:grpSpPr>
        <p:sp>
          <p:nvSpPr>
            <p:cNvPr id="21572" name="矩形 17"/>
            <p:cNvSpPr>
              <a:spLocks noChangeArrowheads="1"/>
            </p:cNvSpPr>
            <p:nvPr/>
          </p:nvSpPr>
          <p:spPr bwMode="auto">
            <a:xfrm>
              <a:off x="5464087" y="946150"/>
              <a:ext cx="2003161" cy="585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+      +         </a:t>
              </a:r>
              <a:endPara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21573" name="组合 55"/>
            <p:cNvGrpSpPr/>
            <p:nvPr/>
          </p:nvGrpSpPr>
          <p:grpSpPr bwMode="auto">
            <a:xfrm>
              <a:off x="5721821" y="700087"/>
              <a:ext cx="813449" cy="1077912"/>
              <a:chOff x="5415340" y="1507107"/>
              <a:chExt cx="812884" cy="1077218"/>
            </a:xfrm>
          </p:grpSpPr>
          <p:sp>
            <p:nvSpPr>
              <p:cNvPr id="21580" name="矩形 57"/>
              <p:cNvSpPr>
                <a:spLocks noChangeArrowheads="1"/>
              </p:cNvSpPr>
              <p:nvPr/>
            </p:nvSpPr>
            <p:spPr bwMode="auto">
              <a:xfrm>
                <a:off x="5414747" y="1507107"/>
                <a:ext cx="813714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</a:t>
                </a:r>
                <a:endPara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3</a:t>
                </a:r>
                <a:endParaRPr lang="zh-CN" altLang="en-US" sz="3200" b="1" baseline="3000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4" name="直接连接符 13"/>
              <p:cNvCxnSpPr/>
              <p:nvPr/>
            </p:nvCxnSpPr>
            <p:spPr bwMode="auto">
              <a:xfrm>
                <a:off x="5641573" y="2046509"/>
                <a:ext cx="36006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574" name="组合 5"/>
            <p:cNvGrpSpPr/>
            <p:nvPr/>
          </p:nvGrpSpPr>
          <p:grpSpPr bwMode="auto">
            <a:xfrm>
              <a:off x="4797425" y="700087"/>
              <a:ext cx="813449" cy="1077912"/>
              <a:chOff x="5415340" y="1507107"/>
              <a:chExt cx="812884" cy="1077218"/>
            </a:xfrm>
          </p:grpSpPr>
          <p:sp>
            <p:nvSpPr>
              <p:cNvPr id="21578" name="矩形 57"/>
              <p:cNvSpPr>
                <a:spLocks noChangeArrowheads="1"/>
              </p:cNvSpPr>
              <p:nvPr/>
            </p:nvSpPr>
            <p:spPr bwMode="auto">
              <a:xfrm>
                <a:off x="5415340" y="1507107"/>
                <a:ext cx="812129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2</a:t>
                </a:r>
                <a:endPara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5</a:t>
                </a:r>
                <a:endParaRPr lang="zh-CN" altLang="en-US" sz="3200" b="1" baseline="3000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2" name="直接连接符 11"/>
              <p:cNvCxnSpPr/>
              <p:nvPr/>
            </p:nvCxnSpPr>
            <p:spPr bwMode="auto">
              <a:xfrm>
                <a:off x="5642165" y="2046509"/>
                <a:ext cx="36006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575" name="组合 5"/>
            <p:cNvGrpSpPr/>
            <p:nvPr/>
          </p:nvGrpSpPr>
          <p:grpSpPr bwMode="auto">
            <a:xfrm>
              <a:off x="6635750" y="700087"/>
              <a:ext cx="813449" cy="1077912"/>
              <a:chOff x="5415340" y="1507107"/>
              <a:chExt cx="812884" cy="1077218"/>
            </a:xfrm>
          </p:grpSpPr>
          <p:sp>
            <p:nvSpPr>
              <p:cNvPr id="21576" name="矩形 57"/>
              <p:cNvSpPr>
                <a:spLocks noChangeArrowheads="1"/>
              </p:cNvSpPr>
              <p:nvPr/>
            </p:nvSpPr>
            <p:spPr bwMode="auto">
              <a:xfrm>
                <a:off x="5415098" y="1507107"/>
                <a:ext cx="813714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3</a:t>
                </a:r>
                <a:endPara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5</a:t>
                </a:r>
                <a:endParaRPr lang="zh-CN" altLang="en-US" sz="3200" b="1" baseline="3000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0" name="直接连接符 9"/>
              <p:cNvCxnSpPr/>
              <p:nvPr/>
            </p:nvCxnSpPr>
            <p:spPr bwMode="auto">
              <a:xfrm>
                <a:off x="5641924" y="2046509"/>
                <a:ext cx="36006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5" name="组合 14"/>
          <p:cNvGrpSpPr/>
          <p:nvPr/>
        </p:nvGrpSpPr>
        <p:grpSpPr bwMode="auto">
          <a:xfrm>
            <a:off x="1241425" y="2352675"/>
            <a:ext cx="2867025" cy="1077913"/>
            <a:chOff x="4857750" y="1652587"/>
            <a:chExt cx="2866914" cy="1077912"/>
          </a:xfrm>
        </p:grpSpPr>
        <p:sp>
          <p:nvSpPr>
            <p:cNvPr id="21562" name="矩形 17"/>
            <p:cNvSpPr>
              <a:spLocks noChangeArrowheads="1"/>
            </p:cNvSpPr>
            <p:nvPr/>
          </p:nvSpPr>
          <p:spPr bwMode="auto">
            <a:xfrm>
              <a:off x="4857750" y="1908175"/>
              <a:ext cx="2866914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      +      +        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21563" name="组合 55"/>
            <p:cNvGrpSpPr/>
            <p:nvPr/>
          </p:nvGrpSpPr>
          <p:grpSpPr bwMode="auto">
            <a:xfrm>
              <a:off x="6787810" y="1652587"/>
              <a:ext cx="813449" cy="1077912"/>
              <a:chOff x="5250337" y="1507107"/>
              <a:chExt cx="812884" cy="1077218"/>
            </a:xfrm>
          </p:grpSpPr>
          <p:sp>
            <p:nvSpPr>
              <p:cNvPr id="21570" name="矩形 57"/>
              <p:cNvSpPr>
                <a:spLocks noChangeArrowheads="1"/>
              </p:cNvSpPr>
              <p:nvPr/>
            </p:nvSpPr>
            <p:spPr bwMode="auto">
              <a:xfrm>
                <a:off x="5250602" y="1507107"/>
                <a:ext cx="812204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3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5" name="直接连接符 24"/>
              <p:cNvCxnSpPr/>
              <p:nvPr/>
            </p:nvCxnSpPr>
            <p:spPr bwMode="auto">
              <a:xfrm>
                <a:off x="5477448" y="2046509"/>
                <a:ext cx="358512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564" name="组合 5"/>
            <p:cNvGrpSpPr/>
            <p:nvPr/>
          </p:nvGrpSpPr>
          <p:grpSpPr bwMode="auto">
            <a:xfrm>
              <a:off x="5111750" y="1652587"/>
              <a:ext cx="813449" cy="1077912"/>
              <a:chOff x="5415340" y="1507107"/>
              <a:chExt cx="812884" cy="1077218"/>
            </a:xfrm>
          </p:grpSpPr>
          <p:sp>
            <p:nvSpPr>
              <p:cNvPr id="21568" name="矩形 57"/>
              <p:cNvSpPr>
                <a:spLocks noChangeArrowheads="1"/>
              </p:cNvSpPr>
              <p:nvPr/>
            </p:nvSpPr>
            <p:spPr bwMode="auto">
              <a:xfrm>
                <a:off x="5415330" y="1507107"/>
                <a:ext cx="812204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2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5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3" name="直接连接符 22"/>
              <p:cNvCxnSpPr/>
              <p:nvPr/>
            </p:nvCxnSpPr>
            <p:spPr bwMode="auto">
              <a:xfrm>
                <a:off x="5642177" y="2046509"/>
                <a:ext cx="360098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565" name="组合 55"/>
            <p:cNvGrpSpPr/>
            <p:nvPr/>
          </p:nvGrpSpPr>
          <p:grpSpPr bwMode="auto">
            <a:xfrm>
              <a:off x="5905959" y="1652587"/>
              <a:ext cx="813449" cy="1077912"/>
              <a:chOff x="5282068" y="1507107"/>
              <a:chExt cx="812884" cy="1077218"/>
            </a:xfrm>
          </p:grpSpPr>
          <p:sp>
            <p:nvSpPr>
              <p:cNvPr id="21566" name="矩形 57"/>
              <p:cNvSpPr>
                <a:spLocks noChangeArrowheads="1"/>
              </p:cNvSpPr>
              <p:nvPr/>
            </p:nvSpPr>
            <p:spPr bwMode="auto">
              <a:xfrm>
                <a:off x="5281568" y="1507107"/>
                <a:ext cx="813790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3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5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1" name="直接连接符 20"/>
              <p:cNvCxnSpPr/>
              <p:nvPr/>
            </p:nvCxnSpPr>
            <p:spPr bwMode="auto">
              <a:xfrm>
                <a:off x="5514760" y="2046509"/>
                <a:ext cx="360098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6" name="组合 25"/>
          <p:cNvGrpSpPr/>
          <p:nvPr/>
        </p:nvGrpSpPr>
        <p:grpSpPr bwMode="auto">
          <a:xfrm>
            <a:off x="1241425" y="3154363"/>
            <a:ext cx="1828800" cy="1077912"/>
            <a:chOff x="5114926" y="2728912"/>
            <a:chExt cx="1828800" cy="1077912"/>
          </a:xfrm>
        </p:grpSpPr>
        <p:sp>
          <p:nvSpPr>
            <p:cNvPr id="21558" name="矩形 17"/>
            <p:cNvSpPr>
              <a:spLocks noChangeArrowheads="1"/>
            </p:cNvSpPr>
            <p:nvPr/>
          </p:nvSpPr>
          <p:spPr bwMode="auto">
            <a:xfrm>
              <a:off x="5114926" y="2994025"/>
              <a:ext cx="1828800" cy="585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 1 +         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21559" name="组合 55"/>
            <p:cNvGrpSpPr/>
            <p:nvPr/>
          </p:nvGrpSpPr>
          <p:grpSpPr bwMode="auto">
            <a:xfrm>
              <a:off x="6006775" y="2728912"/>
              <a:ext cx="813449" cy="1077912"/>
              <a:chOff x="5345534" y="1507107"/>
              <a:chExt cx="812884" cy="1077218"/>
            </a:xfrm>
          </p:grpSpPr>
          <p:sp>
            <p:nvSpPr>
              <p:cNvPr id="21560" name="矩形 57"/>
              <p:cNvSpPr>
                <a:spLocks noChangeArrowheads="1"/>
              </p:cNvSpPr>
              <p:nvPr/>
            </p:nvSpPr>
            <p:spPr bwMode="auto">
              <a:xfrm>
                <a:off x="5345860" y="1507107"/>
                <a:ext cx="812235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3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0" name="直接连接符 29"/>
              <p:cNvCxnSpPr/>
              <p:nvPr/>
            </p:nvCxnSpPr>
            <p:spPr bwMode="auto">
              <a:xfrm>
                <a:off x="5572715" y="2046509"/>
                <a:ext cx="358526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1" name="组合 117"/>
          <p:cNvGrpSpPr/>
          <p:nvPr/>
        </p:nvGrpSpPr>
        <p:grpSpPr bwMode="auto">
          <a:xfrm>
            <a:off x="1244600" y="3965575"/>
            <a:ext cx="1325563" cy="1077913"/>
            <a:chOff x="2119994" y="2144255"/>
            <a:chExt cx="1325471" cy="1077912"/>
          </a:xfrm>
        </p:grpSpPr>
        <p:sp>
          <p:nvSpPr>
            <p:cNvPr id="21554" name="矩形 17"/>
            <p:cNvSpPr>
              <a:spLocks noChangeArrowheads="1"/>
            </p:cNvSpPr>
            <p:nvPr/>
          </p:nvSpPr>
          <p:spPr bwMode="auto">
            <a:xfrm>
              <a:off x="2119994" y="2380793"/>
              <a:ext cx="966721" cy="585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 1      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21555" name="组合 54"/>
            <p:cNvGrpSpPr/>
            <p:nvPr/>
          </p:nvGrpSpPr>
          <p:grpSpPr bwMode="auto">
            <a:xfrm>
              <a:off x="2631871" y="2144255"/>
              <a:ext cx="813594" cy="1077912"/>
              <a:chOff x="4873080" y="1503654"/>
              <a:chExt cx="812884" cy="1077218"/>
            </a:xfrm>
          </p:grpSpPr>
          <p:sp>
            <p:nvSpPr>
              <p:cNvPr id="21556" name="矩形 17"/>
              <p:cNvSpPr>
                <a:spLocks noChangeArrowheads="1"/>
              </p:cNvSpPr>
              <p:nvPr/>
            </p:nvSpPr>
            <p:spPr bwMode="auto">
              <a:xfrm>
                <a:off x="4872344" y="1503654"/>
                <a:ext cx="813620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3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5" name="直接连接符 34"/>
              <p:cNvCxnSpPr/>
              <p:nvPr/>
            </p:nvCxnSpPr>
            <p:spPr bwMode="auto">
              <a:xfrm>
                <a:off x="5099142" y="2043056"/>
                <a:ext cx="360023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1511" name="组合 51"/>
          <p:cNvGrpSpPr/>
          <p:nvPr/>
        </p:nvGrpSpPr>
        <p:grpSpPr bwMode="auto">
          <a:xfrm>
            <a:off x="4791075" y="1381125"/>
            <a:ext cx="3557588" cy="1077913"/>
            <a:chOff x="4797425" y="700087"/>
            <a:chExt cx="3557120" cy="1077912"/>
          </a:xfrm>
        </p:grpSpPr>
        <p:sp>
          <p:nvSpPr>
            <p:cNvPr id="21541" name="矩形 17"/>
            <p:cNvSpPr>
              <a:spLocks noChangeArrowheads="1"/>
            </p:cNvSpPr>
            <p:nvPr/>
          </p:nvSpPr>
          <p:spPr bwMode="auto">
            <a:xfrm>
              <a:off x="5464087" y="946150"/>
              <a:ext cx="2622206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+      +       +    </a:t>
              </a:r>
              <a:endPara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21542" name="组合 55"/>
            <p:cNvGrpSpPr/>
            <p:nvPr/>
          </p:nvGrpSpPr>
          <p:grpSpPr bwMode="auto">
            <a:xfrm>
              <a:off x="5721821" y="700087"/>
              <a:ext cx="813449" cy="1077912"/>
              <a:chOff x="5415340" y="1507107"/>
              <a:chExt cx="812884" cy="1077218"/>
            </a:xfrm>
          </p:grpSpPr>
          <p:sp>
            <p:nvSpPr>
              <p:cNvPr id="21552" name="矩形 57"/>
              <p:cNvSpPr>
                <a:spLocks noChangeArrowheads="1"/>
              </p:cNvSpPr>
              <p:nvPr/>
            </p:nvSpPr>
            <p:spPr bwMode="auto">
              <a:xfrm>
                <a:off x="5414748" y="1507107"/>
                <a:ext cx="813714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</a:t>
                </a:r>
                <a:endPara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3</a:t>
                </a:r>
                <a:endParaRPr lang="zh-CN" altLang="en-US" sz="3200" b="1" baseline="3000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49" name="直接连接符 48"/>
              <p:cNvCxnSpPr/>
              <p:nvPr/>
            </p:nvCxnSpPr>
            <p:spPr bwMode="auto">
              <a:xfrm>
                <a:off x="5641573" y="2046509"/>
                <a:ext cx="36006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543" name="组合 54"/>
            <p:cNvGrpSpPr/>
            <p:nvPr/>
          </p:nvGrpSpPr>
          <p:grpSpPr bwMode="auto">
            <a:xfrm>
              <a:off x="4797425" y="700087"/>
              <a:ext cx="813449" cy="1077912"/>
              <a:chOff x="5415340" y="1507107"/>
              <a:chExt cx="812884" cy="1077218"/>
            </a:xfrm>
          </p:grpSpPr>
          <p:sp>
            <p:nvSpPr>
              <p:cNvPr id="21550" name="矩形 57"/>
              <p:cNvSpPr>
                <a:spLocks noChangeArrowheads="1"/>
              </p:cNvSpPr>
              <p:nvPr/>
            </p:nvSpPr>
            <p:spPr bwMode="auto">
              <a:xfrm>
                <a:off x="5415340" y="1507107"/>
                <a:ext cx="812129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</a:t>
                </a:r>
                <a:endPara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4</a:t>
                </a:r>
                <a:endParaRPr lang="zh-CN" altLang="en-US" sz="3200" b="1" baseline="3000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47" name="直接连接符 46"/>
              <p:cNvCxnSpPr/>
              <p:nvPr/>
            </p:nvCxnSpPr>
            <p:spPr bwMode="auto">
              <a:xfrm>
                <a:off x="5642165" y="2046509"/>
                <a:ext cx="36006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544" name="组合 55"/>
            <p:cNvGrpSpPr/>
            <p:nvPr/>
          </p:nvGrpSpPr>
          <p:grpSpPr bwMode="auto">
            <a:xfrm>
              <a:off x="7541096" y="700087"/>
              <a:ext cx="813449" cy="1077912"/>
              <a:chOff x="5415340" y="1507107"/>
              <a:chExt cx="812884" cy="1077218"/>
            </a:xfrm>
          </p:grpSpPr>
          <p:sp>
            <p:nvSpPr>
              <p:cNvPr id="21548" name="矩形 57"/>
              <p:cNvSpPr>
                <a:spLocks noChangeArrowheads="1"/>
              </p:cNvSpPr>
              <p:nvPr/>
            </p:nvSpPr>
            <p:spPr bwMode="auto">
              <a:xfrm>
                <a:off x="5416095" y="1507107"/>
                <a:ext cx="812129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2</a:t>
                </a:r>
                <a:endPara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3</a:t>
                </a:r>
                <a:endParaRPr lang="zh-CN" altLang="en-US" sz="3200" b="1" baseline="3000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45" name="直接连接符 44"/>
              <p:cNvCxnSpPr/>
              <p:nvPr/>
            </p:nvCxnSpPr>
            <p:spPr bwMode="auto">
              <a:xfrm>
                <a:off x="5642920" y="2046509"/>
                <a:ext cx="358479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545" name="组合 5"/>
            <p:cNvGrpSpPr/>
            <p:nvPr/>
          </p:nvGrpSpPr>
          <p:grpSpPr bwMode="auto">
            <a:xfrm>
              <a:off x="6635750" y="700087"/>
              <a:ext cx="813449" cy="1077912"/>
              <a:chOff x="5415340" y="1507107"/>
              <a:chExt cx="812884" cy="1077218"/>
            </a:xfrm>
          </p:grpSpPr>
          <p:sp>
            <p:nvSpPr>
              <p:cNvPr id="21546" name="矩形 57"/>
              <p:cNvSpPr>
                <a:spLocks noChangeArrowheads="1"/>
              </p:cNvSpPr>
              <p:nvPr/>
            </p:nvSpPr>
            <p:spPr bwMode="auto">
              <a:xfrm>
                <a:off x="5415099" y="1507107"/>
                <a:ext cx="813714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</a:t>
                </a:r>
                <a:endPara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4</a:t>
                </a:r>
                <a:endParaRPr lang="zh-CN" altLang="en-US" sz="3200" b="1" baseline="3000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43" name="直接连接符 42"/>
              <p:cNvCxnSpPr/>
              <p:nvPr/>
            </p:nvCxnSpPr>
            <p:spPr bwMode="auto">
              <a:xfrm>
                <a:off x="5641924" y="2046509"/>
                <a:ext cx="36006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0" name="组合 49"/>
          <p:cNvGrpSpPr/>
          <p:nvPr/>
        </p:nvGrpSpPr>
        <p:grpSpPr bwMode="auto">
          <a:xfrm>
            <a:off x="4622800" y="3116263"/>
            <a:ext cx="1838325" cy="1077912"/>
            <a:chOff x="5819775" y="2728912"/>
            <a:chExt cx="1838325" cy="1077912"/>
          </a:xfrm>
        </p:grpSpPr>
        <p:sp>
          <p:nvSpPr>
            <p:cNvPr id="21537" name="矩形 17"/>
            <p:cNvSpPr>
              <a:spLocks noChangeArrowheads="1"/>
            </p:cNvSpPr>
            <p:nvPr/>
          </p:nvSpPr>
          <p:spPr bwMode="auto">
            <a:xfrm>
              <a:off x="5819775" y="2994025"/>
              <a:ext cx="1838325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      + 1        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21538" name="组合 55"/>
            <p:cNvGrpSpPr/>
            <p:nvPr/>
          </p:nvGrpSpPr>
          <p:grpSpPr bwMode="auto">
            <a:xfrm>
              <a:off x="6076625" y="2728912"/>
              <a:ext cx="813449" cy="1077912"/>
              <a:chOff x="5415340" y="1507107"/>
              <a:chExt cx="812884" cy="1077218"/>
            </a:xfrm>
          </p:grpSpPr>
          <p:sp>
            <p:nvSpPr>
              <p:cNvPr id="21539" name="矩形 57"/>
              <p:cNvSpPr>
                <a:spLocks noChangeArrowheads="1"/>
              </p:cNvSpPr>
              <p:nvPr/>
            </p:nvSpPr>
            <p:spPr bwMode="auto">
              <a:xfrm>
                <a:off x="5415665" y="1507107"/>
                <a:ext cx="812235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2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54" name="直接连接符 53"/>
              <p:cNvCxnSpPr/>
              <p:nvPr/>
            </p:nvCxnSpPr>
            <p:spPr bwMode="auto">
              <a:xfrm>
                <a:off x="5642520" y="2046509"/>
                <a:ext cx="358526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5" name="组合 54"/>
          <p:cNvGrpSpPr/>
          <p:nvPr/>
        </p:nvGrpSpPr>
        <p:grpSpPr bwMode="auto">
          <a:xfrm>
            <a:off x="4622800" y="2305050"/>
            <a:ext cx="4400550" cy="1077913"/>
            <a:chOff x="4943477" y="2109788"/>
            <a:chExt cx="4400548" cy="1077912"/>
          </a:xfrm>
        </p:grpSpPr>
        <p:sp>
          <p:nvSpPr>
            <p:cNvPr id="21522" name="矩形 17"/>
            <p:cNvSpPr>
              <a:spLocks noChangeArrowheads="1"/>
            </p:cNvSpPr>
            <p:nvPr/>
          </p:nvSpPr>
          <p:spPr bwMode="auto">
            <a:xfrm>
              <a:off x="5146677" y="2336801"/>
              <a:ext cx="4197348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</a:t>
              </a: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(            )</a:t>
              </a:r>
              <a:r>
                <a: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</a:t>
              </a: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(            )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21523" name="组合 65"/>
            <p:cNvGrpSpPr/>
            <p:nvPr/>
          </p:nvGrpSpPr>
          <p:grpSpPr bwMode="auto">
            <a:xfrm>
              <a:off x="4943477" y="2109788"/>
              <a:ext cx="3816353" cy="1077912"/>
              <a:chOff x="4752978" y="1652587"/>
              <a:chExt cx="3816209" cy="1077912"/>
            </a:xfrm>
          </p:grpSpPr>
          <p:sp>
            <p:nvSpPr>
              <p:cNvPr id="21524" name="矩形 66"/>
              <p:cNvSpPr>
                <a:spLocks noChangeArrowheads="1"/>
              </p:cNvSpPr>
              <p:nvPr/>
            </p:nvSpPr>
            <p:spPr bwMode="auto">
              <a:xfrm>
                <a:off x="4752978" y="1898650"/>
                <a:ext cx="3752706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=       +       +       +    </a:t>
                </a:r>
                <a:endPara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21525" name="组合 55"/>
              <p:cNvGrpSpPr/>
              <p:nvPr/>
            </p:nvGrpSpPr>
            <p:grpSpPr bwMode="auto">
              <a:xfrm>
                <a:off x="7006906" y="1652587"/>
                <a:ext cx="813449" cy="1077912"/>
                <a:chOff x="5469277" y="1507107"/>
                <a:chExt cx="812884" cy="1077218"/>
              </a:xfrm>
            </p:grpSpPr>
            <p:sp>
              <p:nvSpPr>
                <p:cNvPr id="21535" name="矩形 57"/>
                <p:cNvSpPr>
                  <a:spLocks noChangeArrowheads="1"/>
                </p:cNvSpPr>
                <p:nvPr/>
              </p:nvSpPr>
              <p:spPr bwMode="auto">
                <a:xfrm>
                  <a:off x="5469513" y="1507107"/>
                  <a:ext cx="812204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1</a:t>
                  </a:r>
                  <a:endPara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3</a:t>
                  </a:r>
                  <a:endParaRPr lang="zh-CN" altLang="en-US" sz="3200" b="1" baseline="3000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70" name="直接连接符 69"/>
                <p:cNvCxnSpPr/>
                <p:nvPr/>
              </p:nvCxnSpPr>
              <p:spPr bwMode="auto">
                <a:xfrm>
                  <a:off x="5696360" y="2046509"/>
                  <a:ext cx="358512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1526" name="组合 5"/>
              <p:cNvGrpSpPr/>
              <p:nvPr/>
            </p:nvGrpSpPr>
            <p:grpSpPr bwMode="auto">
              <a:xfrm>
                <a:off x="5111750" y="1652587"/>
                <a:ext cx="813449" cy="1077912"/>
                <a:chOff x="5415340" y="1507107"/>
                <a:chExt cx="812884" cy="1077218"/>
              </a:xfrm>
            </p:grpSpPr>
            <p:sp>
              <p:nvSpPr>
                <p:cNvPr id="21533" name="矩形 57"/>
                <p:cNvSpPr>
                  <a:spLocks noChangeArrowheads="1"/>
                </p:cNvSpPr>
                <p:nvPr/>
              </p:nvSpPr>
              <p:spPr bwMode="auto">
                <a:xfrm>
                  <a:off x="5415329" y="1507107"/>
                  <a:ext cx="812204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1</a:t>
                  </a:r>
                  <a:endPara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4</a:t>
                  </a:r>
                  <a:endParaRPr lang="zh-CN" altLang="en-US" sz="3200" b="1" baseline="3000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68" name="直接连接符 67"/>
                <p:cNvCxnSpPr/>
                <p:nvPr/>
              </p:nvCxnSpPr>
              <p:spPr bwMode="auto">
                <a:xfrm>
                  <a:off x="5642176" y="2046509"/>
                  <a:ext cx="360098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1527" name="组合 55"/>
              <p:cNvGrpSpPr/>
              <p:nvPr/>
            </p:nvGrpSpPr>
            <p:grpSpPr bwMode="auto">
              <a:xfrm>
                <a:off x="5886933" y="1652587"/>
                <a:ext cx="813449" cy="1077912"/>
                <a:chOff x="5263054" y="1507107"/>
                <a:chExt cx="812884" cy="1077218"/>
              </a:xfrm>
            </p:grpSpPr>
            <p:sp>
              <p:nvSpPr>
                <p:cNvPr id="21531" name="矩形 57"/>
                <p:cNvSpPr>
                  <a:spLocks noChangeArrowheads="1"/>
                </p:cNvSpPr>
                <p:nvPr/>
              </p:nvSpPr>
              <p:spPr bwMode="auto">
                <a:xfrm>
                  <a:off x="5262531" y="1507107"/>
                  <a:ext cx="813790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1</a:t>
                  </a:r>
                  <a:endPara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4</a:t>
                  </a:r>
                  <a:endParaRPr lang="zh-CN" altLang="en-US" sz="3200" b="1" baseline="3000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66" name="直接连接符 65"/>
                <p:cNvCxnSpPr/>
                <p:nvPr/>
              </p:nvCxnSpPr>
              <p:spPr bwMode="auto">
                <a:xfrm>
                  <a:off x="5489378" y="2046509"/>
                  <a:ext cx="360098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1528" name="组合 5"/>
              <p:cNvGrpSpPr/>
              <p:nvPr/>
            </p:nvGrpSpPr>
            <p:grpSpPr bwMode="auto">
              <a:xfrm>
                <a:off x="7755738" y="1652587"/>
                <a:ext cx="813449" cy="1077912"/>
                <a:chOff x="5323332" y="1507107"/>
                <a:chExt cx="812884" cy="1077218"/>
              </a:xfrm>
            </p:grpSpPr>
            <p:sp>
              <p:nvSpPr>
                <p:cNvPr id="21529" name="矩形 57"/>
                <p:cNvSpPr>
                  <a:spLocks noChangeArrowheads="1"/>
                </p:cNvSpPr>
                <p:nvPr/>
              </p:nvSpPr>
              <p:spPr bwMode="auto">
                <a:xfrm>
                  <a:off x="5324007" y="1507107"/>
                  <a:ext cx="812204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2</a:t>
                  </a:r>
                  <a:endPara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3</a:t>
                  </a:r>
                  <a:endParaRPr lang="zh-CN" altLang="en-US" sz="3200" b="1" baseline="3000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64" name="直接连接符 63"/>
                <p:cNvCxnSpPr/>
                <p:nvPr/>
              </p:nvCxnSpPr>
              <p:spPr bwMode="auto">
                <a:xfrm>
                  <a:off x="5550853" y="2046509"/>
                  <a:ext cx="360098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71" name="组合 117"/>
          <p:cNvGrpSpPr/>
          <p:nvPr/>
        </p:nvGrpSpPr>
        <p:grpSpPr bwMode="auto">
          <a:xfrm>
            <a:off x="4616450" y="3965575"/>
            <a:ext cx="1325563" cy="1077913"/>
            <a:chOff x="2119994" y="2144255"/>
            <a:chExt cx="1325471" cy="1077912"/>
          </a:xfrm>
        </p:grpSpPr>
        <p:sp>
          <p:nvSpPr>
            <p:cNvPr id="21518" name="矩形 17"/>
            <p:cNvSpPr>
              <a:spLocks noChangeArrowheads="1"/>
            </p:cNvSpPr>
            <p:nvPr/>
          </p:nvSpPr>
          <p:spPr bwMode="auto">
            <a:xfrm>
              <a:off x="2119994" y="2380793"/>
              <a:ext cx="966721" cy="585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 1      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21519" name="组合 54"/>
            <p:cNvGrpSpPr/>
            <p:nvPr/>
          </p:nvGrpSpPr>
          <p:grpSpPr bwMode="auto">
            <a:xfrm>
              <a:off x="2631871" y="2144255"/>
              <a:ext cx="813594" cy="1077912"/>
              <a:chOff x="4873080" y="1503654"/>
              <a:chExt cx="812884" cy="1077218"/>
            </a:xfrm>
          </p:grpSpPr>
          <p:sp>
            <p:nvSpPr>
              <p:cNvPr id="21520" name="矩形 17"/>
              <p:cNvSpPr>
                <a:spLocks noChangeArrowheads="1"/>
              </p:cNvSpPr>
              <p:nvPr/>
            </p:nvSpPr>
            <p:spPr bwMode="auto">
              <a:xfrm>
                <a:off x="4872344" y="1503654"/>
                <a:ext cx="813620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2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75" name="直接连接符 74"/>
              <p:cNvCxnSpPr/>
              <p:nvPr/>
            </p:nvCxnSpPr>
            <p:spPr bwMode="auto">
              <a:xfrm>
                <a:off x="5099142" y="2043056"/>
                <a:ext cx="360023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1515" name="组合 78"/>
          <p:cNvGrpSpPr/>
          <p:nvPr/>
        </p:nvGrpSpPr>
        <p:grpSpPr bwMode="auto">
          <a:xfrm>
            <a:off x="2136775" y="60325"/>
            <a:ext cx="4870450" cy="965200"/>
            <a:chOff x="2137352" y="60231"/>
            <a:chExt cx="4869296" cy="964800"/>
          </a:xfrm>
        </p:grpSpPr>
        <p:pic>
          <p:nvPicPr>
            <p:cNvPr id="21516" name="图片 79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7352" y="60231"/>
              <a:ext cx="4869296" cy="96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517" name="文本框 1"/>
            <p:cNvSpPr txBox="1">
              <a:spLocks noChangeArrowheads="1"/>
            </p:cNvSpPr>
            <p:nvPr/>
          </p:nvSpPr>
          <p:spPr bwMode="auto">
            <a:xfrm>
              <a:off x="2309615" y="341040"/>
              <a:ext cx="451277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2800" b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+mn-lt"/>
                </a:rPr>
                <a:t>三、运用运算律，深化理解</a:t>
              </a:r>
              <a:endParaRPr lang="zh-CN" altLang="en-US" sz="28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lt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6856413" y="886659"/>
            <a:ext cx="213071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b="1" dirty="0">
                <a:solidFill>
                  <a:srgbClr val="7F5324"/>
                </a:solidFill>
              </a:rPr>
              <a:t>【</a:t>
            </a:r>
            <a:r>
              <a:rPr lang="zh-CN" altLang="en-US" sz="1100" b="1" dirty="0">
                <a:solidFill>
                  <a:srgbClr val="7F5324"/>
                </a:solidFill>
              </a:rPr>
              <a:t>选自教材</a:t>
            </a:r>
            <a:r>
              <a:rPr lang="en-US" altLang="zh-CN" sz="1100" b="1" dirty="0">
                <a:solidFill>
                  <a:srgbClr val="7F5324"/>
                </a:solidFill>
              </a:rPr>
              <a:t>P98 </a:t>
            </a:r>
            <a:r>
              <a:rPr lang="zh-CN" altLang="en-US" sz="1100" b="1" dirty="0">
                <a:solidFill>
                  <a:srgbClr val="7F5324"/>
                </a:solidFill>
              </a:rPr>
              <a:t>做一做 第</a:t>
            </a:r>
            <a:r>
              <a:rPr lang="en-US" altLang="zh-CN" sz="1100" b="1" dirty="0">
                <a:solidFill>
                  <a:srgbClr val="7F5324"/>
                </a:solidFill>
              </a:rPr>
              <a:t>2</a:t>
            </a:r>
            <a:r>
              <a:rPr lang="zh-CN" altLang="en-US" sz="1100" b="1" dirty="0">
                <a:solidFill>
                  <a:srgbClr val="7F5324"/>
                </a:solidFill>
              </a:rPr>
              <a:t>题</a:t>
            </a:r>
            <a:r>
              <a:rPr lang="en-US" altLang="zh-CN" sz="1100" b="1" dirty="0">
                <a:solidFill>
                  <a:srgbClr val="7F5324"/>
                </a:solidFill>
              </a:rPr>
              <a:t>】</a:t>
            </a:r>
            <a:endParaRPr lang="zh-CN" altLang="en-US" sz="1100" b="1" dirty="0">
              <a:solidFill>
                <a:srgbClr val="7F5324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组合 51"/>
          <p:cNvGrpSpPr/>
          <p:nvPr/>
        </p:nvGrpSpPr>
        <p:grpSpPr bwMode="auto">
          <a:xfrm>
            <a:off x="2235200" y="604838"/>
            <a:ext cx="3557588" cy="1077912"/>
            <a:chOff x="4797425" y="700087"/>
            <a:chExt cx="3557120" cy="1077912"/>
          </a:xfrm>
        </p:grpSpPr>
        <p:sp>
          <p:nvSpPr>
            <p:cNvPr id="22557" name="矩形 17"/>
            <p:cNvSpPr>
              <a:spLocks noChangeArrowheads="1"/>
            </p:cNvSpPr>
            <p:nvPr/>
          </p:nvSpPr>
          <p:spPr bwMode="auto">
            <a:xfrm>
              <a:off x="5464087" y="946149"/>
              <a:ext cx="2622205" cy="585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+      +      +    </a:t>
              </a:r>
              <a:endParaRPr lang="zh-CN" altLang="en-US" sz="32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22558" name="组合 55"/>
            <p:cNvGrpSpPr/>
            <p:nvPr/>
          </p:nvGrpSpPr>
          <p:grpSpPr bwMode="auto">
            <a:xfrm>
              <a:off x="5721821" y="700087"/>
              <a:ext cx="813449" cy="1077912"/>
              <a:chOff x="5415340" y="1507107"/>
              <a:chExt cx="812884" cy="1077218"/>
            </a:xfrm>
          </p:grpSpPr>
          <p:sp>
            <p:nvSpPr>
              <p:cNvPr id="22568" name="矩形 57"/>
              <p:cNvSpPr>
                <a:spLocks noChangeArrowheads="1"/>
              </p:cNvSpPr>
              <p:nvPr/>
            </p:nvSpPr>
            <p:spPr bwMode="auto">
              <a:xfrm>
                <a:off x="5414747" y="1507107"/>
                <a:ext cx="813715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</a:t>
                </a:r>
                <a:endParaRPr lang="en-US" altLang="zh-CN" sz="32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8</a:t>
                </a:r>
                <a:endParaRPr lang="zh-CN" altLang="en-US" sz="3200" b="1" baseline="30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5" name="直接连接符 14"/>
              <p:cNvCxnSpPr/>
              <p:nvPr/>
            </p:nvCxnSpPr>
            <p:spPr bwMode="auto">
              <a:xfrm>
                <a:off x="5641573" y="2046509"/>
                <a:ext cx="36006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559" name="组合 54"/>
            <p:cNvGrpSpPr/>
            <p:nvPr/>
          </p:nvGrpSpPr>
          <p:grpSpPr bwMode="auto">
            <a:xfrm>
              <a:off x="4797425" y="700087"/>
              <a:ext cx="813449" cy="1077912"/>
              <a:chOff x="5415340" y="1507107"/>
              <a:chExt cx="812884" cy="1077218"/>
            </a:xfrm>
          </p:grpSpPr>
          <p:sp>
            <p:nvSpPr>
              <p:cNvPr id="22566" name="矩形 57"/>
              <p:cNvSpPr>
                <a:spLocks noChangeArrowheads="1"/>
              </p:cNvSpPr>
              <p:nvPr/>
            </p:nvSpPr>
            <p:spPr bwMode="auto">
              <a:xfrm>
                <a:off x="5415340" y="1507107"/>
                <a:ext cx="812129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9</a:t>
                </a:r>
                <a:endParaRPr lang="en-US" altLang="zh-CN" sz="32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7</a:t>
                </a:r>
                <a:endParaRPr lang="zh-CN" altLang="en-US" sz="3200" b="1" baseline="30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3" name="直接连接符 12"/>
              <p:cNvCxnSpPr/>
              <p:nvPr/>
            </p:nvCxnSpPr>
            <p:spPr bwMode="auto">
              <a:xfrm>
                <a:off x="5642165" y="2046509"/>
                <a:ext cx="36006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560" name="组合 55"/>
            <p:cNvGrpSpPr/>
            <p:nvPr/>
          </p:nvGrpSpPr>
          <p:grpSpPr bwMode="auto">
            <a:xfrm>
              <a:off x="7541096" y="700087"/>
              <a:ext cx="813449" cy="1077912"/>
              <a:chOff x="5415340" y="1507107"/>
              <a:chExt cx="812884" cy="1077218"/>
            </a:xfrm>
          </p:grpSpPr>
          <p:sp>
            <p:nvSpPr>
              <p:cNvPr id="22564" name="矩形 57"/>
              <p:cNvSpPr>
                <a:spLocks noChangeArrowheads="1"/>
              </p:cNvSpPr>
              <p:nvPr/>
            </p:nvSpPr>
            <p:spPr bwMode="auto">
              <a:xfrm>
                <a:off x="5416095" y="1507107"/>
                <a:ext cx="812129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5</a:t>
                </a:r>
                <a:endParaRPr lang="en-US" altLang="zh-CN" sz="32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7</a:t>
                </a:r>
                <a:endParaRPr lang="zh-CN" altLang="en-US" sz="3200" b="1" baseline="30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1" name="直接连接符 10"/>
              <p:cNvCxnSpPr/>
              <p:nvPr/>
            </p:nvCxnSpPr>
            <p:spPr bwMode="auto">
              <a:xfrm>
                <a:off x="5642920" y="2046509"/>
                <a:ext cx="358479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561" name="组合 5"/>
            <p:cNvGrpSpPr/>
            <p:nvPr/>
          </p:nvGrpSpPr>
          <p:grpSpPr bwMode="auto">
            <a:xfrm>
              <a:off x="6635750" y="700087"/>
              <a:ext cx="813449" cy="1077912"/>
              <a:chOff x="5415340" y="1507107"/>
              <a:chExt cx="812884" cy="1077218"/>
            </a:xfrm>
          </p:grpSpPr>
          <p:sp>
            <p:nvSpPr>
              <p:cNvPr id="22562" name="矩形 57"/>
              <p:cNvSpPr>
                <a:spLocks noChangeArrowheads="1"/>
              </p:cNvSpPr>
              <p:nvPr/>
            </p:nvSpPr>
            <p:spPr bwMode="auto">
              <a:xfrm>
                <a:off x="5415098" y="1507107"/>
                <a:ext cx="813715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3</a:t>
                </a:r>
                <a:endParaRPr lang="en-US" altLang="zh-CN" sz="32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8</a:t>
                </a:r>
                <a:endParaRPr lang="zh-CN" altLang="en-US" sz="3200" b="1" baseline="3000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9" name="直接连接符 8"/>
              <p:cNvCxnSpPr/>
              <p:nvPr/>
            </p:nvCxnSpPr>
            <p:spPr bwMode="auto">
              <a:xfrm>
                <a:off x="5641924" y="2046509"/>
                <a:ext cx="36006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6" name="组合 15"/>
          <p:cNvGrpSpPr/>
          <p:nvPr/>
        </p:nvGrpSpPr>
        <p:grpSpPr bwMode="auto">
          <a:xfrm>
            <a:off x="2047875" y="1604963"/>
            <a:ext cx="4400550" cy="1077912"/>
            <a:chOff x="4943477" y="2109788"/>
            <a:chExt cx="4400548" cy="1077912"/>
          </a:xfrm>
        </p:grpSpPr>
        <p:sp>
          <p:nvSpPr>
            <p:cNvPr id="22542" name="矩形 17"/>
            <p:cNvSpPr>
              <a:spLocks noChangeArrowheads="1"/>
            </p:cNvSpPr>
            <p:nvPr/>
          </p:nvSpPr>
          <p:spPr bwMode="auto">
            <a:xfrm>
              <a:off x="5146677" y="2336800"/>
              <a:ext cx="4197348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(            )</a:t>
              </a:r>
              <a:r>
                <a: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  (            )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22543" name="组合 21"/>
            <p:cNvGrpSpPr/>
            <p:nvPr/>
          </p:nvGrpSpPr>
          <p:grpSpPr bwMode="auto">
            <a:xfrm>
              <a:off x="4943477" y="2109788"/>
              <a:ext cx="3822702" cy="1077912"/>
              <a:chOff x="4752978" y="1652587"/>
              <a:chExt cx="3822558" cy="1077912"/>
            </a:xfrm>
          </p:grpSpPr>
          <p:sp>
            <p:nvSpPr>
              <p:cNvPr id="22544" name="矩形 66"/>
              <p:cNvSpPr>
                <a:spLocks noChangeArrowheads="1"/>
              </p:cNvSpPr>
              <p:nvPr/>
            </p:nvSpPr>
            <p:spPr bwMode="auto">
              <a:xfrm>
                <a:off x="4752978" y="1898649"/>
                <a:ext cx="3752707" cy="5857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       +       +       +    </a:t>
                </a:r>
                <a:endPara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22545" name="组合 55"/>
              <p:cNvGrpSpPr/>
              <p:nvPr/>
            </p:nvGrpSpPr>
            <p:grpSpPr bwMode="auto">
              <a:xfrm>
                <a:off x="6994208" y="1652587"/>
                <a:ext cx="813449" cy="1077912"/>
                <a:chOff x="5456586" y="1507107"/>
                <a:chExt cx="812884" cy="1077218"/>
              </a:xfrm>
            </p:grpSpPr>
            <p:sp>
              <p:nvSpPr>
                <p:cNvPr id="22555" name="矩形 57"/>
                <p:cNvSpPr>
                  <a:spLocks noChangeArrowheads="1"/>
                </p:cNvSpPr>
                <p:nvPr/>
              </p:nvSpPr>
              <p:spPr bwMode="auto">
                <a:xfrm>
                  <a:off x="5456820" y="1507107"/>
                  <a:ext cx="812204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1</a:t>
                  </a:r>
                  <a:endPara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8</a:t>
                  </a:r>
                  <a:endParaRPr lang="zh-CN" altLang="en-US" sz="3200" b="1" baseline="300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31" name="直接连接符 30"/>
                <p:cNvCxnSpPr/>
                <p:nvPr/>
              </p:nvCxnSpPr>
              <p:spPr bwMode="auto">
                <a:xfrm>
                  <a:off x="5683667" y="2046509"/>
                  <a:ext cx="358512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2546" name="组合 5"/>
              <p:cNvGrpSpPr/>
              <p:nvPr/>
            </p:nvGrpSpPr>
            <p:grpSpPr bwMode="auto">
              <a:xfrm>
                <a:off x="5111750" y="1652587"/>
                <a:ext cx="813449" cy="1077912"/>
                <a:chOff x="5415340" y="1507107"/>
                <a:chExt cx="812884" cy="1077218"/>
              </a:xfrm>
            </p:grpSpPr>
            <p:sp>
              <p:nvSpPr>
                <p:cNvPr id="22553" name="矩形 57"/>
                <p:cNvSpPr>
                  <a:spLocks noChangeArrowheads="1"/>
                </p:cNvSpPr>
                <p:nvPr/>
              </p:nvSpPr>
              <p:spPr bwMode="auto">
                <a:xfrm>
                  <a:off x="5415329" y="1507107"/>
                  <a:ext cx="812204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9</a:t>
                  </a:r>
                  <a:endPara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7</a:t>
                  </a:r>
                  <a:endParaRPr lang="zh-CN" altLang="en-US" sz="3200" b="1" baseline="300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29" name="直接连接符 28"/>
                <p:cNvCxnSpPr/>
                <p:nvPr/>
              </p:nvCxnSpPr>
              <p:spPr bwMode="auto">
                <a:xfrm>
                  <a:off x="5642176" y="2046509"/>
                  <a:ext cx="360098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2547" name="组合 55"/>
              <p:cNvGrpSpPr/>
              <p:nvPr/>
            </p:nvGrpSpPr>
            <p:grpSpPr bwMode="auto">
              <a:xfrm>
                <a:off x="5874228" y="1652587"/>
                <a:ext cx="813449" cy="1077912"/>
                <a:chOff x="5250361" y="1507107"/>
                <a:chExt cx="812884" cy="1077218"/>
              </a:xfrm>
            </p:grpSpPr>
            <p:sp>
              <p:nvSpPr>
                <p:cNvPr id="22551" name="矩形 57"/>
                <p:cNvSpPr>
                  <a:spLocks noChangeArrowheads="1"/>
                </p:cNvSpPr>
                <p:nvPr/>
              </p:nvSpPr>
              <p:spPr bwMode="auto">
                <a:xfrm>
                  <a:off x="5249843" y="1507107"/>
                  <a:ext cx="813791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5</a:t>
                  </a:r>
                  <a:endPara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7</a:t>
                  </a:r>
                  <a:endParaRPr lang="zh-CN" altLang="en-US" sz="3200" b="1" baseline="300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27" name="直接连接符 26"/>
                <p:cNvCxnSpPr/>
                <p:nvPr/>
              </p:nvCxnSpPr>
              <p:spPr bwMode="auto">
                <a:xfrm>
                  <a:off x="5495726" y="2046509"/>
                  <a:ext cx="360098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2548" name="组合 5"/>
              <p:cNvGrpSpPr/>
              <p:nvPr/>
            </p:nvGrpSpPr>
            <p:grpSpPr bwMode="auto">
              <a:xfrm>
                <a:off x="7762087" y="1652587"/>
                <a:ext cx="813449" cy="1077912"/>
                <a:chOff x="5329677" y="1507107"/>
                <a:chExt cx="812884" cy="1077218"/>
              </a:xfrm>
            </p:grpSpPr>
            <p:sp>
              <p:nvSpPr>
                <p:cNvPr id="22549" name="矩形 57"/>
                <p:cNvSpPr>
                  <a:spLocks noChangeArrowheads="1"/>
                </p:cNvSpPr>
                <p:nvPr/>
              </p:nvSpPr>
              <p:spPr bwMode="auto">
                <a:xfrm>
                  <a:off x="5330353" y="1507107"/>
                  <a:ext cx="812204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3</a:t>
                  </a:r>
                  <a:endPara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8</a:t>
                  </a:r>
                  <a:endParaRPr lang="zh-CN" altLang="en-US" sz="3200" b="1" baseline="300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25" name="直接连接符 24"/>
                <p:cNvCxnSpPr/>
                <p:nvPr/>
              </p:nvCxnSpPr>
              <p:spPr bwMode="auto">
                <a:xfrm>
                  <a:off x="5557199" y="2046509"/>
                  <a:ext cx="360098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32" name="组合 31"/>
          <p:cNvGrpSpPr/>
          <p:nvPr/>
        </p:nvGrpSpPr>
        <p:grpSpPr bwMode="auto">
          <a:xfrm>
            <a:off x="2066925" y="2509838"/>
            <a:ext cx="1828800" cy="1077912"/>
            <a:chOff x="5114926" y="2728912"/>
            <a:chExt cx="1828800" cy="1077912"/>
          </a:xfrm>
        </p:grpSpPr>
        <p:sp>
          <p:nvSpPr>
            <p:cNvPr id="22538" name="矩形 17"/>
            <p:cNvSpPr>
              <a:spLocks noChangeArrowheads="1"/>
            </p:cNvSpPr>
            <p:nvPr/>
          </p:nvSpPr>
          <p:spPr bwMode="auto">
            <a:xfrm>
              <a:off x="5114926" y="2994024"/>
              <a:ext cx="1828800" cy="585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= 2  +         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22539" name="组合 55"/>
            <p:cNvGrpSpPr/>
            <p:nvPr/>
          </p:nvGrpSpPr>
          <p:grpSpPr bwMode="auto">
            <a:xfrm>
              <a:off x="6076625" y="2728912"/>
              <a:ext cx="813449" cy="1077912"/>
              <a:chOff x="5415340" y="1507107"/>
              <a:chExt cx="812884" cy="1077218"/>
            </a:xfrm>
          </p:grpSpPr>
          <p:sp>
            <p:nvSpPr>
              <p:cNvPr id="22540" name="矩形 57"/>
              <p:cNvSpPr>
                <a:spLocks noChangeArrowheads="1"/>
              </p:cNvSpPr>
              <p:nvPr/>
            </p:nvSpPr>
            <p:spPr bwMode="auto">
              <a:xfrm>
                <a:off x="5415666" y="1507107"/>
                <a:ext cx="812235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6" name="直接连接符 35"/>
              <p:cNvCxnSpPr/>
              <p:nvPr/>
            </p:nvCxnSpPr>
            <p:spPr bwMode="auto">
              <a:xfrm>
                <a:off x="5642521" y="2046509"/>
                <a:ext cx="358526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7" name="组合 117"/>
          <p:cNvGrpSpPr/>
          <p:nvPr/>
        </p:nvGrpSpPr>
        <p:grpSpPr bwMode="auto">
          <a:xfrm>
            <a:off x="2095500" y="3436938"/>
            <a:ext cx="1325563" cy="1077912"/>
            <a:chOff x="2119994" y="2144255"/>
            <a:chExt cx="1325471" cy="1077912"/>
          </a:xfrm>
        </p:grpSpPr>
        <p:sp>
          <p:nvSpPr>
            <p:cNvPr id="22534" name="矩形 17"/>
            <p:cNvSpPr>
              <a:spLocks noChangeArrowheads="1"/>
            </p:cNvSpPr>
            <p:nvPr/>
          </p:nvSpPr>
          <p:spPr bwMode="auto">
            <a:xfrm>
              <a:off x="2119994" y="2380792"/>
              <a:ext cx="966721" cy="585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= 2      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22535" name="组合 54"/>
            <p:cNvGrpSpPr/>
            <p:nvPr/>
          </p:nvGrpSpPr>
          <p:grpSpPr bwMode="auto">
            <a:xfrm>
              <a:off x="2631871" y="2144255"/>
              <a:ext cx="813594" cy="1077912"/>
              <a:chOff x="4873080" y="1503654"/>
              <a:chExt cx="812884" cy="1077218"/>
            </a:xfrm>
          </p:grpSpPr>
          <p:sp>
            <p:nvSpPr>
              <p:cNvPr id="22536" name="矩形 17"/>
              <p:cNvSpPr>
                <a:spLocks noChangeArrowheads="1"/>
              </p:cNvSpPr>
              <p:nvPr/>
            </p:nvSpPr>
            <p:spPr bwMode="auto">
              <a:xfrm>
                <a:off x="4872343" y="1503654"/>
                <a:ext cx="813621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41" name="直接连接符 40"/>
              <p:cNvCxnSpPr/>
              <p:nvPr/>
            </p:nvCxnSpPr>
            <p:spPr bwMode="auto">
              <a:xfrm>
                <a:off x="5099142" y="2043056"/>
                <a:ext cx="360023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文本框 1"/>
          <p:cNvSpPr txBox="1">
            <a:spLocks noChangeArrowheads="1"/>
          </p:cNvSpPr>
          <p:nvPr/>
        </p:nvSpPr>
        <p:spPr bwMode="auto">
          <a:xfrm>
            <a:off x="1116013" y="842963"/>
            <a:ext cx="61531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在       里填上适当的运算符号。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1966913" y="815975"/>
            <a:ext cx="647700" cy="6477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aphicFrame>
        <p:nvGraphicFramePr>
          <p:cNvPr id="23556" name="对象 3"/>
          <p:cNvGraphicFramePr>
            <a:graphicFrameLocks noChangeAspect="1"/>
          </p:cNvGraphicFramePr>
          <p:nvPr/>
        </p:nvGraphicFramePr>
        <p:xfrm>
          <a:off x="1331913" y="1851025"/>
          <a:ext cx="358775" cy="928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9" name="Equation" r:id="rId1" imgW="152400" imgH="393700" progId="Equation.DSMT4">
                  <p:embed/>
                </p:oleObj>
              </mc:Choice>
              <mc:Fallback>
                <p:oleObj name="Equation" r:id="rId1" imgW="152400" imgH="3937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1851025"/>
                        <a:ext cx="358775" cy="928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7" name="对象 4"/>
          <p:cNvGraphicFramePr>
            <a:graphicFrameLocks noChangeAspect="1"/>
          </p:cNvGraphicFramePr>
          <p:nvPr/>
        </p:nvGraphicFramePr>
        <p:xfrm>
          <a:off x="2428875" y="1851025"/>
          <a:ext cx="1763713" cy="928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0" name="Equation" r:id="rId3" imgW="748665" imgH="393700" progId="Equation.DSMT4">
                  <p:embed/>
                </p:oleObj>
              </mc:Choice>
              <mc:Fallback>
                <p:oleObj name="Equation" r:id="rId3" imgW="748665" imgH="39370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28875" y="1851025"/>
                        <a:ext cx="1763713" cy="928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椭圆 5"/>
          <p:cNvSpPr/>
          <p:nvPr/>
        </p:nvSpPr>
        <p:spPr>
          <a:xfrm>
            <a:off x="1736725" y="1992313"/>
            <a:ext cx="647700" cy="6477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aphicFrame>
        <p:nvGraphicFramePr>
          <p:cNvPr id="23559" name="对象 6"/>
          <p:cNvGraphicFramePr>
            <a:graphicFrameLocks noChangeAspect="1"/>
          </p:cNvGraphicFramePr>
          <p:nvPr/>
        </p:nvGraphicFramePr>
        <p:xfrm>
          <a:off x="1331913" y="3308350"/>
          <a:ext cx="2660650" cy="928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1" name="Equation" r:id="rId5" imgW="1129665" imgH="393700" progId="Equation.DSMT4">
                  <p:embed/>
                </p:oleObj>
              </mc:Choice>
              <mc:Fallback>
                <p:oleObj name="Equation" r:id="rId5" imgW="1129665" imgH="393700" progId="Equation.DSMT4">
                  <p:embed/>
                  <p:pic>
                    <p:nvPicPr>
                      <p:cNvPr id="0" name="对象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3308350"/>
                        <a:ext cx="2660650" cy="928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0" name="对象 7"/>
          <p:cNvGraphicFramePr>
            <a:graphicFrameLocks noChangeAspect="1"/>
          </p:cNvGraphicFramePr>
          <p:nvPr/>
        </p:nvGraphicFramePr>
        <p:xfrm>
          <a:off x="4676775" y="3333750"/>
          <a:ext cx="538163" cy="928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2" name="Equation" r:id="rId7" imgW="228600" imgH="393700" progId="Equation.DSMT4">
                  <p:embed/>
                </p:oleObj>
              </mc:Choice>
              <mc:Fallback>
                <p:oleObj name="Equation" r:id="rId7" imgW="228600" imgH="393700" progId="Equation.DSMT4">
                  <p:embed/>
                  <p:pic>
                    <p:nvPicPr>
                      <p:cNvPr id="0" name="对象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6775" y="3333750"/>
                        <a:ext cx="538163" cy="928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椭圆 8"/>
          <p:cNvSpPr/>
          <p:nvPr/>
        </p:nvSpPr>
        <p:spPr>
          <a:xfrm>
            <a:off x="3992563" y="3505200"/>
            <a:ext cx="647700" cy="649288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1873250" y="1984375"/>
            <a:ext cx="41751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6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+</a:t>
            </a:r>
            <a:endParaRPr lang="zh-CN" altLang="en-US" sz="36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4125913" y="3448050"/>
            <a:ext cx="41751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6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+</a:t>
            </a:r>
            <a:endParaRPr lang="zh-CN" altLang="en-US" sz="36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64088" y="396775"/>
            <a:ext cx="249138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b="1" dirty="0">
                <a:solidFill>
                  <a:srgbClr val="7F5324"/>
                </a:solidFill>
              </a:rPr>
              <a:t>【</a:t>
            </a:r>
            <a:r>
              <a:rPr lang="zh-CN" altLang="en-US" sz="1100" b="1" dirty="0">
                <a:solidFill>
                  <a:srgbClr val="7F5324"/>
                </a:solidFill>
              </a:rPr>
              <a:t>选自教材</a:t>
            </a:r>
            <a:r>
              <a:rPr lang="en-US" altLang="zh-CN" sz="1100" b="1" dirty="0">
                <a:solidFill>
                  <a:srgbClr val="7F5324"/>
                </a:solidFill>
              </a:rPr>
              <a:t>P100 </a:t>
            </a:r>
            <a:r>
              <a:rPr lang="zh-CN" altLang="en-US" sz="1100" b="1" dirty="0">
                <a:solidFill>
                  <a:srgbClr val="7F5324"/>
                </a:solidFill>
              </a:rPr>
              <a:t>练习二十五 第</a:t>
            </a:r>
            <a:r>
              <a:rPr lang="en-US" altLang="zh-CN" sz="1100" b="1" dirty="0">
                <a:solidFill>
                  <a:srgbClr val="7F5324"/>
                </a:solidFill>
              </a:rPr>
              <a:t>4</a:t>
            </a:r>
            <a:r>
              <a:rPr lang="zh-CN" altLang="en-US" sz="1100" b="1" dirty="0">
                <a:solidFill>
                  <a:srgbClr val="7F5324"/>
                </a:solidFill>
              </a:rPr>
              <a:t>题</a:t>
            </a:r>
            <a:r>
              <a:rPr lang="en-US" altLang="zh-CN" sz="1100" b="1" dirty="0">
                <a:solidFill>
                  <a:srgbClr val="7F5324"/>
                </a:solidFill>
              </a:rPr>
              <a:t>】</a:t>
            </a:r>
            <a:endParaRPr lang="zh-CN" altLang="en-US" sz="1100" b="1" dirty="0">
              <a:solidFill>
                <a:srgbClr val="7F5324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文本框 1"/>
          <p:cNvSpPr txBox="1">
            <a:spLocks noChangeArrowheads="1"/>
          </p:cNvSpPr>
          <p:nvPr/>
        </p:nvSpPr>
        <p:spPr bwMode="auto">
          <a:xfrm>
            <a:off x="973138" y="842963"/>
            <a:ext cx="749617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在括号里填上适当的数，使等式成立。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24579" name="对象 2"/>
          <p:cNvGraphicFramePr>
            <a:graphicFrameLocks noChangeAspect="1"/>
          </p:cNvGraphicFramePr>
          <p:nvPr/>
        </p:nvGraphicFramePr>
        <p:xfrm>
          <a:off x="971550" y="1708150"/>
          <a:ext cx="2509838" cy="928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6" name="Equation" r:id="rId1" imgW="1066165" imgH="393700" progId="Equation.DSMT4">
                  <p:embed/>
                </p:oleObj>
              </mc:Choice>
              <mc:Fallback>
                <p:oleObj name="Equation" r:id="rId1" imgW="1066165" imgH="393700" progId="Equation.DSMT4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1708150"/>
                        <a:ext cx="2509838" cy="928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0" name="对象 3"/>
          <p:cNvGraphicFramePr>
            <a:graphicFrameLocks noChangeAspect="1"/>
          </p:cNvGraphicFramePr>
          <p:nvPr/>
        </p:nvGraphicFramePr>
        <p:xfrm>
          <a:off x="4067175" y="1663700"/>
          <a:ext cx="4422775" cy="1019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7" name="Equation" r:id="rId3" imgW="45110400" imgH="10363200" progId="Equation.DSMT4">
                  <p:embed/>
                </p:oleObj>
              </mc:Choice>
              <mc:Fallback>
                <p:oleObj name="Equation" r:id="rId3" imgW="45110400" imgH="103632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7175" y="1663700"/>
                        <a:ext cx="4422775" cy="1019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1" name="对象 4"/>
          <p:cNvGraphicFramePr>
            <a:graphicFrameLocks noChangeAspect="1"/>
          </p:cNvGraphicFramePr>
          <p:nvPr/>
        </p:nvGraphicFramePr>
        <p:xfrm>
          <a:off x="703263" y="3103563"/>
          <a:ext cx="7708900" cy="1019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8" name="Equation" r:id="rId5" imgW="78638400" imgH="10363200" progId="Equation.DSMT4">
                  <p:embed/>
                </p:oleObj>
              </mc:Choice>
              <mc:Fallback>
                <p:oleObj name="Equation" r:id="rId5" imgW="78638400" imgH="1036320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3263" y="3103563"/>
                        <a:ext cx="7708900" cy="1019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2170113" y="1625600"/>
            <a:ext cx="6096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1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4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7569200" y="1647825"/>
            <a:ext cx="60960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9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10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4857750" y="3089275"/>
            <a:ext cx="6096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5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12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6340871" y="3076575"/>
            <a:ext cx="6096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1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4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7418784" y="3063875"/>
            <a:ext cx="6096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3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4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64088" y="396775"/>
            <a:ext cx="249138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b="1" dirty="0">
                <a:solidFill>
                  <a:srgbClr val="7F5324"/>
                </a:solidFill>
              </a:rPr>
              <a:t>【</a:t>
            </a:r>
            <a:r>
              <a:rPr lang="zh-CN" altLang="en-US" sz="1100" b="1" dirty="0">
                <a:solidFill>
                  <a:srgbClr val="7F5324"/>
                </a:solidFill>
              </a:rPr>
              <a:t>选自教材</a:t>
            </a:r>
            <a:r>
              <a:rPr lang="en-US" altLang="zh-CN" sz="1100" b="1" dirty="0">
                <a:solidFill>
                  <a:srgbClr val="7F5324"/>
                </a:solidFill>
              </a:rPr>
              <a:t>P101 </a:t>
            </a:r>
            <a:r>
              <a:rPr lang="zh-CN" altLang="en-US" sz="1100" b="1" dirty="0">
                <a:solidFill>
                  <a:srgbClr val="7F5324"/>
                </a:solidFill>
              </a:rPr>
              <a:t>练习二十五 第</a:t>
            </a:r>
            <a:r>
              <a:rPr lang="en-US" altLang="zh-CN" sz="1100" b="1" dirty="0">
                <a:solidFill>
                  <a:srgbClr val="7F5324"/>
                </a:solidFill>
              </a:rPr>
              <a:t>7</a:t>
            </a:r>
            <a:r>
              <a:rPr lang="zh-CN" altLang="en-US" sz="1100" b="1" dirty="0">
                <a:solidFill>
                  <a:srgbClr val="7F5324"/>
                </a:solidFill>
              </a:rPr>
              <a:t>题</a:t>
            </a:r>
            <a:r>
              <a:rPr lang="en-US" altLang="zh-CN" sz="1100" b="1" dirty="0">
                <a:solidFill>
                  <a:srgbClr val="7F5324"/>
                </a:solidFill>
              </a:rPr>
              <a:t>】</a:t>
            </a:r>
            <a:endParaRPr lang="zh-CN" altLang="en-US" sz="1100" b="1" dirty="0">
              <a:solidFill>
                <a:srgbClr val="7F5324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2" name="组合 59"/>
          <p:cNvGrpSpPr/>
          <p:nvPr/>
        </p:nvGrpSpPr>
        <p:grpSpPr bwMode="auto">
          <a:xfrm>
            <a:off x="3735388" y="1055688"/>
            <a:ext cx="1947862" cy="1076325"/>
            <a:chOff x="922338" y="276673"/>
            <a:chExt cx="1947862" cy="1076325"/>
          </a:xfrm>
        </p:grpSpPr>
        <p:grpSp>
          <p:nvGrpSpPr>
            <p:cNvPr id="25662" name="组合 53"/>
            <p:cNvGrpSpPr/>
            <p:nvPr/>
          </p:nvGrpSpPr>
          <p:grpSpPr bwMode="auto">
            <a:xfrm>
              <a:off x="922338" y="276673"/>
              <a:ext cx="1627187" cy="1076325"/>
              <a:chOff x="5624348" y="1370541"/>
              <a:chExt cx="1625768" cy="1077218"/>
            </a:xfrm>
          </p:grpSpPr>
          <p:grpSp>
            <p:nvGrpSpPr>
              <p:cNvPr id="25664" name="组合 54"/>
              <p:cNvGrpSpPr/>
              <p:nvPr/>
            </p:nvGrpSpPr>
            <p:grpSpPr bwMode="auto">
              <a:xfrm>
                <a:off x="5624348" y="1370541"/>
                <a:ext cx="812884" cy="1077218"/>
                <a:chOff x="5415340" y="1494135"/>
                <a:chExt cx="812884" cy="1077218"/>
              </a:xfrm>
            </p:grpSpPr>
            <p:sp>
              <p:nvSpPr>
                <p:cNvPr id="25669" name="矩形 17"/>
                <p:cNvSpPr>
                  <a:spLocks noChangeArrowheads="1"/>
                </p:cNvSpPr>
                <p:nvPr/>
              </p:nvSpPr>
              <p:spPr bwMode="auto">
                <a:xfrm>
                  <a:off x="5415340" y="1494135"/>
                  <a:ext cx="813676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1</a:t>
                  </a:r>
                  <a:endPara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2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13" name="直接连接符 12"/>
                <p:cNvCxnSpPr/>
                <p:nvPr/>
              </p:nvCxnSpPr>
              <p:spPr bwMode="auto">
                <a:xfrm>
                  <a:off x="5642154" y="2032743"/>
                  <a:ext cx="360049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5665" name="组合 55"/>
              <p:cNvGrpSpPr/>
              <p:nvPr/>
            </p:nvGrpSpPr>
            <p:grpSpPr bwMode="auto">
              <a:xfrm>
                <a:off x="6437232" y="1370541"/>
                <a:ext cx="812884" cy="1077218"/>
                <a:chOff x="5415340" y="1507107"/>
                <a:chExt cx="812884" cy="1077218"/>
              </a:xfrm>
            </p:grpSpPr>
            <p:sp>
              <p:nvSpPr>
                <p:cNvPr id="25667" name="矩形 57"/>
                <p:cNvSpPr>
                  <a:spLocks noChangeArrowheads="1"/>
                </p:cNvSpPr>
                <p:nvPr/>
              </p:nvSpPr>
              <p:spPr bwMode="auto">
                <a:xfrm>
                  <a:off x="5416132" y="1507107"/>
                  <a:ext cx="812091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1</a:t>
                  </a:r>
                  <a:endPara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3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11" name="直接连接符 10"/>
                <p:cNvCxnSpPr/>
                <p:nvPr/>
              </p:nvCxnSpPr>
              <p:spPr bwMode="auto">
                <a:xfrm>
                  <a:off x="5646119" y="2045715"/>
                  <a:ext cx="360048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5666" name="矩形 17"/>
              <p:cNvSpPr>
                <a:spLocks noChangeArrowheads="1"/>
              </p:cNvSpPr>
              <p:nvPr/>
            </p:nvSpPr>
            <p:spPr bwMode="auto">
              <a:xfrm>
                <a:off x="6127146" y="1607274"/>
                <a:ext cx="620172" cy="5846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-</a:t>
                </a:r>
                <a:endPara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5663" name="矩形 17"/>
            <p:cNvSpPr>
              <a:spLocks noChangeArrowheads="1"/>
            </p:cNvSpPr>
            <p:nvPr/>
          </p:nvSpPr>
          <p:spPr bwMode="auto">
            <a:xfrm>
              <a:off x="2251075" y="522735"/>
              <a:ext cx="619125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</a:t>
              </a:r>
              <a:endPara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5603" name="组合 59"/>
          <p:cNvGrpSpPr/>
          <p:nvPr/>
        </p:nvGrpSpPr>
        <p:grpSpPr bwMode="auto">
          <a:xfrm>
            <a:off x="1298575" y="1055688"/>
            <a:ext cx="1717675" cy="1076325"/>
            <a:chOff x="1152521" y="276673"/>
            <a:chExt cx="1717679" cy="1076325"/>
          </a:xfrm>
        </p:grpSpPr>
        <p:grpSp>
          <p:nvGrpSpPr>
            <p:cNvPr id="25655" name="组合 53"/>
            <p:cNvGrpSpPr/>
            <p:nvPr/>
          </p:nvGrpSpPr>
          <p:grpSpPr bwMode="auto">
            <a:xfrm>
              <a:off x="1152521" y="276673"/>
              <a:ext cx="1397005" cy="1076325"/>
              <a:chOff x="5854330" y="1370541"/>
              <a:chExt cx="1395786" cy="1077218"/>
            </a:xfrm>
          </p:grpSpPr>
          <p:sp>
            <p:nvSpPr>
              <p:cNvPr id="25657" name="矩形 17"/>
              <p:cNvSpPr>
                <a:spLocks noChangeArrowheads="1"/>
              </p:cNvSpPr>
              <p:nvPr/>
            </p:nvSpPr>
            <p:spPr bwMode="auto">
              <a:xfrm>
                <a:off x="5854330" y="1627929"/>
                <a:ext cx="602725" cy="5846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</a:t>
                </a:r>
                <a:endPara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25658" name="组合 55"/>
              <p:cNvGrpSpPr/>
              <p:nvPr/>
            </p:nvGrpSpPr>
            <p:grpSpPr bwMode="auto">
              <a:xfrm>
                <a:off x="6437232" y="1370541"/>
                <a:ext cx="812884" cy="1077218"/>
                <a:chOff x="5415340" y="1507107"/>
                <a:chExt cx="812884" cy="1077218"/>
              </a:xfrm>
            </p:grpSpPr>
            <p:sp>
              <p:nvSpPr>
                <p:cNvPr id="25660" name="矩形 57"/>
                <p:cNvSpPr>
                  <a:spLocks noChangeArrowheads="1"/>
                </p:cNvSpPr>
                <p:nvPr/>
              </p:nvSpPr>
              <p:spPr bwMode="auto">
                <a:xfrm>
                  <a:off x="5416129" y="1507107"/>
                  <a:ext cx="812093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1</a:t>
                  </a:r>
                  <a:endPara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2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21" name="直接连接符 20"/>
                <p:cNvCxnSpPr/>
                <p:nvPr/>
              </p:nvCxnSpPr>
              <p:spPr bwMode="auto">
                <a:xfrm>
                  <a:off x="5646117" y="2045715"/>
                  <a:ext cx="360048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5659" name="矩形 17"/>
              <p:cNvSpPr>
                <a:spLocks noChangeArrowheads="1"/>
              </p:cNvSpPr>
              <p:nvPr/>
            </p:nvSpPr>
            <p:spPr bwMode="auto">
              <a:xfrm>
                <a:off x="6127142" y="1607274"/>
                <a:ext cx="620173" cy="5846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-</a:t>
                </a:r>
                <a:endPara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5656" name="矩形 17"/>
            <p:cNvSpPr>
              <a:spLocks noChangeArrowheads="1"/>
            </p:cNvSpPr>
            <p:nvPr/>
          </p:nvSpPr>
          <p:spPr bwMode="auto">
            <a:xfrm>
              <a:off x="2251074" y="522735"/>
              <a:ext cx="619126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2" name="组合 21"/>
          <p:cNvGrpSpPr/>
          <p:nvPr/>
        </p:nvGrpSpPr>
        <p:grpSpPr bwMode="auto">
          <a:xfrm>
            <a:off x="2928938" y="2036763"/>
            <a:ext cx="812800" cy="1076325"/>
            <a:chOff x="5407721" y="1496040"/>
            <a:chExt cx="812884" cy="1077218"/>
          </a:xfrm>
        </p:grpSpPr>
        <p:sp>
          <p:nvSpPr>
            <p:cNvPr id="25653" name="矩形 17"/>
            <p:cNvSpPr>
              <a:spLocks noChangeArrowheads="1"/>
            </p:cNvSpPr>
            <p:nvPr/>
          </p:nvSpPr>
          <p:spPr bwMode="auto">
            <a:xfrm>
              <a:off x="5407721" y="1496040"/>
              <a:ext cx="812884" cy="1077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endPara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12</a:t>
              </a:r>
              <a:endParaRPr lang="zh-CN" altLang="en-US" sz="3200" b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24" name="直接连接符 23"/>
            <p:cNvCxnSpPr/>
            <p:nvPr/>
          </p:nvCxnSpPr>
          <p:spPr bwMode="auto">
            <a:xfrm>
              <a:off x="5561724" y="2034648"/>
              <a:ext cx="504877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605" name="组合 59"/>
          <p:cNvGrpSpPr/>
          <p:nvPr/>
        </p:nvGrpSpPr>
        <p:grpSpPr bwMode="auto">
          <a:xfrm>
            <a:off x="1212850" y="2036763"/>
            <a:ext cx="1947863" cy="1076325"/>
            <a:chOff x="922338" y="276673"/>
            <a:chExt cx="1947862" cy="1076325"/>
          </a:xfrm>
        </p:grpSpPr>
        <p:grpSp>
          <p:nvGrpSpPr>
            <p:cNvPr id="25644" name="组合 53"/>
            <p:cNvGrpSpPr/>
            <p:nvPr/>
          </p:nvGrpSpPr>
          <p:grpSpPr bwMode="auto">
            <a:xfrm>
              <a:off x="922338" y="276673"/>
              <a:ext cx="1627187" cy="1076325"/>
              <a:chOff x="5624348" y="1370541"/>
              <a:chExt cx="1625768" cy="1077218"/>
            </a:xfrm>
          </p:grpSpPr>
          <p:grpSp>
            <p:nvGrpSpPr>
              <p:cNvPr id="25646" name="组合 54"/>
              <p:cNvGrpSpPr/>
              <p:nvPr/>
            </p:nvGrpSpPr>
            <p:grpSpPr bwMode="auto">
              <a:xfrm>
                <a:off x="5624348" y="1370541"/>
                <a:ext cx="812884" cy="1077218"/>
                <a:chOff x="5415340" y="1494135"/>
                <a:chExt cx="812884" cy="1077218"/>
              </a:xfrm>
            </p:grpSpPr>
            <p:sp>
              <p:nvSpPr>
                <p:cNvPr id="25651" name="矩形 17"/>
                <p:cNvSpPr>
                  <a:spLocks noChangeArrowheads="1"/>
                </p:cNvSpPr>
                <p:nvPr/>
              </p:nvSpPr>
              <p:spPr bwMode="auto">
                <a:xfrm>
                  <a:off x="5415340" y="1494135"/>
                  <a:ext cx="813676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1</a:t>
                  </a:r>
                  <a:endPara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3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34" name="直接连接符 33"/>
                <p:cNvCxnSpPr/>
                <p:nvPr/>
              </p:nvCxnSpPr>
              <p:spPr bwMode="auto">
                <a:xfrm>
                  <a:off x="5642155" y="2032743"/>
                  <a:ext cx="360048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5647" name="组合 55"/>
              <p:cNvGrpSpPr/>
              <p:nvPr/>
            </p:nvGrpSpPr>
            <p:grpSpPr bwMode="auto">
              <a:xfrm>
                <a:off x="6437232" y="1370541"/>
                <a:ext cx="812884" cy="1077218"/>
                <a:chOff x="5415340" y="1507107"/>
                <a:chExt cx="812884" cy="1077218"/>
              </a:xfrm>
            </p:grpSpPr>
            <p:sp>
              <p:nvSpPr>
                <p:cNvPr id="25649" name="矩形 57"/>
                <p:cNvSpPr>
                  <a:spLocks noChangeArrowheads="1"/>
                </p:cNvSpPr>
                <p:nvPr/>
              </p:nvSpPr>
              <p:spPr bwMode="auto">
                <a:xfrm>
                  <a:off x="5416132" y="1507107"/>
                  <a:ext cx="812091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1</a:t>
                  </a:r>
                  <a:endPara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4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32" name="直接连接符 31"/>
                <p:cNvCxnSpPr/>
                <p:nvPr/>
              </p:nvCxnSpPr>
              <p:spPr bwMode="auto">
                <a:xfrm>
                  <a:off x="5646119" y="2045715"/>
                  <a:ext cx="360049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5648" name="矩形 17"/>
              <p:cNvSpPr>
                <a:spLocks noChangeArrowheads="1"/>
              </p:cNvSpPr>
              <p:nvPr/>
            </p:nvSpPr>
            <p:spPr bwMode="auto">
              <a:xfrm>
                <a:off x="6127146" y="1607274"/>
                <a:ext cx="620172" cy="5846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-</a:t>
                </a:r>
                <a:endPara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5645" name="矩形 17"/>
            <p:cNvSpPr>
              <a:spLocks noChangeArrowheads="1"/>
            </p:cNvSpPr>
            <p:nvPr/>
          </p:nvSpPr>
          <p:spPr bwMode="auto">
            <a:xfrm>
              <a:off x="2251075" y="522735"/>
              <a:ext cx="619125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</a:t>
              </a:r>
              <a:endPara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5" name="组合 64"/>
          <p:cNvGrpSpPr/>
          <p:nvPr/>
        </p:nvGrpSpPr>
        <p:grpSpPr bwMode="auto">
          <a:xfrm>
            <a:off x="5557838" y="2027238"/>
            <a:ext cx="812800" cy="1076325"/>
            <a:chOff x="5407721" y="1496040"/>
            <a:chExt cx="812884" cy="1077218"/>
          </a:xfrm>
        </p:grpSpPr>
        <p:sp>
          <p:nvSpPr>
            <p:cNvPr id="25642" name="矩形 17"/>
            <p:cNvSpPr>
              <a:spLocks noChangeArrowheads="1"/>
            </p:cNvSpPr>
            <p:nvPr/>
          </p:nvSpPr>
          <p:spPr bwMode="auto">
            <a:xfrm>
              <a:off x="5407721" y="1496040"/>
              <a:ext cx="812884" cy="1077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endPara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20</a:t>
              </a:r>
              <a:endParaRPr lang="zh-CN" altLang="en-US" sz="3200" b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37" name="直接连接符 36"/>
            <p:cNvCxnSpPr/>
            <p:nvPr/>
          </p:nvCxnSpPr>
          <p:spPr bwMode="auto">
            <a:xfrm>
              <a:off x="5561724" y="2034648"/>
              <a:ext cx="504877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607" name="组合 59"/>
          <p:cNvGrpSpPr/>
          <p:nvPr/>
        </p:nvGrpSpPr>
        <p:grpSpPr bwMode="auto">
          <a:xfrm>
            <a:off x="3841750" y="2027238"/>
            <a:ext cx="1947863" cy="1076325"/>
            <a:chOff x="922338" y="276673"/>
            <a:chExt cx="1947862" cy="1076325"/>
          </a:xfrm>
        </p:grpSpPr>
        <p:grpSp>
          <p:nvGrpSpPr>
            <p:cNvPr id="25633" name="组合 53"/>
            <p:cNvGrpSpPr/>
            <p:nvPr/>
          </p:nvGrpSpPr>
          <p:grpSpPr bwMode="auto">
            <a:xfrm>
              <a:off x="922338" y="276673"/>
              <a:ext cx="1627187" cy="1076325"/>
              <a:chOff x="5624348" y="1370541"/>
              <a:chExt cx="1625768" cy="1077218"/>
            </a:xfrm>
          </p:grpSpPr>
          <p:grpSp>
            <p:nvGrpSpPr>
              <p:cNvPr id="25635" name="组合 54"/>
              <p:cNvGrpSpPr/>
              <p:nvPr/>
            </p:nvGrpSpPr>
            <p:grpSpPr bwMode="auto">
              <a:xfrm>
                <a:off x="5624348" y="1370541"/>
                <a:ext cx="812884" cy="1077218"/>
                <a:chOff x="5415340" y="1494135"/>
                <a:chExt cx="812884" cy="1077218"/>
              </a:xfrm>
            </p:grpSpPr>
            <p:sp>
              <p:nvSpPr>
                <p:cNvPr id="25640" name="矩形 17"/>
                <p:cNvSpPr>
                  <a:spLocks noChangeArrowheads="1"/>
                </p:cNvSpPr>
                <p:nvPr/>
              </p:nvSpPr>
              <p:spPr bwMode="auto">
                <a:xfrm>
                  <a:off x="5415340" y="1494135"/>
                  <a:ext cx="813676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1</a:t>
                  </a:r>
                  <a:endPara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4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47" name="直接连接符 46"/>
                <p:cNvCxnSpPr/>
                <p:nvPr/>
              </p:nvCxnSpPr>
              <p:spPr bwMode="auto">
                <a:xfrm>
                  <a:off x="5642155" y="2032743"/>
                  <a:ext cx="360048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5636" name="组合 55"/>
              <p:cNvGrpSpPr/>
              <p:nvPr/>
            </p:nvGrpSpPr>
            <p:grpSpPr bwMode="auto">
              <a:xfrm>
                <a:off x="6437232" y="1370541"/>
                <a:ext cx="812884" cy="1077218"/>
                <a:chOff x="5415340" y="1507107"/>
                <a:chExt cx="812884" cy="1077218"/>
              </a:xfrm>
            </p:grpSpPr>
            <p:sp>
              <p:nvSpPr>
                <p:cNvPr id="25638" name="矩形 57"/>
                <p:cNvSpPr>
                  <a:spLocks noChangeArrowheads="1"/>
                </p:cNvSpPr>
                <p:nvPr/>
              </p:nvSpPr>
              <p:spPr bwMode="auto">
                <a:xfrm>
                  <a:off x="5416132" y="1507107"/>
                  <a:ext cx="812091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1</a:t>
                  </a:r>
                  <a:endPara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5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45" name="直接连接符 44"/>
                <p:cNvCxnSpPr/>
                <p:nvPr/>
              </p:nvCxnSpPr>
              <p:spPr bwMode="auto">
                <a:xfrm>
                  <a:off x="5646119" y="2045715"/>
                  <a:ext cx="360049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5637" name="矩形 17"/>
              <p:cNvSpPr>
                <a:spLocks noChangeArrowheads="1"/>
              </p:cNvSpPr>
              <p:nvPr/>
            </p:nvSpPr>
            <p:spPr bwMode="auto">
              <a:xfrm>
                <a:off x="6127146" y="1607274"/>
                <a:ext cx="620172" cy="5846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-</a:t>
                </a:r>
                <a:endPara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5634" name="矩形 17"/>
            <p:cNvSpPr>
              <a:spLocks noChangeArrowheads="1"/>
            </p:cNvSpPr>
            <p:nvPr/>
          </p:nvSpPr>
          <p:spPr bwMode="auto">
            <a:xfrm>
              <a:off x="2251075" y="522735"/>
              <a:ext cx="619125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</a:t>
              </a:r>
              <a:endPara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8" name="组合 54"/>
          <p:cNvGrpSpPr/>
          <p:nvPr/>
        </p:nvGrpSpPr>
        <p:grpSpPr bwMode="auto">
          <a:xfrm>
            <a:off x="5383213" y="1055688"/>
            <a:ext cx="814387" cy="1076325"/>
            <a:chOff x="5415340" y="1494135"/>
            <a:chExt cx="812884" cy="1077218"/>
          </a:xfrm>
        </p:grpSpPr>
        <p:sp>
          <p:nvSpPr>
            <p:cNvPr id="25631" name="矩形 17"/>
            <p:cNvSpPr>
              <a:spLocks noChangeArrowheads="1"/>
            </p:cNvSpPr>
            <p:nvPr/>
          </p:nvSpPr>
          <p:spPr bwMode="auto">
            <a:xfrm>
              <a:off x="5415340" y="1494135"/>
              <a:ext cx="812884" cy="1077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endPara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6</a:t>
              </a:r>
              <a:endParaRPr lang="zh-CN" altLang="en-US" sz="3200" b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50" name="直接连接符 49"/>
            <p:cNvCxnSpPr/>
            <p:nvPr/>
          </p:nvCxnSpPr>
          <p:spPr bwMode="auto">
            <a:xfrm>
              <a:off x="5641933" y="2032743"/>
              <a:ext cx="359698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组合 54"/>
          <p:cNvGrpSpPr/>
          <p:nvPr/>
        </p:nvGrpSpPr>
        <p:grpSpPr bwMode="auto">
          <a:xfrm>
            <a:off x="2716213" y="1046163"/>
            <a:ext cx="814387" cy="1076325"/>
            <a:chOff x="5415340" y="1494135"/>
            <a:chExt cx="812884" cy="1077218"/>
          </a:xfrm>
        </p:grpSpPr>
        <p:sp>
          <p:nvSpPr>
            <p:cNvPr id="25629" name="矩形 17"/>
            <p:cNvSpPr>
              <a:spLocks noChangeArrowheads="1"/>
            </p:cNvSpPr>
            <p:nvPr/>
          </p:nvSpPr>
          <p:spPr bwMode="auto">
            <a:xfrm>
              <a:off x="5415340" y="1494135"/>
              <a:ext cx="812884" cy="1077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endPara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endParaRPr lang="zh-CN" altLang="en-US" sz="3200" b="1" baseline="300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53" name="直接连接符 52"/>
            <p:cNvCxnSpPr/>
            <p:nvPr/>
          </p:nvCxnSpPr>
          <p:spPr bwMode="auto">
            <a:xfrm>
              <a:off x="5641933" y="2032743"/>
              <a:ext cx="35969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610" name="TextBox 2"/>
          <p:cNvSpPr txBox="1">
            <a:spLocks noChangeArrowheads="1"/>
          </p:cNvSpPr>
          <p:nvPr/>
        </p:nvSpPr>
        <p:spPr bwMode="auto">
          <a:xfrm>
            <a:off x="3255963" y="3159125"/>
            <a:ext cx="56784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用你的发现计算下面这道题。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5611" name="组合 80"/>
          <p:cNvGrpSpPr/>
          <p:nvPr/>
        </p:nvGrpSpPr>
        <p:grpSpPr bwMode="auto">
          <a:xfrm>
            <a:off x="3160713" y="3651250"/>
            <a:ext cx="3386137" cy="1076325"/>
            <a:chOff x="1493841" y="3509963"/>
            <a:chExt cx="3386134" cy="1076325"/>
          </a:xfrm>
        </p:grpSpPr>
        <p:sp>
          <p:nvSpPr>
            <p:cNvPr id="25616" name="矩形 17"/>
            <p:cNvSpPr>
              <a:spLocks noChangeArrowheads="1"/>
            </p:cNvSpPr>
            <p:nvPr/>
          </p:nvSpPr>
          <p:spPr bwMode="auto">
            <a:xfrm>
              <a:off x="2092327" y="3756025"/>
              <a:ext cx="2622548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+     +       +    </a:t>
              </a:r>
              <a:endPara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25617" name="组合 54"/>
            <p:cNvGrpSpPr/>
            <p:nvPr/>
          </p:nvGrpSpPr>
          <p:grpSpPr bwMode="auto">
            <a:xfrm>
              <a:off x="1493841" y="3509963"/>
              <a:ext cx="813594" cy="1076325"/>
              <a:chOff x="5415340" y="1494135"/>
              <a:chExt cx="812884" cy="1077218"/>
            </a:xfrm>
          </p:grpSpPr>
          <p:sp>
            <p:nvSpPr>
              <p:cNvPr id="25627" name="矩形 17"/>
              <p:cNvSpPr>
                <a:spLocks noChangeArrowheads="1"/>
              </p:cNvSpPr>
              <p:nvPr/>
            </p:nvSpPr>
            <p:spPr bwMode="auto">
              <a:xfrm>
                <a:off x="5415340" y="1494135"/>
                <a:ext cx="813675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</a:t>
                </a:r>
                <a:endPara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2</a:t>
                </a:r>
                <a:endParaRPr lang="zh-CN" altLang="en-US" sz="3200" b="1" baseline="3000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68" name="直接连接符 67"/>
              <p:cNvCxnSpPr/>
              <p:nvPr/>
            </p:nvCxnSpPr>
            <p:spPr bwMode="auto">
              <a:xfrm>
                <a:off x="5642154" y="2032745"/>
                <a:ext cx="360048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618" name="组合 54"/>
            <p:cNvGrpSpPr/>
            <p:nvPr/>
          </p:nvGrpSpPr>
          <p:grpSpPr bwMode="auto">
            <a:xfrm>
              <a:off x="2293941" y="3509963"/>
              <a:ext cx="813594" cy="1076325"/>
              <a:chOff x="5415340" y="1494135"/>
              <a:chExt cx="812884" cy="1077218"/>
            </a:xfrm>
          </p:grpSpPr>
          <p:sp>
            <p:nvSpPr>
              <p:cNvPr id="25625" name="矩形 17"/>
              <p:cNvSpPr>
                <a:spLocks noChangeArrowheads="1"/>
              </p:cNvSpPr>
              <p:nvPr/>
            </p:nvSpPr>
            <p:spPr bwMode="auto">
              <a:xfrm>
                <a:off x="5415339" y="1494135"/>
                <a:ext cx="813675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</a:t>
                </a:r>
                <a:endPara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6</a:t>
                </a:r>
                <a:endParaRPr lang="zh-CN" altLang="en-US" sz="3200" b="1" baseline="3000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66" name="直接连接符 65"/>
              <p:cNvCxnSpPr/>
              <p:nvPr/>
            </p:nvCxnSpPr>
            <p:spPr bwMode="auto">
              <a:xfrm>
                <a:off x="5642153" y="2032745"/>
                <a:ext cx="360048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619" name="组合 64"/>
            <p:cNvGrpSpPr/>
            <p:nvPr/>
          </p:nvGrpSpPr>
          <p:grpSpPr bwMode="auto">
            <a:xfrm>
              <a:off x="3143250" y="3509963"/>
              <a:ext cx="812800" cy="1076325"/>
              <a:chOff x="5407721" y="1496040"/>
              <a:chExt cx="812884" cy="1077218"/>
            </a:xfrm>
          </p:grpSpPr>
          <p:sp>
            <p:nvSpPr>
              <p:cNvPr id="25623" name="矩形 17"/>
              <p:cNvSpPr>
                <a:spLocks noChangeArrowheads="1"/>
              </p:cNvSpPr>
              <p:nvPr/>
            </p:nvSpPr>
            <p:spPr bwMode="auto">
              <a:xfrm>
                <a:off x="5407723" y="1496040"/>
                <a:ext cx="812883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</a:t>
                </a:r>
                <a:endPara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12</a:t>
                </a:r>
                <a:endParaRPr lang="zh-CN" altLang="en-US" sz="3200" b="1" baseline="3000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64" name="直接连接符 63"/>
              <p:cNvCxnSpPr/>
              <p:nvPr/>
            </p:nvCxnSpPr>
            <p:spPr bwMode="auto">
              <a:xfrm>
                <a:off x="5561727" y="2034650"/>
                <a:ext cx="504877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620" name="组合 64"/>
            <p:cNvGrpSpPr/>
            <p:nvPr/>
          </p:nvGrpSpPr>
          <p:grpSpPr bwMode="auto">
            <a:xfrm>
              <a:off x="4067175" y="3509963"/>
              <a:ext cx="812800" cy="1076325"/>
              <a:chOff x="5407721" y="1496040"/>
              <a:chExt cx="812884" cy="1077218"/>
            </a:xfrm>
          </p:grpSpPr>
          <p:sp>
            <p:nvSpPr>
              <p:cNvPr id="25621" name="矩形 17"/>
              <p:cNvSpPr>
                <a:spLocks noChangeArrowheads="1"/>
              </p:cNvSpPr>
              <p:nvPr/>
            </p:nvSpPr>
            <p:spPr bwMode="auto">
              <a:xfrm>
                <a:off x="5407722" y="1496040"/>
                <a:ext cx="812883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</a:t>
                </a:r>
                <a:endPara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20</a:t>
                </a:r>
                <a:endParaRPr lang="zh-CN" altLang="en-US" sz="3200" b="1" baseline="3000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62" name="直接连接符 61"/>
              <p:cNvCxnSpPr/>
              <p:nvPr/>
            </p:nvCxnSpPr>
            <p:spPr bwMode="auto">
              <a:xfrm>
                <a:off x="5561726" y="2034650"/>
                <a:ext cx="504877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5612" name="Picture 20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262" y="3197959"/>
            <a:ext cx="1104643" cy="155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13" name="AutoShape 27"/>
          <p:cNvSpPr>
            <a:spLocks noChangeArrowheads="1"/>
          </p:cNvSpPr>
          <p:nvPr/>
        </p:nvSpPr>
        <p:spPr bwMode="auto">
          <a:xfrm>
            <a:off x="1366838" y="3238500"/>
            <a:ext cx="1936750" cy="1190625"/>
          </a:xfrm>
          <a:prstGeom prst="wedgeRoundRectCallout">
            <a:avLst>
              <a:gd name="adj1" fmla="val -71394"/>
              <a:gd name="adj2" fmla="val -9843"/>
              <a:gd name="adj3" fmla="val 16667"/>
            </a:avLst>
          </a:prstGeom>
          <a:solidFill>
            <a:srgbClr val="FFFFFF"/>
          </a:solidFill>
          <a:ln w="28575">
            <a:solidFill>
              <a:srgbClr val="E72D8B"/>
            </a:solidFill>
            <a:miter lim="800000"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你能发现什么？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5614" name="图片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100" y="50800"/>
            <a:ext cx="5765800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15" name="文本框 3"/>
          <p:cNvSpPr txBox="1">
            <a:spLocks noChangeArrowheads="1"/>
          </p:cNvSpPr>
          <p:nvPr/>
        </p:nvSpPr>
        <p:spPr bwMode="auto">
          <a:xfrm>
            <a:off x="1933575" y="307975"/>
            <a:ext cx="53355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lt"/>
              </a:rPr>
              <a:t>四、拓展延伸</a:t>
            </a:r>
            <a:r>
              <a:rPr lang="en-US" altLang="zh-CN" sz="32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lt"/>
              </a:rPr>
              <a:t>,</a:t>
            </a:r>
            <a:r>
              <a:rPr lang="zh-CN" altLang="en-US" sz="32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lt"/>
              </a:rPr>
              <a:t>探寻计算模型</a:t>
            </a:r>
            <a:endParaRPr lang="zh-CN" altLang="en-US" sz="3200" b="1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381750" y="1230170"/>
            <a:ext cx="25523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b="1" dirty="0">
                <a:solidFill>
                  <a:srgbClr val="7F5324"/>
                </a:solidFill>
              </a:rPr>
              <a:t>【</a:t>
            </a:r>
            <a:r>
              <a:rPr lang="zh-CN" altLang="en-US" sz="1100" b="1" dirty="0">
                <a:solidFill>
                  <a:srgbClr val="7F5324"/>
                </a:solidFill>
              </a:rPr>
              <a:t>选自教材</a:t>
            </a:r>
            <a:r>
              <a:rPr lang="en-US" altLang="zh-CN" sz="1100" b="1" dirty="0">
                <a:solidFill>
                  <a:srgbClr val="7F5324"/>
                </a:solidFill>
              </a:rPr>
              <a:t>P101 </a:t>
            </a:r>
            <a:r>
              <a:rPr lang="zh-CN" altLang="en-US" sz="1100" b="1" dirty="0">
                <a:solidFill>
                  <a:srgbClr val="7F5324"/>
                </a:solidFill>
              </a:rPr>
              <a:t>练习二十五 </a:t>
            </a:r>
            <a:r>
              <a:rPr lang="zh-CN" altLang="en-US" sz="1100" b="1">
                <a:solidFill>
                  <a:srgbClr val="7F5324"/>
                </a:solidFill>
              </a:rPr>
              <a:t>第</a:t>
            </a:r>
            <a:r>
              <a:rPr lang="en-US" altLang="zh-CN" sz="1100" b="1">
                <a:solidFill>
                  <a:srgbClr val="7F5324"/>
                </a:solidFill>
              </a:rPr>
              <a:t>8</a:t>
            </a:r>
            <a:r>
              <a:rPr lang="en-US" altLang="zh-CN" sz="1100" b="1" baseline="30000">
                <a:solidFill>
                  <a:srgbClr val="7F5324"/>
                </a:solidFill>
              </a:rPr>
              <a:t>*</a:t>
            </a:r>
            <a:r>
              <a:rPr lang="zh-CN" altLang="en-US" sz="1100" b="1">
                <a:solidFill>
                  <a:srgbClr val="7F5324"/>
                </a:solidFill>
              </a:rPr>
              <a:t>题</a:t>
            </a:r>
            <a:r>
              <a:rPr lang="en-US" altLang="zh-CN" sz="1100" b="1" dirty="0">
                <a:solidFill>
                  <a:srgbClr val="7F5324"/>
                </a:solidFill>
              </a:rPr>
              <a:t>】</a:t>
            </a:r>
            <a:endParaRPr lang="zh-CN" altLang="en-US" sz="1100" b="1" dirty="0">
              <a:solidFill>
                <a:srgbClr val="7F5324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2"/>
          <p:cNvSpPr txBox="1">
            <a:spLocks noChangeArrowheads="1"/>
          </p:cNvSpPr>
          <p:nvPr/>
        </p:nvSpPr>
        <p:spPr bwMode="auto">
          <a:xfrm>
            <a:off x="915988" y="674688"/>
            <a:ext cx="16113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归纳：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" name="组合 1"/>
          <p:cNvGrpSpPr/>
          <p:nvPr/>
        </p:nvGrpSpPr>
        <p:grpSpPr bwMode="auto">
          <a:xfrm>
            <a:off x="2020888" y="496888"/>
            <a:ext cx="6226175" cy="1077912"/>
            <a:chOff x="2436810" y="328611"/>
            <a:chExt cx="6224873" cy="1077219"/>
          </a:xfrm>
        </p:grpSpPr>
        <p:grpSp>
          <p:nvGrpSpPr>
            <p:cNvPr id="26699" name="组合 129"/>
            <p:cNvGrpSpPr/>
            <p:nvPr/>
          </p:nvGrpSpPr>
          <p:grpSpPr bwMode="auto">
            <a:xfrm>
              <a:off x="2436810" y="328612"/>
              <a:ext cx="2643190" cy="1077218"/>
              <a:chOff x="2436810" y="328612"/>
              <a:chExt cx="2643190" cy="1077218"/>
            </a:xfrm>
          </p:grpSpPr>
          <p:grpSp>
            <p:nvGrpSpPr>
              <p:cNvPr id="26704" name="组合 53"/>
              <p:cNvGrpSpPr/>
              <p:nvPr/>
            </p:nvGrpSpPr>
            <p:grpSpPr bwMode="auto">
              <a:xfrm>
                <a:off x="2436810" y="328612"/>
                <a:ext cx="2249485" cy="1077218"/>
                <a:chOff x="5624348" y="1370541"/>
                <a:chExt cx="2247524" cy="1078112"/>
              </a:xfrm>
            </p:grpSpPr>
            <p:grpSp>
              <p:nvGrpSpPr>
                <p:cNvPr id="26706" name="组合 54"/>
                <p:cNvGrpSpPr/>
                <p:nvPr/>
              </p:nvGrpSpPr>
              <p:grpSpPr bwMode="auto">
                <a:xfrm>
                  <a:off x="5624348" y="1370541"/>
                  <a:ext cx="812884" cy="1077219"/>
                  <a:chOff x="5415340" y="1494135"/>
                  <a:chExt cx="812884" cy="1077219"/>
                </a:xfrm>
              </p:grpSpPr>
              <p:sp>
                <p:nvSpPr>
                  <p:cNvPr id="26711" name="矩形 17"/>
                  <p:cNvSpPr>
                    <a:spLocks noChangeArrowheads="1"/>
                  </p:cNvSpPr>
                  <p:nvPr/>
                </p:nvSpPr>
                <p:spPr bwMode="auto">
                  <a:xfrm>
                    <a:off x="5415340" y="1494134"/>
                    <a:ext cx="813588" cy="10765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9pPr>
                  </a:lstStyle>
                  <a:p>
                    <a:pPr algn="ctr" eaLnBrk="1" hangingPunct="1">
                      <a:buFont typeface="Arial" panose="020B0604020202020204" pitchFamily="34" charset="0"/>
                      <a:buNone/>
                    </a:pPr>
                    <a:r>
                      <a:rPr lang="en-US" altLang="zh-CN" sz="3200" b="1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rPr>
                      <a:t>1</a:t>
                    </a:r>
                    <a:endPara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endParaRPr>
                  </a:p>
                  <a:p>
                    <a:pPr algn="ctr" eaLnBrk="1" hangingPunct="1">
                      <a:buFont typeface="Arial" panose="020B0604020202020204" pitchFamily="34" charset="0"/>
                      <a:buNone/>
                    </a:pPr>
                    <a:r>
                      <a:rPr lang="en-US" altLang="zh-CN" sz="3200" b="1" i="1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rPr>
                      <a:t>n</a:t>
                    </a:r>
                    <a:endParaRPr lang="zh-CN" altLang="en-US" sz="3200" b="1" i="1" baseline="3000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endParaRPr>
                  </a:p>
                </p:txBody>
              </p:sp>
              <p:cxnSp>
                <p:nvCxnSpPr>
                  <p:cNvPr id="16" name="直接连接符 15"/>
                  <p:cNvCxnSpPr/>
                  <p:nvPr/>
                </p:nvCxnSpPr>
                <p:spPr bwMode="auto">
                  <a:xfrm>
                    <a:off x="5642107" y="2032396"/>
                    <a:ext cx="359973" cy="0"/>
                  </a:xfrm>
                  <a:prstGeom prst="line">
                    <a:avLst/>
                  </a:prstGeom>
                  <a:ln w="28575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6707" name="组合 55"/>
                <p:cNvGrpSpPr/>
                <p:nvPr/>
              </p:nvGrpSpPr>
              <p:grpSpPr bwMode="auto">
                <a:xfrm>
                  <a:off x="6589499" y="1370541"/>
                  <a:ext cx="1282373" cy="1078112"/>
                  <a:chOff x="5567607" y="1507107"/>
                  <a:chExt cx="1282373" cy="1078112"/>
                </a:xfrm>
              </p:grpSpPr>
              <p:sp>
                <p:nvSpPr>
                  <p:cNvPr id="26709" name="矩形 57"/>
                  <p:cNvSpPr>
                    <a:spLocks noChangeArrowheads="1"/>
                  </p:cNvSpPr>
                  <p:nvPr/>
                </p:nvSpPr>
                <p:spPr bwMode="auto">
                  <a:xfrm>
                    <a:off x="5568294" y="1507106"/>
                    <a:ext cx="1281442" cy="107811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9pPr>
                  </a:lstStyle>
                  <a:p>
                    <a:pPr algn="ctr" eaLnBrk="1" hangingPunct="1">
                      <a:buFont typeface="Arial" panose="020B0604020202020204" pitchFamily="34" charset="0"/>
                      <a:buNone/>
                    </a:pPr>
                    <a:r>
                      <a:rPr lang="en-US" altLang="zh-CN" sz="3200" b="1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rPr>
                      <a:t>1</a:t>
                    </a:r>
                    <a:endPara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endParaRPr>
                  </a:p>
                  <a:p>
                    <a:pPr algn="ctr" eaLnBrk="1" hangingPunct="1">
                      <a:buFont typeface="Arial" panose="020B0604020202020204" pitchFamily="34" charset="0"/>
                      <a:buNone/>
                    </a:pPr>
                    <a:r>
                      <a:rPr lang="en-US" altLang="zh-CN" sz="3200" b="1" i="1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rPr>
                      <a:t>n</a:t>
                    </a:r>
                    <a:r>
                      <a:rPr lang="en-US" altLang="zh-CN" sz="3200" b="1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rPr>
                      <a:t> + 1</a:t>
                    </a:r>
                    <a:endParaRPr lang="zh-CN" altLang="en-US" sz="3200" b="1" baseline="3000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endParaRPr>
                  </a:p>
                </p:txBody>
              </p:sp>
              <p:cxnSp>
                <p:nvCxnSpPr>
                  <p:cNvPr id="14" name="直接连接符 13"/>
                  <p:cNvCxnSpPr/>
                  <p:nvPr/>
                </p:nvCxnSpPr>
                <p:spPr bwMode="auto">
                  <a:xfrm>
                    <a:off x="5777522" y="2045368"/>
                    <a:ext cx="862666" cy="0"/>
                  </a:xfrm>
                  <a:prstGeom prst="line">
                    <a:avLst/>
                  </a:prstGeom>
                  <a:ln w="28575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6708" name="矩形 17"/>
                <p:cNvSpPr>
                  <a:spLocks noChangeArrowheads="1"/>
                </p:cNvSpPr>
                <p:nvPr/>
              </p:nvSpPr>
              <p:spPr bwMode="auto">
                <a:xfrm>
                  <a:off x="6193701" y="1597595"/>
                  <a:ext cx="620104" cy="5843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-</a:t>
                  </a:r>
                  <a:endParaRPr lang="zh-CN" altLang="en-US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26705" name="矩形 17"/>
              <p:cNvSpPr>
                <a:spLocks noChangeArrowheads="1"/>
              </p:cNvSpPr>
              <p:nvPr/>
            </p:nvSpPr>
            <p:spPr bwMode="auto">
              <a:xfrm>
                <a:off x="4460651" y="574516"/>
                <a:ext cx="619057" cy="5838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=</a:t>
                </a:r>
                <a:endPara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6700" name="组合 55"/>
            <p:cNvGrpSpPr/>
            <p:nvPr/>
          </p:nvGrpSpPr>
          <p:grpSpPr bwMode="auto">
            <a:xfrm>
              <a:off x="5041230" y="328611"/>
              <a:ext cx="2055021" cy="1077218"/>
              <a:chOff x="5558215" y="1507107"/>
              <a:chExt cx="2053229" cy="1078112"/>
            </a:xfrm>
          </p:grpSpPr>
          <p:sp>
            <p:nvSpPr>
              <p:cNvPr id="26702" name="矩形 57"/>
              <p:cNvSpPr>
                <a:spLocks noChangeArrowheads="1"/>
              </p:cNvSpPr>
              <p:nvPr/>
            </p:nvSpPr>
            <p:spPr bwMode="auto">
              <a:xfrm>
                <a:off x="5558597" y="1507107"/>
                <a:ext cx="2052209" cy="1078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 eaLnBrk="1" hangingPunct="1"/>
                <a:r>
                  <a:rPr lang="en-US" altLang="zh-CN" sz="3200" b="1" i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n</a:t>
                </a:r>
                <a:r>
                  <a:rPr lang="zh-CN" altLang="en-US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（</a:t>
                </a:r>
                <a:r>
                  <a:rPr lang="en-US" altLang="zh-CN" sz="3200" b="1" i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n</a:t>
                </a: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 + 1</a:t>
                </a:r>
                <a:r>
                  <a:rPr lang="zh-CN" altLang="en-US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）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7" name="直接连接符 6"/>
              <p:cNvCxnSpPr/>
              <p:nvPr/>
            </p:nvCxnSpPr>
            <p:spPr bwMode="auto">
              <a:xfrm>
                <a:off x="5582124" y="2046958"/>
                <a:ext cx="1871225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6701" name="矩形 130"/>
            <p:cNvSpPr>
              <a:spLocks noChangeArrowheads="1"/>
            </p:cNvSpPr>
            <p:nvPr/>
          </p:nvSpPr>
          <p:spPr bwMode="auto">
            <a:xfrm>
              <a:off x="6789259" y="587207"/>
              <a:ext cx="1872424" cy="584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（</a:t>
              </a:r>
              <a:r>
                <a:rPr lang="en-US" altLang="zh-CN" sz="3200" b="1" i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n</a:t>
              </a: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</a:t>
              </a:r>
              <a:r>
                <a: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≠ </a:t>
              </a: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0</a:t>
              </a:r>
              <a:r>
                <a: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）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 bwMode="auto">
          <a:xfrm>
            <a:off x="1674813" y="1644650"/>
            <a:ext cx="3386137" cy="1076325"/>
            <a:chOff x="1493841" y="3509963"/>
            <a:chExt cx="3386134" cy="1076325"/>
          </a:xfrm>
        </p:grpSpPr>
        <p:sp>
          <p:nvSpPr>
            <p:cNvPr id="26686" name="矩形 17"/>
            <p:cNvSpPr>
              <a:spLocks noChangeArrowheads="1"/>
            </p:cNvSpPr>
            <p:nvPr/>
          </p:nvSpPr>
          <p:spPr bwMode="auto">
            <a:xfrm>
              <a:off x="2092327" y="3756026"/>
              <a:ext cx="2622548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+      +      +    </a:t>
              </a:r>
              <a:endPara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26687" name="组合 54"/>
            <p:cNvGrpSpPr/>
            <p:nvPr/>
          </p:nvGrpSpPr>
          <p:grpSpPr bwMode="auto">
            <a:xfrm>
              <a:off x="1493841" y="3509963"/>
              <a:ext cx="813594" cy="1076325"/>
              <a:chOff x="5415340" y="1494135"/>
              <a:chExt cx="812884" cy="1077218"/>
            </a:xfrm>
          </p:grpSpPr>
          <p:sp>
            <p:nvSpPr>
              <p:cNvPr id="26697" name="矩形 17"/>
              <p:cNvSpPr>
                <a:spLocks noChangeArrowheads="1"/>
              </p:cNvSpPr>
              <p:nvPr/>
            </p:nvSpPr>
            <p:spPr bwMode="auto">
              <a:xfrm>
                <a:off x="5415340" y="1494135"/>
                <a:ext cx="813675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</a:t>
                </a:r>
                <a:endPara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2</a:t>
                </a:r>
                <a:endParaRPr lang="zh-CN" altLang="en-US" sz="3200" b="1" baseline="3000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1" name="直接连接符 30"/>
              <p:cNvCxnSpPr/>
              <p:nvPr/>
            </p:nvCxnSpPr>
            <p:spPr bwMode="auto">
              <a:xfrm>
                <a:off x="5642154" y="2032745"/>
                <a:ext cx="360048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688" name="组合 54"/>
            <p:cNvGrpSpPr/>
            <p:nvPr/>
          </p:nvGrpSpPr>
          <p:grpSpPr bwMode="auto">
            <a:xfrm>
              <a:off x="2293941" y="3509963"/>
              <a:ext cx="813594" cy="1076325"/>
              <a:chOff x="5415340" y="1494135"/>
              <a:chExt cx="812884" cy="1077218"/>
            </a:xfrm>
          </p:grpSpPr>
          <p:sp>
            <p:nvSpPr>
              <p:cNvPr id="26695" name="矩形 17"/>
              <p:cNvSpPr>
                <a:spLocks noChangeArrowheads="1"/>
              </p:cNvSpPr>
              <p:nvPr/>
            </p:nvSpPr>
            <p:spPr bwMode="auto">
              <a:xfrm>
                <a:off x="5415339" y="1494135"/>
                <a:ext cx="813675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</a:t>
                </a:r>
                <a:endPara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6</a:t>
                </a:r>
                <a:endParaRPr lang="zh-CN" altLang="en-US" sz="3200" b="1" baseline="3000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9" name="直接连接符 28"/>
              <p:cNvCxnSpPr/>
              <p:nvPr/>
            </p:nvCxnSpPr>
            <p:spPr bwMode="auto">
              <a:xfrm>
                <a:off x="5642153" y="2032745"/>
                <a:ext cx="360048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689" name="组合 64"/>
            <p:cNvGrpSpPr/>
            <p:nvPr/>
          </p:nvGrpSpPr>
          <p:grpSpPr bwMode="auto">
            <a:xfrm>
              <a:off x="3143250" y="3509963"/>
              <a:ext cx="812800" cy="1076325"/>
              <a:chOff x="5407721" y="1496040"/>
              <a:chExt cx="812884" cy="1077218"/>
            </a:xfrm>
          </p:grpSpPr>
          <p:sp>
            <p:nvSpPr>
              <p:cNvPr id="26693" name="矩形 17"/>
              <p:cNvSpPr>
                <a:spLocks noChangeArrowheads="1"/>
              </p:cNvSpPr>
              <p:nvPr/>
            </p:nvSpPr>
            <p:spPr bwMode="auto">
              <a:xfrm>
                <a:off x="5407723" y="1496040"/>
                <a:ext cx="812883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</a:t>
                </a:r>
                <a:endPara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12</a:t>
                </a:r>
                <a:endParaRPr lang="zh-CN" altLang="en-US" sz="3200" b="1" baseline="3000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7" name="直接连接符 26"/>
              <p:cNvCxnSpPr/>
              <p:nvPr/>
            </p:nvCxnSpPr>
            <p:spPr bwMode="auto">
              <a:xfrm>
                <a:off x="5561727" y="2034650"/>
                <a:ext cx="504877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690" name="组合 64"/>
            <p:cNvGrpSpPr/>
            <p:nvPr/>
          </p:nvGrpSpPr>
          <p:grpSpPr bwMode="auto">
            <a:xfrm>
              <a:off x="4067175" y="3509963"/>
              <a:ext cx="812800" cy="1076325"/>
              <a:chOff x="5407721" y="1496040"/>
              <a:chExt cx="812884" cy="1077218"/>
            </a:xfrm>
          </p:grpSpPr>
          <p:sp>
            <p:nvSpPr>
              <p:cNvPr id="26691" name="矩形 17"/>
              <p:cNvSpPr>
                <a:spLocks noChangeArrowheads="1"/>
              </p:cNvSpPr>
              <p:nvPr/>
            </p:nvSpPr>
            <p:spPr bwMode="auto">
              <a:xfrm>
                <a:off x="5407722" y="1496040"/>
                <a:ext cx="812883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</a:t>
                </a:r>
                <a:endPara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20</a:t>
                </a:r>
                <a:endParaRPr lang="zh-CN" altLang="en-US" sz="3200" b="1" baseline="3000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5" name="直接连接符 24"/>
              <p:cNvCxnSpPr/>
              <p:nvPr/>
            </p:nvCxnSpPr>
            <p:spPr bwMode="auto">
              <a:xfrm>
                <a:off x="5561726" y="2034650"/>
                <a:ext cx="504877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2" name="组合 59"/>
          <p:cNvGrpSpPr/>
          <p:nvPr/>
        </p:nvGrpSpPr>
        <p:grpSpPr bwMode="auto">
          <a:xfrm>
            <a:off x="2828925" y="2697163"/>
            <a:ext cx="1993900" cy="1076325"/>
            <a:chOff x="555625" y="276673"/>
            <a:chExt cx="1993900" cy="1076325"/>
          </a:xfrm>
        </p:grpSpPr>
        <p:grpSp>
          <p:nvGrpSpPr>
            <p:cNvPr id="26677" name="组合 53"/>
            <p:cNvGrpSpPr/>
            <p:nvPr/>
          </p:nvGrpSpPr>
          <p:grpSpPr bwMode="auto">
            <a:xfrm>
              <a:off x="922338" y="276673"/>
              <a:ext cx="1627187" cy="1076325"/>
              <a:chOff x="5624348" y="1370541"/>
              <a:chExt cx="1625768" cy="1077218"/>
            </a:xfrm>
          </p:grpSpPr>
          <p:grpSp>
            <p:nvGrpSpPr>
              <p:cNvPr id="26679" name="组合 54"/>
              <p:cNvGrpSpPr/>
              <p:nvPr/>
            </p:nvGrpSpPr>
            <p:grpSpPr bwMode="auto">
              <a:xfrm>
                <a:off x="5624348" y="1370541"/>
                <a:ext cx="812884" cy="1077218"/>
                <a:chOff x="5415340" y="1494135"/>
                <a:chExt cx="812884" cy="1077218"/>
              </a:xfrm>
            </p:grpSpPr>
            <p:sp>
              <p:nvSpPr>
                <p:cNvPr id="26684" name="矩形 17"/>
                <p:cNvSpPr>
                  <a:spLocks noChangeArrowheads="1"/>
                </p:cNvSpPr>
                <p:nvPr/>
              </p:nvSpPr>
              <p:spPr bwMode="auto">
                <a:xfrm>
                  <a:off x="5415340" y="1494135"/>
                  <a:ext cx="813676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1</a:t>
                  </a:r>
                  <a:endPara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2</a:t>
                  </a:r>
                  <a:endParaRPr lang="zh-CN" altLang="en-US" sz="3200" b="1" baseline="3000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41" name="直接连接符 40"/>
                <p:cNvCxnSpPr/>
                <p:nvPr/>
              </p:nvCxnSpPr>
              <p:spPr bwMode="auto">
                <a:xfrm>
                  <a:off x="5642154" y="2032743"/>
                  <a:ext cx="360049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6680" name="组合 55"/>
              <p:cNvGrpSpPr/>
              <p:nvPr/>
            </p:nvGrpSpPr>
            <p:grpSpPr bwMode="auto">
              <a:xfrm>
                <a:off x="6437232" y="1370541"/>
                <a:ext cx="812884" cy="1077218"/>
                <a:chOff x="5415340" y="1507107"/>
                <a:chExt cx="812884" cy="1077218"/>
              </a:xfrm>
            </p:grpSpPr>
            <p:sp>
              <p:nvSpPr>
                <p:cNvPr id="26682" name="矩形 57"/>
                <p:cNvSpPr>
                  <a:spLocks noChangeArrowheads="1"/>
                </p:cNvSpPr>
                <p:nvPr/>
              </p:nvSpPr>
              <p:spPr bwMode="auto">
                <a:xfrm>
                  <a:off x="5416132" y="1507107"/>
                  <a:ext cx="812091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1</a:t>
                  </a:r>
                  <a:endPara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3</a:t>
                  </a:r>
                  <a:endParaRPr lang="zh-CN" altLang="en-US" sz="3200" b="1" baseline="3000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39" name="直接连接符 38"/>
                <p:cNvCxnSpPr/>
                <p:nvPr/>
              </p:nvCxnSpPr>
              <p:spPr bwMode="auto">
                <a:xfrm>
                  <a:off x="5646119" y="2045715"/>
                  <a:ext cx="360048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6681" name="矩形 17"/>
              <p:cNvSpPr>
                <a:spLocks noChangeArrowheads="1"/>
              </p:cNvSpPr>
              <p:nvPr/>
            </p:nvSpPr>
            <p:spPr bwMode="auto">
              <a:xfrm>
                <a:off x="6127146" y="1607274"/>
                <a:ext cx="620172" cy="5846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-</a:t>
                </a:r>
                <a:endPara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6678" name="矩形 17"/>
            <p:cNvSpPr>
              <a:spLocks noChangeArrowheads="1"/>
            </p:cNvSpPr>
            <p:nvPr/>
          </p:nvSpPr>
          <p:spPr bwMode="auto">
            <a:xfrm>
              <a:off x="555625" y="541785"/>
              <a:ext cx="619125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+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2" name="组合 59"/>
          <p:cNvGrpSpPr/>
          <p:nvPr/>
        </p:nvGrpSpPr>
        <p:grpSpPr bwMode="auto">
          <a:xfrm>
            <a:off x="1343025" y="2697163"/>
            <a:ext cx="1727200" cy="1076325"/>
            <a:chOff x="822325" y="276673"/>
            <a:chExt cx="1727201" cy="1076325"/>
          </a:xfrm>
        </p:grpSpPr>
        <p:grpSp>
          <p:nvGrpSpPr>
            <p:cNvPr id="26670" name="组合 53"/>
            <p:cNvGrpSpPr/>
            <p:nvPr/>
          </p:nvGrpSpPr>
          <p:grpSpPr bwMode="auto">
            <a:xfrm>
              <a:off x="1152521" y="276673"/>
              <a:ext cx="1397005" cy="1076325"/>
              <a:chOff x="5854330" y="1370541"/>
              <a:chExt cx="1395786" cy="1077218"/>
            </a:xfrm>
          </p:grpSpPr>
          <p:sp>
            <p:nvSpPr>
              <p:cNvPr id="26672" name="矩形 17"/>
              <p:cNvSpPr>
                <a:spLocks noChangeArrowheads="1"/>
              </p:cNvSpPr>
              <p:nvPr/>
            </p:nvSpPr>
            <p:spPr bwMode="auto">
              <a:xfrm>
                <a:off x="5854334" y="1627929"/>
                <a:ext cx="602724" cy="5846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26673" name="组合 55"/>
              <p:cNvGrpSpPr/>
              <p:nvPr/>
            </p:nvGrpSpPr>
            <p:grpSpPr bwMode="auto">
              <a:xfrm>
                <a:off x="6437232" y="1370541"/>
                <a:ext cx="812884" cy="1077218"/>
                <a:chOff x="5415340" y="1507107"/>
                <a:chExt cx="812884" cy="1077218"/>
              </a:xfrm>
            </p:grpSpPr>
            <p:sp>
              <p:nvSpPr>
                <p:cNvPr id="26675" name="矩形 57"/>
                <p:cNvSpPr>
                  <a:spLocks noChangeArrowheads="1"/>
                </p:cNvSpPr>
                <p:nvPr/>
              </p:nvSpPr>
              <p:spPr bwMode="auto">
                <a:xfrm>
                  <a:off x="5416132" y="1507107"/>
                  <a:ext cx="812092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1</a:t>
                  </a:r>
                  <a:endPara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2</a:t>
                  </a:r>
                  <a:endParaRPr lang="zh-CN" altLang="en-US" sz="3200" b="1" baseline="3000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49" name="直接连接符 48"/>
                <p:cNvCxnSpPr/>
                <p:nvPr/>
              </p:nvCxnSpPr>
              <p:spPr bwMode="auto">
                <a:xfrm>
                  <a:off x="5646120" y="2045715"/>
                  <a:ext cx="360048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6674" name="矩形 17"/>
              <p:cNvSpPr>
                <a:spLocks noChangeArrowheads="1"/>
              </p:cNvSpPr>
              <p:nvPr/>
            </p:nvSpPr>
            <p:spPr bwMode="auto">
              <a:xfrm>
                <a:off x="6127146" y="1607274"/>
                <a:ext cx="620172" cy="5846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-</a:t>
                </a:r>
                <a:endPara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6671" name="矩形 17"/>
            <p:cNvSpPr>
              <a:spLocks noChangeArrowheads="1"/>
            </p:cNvSpPr>
            <p:nvPr/>
          </p:nvSpPr>
          <p:spPr bwMode="auto">
            <a:xfrm>
              <a:off x="822325" y="560835"/>
              <a:ext cx="619125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0" name="组合 59"/>
          <p:cNvGrpSpPr/>
          <p:nvPr/>
        </p:nvGrpSpPr>
        <p:grpSpPr bwMode="auto">
          <a:xfrm>
            <a:off x="4581525" y="2697163"/>
            <a:ext cx="1974850" cy="1076325"/>
            <a:chOff x="574675" y="276673"/>
            <a:chExt cx="1974850" cy="1076325"/>
          </a:xfrm>
        </p:grpSpPr>
        <p:grpSp>
          <p:nvGrpSpPr>
            <p:cNvPr id="26661" name="组合 53"/>
            <p:cNvGrpSpPr/>
            <p:nvPr/>
          </p:nvGrpSpPr>
          <p:grpSpPr bwMode="auto">
            <a:xfrm>
              <a:off x="922338" y="276673"/>
              <a:ext cx="1627187" cy="1076325"/>
              <a:chOff x="5624348" y="1370541"/>
              <a:chExt cx="1625768" cy="1077218"/>
            </a:xfrm>
          </p:grpSpPr>
          <p:grpSp>
            <p:nvGrpSpPr>
              <p:cNvPr id="26663" name="组合 54"/>
              <p:cNvGrpSpPr/>
              <p:nvPr/>
            </p:nvGrpSpPr>
            <p:grpSpPr bwMode="auto">
              <a:xfrm>
                <a:off x="5624348" y="1370541"/>
                <a:ext cx="812884" cy="1077218"/>
                <a:chOff x="5415340" y="1494135"/>
                <a:chExt cx="812884" cy="1077218"/>
              </a:xfrm>
            </p:grpSpPr>
            <p:sp>
              <p:nvSpPr>
                <p:cNvPr id="26668" name="矩形 17"/>
                <p:cNvSpPr>
                  <a:spLocks noChangeArrowheads="1"/>
                </p:cNvSpPr>
                <p:nvPr/>
              </p:nvSpPr>
              <p:spPr bwMode="auto">
                <a:xfrm>
                  <a:off x="5415340" y="1494135"/>
                  <a:ext cx="813676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1</a:t>
                  </a:r>
                  <a:endPara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3</a:t>
                  </a:r>
                  <a:endParaRPr lang="zh-CN" altLang="en-US" sz="3200" b="1" baseline="3000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59" name="直接连接符 58"/>
                <p:cNvCxnSpPr/>
                <p:nvPr/>
              </p:nvCxnSpPr>
              <p:spPr bwMode="auto">
                <a:xfrm>
                  <a:off x="5642154" y="2032743"/>
                  <a:ext cx="360049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6664" name="组合 55"/>
              <p:cNvGrpSpPr/>
              <p:nvPr/>
            </p:nvGrpSpPr>
            <p:grpSpPr bwMode="auto">
              <a:xfrm>
                <a:off x="6437232" y="1370541"/>
                <a:ext cx="812884" cy="1077218"/>
                <a:chOff x="5415340" y="1507107"/>
                <a:chExt cx="812884" cy="1077218"/>
              </a:xfrm>
            </p:grpSpPr>
            <p:sp>
              <p:nvSpPr>
                <p:cNvPr id="26666" name="矩形 57"/>
                <p:cNvSpPr>
                  <a:spLocks noChangeArrowheads="1"/>
                </p:cNvSpPr>
                <p:nvPr/>
              </p:nvSpPr>
              <p:spPr bwMode="auto">
                <a:xfrm>
                  <a:off x="5416132" y="1507107"/>
                  <a:ext cx="812091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1</a:t>
                  </a:r>
                  <a:endPara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4</a:t>
                  </a:r>
                  <a:endParaRPr lang="zh-CN" altLang="en-US" sz="3200" b="1" baseline="3000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57" name="直接连接符 56"/>
                <p:cNvCxnSpPr/>
                <p:nvPr/>
              </p:nvCxnSpPr>
              <p:spPr bwMode="auto">
                <a:xfrm>
                  <a:off x="5646119" y="2045715"/>
                  <a:ext cx="360048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6665" name="矩形 17"/>
              <p:cNvSpPr>
                <a:spLocks noChangeArrowheads="1"/>
              </p:cNvSpPr>
              <p:nvPr/>
            </p:nvSpPr>
            <p:spPr bwMode="auto">
              <a:xfrm>
                <a:off x="6127146" y="1607274"/>
                <a:ext cx="620172" cy="5846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-</a:t>
                </a:r>
                <a:endPara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6662" name="矩形 17"/>
            <p:cNvSpPr>
              <a:spLocks noChangeArrowheads="1"/>
            </p:cNvSpPr>
            <p:nvPr/>
          </p:nvSpPr>
          <p:spPr bwMode="auto">
            <a:xfrm>
              <a:off x="574675" y="541785"/>
              <a:ext cx="619125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+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60" name="组合 59"/>
          <p:cNvGrpSpPr/>
          <p:nvPr/>
        </p:nvGrpSpPr>
        <p:grpSpPr bwMode="auto">
          <a:xfrm>
            <a:off x="6286500" y="2697163"/>
            <a:ext cx="1965325" cy="1076325"/>
            <a:chOff x="584200" y="276673"/>
            <a:chExt cx="1965325" cy="1076325"/>
          </a:xfrm>
        </p:grpSpPr>
        <p:grpSp>
          <p:nvGrpSpPr>
            <p:cNvPr id="26652" name="组合 53"/>
            <p:cNvGrpSpPr/>
            <p:nvPr/>
          </p:nvGrpSpPr>
          <p:grpSpPr bwMode="auto">
            <a:xfrm>
              <a:off x="922338" y="276673"/>
              <a:ext cx="1627187" cy="1076325"/>
              <a:chOff x="5624348" y="1370541"/>
              <a:chExt cx="1625768" cy="1077218"/>
            </a:xfrm>
          </p:grpSpPr>
          <p:grpSp>
            <p:nvGrpSpPr>
              <p:cNvPr id="26654" name="组合 54"/>
              <p:cNvGrpSpPr/>
              <p:nvPr/>
            </p:nvGrpSpPr>
            <p:grpSpPr bwMode="auto">
              <a:xfrm>
                <a:off x="5624348" y="1370541"/>
                <a:ext cx="812884" cy="1077218"/>
                <a:chOff x="5415340" y="1494135"/>
                <a:chExt cx="812884" cy="1077218"/>
              </a:xfrm>
            </p:grpSpPr>
            <p:sp>
              <p:nvSpPr>
                <p:cNvPr id="26659" name="矩形 17"/>
                <p:cNvSpPr>
                  <a:spLocks noChangeArrowheads="1"/>
                </p:cNvSpPr>
                <p:nvPr/>
              </p:nvSpPr>
              <p:spPr bwMode="auto">
                <a:xfrm>
                  <a:off x="5415340" y="1494135"/>
                  <a:ext cx="813676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1</a:t>
                  </a:r>
                  <a:endPara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4</a:t>
                  </a:r>
                  <a:endParaRPr lang="zh-CN" altLang="en-US" sz="3200" b="1" baseline="3000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69" name="直接连接符 68"/>
                <p:cNvCxnSpPr/>
                <p:nvPr/>
              </p:nvCxnSpPr>
              <p:spPr bwMode="auto">
                <a:xfrm>
                  <a:off x="5642154" y="2032743"/>
                  <a:ext cx="360049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6655" name="组合 55"/>
              <p:cNvGrpSpPr/>
              <p:nvPr/>
            </p:nvGrpSpPr>
            <p:grpSpPr bwMode="auto">
              <a:xfrm>
                <a:off x="6437232" y="1370541"/>
                <a:ext cx="812884" cy="1077218"/>
                <a:chOff x="5415340" y="1507107"/>
                <a:chExt cx="812884" cy="1077218"/>
              </a:xfrm>
            </p:grpSpPr>
            <p:sp>
              <p:nvSpPr>
                <p:cNvPr id="26657" name="矩形 57"/>
                <p:cNvSpPr>
                  <a:spLocks noChangeArrowheads="1"/>
                </p:cNvSpPr>
                <p:nvPr/>
              </p:nvSpPr>
              <p:spPr bwMode="auto">
                <a:xfrm>
                  <a:off x="5416132" y="1507107"/>
                  <a:ext cx="812091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1</a:t>
                  </a:r>
                  <a:endPara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5</a:t>
                  </a:r>
                  <a:endParaRPr lang="zh-CN" altLang="en-US" sz="3200" b="1" baseline="3000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67" name="直接连接符 66"/>
                <p:cNvCxnSpPr/>
                <p:nvPr/>
              </p:nvCxnSpPr>
              <p:spPr bwMode="auto">
                <a:xfrm>
                  <a:off x="5646119" y="2045715"/>
                  <a:ext cx="360048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6656" name="矩形 17"/>
              <p:cNvSpPr>
                <a:spLocks noChangeArrowheads="1"/>
              </p:cNvSpPr>
              <p:nvPr/>
            </p:nvSpPr>
            <p:spPr bwMode="auto">
              <a:xfrm>
                <a:off x="6127146" y="1607274"/>
                <a:ext cx="620172" cy="5846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-</a:t>
                </a:r>
                <a:endPara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6653" name="矩形 17"/>
            <p:cNvSpPr>
              <a:spLocks noChangeArrowheads="1"/>
            </p:cNvSpPr>
            <p:nvPr/>
          </p:nvSpPr>
          <p:spPr bwMode="auto">
            <a:xfrm>
              <a:off x="584200" y="551310"/>
              <a:ext cx="619125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+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cxnSp>
        <p:nvCxnSpPr>
          <p:cNvPr id="70" name="直接连接符 69"/>
          <p:cNvCxnSpPr/>
          <p:nvPr/>
        </p:nvCxnSpPr>
        <p:spPr>
          <a:xfrm>
            <a:off x="2405063" y="2805113"/>
            <a:ext cx="500062" cy="92075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连接符 70"/>
          <p:cNvCxnSpPr/>
          <p:nvPr/>
        </p:nvCxnSpPr>
        <p:spPr>
          <a:xfrm>
            <a:off x="3319463" y="2757488"/>
            <a:ext cx="500062" cy="92075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接连接符 71"/>
          <p:cNvCxnSpPr/>
          <p:nvPr/>
        </p:nvCxnSpPr>
        <p:spPr>
          <a:xfrm>
            <a:off x="4110038" y="2757488"/>
            <a:ext cx="500062" cy="92075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接连接符 72"/>
          <p:cNvCxnSpPr/>
          <p:nvPr/>
        </p:nvCxnSpPr>
        <p:spPr>
          <a:xfrm>
            <a:off x="4995863" y="2795588"/>
            <a:ext cx="500062" cy="92075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接连接符 73"/>
          <p:cNvCxnSpPr/>
          <p:nvPr/>
        </p:nvCxnSpPr>
        <p:spPr>
          <a:xfrm>
            <a:off x="5881688" y="2795588"/>
            <a:ext cx="500062" cy="92075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接连接符 74"/>
          <p:cNvCxnSpPr/>
          <p:nvPr/>
        </p:nvCxnSpPr>
        <p:spPr>
          <a:xfrm>
            <a:off x="6757988" y="2795588"/>
            <a:ext cx="500062" cy="92075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6" name="组合 59"/>
          <p:cNvGrpSpPr/>
          <p:nvPr/>
        </p:nvGrpSpPr>
        <p:grpSpPr bwMode="auto">
          <a:xfrm>
            <a:off x="1350963" y="3722688"/>
            <a:ext cx="1727200" cy="1076325"/>
            <a:chOff x="822325" y="276673"/>
            <a:chExt cx="1727201" cy="1076325"/>
          </a:xfrm>
        </p:grpSpPr>
        <p:grpSp>
          <p:nvGrpSpPr>
            <p:cNvPr id="26645" name="组合 53"/>
            <p:cNvGrpSpPr/>
            <p:nvPr/>
          </p:nvGrpSpPr>
          <p:grpSpPr bwMode="auto">
            <a:xfrm>
              <a:off x="1152521" y="276673"/>
              <a:ext cx="1397005" cy="1076325"/>
              <a:chOff x="5854330" y="1370541"/>
              <a:chExt cx="1395786" cy="1077218"/>
            </a:xfrm>
          </p:grpSpPr>
          <p:sp>
            <p:nvSpPr>
              <p:cNvPr id="26647" name="矩形 17"/>
              <p:cNvSpPr>
                <a:spLocks noChangeArrowheads="1"/>
              </p:cNvSpPr>
              <p:nvPr/>
            </p:nvSpPr>
            <p:spPr bwMode="auto">
              <a:xfrm>
                <a:off x="5854334" y="1627929"/>
                <a:ext cx="602724" cy="5846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26648" name="组合 55"/>
              <p:cNvGrpSpPr/>
              <p:nvPr/>
            </p:nvGrpSpPr>
            <p:grpSpPr bwMode="auto">
              <a:xfrm>
                <a:off x="6437232" y="1370541"/>
                <a:ext cx="812884" cy="1077218"/>
                <a:chOff x="5415340" y="1507107"/>
                <a:chExt cx="812884" cy="1077218"/>
              </a:xfrm>
            </p:grpSpPr>
            <p:sp>
              <p:nvSpPr>
                <p:cNvPr id="26650" name="矩形 57"/>
                <p:cNvSpPr>
                  <a:spLocks noChangeArrowheads="1"/>
                </p:cNvSpPr>
                <p:nvPr/>
              </p:nvSpPr>
              <p:spPr bwMode="auto">
                <a:xfrm>
                  <a:off x="5416132" y="1507107"/>
                  <a:ext cx="812092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1</a:t>
                  </a:r>
                  <a:endPara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  <a:cs typeface="Times New Roman" panose="02020603050405020304" pitchFamily="18" charset="0"/>
                    </a:rPr>
                    <a:t>5</a:t>
                  </a:r>
                  <a:endParaRPr lang="zh-CN" altLang="en-US" sz="3200" b="1" baseline="3000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83" name="直接连接符 82"/>
                <p:cNvCxnSpPr/>
                <p:nvPr/>
              </p:nvCxnSpPr>
              <p:spPr bwMode="auto">
                <a:xfrm>
                  <a:off x="5646119" y="2045715"/>
                  <a:ext cx="360049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6649" name="矩形 17"/>
              <p:cNvSpPr>
                <a:spLocks noChangeArrowheads="1"/>
              </p:cNvSpPr>
              <p:nvPr/>
            </p:nvSpPr>
            <p:spPr bwMode="auto">
              <a:xfrm>
                <a:off x="6127146" y="1607274"/>
                <a:ext cx="620172" cy="5846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-</a:t>
                </a:r>
                <a:endPara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6646" name="矩形 17"/>
            <p:cNvSpPr>
              <a:spLocks noChangeArrowheads="1"/>
            </p:cNvSpPr>
            <p:nvPr/>
          </p:nvSpPr>
          <p:spPr bwMode="auto">
            <a:xfrm>
              <a:off x="822325" y="560835"/>
              <a:ext cx="619125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4" name="组合 59"/>
          <p:cNvGrpSpPr/>
          <p:nvPr/>
        </p:nvGrpSpPr>
        <p:grpSpPr bwMode="auto">
          <a:xfrm>
            <a:off x="2913063" y="3732213"/>
            <a:ext cx="1165225" cy="1076325"/>
            <a:chOff x="1384300" y="276673"/>
            <a:chExt cx="1165227" cy="1076325"/>
          </a:xfrm>
        </p:grpSpPr>
        <p:grpSp>
          <p:nvGrpSpPr>
            <p:cNvPr id="26641" name="组合 55"/>
            <p:cNvGrpSpPr/>
            <p:nvPr/>
          </p:nvGrpSpPr>
          <p:grpSpPr bwMode="auto">
            <a:xfrm>
              <a:off x="1735933" y="276673"/>
              <a:ext cx="813594" cy="1076325"/>
              <a:chOff x="5415340" y="1507107"/>
              <a:chExt cx="812884" cy="1077218"/>
            </a:xfrm>
          </p:grpSpPr>
          <p:sp>
            <p:nvSpPr>
              <p:cNvPr id="26643" name="矩形 57"/>
              <p:cNvSpPr>
                <a:spLocks noChangeArrowheads="1"/>
              </p:cNvSpPr>
              <p:nvPr/>
            </p:nvSpPr>
            <p:spPr bwMode="auto">
              <a:xfrm>
                <a:off x="5416132" y="1507107"/>
                <a:ext cx="812092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4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5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88" name="直接连接符 87"/>
              <p:cNvCxnSpPr/>
              <p:nvPr/>
            </p:nvCxnSpPr>
            <p:spPr bwMode="auto">
              <a:xfrm>
                <a:off x="5646119" y="2045715"/>
                <a:ext cx="360049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6642" name="矩形 17"/>
            <p:cNvSpPr>
              <a:spLocks noChangeArrowheads="1"/>
            </p:cNvSpPr>
            <p:nvPr/>
          </p:nvSpPr>
          <p:spPr bwMode="auto">
            <a:xfrm>
              <a:off x="1384300" y="551310"/>
              <a:ext cx="619126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思想气泡: 云 2"/>
          <p:cNvSpPr/>
          <p:nvPr/>
        </p:nvSpPr>
        <p:spPr>
          <a:xfrm>
            <a:off x="1042988" y="1263650"/>
            <a:ext cx="5833268" cy="2820268"/>
          </a:xfrm>
          <a:prstGeom prst="cloudCallout">
            <a:avLst>
              <a:gd name="adj1" fmla="val 48320"/>
              <a:gd name="adj2" fmla="val 45659"/>
            </a:avLst>
          </a:prstGeom>
          <a:solidFill>
            <a:srgbClr val="FAD6E8"/>
          </a:solidFill>
          <a:ln>
            <a:solidFill>
              <a:srgbClr val="E72D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7651" name="文本框 3"/>
          <p:cNvSpPr txBox="1">
            <a:spLocks noChangeArrowheads="1"/>
          </p:cNvSpPr>
          <p:nvPr/>
        </p:nvSpPr>
        <p:spPr bwMode="auto">
          <a:xfrm>
            <a:off x="1691680" y="1796621"/>
            <a:ext cx="4896544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6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回顾以上的学习过程，你用了哪些方法？有什么感悟？</a:t>
            </a:r>
            <a:endParaRPr lang="zh-CN" altLang="en-US" sz="36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27653" name="组合 7"/>
          <p:cNvGrpSpPr/>
          <p:nvPr/>
        </p:nvGrpSpPr>
        <p:grpSpPr bwMode="auto">
          <a:xfrm>
            <a:off x="2927350" y="61913"/>
            <a:ext cx="3289300" cy="963612"/>
            <a:chOff x="2927577" y="61162"/>
            <a:chExt cx="3288846" cy="964364"/>
          </a:xfrm>
        </p:grpSpPr>
        <p:pic>
          <p:nvPicPr>
            <p:cNvPr id="27654" name="图片 8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7577" y="61162"/>
              <a:ext cx="3288846" cy="9643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655" name="文本框 14"/>
            <p:cNvSpPr txBox="1">
              <a:spLocks noChangeArrowheads="1"/>
            </p:cNvSpPr>
            <p:nvPr/>
          </p:nvSpPr>
          <p:spPr bwMode="auto">
            <a:xfrm>
              <a:off x="3244057" y="339725"/>
              <a:ext cx="2655887" cy="585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zh-CN" altLang="en-US" sz="3200" b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+mn-lt"/>
                </a:rPr>
                <a:t>五、课堂小结</a:t>
              </a:r>
              <a:endParaRPr lang="zh-CN" altLang="en-US" sz="32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lt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87" name="组合 17"/>
          <p:cNvGrpSpPr/>
          <p:nvPr/>
        </p:nvGrpSpPr>
        <p:grpSpPr bwMode="auto">
          <a:xfrm>
            <a:off x="2927350" y="61913"/>
            <a:ext cx="3289300" cy="963612"/>
            <a:chOff x="2927577" y="61162"/>
            <a:chExt cx="3288846" cy="964364"/>
          </a:xfrm>
        </p:grpSpPr>
        <p:pic>
          <p:nvPicPr>
            <p:cNvPr id="28689" name="图片 18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7577" y="61162"/>
              <a:ext cx="3288846" cy="9643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690" name="文本框 14"/>
            <p:cNvSpPr txBox="1">
              <a:spLocks noChangeArrowheads="1"/>
            </p:cNvSpPr>
            <p:nvPr/>
          </p:nvSpPr>
          <p:spPr bwMode="auto">
            <a:xfrm>
              <a:off x="3275812" y="339725"/>
              <a:ext cx="2592377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zh-CN" altLang="en-US" sz="3200" b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+mn-lt"/>
                </a:rPr>
                <a:t>▶ 作业设计</a:t>
              </a:r>
              <a:endParaRPr lang="zh-CN" altLang="en-US" sz="32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lt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2382838" y="4832350"/>
            <a:ext cx="4413250" cy="306388"/>
            <a:chOff x="2382838" y="4832350"/>
            <a:chExt cx="4413250" cy="306388"/>
          </a:xfrm>
          <a:effectLst>
            <a:outerShdw blurRad="63500" algn="ctr" rotWithShape="0">
              <a:prstClr val="black">
                <a:alpha val="40000"/>
              </a:prstClr>
            </a:outerShdw>
          </a:effectLst>
        </p:grpSpPr>
        <p:sp>
          <p:nvSpPr>
            <p:cNvPr id="19" name="圆角矩形 11"/>
            <p:cNvSpPr/>
            <p:nvPr/>
          </p:nvSpPr>
          <p:spPr>
            <a:xfrm>
              <a:off x="2382838" y="4832350"/>
              <a:ext cx="4413250" cy="306388"/>
            </a:xfrm>
            <a:prstGeom prst="roundRect">
              <a:avLst/>
            </a:prstGeom>
            <a:solidFill>
              <a:srgbClr val="7F532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endParaRPr lang="zh-CN" altLang="en-US" sz="2400" b="1">
                <a:latin typeface="仓耳今楷05-6763 W05" panose="02020400000000000000" pitchFamily="18" charset="-122"/>
                <a:ea typeface="仓耳今楷05-6763 W05" panose="02020400000000000000" pitchFamily="18" charset="-122"/>
              </a:endParaRPr>
            </a:p>
          </p:txBody>
        </p:sp>
        <p:sp>
          <p:nvSpPr>
            <p:cNvPr id="20" name="矩形 6"/>
            <p:cNvSpPr>
              <a:spLocks noChangeArrowheads="1"/>
            </p:cNvSpPr>
            <p:nvPr/>
          </p:nvSpPr>
          <p:spPr bwMode="auto">
            <a:xfrm>
              <a:off x="2566988" y="4832350"/>
              <a:ext cx="4044950" cy="306388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创优作业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100</a:t>
              </a:r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21" name="文本框 1"/>
          <p:cNvSpPr txBox="1">
            <a:spLocks noChangeArrowheads="1"/>
          </p:cNvSpPr>
          <p:nvPr/>
        </p:nvSpPr>
        <p:spPr bwMode="auto">
          <a:xfrm>
            <a:off x="683568" y="1025525"/>
            <a:ext cx="7425704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一、在框里填上适当的数，在圆圈里填上适当的运算符号，使等式成立。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/>
        </p:nvGraphicFramePr>
        <p:xfrm>
          <a:off x="729482" y="2223482"/>
          <a:ext cx="2546151" cy="895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23" name="Equation" r:id="rId2" imgW="27736800" imgH="9753600" progId="Equation.DSMT4">
                  <p:embed/>
                </p:oleObj>
              </mc:Choice>
              <mc:Fallback>
                <p:oleObj name="Equation" r:id="rId2" imgW="27736800" imgH="9753600" progId="Equation.DSMT4">
                  <p:embed/>
                  <p:pic>
                    <p:nvPicPr>
                      <p:cNvPr id="0" name="图片 7322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29482" y="2223482"/>
                        <a:ext cx="2546151" cy="895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729482" y="3368586"/>
          <a:ext cx="4727575" cy="895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24" name="Equation" r:id="rId4" imgW="51511200" imgH="9753600" progId="Equation.DSMT4">
                  <p:embed/>
                </p:oleObj>
              </mc:Choice>
              <mc:Fallback>
                <p:oleObj name="Equation" r:id="rId4" imgW="51511200" imgH="9753600" progId="Equation.DSMT4">
                  <p:embed/>
                  <p:pic>
                    <p:nvPicPr>
                      <p:cNvPr id="0" name="图片 7323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29482" y="3368586"/>
                        <a:ext cx="4727575" cy="895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/>
        </p:nvGraphicFramePr>
        <p:xfrm>
          <a:off x="3995936" y="2223482"/>
          <a:ext cx="4784527" cy="895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25" name="Equation" r:id="rId6" imgW="52120800" imgH="9753600" progId="Equation.DSMT4">
                  <p:embed/>
                </p:oleObj>
              </mc:Choice>
              <mc:Fallback>
                <p:oleObj name="Equation" r:id="rId6" imgW="52120800" imgH="9753600" progId="Equation.DSMT4">
                  <p:embed/>
                  <p:pic>
                    <p:nvPicPr>
                      <p:cNvPr id="0" name="图片 7324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995936" y="2223482"/>
                        <a:ext cx="4784527" cy="895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椭圆 11"/>
          <p:cNvSpPr/>
          <p:nvPr/>
        </p:nvSpPr>
        <p:spPr>
          <a:xfrm>
            <a:off x="2249179" y="2407903"/>
            <a:ext cx="554528" cy="554528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6617557" y="2132548"/>
            <a:ext cx="1926078" cy="1077218"/>
            <a:chOff x="6617557" y="2132548"/>
            <a:chExt cx="1926078" cy="1077218"/>
          </a:xfrm>
        </p:grpSpPr>
        <p:sp>
          <p:nvSpPr>
            <p:cNvPr id="29" name="椭圆 28"/>
            <p:cNvSpPr/>
            <p:nvPr/>
          </p:nvSpPr>
          <p:spPr>
            <a:xfrm>
              <a:off x="7303332" y="2393893"/>
              <a:ext cx="554528" cy="554528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6617557" y="2132548"/>
              <a:ext cx="554528" cy="107721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7989107" y="2132548"/>
              <a:ext cx="554528" cy="107721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093269" y="3277652"/>
            <a:ext cx="1926078" cy="1077218"/>
            <a:chOff x="6769957" y="2284948"/>
            <a:chExt cx="1926078" cy="1077218"/>
          </a:xfrm>
        </p:grpSpPr>
        <p:sp>
          <p:nvSpPr>
            <p:cNvPr id="33" name="椭圆 32"/>
            <p:cNvSpPr/>
            <p:nvPr/>
          </p:nvSpPr>
          <p:spPr>
            <a:xfrm>
              <a:off x="7455732" y="2546293"/>
              <a:ext cx="554528" cy="554528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6769957" y="2284948"/>
              <a:ext cx="554528" cy="107721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8141507" y="2284948"/>
              <a:ext cx="554528" cy="1077218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8" name="文本框 37"/>
          <p:cNvSpPr txBox="1">
            <a:spLocks noChangeArrowheads="1"/>
          </p:cNvSpPr>
          <p:nvPr/>
        </p:nvSpPr>
        <p:spPr bwMode="auto">
          <a:xfrm>
            <a:off x="2317686" y="2347307"/>
            <a:ext cx="41751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6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+</a:t>
            </a:r>
            <a:endParaRPr lang="zh-CN" altLang="en-US" sz="36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9" name="文本框 38"/>
          <p:cNvSpPr txBox="1">
            <a:spLocks noChangeArrowheads="1"/>
          </p:cNvSpPr>
          <p:nvPr/>
        </p:nvSpPr>
        <p:spPr bwMode="auto">
          <a:xfrm>
            <a:off x="7371839" y="2314731"/>
            <a:ext cx="41751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6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+</a:t>
            </a:r>
            <a:endParaRPr lang="zh-CN" altLang="en-US" sz="36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0" name="文本框 39"/>
          <p:cNvSpPr txBox="1">
            <a:spLocks noChangeArrowheads="1"/>
          </p:cNvSpPr>
          <p:nvPr/>
        </p:nvSpPr>
        <p:spPr bwMode="auto">
          <a:xfrm>
            <a:off x="3847551" y="3492411"/>
            <a:ext cx="41751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6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+</a:t>
            </a:r>
            <a:endParaRPr lang="zh-CN" altLang="en-US" sz="36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22" name="对象 21"/>
          <p:cNvGraphicFramePr>
            <a:graphicFrameLocks noChangeAspect="1"/>
          </p:cNvGraphicFramePr>
          <p:nvPr/>
        </p:nvGraphicFramePr>
        <p:xfrm>
          <a:off x="6742592" y="2246962"/>
          <a:ext cx="323912" cy="895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26" name="Equation" r:id="rId8" imgW="3352800" imgH="9753600" progId="Equation.DSMT4">
                  <p:embed/>
                </p:oleObj>
              </mc:Choice>
              <mc:Fallback>
                <p:oleObj name="Equation" r:id="rId8" imgW="3352800" imgH="9753600" progId="Equation.DSMT4">
                  <p:embed/>
                  <p:pic>
                    <p:nvPicPr>
                      <p:cNvPr id="0" name="图片 7325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742592" y="2246962"/>
                        <a:ext cx="323912" cy="895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对象 22"/>
          <p:cNvGraphicFramePr>
            <a:graphicFrameLocks noChangeAspect="1"/>
          </p:cNvGraphicFramePr>
          <p:nvPr/>
        </p:nvGraphicFramePr>
        <p:xfrm>
          <a:off x="8125075" y="2266827"/>
          <a:ext cx="294119" cy="8556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27" name="Equation" r:id="rId10" imgW="3352800" imgH="9753600" progId="Equation.DSMT4">
                  <p:embed/>
                </p:oleObj>
              </mc:Choice>
              <mc:Fallback>
                <p:oleObj name="Equation" r:id="rId10" imgW="3352800" imgH="9753600" progId="Equation.DSMT4">
                  <p:embed/>
                  <p:pic>
                    <p:nvPicPr>
                      <p:cNvPr id="0" name="图片 7326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8125075" y="2266827"/>
                        <a:ext cx="294119" cy="8556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" name="对象 42"/>
          <p:cNvGraphicFramePr>
            <a:graphicFrameLocks noChangeAspect="1"/>
          </p:cNvGraphicFramePr>
          <p:nvPr/>
        </p:nvGraphicFramePr>
        <p:xfrm>
          <a:off x="3187700" y="3368675"/>
          <a:ext cx="355600" cy="895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28" name="Equation" r:id="rId12" imgW="3657600" imgH="9753600" progId="Equation.DSMT4">
                  <p:embed/>
                </p:oleObj>
              </mc:Choice>
              <mc:Fallback>
                <p:oleObj name="Equation" r:id="rId12" imgW="3657600" imgH="9753600" progId="Equation.DSMT4">
                  <p:embed/>
                  <p:pic>
                    <p:nvPicPr>
                      <p:cNvPr id="0" name="对象 21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3187700" y="3368675"/>
                        <a:ext cx="355600" cy="895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" name="对象 43"/>
          <p:cNvGraphicFramePr>
            <a:graphicFrameLocks noChangeAspect="1"/>
          </p:cNvGraphicFramePr>
          <p:nvPr/>
        </p:nvGraphicFramePr>
        <p:xfrm>
          <a:off x="4585212" y="3388451"/>
          <a:ext cx="294119" cy="8556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29" name="Equation" r:id="rId14" imgW="3352800" imgH="9753600" progId="Equation.DSMT4">
                  <p:embed/>
                </p:oleObj>
              </mc:Choice>
              <mc:Fallback>
                <p:oleObj name="Equation" r:id="rId14" imgW="3352800" imgH="9753600" progId="Equation.DSMT4">
                  <p:embed/>
                  <p:pic>
                    <p:nvPicPr>
                      <p:cNvPr id="0" name="对象 22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4585212" y="3388451"/>
                        <a:ext cx="294119" cy="8556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4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382838" y="4832350"/>
            <a:ext cx="4413250" cy="306388"/>
            <a:chOff x="2382838" y="4832350"/>
            <a:chExt cx="4413250" cy="306388"/>
          </a:xfrm>
          <a:effectLst>
            <a:outerShdw blurRad="63500" algn="ctr" rotWithShape="0">
              <a:prstClr val="black">
                <a:alpha val="40000"/>
              </a:prstClr>
            </a:outerShdw>
          </a:effectLst>
        </p:grpSpPr>
        <p:sp>
          <p:nvSpPr>
            <p:cNvPr id="3" name="圆角矩形 11"/>
            <p:cNvSpPr/>
            <p:nvPr/>
          </p:nvSpPr>
          <p:spPr>
            <a:xfrm>
              <a:off x="2382838" y="4832350"/>
              <a:ext cx="4413250" cy="306388"/>
            </a:xfrm>
            <a:prstGeom prst="roundRect">
              <a:avLst/>
            </a:prstGeom>
            <a:solidFill>
              <a:srgbClr val="7F532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endParaRPr lang="zh-CN" altLang="en-US" sz="2400" b="1">
                <a:latin typeface="仓耳今楷05-6763 W05" panose="02020400000000000000" pitchFamily="18" charset="-122"/>
                <a:ea typeface="仓耳今楷05-6763 W05" panose="02020400000000000000" pitchFamily="18" charset="-122"/>
              </a:endParaRPr>
            </a:p>
          </p:txBody>
        </p:sp>
        <p:sp>
          <p:nvSpPr>
            <p:cNvPr id="4" name="矩形 6"/>
            <p:cNvSpPr>
              <a:spLocks noChangeArrowheads="1"/>
            </p:cNvSpPr>
            <p:nvPr/>
          </p:nvSpPr>
          <p:spPr bwMode="auto">
            <a:xfrm>
              <a:off x="2566988" y="4832350"/>
              <a:ext cx="4044950" cy="306388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创优作业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100</a:t>
              </a:r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5" name="文本框 1"/>
          <p:cNvSpPr txBox="1">
            <a:spLocks noChangeArrowheads="1"/>
          </p:cNvSpPr>
          <p:nvPr/>
        </p:nvSpPr>
        <p:spPr bwMode="auto">
          <a:xfrm>
            <a:off x="674688" y="1166813"/>
            <a:ext cx="595227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二、用简便方法计算下面各题。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6" name="对象 2"/>
          <p:cNvGraphicFramePr>
            <a:graphicFrameLocks noChangeAspect="1"/>
          </p:cNvGraphicFramePr>
          <p:nvPr/>
        </p:nvGraphicFramePr>
        <p:xfrm>
          <a:off x="1043608" y="1988084"/>
          <a:ext cx="1661097" cy="9342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2" name="Equation" r:id="rId1" imgW="17373600" imgH="9753600" progId="Equation.DSMT4">
                  <p:embed/>
                </p:oleObj>
              </mc:Choice>
              <mc:Fallback>
                <p:oleObj name="Equation" r:id="rId1" imgW="17373600" imgH="9753600" progId="Equation.DSMT4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3608" y="1988084"/>
                        <a:ext cx="1661097" cy="9342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/>
        </p:nvGraphicFramePr>
        <p:xfrm>
          <a:off x="2632472" y="1962150"/>
          <a:ext cx="787400" cy="935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3" name="Equation" r:id="rId3" imgW="8229600" imgH="9753600" progId="Equation.DSMT4">
                  <p:embed/>
                </p:oleObj>
              </mc:Choice>
              <mc:Fallback>
                <p:oleObj name="Equation" r:id="rId3" imgW="8229600" imgH="975360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2472" y="1962150"/>
                        <a:ext cx="787400" cy="935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5"/>
          <p:cNvGraphicFramePr>
            <a:graphicFrameLocks noChangeAspect="1"/>
          </p:cNvGraphicFramePr>
          <p:nvPr/>
        </p:nvGraphicFramePr>
        <p:xfrm>
          <a:off x="4520046" y="2006782"/>
          <a:ext cx="2242202" cy="9043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4" name="Equation" r:id="rId5" imgW="977265" imgH="393700" progId="Equation.DSMT4">
                  <p:embed/>
                </p:oleObj>
              </mc:Choice>
              <mc:Fallback>
                <p:oleObj name="Equation" r:id="rId5" imgW="977265" imgH="393700" progId="Equation.DSMT4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0046" y="2006782"/>
                        <a:ext cx="2242202" cy="90435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/>
          <p:cNvGraphicFramePr>
            <a:graphicFrameLocks noChangeAspect="1"/>
          </p:cNvGraphicFramePr>
          <p:nvPr/>
        </p:nvGraphicFramePr>
        <p:xfrm>
          <a:off x="6778199" y="1955017"/>
          <a:ext cx="962153" cy="9043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5" name="Equation" r:id="rId7" imgW="419100" imgH="393700" progId="Equation.DSMT4">
                  <p:embed/>
                </p:oleObj>
              </mc:Choice>
              <mc:Fallback>
                <p:oleObj name="Equation" r:id="rId7" imgW="419100" imgH="393700" progId="Equation.DSMT4">
                  <p:embed/>
                  <p:pic>
                    <p:nvPicPr>
                      <p:cNvPr id="0" name="对象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78199" y="1955017"/>
                        <a:ext cx="962153" cy="9043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11"/>
          <p:cNvGraphicFramePr>
            <a:graphicFrameLocks noChangeAspect="1"/>
          </p:cNvGraphicFramePr>
          <p:nvPr/>
        </p:nvGraphicFramePr>
        <p:xfrm>
          <a:off x="1028918" y="3135354"/>
          <a:ext cx="1804973" cy="9903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6" name="Equation" r:id="rId9" imgW="18897600" imgH="10363200" progId="Equation.DSMT4">
                  <p:embed/>
                </p:oleObj>
              </mc:Choice>
              <mc:Fallback>
                <p:oleObj name="Equation" r:id="rId9" imgW="18897600" imgH="10363200" progId="Equation.DSMT4">
                  <p:embed/>
                  <p:pic>
                    <p:nvPicPr>
                      <p:cNvPr id="0" name="对象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8918" y="3135354"/>
                        <a:ext cx="1804973" cy="99030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/>
          <p:cNvGraphicFramePr>
            <a:graphicFrameLocks noChangeAspect="1"/>
          </p:cNvGraphicFramePr>
          <p:nvPr/>
        </p:nvGraphicFramePr>
        <p:xfrm>
          <a:off x="2796692" y="3107189"/>
          <a:ext cx="787062" cy="9332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7" name="Equation" r:id="rId11" imgW="8229600" imgH="9753600" progId="Equation.DSMT4">
                  <p:embed/>
                </p:oleObj>
              </mc:Choice>
              <mc:Fallback>
                <p:oleObj name="Equation" r:id="rId11" imgW="8229600" imgH="9753600" progId="Equation.DSMT4">
                  <p:embed/>
                  <p:pic>
                    <p:nvPicPr>
                      <p:cNvPr id="0" name="对象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96692" y="3107189"/>
                        <a:ext cx="787062" cy="93325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3"/>
          <p:cNvGraphicFramePr>
            <a:graphicFrameLocks noChangeAspect="1"/>
          </p:cNvGraphicFramePr>
          <p:nvPr/>
        </p:nvGraphicFramePr>
        <p:xfrm>
          <a:off x="4520046" y="3190761"/>
          <a:ext cx="2010508" cy="9024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8" name="Equation" r:id="rId13" imgW="21031200" imgH="9448800" progId="Equation.DSMT4">
                  <p:embed/>
                </p:oleObj>
              </mc:Choice>
              <mc:Fallback>
                <p:oleObj name="Equation" r:id="rId13" imgW="21031200" imgH="9448800" progId="Equation.DSMT4">
                  <p:embed/>
                  <p:pic>
                    <p:nvPicPr>
                      <p:cNvPr id="0" name="对象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0046" y="3190761"/>
                        <a:ext cx="2010508" cy="90248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/>
          <p:cNvGraphicFramePr>
            <a:graphicFrameLocks noChangeAspect="1"/>
          </p:cNvGraphicFramePr>
          <p:nvPr/>
        </p:nvGraphicFramePr>
        <p:xfrm>
          <a:off x="6571824" y="3179562"/>
          <a:ext cx="583072" cy="9043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9" name="Equation" r:id="rId15" imgW="254000" imgH="393700" progId="Equation.DSMT4">
                  <p:embed/>
                </p:oleObj>
              </mc:Choice>
              <mc:Fallback>
                <p:oleObj name="Equation" r:id="rId15" imgW="254000" imgH="393700" progId="Equation.DSMT4">
                  <p:embed/>
                  <p:pic>
                    <p:nvPicPr>
                      <p:cNvPr id="0" name="对象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71824" y="3179562"/>
                        <a:ext cx="583072" cy="9043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文本框 1"/>
          <p:cNvSpPr txBox="1">
            <a:spLocks noChangeArrowheads="1"/>
          </p:cNvSpPr>
          <p:nvPr/>
        </p:nvSpPr>
        <p:spPr bwMode="auto">
          <a:xfrm>
            <a:off x="377825" y="679450"/>
            <a:ext cx="8416925" cy="1943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三、外滩公园的绿化区中花卉有   公顷，景观林有   公顷，草地有     公顷。外滩公园的绿化区总面积有多少公顷？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29699" name="对象 2"/>
          <p:cNvGraphicFramePr>
            <a:graphicFrameLocks noChangeAspect="1"/>
          </p:cNvGraphicFramePr>
          <p:nvPr/>
        </p:nvGraphicFramePr>
        <p:xfrm>
          <a:off x="6300192" y="564530"/>
          <a:ext cx="3302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3" name="Equation" r:id="rId1" imgW="139700" imgH="393700" progId="Equation.DSMT4">
                  <p:embed/>
                </p:oleObj>
              </mc:Choice>
              <mc:Fallback>
                <p:oleObj name="Equation" r:id="rId1" imgW="139700" imgH="393700" progId="Equation.DSMT4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0192" y="564530"/>
                        <a:ext cx="330200" cy="927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0" name="对象 3"/>
          <p:cNvGraphicFramePr>
            <a:graphicFrameLocks noChangeAspect="1"/>
          </p:cNvGraphicFramePr>
          <p:nvPr/>
        </p:nvGraphicFramePr>
        <p:xfrm>
          <a:off x="1295045" y="1187897"/>
          <a:ext cx="360362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4" name="Equation" r:id="rId3" imgW="152400" imgH="393700" progId="Equation.DSMT4">
                  <p:embed/>
                </p:oleObj>
              </mc:Choice>
              <mc:Fallback>
                <p:oleObj name="Equation" r:id="rId3" imgW="152400" imgH="3937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045" y="1187897"/>
                        <a:ext cx="360362" cy="927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1" name="对象 4"/>
          <p:cNvGraphicFramePr>
            <a:graphicFrameLocks noChangeAspect="1"/>
          </p:cNvGraphicFramePr>
          <p:nvPr/>
        </p:nvGraphicFramePr>
        <p:xfrm>
          <a:off x="4094162" y="1249090"/>
          <a:ext cx="477838" cy="928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5" name="Equation" r:id="rId5" imgW="203200" imgH="393700" progId="Equation.DSMT4">
                  <p:embed/>
                </p:oleObj>
              </mc:Choice>
              <mc:Fallback>
                <p:oleObj name="Equation" r:id="rId5" imgW="203200" imgH="39370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94162" y="1249090"/>
                        <a:ext cx="477838" cy="928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/>
        </p:nvGraphicFramePr>
        <p:xfrm>
          <a:off x="2987675" y="3003798"/>
          <a:ext cx="3452813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6" name="Equation" r:id="rId7" imgW="1459865" imgH="393700" progId="Equation.DSMT4">
                  <p:embed/>
                </p:oleObj>
              </mc:Choice>
              <mc:Fallback>
                <p:oleObj name="Equation" r:id="rId7" imgW="1459865" imgH="393700" progId="Equation.DSMT4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675" y="3003798"/>
                        <a:ext cx="3452813" cy="927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组合 6"/>
          <p:cNvGrpSpPr/>
          <p:nvPr/>
        </p:nvGrpSpPr>
        <p:grpSpPr>
          <a:xfrm>
            <a:off x="2382838" y="4832350"/>
            <a:ext cx="4413250" cy="306388"/>
            <a:chOff x="2382838" y="4832350"/>
            <a:chExt cx="4413250" cy="306388"/>
          </a:xfrm>
          <a:effectLst>
            <a:outerShdw blurRad="63500" algn="ctr" rotWithShape="0">
              <a:prstClr val="black">
                <a:alpha val="40000"/>
              </a:prstClr>
            </a:outerShdw>
          </a:effectLst>
        </p:grpSpPr>
        <p:sp>
          <p:nvSpPr>
            <p:cNvPr id="8" name="圆角矩形 11"/>
            <p:cNvSpPr/>
            <p:nvPr/>
          </p:nvSpPr>
          <p:spPr>
            <a:xfrm>
              <a:off x="2382838" y="4832350"/>
              <a:ext cx="4413250" cy="306388"/>
            </a:xfrm>
            <a:prstGeom prst="roundRect">
              <a:avLst/>
            </a:prstGeom>
            <a:solidFill>
              <a:srgbClr val="7F532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62500" lnSpcReduction="20000"/>
            </a:bodyPr>
            <a:lstStyle/>
            <a:p>
              <a:pPr algn="ctr">
                <a:defRPr/>
              </a:pPr>
              <a:endParaRPr lang="zh-CN" altLang="en-US" sz="2400" b="1">
                <a:latin typeface="仓耳今楷05-6763 W05" panose="02020400000000000000" pitchFamily="18" charset="-122"/>
                <a:ea typeface="仓耳今楷05-6763 W05" panose="02020400000000000000" pitchFamily="18" charset="-122"/>
              </a:endParaRPr>
            </a:p>
          </p:txBody>
        </p:sp>
        <p:sp>
          <p:nvSpPr>
            <p:cNvPr id="9" name="矩形 6"/>
            <p:cNvSpPr>
              <a:spLocks noChangeArrowheads="1"/>
            </p:cNvSpPr>
            <p:nvPr/>
          </p:nvSpPr>
          <p:spPr bwMode="auto">
            <a:xfrm>
              <a:off x="2566988" y="4832350"/>
              <a:ext cx="4044950" cy="306388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创优作业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100</a:t>
              </a:r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graphicFrame>
        <p:nvGraphicFramePr>
          <p:cNvPr id="10" name="对象 9"/>
          <p:cNvGraphicFramePr>
            <a:graphicFrameLocks noChangeAspect="1"/>
          </p:cNvGraphicFramePr>
          <p:nvPr/>
        </p:nvGraphicFramePr>
        <p:xfrm>
          <a:off x="1619672" y="3867894"/>
          <a:ext cx="6245225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7" name="Equation" r:id="rId9" imgW="63398400" imgH="9448800" progId="Equation.DSMT4">
                  <p:embed/>
                </p:oleObj>
              </mc:Choice>
              <mc:Fallback>
                <p:oleObj name="Equation" r:id="rId9" imgW="63398400" imgH="9448800" progId="Equation.DSMT4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672" y="3867894"/>
                        <a:ext cx="6245225" cy="927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1874</Words>
  <Application>WPS 演示</Application>
  <PresentationFormat>全屏显示(16:9)</PresentationFormat>
  <Paragraphs>693</Paragraphs>
  <Slides>24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41</vt:i4>
      </vt:variant>
      <vt:variant>
        <vt:lpstr>幻灯片标题</vt:lpstr>
      </vt:variant>
      <vt:variant>
        <vt:i4>24</vt:i4>
      </vt:variant>
    </vt:vector>
  </HeadingPairs>
  <TitlesOfParts>
    <vt:vector size="79" baseType="lpstr">
      <vt:lpstr>Arial</vt:lpstr>
      <vt:lpstr>宋体</vt:lpstr>
      <vt:lpstr>Wingdings</vt:lpstr>
      <vt:lpstr>等线</vt:lpstr>
      <vt:lpstr>等线 Light</vt:lpstr>
      <vt:lpstr>Times New Roman</vt:lpstr>
      <vt:lpstr>楷体</vt:lpstr>
      <vt:lpstr>字魂115号-刀刀体</vt:lpstr>
      <vt:lpstr>黑体</vt:lpstr>
      <vt:lpstr>楷体_GB2312</vt:lpstr>
      <vt:lpstr>微软雅黑</vt:lpstr>
      <vt:lpstr>Arial Unicode MS</vt:lpstr>
      <vt:lpstr>仓耳今楷05-6763 W05</vt:lpstr>
      <vt:lpstr>自定义设计方案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nk</cp:lastModifiedBy>
  <cp:revision>258</cp:revision>
  <dcterms:created xsi:type="dcterms:W3CDTF">2015-08-27T07:30:00Z</dcterms:created>
  <dcterms:modified xsi:type="dcterms:W3CDTF">2023-10-31T09:43:05Z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D98E54C9DD1B49D88E3BD975FA90A0C8</vt:lpwstr>
  </property>
</Properties>
</file>