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682" r:id="rId2"/>
    <p:sldId id="811" r:id="rId3"/>
    <p:sldId id="743" r:id="rId4"/>
    <p:sldId id="814" r:id="rId5"/>
    <p:sldId id="894" r:id="rId6"/>
    <p:sldId id="909" r:id="rId7"/>
    <p:sldId id="895" r:id="rId8"/>
    <p:sldId id="896" r:id="rId9"/>
    <p:sldId id="897" r:id="rId10"/>
    <p:sldId id="898" r:id="rId11"/>
    <p:sldId id="877" r:id="rId12"/>
    <p:sldId id="910" r:id="rId13"/>
    <p:sldId id="900" r:id="rId14"/>
    <p:sldId id="815" r:id="rId15"/>
    <p:sldId id="905" r:id="rId16"/>
    <p:sldId id="911" r:id="rId17"/>
    <p:sldId id="680" r:id="rId18"/>
    <p:sldId id="331" r:id="rId19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76217"/>
    <a:srgbClr val="FF00FF"/>
    <a:srgbClr val="A1C7EA"/>
    <a:srgbClr val="FEF8EA"/>
    <a:srgbClr val="FF9900"/>
    <a:srgbClr val="FF0000"/>
    <a:srgbClr val="8BCD43"/>
    <a:srgbClr val="E8D9F3"/>
    <a:srgbClr val="C39C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3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2026/6/4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image" Target="../media/image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一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78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795978" y="214046"/>
            <a:ext cx="5115296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创设情境，引入新课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79102" y="195571"/>
            <a:ext cx="4810496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合作探究，获取新知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78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2026/6/4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75385" y="473343"/>
            <a:ext cx="5166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巩固练习，综合应用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5" y="1169180"/>
            <a:ext cx="5100418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59" r:id="rId6"/>
    <p:sldLayoutId id="2147483661" r:id="rId7"/>
    <p:sldLayoutId id="2147483660" r:id="rId8"/>
    <p:sldLayoutId id="2147483658" r:id="rId9"/>
    <p:sldLayoutId id="2147483651" r:id="rId10"/>
    <p:sldLayoutId id="2147483654" r:id="rId11"/>
    <p:sldLayoutId id="2147483662" r:id="rId12"/>
    <p:sldLayoutId id="2147483656" r:id="rId13"/>
    <p:sldLayoutId id="2147483663" r:id="rId14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7372" y="2925146"/>
            <a:ext cx="9342750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用有序数对确定位置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693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确定位置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841692" y="1366682"/>
            <a:ext cx="10277874" cy="4735540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1128421" y="1446258"/>
            <a:ext cx="9751076" cy="45348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1. </a:t>
            </a:r>
            <a:r>
              <a:rPr lang="zh-CN" altLang="en-US" sz="2800" dirty="0"/>
              <a:t>在具体情境中认识列、行的定义，初步理解数对的含义，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CN" altLang="en-US" sz="2800" dirty="0"/>
              <a:t>    会用有序数对表示具体情境中物体的位置；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2. </a:t>
            </a:r>
            <a:r>
              <a:rPr lang="zh-CN" altLang="en-US" sz="2800" dirty="0"/>
              <a:t>理解方格纸上数对的含义，能在平面内用有序数对表示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物体的位置，知道方格纸上对应数对的位置；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3. </a:t>
            </a:r>
            <a:r>
              <a:rPr lang="zh-CN" altLang="en-US" sz="2800" dirty="0"/>
              <a:t>经历观察、操作、想象、猜测、分析和推理等过程，积累 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活动经验，提高学生的空间想象力和推理能力，进一步</a:t>
            </a:r>
            <a:endParaRPr lang="en-US" altLang="zh-CN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2800" dirty="0"/>
              <a:t>    </a:t>
            </a:r>
            <a:r>
              <a:rPr lang="zh-CN" altLang="en-US" sz="2800" dirty="0"/>
              <a:t>发展空间观念和几何直观。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AD6A1E4-337E-DB57-2CA6-18706FB55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196" y="1234230"/>
            <a:ext cx="7295667" cy="4261686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93CA16C-7988-C6E7-A8F9-90619B461790}"/>
              </a:ext>
            </a:extLst>
          </p:cNvPr>
          <p:cNvSpPr/>
          <p:nvPr/>
        </p:nvSpPr>
        <p:spPr>
          <a:xfrm>
            <a:off x="6383304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张亮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67D38377-213F-29D6-1B82-2ACDCEEA0F59}"/>
              </a:ext>
            </a:extLst>
          </p:cNvPr>
          <p:cNvSpPr/>
          <p:nvPr/>
        </p:nvSpPr>
        <p:spPr>
          <a:xfrm>
            <a:off x="5235639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周明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EA13EDC-2FEF-207D-C829-44FD1DAB3B10}"/>
              </a:ext>
            </a:extLst>
          </p:cNvPr>
          <p:cNvSpPr/>
          <p:nvPr/>
        </p:nvSpPr>
        <p:spPr>
          <a:xfrm>
            <a:off x="6383304" y="343629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孙芳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CD00996-8AC2-8D5E-7F9E-81DC67CC0937}"/>
              </a:ext>
            </a:extLst>
          </p:cNvPr>
          <p:cNvSpPr/>
          <p:nvPr/>
        </p:nvSpPr>
        <p:spPr>
          <a:xfrm>
            <a:off x="6131377" y="4341366"/>
            <a:ext cx="900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李小冬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6A2961B-3E8C-5091-7124-1293A5111E40}"/>
              </a:ext>
            </a:extLst>
          </p:cNvPr>
          <p:cNvSpPr/>
          <p:nvPr/>
        </p:nvSpPr>
        <p:spPr>
          <a:xfrm>
            <a:off x="8585328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赵雪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3B95871-EF5C-5DD5-8619-C80F04AC99F3}"/>
              </a:ext>
            </a:extLst>
          </p:cNvPr>
          <p:cNvSpPr/>
          <p:nvPr/>
        </p:nvSpPr>
        <p:spPr>
          <a:xfrm>
            <a:off x="7456324" y="222331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王艳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E0BD2CF-25FC-C49F-5DF7-DCB4FC15282C}"/>
              </a:ext>
            </a:extLst>
          </p:cNvPr>
          <p:cNvGrpSpPr/>
          <p:nvPr/>
        </p:nvGrpSpPr>
        <p:grpSpPr>
          <a:xfrm>
            <a:off x="392030" y="1282110"/>
            <a:ext cx="4851771" cy="1391106"/>
            <a:chOff x="382699" y="1282110"/>
            <a:chExt cx="4851771" cy="1391106"/>
          </a:xfrm>
        </p:grpSpPr>
        <p:sp>
          <p:nvSpPr>
            <p:cNvPr id="38" name="对话气泡: 圆角矩形 37">
              <a:extLst>
                <a:ext uri="{FF2B5EF4-FFF2-40B4-BE49-F238E27FC236}">
                  <a16:creationId xmlns:a16="http://schemas.microsoft.com/office/drawing/2014/main" id="{D8875B98-D3F7-61D9-2770-CDE686096245}"/>
                </a:ext>
              </a:extLst>
            </p:cNvPr>
            <p:cNvSpPr/>
            <p:nvPr/>
          </p:nvSpPr>
          <p:spPr>
            <a:xfrm>
              <a:off x="2052731" y="1400580"/>
              <a:ext cx="3181739" cy="1272636"/>
            </a:xfrm>
            <a:prstGeom prst="wedgeRoundRectCallout">
              <a:avLst>
                <a:gd name="adj1" fmla="val -59543"/>
                <a:gd name="adj2" fmla="val -21082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</a:rPr>
                <a:t>你知道张亮的位置在哪儿吗？</a:t>
              </a:r>
            </a:p>
          </p:txBody>
        </p:sp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6265C7E0-D9E3-3D3F-1D4C-15CE522BB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2699" y="1282110"/>
              <a:ext cx="1349531" cy="1360284"/>
            </a:xfrm>
            <a:prstGeom prst="rect">
              <a:avLst/>
            </a:prstGeom>
          </p:spPr>
        </p:pic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D23BBDA0-EF51-531F-82F0-440048FB3472}"/>
              </a:ext>
            </a:extLst>
          </p:cNvPr>
          <p:cNvSpPr txBox="1"/>
          <p:nvPr/>
        </p:nvSpPr>
        <p:spPr>
          <a:xfrm>
            <a:off x="690616" y="2988974"/>
            <a:ext cx="365745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dirty="0">
                <a:latin typeface="+mj-lt"/>
                <a:ea typeface="+mj-ea"/>
              </a:rPr>
              <a:t>张亮在孙芳的后面，</a:t>
            </a:r>
            <a:endParaRPr lang="zh-CN" altLang="en-US" sz="3000" dirty="0">
              <a:latin typeface="+mn-lt"/>
              <a:ea typeface="+mj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1E9E867-66D0-5DDE-5C58-C4A6F999194D}"/>
              </a:ext>
            </a:extLst>
          </p:cNvPr>
          <p:cNvSpPr txBox="1"/>
          <p:nvPr/>
        </p:nvSpPr>
        <p:spPr>
          <a:xfrm>
            <a:off x="690616" y="3692537"/>
            <a:ext cx="365745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dirty="0">
                <a:latin typeface="+mj-lt"/>
                <a:ea typeface="+mj-ea"/>
              </a:rPr>
              <a:t>张亮在周明的左边，</a:t>
            </a:r>
            <a:endParaRPr lang="zh-CN" altLang="en-US" sz="3000" dirty="0">
              <a:latin typeface="+mn-lt"/>
              <a:ea typeface="+mj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E4CEEEB-7008-A0BC-798C-486963C262CE}"/>
              </a:ext>
            </a:extLst>
          </p:cNvPr>
          <p:cNvSpPr txBox="1"/>
          <p:nvPr/>
        </p:nvSpPr>
        <p:spPr>
          <a:xfrm>
            <a:off x="690616" y="4396099"/>
            <a:ext cx="365745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000" b="1" dirty="0">
                <a:latin typeface="+mj-lt"/>
                <a:ea typeface="+mj-ea"/>
              </a:rPr>
              <a:t>张亮在第三排</a:t>
            </a:r>
            <a:r>
              <a:rPr lang="en-US" altLang="zh-CN" sz="3000" b="1" dirty="0">
                <a:latin typeface="+mj-ea"/>
                <a:ea typeface="+mj-ea"/>
              </a:rPr>
              <a:t>……</a:t>
            </a:r>
            <a:endParaRPr lang="zh-CN" altLang="en-US" sz="30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8A22A81E-E3A5-C003-6884-12660B06D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196" y="1234230"/>
            <a:ext cx="7295667" cy="4261686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80368424-3007-2710-B281-7FF383F9F6C2}"/>
              </a:ext>
            </a:extLst>
          </p:cNvPr>
          <p:cNvSpPr/>
          <p:nvPr/>
        </p:nvSpPr>
        <p:spPr>
          <a:xfrm>
            <a:off x="6383304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张亮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89AE0FE-8827-AC9D-18F3-348A8D53418F}"/>
              </a:ext>
            </a:extLst>
          </p:cNvPr>
          <p:cNvSpPr/>
          <p:nvPr/>
        </p:nvSpPr>
        <p:spPr>
          <a:xfrm>
            <a:off x="5235639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周明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14A96F0-8B24-6056-F21F-21DFDD701F16}"/>
              </a:ext>
            </a:extLst>
          </p:cNvPr>
          <p:cNvSpPr/>
          <p:nvPr/>
        </p:nvSpPr>
        <p:spPr>
          <a:xfrm>
            <a:off x="6383304" y="343629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孙芳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6362968-0BD0-189C-7BF9-B12AD0AACED6}"/>
              </a:ext>
            </a:extLst>
          </p:cNvPr>
          <p:cNvSpPr/>
          <p:nvPr/>
        </p:nvSpPr>
        <p:spPr>
          <a:xfrm>
            <a:off x="6131377" y="4341366"/>
            <a:ext cx="900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李小冬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D752512-71A2-41FD-1E28-95A8E27D14D9}"/>
              </a:ext>
            </a:extLst>
          </p:cNvPr>
          <p:cNvSpPr/>
          <p:nvPr/>
        </p:nvSpPr>
        <p:spPr>
          <a:xfrm>
            <a:off x="8585328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赵雪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93F1E3D-1E15-B642-0B48-71EC1820E0E1}"/>
              </a:ext>
            </a:extLst>
          </p:cNvPr>
          <p:cNvSpPr/>
          <p:nvPr/>
        </p:nvSpPr>
        <p:spPr>
          <a:xfrm>
            <a:off x="7456324" y="222331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王艳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7E0F7E2-95C3-8A45-39DF-E562BBB56BCD}"/>
              </a:ext>
            </a:extLst>
          </p:cNvPr>
          <p:cNvSpPr txBox="1"/>
          <p:nvPr/>
        </p:nvSpPr>
        <p:spPr>
          <a:xfrm>
            <a:off x="822514" y="2251314"/>
            <a:ext cx="3260061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>
                <a:solidFill>
                  <a:schemeClr val="tx1"/>
                </a:solidFill>
              </a:rPr>
              <a:t>竖排叫作列，</a:t>
            </a:r>
            <a:endParaRPr lang="en-US" altLang="zh-CN" sz="3000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3000" dirty="0">
                <a:solidFill>
                  <a:schemeClr val="tx1"/>
                </a:solidFill>
              </a:rPr>
              <a:t>确定第几列一般</a:t>
            </a:r>
            <a:endParaRPr lang="en-US" altLang="zh-CN" sz="3000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3000" dirty="0">
                <a:solidFill>
                  <a:schemeClr val="tx1"/>
                </a:solidFill>
              </a:rPr>
              <a:t>是从左往右数</a:t>
            </a:r>
            <a:r>
              <a:rPr lang="en-US" altLang="zh-CN" sz="3000" dirty="0">
                <a:solidFill>
                  <a:schemeClr val="tx1"/>
                </a:solidFill>
              </a:rPr>
              <a:t>.</a:t>
            </a:r>
            <a:endParaRPr lang="zh-CN" altLang="en-US" sz="3000" dirty="0">
              <a:solidFill>
                <a:schemeClr val="tx1"/>
              </a:solidFill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4FA5EF26-6F28-7956-8E1B-D0DCFA0EC09D}"/>
              </a:ext>
            </a:extLst>
          </p:cNvPr>
          <p:cNvCxnSpPr/>
          <p:nvPr/>
        </p:nvCxnSpPr>
        <p:spPr>
          <a:xfrm flipH="1">
            <a:off x="5589033" y="2006082"/>
            <a:ext cx="513184" cy="2705877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50122F0B-6ED8-4A63-B7B4-38D01354621E}"/>
              </a:ext>
            </a:extLst>
          </p:cNvPr>
          <p:cNvCxnSpPr>
            <a:cxnSpLocks/>
          </p:cNvCxnSpPr>
          <p:nvPr/>
        </p:nvCxnSpPr>
        <p:spPr>
          <a:xfrm flipH="1">
            <a:off x="6867329" y="2006082"/>
            <a:ext cx="298577" cy="2668555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F4B4B770-E246-6101-75E2-3717B60C31D9}"/>
              </a:ext>
            </a:extLst>
          </p:cNvPr>
          <p:cNvCxnSpPr>
            <a:cxnSpLocks/>
          </p:cNvCxnSpPr>
          <p:nvPr/>
        </p:nvCxnSpPr>
        <p:spPr>
          <a:xfrm flipH="1">
            <a:off x="7996335" y="2006082"/>
            <a:ext cx="121294" cy="2528596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8A40481F-D188-F127-789C-503800F2CB06}"/>
              </a:ext>
            </a:extLst>
          </p:cNvPr>
          <p:cNvCxnSpPr>
            <a:cxnSpLocks/>
          </p:cNvCxnSpPr>
          <p:nvPr/>
        </p:nvCxnSpPr>
        <p:spPr>
          <a:xfrm>
            <a:off x="9134666" y="2006082"/>
            <a:ext cx="102640" cy="250993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ACE1C52C-1FCF-F5F9-A772-8A0E17F803DD}"/>
              </a:ext>
            </a:extLst>
          </p:cNvPr>
          <p:cNvCxnSpPr>
            <a:cxnSpLocks/>
          </p:cNvCxnSpPr>
          <p:nvPr/>
        </p:nvCxnSpPr>
        <p:spPr>
          <a:xfrm>
            <a:off x="10105050" y="2136710"/>
            <a:ext cx="317244" cy="2341984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81808356-9972-7107-D2B2-8B07D90740F6}"/>
              </a:ext>
            </a:extLst>
          </p:cNvPr>
          <p:cNvCxnSpPr>
            <a:cxnSpLocks/>
          </p:cNvCxnSpPr>
          <p:nvPr/>
        </p:nvCxnSpPr>
        <p:spPr>
          <a:xfrm>
            <a:off x="11066103" y="2024742"/>
            <a:ext cx="578501" cy="2416629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本框 127">
            <a:extLst>
              <a:ext uri="{FF2B5EF4-FFF2-40B4-BE49-F238E27FC236}">
                <a16:creationId xmlns:a16="http://schemas.microsoft.com/office/drawing/2014/main" id="{91B6DCA1-0820-F5D5-F51E-220CBCFEF3CE}"/>
              </a:ext>
            </a:extLst>
          </p:cNvPr>
          <p:cNvSpPr txBox="1"/>
          <p:nvPr/>
        </p:nvSpPr>
        <p:spPr>
          <a:xfrm>
            <a:off x="4606811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9ABA202E-6B8E-6044-8F52-1151574858B8}"/>
              </a:ext>
            </a:extLst>
          </p:cNvPr>
          <p:cNvSpPr txBox="1"/>
          <p:nvPr/>
        </p:nvSpPr>
        <p:spPr>
          <a:xfrm>
            <a:off x="5885105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2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0222671B-7A1F-7AEE-5851-873A9A04A1B3}"/>
              </a:ext>
            </a:extLst>
          </p:cNvPr>
          <p:cNvSpPr txBox="1"/>
          <p:nvPr/>
        </p:nvSpPr>
        <p:spPr>
          <a:xfrm>
            <a:off x="7079424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3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4FD23334-9BBF-B117-BC9A-76DF09F0A903}"/>
              </a:ext>
            </a:extLst>
          </p:cNvPr>
          <p:cNvSpPr txBox="1"/>
          <p:nvPr/>
        </p:nvSpPr>
        <p:spPr>
          <a:xfrm>
            <a:off x="8311067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4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73C6B1C0-DA29-DCF9-5FE6-177D6555B55E}"/>
              </a:ext>
            </a:extLst>
          </p:cNvPr>
          <p:cNvSpPr txBox="1"/>
          <p:nvPr/>
        </p:nvSpPr>
        <p:spPr>
          <a:xfrm>
            <a:off x="9496055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5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82753E62-7749-F301-EBEE-FC023079D5B2}"/>
              </a:ext>
            </a:extLst>
          </p:cNvPr>
          <p:cNvSpPr txBox="1"/>
          <p:nvPr/>
        </p:nvSpPr>
        <p:spPr>
          <a:xfrm>
            <a:off x="10690374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6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F3E9FA91-F645-DA4F-3518-E253BD693B57}"/>
              </a:ext>
            </a:extLst>
          </p:cNvPr>
          <p:cNvSpPr txBox="1"/>
          <p:nvPr/>
        </p:nvSpPr>
        <p:spPr>
          <a:xfrm>
            <a:off x="822514" y="4388024"/>
            <a:ext cx="3260061" cy="1828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>
                <a:solidFill>
                  <a:schemeClr val="tx1"/>
                </a:solidFill>
              </a:rPr>
              <a:t>横排叫作行，</a:t>
            </a:r>
            <a:endParaRPr lang="en-US" altLang="zh-CN" sz="3000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3000" dirty="0">
                <a:solidFill>
                  <a:schemeClr val="tx1"/>
                </a:solidFill>
              </a:rPr>
              <a:t>确定第几行一般</a:t>
            </a:r>
            <a:endParaRPr lang="en-US" altLang="zh-CN" sz="3000" dirty="0">
              <a:solidFill>
                <a:schemeClr val="tx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3000" dirty="0">
                <a:solidFill>
                  <a:schemeClr val="tx1"/>
                </a:solidFill>
              </a:rPr>
              <a:t>是从前往后数</a:t>
            </a:r>
            <a:r>
              <a:rPr lang="en-US" altLang="zh-CN" sz="3000" dirty="0">
                <a:solidFill>
                  <a:schemeClr val="tx1"/>
                </a:solidFill>
              </a:rPr>
              <a:t>.</a:t>
            </a:r>
            <a:endParaRPr lang="zh-CN" altLang="en-US" sz="3000" dirty="0">
              <a:solidFill>
                <a:schemeClr val="tx1"/>
              </a:solidFill>
            </a:endParaRPr>
          </a:p>
        </p:txBody>
      </p:sp>
      <p:cxnSp>
        <p:nvCxnSpPr>
          <p:cNvPr id="139" name="直接连接符 138">
            <a:extLst>
              <a:ext uri="{FF2B5EF4-FFF2-40B4-BE49-F238E27FC236}">
                <a16:creationId xmlns:a16="http://schemas.microsoft.com/office/drawing/2014/main" id="{3D4B4A6C-BD97-4187-4D63-076F482D01F1}"/>
              </a:ext>
            </a:extLst>
          </p:cNvPr>
          <p:cNvCxnSpPr>
            <a:cxnSpLocks/>
          </p:cNvCxnSpPr>
          <p:nvPr/>
        </p:nvCxnSpPr>
        <p:spPr>
          <a:xfrm>
            <a:off x="4869173" y="4488027"/>
            <a:ext cx="681275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接连接符 140">
            <a:extLst>
              <a:ext uri="{FF2B5EF4-FFF2-40B4-BE49-F238E27FC236}">
                <a16:creationId xmlns:a16="http://schemas.microsoft.com/office/drawing/2014/main" id="{9B6602FB-9892-967E-3800-8A05B3A8869B}"/>
              </a:ext>
            </a:extLst>
          </p:cNvPr>
          <p:cNvCxnSpPr>
            <a:cxnSpLocks/>
          </p:cNvCxnSpPr>
          <p:nvPr/>
        </p:nvCxnSpPr>
        <p:spPr>
          <a:xfrm>
            <a:off x="4897166" y="3722920"/>
            <a:ext cx="681275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接连接符 142">
            <a:extLst>
              <a:ext uri="{FF2B5EF4-FFF2-40B4-BE49-F238E27FC236}">
                <a16:creationId xmlns:a16="http://schemas.microsoft.com/office/drawing/2014/main" id="{4C68E10A-9CE2-BBFA-7D83-8DD40E5D4712}"/>
              </a:ext>
            </a:extLst>
          </p:cNvPr>
          <p:cNvCxnSpPr>
            <a:cxnSpLocks/>
          </p:cNvCxnSpPr>
          <p:nvPr/>
        </p:nvCxnSpPr>
        <p:spPr>
          <a:xfrm>
            <a:off x="5009136" y="3181743"/>
            <a:ext cx="6696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接连接符 143">
            <a:extLst>
              <a:ext uri="{FF2B5EF4-FFF2-40B4-BE49-F238E27FC236}">
                <a16:creationId xmlns:a16="http://schemas.microsoft.com/office/drawing/2014/main" id="{859EA9BD-EFCC-222D-772B-40DC57D08FE0}"/>
              </a:ext>
            </a:extLst>
          </p:cNvPr>
          <p:cNvCxnSpPr>
            <a:cxnSpLocks/>
          </p:cNvCxnSpPr>
          <p:nvPr/>
        </p:nvCxnSpPr>
        <p:spPr>
          <a:xfrm>
            <a:off x="5130432" y="2603245"/>
            <a:ext cx="6444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直接连接符 144">
            <a:extLst>
              <a:ext uri="{FF2B5EF4-FFF2-40B4-BE49-F238E27FC236}">
                <a16:creationId xmlns:a16="http://schemas.microsoft.com/office/drawing/2014/main" id="{2E3E775B-651E-72C3-C698-69057923ACCA}"/>
              </a:ext>
            </a:extLst>
          </p:cNvPr>
          <p:cNvCxnSpPr>
            <a:cxnSpLocks/>
          </p:cNvCxnSpPr>
          <p:nvPr/>
        </p:nvCxnSpPr>
        <p:spPr>
          <a:xfrm>
            <a:off x="5391687" y="1996756"/>
            <a:ext cx="6264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文本框 145">
            <a:extLst>
              <a:ext uri="{FF2B5EF4-FFF2-40B4-BE49-F238E27FC236}">
                <a16:creationId xmlns:a16="http://schemas.microsoft.com/office/drawing/2014/main" id="{ACD7D004-0953-B03F-4CE2-074D1632772C}"/>
              </a:ext>
            </a:extLst>
          </p:cNvPr>
          <p:cNvSpPr txBox="1"/>
          <p:nvPr/>
        </p:nvSpPr>
        <p:spPr>
          <a:xfrm>
            <a:off x="3655089" y="4305001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1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1A6BAA55-0A6A-0AAA-8320-39431A3353D0}"/>
              </a:ext>
            </a:extLst>
          </p:cNvPr>
          <p:cNvSpPr txBox="1"/>
          <p:nvPr/>
        </p:nvSpPr>
        <p:spPr>
          <a:xfrm>
            <a:off x="3748399" y="3595872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2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B1083F23-A2AF-13E8-75E9-2A9138150A9F}"/>
              </a:ext>
            </a:extLst>
          </p:cNvPr>
          <p:cNvSpPr txBox="1"/>
          <p:nvPr/>
        </p:nvSpPr>
        <p:spPr>
          <a:xfrm>
            <a:off x="3851034" y="2905408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3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29241CAF-E721-3C2B-2571-EE2EB1313DA1}"/>
              </a:ext>
            </a:extLst>
          </p:cNvPr>
          <p:cNvSpPr txBox="1"/>
          <p:nvPr/>
        </p:nvSpPr>
        <p:spPr>
          <a:xfrm>
            <a:off x="3962998" y="2317581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4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24148927-94E7-D625-7099-3D36A16ACC21}"/>
              </a:ext>
            </a:extLst>
          </p:cNvPr>
          <p:cNvSpPr txBox="1"/>
          <p:nvPr/>
        </p:nvSpPr>
        <p:spPr>
          <a:xfrm>
            <a:off x="4167494" y="1720771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5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4F17A968-BA08-B1DE-9506-39617961B220}"/>
              </a:ext>
            </a:extLst>
          </p:cNvPr>
          <p:cNvSpPr/>
          <p:nvPr/>
        </p:nvSpPr>
        <p:spPr>
          <a:xfrm>
            <a:off x="793354" y="1286080"/>
            <a:ext cx="1080000" cy="720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rgbClr val="0070C0"/>
                </a:solidFill>
              </a:rPr>
              <a:t>1</a:t>
            </a:r>
            <a:endParaRPr lang="zh-CN" altLang="en-US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28" grpId="0"/>
      <p:bldP spid="129" grpId="0"/>
      <p:bldP spid="130" grpId="0"/>
      <p:bldP spid="131" grpId="0"/>
      <p:bldP spid="132" grpId="0"/>
      <p:bldP spid="133" grpId="0"/>
      <p:bldP spid="137" grpId="0"/>
      <p:bldP spid="146" grpId="0"/>
      <p:bldP spid="147" grpId="0"/>
      <p:bldP spid="148" grpId="0"/>
      <p:bldP spid="149" grpId="0"/>
      <p:bldP spid="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EC09F67-0029-65FA-A60B-0BE4FF4E6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196" y="1234230"/>
            <a:ext cx="7295667" cy="4261686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362D658-3D4B-0C09-AC6E-C1653A685F10}"/>
              </a:ext>
            </a:extLst>
          </p:cNvPr>
          <p:cNvSpPr/>
          <p:nvPr/>
        </p:nvSpPr>
        <p:spPr>
          <a:xfrm>
            <a:off x="6383304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张亮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EAD84AA-B0C6-8B2E-2B32-2DD3674A45FC}"/>
              </a:ext>
            </a:extLst>
          </p:cNvPr>
          <p:cNvSpPr/>
          <p:nvPr/>
        </p:nvSpPr>
        <p:spPr>
          <a:xfrm>
            <a:off x="5235639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周明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39AE5DE-4A1D-E02D-8615-1851CE205115}"/>
              </a:ext>
            </a:extLst>
          </p:cNvPr>
          <p:cNvSpPr/>
          <p:nvPr/>
        </p:nvSpPr>
        <p:spPr>
          <a:xfrm>
            <a:off x="6383304" y="343629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孙芳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C5D9C40-C3EE-CBCE-5468-9A96E6527C2B}"/>
              </a:ext>
            </a:extLst>
          </p:cNvPr>
          <p:cNvSpPr/>
          <p:nvPr/>
        </p:nvSpPr>
        <p:spPr>
          <a:xfrm>
            <a:off x="6131377" y="4341366"/>
            <a:ext cx="900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李小冬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D4B5A6-E565-C2F5-F324-C50D3BFC7EE9}"/>
              </a:ext>
            </a:extLst>
          </p:cNvPr>
          <p:cNvSpPr/>
          <p:nvPr/>
        </p:nvSpPr>
        <p:spPr>
          <a:xfrm>
            <a:off x="8585328" y="282980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赵雪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934BB8C-420E-EA2B-2769-A8BD5FD5A4B7}"/>
              </a:ext>
            </a:extLst>
          </p:cNvPr>
          <p:cNvSpPr/>
          <p:nvPr/>
        </p:nvSpPr>
        <p:spPr>
          <a:xfrm>
            <a:off x="7456324" y="222331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王艳</a:t>
            </a: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4A73ADC5-5CA5-58A6-0031-A778E70EA6EA}"/>
              </a:ext>
            </a:extLst>
          </p:cNvPr>
          <p:cNvSpPr/>
          <p:nvPr/>
        </p:nvSpPr>
        <p:spPr>
          <a:xfrm>
            <a:off x="6351038" y="2541314"/>
            <a:ext cx="782390" cy="78239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5E373AE-BE80-50CA-4A50-22B5B8126618}"/>
              </a:ext>
            </a:extLst>
          </p:cNvPr>
          <p:cNvSpPr txBox="1"/>
          <p:nvPr/>
        </p:nvSpPr>
        <p:spPr>
          <a:xfrm>
            <a:off x="555562" y="534756"/>
            <a:ext cx="3671206" cy="128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张亮在第</a:t>
            </a:r>
            <a:r>
              <a:rPr lang="en-US" altLang="zh-CN" dirty="0"/>
              <a:t>___</a:t>
            </a:r>
            <a:r>
              <a:rPr lang="zh-CN" altLang="en-US" dirty="0"/>
              <a:t>列，</a:t>
            </a:r>
            <a:endParaRPr lang="en-US" altLang="zh-CN" dirty="0"/>
          </a:p>
          <a:p>
            <a:r>
              <a:rPr lang="en-US" altLang="zh-CN" dirty="0"/>
              <a:t>            </a:t>
            </a:r>
            <a:r>
              <a:rPr lang="zh-CN" altLang="en-US" dirty="0"/>
              <a:t>第</a:t>
            </a:r>
            <a:r>
              <a:rPr lang="en-US" altLang="zh-CN" dirty="0"/>
              <a:t>___</a:t>
            </a:r>
            <a:r>
              <a:rPr lang="zh-CN" altLang="en-US" dirty="0"/>
              <a:t>行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60" name="Rectangle 19">
            <a:extLst>
              <a:ext uri="{FF2B5EF4-FFF2-40B4-BE49-F238E27FC236}">
                <a16:creationId xmlns:a16="http://schemas.microsoft.com/office/drawing/2014/main" id="{225C7FC4-B145-64C6-50D2-07119EF40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706" y="537622"/>
            <a:ext cx="386113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2" name="Rectangle 19">
            <a:extLst>
              <a:ext uri="{FF2B5EF4-FFF2-40B4-BE49-F238E27FC236}">
                <a16:creationId xmlns:a16="http://schemas.microsoft.com/office/drawing/2014/main" id="{A8B0D883-1E1E-5E41-459A-F320A43EF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706" y="1162771"/>
            <a:ext cx="386113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9FD3D642-E984-E08F-D04D-B2CB55B80020}"/>
              </a:ext>
            </a:extLst>
          </p:cNvPr>
          <p:cNvSpPr/>
          <p:nvPr/>
        </p:nvSpPr>
        <p:spPr>
          <a:xfrm>
            <a:off x="8506410" y="2606628"/>
            <a:ext cx="782390" cy="78239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C4DAE45-4CF5-4694-C225-31ABE80D21E7}"/>
              </a:ext>
            </a:extLst>
          </p:cNvPr>
          <p:cNvSpPr txBox="1"/>
          <p:nvPr/>
        </p:nvSpPr>
        <p:spPr>
          <a:xfrm>
            <a:off x="555562" y="2064976"/>
            <a:ext cx="3671206" cy="128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赵雪在第</a:t>
            </a:r>
            <a:r>
              <a:rPr lang="en-US" altLang="zh-CN" dirty="0"/>
              <a:t>___</a:t>
            </a:r>
            <a:r>
              <a:rPr lang="zh-CN" altLang="en-US" dirty="0"/>
              <a:t>列，</a:t>
            </a:r>
            <a:endParaRPr lang="en-US" altLang="zh-CN" dirty="0"/>
          </a:p>
          <a:p>
            <a:r>
              <a:rPr lang="en-US" altLang="zh-CN" dirty="0"/>
              <a:t>            </a:t>
            </a:r>
            <a:r>
              <a:rPr lang="zh-CN" altLang="en-US" dirty="0"/>
              <a:t>第</a:t>
            </a:r>
            <a:r>
              <a:rPr lang="en-US" altLang="zh-CN" dirty="0"/>
              <a:t>___</a:t>
            </a:r>
            <a:r>
              <a:rPr lang="zh-CN" altLang="en-US" dirty="0"/>
              <a:t>行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45" name="Rectangle 19">
            <a:extLst>
              <a:ext uri="{FF2B5EF4-FFF2-40B4-BE49-F238E27FC236}">
                <a16:creationId xmlns:a16="http://schemas.microsoft.com/office/drawing/2014/main" id="{E1C77A4E-ECBE-BD91-BFB6-7B4CB03B3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706" y="2067842"/>
            <a:ext cx="386113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6" name="Rectangle 19">
            <a:extLst>
              <a:ext uri="{FF2B5EF4-FFF2-40B4-BE49-F238E27FC236}">
                <a16:creationId xmlns:a16="http://schemas.microsoft.com/office/drawing/2014/main" id="{8E258C22-B70A-0029-362A-9999FDFB9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706" y="2702322"/>
            <a:ext cx="386113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D3CBE80F-E5B7-51BB-0E91-57D687B2F3A5}"/>
              </a:ext>
            </a:extLst>
          </p:cNvPr>
          <p:cNvSpPr/>
          <p:nvPr/>
        </p:nvSpPr>
        <p:spPr>
          <a:xfrm>
            <a:off x="7386736" y="1981477"/>
            <a:ext cx="782390" cy="78239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8356B6F2-1DD1-050C-7E67-8AB8A824D590}"/>
              </a:ext>
            </a:extLst>
          </p:cNvPr>
          <p:cNvSpPr txBox="1"/>
          <p:nvPr/>
        </p:nvSpPr>
        <p:spPr>
          <a:xfrm>
            <a:off x="555562" y="3669841"/>
            <a:ext cx="3671206" cy="128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王艳在第</a:t>
            </a:r>
            <a:r>
              <a:rPr lang="en-US" altLang="zh-CN" dirty="0"/>
              <a:t>___</a:t>
            </a:r>
            <a:r>
              <a:rPr lang="zh-CN" altLang="en-US" dirty="0"/>
              <a:t>列，</a:t>
            </a:r>
            <a:endParaRPr lang="en-US" altLang="zh-CN" dirty="0"/>
          </a:p>
          <a:p>
            <a:r>
              <a:rPr lang="en-US" altLang="zh-CN" dirty="0"/>
              <a:t>            </a:t>
            </a:r>
            <a:r>
              <a:rPr lang="zh-CN" altLang="en-US" dirty="0"/>
              <a:t>第</a:t>
            </a:r>
            <a:r>
              <a:rPr lang="en-US" altLang="zh-CN" dirty="0"/>
              <a:t>___</a:t>
            </a:r>
            <a:r>
              <a:rPr lang="zh-CN" altLang="en-US" dirty="0"/>
              <a:t>行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64" name="Rectangle 19">
            <a:extLst>
              <a:ext uri="{FF2B5EF4-FFF2-40B4-BE49-F238E27FC236}">
                <a16:creationId xmlns:a16="http://schemas.microsoft.com/office/drawing/2014/main" id="{224907B4-A579-4C2B-862D-8EF8C3501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706" y="3672707"/>
            <a:ext cx="386113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5" name="Rectangle 19">
            <a:extLst>
              <a:ext uri="{FF2B5EF4-FFF2-40B4-BE49-F238E27FC236}">
                <a16:creationId xmlns:a16="http://schemas.microsoft.com/office/drawing/2014/main" id="{BDC54DB2-EE2D-5F8C-7C5D-B7A1A7ECD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706" y="4307187"/>
            <a:ext cx="386113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F65D6DAA-AF1E-2478-1148-C38971001903}"/>
              </a:ext>
            </a:extLst>
          </p:cNvPr>
          <p:cNvSpPr txBox="1"/>
          <p:nvPr/>
        </p:nvSpPr>
        <p:spPr>
          <a:xfrm>
            <a:off x="4606811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89C1B118-E606-9D3D-B617-438707112DC0}"/>
              </a:ext>
            </a:extLst>
          </p:cNvPr>
          <p:cNvSpPr txBox="1"/>
          <p:nvPr/>
        </p:nvSpPr>
        <p:spPr>
          <a:xfrm>
            <a:off x="5885105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2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307BF2D6-65BC-96DF-DA40-AA0FD0C79131}"/>
              </a:ext>
            </a:extLst>
          </p:cNvPr>
          <p:cNvSpPr txBox="1"/>
          <p:nvPr/>
        </p:nvSpPr>
        <p:spPr>
          <a:xfrm>
            <a:off x="7079424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3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0A1D7B80-C7D8-BEE9-B231-2342DFFA1023}"/>
              </a:ext>
            </a:extLst>
          </p:cNvPr>
          <p:cNvSpPr txBox="1"/>
          <p:nvPr/>
        </p:nvSpPr>
        <p:spPr>
          <a:xfrm>
            <a:off x="8311067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4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FEEB534-93D5-BDC1-7B76-1909ABFFEAD4}"/>
              </a:ext>
            </a:extLst>
          </p:cNvPr>
          <p:cNvSpPr txBox="1"/>
          <p:nvPr/>
        </p:nvSpPr>
        <p:spPr>
          <a:xfrm>
            <a:off x="9496055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5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A3F3D352-EDA2-CB72-9B71-C67EED3DA380}"/>
              </a:ext>
            </a:extLst>
          </p:cNvPr>
          <p:cNvSpPr txBox="1"/>
          <p:nvPr/>
        </p:nvSpPr>
        <p:spPr>
          <a:xfrm>
            <a:off x="10690374" y="5471326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FF00FF"/>
                </a:solidFill>
              </a:rPr>
              <a:t>第</a:t>
            </a:r>
            <a:r>
              <a:rPr lang="en-US" altLang="zh-CN" sz="2800" dirty="0">
                <a:solidFill>
                  <a:srgbClr val="FF00FF"/>
                </a:solidFill>
              </a:rPr>
              <a:t>6</a:t>
            </a:r>
            <a:r>
              <a:rPr lang="zh-CN" altLang="en-US" sz="2800" dirty="0">
                <a:solidFill>
                  <a:srgbClr val="FF00FF"/>
                </a:solidFill>
              </a:rPr>
              <a:t>列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CAC51E79-C298-CD46-3E88-B0EF32903212}"/>
              </a:ext>
            </a:extLst>
          </p:cNvPr>
          <p:cNvSpPr txBox="1"/>
          <p:nvPr/>
        </p:nvSpPr>
        <p:spPr>
          <a:xfrm>
            <a:off x="3795050" y="4305001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1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94F816A3-14C9-FA54-DC97-DEFE17D77938}"/>
              </a:ext>
            </a:extLst>
          </p:cNvPr>
          <p:cNvSpPr txBox="1"/>
          <p:nvPr/>
        </p:nvSpPr>
        <p:spPr>
          <a:xfrm>
            <a:off x="3925682" y="3595872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2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40F187CC-6BA7-D266-0BA8-3120F8394971}"/>
              </a:ext>
            </a:extLst>
          </p:cNvPr>
          <p:cNvSpPr txBox="1"/>
          <p:nvPr/>
        </p:nvSpPr>
        <p:spPr>
          <a:xfrm>
            <a:off x="4056308" y="2905408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3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F4A6A072-854C-3B54-1B72-143FEE5A782E}"/>
              </a:ext>
            </a:extLst>
          </p:cNvPr>
          <p:cNvSpPr txBox="1"/>
          <p:nvPr/>
        </p:nvSpPr>
        <p:spPr>
          <a:xfrm>
            <a:off x="4196265" y="2317581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4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8FABE2CC-2DCE-7E64-5E96-F76C81E3CFB7}"/>
              </a:ext>
            </a:extLst>
          </p:cNvPr>
          <p:cNvSpPr txBox="1"/>
          <p:nvPr/>
        </p:nvSpPr>
        <p:spPr>
          <a:xfrm>
            <a:off x="4363439" y="1720771"/>
            <a:ext cx="12674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第</a:t>
            </a:r>
            <a:r>
              <a:rPr lang="en-US" altLang="zh-CN" sz="2800" dirty="0">
                <a:solidFill>
                  <a:srgbClr val="0000FF"/>
                </a:solidFill>
              </a:rPr>
              <a:t>5</a:t>
            </a:r>
            <a:r>
              <a:rPr lang="zh-CN" altLang="en-US" sz="2800" dirty="0">
                <a:solidFill>
                  <a:srgbClr val="0000FF"/>
                </a:solidFill>
              </a:rPr>
              <a:t>行</a:t>
            </a:r>
          </a:p>
        </p:txBody>
      </p:sp>
      <p:sp>
        <p:nvSpPr>
          <p:cNvPr id="91" name="对话气泡: 圆角矩形 90">
            <a:extLst>
              <a:ext uri="{FF2B5EF4-FFF2-40B4-BE49-F238E27FC236}">
                <a16:creationId xmlns:a16="http://schemas.microsoft.com/office/drawing/2014/main" id="{EFFBF4E8-6202-0D1C-1E61-4814F5526736}"/>
              </a:ext>
            </a:extLst>
          </p:cNvPr>
          <p:cNvSpPr/>
          <p:nvPr/>
        </p:nvSpPr>
        <p:spPr>
          <a:xfrm>
            <a:off x="699195" y="5143731"/>
            <a:ext cx="3181739" cy="1272636"/>
          </a:xfrm>
          <a:prstGeom prst="wedgeRoundRectCallout">
            <a:avLst>
              <a:gd name="adj1" fmla="val -59543"/>
              <a:gd name="adj2" fmla="val -21082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2800" b="1" dirty="0">
                <a:solidFill>
                  <a:schemeClr val="tx1"/>
                </a:solidFill>
              </a:rPr>
              <a:t>你有更简便的表示方法吗？</a:t>
            </a:r>
          </a:p>
        </p:txBody>
      </p:sp>
    </p:spTree>
    <p:extLst>
      <p:ext uri="{BB962C8B-B14F-4D97-AF65-F5344CB8AC3E}">
        <p14:creationId xmlns:p14="http://schemas.microsoft.com/office/powerpoint/2010/main" val="1718011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/>
      <p:bldP spid="60" grpId="0"/>
      <p:bldP spid="42" grpId="0"/>
      <p:bldP spid="43" grpId="0" animBg="1"/>
      <p:bldP spid="43" grpId="1" animBg="1"/>
      <p:bldP spid="44" grpId="0"/>
      <p:bldP spid="45" grpId="0"/>
      <p:bldP spid="46" grpId="0"/>
      <p:bldP spid="62" grpId="0" animBg="1"/>
      <p:bldP spid="62" grpId="1" animBg="1"/>
      <p:bldP spid="63" grpId="0"/>
      <p:bldP spid="64" grpId="0"/>
      <p:bldP spid="65" grpId="0"/>
      <p:bldP spid="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BF6FCEFD-4499-64A6-0B15-DE9336270F13}"/>
              </a:ext>
            </a:extLst>
          </p:cNvPr>
          <p:cNvGrpSpPr/>
          <p:nvPr/>
        </p:nvGrpSpPr>
        <p:grpSpPr>
          <a:xfrm>
            <a:off x="5127069" y="1387918"/>
            <a:ext cx="6638420" cy="3435476"/>
            <a:chOff x="4949784" y="1434571"/>
            <a:chExt cx="6638420" cy="3435476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74888B0D-5C44-FF6B-8E52-5439D4F01844}"/>
                </a:ext>
              </a:extLst>
            </p:cNvPr>
            <p:cNvGrpSpPr/>
            <p:nvPr/>
          </p:nvGrpSpPr>
          <p:grpSpPr>
            <a:xfrm>
              <a:off x="4949784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D2BE1747-5094-9CE2-718B-DBD9A48224F9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496A804F-700A-4819-BB4B-EE00BAB44DB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5EB524DC-EC56-4667-02DB-3C357D4D4384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07A0B213-B643-A6D1-69F1-6AF155F2FBC8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B15AD166-728F-6744-7984-E8A2FFB1B1CF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0601C394-1C72-ABFA-6CBC-92C069FFF131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41D89FAD-D9E4-4FF2-7F0E-0DC89CBC5CBD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97D40DAE-68DA-3AB3-2308-6C0C5493E246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FEA4C0FE-5D0B-F6DA-3147-DEB63204BD1F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638343BD-CB4B-FC41-99CE-C083BC593CD9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A2B5973E-8CE8-D6F4-FEE5-677FC90B3700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2C3560BF-3CFD-215D-E3E2-1B2FE3884F3C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id="{D3A17C98-1946-814F-00B8-3F3973A4DDE3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B490AE4C-D781-315F-74A2-455B74663EC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4EC960B4-41D7-80F0-964E-ECDC087CEC5B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1727BCB-9195-7192-BD42-00C0A0192717}"/>
                </a:ext>
              </a:extLst>
            </p:cNvPr>
            <p:cNvGrpSpPr/>
            <p:nvPr/>
          </p:nvGrpSpPr>
          <p:grpSpPr>
            <a:xfrm>
              <a:off x="6125441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68D02921-ED85-06EA-35F6-F569FDBA5D36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D18E0E1E-4945-7ECF-C349-8C2732704EC2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CB705E56-B445-063F-13E5-1F176C0F29DF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465D0343-F939-0581-75B7-D0DD5D9CEAD4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74DC56BD-6FEB-0940-CFC6-30B6EC534946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D393BC82-8563-B8DE-4115-9788EFD90351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C7B4C8D4-2392-5000-CF3F-F739C26CBF2B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1306EADD-13F3-B531-D67C-BA4BADBD8865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C8F7E7AE-28FC-2758-43CB-DB8663BB552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ADE6B907-5B4C-9194-AE56-2D971B0BE9DF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684E8EAA-0356-343B-4636-BBBC68DCFCF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CA40C26A-7285-2C5A-48C7-C0238DBBE207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7C925AE7-56AF-6AC3-2418-35CD22B5E6E1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25720177-0CD7-0E5B-6F7F-C10046430E3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ED632487-1B49-7762-81C2-9955E27FA66B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9BC10359-F177-87C7-E9A7-545FB313587E}"/>
                </a:ext>
              </a:extLst>
            </p:cNvPr>
            <p:cNvGrpSpPr/>
            <p:nvPr/>
          </p:nvGrpSpPr>
          <p:grpSpPr>
            <a:xfrm>
              <a:off x="7301098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id="{5A98C410-6B29-4695-95C8-74CF0949FB46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BAC8AB2C-5FE9-ED63-DBEC-B01F6B2F5167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26D506BE-5874-864E-D9B4-954F27B2893F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D30F507E-D8B1-E31F-3BE0-E62D6F215B02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8F95D741-246F-EE7E-CE86-C5BFFE98EEF5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D08F262D-690D-9D20-EA9C-6C1C33C9A8DE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060625EE-8350-6C87-67E9-786EF258932D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A059014D-F569-8B44-6012-98929FC76DB1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E5E7E1A6-A2BC-3760-EFA6-90398E117FDC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DF18F2E-A4E0-8436-6428-439D59F6F8F8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D204CE97-6339-74E6-8BC0-D2C772EC21C5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0725B0A9-66BC-19D5-F573-DBB08AEE5A47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058F739E-8664-91E1-5C1E-50B14E7BCD9B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117F0958-0315-D722-80C9-3122DF75B9AB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42ACF46D-934A-C67F-6F11-F67C36BE83CB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0716CBB4-0E39-4C10-EE93-910E114E46EF}"/>
                </a:ext>
              </a:extLst>
            </p:cNvPr>
            <p:cNvGrpSpPr/>
            <p:nvPr/>
          </p:nvGrpSpPr>
          <p:grpSpPr>
            <a:xfrm>
              <a:off x="8476755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id="{CEE23373-D6EE-774F-4690-1473E37295E8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68" name="矩形 67">
                  <a:extLst>
                    <a:ext uri="{FF2B5EF4-FFF2-40B4-BE49-F238E27FC236}">
                      <a16:creationId xmlns:a16="http://schemas.microsoft.com/office/drawing/2014/main" id="{2064DE43-E151-E942-7801-CC7A15E68E01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矩形 68">
                  <a:extLst>
                    <a:ext uri="{FF2B5EF4-FFF2-40B4-BE49-F238E27FC236}">
                      <a16:creationId xmlns:a16="http://schemas.microsoft.com/office/drawing/2014/main" id="{9E1017EC-C94D-847E-2B17-F21939999F24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467FCFA1-FD55-873B-D8BA-1755AEDF6885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50762429-5A6A-9406-A4B1-65C2729D94B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矩形 66">
                  <a:extLst>
                    <a:ext uri="{FF2B5EF4-FFF2-40B4-BE49-F238E27FC236}">
                      <a16:creationId xmlns:a16="http://schemas.microsoft.com/office/drawing/2014/main" id="{4BB1491A-B859-8F52-0D9E-A04D05CC102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53A90720-6A57-62CE-3464-BA2C1A05895C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DACB9DF2-B649-2321-8E79-E9B978CE4E7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4FA60E92-F906-A664-288E-F7217933330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793A33B5-4165-9230-E05A-6268DA42738C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E1B728B5-5EA3-1AA8-A293-BC662BDB621C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A2D3CB0F-943A-5CCE-36D6-5E505AB62D62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678EA074-F450-B070-D80F-49D987375E79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0BBC0D05-6E43-2EED-8239-8AD45C4B7B42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92B72651-0D5A-109D-A5F9-27CC9B9C9E65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0A5DF218-AB26-D368-E5F1-9883EF901C5E}"/>
                </a:ext>
              </a:extLst>
            </p:cNvPr>
            <p:cNvGrpSpPr/>
            <p:nvPr/>
          </p:nvGrpSpPr>
          <p:grpSpPr>
            <a:xfrm>
              <a:off x="9652412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3B84F986-4A13-59B8-CF05-05DFFA4F33EA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84" name="矩形 83">
                  <a:extLst>
                    <a:ext uri="{FF2B5EF4-FFF2-40B4-BE49-F238E27FC236}">
                      <a16:creationId xmlns:a16="http://schemas.microsoft.com/office/drawing/2014/main" id="{BCE64C63-0607-696B-2551-A6EF9B6DC1CD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矩形 84">
                  <a:extLst>
                    <a:ext uri="{FF2B5EF4-FFF2-40B4-BE49-F238E27FC236}">
                      <a16:creationId xmlns:a16="http://schemas.microsoft.com/office/drawing/2014/main" id="{C7BFC60C-C112-C91C-A033-85FB5464ED7C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F89A7BA0-3926-14A4-1DB6-332CC96F7542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82" name="矩形 81">
                  <a:extLst>
                    <a:ext uri="{FF2B5EF4-FFF2-40B4-BE49-F238E27FC236}">
                      <a16:creationId xmlns:a16="http://schemas.microsoft.com/office/drawing/2014/main" id="{03EBE13E-5E46-7539-15B4-AD0AD5FC7B02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矩形 82">
                  <a:extLst>
                    <a:ext uri="{FF2B5EF4-FFF2-40B4-BE49-F238E27FC236}">
                      <a16:creationId xmlns:a16="http://schemas.microsoft.com/office/drawing/2014/main" id="{25929D0C-C0CF-90C7-B7AB-FB85F5B889C1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40A40211-4C5E-C021-5260-E95C532141AF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80" name="矩形 79">
                  <a:extLst>
                    <a:ext uri="{FF2B5EF4-FFF2-40B4-BE49-F238E27FC236}">
                      <a16:creationId xmlns:a16="http://schemas.microsoft.com/office/drawing/2014/main" id="{94289525-31E6-AA6D-8B6D-586D7B988FA3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矩形 80">
                  <a:extLst>
                    <a:ext uri="{FF2B5EF4-FFF2-40B4-BE49-F238E27FC236}">
                      <a16:creationId xmlns:a16="http://schemas.microsoft.com/office/drawing/2014/main" id="{F0577293-7BAD-5905-9A63-6FB0D9ED778E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0793FB03-060D-455E-AE79-0C346B5FB41C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78" name="矩形 77">
                  <a:extLst>
                    <a:ext uri="{FF2B5EF4-FFF2-40B4-BE49-F238E27FC236}">
                      <a16:creationId xmlns:a16="http://schemas.microsoft.com/office/drawing/2014/main" id="{C185D5E4-3F43-E88E-A640-06D4B5E84757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矩形 78">
                  <a:extLst>
                    <a:ext uri="{FF2B5EF4-FFF2-40B4-BE49-F238E27FC236}">
                      <a16:creationId xmlns:a16="http://schemas.microsoft.com/office/drawing/2014/main" id="{762BC392-5150-E6A2-75EF-A4733D441B04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5" name="组合 74">
                <a:extLst>
                  <a:ext uri="{FF2B5EF4-FFF2-40B4-BE49-F238E27FC236}">
                    <a16:creationId xmlns:a16="http://schemas.microsoft.com/office/drawing/2014/main" id="{04E985BE-A4D6-2FA0-705F-8B87C2577EC9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7C656E63-A4B1-8088-6212-E83D206D9C5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951A7340-84C6-DB5E-7B65-1601551BA889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27577306-F451-D5D1-3FB0-265ABDDE6325}"/>
                </a:ext>
              </a:extLst>
            </p:cNvPr>
            <p:cNvGrpSpPr/>
            <p:nvPr/>
          </p:nvGrpSpPr>
          <p:grpSpPr>
            <a:xfrm>
              <a:off x="10828069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81D5C738-8501-430C-42A8-9A92C8FA81DF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100" name="矩形 99">
                  <a:extLst>
                    <a:ext uri="{FF2B5EF4-FFF2-40B4-BE49-F238E27FC236}">
                      <a16:creationId xmlns:a16="http://schemas.microsoft.com/office/drawing/2014/main" id="{65FE07FA-21C3-D8AD-0881-554797846087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矩形 100">
                  <a:extLst>
                    <a:ext uri="{FF2B5EF4-FFF2-40B4-BE49-F238E27FC236}">
                      <a16:creationId xmlns:a16="http://schemas.microsoft.com/office/drawing/2014/main" id="{11B18E5A-4803-EBE4-74F4-309C5190603C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8" name="组合 87">
                <a:extLst>
                  <a:ext uri="{FF2B5EF4-FFF2-40B4-BE49-F238E27FC236}">
                    <a16:creationId xmlns:a16="http://schemas.microsoft.com/office/drawing/2014/main" id="{D5F48F59-D007-2D45-EDC2-2E58D5C78E61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98" name="矩形 97">
                  <a:extLst>
                    <a:ext uri="{FF2B5EF4-FFF2-40B4-BE49-F238E27FC236}">
                      <a16:creationId xmlns:a16="http://schemas.microsoft.com/office/drawing/2014/main" id="{D09A6E1B-F7BE-DA61-3FD5-7D6CB9535099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矩形 98">
                  <a:extLst>
                    <a:ext uri="{FF2B5EF4-FFF2-40B4-BE49-F238E27FC236}">
                      <a16:creationId xmlns:a16="http://schemas.microsoft.com/office/drawing/2014/main" id="{4734EA63-11E1-8C1B-D2C3-635A36CE60F2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id="{973ADAE3-FB46-0023-8050-17236D3A505D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1727DB3F-69B2-474D-4504-33FDACC65832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矩形 96">
                  <a:extLst>
                    <a:ext uri="{FF2B5EF4-FFF2-40B4-BE49-F238E27FC236}">
                      <a16:creationId xmlns:a16="http://schemas.microsoft.com/office/drawing/2014/main" id="{E56E762B-BD02-67B3-BF49-E84874597B7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0" name="组合 89">
                <a:extLst>
                  <a:ext uri="{FF2B5EF4-FFF2-40B4-BE49-F238E27FC236}">
                    <a16:creationId xmlns:a16="http://schemas.microsoft.com/office/drawing/2014/main" id="{8621DA4E-F036-22A2-4910-2CC964C449BD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BD32C5FE-5CB8-7699-E5B0-29BC23D41302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6A14AF23-429F-C9BD-2E53-4A4AAD0867F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F0DDCC3C-17D7-CE71-8B4B-3505597A41F3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92" name="矩形 91">
                  <a:extLst>
                    <a:ext uri="{FF2B5EF4-FFF2-40B4-BE49-F238E27FC236}">
                      <a16:creationId xmlns:a16="http://schemas.microsoft.com/office/drawing/2014/main" id="{EAFAD880-339C-E579-D3EA-C4DB84A8709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矩形 92">
                  <a:extLst>
                    <a:ext uri="{FF2B5EF4-FFF2-40B4-BE49-F238E27FC236}">
                      <a16:creationId xmlns:a16="http://schemas.microsoft.com/office/drawing/2014/main" id="{A753FAAD-4CD2-1A30-BF5B-289D09C3247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203242AC-67F0-6C48-286F-C73E7A06D29A}"/>
              </a:ext>
            </a:extLst>
          </p:cNvPr>
          <p:cNvGrpSpPr/>
          <p:nvPr/>
        </p:nvGrpSpPr>
        <p:grpSpPr>
          <a:xfrm>
            <a:off x="4914724" y="4883495"/>
            <a:ext cx="7009799" cy="461665"/>
            <a:chOff x="4737439" y="4930148"/>
            <a:chExt cx="7009799" cy="461665"/>
          </a:xfrm>
        </p:grpSpPr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83483DB-1F14-BDC6-7A74-C240567BF8EA}"/>
                </a:ext>
              </a:extLst>
            </p:cNvPr>
            <p:cNvSpPr txBox="1"/>
            <p:nvPr/>
          </p:nvSpPr>
          <p:spPr>
            <a:xfrm>
              <a:off x="4737439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1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0C9BE6D4-5F2C-E954-7CCA-470E21A5DEA0}"/>
                </a:ext>
              </a:extLst>
            </p:cNvPr>
            <p:cNvSpPr txBox="1"/>
            <p:nvPr/>
          </p:nvSpPr>
          <p:spPr>
            <a:xfrm>
              <a:off x="5969078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2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FA37E08-1672-09E0-757C-1F564289FE79}"/>
                </a:ext>
              </a:extLst>
            </p:cNvPr>
            <p:cNvSpPr txBox="1"/>
            <p:nvPr/>
          </p:nvSpPr>
          <p:spPr>
            <a:xfrm>
              <a:off x="7163397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3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09E71E01-F732-5AC5-C55F-F20BFF92CFB2}"/>
                </a:ext>
              </a:extLst>
            </p:cNvPr>
            <p:cNvSpPr txBox="1"/>
            <p:nvPr/>
          </p:nvSpPr>
          <p:spPr>
            <a:xfrm>
              <a:off x="8357718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4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1483EDDF-69CD-E3DD-325B-ECBAD1872A26}"/>
                </a:ext>
              </a:extLst>
            </p:cNvPr>
            <p:cNvSpPr txBox="1"/>
            <p:nvPr/>
          </p:nvSpPr>
          <p:spPr>
            <a:xfrm>
              <a:off x="9496053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5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F8777A15-62E7-A1A5-D511-BA72C48D2629}"/>
                </a:ext>
              </a:extLst>
            </p:cNvPr>
            <p:cNvSpPr txBox="1"/>
            <p:nvPr/>
          </p:nvSpPr>
          <p:spPr>
            <a:xfrm>
              <a:off x="10662379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6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D89D3436-5378-FB7F-919E-2A5626166813}"/>
              </a:ext>
            </a:extLst>
          </p:cNvPr>
          <p:cNvGrpSpPr/>
          <p:nvPr/>
        </p:nvGrpSpPr>
        <p:grpSpPr>
          <a:xfrm>
            <a:off x="4028316" y="1384516"/>
            <a:ext cx="1094190" cy="3484782"/>
            <a:chOff x="3851031" y="1431169"/>
            <a:chExt cx="1094190" cy="3484782"/>
          </a:xfrm>
        </p:grpSpPr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81D57B12-1504-89F7-FB7D-18C0BF8DF9AE}"/>
                </a:ext>
              </a:extLst>
            </p:cNvPr>
            <p:cNvSpPr txBox="1"/>
            <p:nvPr/>
          </p:nvSpPr>
          <p:spPr>
            <a:xfrm>
              <a:off x="3851031" y="4454286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00FF"/>
                  </a:solidFill>
                </a:rPr>
                <a:t>第</a:t>
              </a:r>
              <a:r>
                <a:rPr lang="en-US" altLang="zh-CN" dirty="0">
                  <a:solidFill>
                    <a:srgbClr val="0000FF"/>
                  </a:solidFill>
                </a:rPr>
                <a:t>1</a:t>
              </a:r>
              <a:r>
                <a:rPr lang="zh-CN" altLang="en-US" dirty="0">
                  <a:solidFill>
                    <a:srgbClr val="0000FF"/>
                  </a:solidFill>
                </a:rPr>
                <a:t>行</a:t>
              </a: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293990D-A3BA-7218-6805-EC4BB873A81C}"/>
                </a:ext>
              </a:extLst>
            </p:cNvPr>
            <p:cNvSpPr txBox="1"/>
            <p:nvPr/>
          </p:nvSpPr>
          <p:spPr>
            <a:xfrm>
              <a:off x="3860362" y="369850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00FF"/>
                  </a:solidFill>
                </a:rPr>
                <a:t>第</a:t>
              </a:r>
              <a:r>
                <a:rPr lang="en-US" altLang="zh-CN" dirty="0">
                  <a:solidFill>
                    <a:srgbClr val="0000FF"/>
                  </a:solidFill>
                </a:rPr>
                <a:t>2</a:t>
              </a:r>
              <a:r>
                <a:rPr lang="zh-CN" altLang="en-US" dirty="0">
                  <a:solidFill>
                    <a:srgbClr val="0000FF"/>
                  </a:solidFill>
                </a:rPr>
                <a:t>行</a:t>
              </a: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E2AE6B37-50D7-DE88-4CDE-AB4B317B41C7}"/>
                </a:ext>
              </a:extLst>
            </p:cNvPr>
            <p:cNvSpPr txBox="1"/>
            <p:nvPr/>
          </p:nvSpPr>
          <p:spPr>
            <a:xfrm>
              <a:off x="3851031" y="2914737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3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2E20AF3C-BE70-938F-A618-F3A6242A28A3}"/>
                </a:ext>
              </a:extLst>
            </p:cNvPr>
            <p:cNvSpPr txBox="1"/>
            <p:nvPr/>
          </p:nvSpPr>
          <p:spPr>
            <a:xfrm>
              <a:off x="3851031" y="21869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4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CF451E6C-ECA6-BA5F-E49F-59AFA461809B}"/>
                </a:ext>
              </a:extLst>
            </p:cNvPr>
            <p:cNvSpPr txBox="1"/>
            <p:nvPr/>
          </p:nvSpPr>
          <p:spPr>
            <a:xfrm>
              <a:off x="3851031" y="1431169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5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119" name="任意多边形: 形状 118">
            <a:extLst>
              <a:ext uri="{FF2B5EF4-FFF2-40B4-BE49-F238E27FC236}">
                <a16:creationId xmlns:a16="http://schemas.microsoft.com/office/drawing/2014/main" id="{664DCA67-85FB-7DF2-8EA4-7FE7275A24DE}"/>
              </a:ext>
            </a:extLst>
          </p:cNvPr>
          <p:cNvSpPr/>
          <p:nvPr/>
        </p:nvSpPr>
        <p:spPr>
          <a:xfrm>
            <a:off x="3517641" y="2722142"/>
            <a:ext cx="2855168" cy="272986"/>
          </a:xfrm>
          <a:custGeom>
            <a:avLst/>
            <a:gdLst>
              <a:gd name="csX0" fmla="*/ 2855168 w 2855168"/>
              <a:gd name="csY0" fmla="*/ 272986 h 272986"/>
              <a:gd name="csX1" fmla="*/ 2248678 w 2855168"/>
              <a:gd name="csY1" fmla="*/ 30390 h 272986"/>
              <a:gd name="csX2" fmla="*/ 0 w 2855168"/>
              <a:gd name="csY2" fmla="*/ 11729 h 2729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855168" h="272986">
                <a:moveTo>
                  <a:pt x="2855168" y="272986"/>
                </a:moveTo>
                <a:cubicBezTo>
                  <a:pt x="2789853" y="173459"/>
                  <a:pt x="2724539" y="73933"/>
                  <a:pt x="2248678" y="30390"/>
                </a:cubicBezTo>
                <a:cubicBezTo>
                  <a:pt x="1772817" y="-13153"/>
                  <a:pt x="886408" y="-712"/>
                  <a:pt x="0" y="11729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C1DAA9C7-A826-D53A-16BD-637834339763}"/>
              </a:ext>
            </a:extLst>
          </p:cNvPr>
          <p:cNvSpPr txBox="1"/>
          <p:nvPr/>
        </p:nvSpPr>
        <p:spPr>
          <a:xfrm>
            <a:off x="473164" y="323770"/>
            <a:ext cx="8446900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+mn-ea"/>
                <a:ea typeface="+mn-ea"/>
              </a:rPr>
              <a:t>张亮的位置可以用一个有序数对表示</a:t>
            </a:r>
            <a:r>
              <a:rPr lang="en-US" altLang="zh-CN" sz="3600" b="1" dirty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ECEFE175-2396-A840-C6CE-E08D097DB681}"/>
              </a:ext>
            </a:extLst>
          </p:cNvPr>
          <p:cNvSpPr txBox="1"/>
          <p:nvPr/>
        </p:nvSpPr>
        <p:spPr>
          <a:xfrm>
            <a:off x="1078345" y="2329598"/>
            <a:ext cx="218486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6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0D1E30D1-0688-C131-5917-077EC2499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730" y="3537085"/>
            <a:ext cx="1828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表示张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亮在第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列</a:t>
            </a:r>
          </a:p>
        </p:txBody>
      </p:sp>
      <p:sp>
        <p:nvSpPr>
          <p:cNvPr id="125" name="任意多边形: 形状 124">
            <a:extLst>
              <a:ext uri="{FF2B5EF4-FFF2-40B4-BE49-F238E27FC236}">
                <a16:creationId xmlns:a16="http://schemas.microsoft.com/office/drawing/2014/main" id="{EF5C5FBF-6B61-AE06-165B-56CCF546643F}"/>
              </a:ext>
            </a:extLst>
          </p:cNvPr>
          <p:cNvSpPr>
            <a:spLocks/>
          </p:cNvSpPr>
          <p:nvPr/>
        </p:nvSpPr>
        <p:spPr bwMode="auto">
          <a:xfrm>
            <a:off x="1235869" y="2989478"/>
            <a:ext cx="665163" cy="533400"/>
          </a:xfrm>
          <a:custGeom>
            <a:avLst/>
            <a:gdLst>
              <a:gd name="T0" fmla="*/ 665743 w 665018"/>
              <a:gd name="T1" fmla="*/ 0 h 600363"/>
              <a:gd name="T2" fmla="*/ 665743 w 665018"/>
              <a:gd name="T3" fmla="*/ 177169 h 600363"/>
              <a:gd name="T4" fmla="*/ 0 w 665018"/>
              <a:gd name="T5" fmla="*/ 177169 h 600363"/>
              <a:gd name="T6" fmla="*/ 0 w 665018"/>
              <a:gd name="T7" fmla="*/ 295282 h 60036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65018" h="600363">
                <a:moveTo>
                  <a:pt x="665018" y="0"/>
                </a:moveTo>
                <a:lnTo>
                  <a:pt x="665018" y="360218"/>
                </a:lnTo>
                <a:lnTo>
                  <a:pt x="0" y="360218"/>
                </a:lnTo>
                <a:lnTo>
                  <a:pt x="0" y="600363"/>
                </a:lnTo>
              </a:path>
            </a:pathLst>
          </a:custGeom>
          <a:noFill/>
          <a:ln w="38100">
            <a:solidFill>
              <a:srgbClr val="F25E75"/>
            </a:solidFill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261C8A88-D3F2-CDF5-7249-6415900EE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6171" y="3537085"/>
            <a:ext cx="166084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表示张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亮在第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行</a:t>
            </a:r>
          </a:p>
        </p:txBody>
      </p:sp>
      <p:sp>
        <p:nvSpPr>
          <p:cNvPr id="127" name="任意多边形: 形状 126">
            <a:extLst>
              <a:ext uri="{FF2B5EF4-FFF2-40B4-BE49-F238E27FC236}">
                <a16:creationId xmlns:a16="http://schemas.microsoft.com/office/drawing/2014/main" id="{07D44B71-AFD4-EC9C-80A7-C55AB3A2292C}"/>
              </a:ext>
            </a:extLst>
          </p:cNvPr>
          <p:cNvSpPr>
            <a:spLocks/>
          </p:cNvSpPr>
          <p:nvPr/>
        </p:nvSpPr>
        <p:spPr bwMode="auto">
          <a:xfrm flipH="1">
            <a:off x="2400123" y="2981164"/>
            <a:ext cx="665163" cy="533400"/>
          </a:xfrm>
          <a:custGeom>
            <a:avLst/>
            <a:gdLst>
              <a:gd name="T0" fmla="*/ 665743 w 665018"/>
              <a:gd name="T1" fmla="*/ 0 h 600363"/>
              <a:gd name="T2" fmla="*/ 665743 w 665018"/>
              <a:gd name="T3" fmla="*/ 177169 h 600363"/>
              <a:gd name="T4" fmla="*/ 0 w 665018"/>
              <a:gd name="T5" fmla="*/ 177169 h 600363"/>
              <a:gd name="T6" fmla="*/ 0 w 665018"/>
              <a:gd name="T7" fmla="*/ 295282 h 60036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65018" h="600363">
                <a:moveTo>
                  <a:pt x="665018" y="0"/>
                </a:moveTo>
                <a:lnTo>
                  <a:pt x="665018" y="360218"/>
                </a:lnTo>
                <a:lnTo>
                  <a:pt x="0" y="360218"/>
                </a:lnTo>
                <a:lnTo>
                  <a:pt x="0" y="600363"/>
                </a:lnTo>
              </a:path>
            </a:pathLst>
          </a:custGeom>
          <a:noFill/>
          <a:ln w="38100">
            <a:solidFill>
              <a:srgbClr val="F25E75"/>
            </a:solidFill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36A93C49-B2A4-9F04-740F-2FEBFDCB5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680" y="1668634"/>
            <a:ext cx="334803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两个数之间用逗号隔开</a:t>
            </a:r>
          </a:p>
        </p:txBody>
      </p:sp>
      <p:cxnSp>
        <p:nvCxnSpPr>
          <p:cNvPr id="129" name="直接连接符 128">
            <a:extLst>
              <a:ext uri="{FF2B5EF4-FFF2-40B4-BE49-F238E27FC236}">
                <a16:creationId xmlns:a16="http://schemas.microsoft.com/office/drawing/2014/main" id="{6EB3EC25-EBD9-9D9A-F7B5-629CB9442A13}"/>
              </a:ext>
            </a:extLst>
          </p:cNvPr>
          <p:cNvCxnSpPr>
            <a:cxnSpLocks/>
          </p:cNvCxnSpPr>
          <p:nvPr/>
        </p:nvCxnSpPr>
        <p:spPr>
          <a:xfrm>
            <a:off x="2129019" y="2132601"/>
            <a:ext cx="0" cy="576000"/>
          </a:xfrm>
          <a:prstGeom prst="line">
            <a:avLst/>
          </a:prstGeom>
          <a:ln w="38100">
            <a:solidFill>
              <a:srgbClr val="F25E75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文本框 130">
            <a:extLst>
              <a:ext uri="{FF2B5EF4-FFF2-40B4-BE49-F238E27FC236}">
                <a16:creationId xmlns:a16="http://schemas.microsoft.com/office/drawing/2014/main" id="{6DE320A5-3930-1852-9E81-0AE1FBAF7599}"/>
              </a:ext>
            </a:extLst>
          </p:cNvPr>
          <p:cNvSpPr txBox="1"/>
          <p:nvPr/>
        </p:nvSpPr>
        <p:spPr>
          <a:xfrm>
            <a:off x="897312" y="5690837"/>
            <a:ext cx="10402061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sz="32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用有顺序的两个数表示出一个确定的位置就是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有序</a:t>
            </a:r>
            <a:r>
              <a:rPr lang="en-US" altLang="en-US" sz="32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数对</a:t>
            </a:r>
            <a:r>
              <a:rPr lang="en-US" alt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32001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1" grpId="0"/>
      <p:bldP spid="124" grpId="0"/>
      <p:bldP spid="126" grpId="0"/>
      <p:bldP spid="128" grpId="0" animBg="1"/>
      <p:bldP spid="1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>
            <a:extLst>
              <a:ext uri="{FF2B5EF4-FFF2-40B4-BE49-F238E27FC236}">
                <a16:creationId xmlns:a16="http://schemas.microsoft.com/office/drawing/2014/main" id="{3CE7ABE9-F1FE-C2C9-5403-FBD25FE12C32}"/>
              </a:ext>
            </a:extLst>
          </p:cNvPr>
          <p:cNvGrpSpPr/>
          <p:nvPr/>
        </p:nvGrpSpPr>
        <p:grpSpPr>
          <a:xfrm>
            <a:off x="5127069" y="1387918"/>
            <a:ext cx="6638420" cy="3435476"/>
            <a:chOff x="4949784" y="1434571"/>
            <a:chExt cx="6638420" cy="3435476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9A0D8FEA-F532-E7A7-27BB-8F25EDC7BD65}"/>
                </a:ext>
              </a:extLst>
            </p:cNvPr>
            <p:cNvGrpSpPr/>
            <p:nvPr/>
          </p:nvGrpSpPr>
          <p:grpSpPr>
            <a:xfrm>
              <a:off x="4949784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140" name="组合 139">
                <a:extLst>
                  <a:ext uri="{FF2B5EF4-FFF2-40B4-BE49-F238E27FC236}">
                    <a16:creationId xmlns:a16="http://schemas.microsoft.com/office/drawing/2014/main" id="{D69DAAE5-B95C-AAEA-C31B-7702696E39F8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153" name="矩形 152">
                  <a:extLst>
                    <a:ext uri="{FF2B5EF4-FFF2-40B4-BE49-F238E27FC236}">
                      <a16:creationId xmlns:a16="http://schemas.microsoft.com/office/drawing/2014/main" id="{63B14D56-0E0C-00E7-9A08-3E9588A3647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4" name="矩形 153">
                  <a:extLst>
                    <a:ext uri="{FF2B5EF4-FFF2-40B4-BE49-F238E27FC236}">
                      <a16:creationId xmlns:a16="http://schemas.microsoft.com/office/drawing/2014/main" id="{201E7FFD-BCE4-2106-AD59-BCCB2E2B3860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1" name="组合 140">
                <a:extLst>
                  <a:ext uri="{FF2B5EF4-FFF2-40B4-BE49-F238E27FC236}">
                    <a16:creationId xmlns:a16="http://schemas.microsoft.com/office/drawing/2014/main" id="{3159EB5D-BD49-C21E-0CC6-ABFCD7528959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151" name="矩形 150">
                  <a:extLst>
                    <a:ext uri="{FF2B5EF4-FFF2-40B4-BE49-F238E27FC236}">
                      <a16:creationId xmlns:a16="http://schemas.microsoft.com/office/drawing/2014/main" id="{975EE65C-B7A5-5456-8A33-B63F0E92E71A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2" name="矩形 151">
                  <a:extLst>
                    <a:ext uri="{FF2B5EF4-FFF2-40B4-BE49-F238E27FC236}">
                      <a16:creationId xmlns:a16="http://schemas.microsoft.com/office/drawing/2014/main" id="{79920A66-1A1B-31A3-8268-4FBCD7E2D014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2" name="组合 141">
                <a:extLst>
                  <a:ext uri="{FF2B5EF4-FFF2-40B4-BE49-F238E27FC236}">
                    <a16:creationId xmlns:a16="http://schemas.microsoft.com/office/drawing/2014/main" id="{BB296DA0-5055-372F-8F67-E6F5E5B1DB60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149" name="矩形 148">
                  <a:extLst>
                    <a:ext uri="{FF2B5EF4-FFF2-40B4-BE49-F238E27FC236}">
                      <a16:creationId xmlns:a16="http://schemas.microsoft.com/office/drawing/2014/main" id="{F365DC92-F8E2-0D7A-CDFF-4CF0FCC9E22E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0" name="矩形 149">
                  <a:extLst>
                    <a:ext uri="{FF2B5EF4-FFF2-40B4-BE49-F238E27FC236}">
                      <a16:creationId xmlns:a16="http://schemas.microsoft.com/office/drawing/2014/main" id="{AB78CD6E-CBC9-1293-62EA-FE61767D1AF9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3" name="组合 142">
                <a:extLst>
                  <a:ext uri="{FF2B5EF4-FFF2-40B4-BE49-F238E27FC236}">
                    <a16:creationId xmlns:a16="http://schemas.microsoft.com/office/drawing/2014/main" id="{AD4055CC-6E9E-84F6-B9AA-95752EF97217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147" name="矩形 146">
                  <a:extLst>
                    <a:ext uri="{FF2B5EF4-FFF2-40B4-BE49-F238E27FC236}">
                      <a16:creationId xmlns:a16="http://schemas.microsoft.com/office/drawing/2014/main" id="{FA3265FB-C3C7-A99C-6C80-927179727DC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8" name="矩形 147">
                  <a:extLst>
                    <a:ext uri="{FF2B5EF4-FFF2-40B4-BE49-F238E27FC236}">
                      <a16:creationId xmlns:a16="http://schemas.microsoft.com/office/drawing/2014/main" id="{CFCDB743-DEA0-BEEC-B60F-578E732E54EE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4" name="组合 143">
                <a:extLst>
                  <a:ext uri="{FF2B5EF4-FFF2-40B4-BE49-F238E27FC236}">
                    <a16:creationId xmlns:a16="http://schemas.microsoft.com/office/drawing/2014/main" id="{4C755C97-E0CF-7E80-919D-91F98F778C01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145" name="矩形 144">
                  <a:extLst>
                    <a:ext uri="{FF2B5EF4-FFF2-40B4-BE49-F238E27FC236}">
                      <a16:creationId xmlns:a16="http://schemas.microsoft.com/office/drawing/2014/main" id="{BFFA01CB-315E-1F56-EAB8-3F185059A647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6" name="矩形 145">
                  <a:extLst>
                    <a:ext uri="{FF2B5EF4-FFF2-40B4-BE49-F238E27FC236}">
                      <a16:creationId xmlns:a16="http://schemas.microsoft.com/office/drawing/2014/main" id="{766D9715-001B-A7AF-37A4-3A3BD9D8A930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ABF6D02A-445C-3509-03DF-25AA8AAAAFE9}"/>
                </a:ext>
              </a:extLst>
            </p:cNvPr>
            <p:cNvGrpSpPr/>
            <p:nvPr/>
          </p:nvGrpSpPr>
          <p:grpSpPr>
            <a:xfrm>
              <a:off x="6125441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125" name="组合 124">
                <a:extLst>
                  <a:ext uri="{FF2B5EF4-FFF2-40B4-BE49-F238E27FC236}">
                    <a16:creationId xmlns:a16="http://schemas.microsoft.com/office/drawing/2014/main" id="{4267A6E9-EC01-AF6C-4051-AB825F8806AF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138" name="矩形 137">
                  <a:extLst>
                    <a:ext uri="{FF2B5EF4-FFF2-40B4-BE49-F238E27FC236}">
                      <a16:creationId xmlns:a16="http://schemas.microsoft.com/office/drawing/2014/main" id="{D8EF7188-7888-810B-811C-1F430692114D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9" name="矩形 138">
                  <a:extLst>
                    <a:ext uri="{FF2B5EF4-FFF2-40B4-BE49-F238E27FC236}">
                      <a16:creationId xmlns:a16="http://schemas.microsoft.com/office/drawing/2014/main" id="{9B4ED305-16DD-212B-2594-AC5F3FEC30AA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6" name="组合 125">
                <a:extLst>
                  <a:ext uri="{FF2B5EF4-FFF2-40B4-BE49-F238E27FC236}">
                    <a16:creationId xmlns:a16="http://schemas.microsoft.com/office/drawing/2014/main" id="{5F762529-3727-70A9-7215-626E502C7B8C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136" name="矩形 135">
                  <a:extLst>
                    <a:ext uri="{FF2B5EF4-FFF2-40B4-BE49-F238E27FC236}">
                      <a16:creationId xmlns:a16="http://schemas.microsoft.com/office/drawing/2014/main" id="{C3A1A389-697E-CF72-6831-D1E62EAE4E4E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7" name="矩形 136">
                  <a:extLst>
                    <a:ext uri="{FF2B5EF4-FFF2-40B4-BE49-F238E27FC236}">
                      <a16:creationId xmlns:a16="http://schemas.microsoft.com/office/drawing/2014/main" id="{5215D8D4-09AB-1C4B-3862-319405028505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7" name="组合 126">
                <a:extLst>
                  <a:ext uri="{FF2B5EF4-FFF2-40B4-BE49-F238E27FC236}">
                    <a16:creationId xmlns:a16="http://schemas.microsoft.com/office/drawing/2014/main" id="{5F97FC91-A0D3-6E0C-4C92-05D1B0B825E1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134" name="矩形 133">
                  <a:extLst>
                    <a:ext uri="{FF2B5EF4-FFF2-40B4-BE49-F238E27FC236}">
                      <a16:creationId xmlns:a16="http://schemas.microsoft.com/office/drawing/2014/main" id="{712CA08A-0636-83BE-5613-ACC15A7ADC65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5" name="矩形 134">
                  <a:extLst>
                    <a:ext uri="{FF2B5EF4-FFF2-40B4-BE49-F238E27FC236}">
                      <a16:creationId xmlns:a16="http://schemas.microsoft.com/office/drawing/2014/main" id="{916298CD-9B3D-BCA0-E574-CADFF3107FC1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8" name="组合 127">
                <a:extLst>
                  <a:ext uri="{FF2B5EF4-FFF2-40B4-BE49-F238E27FC236}">
                    <a16:creationId xmlns:a16="http://schemas.microsoft.com/office/drawing/2014/main" id="{357B823C-BE5F-F8CD-B0CF-579FC9EC2933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132" name="矩形 131">
                  <a:extLst>
                    <a:ext uri="{FF2B5EF4-FFF2-40B4-BE49-F238E27FC236}">
                      <a16:creationId xmlns:a16="http://schemas.microsoft.com/office/drawing/2014/main" id="{7CE30CCD-E7E5-C4FA-CDCA-6F6F5BA3F421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矩形 132">
                  <a:extLst>
                    <a:ext uri="{FF2B5EF4-FFF2-40B4-BE49-F238E27FC236}">
                      <a16:creationId xmlns:a16="http://schemas.microsoft.com/office/drawing/2014/main" id="{B7701FE4-45E1-E149-1499-37809788DF8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9" name="组合 128">
                <a:extLst>
                  <a:ext uri="{FF2B5EF4-FFF2-40B4-BE49-F238E27FC236}">
                    <a16:creationId xmlns:a16="http://schemas.microsoft.com/office/drawing/2014/main" id="{78059597-BD86-8145-1D8C-2F3BE8C4D5CA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1443AA92-65BF-9886-C73C-D30D94D1B417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矩形 130">
                  <a:extLst>
                    <a:ext uri="{FF2B5EF4-FFF2-40B4-BE49-F238E27FC236}">
                      <a16:creationId xmlns:a16="http://schemas.microsoft.com/office/drawing/2014/main" id="{018C4063-B64E-3254-67D3-63E4B44F158D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2ED39D3C-0673-70B8-05B6-88FCA4C100C0}"/>
                </a:ext>
              </a:extLst>
            </p:cNvPr>
            <p:cNvGrpSpPr/>
            <p:nvPr/>
          </p:nvGrpSpPr>
          <p:grpSpPr>
            <a:xfrm>
              <a:off x="7301098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110" name="组合 109">
                <a:extLst>
                  <a:ext uri="{FF2B5EF4-FFF2-40B4-BE49-F238E27FC236}">
                    <a16:creationId xmlns:a16="http://schemas.microsoft.com/office/drawing/2014/main" id="{2B02BED0-0BC3-6ED1-4285-88F664DEB1C4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123" name="矩形 122">
                  <a:extLst>
                    <a:ext uri="{FF2B5EF4-FFF2-40B4-BE49-F238E27FC236}">
                      <a16:creationId xmlns:a16="http://schemas.microsoft.com/office/drawing/2014/main" id="{21612191-0D22-D0F7-FB1A-687A0BB51F59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4" name="矩形 123">
                  <a:extLst>
                    <a:ext uri="{FF2B5EF4-FFF2-40B4-BE49-F238E27FC236}">
                      <a16:creationId xmlns:a16="http://schemas.microsoft.com/office/drawing/2014/main" id="{87E0CEAC-0719-D47E-484F-FE31C7C8854A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1" name="组合 110">
                <a:extLst>
                  <a:ext uri="{FF2B5EF4-FFF2-40B4-BE49-F238E27FC236}">
                    <a16:creationId xmlns:a16="http://schemas.microsoft.com/office/drawing/2014/main" id="{1461F700-C24B-0FF3-985A-9E852C22D9DA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121" name="矩形 120">
                  <a:extLst>
                    <a:ext uri="{FF2B5EF4-FFF2-40B4-BE49-F238E27FC236}">
                      <a16:creationId xmlns:a16="http://schemas.microsoft.com/office/drawing/2014/main" id="{EA29B287-B8C2-53CB-1B7D-49294B6DB0A3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" name="矩形 121">
                  <a:extLst>
                    <a:ext uri="{FF2B5EF4-FFF2-40B4-BE49-F238E27FC236}">
                      <a16:creationId xmlns:a16="http://schemas.microsoft.com/office/drawing/2014/main" id="{CCC5294A-5384-2CC1-7DAA-F4615EF5EACE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2" name="组合 111">
                <a:extLst>
                  <a:ext uri="{FF2B5EF4-FFF2-40B4-BE49-F238E27FC236}">
                    <a16:creationId xmlns:a16="http://schemas.microsoft.com/office/drawing/2014/main" id="{F65B7DE4-35F6-1F84-6B82-45E5343967C2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119" name="矩形 118">
                  <a:extLst>
                    <a:ext uri="{FF2B5EF4-FFF2-40B4-BE49-F238E27FC236}">
                      <a16:creationId xmlns:a16="http://schemas.microsoft.com/office/drawing/2014/main" id="{26B14C95-BB66-F674-619F-0CF4C5D69AB0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" name="矩形 119">
                  <a:extLst>
                    <a:ext uri="{FF2B5EF4-FFF2-40B4-BE49-F238E27FC236}">
                      <a16:creationId xmlns:a16="http://schemas.microsoft.com/office/drawing/2014/main" id="{5B1FBC5F-0FB0-D101-FA95-9F1AB148142A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3" name="组合 112">
                <a:extLst>
                  <a:ext uri="{FF2B5EF4-FFF2-40B4-BE49-F238E27FC236}">
                    <a16:creationId xmlns:a16="http://schemas.microsoft.com/office/drawing/2014/main" id="{AE8205A3-C60A-8233-5410-56E156CC438D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117" name="矩形 116">
                  <a:extLst>
                    <a:ext uri="{FF2B5EF4-FFF2-40B4-BE49-F238E27FC236}">
                      <a16:creationId xmlns:a16="http://schemas.microsoft.com/office/drawing/2014/main" id="{E236AE8D-D7DC-FA9E-EA55-F283D0E9DEF5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矩形 117">
                  <a:extLst>
                    <a:ext uri="{FF2B5EF4-FFF2-40B4-BE49-F238E27FC236}">
                      <a16:creationId xmlns:a16="http://schemas.microsoft.com/office/drawing/2014/main" id="{69B26977-6483-932B-BB27-C0E3E2E6883C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4" name="组合 113">
                <a:extLst>
                  <a:ext uri="{FF2B5EF4-FFF2-40B4-BE49-F238E27FC236}">
                    <a16:creationId xmlns:a16="http://schemas.microsoft.com/office/drawing/2014/main" id="{0AA1B81E-F6D5-60A6-B9CD-690F541A5AE2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115" name="矩形 114">
                  <a:extLst>
                    <a:ext uri="{FF2B5EF4-FFF2-40B4-BE49-F238E27FC236}">
                      <a16:creationId xmlns:a16="http://schemas.microsoft.com/office/drawing/2014/main" id="{55D59469-2241-70A8-9C77-76D9FDF124F2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" name="矩形 115">
                  <a:extLst>
                    <a:ext uri="{FF2B5EF4-FFF2-40B4-BE49-F238E27FC236}">
                      <a16:creationId xmlns:a16="http://schemas.microsoft.com/office/drawing/2014/main" id="{9207A41F-2C2C-4A11-AB00-F9D4DD6C1EFE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9692C98C-0FBD-83D7-A064-F7C7847DE41D}"/>
                </a:ext>
              </a:extLst>
            </p:cNvPr>
            <p:cNvGrpSpPr/>
            <p:nvPr/>
          </p:nvGrpSpPr>
          <p:grpSpPr>
            <a:xfrm>
              <a:off x="8476755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95" name="组合 94">
                <a:extLst>
                  <a:ext uri="{FF2B5EF4-FFF2-40B4-BE49-F238E27FC236}">
                    <a16:creationId xmlns:a16="http://schemas.microsoft.com/office/drawing/2014/main" id="{0B3A94E5-198A-3CBA-481C-FBCE25167691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108" name="矩形 107">
                  <a:extLst>
                    <a:ext uri="{FF2B5EF4-FFF2-40B4-BE49-F238E27FC236}">
                      <a16:creationId xmlns:a16="http://schemas.microsoft.com/office/drawing/2014/main" id="{5DD23F48-10B8-8D70-0574-014FE244558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" name="矩形 108">
                  <a:extLst>
                    <a:ext uri="{FF2B5EF4-FFF2-40B4-BE49-F238E27FC236}">
                      <a16:creationId xmlns:a16="http://schemas.microsoft.com/office/drawing/2014/main" id="{EBE88CAA-F887-5D17-E2DE-5C124960027B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6" name="组合 95">
                <a:extLst>
                  <a:ext uri="{FF2B5EF4-FFF2-40B4-BE49-F238E27FC236}">
                    <a16:creationId xmlns:a16="http://schemas.microsoft.com/office/drawing/2014/main" id="{E34A9581-2245-F828-E207-5B378ADEDF3F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106" name="矩形 105">
                  <a:extLst>
                    <a:ext uri="{FF2B5EF4-FFF2-40B4-BE49-F238E27FC236}">
                      <a16:creationId xmlns:a16="http://schemas.microsoft.com/office/drawing/2014/main" id="{94E63B19-0CE9-B9F1-19D4-108E1FDBE2EB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矩形 106">
                  <a:extLst>
                    <a:ext uri="{FF2B5EF4-FFF2-40B4-BE49-F238E27FC236}">
                      <a16:creationId xmlns:a16="http://schemas.microsoft.com/office/drawing/2014/main" id="{1DDABE05-29D6-19F3-36EC-B72202833F3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7" name="组合 96">
                <a:extLst>
                  <a:ext uri="{FF2B5EF4-FFF2-40B4-BE49-F238E27FC236}">
                    <a16:creationId xmlns:a16="http://schemas.microsoft.com/office/drawing/2014/main" id="{BF6E68C5-2733-74F7-8A8A-85C1A6583362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104" name="矩形 103">
                  <a:extLst>
                    <a:ext uri="{FF2B5EF4-FFF2-40B4-BE49-F238E27FC236}">
                      <a16:creationId xmlns:a16="http://schemas.microsoft.com/office/drawing/2014/main" id="{DDDA62D7-0E85-8EC9-156E-862D05C9D0AA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" name="矩形 104">
                  <a:extLst>
                    <a:ext uri="{FF2B5EF4-FFF2-40B4-BE49-F238E27FC236}">
                      <a16:creationId xmlns:a16="http://schemas.microsoft.com/office/drawing/2014/main" id="{21034EF7-34CD-364F-CEA8-70DCAD63BF1F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8" name="组合 97">
                <a:extLst>
                  <a:ext uri="{FF2B5EF4-FFF2-40B4-BE49-F238E27FC236}">
                    <a16:creationId xmlns:a16="http://schemas.microsoft.com/office/drawing/2014/main" id="{9B1E9684-8862-0205-2B16-AB8D881C201A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102" name="矩形 101">
                  <a:extLst>
                    <a:ext uri="{FF2B5EF4-FFF2-40B4-BE49-F238E27FC236}">
                      <a16:creationId xmlns:a16="http://schemas.microsoft.com/office/drawing/2014/main" id="{F78BDE53-3B3C-B645-FE60-6C1503904FAF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矩形 102">
                  <a:extLst>
                    <a:ext uri="{FF2B5EF4-FFF2-40B4-BE49-F238E27FC236}">
                      <a16:creationId xmlns:a16="http://schemas.microsoft.com/office/drawing/2014/main" id="{E1528F36-871E-18A6-D4E3-D5E67BB87AC4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9" name="组合 98">
                <a:extLst>
                  <a:ext uri="{FF2B5EF4-FFF2-40B4-BE49-F238E27FC236}">
                    <a16:creationId xmlns:a16="http://schemas.microsoft.com/office/drawing/2014/main" id="{FE47B5C1-83CD-BE62-9889-F1E4CC7D949E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100" name="矩形 99">
                  <a:extLst>
                    <a:ext uri="{FF2B5EF4-FFF2-40B4-BE49-F238E27FC236}">
                      <a16:creationId xmlns:a16="http://schemas.microsoft.com/office/drawing/2014/main" id="{30095462-376B-77FC-BBD9-1E8EAE14F7B1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矩形 100">
                  <a:extLst>
                    <a:ext uri="{FF2B5EF4-FFF2-40B4-BE49-F238E27FC236}">
                      <a16:creationId xmlns:a16="http://schemas.microsoft.com/office/drawing/2014/main" id="{94F1F50B-A629-E6D4-D7C5-854F3146DA71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2" name="组合 61">
              <a:extLst>
                <a:ext uri="{FF2B5EF4-FFF2-40B4-BE49-F238E27FC236}">
                  <a16:creationId xmlns:a16="http://schemas.microsoft.com/office/drawing/2014/main" id="{0CFAD6AC-B417-807D-99D2-80E7F7DA2177}"/>
                </a:ext>
              </a:extLst>
            </p:cNvPr>
            <p:cNvGrpSpPr/>
            <p:nvPr/>
          </p:nvGrpSpPr>
          <p:grpSpPr>
            <a:xfrm>
              <a:off x="9652412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79" name="组合 78">
                <a:extLst>
                  <a:ext uri="{FF2B5EF4-FFF2-40B4-BE49-F238E27FC236}">
                    <a16:creationId xmlns:a16="http://schemas.microsoft.com/office/drawing/2014/main" id="{B17B362B-1E66-6547-A597-D37CDBF300F9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93" name="矩形 92">
                  <a:extLst>
                    <a:ext uri="{FF2B5EF4-FFF2-40B4-BE49-F238E27FC236}">
                      <a16:creationId xmlns:a16="http://schemas.microsoft.com/office/drawing/2014/main" id="{682F0868-4266-DC90-8E86-99B9D61177F9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748D5F50-B283-004C-31BF-4CF4774B553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0" name="组合 79">
                <a:extLst>
                  <a:ext uri="{FF2B5EF4-FFF2-40B4-BE49-F238E27FC236}">
                    <a16:creationId xmlns:a16="http://schemas.microsoft.com/office/drawing/2014/main" id="{AC9148C3-2CE6-9C4C-9CF9-BED7CF23B0C9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91" name="矩形 90">
                  <a:extLst>
                    <a:ext uri="{FF2B5EF4-FFF2-40B4-BE49-F238E27FC236}">
                      <a16:creationId xmlns:a16="http://schemas.microsoft.com/office/drawing/2014/main" id="{7CDFA5B5-DB6E-3D8A-5F5A-C6A8FC46745A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矩形 91">
                  <a:extLst>
                    <a:ext uri="{FF2B5EF4-FFF2-40B4-BE49-F238E27FC236}">
                      <a16:creationId xmlns:a16="http://schemas.microsoft.com/office/drawing/2014/main" id="{E6964C93-8546-9562-EB73-D3EFD911223C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6A174C2B-581B-2E58-AAE7-6D704EBB5F29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89" name="矩形 88">
                  <a:extLst>
                    <a:ext uri="{FF2B5EF4-FFF2-40B4-BE49-F238E27FC236}">
                      <a16:creationId xmlns:a16="http://schemas.microsoft.com/office/drawing/2014/main" id="{013CFC58-64FE-3339-889A-423DAA5E8C8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矩形 89">
                  <a:extLst>
                    <a:ext uri="{FF2B5EF4-FFF2-40B4-BE49-F238E27FC236}">
                      <a16:creationId xmlns:a16="http://schemas.microsoft.com/office/drawing/2014/main" id="{71D3966C-911D-A5AE-3E48-F4503E97C0A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3602390F-8DC8-0209-A2F8-F91E60BAD311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20B51FF8-0776-51CA-AFC0-F8DABD392299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矩形 87">
                  <a:extLst>
                    <a:ext uri="{FF2B5EF4-FFF2-40B4-BE49-F238E27FC236}">
                      <a16:creationId xmlns:a16="http://schemas.microsoft.com/office/drawing/2014/main" id="{F575329B-DABB-51BC-3176-F2A32C8E340D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3" name="组合 82">
                <a:extLst>
                  <a:ext uri="{FF2B5EF4-FFF2-40B4-BE49-F238E27FC236}">
                    <a16:creationId xmlns:a16="http://schemas.microsoft.com/office/drawing/2014/main" id="{133F28A4-BBB4-954E-27A4-BF3DF94934AA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84" name="矩形 83">
                  <a:extLst>
                    <a:ext uri="{FF2B5EF4-FFF2-40B4-BE49-F238E27FC236}">
                      <a16:creationId xmlns:a16="http://schemas.microsoft.com/office/drawing/2014/main" id="{0A7AAEE3-DC84-4614-F16B-D2A924C34175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矩形 84">
                  <a:extLst>
                    <a:ext uri="{FF2B5EF4-FFF2-40B4-BE49-F238E27FC236}">
                      <a16:creationId xmlns:a16="http://schemas.microsoft.com/office/drawing/2014/main" id="{3869E6C6-01DD-3CED-3F89-54FCDE76F145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67BC1536-3964-D775-1989-0FFA9D6548F5}"/>
                </a:ext>
              </a:extLst>
            </p:cNvPr>
            <p:cNvGrpSpPr/>
            <p:nvPr/>
          </p:nvGrpSpPr>
          <p:grpSpPr>
            <a:xfrm>
              <a:off x="10828069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id="{D80AB0EB-ABFE-7599-20D4-C07C17F2FE5C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D0FD1588-45B1-0764-509F-50AD8A4CFF3E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矩形 77">
                  <a:extLst>
                    <a:ext uri="{FF2B5EF4-FFF2-40B4-BE49-F238E27FC236}">
                      <a16:creationId xmlns:a16="http://schemas.microsoft.com/office/drawing/2014/main" id="{6B3970B9-6064-2268-DFD1-F5D4727F12E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id="{9233B240-3094-E6AE-7FD9-0053DF564AF7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0F895D06-78B8-CA9E-5D6A-A4085D00B7C9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1FDA440C-9C12-035C-F978-E6A3A2D61F6E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id="{77FA219A-9C8C-2CED-B1CF-56C3DEFB9C64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73" name="矩形 72">
                  <a:extLst>
                    <a:ext uri="{FF2B5EF4-FFF2-40B4-BE49-F238E27FC236}">
                      <a16:creationId xmlns:a16="http://schemas.microsoft.com/office/drawing/2014/main" id="{962A5776-901A-72CB-78D3-C1AD52D21079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D7461D8C-EF23-6035-CAD7-54BAFCC5022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7" name="组合 66">
                <a:extLst>
                  <a:ext uri="{FF2B5EF4-FFF2-40B4-BE49-F238E27FC236}">
                    <a16:creationId xmlns:a16="http://schemas.microsoft.com/office/drawing/2014/main" id="{0BF485F9-6B9C-0C6D-77D3-1187940DB31A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71" name="矩形 70">
                  <a:extLst>
                    <a:ext uri="{FF2B5EF4-FFF2-40B4-BE49-F238E27FC236}">
                      <a16:creationId xmlns:a16="http://schemas.microsoft.com/office/drawing/2014/main" id="{AD14FEDF-228D-4DC5-7203-C4AA8843606F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矩形 71">
                  <a:extLst>
                    <a:ext uri="{FF2B5EF4-FFF2-40B4-BE49-F238E27FC236}">
                      <a16:creationId xmlns:a16="http://schemas.microsoft.com/office/drawing/2014/main" id="{F3F6F940-46FB-3E3C-EF92-726CFEF0840D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id="{BADAD9DB-3027-CFA8-C36F-69347F38924B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69" name="矩形 68">
                  <a:extLst>
                    <a:ext uri="{FF2B5EF4-FFF2-40B4-BE49-F238E27FC236}">
                      <a16:creationId xmlns:a16="http://schemas.microsoft.com/office/drawing/2014/main" id="{838A2203-B671-3416-6F68-F296C5C7DC16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283E05C1-DF66-202C-F432-841B261F84F7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B7002983-7571-CCA6-F189-FD595130A22B}"/>
              </a:ext>
            </a:extLst>
          </p:cNvPr>
          <p:cNvGrpSpPr/>
          <p:nvPr/>
        </p:nvGrpSpPr>
        <p:grpSpPr>
          <a:xfrm>
            <a:off x="4914724" y="4883495"/>
            <a:ext cx="7009799" cy="461665"/>
            <a:chOff x="4737439" y="4930148"/>
            <a:chExt cx="7009799" cy="461665"/>
          </a:xfrm>
        </p:grpSpPr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66A14C74-2215-1DD2-A6A3-E3FB3935C8D2}"/>
                </a:ext>
              </a:extLst>
            </p:cNvPr>
            <p:cNvSpPr txBox="1"/>
            <p:nvPr/>
          </p:nvSpPr>
          <p:spPr>
            <a:xfrm>
              <a:off x="4737439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1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57" name="文本框 156">
              <a:extLst>
                <a:ext uri="{FF2B5EF4-FFF2-40B4-BE49-F238E27FC236}">
                  <a16:creationId xmlns:a16="http://schemas.microsoft.com/office/drawing/2014/main" id="{A86EDC0D-96B2-A237-65D5-AB0597580FA3}"/>
                </a:ext>
              </a:extLst>
            </p:cNvPr>
            <p:cNvSpPr txBox="1"/>
            <p:nvPr/>
          </p:nvSpPr>
          <p:spPr>
            <a:xfrm>
              <a:off x="5969078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2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58" name="文本框 157">
              <a:extLst>
                <a:ext uri="{FF2B5EF4-FFF2-40B4-BE49-F238E27FC236}">
                  <a16:creationId xmlns:a16="http://schemas.microsoft.com/office/drawing/2014/main" id="{AE9459EC-634B-27A4-9312-1682C72B1ABE}"/>
                </a:ext>
              </a:extLst>
            </p:cNvPr>
            <p:cNvSpPr txBox="1"/>
            <p:nvPr/>
          </p:nvSpPr>
          <p:spPr>
            <a:xfrm>
              <a:off x="7163397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3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59" name="文本框 158">
              <a:extLst>
                <a:ext uri="{FF2B5EF4-FFF2-40B4-BE49-F238E27FC236}">
                  <a16:creationId xmlns:a16="http://schemas.microsoft.com/office/drawing/2014/main" id="{93429277-F12A-EF4D-FF84-10A195CBE628}"/>
                </a:ext>
              </a:extLst>
            </p:cNvPr>
            <p:cNvSpPr txBox="1"/>
            <p:nvPr/>
          </p:nvSpPr>
          <p:spPr>
            <a:xfrm>
              <a:off x="8357718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4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60" name="文本框 159">
              <a:extLst>
                <a:ext uri="{FF2B5EF4-FFF2-40B4-BE49-F238E27FC236}">
                  <a16:creationId xmlns:a16="http://schemas.microsoft.com/office/drawing/2014/main" id="{45E19F09-A76E-88DA-7FF6-2A6B3DE350FF}"/>
                </a:ext>
              </a:extLst>
            </p:cNvPr>
            <p:cNvSpPr txBox="1"/>
            <p:nvPr/>
          </p:nvSpPr>
          <p:spPr>
            <a:xfrm>
              <a:off x="9496053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5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61" name="文本框 160">
              <a:extLst>
                <a:ext uri="{FF2B5EF4-FFF2-40B4-BE49-F238E27FC236}">
                  <a16:creationId xmlns:a16="http://schemas.microsoft.com/office/drawing/2014/main" id="{C878D1F6-9947-E19B-0148-A797CB904F2B}"/>
                </a:ext>
              </a:extLst>
            </p:cNvPr>
            <p:cNvSpPr txBox="1"/>
            <p:nvPr/>
          </p:nvSpPr>
          <p:spPr>
            <a:xfrm>
              <a:off x="10662379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6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</p:grpSp>
      <p:grpSp>
        <p:nvGrpSpPr>
          <p:cNvPr id="162" name="组合 161">
            <a:extLst>
              <a:ext uri="{FF2B5EF4-FFF2-40B4-BE49-F238E27FC236}">
                <a16:creationId xmlns:a16="http://schemas.microsoft.com/office/drawing/2014/main" id="{E2A7FCD9-5473-397A-376C-04DE438806EE}"/>
              </a:ext>
            </a:extLst>
          </p:cNvPr>
          <p:cNvGrpSpPr/>
          <p:nvPr/>
        </p:nvGrpSpPr>
        <p:grpSpPr>
          <a:xfrm>
            <a:off x="4028316" y="1384516"/>
            <a:ext cx="1094190" cy="3484782"/>
            <a:chOff x="3851031" y="1431169"/>
            <a:chExt cx="1094190" cy="3484782"/>
          </a:xfrm>
        </p:grpSpPr>
        <p:sp>
          <p:nvSpPr>
            <p:cNvPr id="163" name="文本框 162">
              <a:extLst>
                <a:ext uri="{FF2B5EF4-FFF2-40B4-BE49-F238E27FC236}">
                  <a16:creationId xmlns:a16="http://schemas.microsoft.com/office/drawing/2014/main" id="{B8CD2CB6-E5AE-5F5B-C2F8-FE493D5B5CE7}"/>
                </a:ext>
              </a:extLst>
            </p:cNvPr>
            <p:cNvSpPr txBox="1"/>
            <p:nvPr/>
          </p:nvSpPr>
          <p:spPr>
            <a:xfrm>
              <a:off x="3851031" y="4454286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00FF"/>
                  </a:solidFill>
                </a:rPr>
                <a:t>第</a:t>
              </a:r>
              <a:r>
                <a:rPr lang="en-US" altLang="zh-CN" dirty="0">
                  <a:solidFill>
                    <a:srgbClr val="0000FF"/>
                  </a:solidFill>
                </a:rPr>
                <a:t>1</a:t>
              </a:r>
              <a:r>
                <a:rPr lang="zh-CN" altLang="en-US" dirty="0">
                  <a:solidFill>
                    <a:srgbClr val="0000FF"/>
                  </a:solidFill>
                </a:rPr>
                <a:t>行</a:t>
              </a:r>
            </a:p>
          </p:txBody>
        </p:sp>
        <p:sp>
          <p:nvSpPr>
            <p:cNvPr id="164" name="文本框 163">
              <a:extLst>
                <a:ext uri="{FF2B5EF4-FFF2-40B4-BE49-F238E27FC236}">
                  <a16:creationId xmlns:a16="http://schemas.microsoft.com/office/drawing/2014/main" id="{5FA68D93-82DD-9818-528F-9EC3506E3322}"/>
                </a:ext>
              </a:extLst>
            </p:cNvPr>
            <p:cNvSpPr txBox="1"/>
            <p:nvPr/>
          </p:nvSpPr>
          <p:spPr>
            <a:xfrm>
              <a:off x="3860362" y="369850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00FF"/>
                  </a:solidFill>
                </a:rPr>
                <a:t>第</a:t>
              </a:r>
              <a:r>
                <a:rPr lang="en-US" altLang="zh-CN" dirty="0">
                  <a:solidFill>
                    <a:srgbClr val="0000FF"/>
                  </a:solidFill>
                </a:rPr>
                <a:t>2</a:t>
              </a:r>
              <a:r>
                <a:rPr lang="zh-CN" altLang="en-US" dirty="0">
                  <a:solidFill>
                    <a:srgbClr val="0000FF"/>
                  </a:solidFill>
                </a:rPr>
                <a:t>行</a:t>
              </a:r>
            </a:p>
          </p:txBody>
        </p:sp>
        <p:sp>
          <p:nvSpPr>
            <p:cNvPr id="165" name="文本框 164">
              <a:extLst>
                <a:ext uri="{FF2B5EF4-FFF2-40B4-BE49-F238E27FC236}">
                  <a16:creationId xmlns:a16="http://schemas.microsoft.com/office/drawing/2014/main" id="{9BE2E648-59CC-CCC6-C1C4-F4D7DD9D09AC}"/>
                </a:ext>
              </a:extLst>
            </p:cNvPr>
            <p:cNvSpPr txBox="1"/>
            <p:nvPr/>
          </p:nvSpPr>
          <p:spPr>
            <a:xfrm>
              <a:off x="3851031" y="2914737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3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66" name="文本框 165">
              <a:extLst>
                <a:ext uri="{FF2B5EF4-FFF2-40B4-BE49-F238E27FC236}">
                  <a16:creationId xmlns:a16="http://schemas.microsoft.com/office/drawing/2014/main" id="{6FA42E54-2BA7-B23D-477A-E245C1C1341E}"/>
                </a:ext>
              </a:extLst>
            </p:cNvPr>
            <p:cNvSpPr txBox="1"/>
            <p:nvPr/>
          </p:nvSpPr>
          <p:spPr>
            <a:xfrm>
              <a:off x="3851031" y="21869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4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67" name="文本框 166">
              <a:extLst>
                <a:ext uri="{FF2B5EF4-FFF2-40B4-BE49-F238E27FC236}">
                  <a16:creationId xmlns:a16="http://schemas.microsoft.com/office/drawing/2014/main" id="{629F0028-8A43-6415-A34E-BF009B595139}"/>
                </a:ext>
              </a:extLst>
            </p:cNvPr>
            <p:cNvSpPr txBox="1"/>
            <p:nvPr/>
          </p:nvSpPr>
          <p:spPr>
            <a:xfrm>
              <a:off x="3851031" y="1431169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5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16C9D748-1E1B-C3D5-485F-4EAC07D4C881}"/>
              </a:ext>
            </a:extLst>
          </p:cNvPr>
          <p:cNvSpPr txBox="1"/>
          <p:nvPr/>
        </p:nvSpPr>
        <p:spPr>
          <a:xfrm>
            <a:off x="329308" y="251246"/>
            <a:ext cx="8664147" cy="13336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000000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/>
              <a:t>王艳和赵雪的位置用有序数对怎样表示</a:t>
            </a:r>
            <a:r>
              <a:rPr lang="en-US" altLang="zh-CN" dirty="0"/>
              <a:t>? </a:t>
            </a:r>
            <a:r>
              <a:rPr lang="zh-CN" altLang="en-US" dirty="0"/>
              <a:t>它们有什么不同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2672DD9-424F-C880-B4DA-F45F14FE83F7}"/>
              </a:ext>
            </a:extLst>
          </p:cNvPr>
          <p:cNvSpPr/>
          <p:nvPr/>
        </p:nvSpPr>
        <p:spPr>
          <a:xfrm>
            <a:off x="7549632" y="222331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王艳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FB71B13-E5FD-3DD0-4041-623DB11FF544}"/>
              </a:ext>
            </a:extLst>
          </p:cNvPr>
          <p:cNvSpPr/>
          <p:nvPr/>
        </p:nvSpPr>
        <p:spPr>
          <a:xfrm>
            <a:off x="8716951" y="2978445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赵雪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116053A1-4CFC-32A2-B043-ECF35CF3D90D}"/>
              </a:ext>
            </a:extLst>
          </p:cNvPr>
          <p:cNvSpPr/>
          <p:nvPr/>
        </p:nvSpPr>
        <p:spPr>
          <a:xfrm>
            <a:off x="3638939" y="2593910"/>
            <a:ext cx="3834881" cy="130292"/>
          </a:xfrm>
          <a:custGeom>
            <a:avLst/>
            <a:gdLst>
              <a:gd name="csX0" fmla="*/ 3834881 w 3834881"/>
              <a:gd name="csY0" fmla="*/ 0 h 130292"/>
              <a:gd name="csX1" fmla="*/ 3107094 w 3834881"/>
              <a:gd name="csY1" fmla="*/ 121298 h 130292"/>
              <a:gd name="csX2" fmla="*/ 0 w 3834881"/>
              <a:gd name="csY2" fmla="*/ 111968 h 130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834881" h="130292">
                <a:moveTo>
                  <a:pt x="3834881" y="0"/>
                </a:moveTo>
                <a:cubicBezTo>
                  <a:pt x="3790561" y="51318"/>
                  <a:pt x="3746241" y="102637"/>
                  <a:pt x="3107094" y="121298"/>
                </a:cubicBezTo>
                <a:cubicBezTo>
                  <a:pt x="2467947" y="139959"/>
                  <a:pt x="1233973" y="125963"/>
                  <a:pt x="0" y="111968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3886EEC-7068-827B-99DC-C4DB657BB46C}"/>
              </a:ext>
            </a:extLst>
          </p:cNvPr>
          <p:cNvSpPr txBox="1"/>
          <p:nvPr/>
        </p:nvSpPr>
        <p:spPr>
          <a:xfrm>
            <a:off x="1645523" y="2324072"/>
            <a:ext cx="218486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en-US" altLang="zh-CN" sz="36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799A5461-2FF4-6166-58B0-8183D1FA44F6}"/>
              </a:ext>
            </a:extLst>
          </p:cNvPr>
          <p:cNvSpPr/>
          <p:nvPr/>
        </p:nvSpPr>
        <p:spPr>
          <a:xfrm>
            <a:off x="3629606" y="3331028"/>
            <a:ext cx="5040000" cy="130292"/>
          </a:xfrm>
          <a:custGeom>
            <a:avLst/>
            <a:gdLst>
              <a:gd name="csX0" fmla="*/ 3834881 w 3834881"/>
              <a:gd name="csY0" fmla="*/ 0 h 130292"/>
              <a:gd name="csX1" fmla="*/ 3107094 w 3834881"/>
              <a:gd name="csY1" fmla="*/ 121298 h 130292"/>
              <a:gd name="csX2" fmla="*/ 0 w 3834881"/>
              <a:gd name="csY2" fmla="*/ 111968 h 1302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834881" h="130292">
                <a:moveTo>
                  <a:pt x="3834881" y="0"/>
                </a:moveTo>
                <a:cubicBezTo>
                  <a:pt x="3790561" y="51318"/>
                  <a:pt x="3746241" y="102637"/>
                  <a:pt x="3107094" y="121298"/>
                </a:cubicBezTo>
                <a:cubicBezTo>
                  <a:pt x="2467947" y="139959"/>
                  <a:pt x="1233973" y="125963"/>
                  <a:pt x="0" y="111968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75FCB9C-0913-DFC1-750D-50CF5A73E7BF}"/>
              </a:ext>
            </a:extLst>
          </p:cNvPr>
          <p:cNvSpPr txBox="1"/>
          <p:nvPr/>
        </p:nvSpPr>
        <p:spPr>
          <a:xfrm>
            <a:off x="1645523" y="3079853"/>
            <a:ext cx="218486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en-US" altLang="zh-CN" sz="36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6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A76DB0A-614B-8543-E5A3-1D440F8E88D7}"/>
              </a:ext>
            </a:extLst>
          </p:cNvPr>
          <p:cNvSpPr txBox="1"/>
          <p:nvPr/>
        </p:nvSpPr>
        <p:spPr>
          <a:xfrm>
            <a:off x="471335" y="4127698"/>
            <a:ext cx="3483591" cy="17866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j-ea"/>
                <a:ea typeface="+mj-ea"/>
                <a:sym typeface="Arial" panose="020B0604020202020204" pitchFamily="34" charset="0"/>
              </a:rPr>
              <a:t>列数不同，</a:t>
            </a:r>
            <a:endParaRPr lang="en-US" altLang="zh-CN" sz="3200" b="1" dirty="0">
              <a:latin typeface="+mj-ea"/>
              <a:ea typeface="+mj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j-ea"/>
                <a:ea typeface="+mj-ea"/>
                <a:sym typeface="Arial" panose="020B0604020202020204" pitchFamily="34" charset="0"/>
              </a:rPr>
              <a:t>行数不同，</a:t>
            </a:r>
            <a:endParaRPr lang="en-US" altLang="zh-CN" sz="3200" b="1" dirty="0">
              <a:latin typeface="+mj-ea"/>
              <a:ea typeface="+mj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j-ea"/>
                <a:ea typeface="+mj-ea"/>
                <a:sym typeface="Arial" panose="020B0604020202020204" pitchFamily="34" charset="0"/>
              </a:rPr>
              <a:t>表示的位置不同</a:t>
            </a:r>
            <a:r>
              <a:rPr lang="zh-CN" altLang="en-US" sz="3200" b="1" dirty="0">
                <a:latin typeface="+mj-ea"/>
                <a:ea typeface="+mj-ea"/>
                <a:sym typeface="Arial" panose="020B0604020202020204" pitchFamily="34" charset="0"/>
              </a:rPr>
              <a:t>。</a:t>
            </a:r>
            <a:endParaRPr lang="zh-CN" altLang="en-US" sz="3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826135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 animBg="1"/>
      <p:bldP spid="12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ECDCB19-A3A1-D8B1-F277-F241331EA8C2}"/>
              </a:ext>
            </a:extLst>
          </p:cNvPr>
          <p:cNvGrpSpPr/>
          <p:nvPr/>
        </p:nvGrpSpPr>
        <p:grpSpPr>
          <a:xfrm>
            <a:off x="5127069" y="1387918"/>
            <a:ext cx="6638420" cy="3435476"/>
            <a:chOff x="4949784" y="1434571"/>
            <a:chExt cx="6638420" cy="343547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4FEB231-9254-C212-7A1B-6CE2BE193D6F}"/>
                </a:ext>
              </a:extLst>
            </p:cNvPr>
            <p:cNvGrpSpPr/>
            <p:nvPr/>
          </p:nvGrpSpPr>
          <p:grpSpPr>
            <a:xfrm>
              <a:off x="4949784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85" name="组合 84">
                <a:extLst>
                  <a:ext uri="{FF2B5EF4-FFF2-40B4-BE49-F238E27FC236}">
                    <a16:creationId xmlns:a16="http://schemas.microsoft.com/office/drawing/2014/main" id="{39AB6786-B785-3E76-DDF6-758A37FF78CE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98" name="矩形 97">
                  <a:extLst>
                    <a:ext uri="{FF2B5EF4-FFF2-40B4-BE49-F238E27FC236}">
                      <a16:creationId xmlns:a16="http://schemas.microsoft.com/office/drawing/2014/main" id="{34ED1BC1-5BFF-B599-0332-6B2512C61E4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矩形 98">
                  <a:extLst>
                    <a:ext uri="{FF2B5EF4-FFF2-40B4-BE49-F238E27FC236}">
                      <a16:creationId xmlns:a16="http://schemas.microsoft.com/office/drawing/2014/main" id="{27613D13-3964-E537-CF0A-12CE4964D3B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6" name="组合 85">
                <a:extLst>
                  <a:ext uri="{FF2B5EF4-FFF2-40B4-BE49-F238E27FC236}">
                    <a16:creationId xmlns:a16="http://schemas.microsoft.com/office/drawing/2014/main" id="{D7923FDB-FE6A-1E15-14D5-8F2F0D6752D0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31C95CBE-630B-0F68-22A4-AB8326F4A439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矩形 96">
                  <a:extLst>
                    <a:ext uri="{FF2B5EF4-FFF2-40B4-BE49-F238E27FC236}">
                      <a16:creationId xmlns:a16="http://schemas.microsoft.com/office/drawing/2014/main" id="{62F441B8-1200-4E75-DA95-87C2F9ED9E19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7A624B1A-A51E-AD0D-E3E7-43C54F7E8A40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0FBE56D6-A932-FEBC-105A-F86CFAE7CBFD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3C7E0D97-655E-E36F-F3A0-C3A25B864B34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8" name="组合 87">
                <a:extLst>
                  <a:ext uri="{FF2B5EF4-FFF2-40B4-BE49-F238E27FC236}">
                    <a16:creationId xmlns:a16="http://schemas.microsoft.com/office/drawing/2014/main" id="{76FEE128-460B-0901-7107-A6869BB36D0D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92" name="矩形 91">
                  <a:extLst>
                    <a:ext uri="{FF2B5EF4-FFF2-40B4-BE49-F238E27FC236}">
                      <a16:creationId xmlns:a16="http://schemas.microsoft.com/office/drawing/2014/main" id="{4B83CE3F-4E22-3804-84DE-675E6E520D9F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矩形 92">
                  <a:extLst>
                    <a:ext uri="{FF2B5EF4-FFF2-40B4-BE49-F238E27FC236}">
                      <a16:creationId xmlns:a16="http://schemas.microsoft.com/office/drawing/2014/main" id="{DD5E98D9-6C08-C7B7-CB6C-5B9C879E5932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9" name="组合 88">
                <a:extLst>
                  <a:ext uri="{FF2B5EF4-FFF2-40B4-BE49-F238E27FC236}">
                    <a16:creationId xmlns:a16="http://schemas.microsoft.com/office/drawing/2014/main" id="{C9CDB4AE-3BE8-C417-A5F8-70A81AAB2D5F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90" name="矩形 89">
                  <a:extLst>
                    <a:ext uri="{FF2B5EF4-FFF2-40B4-BE49-F238E27FC236}">
                      <a16:creationId xmlns:a16="http://schemas.microsoft.com/office/drawing/2014/main" id="{410DA3E5-8A7A-86F2-9B18-697C313BBE30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矩形 90">
                  <a:extLst>
                    <a:ext uri="{FF2B5EF4-FFF2-40B4-BE49-F238E27FC236}">
                      <a16:creationId xmlns:a16="http://schemas.microsoft.com/office/drawing/2014/main" id="{F74ABE91-BDF6-19B9-4F94-35F07233DEF1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F800C23B-B46E-C7A5-5394-24A6A726FE7C}"/>
                </a:ext>
              </a:extLst>
            </p:cNvPr>
            <p:cNvGrpSpPr/>
            <p:nvPr/>
          </p:nvGrpSpPr>
          <p:grpSpPr>
            <a:xfrm>
              <a:off x="6125441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70" name="组合 69">
                <a:extLst>
                  <a:ext uri="{FF2B5EF4-FFF2-40B4-BE49-F238E27FC236}">
                    <a16:creationId xmlns:a16="http://schemas.microsoft.com/office/drawing/2014/main" id="{6B72E0BE-CB3E-5EE6-A8CD-505ACBD62D0F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83" name="矩形 82">
                  <a:extLst>
                    <a:ext uri="{FF2B5EF4-FFF2-40B4-BE49-F238E27FC236}">
                      <a16:creationId xmlns:a16="http://schemas.microsoft.com/office/drawing/2014/main" id="{18409935-03C7-3015-D7F3-FC09F0990D95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矩形 83">
                  <a:extLst>
                    <a:ext uri="{FF2B5EF4-FFF2-40B4-BE49-F238E27FC236}">
                      <a16:creationId xmlns:a16="http://schemas.microsoft.com/office/drawing/2014/main" id="{44EB93A2-C65E-6DC3-1239-65F91FEEAC95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E9301B1A-71BB-5969-4AA2-086E0C052F5A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81" name="矩形 80">
                  <a:extLst>
                    <a:ext uri="{FF2B5EF4-FFF2-40B4-BE49-F238E27FC236}">
                      <a16:creationId xmlns:a16="http://schemas.microsoft.com/office/drawing/2014/main" id="{5076F96F-CE11-AD6F-BB11-768B334C1BB7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矩形 81">
                  <a:extLst>
                    <a:ext uri="{FF2B5EF4-FFF2-40B4-BE49-F238E27FC236}">
                      <a16:creationId xmlns:a16="http://schemas.microsoft.com/office/drawing/2014/main" id="{E60A485D-365E-4289-C938-E9002950048B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6A1F3CAF-FB4B-3372-9FAD-CCACF446EB1B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79" name="矩形 78">
                  <a:extLst>
                    <a:ext uri="{FF2B5EF4-FFF2-40B4-BE49-F238E27FC236}">
                      <a16:creationId xmlns:a16="http://schemas.microsoft.com/office/drawing/2014/main" id="{4F607280-764B-AEF6-A486-B0FB3DCF4321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矩形 79">
                  <a:extLst>
                    <a:ext uri="{FF2B5EF4-FFF2-40B4-BE49-F238E27FC236}">
                      <a16:creationId xmlns:a16="http://schemas.microsoft.com/office/drawing/2014/main" id="{FAE3AA21-B6C4-A2BB-7CAE-6EB43403F6C2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3" name="组合 72">
                <a:extLst>
                  <a:ext uri="{FF2B5EF4-FFF2-40B4-BE49-F238E27FC236}">
                    <a16:creationId xmlns:a16="http://schemas.microsoft.com/office/drawing/2014/main" id="{051A716E-112A-85BA-B744-D13D6DDB09C6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5838EC07-FC3F-15A2-47EA-49F5A866FE21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矩形 77">
                  <a:extLst>
                    <a:ext uri="{FF2B5EF4-FFF2-40B4-BE49-F238E27FC236}">
                      <a16:creationId xmlns:a16="http://schemas.microsoft.com/office/drawing/2014/main" id="{F0DF605D-A90D-8C5D-5229-6F3667BBB172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2679E470-9EB0-608B-99FA-784A2F273DFD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15DFD47C-77E2-9D36-4DA4-CD93A925E465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2796CF26-99CB-E64E-865E-B4149097256D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3ACD9A3E-4D33-9D24-0C96-A671D7C46B3B}"/>
                </a:ext>
              </a:extLst>
            </p:cNvPr>
            <p:cNvGrpSpPr/>
            <p:nvPr/>
          </p:nvGrpSpPr>
          <p:grpSpPr>
            <a:xfrm>
              <a:off x="7301098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55" name="组合 54">
                <a:extLst>
                  <a:ext uri="{FF2B5EF4-FFF2-40B4-BE49-F238E27FC236}">
                    <a16:creationId xmlns:a16="http://schemas.microsoft.com/office/drawing/2014/main" id="{638D4379-40F5-BDBF-11EE-BF17089737F8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68" name="矩形 67">
                  <a:extLst>
                    <a:ext uri="{FF2B5EF4-FFF2-40B4-BE49-F238E27FC236}">
                      <a16:creationId xmlns:a16="http://schemas.microsoft.com/office/drawing/2014/main" id="{CA241015-CD06-12AB-427C-91470519B18E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矩形 68">
                  <a:extLst>
                    <a:ext uri="{FF2B5EF4-FFF2-40B4-BE49-F238E27FC236}">
                      <a16:creationId xmlns:a16="http://schemas.microsoft.com/office/drawing/2014/main" id="{83C6565D-39F9-D388-2BCA-79155A77CDEF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id="{288D13C3-CCCF-8570-0DB4-93DF8E9CDB01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ADDF3D64-BC32-B474-2E8A-08AFC4A0F9D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矩形 66">
                  <a:extLst>
                    <a:ext uri="{FF2B5EF4-FFF2-40B4-BE49-F238E27FC236}">
                      <a16:creationId xmlns:a16="http://schemas.microsoft.com/office/drawing/2014/main" id="{10D267C6-A63D-1E94-08E8-127523E09C62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id="{E4F5B87A-8881-676E-06BE-797B089076D2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2E456145-F6DF-8045-731A-65B57C0D416B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E8A62420-9CEF-C6E4-8A42-A3AC8EB83C17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1F6043CE-0093-3A1C-217E-6303EDA8B9AB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10D922AF-AC7F-4F64-C624-FE59F3BB81B3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6BB29891-C396-9DF6-FF79-43595A860EE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id="{F870E0FC-148C-11F4-49D3-630201384F5D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FC231B6E-7915-D46F-4120-5A69BF32320A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2FB4C157-62FD-0134-C632-660C6BEDACA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7C4AFB88-0BEB-F2E6-D6B2-F047C6B26762}"/>
                </a:ext>
              </a:extLst>
            </p:cNvPr>
            <p:cNvGrpSpPr/>
            <p:nvPr/>
          </p:nvGrpSpPr>
          <p:grpSpPr>
            <a:xfrm>
              <a:off x="8476755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1A864443-E932-0D11-DEE3-8E8F632FDC56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451E0EB7-76BF-5418-B8FD-9132B87F4759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980A7471-023A-FE22-F101-B7E12B2D1831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431F0811-08AC-76D3-5DAE-75DA273CF52B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E737A596-6465-8D0F-3673-9544E649904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96608068-0FED-440E-623E-7F5D812FE3C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A913B3B-C510-C540-7BF7-0832DB80532B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1B669BAE-1EBA-0266-23D2-8CACD015CA8F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BAD81734-F2D9-7D98-F3D6-D5A8307F0D27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25D94911-F760-84F7-4CE2-78D38381F055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3CFAA10E-5616-DCC8-3F3B-5C9A2ACF3787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D0139CD1-705E-8D97-167A-236BEFCF3A0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16A369BF-6172-4854-89F7-4DF3EC28E12C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66B47346-33F7-839C-8151-793672A860C0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34380654-914C-3BB4-DC38-2782973BA1D9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724EF653-D514-0ADB-B575-C0617B7FB946}"/>
                </a:ext>
              </a:extLst>
            </p:cNvPr>
            <p:cNvGrpSpPr/>
            <p:nvPr/>
          </p:nvGrpSpPr>
          <p:grpSpPr>
            <a:xfrm>
              <a:off x="9652412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3A48791A-B8C0-DCD6-8C6E-5FB4F1D55B73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8954582C-E04B-67F4-803D-42E7DED7ACCB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3D06B156-E0B1-74C9-58C5-E2E85DDF5D3F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D3DF7DAC-9D20-986C-CBDA-EB3157CD5BF3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C0F73E09-A80E-AE18-DBF5-596F2709B963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E6F2FFEE-AF57-9205-969D-F95E0C67550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C41B1813-868B-DEA6-F5E7-47F592394780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6F433CE5-1E29-A1FF-F50A-4B5DA75B008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9615E73A-5F62-700C-6E84-E497D85B2A71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2E9FAE9D-E730-2A03-1A96-2007023077EB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1EA67C64-4AF0-B85B-A8D1-98BB283FB941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C7E6FC51-5D2C-6C63-99AB-989C678194D9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7E038FD2-84FF-ADB0-3336-EBDE3B15EA55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7D113097-27BE-30BF-4E29-D8788ED5D966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4145B53B-331D-2BE1-1046-DE4F239F600D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71DE66D-C62E-3476-01AF-BA11555A51DD}"/>
                </a:ext>
              </a:extLst>
            </p:cNvPr>
            <p:cNvGrpSpPr/>
            <p:nvPr/>
          </p:nvGrpSpPr>
          <p:grpSpPr>
            <a:xfrm>
              <a:off x="10828069" y="1434571"/>
              <a:ext cx="760135" cy="3435476"/>
              <a:chOff x="4949784" y="1434571"/>
              <a:chExt cx="760135" cy="3435476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508FD0F7-63FE-86DA-9572-6F259DD24E1F}"/>
                  </a:ext>
                </a:extLst>
              </p:cNvPr>
              <p:cNvGrpSpPr/>
              <p:nvPr/>
            </p:nvGrpSpPr>
            <p:grpSpPr>
              <a:xfrm>
                <a:off x="4949784" y="1434571"/>
                <a:ext cx="760135" cy="449680"/>
                <a:chOff x="4949784" y="1434571"/>
                <a:chExt cx="760135" cy="449680"/>
              </a:xfrm>
            </p:grpSpPr>
            <p:sp>
              <p:nvSpPr>
                <p:cNvPr id="23" name="矩形 22">
                  <a:extLst>
                    <a:ext uri="{FF2B5EF4-FFF2-40B4-BE49-F238E27FC236}">
                      <a16:creationId xmlns:a16="http://schemas.microsoft.com/office/drawing/2014/main" id="{D053649F-89B1-690A-7EC3-B5D510ED1F6E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2BDB9019-EAEB-B839-9248-33C212090AEF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96986EA5-8E02-44A6-6CE7-1B566075E8B1}"/>
                  </a:ext>
                </a:extLst>
              </p:cNvPr>
              <p:cNvGrpSpPr/>
              <p:nvPr/>
            </p:nvGrpSpPr>
            <p:grpSpPr>
              <a:xfrm>
                <a:off x="4949784" y="2181020"/>
                <a:ext cx="760135" cy="449680"/>
                <a:chOff x="4949784" y="1434571"/>
                <a:chExt cx="760135" cy="449680"/>
              </a:xfrm>
            </p:grpSpPr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id="{9B36F8C0-4D47-4E46-2A58-F2E679D75267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ADCCDD02-76A3-1A92-261A-69400558DE4F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6792BBE4-7034-1A74-BF46-ED35CC3066CC}"/>
                  </a:ext>
                </a:extLst>
              </p:cNvPr>
              <p:cNvGrpSpPr/>
              <p:nvPr/>
            </p:nvGrpSpPr>
            <p:grpSpPr>
              <a:xfrm>
                <a:off x="4949784" y="2927469"/>
                <a:ext cx="760135" cy="449680"/>
                <a:chOff x="4949784" y="1434571"/>
                <a:chExt cx="760135" cy="449680"/>
              </a:xfrm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C1E9C2C2-B24D-76FE-6BCD-9A677ADEA788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id="{B86637B5-08B1-DACC-9120-7D07A3883E59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ED4ACE14-8820-E2CA-51D1-F0E2DE8D60DF}"/>
                  </a:ext>
                </a:extLst>
              </p:cNvPr>
              <p:cNvGrpSpPr/>
              <p:nvPr/>
            </p:nvGrpSpPr>
            <p:grpSpPr>
              <a:xfrm>
                <a:off x="4949784" y="3673918"/>
                <a:ext cx="760135" cy="449680"/>
                <a:chOff x="4949784" y="1434571"/>
                <a:chExt cx="760135" cy="449680"/>
              </a:xfrm>
            </p:grpSpPr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62FF04C4-5C24-E5EC-B92F-515DB716CED4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0C4114D7-C830-EAB5-F033-74D5AACDC936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2FC634F5-10F2-BF56-ED0B-14CC8A018871}"/>
                  </a:ext>
                </a:extLst>
              </p:cNvPr>
              <p:cNvGrpSpPr/>
              <p:nvPr/>
            </p:nvGrpSpPr>
            <p:grpSpPr>
              <a:xfrm>
                <a:off x="4949784" y="4420367"/>
                <a:ext cx="760135" cy="449680"/>
                <a:chOff x="4949784" y="1434571"/>
                <a:chExt cx="760135" cy="449680"/>
              </a:xfrm>
            </p:grpSpPr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D5A39BB5-A672-7EA8-7237-2483362A440D}"/>
                    </a:ext>
                  </a:extLst>
                </p:cNvPr>
                <p:cNvSpPr/>
                <p:nvPr/>
              </p:nvSpPr>
              <p:spPr>
                <a:xfrm>
                  <a:off x="5122505" y="1434571"/>
                  <a:ext cx="391886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86329CD5-2B76-7F2F-5762-09C0DB1371C3}"/>
                    </a:ext>
                  </a:extLst>
                </p:cNvPr>
                <p:cNvSpPr/>
                <p:nvPr/>
              </p:nvSpPr>
              <p:spPr>
                <a:xfrm>
                  <a:off x="4949784" y="1668251"/>
                  <a:ext cx="760135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5D39A6E0-DED8-7518-65E0-B24BB8BB48B7}"/>
              </a:ext>
            </a:extLst>
          </p:cNvPr>
          <p:cNvGrpSpPr/>
          <p:nvPr/>
        </p:nvGrpSpPr>
        <p:grpSpPr>
          <a:xfrm>
            <a:off x="4914724" y="4883495"/>
            <a:ext cx="7009799" cy="461665"/>
            <a:chOff x="4737439" y="4930148"/>
            <a:chExt cx="7009799" cy="461665"/>
          </a:xfrm>
        </p:grpSpPr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999E498C-132D-4D86-A3B2-E16F77F4FBEE}"/>
                </a:ext>
              </a:extLst>
            </p:cNvPr>
            <p:cNvSpPr txBox="1"/>
            <p:nvPr/>
          </p:nvSpPr>
          <p:spPr>
            <a:xfrm>
              <a:off x="4737439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1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6193AF0D-7C46-B668-BF6D-E3B1D941B6D0}"/>
                </a:ext>
              </a:extLst>
            </p:cNvPr>
            <p:cNvSpPr txBox="1"/>
            <p:nvPr/>
          </p:nvSpPr>
          <p:spPr>
            <a:xfrm>
              <a:off x="5969078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2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D1A045ED-D965-CF3F-3359-4DC5B95DBF9E}"/>
                </a:ext>
              </a:extLst>
            </p:cNvPr>
            <p:cNvSpPr txBox="1"/>
            <p:nvPr/>
          </p:nvSpPr>
          <p:spPr>
            <a:xfrm>
              <a:off x="7163397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3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7B5B5052-0C23-80EF-9C24-8F3DD9B918ED}"/>
                </a:ext>
              </a:extLst>
            </p:cNvPr>
            <p:cNvSpPr txBox="1"/>
            <p:nvPr/>
          </p:nvSpPr>
          <p:spPr>
            <a:xfrm>
              <a:off x="8357718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4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257E1E5E-1B4C-3B02-F511-7E7876768850}"/>
                </a:ext>
              </a:extLst>
            </p:cNvPr>
            <p:cNvSpPr txBox="1"/>
            <p:nvPr/>
          </p:nvSpPr>
          <p:spPr>
            <a:xfrm>
              <a:off x="9496053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5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07F3F6A1-B665-EF41-9FE6-A6CFE6C85CF0}"/>
                </a:ext>
              </a:extLst>
            </p:cNvPr>
            <p:cNvSpPr txBox="1"/>
            <p:nvPr/>
          </p:nvSpPr>
          <p:spPr>
            <a:xfrm>
              <a:off x="10662379" y="49301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</a:rPr>
                <a:t>第</a:t>
              </a:r>
              <a:r>
                <a:rPr lang="en-US" altLang="zh-CN" dirty="0">
                  <a:solidFill>
                    <a:srgbClr val="FF00FF"/>
                  </a:solidFill>
                </a:rPr>
                <a:t>6</a:t>
              </a:r>
              <a:r>
                <a:rPr lang="zh-CN" altLang="en-US" dirty="0">
                  <a:solidFill>
                    <a:srgbClr val="FF00FF"/>
                  </a:solidFill>
                </a:rPr>
                <a:t>列</a:t>
              </a: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E733E16D-3DD0-5711-9291-D36D031C3DF3}"/>
              </a:ext>
            </a:extLst>
          </p:cNvPr>
          <p:cNvGrpSpPr/>
          <p:nvPr/>
        </p:nvGrpSpPr>
        <p:grpSpPr>
          <a:xfrm>
            <a:off x="4028316" y="1384516"/>
            <a:ext cx="1094190" cy="3484782"/>
            <a:chOff x="3851031" y="1431169"/>
            <a:chExt cx="1094190" cy="3484782"/>
          </a:xfrm>
        </p:grpSpPr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3B35A327-17A9-FBC9-83C3-8AE6614C410E}"/>
                </a:ext>
              </a:extLst>
            </p:cNvPr>
            <p:cNvSpPr txBox="1"/>
            <p:nvPr/>
          </p:nvSpPr>
          <p:spPr>
            <a:xfrm>
              <a:off x="3851031" y="4454286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00FF"/>
                  </a:solidFill>
                </a:rPr>
                <a:t>第</a:t>
              </a:r>
              <a:r>
                <a:rPr lang="en-US" altLang="zh-CN" dirty="0">
                  <a:solidFill>
                    <a:srgbClr val="0000FF"/>
                  </a:solidFill>
                </a:rPr>
                <a:t>1</a:t>
              </a:r>
              <a:r>
                <a:rPr lang="zh-CN" altLang="en-US" dirty="0">
                  <a:solidFill>
                    <a:srgbClr val="0000FF"/>
                  </a:solidFill>
                </a:rPr>
                <a:t>行</a:t>
              </a: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EECD1E93-4E59-F1D2-3B42-474097203F06}"/>
                </a:ext>
              </a:extLst>
            </p:cNvPr>
            <p:cNvSpPr txBox="1"/>
            <p:nvPr/>
          </p:nvSpPr>
          <p:spPr>
            <a:xfrm>
              <a:off x="3860362" y="369850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00FF"/>
                  </a:solidFill>
                </a:rPr>
                <a:t>第</a:t>
              </a:r>
              <a:r>
                <a:rPr lang="en-US" altLang="zh-CN" dirty="0">
                  <a:solidFill>
                    <a:srgbClr val="0000FF"/>
                  </a:solidFill>
                </a:rPr>
                <a:t>2</a:t>
              </a:r>
              <a:r>
                <a:rPr lang="zh-CN" altLang="en-US" dirty="0">
                  <a:solidFill>
                    <a:srgbClr val="0000FF"/>
                  </a:solidFill>
                </a:rPr>
                <a:t>行</a:t>
              </a: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E7441733-474F-35D7-F36B-D82EC1AA2B82}"/>
                </a:ext>
              </a:extLst>
            </p:cNvPr>
            <p:cNvSpPr txBox="1"/>
            <p:nvPr/>
          </p:nvSpPr>
          <p:spPr>
            <a:xfrm>
              <a:off x="3851031" y="2914737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3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7ABF35E6-9732-E449-4AE9-22597A6DAC0E}"/>
                </a:ext>
              </a:extLst>
            </p:cNvPr>
            <p:cNvSpPr txBox="1"/>
            <p:nvPr/>
          </p:nvSpPr>
          <p:spPr>
            <a:xfrm>
              <a:off x="3851031" y="2186948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4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9DDCBB85-00F8-8CFB-F71D-65C3932998F0}"/>
                </a:ext>
              </a:extLst>
            </p:cNvPr>
            <p:cNvSpPr txBox="1"/>
            <p:nvPr/>
          </p:nvSpPr>
          <p:spPr>
            <a:xfrm>
              <a:off x="3851031" y="1431169"/>
              <a:ext cx="108485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pPr algn="ctr"/>
              <a:r>
                <a:rPr lang="zh-CN" altLang="en-US">
                  <a:solidFill>
                    <a:srgbClr val="0000FF"/>
                  </a:solidFill>
                </a:rPr>
                <a:t>第</a:t>
              </a:r>
              <a:r>
                <a:rPr lang="en-US" altLang="zh-CN">
                  <a:solidFill>
                    <a:srgbClr val="0000FF"/>
                  </a:solidFill>
                </a:rPr>
                <a:t>5</a:t>
              </a:r>
              <a:r>
                <a:rPr lang="zh-CN" altLang="en-US">
                  <a:solidFill>
                    <a:srgbClr val="0000FF"/>
                  </a:solidFill>
                </a:rPr>
                <a:t>行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113" name="矩形 112">
            <a:extLst>
              <a:ext uri="{FF2B5EF4-FFF2-40B4-BE49-F238E27FC236}">
                <a16:creationId xmlns:a16="http://schemas.microsoft.com/office/drawing/2014/main" id="{BA6CFB48-8908-2739-E0FA-171BA9AC1627}"/>
              </a:ext>
            </a:extLst>
          </p:cNvPr>
          <p:cNvSpPr/>
          <p:nvPr/>
        </p:nvSpPr>
        <p:spPr>
          <a:xfrm>
            <a:off x="7549632" y="2223316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王艳</a:t>
            </a: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B21BC580-B3B2-01A8-5C2A-220671DA5678}"/>
              </a:ext>
            </a:extLst>
          </p:cNvPr>
          <p:cNvSpPr/>
          <p:nvPr/>
        </p:nvSpPr>
        <p:spPr>
          <a:xfrm>
            <a:off x="8716951" y="2978445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赵雪</a:t>
            </a: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D0FC0B0A-21E6-4333-0A94-F22F2D8AC61A}"/>
              </a:ext>
            </a:extLst>
          </p:cNvPr>
          <p:cNvSpPr txBox="1"/>
          <p:nvPr/>
        </p:nvSpPr>
        <p:spPr>
          <a:xfrm>
            <a:off x="340821" y="346407"/>
            <a:ext cx="685307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000000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（</a:t>
            </a:r>
            <a:r>
              <a:rPr lang="en-US" altLang="zh-CN" dirty="0">
                <a:latin typeface="+mn-lt"/>
              </a:rPr>
              <a:t>6</a:t>
            </a:r>
            <a:r>
              <a:rPr lang="zh-CN" altLang="en-US" dirty="0">
                <a:latin typeface="+mn-lt"/>
              </a:rPr>
              <a:t>，</a:t>
            </a:r>
            <a:r>
              <a:rPr lang="en-US" altLang="zh-CN" dirty="0">
                <a:latin typeface="+mn-lt"/>
              </a:rPr>
              <a:t>3</a:t>
            </a:r>
            <a:r>
              <a:rPr lang="zh-CN" altLang="en-US" dirty="0">
                <a:latin typeface="+mn-lt"/>
              </a:rPr>
              <a:t>）表示的是王乐的位置</a:t>
            </a:r>
            <a:r>
              <a:rPr lang="en-US" altLang="zh-CN" dirty="0">
                <a:latin typeface="+mn-lt"/>
              </a:rPr>
              <a:t>.</a:t>
            </a:r>
            <a:endParaRPr lang="zh-CN" altLang="en-US" dirty="0">
              <a:latin typeface="+mn-lt"/>
            </a:endParaRPr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F6C936DC-AE60-FC2E-D1D9-84C246BEA182}"/>
              </a:ext>
            </a:extLst>
          </p:cNvPr>
          <p:cNvGrpSpPr/>
          <p:nvPr/>
        </p:nvGrpSpPr>
        <p:grpSpPr>
          <a:xfrm>
            <a:off x="296068" y="1970727"/>
            <a:ext cx="3846721" cy="1581880"/>
            <a:chOff x="277406" y="1989389"/>
            <a:chExt cx="3846721" cy="1581880"/>
          </a:xfrm>
        </p:grpSpPr>
        <p:pic>
          <p:nvPicPr>
            <p:cNvPr id="121" name="图片 120">
              <a:extLst>
                <a:ext uri="{FF2B5EF4-FFF2-40B4-BE49-F238E27FC236}">
                  <a16:creationId xmlns:a16="http://schemas.microsoft.com/office/drawing/2014/main" id="{917642A2-BA3D-AEE4-04EA-C96E480DE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406" y="1989389"/>
              <a:ext cx="1146418" cy="1581880"/>
            </a:xfrm>
            <a:prstGeom prst="rect">
              <a:avLst/>
            </a:prstGeom>
          </p:spPr>
        </p:pic>
        <p:sp>
          <p:nvSpPr>
            <p:cNvPr id="122" name="对话气泡: 圆角矩形 121">
              <a:extLst>
                <a:ext uri="{FF2B5EF4-FFF2-40B4-BE49-F238E27FC236}">
                  <a16:creationId xmlns:a16="http://schemas.microsoft.com/office/drawing/2014/main" id="{B29C6EC7-1746-C782-87DE-D1E2050790DE}"/>
                </a:ext>
              </a:extLst>
            </p:cNvPr>
            <p:cNvSpPr/>
            <p:nvPr/>
          </p:nvSpPr>
          <p:spPr>
            <a:xfrm>
              <a:off x="1615264" y="2142344"/>
              <a:ext cx="2508863" cy="1294633"/>
            </a:xfrm>
            <a:prstGeom prst="wedgeRoundRectCallout">
              <a:avLst>
                <a:gd name="adj1" fmla="val -60708"/>
                <a:gd name="adj2" fmla="val -2364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你能指出哪个是王乐吗？</a:t>
              </a:r>
            </a:p>
          </p:txBody>
        </p:sp>
      </p:grpSp>
      <p:cxnSp>
        <p:nvCxnSpPr>
          <p:cNvPr id="125" name="直接连接符 124">
            <a:extLst>
              <a:ext uri="{FF2B5EF4-FFF2-40B4-BE49-F238E27FC236}">
                <a16:creationId xmlns:a16="http://schemas.microsoft.com/office/drawing/2014/main" id="{BF76CAC5-41A3-9F8B-2180-8DEBE20BA6C2}"/>
              </a:ext>
            </a:extLst>
          </p:cNvPr>
          <p:cNvCxnSpPr/>
          <p:nvPr/>
        </p:nvCxnSpPr>
        <p:spPr>
          <a:xfrm>
            <a:off x="802433" y="1039930"/>
            <a:ext cx="120364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文本框 125">
            <a:extLst>
              <a:ext uri="{FF2B5EF4-FFF2-40B4-BE49-F238E27FC236}">
                <a16:creationId xmlns:a16="http://schemas.microsoft.com/office/drawing/2014/main" id="{22E3B427-0C59-D6BB-11BB-9A57F0A5C055}"/>
              </a:ext>
            </a:extLst>
          </p:cNvPr>
          <p:cNvSpPr txBox="1"/>
          <p:nvPr/>
        </p:nvSpPr>
        <p:spPr>
          <a:xfrm>
            <a:off x="603797" y="1095380"/>
            <a:ext cx="26385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sz="3000" dirty="0"/>
              <a:t>第</a:t>
            </a:r>
            <a:r>
              <a:rPr lang="en-US" altLang="zh-CN" sz="3000" dirty="0"/>
              <a:t>6</a:t>
            </a:r>
            <a:r>
              <a:rPr lang="zh-CN" altLang="en-US" sz="3000" dirty="0"/>
              <a:t>列、第</a:t>
            </a:r>
            <a:r>
              <a:rPr lang="en-US" altLang="zh-CN" sz="3000" dirty="0"/>
              <a:t>3</a:t>
            </a:r>
            <a:r>
              <a:rPr lang="zh-CN" altLang="en-US" sz="3000" dirty="0"/>
              <a:t>行</a:t>
            </a:r>
          </a:p>
        </p:txBody>
      </p:sp>
      <p:sp>
        <p:nvSpPr>
          <p:cNvPr id="127" name="矩形 126">
            <a:extLst>
              <a:ext uri="{FF2B5EF4-FFF2-40B4-BE49-F238E27FC236}">
                <a16:creationId xmlns:a16="http://schemas.microsoft.com/office/drawing/2014/main" id="{7AE0B264-3262-762B-D467-543618F1D77C}"/>
              </a:ext>
            </a:extLst>
          </p:cNvPr>
          <p:cNvSpPr/>
          <p:nvPr/>
        </p:nvSpPr>
        <p:spPr>
          <a:xfrm>
            <a:off x="11068266" y="2978445"/>
            <a:ext cx="648000" cy="28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/>
              <a:t>王乐</a:t>
            </a: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7D8E9ABD-DACA-1467-41B1-037A9D2A728D}"/>
              </a:ext>
            </a:extLst>
          </p:cNvPr>
          <p:cNvSpPr/>
          <p:nvPr/>
        </p:nvSpPr>
        <p:spPr>
          <a:xfrm>
            <a:off x="11001071" y="2727786"/>
            <a:ext cx="782390" cy="782390"/>
          </a:xfrm>
          <a:prstGeom prst="ellipse">
            <a:avLst/>
          </a:pr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7908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  <p:bldP spid="127" grpId="0" animBg="1"/>
      <p:bldP spid="1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F37A896-34BA-783E-C2CC-49173ADF46C0}"/>
              </a:ext>
            </a:extLst>
          </p:cNvPr>
          <p:cNvSpPr txBox="1"/>
          <p:nvPr/>
        </p:nvSpPr>
        <p:spPr>
          <a:xfrm>
            <a:off x="921398" y="1062427"/>
            <a:ext cx="8922398" cy="735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sz="3600" dirty="0"/>
              <a:t>举出生活中用有序数对确定位置的例子。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9A41E3-39CF-3ECA-9904-11E2F43B3338}"/>
              </a:ext>
            </a:extLst>
          </p:cNvPr>
          <p:cNvSpPr txBox="1"/>
          <p:nvPr/>
        </p:nvSpPr>
        <p:spPr>
          <a:xfrm>
            <a:off x="4284265" y="576804"/>
            <a:ext cx="379142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1C82BBCE-06EF-4470-8D18-A26E06DDF54D}"/>
              </a:ext>
            </a:extLst>
          </p:cNvPr>
          <p:cNvSpPr/>
          <p:nvPr/>
        </p:nvSpPr>
        <p:spPr>
          <a:xfrm>
            <a:off x="1127168" y="1912647"/>
            <a:ext cx="2184862" cy="7350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地理坐标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38A3AA43-82EE-4BD3-9A9E-011AE432A0EE}"/>
              </a:ext>
            </a:extLst>
          </p:cNvPr>
          <p:cNvSpPr/>
          <p:nvPr/>
        </p:nvSpPr>
        <p:spPr>
          <a:xfrm>
            <a:off x="4547853" y="1912647"/>
            <a:ext cx="1728079" cy="7350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电影院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291D8576-26AE-4B9B-8659-9B375B921BB0}"/>
              </a:ext>
            </a:extLst>
          </p:cNvPr>
          <p:cNvSpPr/>
          <p:nvPr/>
        </p:nvSpPr>
        <p:spPr>
          <a:xfrm>
            <a:off x="6780108" y="1912647"/>
            <a:ext cx="1945390" cy="7350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停车场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FE3EEF40-23A5-4DC2-A69A-EE1A991565A3}"/>
              </a:ext>
            </a:extLst>
          </p:cNvPr>
          <p:cNvSpPr/>
          <p:nvPr/>
        </p:nvSpPr>
        <p:spPr>
          <a:xfrm>
            <a:off x="9643483" y="1956452"/>
            <a:ext cx="1945390" cy="73506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医院床位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2ED8D4E-3D80-4C1F-84D5-8C90C368D295}"/>
              </a:ext>
            </a:extLst>
          </p:cNvPr>
          <p:cNvSpPr txBox="1"/>
          <p:nvPr/>
        </p:nvSpPr>
        <p:spPr>
          <a:xfrm>
            <a:off x="0" y="2691520"/>
            <a:ext cx="4439199" cy="1155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北京</a:t>
            </a:r>
            <a:endParaRPr lang="en-US" altLang="zh-CN" sz="3000" b="1" dirty="0">
              <a:solidFill>
                <a:srgbClr val="0070C0"/>
              </a:solidFill>
              <a:latin typeface="+mn-lt"/>
              <a:ea typeface="楷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30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(116°24´E, 39°54</a:t>
            </a:r>
            <a:r>
              <a:rPr lang="en-US" altLang="zh-CN" sz="3000" b="1">
                <a:solidFill>
                  <a:srgbClr val="0070C0"/>
                </a:solidFill>
                <a:ea typeface="楷体" panose="02010609060101010101" pitchFamily="49" charset="-122"/>
              </a:rPr>
              <a:t>´</a:t>
            </a:r>
            <a:r>
              <a:rPr lang="en-US" altLang="zh-CN" sz="30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N)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55A4543-0489-4B4D-9B20-855AC3B6DCD7}"/>
              </a:ext>
            </a:extLst>
          </p:cNvPr>
          <p:cNvSpPr txBox="1"/>
          <p:nvPr/>
        </p:nvSpPr>
        <p:spPr>
          <a:xfrm>
            <a:off x="970505" y="4166480"/>
            <a:ext cx="2498189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经度</a:t>
            </a: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纬度</a:t>
            </a: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974CEAF-B77D-4316-8E2D-2B516A660722}"/>
              </a:ext>
            </a:extLst>
          </p:cNvPr>
          <p:cNvSpPr txBox="1"/>
          <p:nvPr/>
        </p:nvSpPr>
        <p:spPr>
          <a:xfrm>
            <a:off x="4464487" y="3105952"/>
            <a:ext cx="1894810" cy="597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9 </a:t>
            </a:r>
            <a:r>
              <a:rPr lang="zh-CN" altLang="en-US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排 </a:t>
            </a:r>
            <a:r>
              <a:rPr lang="en-US" altLang="zh-CN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8 </a:t>
            </a:r>
            <a:r>
              <a:rPr lang="zh-CN" altLang="en-US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座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936F758-F5D8-48ED-85DF-39863EA57C07}"/>
              </a:ext>
            </a:extLst>
          </p:cNvPr>
          <p:cNvSpPr txBox="1"/>
          <p:nvPr/>
        </p:nvSpPr>
        <p:spPr>
          <a:xfrm>
            <a:off x="4162798" y="4166480"/>
            <a:ext cx="2498189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行</a:t>
            </a: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列</a:t>
            </a: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7F59458-5EAB-4895-BB2B-0DF1B86AC43D}"/>
              </a:ext>
            </a:extLst>
          </p:cNvPr>
          <p:cNvSpPr txBox="1"/>
          <p:nvPr/>
        </p:nvSpPr>
        <p:spPr>
          <a:xfrm>
            <a:off x="6687599" y="3108292"/>
            <a:ext cx="2130408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(B</a:t>
            </a:r>
            <a:r>
              <a:rPr lang="zh-CN" altLang="en-US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区</a:t>
            </a:r>
            <a:r>
              <a:rPr lang="en-US" altLang="zh-CN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,015)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FD87ACD-43EB-4AEE-9302-231B1F37333C}"/>
              </a:ext>
            </a:extLst>
          </p:cNvPr>
          <p:cNvSpPr txBox="1"/>
          <p:nvPr/>
        </p:nvSpPr>
        <p:spPr>
          <a:xfrm>
            <a:off x="6371731" y="4166480"/>
            <a:ext cx="2762144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区号</a:t>
            </a: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车位号</a:t>
            </a: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6C966BD-4721-46AA-9647-2DA64374A7F3}"/>
              </a:ext>
            </a:extLst>
          </p:cNvPr>
          <p:cNvSpPr txBox="1"/>
          <p:nvPr/>
        </p:nvSpPr>
        <p:spPr>
          <a:xfrm>
            <a:off x="9550974" y="3152097"/>
            <a:ext cx="2130408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0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(306,2)</a:t>
            </a:r>
            <a:endParaRPr lang="zh-CN" altLang="en-US" sz="3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A4F40F9-053F-4F40-A5E8-3EE1840632EC}"/>
              </a:ext>
            </a:extLst>
          </p:cNvPr>
          <p:cNvSpPr txBox="1"/>
          <p:nvPr/>
        </p:nvSpPr>
        <p:spPr>
          <a:xfrm>
            <a:off x="9235106" y="4210285"/>
            <a:ext cx="2762144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病房号</a:t>
            </a: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床号</a:t>
            </a:r>
            <a:r>
              <a:rPr lang="en-US" altLang="zh-CN" sz="32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zh-CN" altLang="en-US" sz="3200" b="1" dirty="0">
              <a:solidFill>
                <a:srgbClr val="FF00FF"/>
              </a:solidFill>
              <a:latin typeface="+mn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22093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/>
      <p:bldP spid="22" grpId="0"/>
      <p:bldP spid="25" grpId="0"/>
      <p:bldP spid="27" grpId="0"/>
      <p:bldP spid="28" grpId="0"/>
      <p:bldP spid="31" grpId="0"/>
      <p:bldP spid="34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C6EC6DB6-D3F2-711D-8395-537973FE557A}"/>
              </a:ext>
            </a:extLst>
          </p:cNvPr>
          <p:cNvSpPr txBox="1"/>
          <p:nvPr/>
        </p:nvSpPr>
        <p:spPr>
          <a:xfrm>
            <a:off x="1672414" y="484702"/>
            <a:ext cx="79887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buFont typeface="Arial" panose="020B0604020202020204" pitchFamily="34" charset="0"/>
              <a:defRPr sz="3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00000"/>
              </a:lnSpc>
            </a:pPr>
            <a:r>
              <a:rPr lang="zh-CN" altLang="en-US" sz="3600" dirty="0"/>
              <a:t>你还记得怎样在一条直线上表示数吗？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EEA3B173-B75C-937E-E11D-1B222B8407AF}"/>
              </a:ext>
            </a:extLst>
          </p:cNvPr>
          <p:cNvSpPr/>
          <p:nvPr/>
        </p:nvSpPr>
        <p:spPr>
          <a:xfrm>
            <a:off x="524744" y="447867"/>
            <a:ext cx="1080000" cy="720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dirty="0">
                <a:solidFill>
                  <a:srgbClr val="0070C0"/>
                </a:solidFill>
              </a:rPr>
              <a:t>2</a:t>
            </a:r>
            <a:endParaRPr lang="zh-CN" altLang="en-US" sz="4800" b="1" dirty="0">
              <a:solidFill>
                <a:srgbClr val="0070C0"/>
              </a:solidFill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7EE33BA6-896E-26AE-845E-215EE94A86C5}"/>
              </a:ext>
            </a:extLst>
          </p:cNvPr>
          <p:cNvCxnSpPr/>
          <p:nvPr/>
        </p:nvCxnSpPr>
        <p:spPr>
          <a:xfrm>
            <a:off x="1847461" y="2146039"/>
            <a:ext cx="860282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4" name="组合 1023">
            <a:extLst>
              <a:ext uri="{FF2B5EF4-FFF2-40B4-BE49-F238E27FC236}">
                <a16:creationId xmlns:a16="http://schemas.microsoft.com/office/drawing/2014/main" id="{D4731328-8072-E477-8C4E-54752DE8A666}"/>
              </a:ext>
            </a:extLst>
          </p:cNvPr>
          <p:cNvGrpSpPr/>
          <p:nvPr/>
        </p:nvGrpSpPr>
        <p:grpSpPr>
          <a:xfrm>
            <a:off x="1898431" y="1922102"/>
            <a:ext cx="8332938" cy="793022"/>
            <a:chOff x="1898431" y="1922102"/>
            <a:chExt cx="8332938" cy="793022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AB5750CF-60F5-207B-73B4-7FEA31225467}"/>
                </a:ext>
              </a:extLst>
            </p:cNvPr>
            <p:cNvCxnSpPr/>
            <p:nvPr/>
          </p:nvCxnSpPr>
          <p:spPr>
            <a:xfrm>
              <a:off x="2108718" y="1922102"/>
              <a:ext cx="0" cy="21600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D2CFCB55-C358-7812-CABC-B1654021C477}"/>
                </a:ext>
              </a:extLst>
            </p:cNvPr>
            <p:cNvCxnSpPr/>
            <p:nvPr/>
          </p:nvCxnSpPr>
          <p:spPr>
            <a:xfrm>
              <a:off x="10011747" y="1922102"/>
              <a:ext cx="0" cy="21600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B0C37232-96FC-4BEB-9FB0-5AB1A3B2EE74}"/>
                </a:ext>
              </a:extLst>
            </p:cNvPr>
            <p:cNvCxnSpPr/>
            <p:nvPr/>
          </p:nvCxnSpPr>
          <p:spPr>
            <a:xfrm>
              <a:off x="3689324" y="1922102"/>
              <a:ext cx="0" cy="21600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D3685246-EC32-0CE9-BE87-22D41E31349F}"/>
                </a:ext>
              </a:extLst>
            </p:cNvPr>
            <p:cNvCxnSpPr/>
            <p:nvPr/>
          </p:nvCxnSpPr>
          <p:spPr>
            <a:xfrm>
              <a:off x="5269930" y="1922102"/>
              <a:ext cx="0" cy="21600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2FE8FDA8-0CC7-224A-3FF0-D6BEF2669318}"/>
                </a:ext>
              </a:extLst>
            </p:cNvPr>
            <p:cNvCxnSpPr/>
            <p:nvPr/>
          </p:nvCxnSpPr>
          <p:spPr>
            <a:xfrm>
              <a:off x="6850536" y="1922102"/>
              <a:ext cx="0" cy="21600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8E56CC3F-1CF9-6C10-B830-E39F850166CF}"/>
                </a:ext>
              </a:extLst>
            </p:cNvPr>
            <p:cNvCxnSpPr/>
            <p:nvPr/>
          </p:nvCxnSpPr>
          <p:spPr>
            <a:xfrm>
              <a:off x="8431142" y="1922102"/>
              <a:ext cx="0" cy="21600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46724A6-B63B-A69D-685C-CA5545E1BA51}"/>
                </a:ext>
              </a:extLst>
            </p:cNvPr>
            <p:cNvSpPr txBox="1"/>
            <p:nvPr/>
          </p:nvSpPr>
          <p:spPr>
            <a:xfrm>
              <a:off x="1898431" y="2161126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0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49B37DA-7F2D-42DB-176E-F627A36A5A43}"/>
                </a:ext>
              </a:extLst>
            </p:cNvPr>
            <p:cNvSpPr txBox="1"/>
            <p:nvPr/>
          </p:nvSpPr>
          <p:spPr>
            <a:xfrm>
              <a:off x="3475306" y="2161126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E4198D7-C3DF-B7F6-DBA3-6328906F9B86}"/>
                </a:ext>
              </a:extLst>
            </p:cNvPr>
            <p:cNvSpPr txBox="1"/>
            <p:nvPr/>
          </p:nvSpPr>
          <p:spPr>
            <a:xfrm>
              <a:off x="5061511" y="2161126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D4EE1FCE-612C-2645-131E-0C8BC91F97C6}"/>
                </a:ext>
              </a:extLst>
            </p:cNvPr>
            <p:cNvSpPr txBox="1"/>
            <p:nvPr/>
          </p:nvSpPr>
          <p:spPr>
            <a:xfrm>
              <a:off x="6638387" y="2161126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3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94E468B-1737-80AD-315B-53074DB23D6D}"/>
                </a:ext>
              </a:extLst>
            </p:cNvPr>
            <p:cNvSpPr txBox="1"/>
            <p:nvPr/>
          </p:nvSpPr>
          <p:spPr>
            <a:xfrm>
              <a:off x="8224588" y="2161126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BBF33A0D-E91E-17EE-F541-E04ADAF5EFF4}"/>
                </a:ext>
              </a:extLst>
            </p:cNvPr>
            <p:cNvSpPr txBox="1"/>
            <p:nvPr/>
          </p:nvSpPr>
          <p:spPr>
            <a:xfrm>
              <a:off x="9810795" y="2161126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98E3FA39-D2B3-E5E2-0450-1385E851EEA8}"/>
              </a:ext>
            </a:extLst>
          </p:cNvPr>
          <p:cNvSpPr txBox="1"/>
          <p:nvPr/>
        </p:nvSpPr>
        <p:spPr>
          <a:xfrm>
            <a:off x="2019729" y="3535118"/>
            <a:ext cx="5697245" cy="5275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/>
              <a:t>①先画一条带方向的直线；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4DFA508F-874D-34B8-EA86-EF68D34E2A3A}"/>
              </a:ext>
            </a:extLst>
          </p:cNvPr>
          <p:cNvSpPr txBox="1"/>
          <p:nvPr/>
        </p:nvSpPr>
        <p:spPr>
          <a:xfrm>
            <a:off x="2019729" y="4214711"/>
            <a:ext cx="776274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②根据要表示的数（可以是整数、小数或分数）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 </a:t>
            </a:r>
            <a:r>
              <a:rPr lang="zh-CN" altLang="en-US" dirty="0"/>
              <a:t>确定单位长度的大小；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BC65ADC-9128-9964-B390-DF977161292B}"/>
              </a:ext>
            </a:extLst>
          </p:cNvPr>
          <p:cNvSpPr txBox="1"/>
          <p:nvPr/>
        </p:nvSpPr>
        <p:spPr>
          <a:xfrm>
            <a:off x="2019729" y="5443685"/>
            <a:ext cx="6891006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③再在直线上找到要表示的数的位置。</a:t>
            </a:r>
          </a:p>
        </p:txBody>
      </p:sp>
      <p:sp>
        <p:nvSpPr>
          <p:cNvPr id="63" name="矩形: 圆角 62">
            <a:extLst>
              <a:ext uri="{FF2B5EF4-FFF2-40B4-BE49-F238E27FC236}">
                <a16:creationId xmlns:a16="http://schemas.microsoft.com/office/drawing/2014/main" id="{978CDEB6-CBAF-D423-D469-3122DB8C0903}"/>
              </a:ext>
            </a:extLst>
          </p:cNvPr>
          <p:cNvSpPr/>
          <p:nvPr/>
        </p:nvSpPr>
        <p:spPr>
          <a:xfrm>
            <a:off x="1446248" y="3359020"/>
            <a:ext cx="9246637" cy="2836496"/>
          </a:xfrm>
          <a:prstGeom prst="roundRect">
            <a:avLst>
              <a:gd name="adj" fmla="val 9101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5" name="组合 1034">
            <a:extLst>
              <a:ext uri="{FF2B5EF4-FFF2-40B4-BE49-F238E27FC236}">
                <a16:creationId xmlns:a16="http://schemas.microsoft.com/office/drawing/2014/main" id="{CC6F7BC4-F685-E443-994C-F10E2FCD20E6}"/>
              </a:ext>
            </a:extLst>
          </p:cNvPr>
          <p:cNvGrpSpPr/>
          <p:nvPr/>
        </p:nvGrpSpPr>
        <p:grpSpPr>
          <a:xfrm>
            <a:off x="2266779" y="1986872"/>
            <a:ext cx="1264488" cy="144000"/>
            <a:chOff x="2266779" y="1986872"/>
            <a:chExt cx="1264488" cy="144000"/>
          </a:xfrm>
        </p:grpSpPr>
        <p:cxnSp>
          <p:nvCxnSpPr>
            <p:cNvPr id="1025" name="直接连接符 1024">
              <a:extLst>
                <a:ext uri="{FF2B5EF4-FFF2-40B4-BE49-F238E27FC236}">
                  <a16:creationId xmlns:a16="http://schemas.microsoft.com/office/drawing/2014/main" id="{3AC4E638-7B9F-398E-CB9E-48198170BDD3}"/>
                </a:ext>
              </a:extLst>
            </p:cNvPr>
            <p:cNvCxnSpPr/>
            <p:nvPr/>
          </p:nvCxnSpPr>
          <p:spPr>
            <a:xfrm>
              <a:off x="2266779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7" name="直接连接符 1026">
              <a:extLst>
                <a:ext uri="{FF2B5EF4-FFF2-40B4-BE49-F238E27FC236}">
                  <a16:creationId xmlns:a16="http://schemas.microsoft.com/office/drawing/2014/main" id="{02AC1210-412C-DFB0-C5AB-2072B7A62124}"/>
                </a:ext>
              </a:extLst>
            </p:cNvPr>
            <p:cNvCxnSpPr/>
            <p:nvPr/>
          </p:nvCxnSpPr>
          <p:spPr>
            <a:xfrm>
              <a:off x="2424840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8" name="直接连接符 1027">
              <a:extLst>
                <a:ext uri="{FF2B5EF4-FFF2-40B4-BE49-F238E27FC236}">
                  <a16:creationId xmlns:a16="http://schemas.microsoft.com/office/drawing/2014/main" id="{D8E73A89-D70E-4380-2E2A-4DA41150673F}"/>
                </a:ext>
              </a:extLst>
            </p:cNvPr>
            <p:cNvCxnSpPr/>
            <p:nvPr/>
          </p:nvCxnSpPr>
          <p:spPr>
            <a:xfrm>
              <a:off x="2582901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9" name="直接连接符 1028">
              <a:extLst>
                <a:ext uri="{FF2B5EF4-FFF2-40B4-BE49-F238E27FC236}">
                  <a16:creationId xmlns:a16="http://schemas.microsoft.com/office/drawing/2014/main" id="{2D16B674-CC8C-B262-8423-BC0EADE6DC4A}"/>
                </a:ext>
              </a:extLst>
            </p:cNvPr>
            <p:cNvCxnSpPr/>
            <p:nvPr/>
          </p:nvCxnSpPr>
          <p:spPr>
            <a:xfrm>
              <a:off x="2740962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0" name="直接连接符 1029">
              <a:extLst>
                <a:ext uri="{FF2B5EF4-FFF2-40B4-BE49-F238E27FC236}">
                  <a16:creationId xmlns:a16="http://schemas.microsoft.com/office/drawing/2014/main" id="{58B6CC3E-1224-C8AA-1FBD-89DC23EC2CD7}"/>
                </a:ext>
              </a:extLst>
            </p:cNvPr>
            <p:cNvCxnSpPr/>
            <p:nvPr/>
          </p:nvCxnSpPr>
          <p:spPr>
            <a:xfrm>
              <a:off x="2899023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1" name="直接连接符 1030">
              <a:extLst>
                <a:ext uri="{FF2B5EF4-FFF2-40B4-BE49-F238E27FC236}">
                  <a16:creationId xmlns:a16="http://schemas.microsoft.com/office/drawing/2014/main" id="{62F06EA5-B01E-5010-03D6-E560D3A6CE7B}"/>
                </a:ext>
              </a:extLst>
            </p:cNvPr>
            <p:cNvCxnSpPr/>
            <p:nvPr/>
          </p:nvCxnSpPr>
          <p:spPr>
            <a:xfrm>
              <a:off x="3057084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2" name="直接连接符 1031">
              <a:extLst>
                <a:ext uri="{FF2B5EF4-FFF2-40B4-BE49-F238E27FC236}">
                  <a16:creationId xmlns:a16="http://schemas.microsoft.com/office/drawing/2014/main" id="{72E43A39-0AD2-F81F-E6C0-0F37CA4FFB32}"/>
                </a:ext>
              </a:extLst>
            </p:cNvPr>
            <p:cNvCxnSpPr/>
            <p:nvPr/>
          </p:nvCxnSpPr>
          <p:spPr>
            <a:xfrm>
              <a:off x="3215145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直接连接符 1032">
              <a:extLst>
                <a:ext uri="{FF2B5EF4-FFF2-40B4-BE49-F238E27FC236}">
                  <a16:creationId xmlns:a16="http://schemas.microsoft.com/office/drawing/2014/main" id="{A6071855-BCF9-8AC0-E78B-2687C0598DDD}"/>
                </a:ext>
              </a:extLst>
            </p:cNvPr>
            <p:cNvCxnSpPr/>
            <p:nvPr/>
          </p:nvCxnSpPr>
          <p:spPr>
            <a:xfrm>
              <a:off x="3373206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4" name="直接连接符 1033">
              <a:extLst>
                <a:ext uri="{FF2B5EF4-FFF2-40B4-BE49-F238E27FC236}">
                  <a16:creationId xmlns:a16="http://schemas.microsoft.com/office/drawing/2014/main" id="{10AF0517-7E3B-0E3F-FEAD-1CD2D64CC7B8}"/>
                </a:ext>
              </a:extLst>
            </p:cNvPr>
            <p:cNvCxnSpPr/>
            <p:nvPr/>
          </p:nvCxnSpPr>
          <p:spPr>
            <a:xfrm>
              <a:off x="3531267" y="1986872"/>
              <a:ext cx="0" cy="144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6" name="椭圆 1035">
            <a:extLst>
              <a:ext uri="{FF2B5EF4-FFF2-40B4-BE49-F238E27FC236}">
                <a16:creationId xmlns:a16="http://schemas.microsoft.com/office/drawing/2014/main" id="{C1C336D2-B0AD-06B7-2949-FF10CE02EED7}"/>
              </a:ext>
            </a:extLst>
          </p:cNvPr>
          <p:cNvSpPr/>
          <p:nvPr/>
        </p:nvSpPr>
        <p:spPr>
          <a:xfrm>
            <a:off x="2844369" y="2100403"/>
            <a:ext cx="102636" cy="10263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7" name="文本框 1036">
            <a:extLst>
              <a:ext uri="{FF2B5EF4-FFF2-40B4-BE49-F238E27FC236}">
                <a16:creationId xmlns:a16="http://schemas.microsoft.com/office/drawing/2014/main" id="{3714A2AC-6616-BA8C-FE7F-1007A1EE202B}"/>
              </a:ext>
            </a:extLst>
          </p:cNvPr>
          <p:cNvSpPr txBox="1"/>
          <p:nvPr/>
        </p:nvSpPr>
        <p:spPr>
          <a:xfrm>
            <a:off x="2541675" y="1445233"/>
            <a:ext cx="721233" cy="52758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en-US" altLang="zh-CN" sz="2800" dirty="0"/>
              <a:t>0.5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38" name="文本框 1037">
                <a:extLst>
                  <a:ext uri="{FF2B5EF4-FFF2-40B4-BE49-F238E27FC236}">
                    <a16:creationId xmlns:a16="http://schemas.microsoft.com/office/drawing/2014/main" id="{733BE8A0-33C4-567E-3EB5-B9B09B89E8F9}"/>
                  </a:ext>
                </a:extLst>
              </p:cNvPr>
              <p:cNvSpPr txBox="1"/>
              <p:nvPr/>
            </p:nvSpPr>
            <p:spPr>
              <a:xfrm>
                <a:off x="2644354" y="2170457"/>
                <a:ext cx="533586" cy="9802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ct val="110000"/>
                  </a:lnSpc>
                  <a:defRPr sz="3200" b="1">
                    <a:solidFill>
                      <a:srgbClr val="FF0000"/>
                    </a:solidFill>
                    <a:latin typeface="+mn-lt"/>
                    <a:ea typeface="+mj-ea"/>
                  </a:defRPr>
                </a:lvl1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2800" b="1" i="0" smtClean="0">
                              <a:latin typeface="+mj-lt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zh-CN" altLang="en-US" sz="2800" dirty="0">
                  <a:latin typeface="+mj-lt"/>
                </a:endParaRPr>
              </a:p>
            </p:txBody>
          </p:sp>
        </mc:Choice>
        <mc:Fallback xmlns="">
          <p:sp>
            <p:nvSpPr>
              <p:cNvPr id="1038" name="文本框 1037">
                <a:extLst>
                  <a:ext uri="{FF2B5EF4-FFF2-40B4-BE49-F238E27FC236}">
                    <a16:creationId xmlns:a16="http://schemas.microsoft.com/office/drawing/2014/main" id="{733BE8A0-33C4-567E-3EB5-B9B09B89E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354" y="2170457"/>
                <a:ext cx="533586" cy="98026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79695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0" grpId="0"/>
      <p:bldP spid="62" grpId="0"/>
      <p:bldP spid="63" grpId="0" animBg="1"/>
      <p:bldP spid="1036" grpId="0" animBg="1"/>
      <p:bldP spid="1037" grpId="0"/>
      <p:bldP spid="10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1E22C18-7D97-61F0-8825-C1A42ABB1DB9}"/>
              </a:ext>
            </a:extLst>
          </p:cNvPr>
          <p:cNvSpPr txBox="1"/>
          <p:nvPr/>
        </p:nvSpPr>
        <p:spPr>
          <a:xfrm>
            <a:off x="436207" y="342512"/>
            <a:ext cx="93516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我们还可以用有序数对来表示平面内的点。</a:t>
            </a:r>
          </a:p>
        </p:txBody>
      </p:sp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637ED67B-0CCE-1BB6-8F99-FE9131A26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609403"/>
              </p:ext>
            </p:extLst>
          </p:nvPr>
        </p:nvGraphicFramePr>
        <p:xfrm>
          <a:off x="6939907" y="1806280"/>
          <a:ext cx="4320000" cy="3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5283943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6825601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4278978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0705647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18317303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6167047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1436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70928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01151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58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63752"/>
                  </a:ext>
                </a:extLst>
              </a:tr>
            </a:tbl>
          </a:graphicData>
        </a:graphic>
      </p:graphicFrame>
      <p:grpSp>
        <p:nvGrpSpPr>
          <p:cNvPr id="45" name="组合 44">
            <a:extLst>
              <a:ext uri="{FF2B5EF4-FFF2-40B4-BE49-F238E27FC236}">
                <a16:creationId xmlns:a16="http://schemas.microsoft.com/office/drawing/2014/main" id="{2483A6EF-5BFA-8B37-5422-1C6DCC76D92F}"/>
              </a:ext>
            </a:extLst>
          </p:cNvPr>
          <p:cNvGrpSpPr/>
          <p:nvPr/>
        </p:nvGrpSpPr>
        <p:grpSpPr>
          <a:xfrm>
            <a:off x="6517437" y="1334276"/>
            <a:ext cx="5192486" cy="4644663"/>
            <a:chOff x="6218853" y="1343607"/>
            <a:chExt cx="5192486" cy="4644663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BEB24B1E-5B7C-AEA7-289B-E923A196676C}"/>
                </a:ext>
              </a:extLst>
            </p:cNvPr>
            <p:cNvCxnSpPr>
              <a:cxnSpLocks/>
            </p:cNvCxnSpPr>
            <p:nvPr/>
          </p:nvCxnSpPr>
          <p:spPr>
            <a:xfrm>
              <a:off x="6643396" y="5424939"/>
              <a:ext cx="476794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2AE0D45A-BB72-47B4-EA5B-0BF62F5339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50655" y="1343607"/>
              <a:ext cx="1" cy="408133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AA0C87F-E7DB-72AF-4A31-92D425BD3997}"/>
                </a:ext>
              </a:extLst>
            </p:cNvPr>
            <p:cNvSpPr txBox="1"/>
            <p:nvPr/>
          </p:nvSpPr>
          <p:spPr>
            <a:xfrm>
              <a:off x="787037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CAA8F95-83D8-8F39-2362-43FC144BD98F}"/>
                </a:ext>
              </a:extLst>
            </p:cNvPr>
            <p:cNvSpPr txBox="1"/>
            <p:nvPr/>
          </p:nvSpPr>
          <p:spPr>
            <a:xfrm>
              <a:off x="715191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08AF38A-31EC-55CF-5DCF-9519E1664C03}"/>
                </a:ext>
              </a:extLst>
            </p:cNvPr>
            <p:cNvSpPr txBox="1"/>
            <p:nvPr/>
          </p:nvSpPr>
          <p:spPr>
            <a:xfrm>
              <a:off x="6442787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0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FDA9A37-4E3C-98E9-8BF9-A710291C4907}"/>
                </a:ext>
              </a:extLst>
            </p:cNvPr>
            <p:cNvSpPr txBox="1"/>
            <p:nvPr/>
          </p:nvSpPr>
          <p:spPr>
            <a:xfrm>
              <a:off x="858883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3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ADBBD89C-B4F2-C401-B672-0EBEE7E54CF7}"/>
                </a:ext>
              </a:extLst>
            </p:cNvPr>
            <p:cNvSpPr txBox="1"/>
            <p:nvPr/>
          </p:nvSpPr>
          <p:spPr>
            <a:xfrm>
              <a:off x="930729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78F07BDD-715E-E2B7-B1EE-A63EE701A194}"/>
                </a:ext>
              </a:extLst>
            </p:cNvPr>
            <p:cNvSpPr txBox="1"/>
            <p:nvPr/>
          </p:nvSpPr>
          <p:spPr>
            <a:xfrm>
              <a:off x="1003508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6C96FB6-9905-4319-AFE3-D1EFDE369402}"/>
                </a:ext>
              </a:extLst>
            </p:cNvPr>
            <p:cNvSpPr txBox="1"/>
            <p:nvPr/>
          </p:nvSpPr>
          <p:spPr>
            <a:xfrm>
              <a:off x="1075354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6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8A801B1-8059-1DC2-F077-6EAA3B836BA9}"/>
                </a:ext>
              </a:extLst>
            </p:cNvPr>
            <p:cNvSpPr txBox="1"/>
            <p:nvPr/>
          </p:nvSpPr>
          <p:spPr>
            <a:xfrm>
              <a:off x="6218853" y="4426563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EB5A92B5-6E93-2A75-D15B-C731E12583EC}"/>
                </a:ext>
              </a:extLst>
            </p:cNvPr>
            <p:cNvSpPr txBox="1"/>
            <p:nvPr/>
          </p:nvSpPr>
          <p:spPr>
            <a:xfrm>
              <a:off x="6218853" y="3698775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136DB561-48CA-2264-9800-DF48024DEA54}"/>
                </a:ext>
              </a:extLst>
            </p:cNvPr>
            <p:cNvSpPr txBox="1"/>
            <p:nvPr/>
          </p:nvSpPr>
          <p:spPr>
            <a:xfrm>
              <a:off x="6218853" y="2952324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3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92A16F98-B60F-B1AF-74D1-404B1CDCA4C1}"/>
                </a:ext>
              </a:extLst>
            </p:cNvPr>
            <p:cNvSpPr txBox="1"/>
            <p:nvPr/>
          </p:nvSpPr>
          <p:spPr>
            <a:xfrm>
              <a:off x="6218853" y="2252528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2CD5AEAA-ED5A-50C8-0859-DA21EB03DC15}"/>
                </a:ext>
              </a:extLst>
            </p:cNvPr>
            <p:cNvSpPr txBox="1"/>
            <p:nvPr/>
          </p:nvSpPr>
          <p:spPr>
            <a:xfrm>
              <a:off x="6218853" y="1534071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1DCFB7E2-EEDD-5F69-AD50-EA955A6C30D7}"/>
              </a:ext>
            </a:extLst>
          </p:cNvPr>
          <p:cNvGrpSpPr/>
          <p:nvPr/>
        </p:nvGrpSpPr>
        <p:grpSpPr>
          <a:xfrm>
            <a:off x="7160692" y="1999558"/>
            <a:ext cx="3517632" cy="2729616"/>
            <a:chOff x="6983407" y="2018220"/>
            <a:chExt cx="3517632" cy="2729616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397583A-51A5-3682-F2BA-9881A8D0CE3D}"/>
                </a:ext>
              </a:extLst>
            </p:cNvPr>
            <p:cNvSpPr txBox="1"/>
            <p:nvPr/>
          </p:nvSpPr>
          <p:spPr>
            <a:xfrm>
              <a:off x="6983407" y="2727347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周明</a:t>
              </a: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2C36C7AA-A650-E394-75AE-E9C2E6B225F1}"/>
                </a:ext>
              </a:extLst>
            </p:cNvPr>
            <p:cNvSpPr/>
            <p:nvPr/>
          </p:nvSpPr>
          <p:spPr>
            <a:xfrm>
              <a:off x="7429499" y="3205763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1908697B-139E-4874-7855-2A5E656CB309}"/>
                </a:ext>
              </a:extLst>
            </p:cNvPr>
            <p:cNvSpPr/>
            <p:nvPr/>
          </p:nvSpPr>
          <p:spPr>
            <a:xfrm>
              <a:off x="8141043" y="318426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170ED571-79CC-0ED9-EB73-932CE7DE6AB2}"/>
                </a:ext>
              </a:extLst>
            </p:cNvPr>
            <p:cNvSpPr/>
            <p:nvPr/>
          </p:nvSpPr>
          <p:spPr>
            <a:xfrm>
              <a:off x="8141043" y="3912048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7C2D593D-51B4-96BD-D538-049D829DEFA1}"/>
                </a:ext>
              </a:extLst>
            </p:cNvPr>
            <p:cNvSpPr/>
            <p:nvPr/>
          </p:nvSpPr>
          <p:spPr>
            <a:xfrm>
              <a:off x="8141043" y="4639836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36F22775-BAF7-508B-D678-1AFF9F528D1E}"/>
                </a:ext>
              </a:extLst>
            </p:cNvPr>
            <p:cNvSpPr/>
            <p:nvPr/>
          </p:nvSpPr>
          <p:spPr>
            <a:xfrm>
              <a:off x="8859501" y="2484464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C9CD82ED-A5EA-7799-DE07-25C3619F81EE}"/>
                </a:ext>
              </a:extLst>
            </p:cNvPr>
            <p:cNvSpPr/>
            <p:nvPr/>
          </p:nvSpPr>
          <p:spPr>
            <a:xfrm>
              <a:off x="9577959" y="319359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5C6E1B6F-2EB4-1F4C-7E22-4DA2BDCDF594}"/>
                </a:ext>
              </a:extLst>
            </p:cNvPr>
            <p:cNvSpPr txBox="1"/>
            <p:nvPr/>
          </p:nvSpPr>
          <p:spPr>
            <a:xfrm>
              <a:off x="8056424" y="2718017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张亮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F9EF8827-1DC7-A2E1-21C9-073167B15838}"/>
                </a:ext>
              </a:extLst>
            </p:cNvPr>
            <p:cNvSpPr txBox="1"/>
            <p:nvPr/>
          </p:nvSpPr>
          <p:spPr>
            <a:xfrm>
              <a:off x="8056424" y="3464465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孙芳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E81533C9-5D31-9446-AE32-D90C62ABAE1A}"/>
                </a:ext>
              </a:extLst>
            </p:cNvPr>
            <p:cNvSpPr txBox="1"/>
            <p:nvPr/>
          </p:nvSpPr>
          <p:spPr>
            <a:xfrm>
              <a:off x="8056424" y="4173592"/>
              <a:ext cx="13721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李小冬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0F18719A-C832-2DD9-1941-7E26859479DD}"/>
                </a:ext>
              </a:extLst>
            </p:cNvPr>
            <p:cNvSpPr txBox="1"/>
            <p:nvPr/>
          </p:nvSpPr>
          <p:spPr>
            <a:xfrm>
              <a:off x="8784209" y="2018220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王艳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B48F4DA1-5153-A6C8-22A9-C1F0B129BEA0}"/>
                </a:ext>
              </a:extLst>
            </p:cNvPr>
            <p:cNvSpPr txBox="1"/>
            <p:nvPr/>
          </p:nvSpPr>
          <p:spPr>
            <a:xfrm>
              <a:off x="9484004" y="2755341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赵雪</a:t>
              </a:r>
            </a:p>
          </p:txBody>
        </p:sp>
      </p:grp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296DCC79-E6F9-2DB2-32D1-FB15040098C7}"/>
              </a:ext>
            </a:extLst>
          </p:cNvPr>
          <p:cNvCxnSpPr>
            <a:cxnSpLocks/>
          </p:cNvCxnSpPr>
          <p:nvPr/>
        </p:nvCxnSpPr>
        <p:spPr>
          <a:xfrm>
            <a:off x="6938011" y="5415610"/>
            <a:ext cx="4767943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8AC16F83-90F2-7A54-C420-36DD31E722C1}"/>
              </a:ext>
            </a:extLst>
          </p:cNvPr>
          <p:cNvSpPr txBox="1"/>
          <p:nvPr/>
        </p:nvSpPr>
        <p:spPr>
          <a:xfrm>
            <a:off x="8318328" y="5920005"/>
            <a:ext cx="2486780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表示列</a:t>
            </a:r>
          </a:p>
        </p:txBody>
      </p: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1D4AC8E1-241E-FF86-7C12-A508BE563D1E}"/>
              </a:ext>
            </a:extLst>
          </p:cNvPr>
          <p:cNvCxnSpPr>
            <a:cxnSpLocks/>
          </p:cNvCxnSpPr>
          <p:nvPr/>
        </p:nvCxnSpPr>
        <p:spPr>
          <a:xfrm flipH="1" flipV="1">
            <a:off x="6944906" y="1334276"/>
            <a:ext cx="1" cy="4081335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10C3BF1D-4C2F-D1A2-D56F-FCA735867119}"/>
              </a:ext>
            </a:extLst>
          </p:cNvPr>
          <p:cNvSpPr txBox="1"/>
          <p:nvPr/>
        </p:nvSpPr>
        <p:spPr>
          <a:xfrm>
            <a:off x="5054917" y="3195466"/>
            <a:ext cx="1644720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0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表示行</a:t>
            </a: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6AE9E8C2-465A-45A5-6AC0-F26CA8D00D7A}"/>
              </a:ext>
            </a:extLst>
          </p:cNvPr>
          <p:cNvGrpSpPr/>
          <p:nvPr/>
        </p:nvGrpSpPr>
        <p:grpSpPr>
          <a:xfrm>
            <a:off x="551138" y="1041605"/>
            <a:ext cx="5731223" cy="1571331"/>
            <a:chOff x="523145" y="1237552"/>
            <a:chExt cx="5731223" cy="1571331"/>
          </a:xfrm>
        </p:grpSpPr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D00E0506-E62C-F87A-534C-CE6321ECE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3145" y="1237552"/>
              <a:ext cx="1173078" cy="1549442"/>
            </a:xfrm>
            <a:prstGeom prst="rect">
              <a:avLst/>
            </a:prstGeom>
          </p:spPr>
        </p:pic>
        <p:sp>
          <p:nvSpPr>
            <p:cNvPr id="69" name="对话气泡: 圆角矩形 68">
              <a:extLst>
                <a:ext uri="{FF2B5EF4-FFF2-40B4-BE49-F238E27FC236}">
                  <a16:creationId xmlns:a16="http://schemas.microsoft.com/office/drawing/2014/main" id="{2CD80CC9-61FB-7F6C-D77F-15CE31F3FAA0}"/>
                </a:ext>
              </a:extLst>
            </p:cNvPr>
            <p:cNvSpPr/>
            <p:nvPr/>
          </p:nvSpPr>
          <p:spPr>
            <a:xfrm>
              <a:off x="2100504" y="1514250"/>
              <a:ext cx="4153864" cy="1294633"/>
            </a:xfrm>
            <a:prstGeom prst="wedgeRoundRectCallout">
              <a:avLst>
                <a:gd name="adj1" fmla="val -60565"/>
                <a:gd name="adj2" fmla="val -5247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你能用数对表示同学们的位置吗？</a:t>
              </a:r>
            </a:p>
          </p:txBody>
        </p: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id="{B4FBDEC2-77E5-4C91-F65E-7EDA54B07CA9}"/>
              </a:ext>
            </a:extLst>
          </p:cNvPr>
          <p:cNvSpPr txBox="1"/>
          <p:nvPr/>
        </p:nvSpPr>
        <p:spPr>
          <a:xfrm>
            <a:off x="2760629" y="2700995"/>
            <a:ext cx="2946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周明（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z="32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6CF7BA58-446F-DD2F-5C01-0831576B5882}"/>
              </a:ext>
            </a:extLst>
          </p:cNvPr>
          <p:cNvSpPr txBox="1"/>
          <p:nvPr/>
        </p:nvSpPr>
        <p:spPr>
          <a:xfrm>
            <a:off x="2760629" y="3339976"/>
            <a:ext cx="2946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张亮（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62E0AAD-7D2A-85BA-B4C6-C9F273FCFCF1}"/>
              </a:ext>
            </a:extLst>
          </p:cNvPr>
          <p:cNvSpPr txBox="1"/>
          <p:nvPr/>
        </p:nvSpPr>
        <p:spPr>
          <a:xfrm>
            <a:off x="2760629" y="3978957"/>
            <a:ext cx="2946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赵雪（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en-US" altLang="zh-CN" sz="32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26861A8-76BF-0455-E205-F190CB0D3BD7}"/>
              </a:ext>
            </a:extLst>
          </p:cNvPr>
          <p:cNvSpPr txBox="1"/>
          <p:nvPr/>
        </p:nvSpPr>
        <p:spPr>
          <a:xfrm>
            <a:off x="2760629" y="4617938"/>
            <a:ext cx="2946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王艳（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en-US" altLang="zh-CN" sz="32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87C76A8C-14EA-4CE6-6404-A590CC8F7A54}"/>
              </a:ext>
            </a:extLst>
          </p:cNvPr>
          <p:cNvSpPr txBox="1"/>
          <p:nvPr/>
        </p:nvSpPr>
        <p:spPr>
          <a:xfrm>
            <a:off x="2760629" y="5256919"/>
            <a:ext cx="2946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孙芳（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351D44A3-AEBD-3937-B331-A81F2139F351}"/>
              </a:ext>
            </a:extLst>
          </p:cNvPr>
          <p:cNvSpPr txBox="1"/>
          <p:nvPr/>
        </p:nvSpPr>
        <p:spPr>
          <a:xfrm>
            <a:off x="2760629" y="5895899"/>
            <a:ext cx="29464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李小冬（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7FDCF543-DA1A-6DCC-CDAE-9EEBEFBD5002}"/>
              </a:ext>
            </a:extLst>
          </p:cNvPr>
          <p:cNvGrpSpPr/>
          <p:nvPr/>
        </p:nvGrpSpPr>
        <p:grpSpPr>
          <a:xfrm>
            <a:off x="393630" y="2815857"/>
            <a:ext cx="2424215" cy="3600000"/>
            <a:chOff x="393630" y="2815857"/>
            <a:chExt cx="2424215" cy="3600000"/>
          </a:xfrm>
        </p:grpSpPr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21E1EA9A-7EFF-50E8-F7B8-7ACA51361CE3}"/>
                </a:ext>
              </a:extLst>
            </p:cNvPr>
            <p:cNvSpPr txBox="1"/>
            <p:nvPr/>
          </p:nvSpPr>
          <p:spPr>
            <a:xfrm>
              <a:off x="393630" y="3796395"/>
              <a:ext cx="2280557" cy="1712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buFont typeface="Arial" panose="020B0604020202020204" pitchFamily="34" charset="0"/>
                <a:defRPr sz="3600" b="1"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/>
              <a:lvl7pPr marL="2971800" indent="-228600"/>
              <a:lvl8pPr marL="3429000" indent="-228600"/>
              <a:lvl9pPr marL="3886200" indent="-228600"/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dirty="0"/>
                <a:t>观察这些有序数对，你有什么发现？</a:t>
              </a:r>
            </a:p>
          </p:txBody>
        </p:sp>
        <p:sp>
          <p:nvSpPr>
            <p:cNvPr id="83" name="左大括号 82">
              <a:extLst>
                <a:ext uri="{FF2B5EF4-FFF2-40B4-BE49-F238E27FC236}">
                  <a16:creationId xmlns:a16="http://schemas.microsoft.com/office/drawing/2014/main" id="{3E1F79EF-7BE6-0213-AEAD-6A4003220E6F}"/>
                </a:ext>
              </a:extLst>
            </p:cNvPr>
            <p:cNvSpPr/>
            <p:nvPr/>
          </p:nvSpPr>
          <p:spPr>
            <a:xfrm>
              <a:off x="2576796" y="2815857"/>
              <a:ext cx="241049" cy="3600000"/>
            </a:xfrm>
            <a:prstGeom prst="leftBrace">
              <a:avLst>
                <a:gd name="adj1" fmla="val 43171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8059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4" grpId="0"/>
      <p:bldP spid="71" grpId="0"/>
      <p:bldP spid="74" grpId="0"/>
      <p:bldP spid="75" grpId="0"/>
      <p:bldP spid="76" grpId="0"/>
      <p:bldP spid="78" grpId="0"/>
      <p:bldP spid="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A4285533-D033-DAE6-7847-D330D5C08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744826"/>
              </p:ext>
            </p:extLst>
          </p:nvPr>
        </p:nvGraphicFramePr>
        <p:xfrm>
          <a:off x="6939907" y="1806280"/>
          <a:ext cx="4320000" cy="3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5283943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6825601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4278978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0705647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18317303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6167047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1436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70928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01151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58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63752"/>
                  </a:ext>
                </a:extLst>
              </a:tr>
            </a:tbl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:a16="http://schemas.microsoft.com/office/drawing/2014/main" id="{21ABCEA8-8030-661B-67A7-8FE180B92C1D}"/>
              </a:ext>
            </a:extLst>
          </p:cNvPr>
          <p:cNvGrpSpPr/>
          <p:nvPr/>
        </p:nvGrpSpPr>
        <p:grpSpPr>
          <a:xfrm>
            <a:off x="6517437" y="1334276"/>
            <a:ext cx="5192486" cy="4644663"/>
            <a:chOff x="6218853" y="1343607"/>
            <a:chExt cx="5192486" cy="4644663"/>
          </a:xfrm>
        </p:grpSpPr>
        <p:cxnSp>
          <p:nvCxnSpPr>
            <p:cNvPr id="4" name="直接箭头连接符 3">
              <a:extLst>
                <a:ext uri="{FF2B5EF4-FFF2-40B4-BE49-F238E27FC236}">
                  <a16:creationId xmlns:a16="http://schemas.microsoft.com/office/drawing/2014/main" id="{89C49229-479D-8607-6560-1B6A1D64FCA4}"/>
                </a:ext>
              </a:extLst>
            </p:cNvPr>
            <p:cNvCxnSpPr>
              <a:cxnSpLocks/>
            </p:cNvCxnSpPr>
            <p:nvPr/>
          </p:nvCxnSpPr>
          <p:spPr>
            <a:xfrm>
              <a:off x="6643396" y="5424939"/>
              <a:ext cx="476794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65B20340-6D74-A39C-0DFA-9BF314F2DC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50655" y="1343607"/>
              <a:ext cx="1" cy="408133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3E3246C-B398-BBE1-C45D-CA0610DDCBB5}"/>
                </a:ext>
              </a:extLst>
            </p:cNvPr>
            <p:cNvSpPr txBox="1"/>
            <p:nvPr/>
          </p:nvSpPr>
          <p:spPr>
            <a:xfrm>
              <a:off x="787037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9B4C547-B405-057F-15F4-7F03BEDB9AED}"/>
                </a:ext>
              </a:extLst>
            </p:cNvPr>
            <p:cNvSpPr txBox="1"/>
            <p:nvPr/>
          </p:nvSpPr>
          <p:spPr>
            <a:xfrm>
              <a:off x="715191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0D55D94-F2C7-25A2-E444-320686B95BBB}"/>
                </a:ext>
              </a:extLst>
            </p:cNvPr>
            <p:cNvSpPr txBox="1"/>
            <p:nvPr/>
          </p:nvSpPr>
          <p:spPr>
            <a:xfrm>
              <a:off x="6442787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0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D21E689-D3A5-0BFC-85D8-50A77C96E719}"/>
                </a:ext>
              </a:extLst>
            </p:cNvPr>
            <p:cNvSpPr txBox="1"/>
            <p:nvPr/>
          </p:nvSpPr>
          <p:spPr>
            <a:xfrm>
              <a:off x="858883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3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E86F78E-944E-0813-BBC0-BDBAE7588913}"/>
                </a:ext>
              </a:extLst>
            </p:cNvPr>
            <p:cNvSpPr txBox="1"/>
            <p:nvPr/>
          </p:nvSpPr>
          <p:spPr>
            <a:xfrm>
              <a:off x="930729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A6880F-4125-0D4D-EAA8-7359E3C0CC60}"/>
                </a:ext>
              </a:extLst>
            </p:cNvPr>
            <p:cNvSpPr txBox="1"/>
            <p:nvPr/>
          </p:nvSpPr>
          <p:spPr>
            <a:xfrm>
              <a:off x="1003508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EB39A00-93AA-20BF-D040-B8D406102ABE}"/>
                </a:ext>
              </a:extLst>
            </p:cNvPr>
            <p:cNvSpPr txBox="1"/>
            <p:nvPr/>
          </p:nvSpPr>
          <p:spPr>
            <a:xfrm>
              <a:off x="1075354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6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A9C2C4D-50AD-1D3C-673E-DB09C7C6DAE3}"/>
                </a:ext>
              </a:extLst>
            </p:cNvPr>
            <p:cNvSpPr txBox="1"/>
            <p:nvPr/>
          </p:nvSpPr>
          <p:spPr>
            <a:xfrm>
              <a:off x="6218853" y="4426563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A850B7A-1E39-6B66-9672-C69B79B2D20E}"/>
                </a:ext>
              </a:extLst>
            </p:cNvPr>
            <p:cNvSpPr txBox="1"/>
            <p:nvPr/>
          </p:nvSpPr>
          <p:spPr>
            <a:xfrm>
              <a:off x="6218853" y="3698775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3EDD27F-E970-11D8-2EFC-8D83AB652AF4}"/>
                </a:ext>
              </a:extLst>
            </p:cNvPr>
            <p:cNvSpPr txBox="1"/>
            <p:nvPr/>
          </p:nvSpPr>
          <p:spPr>
            <a:xfrm>
              <a:off x="6218853" y="2952324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3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5671733-2C27-F908-3416-FFC3CB161AD4}"/>
                </a:ext>
              </a:extLst>
            </p:cNvPr>
            <p:cNvSpPr txBox="1"/>
            <p:nvPr/>
          </p:nvSpPr>
          <p:spPr>
            <a:xfrm>
              <a:off x="6218853" y="2252528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1796A1D-52D6-3238-DE54-E7B45E7DDE9F}"/>
                </a:ext>
              </a:extLst>
            </p:cNvPr>
            <p:cNvSpPr txBox="1"/>
            <p:nvPr/>
          </p:nvSpPr>
          <p:spPr>
            <a:xfrm>
              <a:off x="6218853" y="1534071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E77A447-C387-AB2A-0F18-D343CF801A55}"/>
              </a:ext>
            </a:extLst>
          </p:cNvPr>
          <p:cNvGrpSpPr/>
          <p:nvPr/>
        </p:nvGrpSpPr>
        <p:grpSpPr>
          <a:xfrm>
            <a:off x="7160692" y="1999558"/>
            <a:ext cx="3517632" cy="2729616"/>
            <a:chOff x="6983407" y="2018220"/>
            <a:chExt cx="3517632" cy="2729616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3F42036-B161-B6BF-9008-F481A786706C}"/>
                </a:ext>
              </a:extLst>
            </p:cNvPr>
            <p:cNvSpPr txBox="1"/>
            <p:nvPr/>
          </p:nvSpPr>
          <p:spPr>
            <a:xfrm>
              <a:off x="6983407" y="2727347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周明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7CD20540-F66F-6601-8C23-85F5F63FB7FF}"/>
                </a:ext>
              </a:extLst>
            </p:cNvPr>
            <p:cNvSpPr/>
            <p:nvPr/>
          </p:nvSpPr>
          <p:spPr>
            <a:xfrm>
              <a:off x="7429499" y="3205763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71BB18B-CE1A-E2FC-2793-E99524077D9A}"/>
                </a:ext>
              </a:extLst>
            </p:cNvPr>
            <p:cNvSpPr/>
            <p:nvPr/>
          </p:nvSpPr>
          <p:spPr>
            <a:xfrm>
              <a:off x="8141043" y="318426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F5578748-116E-A5B9-B736-9A217E029E33}"/>
                </a:ext>
              </a:extLst>
            </p:cNvPr>
            <p:cNvSpPr/>
            <p:nvPr/>
          </p:nvSpPr>
          <p:spPr>
            <a:xfrm>
              <a:off x="8141043" y="3912048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FFDDD42D-458A-6E78-DC85-8AAD9A48BAE3}"/>
                </a:ext>
              </a:extLst>
            </p:cNvPr>
            <p:cNvSpPr/>
            <p:nvPr/>
          </p:nvSpPr>
          <p:spPr>
            <a:xfrm>
              <a:off x="8141043" y="4639836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E15CF0B3-0CD4-8E27-AF3E-57E0D0CCE3E1}"/>
                </a:ext>
              </a:extLst>
            </p:cNvPr>
            <p:cNvSpPr/>
            <p:nvPr/>
          </p:nvSpPr>
          <p:spPr>
            <a:xfrm>
              <a:off x="8859501" y="2484464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6D163738-2E85-B07E-52DE-D4E565B77549}"/>
                </a:ext>
              </a:extLst>
            </p:cNvPr>
            <p:cNvSpPr/>
            <p:nvPr/>
          </p:nvSpPr>
          <p:spPr>
            <a:xfrm>
              <a:off x="9577959" y="319359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76A5318-AEDC-8760-DE5D-5C4A9232F180}"/>
                </a:ext>
              </a:extLst>
            </p:cNvPr>
            <p:cNvSpPr txBox="1"/>
            <p:nvPr/>
          </p:nvSpPr>
          <p:spPr>
            <a:xfrm>
              <a:off x="8056424" y="2718017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张亮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551E916-E351-CDF6-CEF1-A654AA4DF011}"/>
                </a:ext>
              </a:extLst>
            </p:cNvPr>
            <p:cNvSpPr txBox="1"/>
            <p:nvPr/>
          </p:nvSpPr>
          <p:spPr>
            <a:xfrm>
              <a:off x="8056424" y="3464465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孙芳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E85DB99-FD8A-BDE1-0688-5892EA4873B5}"/>
                </a:ext>
              </a:extLst>
            </p:cNvPr>
            <p:cNvSpPr txBox="1"/>
            <p:nvPr/>
          </p:nvSpPr>
          <p:spPr>
            <a:xfrm>
              <a:off x="8056424" y="4173592"/>
              <a:ext cx="13721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李小冬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37CD05E-05B4-F4E8-1383-9192F8A12DE1}"/>
                </a:ext>
              </a:extLst>
            </p:cNvPr>
            <p:cNvSpPr txBox="1"/>
            <p:nvPr/>
          </p:nvSpPr>
          <p:spPr>
            <a:xfrm>
              <a:off x="8784209" y="2018220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王艳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DFF9EAE-58A4-51E4-D8CC-A6A3A1043F16}"/>
                </a:ext>
              </a:extLst>
            </p:cNvPr>
            <p:cNvSpPr txBox="1"/>
            <p:nvPr/>
          </p:nvSpPr>
          <p:spPr>
            <a:xfrm>
              <a:off x="9484004" y="2755341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赵雪</a:t>
              </a:r>
            </a:p>
          </p:txBody>
        </p:sp>
      </p:grp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A3DBC6C2-3ACA-3297-2B08-45F3DA6062AE}"/>
              </a:ext>
            </a:extLst>
          </p:cNvPr>
          <p:cNvCxnSpPr>
            <a:cxnSpLocks/>
          </p:cNvCxnSpPr>
          <p:nvPr/>
        </p:nvCxnSpPr>
        <p:spPr>
          <a:xfrm>
            <a:off x="6938011" y="5415610"/>
            <a:ext cx="4767943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1856C365-3351-52AF-94A0-F1FE73C129F0}"/>
              </a:ext>
            </a:extLst>
          </p:cNvPr>
          <p:cNvCxnSpPr>
            <a:cxnSpLocks/>
          </p:cNvCxnSpPr>
          <p:nvPr/>
        </p:nvCxnSpPr>
        <p:spPr>
          <a:xfrm flipH="1" flipV="1">
            <a:off x="6944906" y="1334276"/>
            <a:ext cx="1" cy="4081335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95C42E52-915F-5D63-AD06-915433B49870}"/>
              </a:ext>
            </a:extLst>
          </p:cNvPr>
          <p:cNvSpPr txBox="1"/>
          <p:nvPr/>
        </p:nvSpPr>
        <p:spPr>
          <a:xfrm>
            <a:off x="612258" y="1302161"/>
            <a:ext cx="5350270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/>
              <a:t>同一列中的三人，三个有序数对中的第一个数都相同。</a:t>
            </a: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60CD3033-3992-352D-DF63-924D623809C7}"/>
              </a:ext>
            </a:extLst>
          </p:cNvPr>
          <p:cNvSpPr/>
          <p:nvPr/>
        </p:nvSpPr>
        <p:spPr>
          <a:xfrm>
            <a:off x="8253011" y="2718017"/>
            <a:ext cx="1262142" cy="2143231"/>
          </a:xfrm>
          <a:prstGeom prst="roundRect">
            <a:avLst>
              <a:gd name="adj" fmla="val 6063"/>
            </a:avLst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AA148C38-04C4-9182-BD87-71E6D8CE9445}"/>
              </a:ext>
            </a:extLst>
          </p:cNvPr>
          <p:cNvSpPr/>
          <p:nvPr/>
        </p:nvSpPr>
        <p:spPr>
          <a:xfrm>
            <a:off x="7226642" y="2643375"/>
            <a:ext cx="3451681" cy="760966"/>
          </a:xfrm>
          <a:prstGeom prst="roundRect">
            <a:avLst>
              <a:gd name="adj" fmla="val 6063"/>
            </a:avLst>
          </a:prstGeom>
          <a:noFill/>
          <a:ln w="190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2876A5A-909B-AA66-2F5C-42B79D6B86AB}"/>
              </a:ext>
            </a:extLst>
          </p:cNvPr>
          <p:cNvSpPr txBox="1"/>
          <p:nvPr/>
        </p:nvSpPr>
        <p:spPr>
          <a:xfrm>
            <a:off x="612257" y="2836982"/>
            <a:ext cx="5366953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00B050"/>
                </a:solidFill>
              </a:rPr>
              <a:t>同一行中的三人，三个有序数对中的第二个数都相同。</a:t>
            </a:r>
          </a:p>
        </p:txBody>
      </p:sp>
    </p:spTree>
    <p:extLst>
      <p:ext uri="{BB962C8B-B14F-4D97-AF65-F5344CB8AC3E}">
        <p14:creationId xmlns:p14="http://schemas.microsoft.com/office/powerpoint/2010/main" val="3665204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6" grpId="0" animBg="1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CB4A6DC-508E-E20C-BE65-0F7D1A0C0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437055"/>
              </p:ext>
            </p:extLst>
          </p:nvPr>
        </p:nvGraphicFramePr>
        <p:xfrm>
          <a:off x="6939907" y="1806280"/>
          <a:ext cx="4320000" cy="3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252839435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6825601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427897801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70705647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18317303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61670474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1436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70928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01151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25879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63752"/>
                  </a:ext>
                </a:extLst>
              </a:tr>
            </a:tbl>
          </a:graphicData>
        </a:graphic>
      </p:graphicFrame>
      <p:grpSp>
        <p:nvGrpSpPr>
          <p:cNvPr id="7" name="组合 6">
            <a:extLst>
              <a:ext uri="{FF2B5EF4-FFF2-40B4-BE49-F238E27FC236}">
                <a16:creationId xmlns:a16="http://schemas.microsoft.com/office/drawing/2014/main" id="{7B088D7A-E42F-A40C-6D15-A71F1322C66A}"/>
              </a:ext>
            </a:extLst>
          </p:cNvPr>
          <p:cNvGrpSpPr/>
          <p:nvPr/>
        </p:nvGrpSpPr>
        <p:grpSpPr>
          <a:xfrm>
            <a:off x="6517437" y="1334276"/>
            <a:ext cx="5192486" cy="4644663"/>
            <a:chOff x="6218853" y="1343607"/>
            <a:chExt cx="5192486" cy="4644663"/>
          </a:xfrm>
        </p:grpSpPr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05B3A13A-720A-F564-813B-884F1061BF29}"/>
                </a:ext>
              </a:extLst>
            </p:cNvPr>
            <p:cNvCxnSpPr>
              <a:cxnSpLocks/>
            </p:cNvCxnSpPr>
            <p:nvPr/>
          </p:nvCxnSpPr>
          <p:spPr>
            <a:xfrm>
              <a:off x="6643396" y="5424939"/>
              <a:ext cx="476794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589EC445-8B13-AF47-6DF3-776BD2EC8E0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50655" y="1343607"/>
              <a:ext cx="1" cy="408133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1D06D55-A0AC-36AD-BDE0-AD2855986216}"/>
                </a:ext>
              </a:extLst>
            </p:cNvPr>
            <p:cNvSpPr txBox="1"/>
            <p:nvPr/>
          </p:nvSpPr>
          <p:spPr>
            <a:xfrm>
              <a:off x="787037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AEDABB61-E4FF-5357-BA32-DC5B4D3B6EB2}"/>
                </a:ext>
              </a:extLst>
            </p:cNvPr>
            <p:cNvSpPr txBox="1"/>
            <p:nvPr/>
          </p:nvSpPr>
          <p:spPr>
            <a:xfrm>
              <a:off x="715191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E6DB251-8EE9-3F71-67A5-F6C0A52083A1}"/>
                </a:ext>
              </a:extLst>
            </p:cNvPr>
            <p:cNvSpPr txBox="1"/>
            <p:nvPr/>
          </p:nvSpPr>
          <p:spPr>
            <a:xfrm>
              <a:off x="6442787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0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9496851-2DF9-F749-A66E-A4C303082088}"/>
                </a:ext>
              </a:extLst>
            </p:cNvPr>
            <p:cNvSpPr txBox="1"/>
            <p:nvPr/>
          </p:nvSpPr>
          <p:spPr>
            <a:xfrm>
              <a:off x="858883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3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233A393-BD99-AB6D-D893-C898F65BF892}"/>
                </a:ext>
              </a:extLst>
            </p:cNvPr>
            <p:cNvSpPr txBox="1"/>
            <p:nvPr/>
          </p:nvSpPr>
          <p:spPr>
            <a:xfrm>
              <a:off x="9307292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D28CCED-A9CC-F7CF-89BA-3E64761C9BF1}"/>
                </a:ext>
              </a:extLst>
            </p:cNvPr>
            <p:cNvSpPr txBox="1"/>
            <p:nvPr/>
          </p:nvSpPr>
          <p:spPr>
            <a:xfrm>
              <a:off x="1003508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A7039B0-04AF-07A9-864E-96AB282C83F4}"/>
                </a:ext>
              </a:extLst>
            </p:cNvPr>
            <p:cNvSpPr txBox="1"/>
            <p:nvPr/>
          </p:nvSpPr>
          <p:spPr>
            <a:xfrm>
              <a:off x="10753543" y="5434272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6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5157394-2C0D-7AE9-3558-34EB2709CBDC}"/>
                </a:ext>
              </a:extLst>
            </p:cNvPr>
            <p:cNvSpPr txBox="1"/>
            <p:nvPr/>
          </p:nvSpPr>
          <p:spPr>
            <a:xfrm>
              <a:off x="6218853" y="4426563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DD7AF903-9645-86D5-D8E5-43C0B2651DEE}"/>
                </a:ext>
              </a:extLst>
            </p:cNvPr>
            <p:cNvSpPr txBox="1"/>
            <p:nvPr/>
          </p:nvSpPr>
          <p:spPr>
            <a:xfrm>
              <a:off x="6218853" y="3698775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2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FF4430E-B9C4-3D52-36A1-3FCD6E4C3F99}"/>
                </a:ext>
              </a:extLst>
            </p:cNvPr>
            <p:cNvSpPr txBox="1"/>
            <p:nvPr/>
          </p:nvSpPr>
          <p:spPr>
            <a:xfrm>
              <a:off x="6218853" y="2952324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3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DD23AF2-83B9-6D96-30A0-3C048FA68370}"/>
                </a:ext>
              </a:extLst>
            </p:cNvPr>
            <p:cNvSpPr txBox="1"/>
            <p:nvPr/>
          </p:nvSpPr>
          <p:spPr>
            <a:xfrm>
              <a:off x="6218853" y="2252528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4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3BB325D-3EB6-0B86-E3F3-50C960C676B1}"/>
                </a:ext>
              </a:extLst>
            </p:cNvPr>
            <p:cNvSpPr txBox="1"/>
            <p:nvPr/>
          </p:nvSpPr>
          <p:spPr>
            <a:xfrm>
              <a:off x="6218853" y="1534071"/>
              <a:ext cx="4205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latin typeface="+mn-lt"/>
                  <a:ea typeface="楷体" panose="02010609060101010101" pitchFamily="49" charset="-122"/>
                </a:rPr>
                <a:t>5</a:t>
              </a:r>
              <a:endParaRPr lang="zh-CN" altLang="en-US" sz="3000" b="1" dirty="0"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03A82EB-E84C-940E-10C9-16BCC263378F}"/>
              </a:ext>
            </a:extLst>
          </p:cNvPr>
          <p:cNvGrpSpPr/>
          <p:nvPr/>
        </p:nvGrpSpPr>
        <p:grpSpPr>
          <a:xfrm>
            <a:off x="7160692" y="1999558"/>
            <a:ext cx="3517632" cy="2729616"/>
            <a:chOff x="6983407" y="2018220"/>
            <a:chExt cx="3517632" cy="2729616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CD4BAB8D-2EDF-E56E-3165-E6F8D1284078}"/>
                </a:ext>
              </a:extLst>
            </p:cNvPr>
            <p:cNvSpPr txBox="1"/>
            <p:nvPr/>
          </p:nvSpPr>
          <p:spPr>
            <a:xfrm>
              <a:off x="6983407" y="2727347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周明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6E6C89DA-F033-FA51-9F1E-F1714CADFE75}"/>
                </a:ext>
              </a:extLst>
            </p:cNvPr>
            <p:cNvSpPr/>
            <p:nvPr/>
          </p:nvSpPr>
          <p:spPr>
            <a:xfrm>
              <a:off x="7429499" y="3205763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EFD15CB8-3F08-C040-9157-CBF08386985A}"/>
                </a:ext>
              </a:extLst>
            </p:cNvPr>
            <p:cNvSpPr/>
            <p:nvPr/>
          </p:nvSpPr>
          <p:spPr>
            <a:xfrm>
              <a:off x="8141043" y="318426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5F7349DC-DF6B-3FB3-59E1-B883EC26513C}"/>
                </a:ext>
              </a:extLst>
            </p:cNvPr>
            <p:cNvSpPr/>
            <p:nvPr/>
          </p:nvSpPr>
          <p:spPr>
            <a:xfrm>
              <a:off x="8141043" y="3912048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CFA68FCA-C5C4-7AC9-36BC-032CC3CC7222}"/>
                </a:ext>
              </a:extLst>
            </p:cNvPr>
            <p:cNvSpPr/>
            <p:nvPr/>
          </p:nvSpPr>
          <p:spPr>
            <a:xfrm>
              <a:off x="8141043" y="4639836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81F7B6BC-6A9B-48E2-A4AB-C82BA92A3DBD}"/>
                </a:ext>
              </a:extLst>
            </p:cNvPr>
            <p:cNvSpPr/>
            <p:nvPr/>
          </p:nvSpPr>
          <p:spPr>
            <a:xfrm>
              <a:off x="8859501" y="2484464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24C0F3E2-46A1-72B5-D1B3-0328FF19B011}"/>
                </a:ext>
              </a:extLst>
            </p:cNvPr>
            <p:cNvSpPr/>
            <p:nvPr/>
          </p:nvSpPr>
          <p:spPr>
            <a:xfrm>
              <a:off x="9577959" y="3193590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6BB82ACA-9FC3-2373-7DF3-D14FFB9180F8}"/>
                </a:ext>
              </a:extLst>
            </p:cNvPr>
            <p:cNvSpPr txBox="1"/>
            <p:nvPr/>
          </p:nvSpPr>
          <p:spPr>
            <a:xfrm>
              <a:off x="8056424" y="2718017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张亮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E8301D9-DA51-016B-D36F-E1F248435573}"/>
                </a:ext>
              </a:extLst>
            </p:cNvPr>
            <p:cNvSpPr txBox="1"/>
            <p:nvPr/>
          </p:nvSpPr>
          <p:spPr>
            <a:xfrm>
              <a:off x="8056424" y="3464465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孙芳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67481F7-A055-5224-3507-1800D0A49ED3}"/>
                </a:ext>
              </a:extLst>
            </p:cNvPr>
            <p:cNvSpPr txBox="1"/>
            <p:nvPr/>
          </p:nvSpPr>
          <p:spPr>
            <a:xfrm>
              <a:off x="8056424" y="4173592"/>
              <a:ext cx="13721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李小冬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ACA5CCEF-C312-101B-DBC6-ADFB269DE26D}"/>
                </a:ext>
              </a:extLst>
            </p:cNvPr>
            <p:cNvSpPr txBox="1"/>
            <p:nvPr/>
          </p:nvSpPr>
          <p:spPr>
            <a:xfrm>
              <a:off x="8784209" y="2018220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王艳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F62CBDE9-B5F4-D8B4-D9C6-0FCFB7339674}"/>
                </a:ext>
              </a:extLst>
            </p:cNvPr>
            <p:cNvSpPr txBox="1"/>
            <p:nvPr/>
          </p:nvSpPr>
          <p:spPr>
            <a:xfrm>
              <a:off x="9484004" y="2755341"/>
              <a:ext cx="101703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n-lt"/>
                  <a:ea typeface="楷体" panose="02010609060101010101" pitchFamily="49" charset="-122"/>
                </a:rPr>
                <a:t>赵雪</a:t>
              </a: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F4D1F515-0709-2917-2999-3D2E9EDE9EE1}"/>
              </a:ext>
            </a:extLst>
          </p:cNvPr>
          <p:cNvSpPr txBox="1"/>
          <p:nvPr/>
        </p:nvSpPr>
        <p:spPr>
          <a:xfrm>
            <a:off x="392291" y="367568"/>
            <a:ext cx="96101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r>
              <a:rPr lang="zh-CN" altLang="en-US" dirty="0"/>
              <a:t>说一说：（</a:t>
            </a:r>
            <a:r>
              <a:rPr lang="en-US" altLang="zh-CN" dirty="0"/>
              <a:t>2 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zh-CN" altLang="en-US" dirty="0"/>
              <a:t>）表示的是哪些同学的位置？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C9802E7-8E07-382E-4CC0-C4EA446A1DDA}"/>
              </a:ext>
            </a:extLst>
          </p:cNvPr>
          <p:cNvSpPr txBox="1"/>
          <p:nvPr/>
        </p:nvSpPr>
        <p:spPr>
          <a:xfrm>
            <a:off x="203605" y="1025223"/>
            <a:ext cx="5571556" cy="145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defRPr sz="3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i="1" dirty="0"/>
              <a:t>b</a:t>
            </a:r>
            <a:r>
              <a:rPr lang="en-US" altLang="zh-CN" dirty="0"/>
              <a:t> </a:t>
            </a:r>
            <a:r>
              <a:rPr lang="zh-CN" altLang="en-US" dirty="0"/>
              <a:t>，</a:t>
            </a:r>
            <a:r>
              <a:rPr lang="en-US" altLang="zh-CN" dirty="0"/>
              <a:t>3</a:t>
            </a:r>
            <a:r>
              <a:rPr lang="zh-CN" altLang="en-US" dirty="0"/>
              <a:t>）呢？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（</a:t>
            </a:r>
            <a:r>
              <a:rPr lang="en-US" altLang="zh-CN" i="1" dirty="0"/>
              <a:t>a</a:t>
            </a:r>
            <a:r>
              <a:rPr lang="en-US" altLang="zh-CN" dirty="0"/>
              <a:t> </a:t>
            </a:r>
            <a:r>
              <a:rPr lang="zh-CN" altLang="en-US" dirty="0"/>
              <a:t>、</a:t>
            </a:r>
            <a:r>
              <a:rPr lang="en-US" altLang="zh-CN" i="1" dirty="0"/>
              <a:t>b</a:t>
            </a:r>
            <a:r>
              <a:rPr lang="en-US" altLang="zh-CN" dirty="0"/>
              <a:t> </a:t>
            </a:r>
            <a:r>
              <a:rPr lang="zh-CN" altLang="en-US" dirty="0"/>
              <a:t>为非零整数）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7CD73ED-41DE-9996-A128-F3AB1E177381}"/>
              </a:ext>
            </a:extLst>
          </p:cNvPr>
          <p:cNvSpPr txBox="1"/>
          <p:nvPr/>
        </p:nvSpPr>
        <p:spPr>
          <a:xfrm>
            <a:off x="481545" y="3333831"/>
            <a:ext cx="5319927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表示的是坐在第 </a:t>
            </a:r>
            <a:r>
              <a:rPr lang="en-US" altLang="zh-CN" sz="32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2 </a:t>
            </a:r>
            <a:r>
              <a:rPr lang="zh-CN" altLang="en-US" sz="32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列的所有同学的位置。</a:t>
            </a:r>
            <a:endParaRPr lang="zh-CN" altLang="en-US" sz="32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5CFC015C-53D4-8655-51B5-988DF014ECFC}"/>
              </a:ext>
            </a:extLst>
          </p:cNvPr>
          <p:cNvCxnSpPr>
            <a:cxnSpLocks/>
          </p:cNvCxnSpPr>
          <p:nvPr/>
        </p:nvCxnSpPr>
        <p:spPr>
          <a:xfrm>
            <a:off x="2864498" y="923731"/>
            <a:ext cx="1623526" cy="475861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58A0E51F-42DA-BDE1-07CB-BD2910CE8F1C}"/>
              </a:ext>
            </a:extLst>
          </p:cNvPr>
          <p:cNvSpPr txBox="1"/>
          <p:nvPr/>
        </p:nvSpPr>
        <p:spPr>
          <a:xfrm>
            <a:off x="4518003" y="1165154"/>
            <a:ext cx="13540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第 </a:t>
            </a:r>
            <a:r>
              <a:rPr lang="en-US" altLang="zh-CN" sz="28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2 </a:t>
            </a:r>
            <a:r>
              <a:rPr lang="zh-CN" altLang="en-US" sz="2800" b="1" i="0" u="none" strike="noStrike" baseline="0" dirty="0">
                <a:solidFill>
                  <a:srgbClr val="0000FF"/>
                </a:solidFill>
                <a:latin typeface="+mn-lt"/>
                <a:ea typeface="+mj-ea"/>
              </a:rPr>
              <a:t>列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43FF151C-8887-0D25-745D-B79770BE87E1}"/>
              </a:ext>
            </a:extLst>
          </p:cNvPr>
          <p:cNvCxnSpPr>
            <a:cxnSpLocks/>
          </p:cNvCxnSpPr>
          <p:nvPr/>
        </p:nvCxnSpPr>
        <p:spPr>
          <a:xfrm>
            <a:off x="8381170" y="1816600"/>
            <a:ext cx="0" cy="3576494"/>
          </a:xfrm>
          <a:prstGeom prst="line">
            <a:avLst/>
          </a:prstGeom>
          <a:ln w="571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任意多边形: 形状 63">
            <a:extLst>
              <a:ext uri="{FF2B5EF4-FFF2-40B4-BE49-F238E27FC236}">
                <a16:creationId xmlns:a16="http://schemas.microsoft.com/office/drawing/2014/main" id="{CE50CE22-12FF-AA7C-91A5-000363D26CB5}"/>
              </a:ext>
            </a:extLst>
          </p:cNvPr>
          <p:cNvSpPr/>
          <p:nvPr/>
        </p:nvSpPr>
        <p:spPr>
          <a:xfrm>
            <a:off x="1451916" y="1670180"/>
            <a:ext cx="180941" cy="1110342"/>
          </a:xfrm>
          <a:custGeom>
            <a:avLst/>
            <a:gdLst>
              <a:gd name="csX0" fmla="*/ 180941 w 180941"/>
              <a:gd name="csY0" fmla="*/ 0 h 1110342"/>
              <a:gd name="csX1" fmla="*/ 3660 w 180941"/>
              <a:gd name="csY1" fmla="*/ 475861 h 1110342"/>
              <a:gd name="csX2" fmla="*/ 78304 w 180941"/>
              <a:gd name="csY2" fmla="*/ 1110342 h 11103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80941" h="1110342">
                <a:moveTo>
                  <a:pt x="180941" y="0"/>
                </a:moveTo>
                <a:cubicBezTo>
                  <a:pt x="100853" y="145402"/>
                  <a:pt x="20766" y="290804"/>
                  <a:pt x="3660" y="475861"/>
                </a:cubicBezTo>
                <a:cubicBezTo>
                  <a:pt x="-13446" y="660918"/>
                  <a:pt x="32429" y="885630"/>
                  <a:pt x="78304" y="1110342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34205C2-830A-8BCD-2D81-CCB6677271D2}"/>
              </a:ext>
            </a:extLst>
          </p:cNvPr>
          <p:cNvSpPr txBox="1"/>
          <p:nvPr/>
        </p:nvSpPr>
        <p:spPr>
          <a:xfrm>
            <a:off x="1410909" y="2788680"/>
            <a:ext cx="13540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00B050"/>
                </a:solidFill>
                <a:latin typeface="+mn-lt"/>
                <a:ea typeface="+mj-ea"/>
              </a:rPr>
              <a:t>第 </a:t>
            </a:r>
            <a:r>
              <a:rPr lang="en-US" altLang="zh-CN" sz="2800" b="1" i="0" u="none" strike="noStrike" baseline="0" dirty="0">
                <a:solidFill>
                  <a:srgbClr val="00B050"/>
                </a:solidFill>
                <a:latin typeface="+mn-lt"/>
                <a:ea typeface="+mj-ea"/>
              </a:rPr>
              <a:t>3 </a:t>
            </a:r>
            <a:r>
              <a:rPr lang="zh-CN" altLang="en-US" sz="2800" b="1" i="0" u="none" strike="noStrike" baseline="0" dirty="0">
                <a:solidFill>
                  <a:srgbClr val="00B050"/>
                </a:solidFill>
                <a:latin typeface="+mn-lt"/>
                <a:ea typeface="+mj-ea"/>
              </a:rPr>
              <a:t>行</a:t>
            </a:r>
            <a:endParaRPr lang="zh-CN" altLang="en-US" sz="28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3895A0CB-74E7-6064-0692-8023B3618836}"/>
              </a:ext>
            </a:extLst>
          </p:cNvPr>
          <p:cNvCxnSpPr>
            <a:cxnSpLocks/>
          </p:cNvCxnSpPr>
          <p:nvPr/>
        </p:nvCxnSpPr>
        <p:spPr>
          <a:xfrm flipH="1">
            <a:off x="6953979" y="3250568"/>
            <a:ext cx="4308070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EBC26684-B8EC-8A2A-4F44-D89E5B37B5AD}"/>
              </a:ext>
            </a:extLst>
          </p:cNvPr>
          <p:cNvSpPr txBox="1"/>
          <p:nvPr/>
        </p:nvSpPr>
        <p:spPr>
          <a:xfrm>
            <a:off x="481545" y="4556139"/>
            <a:ext cx="5319927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i="0" u="none" strike="noStrike" baseline="0" dirty="0">
                <a:solidFill>
                  <a:srgbClr val="00B050"/>
                </a:solidFill>
                <a:latin typeface="+mn-lt"/>
                <a:ea typeface="+mj-ea"/>
              </a:rPr>
              <a:t>表示的是坐在第 </a:t>
            </a:r>
            <a:r>
              <a:rPr lang="en-US" altLang="zh-CN" sz="3200" b="1" i="0" u="none" strike="noStrike" baseline="0" dirty="0">
                <a:solidFill>
                  <a:srgbClr val="00B050"/>
                </a:solidFill>
                <a:latin typeface="+mn-lt"/>
                <a:ea typeface="+mj-ea"/>
              </a:rPr>
              <a:t>3 </a:t>
            </a:r>
            <a:r>
              <a:rPr lang="zh-CN" altLang="en-US" sz="3200" b="1" i="0" u="none" strike="noStrike" baseline="0" dirty="0">
                <a:solidFill>
                  <a:srgbClr val="00B050"/>
                </a:solidFill>
                <a:latin typeface="+mn-lt"/>
                <a:ea typeface="+mj-ea"/>
              </a:rPr>
              <a:t>行的所有同学的位置。</a:t>
            </a:r>
            <a:endParaRPr lang="zh-CN" altLang="en-US" sz="32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5C11B24F-17D3-F522-624B-8C67741F191B}"/>
              </a:ext>
            </a:extLst>
          </p:cNvPr>
          <p:cNvSpPr txBox="1"/>
          <p:nvPr/>
        </p:nvSpPr>
        <p:spPr>
          <a:xfrm>
            <a:off x="498274" y="5940791"/>
            <a:ext cx="6662418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200" b="1" i="0" u="none" strike="noStrike" baseline="0" dirty="0">
                <a:latin typeface="FZSSK--GBK1-0"/>
              </a:rPr>
              <a:t>必须要有两个数才能确定一个位置</a:t>
            </a:r>
            <a:r>
              <a:rPr lang="en-US" altLang="zh-CN" sz="3200" b="1" i="0" u="none" strike="noStrike" baseline="0" dirty="0">
                <a:latin typeface="E-BZ"/>
              </a:rPr>
              <a:t>.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249512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0" grpId="0"/>
      <p:bldP spid="64" grpId="0" animBg="1"/>
      <p:bldP spid="66" grpId="0"/>
      <p:bldP spid="69" grpId="0"/>
      <p:bldP spid="7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AF33585-ADC2-AA7B-DC73-7A7D756E3C7A}"/>
              </a:ext>
            </a:extLst>
          </p:cNvPr>
          <p:cNvSpPr txBox="1"/>
          <p:nvPr/>
        </p:nvSpPr>
        <p:spPr bwMode="auto">
          <a:xfrm>
            <a:off x="512810" y="1262655"/>
            <a:ext cx="7184943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3400" b="1" dirty="0">
                <a:latin typeface="+mn-lt"/>
                <a:ea typeface="黑体" panose="02010609060101010101" pitchFamily="49" charset="-122"/>
              </a:rPr>
              <a:t>照样子写出右图中各点的位置。</a:t>
            </a:r>
            <a:endParaRPr lang="en-US" altLang="zh-CN" sz="3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0E6D09-2AD9-D338-E65F-5144D7820642}"/>
              </a:ext>
            </a:extLst>
          </p:cNvPr>
          <p:cNvSpPr txBox="1"/>
          <p:nvPr/>
        </p:nvSpPr>
        <p:spPr>
          <a:xfrm>
            <a:off x="6602598" y="857118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522E0B9-4DBE-83F2-FED0-5996EBCB5464}"/>
              </a:ext>
            </a:extLst>
          </p:cNvPr>
          <p:cNvSpPr txBox="1"/>
          <p:nvPr/>
        </p:nvSpPr>
        <p:spPr bwMode="auto">
          <a:xfrm>
            <a:off x="963790" y="2200407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A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5  ,  9  )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7C3CE67-12F9-E430-80DE-C839E155F70F}"/>
              </a:ext>
            </a:extLst>
          </p:cNvPr>
          <p:cNvSpPr txBox="1"/>
          <p:nvPr/>
        </p:nvSpPr>
        <p:spPr bwMode="auto">
          <a:xfrm>
            <a:off x="963790" y="3004459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B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    ,      )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D3DF034-8834-67BB-23F2-CA64A01E233B}"/>
              </a:ext>
            </a:extLst>
          </p:cNvPr>
          <p:cNvSpPr txBox="1"/>
          <p:nvPr/>
        </p:nvSpPr>
        <p:spPr bwMode="auto">
          <a:xfrm>
            <a:off x="963790" y="3808511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C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    ,      )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503CBC5-BBCD-3764-D619-D63532EB2953}"/>
              </a:ext>
            </a:extLst>
          </p:cNvPr>
          <p:cNvSpPr txBox="1"/>
          <p:nvPr/>
        </p:nvSpPr>
        <p:spPr bwMode="auto">
          <a:xfrm>
            <a:off x="963790" y="4612562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D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    ,      )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E20482B-E661-CE13-63DD-3BD153333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098" y="1624251"/>
            <a:ext cx="4691199" cy="4584234"/>
          </a:xfrm>
          <a:prstGeom prst="rect">
            <a:avLst/>
          </a:prstGeom>
        </p:spPr>
      </p:pic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74803A9-0888-826C-A57F-10C0448AC64F}"/>
              </a:ext>
            </a:extLst>
          </p:cNvPr>
          <p:cNvCxnSpPr/>
          <p:nvPr/>
        </p:nvCxnSpPr>
        <p:spPr>
          <a:xfrm flipH="1">
            <a:off x="6602598" y="3799179"/>
            <a:ext cx="1384041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0C7AEDB7-3804-9271-5AE0-2A2D59A56F2D}"/>
              </a:ext>
            </a:extLst>
          </p:cNvPr>
          <p:cNvSpPr txBox="1"/>
          <p:nvPr/>
        </p:nvSpPr>
        <p:spPr>
          <a:xfrm>
            <a:off x="4202263" y="3509900"/>
            <a:ext cx="2429521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第</a:t>
            </a:r>
            <a:r>
              <a:rPr lang="en-US" altLang="zh-CN" dirty="0"/>
              <a:t>1</a:t>
            </a:r>
            <a:r>
              <a:rPr lang="zh-CN" altLang="en-US" dirty="0"/>
              <a:t>列、第</a:t>
            </a:r>
            <a:r>
              <a:rPr lang="en-US" altLang="zh-CN" dirty="0"/>
              <a:t>5</a:t>
            </a:r>
            <a:r>
              <a:rPr lang="zh-CN" altLang="en-US" dirty="0"/>
              <a:t>行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1BD6141-34B8-76B7-874B-2B7A77A5C12D}"/>
              </a:ext>
            </a:extLst>
          </p:cNvPr>
          <p:cNvSpPr txBox="1"/>
          <p:nvPr/>
        </p:nvSpPr>
        <p:spPr>
          <a:xfrm>
            <a:off x="1566365" y="3049489"/>
            <a:ext cx="140543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400" dirty="0"/>
              <a:t>1     5</a:t>
            </a:r>
            <a:endParaRPr lang="zh-CN" altLang="en-US" sz="3400" dirty="0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0B2EB8E-C28B-F546-D36E-7BCC9DE5B4A3}"/>
              </a:ext>
            </a:extLst>
          </p:cNvPr>
          <p:cNvCxnSpPr>
            <a:cxnSpLocks/>
          </p:cNvCxnSpPr>
          <p:nvPr/>
        </p:nvCxnSpPr>
        <p:spPr>
          <a:xfrm flipH="1">
            <a:off x="6652727" y="5320068"/>
            <a:ext cx="2873462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3944181C-65CA-5145-1FF8-7E1208CE6CCF}"/>
              </a:ext>
            </a:extLst>
          </p:cNvPr>
          <p:cNvSpPr txBox="1"/>
          <p:nvPr/>
        </p:nvSpPr>
        <p:spPr>
          <a:xfrm>
            <a:off x="4202263" y="5002801"/>
            <a:ext cx="2429521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第</a:t>
            </a:r>
            <a:r>
              <a:rPr lang="en-US" altLang="zh-CN" dirty="0"/>
              <a:t>5</a:t>
            </a:r>
            <a:r>
              <a:rPr lang="zh-CN" altLang="en-US" dirty="0"/>
              <a:t>列、第</a:t>
            </a:r>
            <a:r>
              <a:rPr lang="en-US" altLang="zh-CN" dirty="0"/>
              <a:t>1</a:t>
            </a:r>
            <a:r>
              <a:rPr lang="zh-CN" altLang="en-US" dirty="0"/>
              <a:t>行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1D25960-A883-E7FB-DEC1-74B38A92BF2F}"/>
              </a:ext>
            </a:extLst>
          </p:cNvPr>
          <p:cNvSpPr txBox="1"/>
          <p:nvPr/>
        </p:nvSpPr>
        <p:spPr>
          <a:xfrm>
            <a:off x="1566365" y="3861252"/>
            <a:ext cx="140543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400" dirty="0"/>
              <a:t>5     1</a:t>
            </a:r>
            <a:endParaRPr lang="zh-CN" altLang="en-US" sz="3400" dirty="0"/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4B88FC79-94B9-D33E-E22B-0713EB830EFF}"/>
              </a:ext>
            </a:extLst>
          </p:cNvPr>
          <p:cNvCxnSpPr>
            <a:cxnSpLocks/>
          </p:cNvCxnSpPr>
          <p:nvPr/>
        </p:nvCxnSpPr>
        <p:spPr>
          <a:xfrm flipV="1">
            <a:off x="11036193" y="1642188"/>
            <a:ext cx="1" cy="216307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DBAEA0E3-9F25-61DC-796D-9EE77373DBE8}"/>
              </a:ext>
            </a:extLst>
          </p:cNvPr>
          <p:cNvSpPr txBox="1"/>
          <p:nvPr/>
        </p:nvSpPr>
        <p:spPr>
          <a:xfrm>
            <a:off x="9222135" y="1149258"/>
            <a:ext cx="2429521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第</a:t>
            </a:r>
            <a:r>
              <a:rPr lang="en-US" altLang="zh-CN" dirty="0"/>
              <a:t>9</a:t>
            </a:r>
            <a:r>
              <a:rPr lang="zh-CN" altLang="en-US" dirty="0"/>
              <a:t>列、第</a:t>
            </a:r>
            <a:r>
              <a:rPr lang="en-US" altLang="zh-CN" dirty="0"/>
              <a:t>5</a:t>
            </a:r>
            <a:r>
              <a:rPr lang="zh-CN" altLang="en-US" dirty="0"/>
              <a:t>行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A617B84-75A1-D527-5599-BC99D34646FC}"/>
              </a:ext>
            </a:extLst>
          </p:cNvPr>
          <p:cNvSpPr txBox="1"/>
          <p:nvPr/>
        </p:nvSpPr>
        <p:spPr>
          <a:xfrm>
            <a:off x="1566365" y="4654354"/>
            <a:ext cx="140543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defRPr sz="28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400" dirty="0"/>
              <a:t>9     5</a:t>
            </a:r>
            <a:endParaRPr lang="zh-CN" altLang="en-US" sz="3400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5CFC170-51EF-9FD2-89BD-93628AC9F31A}"/>
              </a:ext>
            </a:extLst>
          </p:cNvPr>
          <p:cNvSpPr txBox="1"/>
          <p:nvPr/>
        </p:nvSpPr>
        <p:spPr>
          <a:xfrm>
            <a:off x="886220" y="5580359"/>
            <a:ext cx="4152496" cy="1075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用有序数对确定位置时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先写列数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，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YBKSJW--GB1-0"/>
              </a:rPr>
              <a:t>再写行数</a:t>
            </a:r>
            <a:r>
              <a:rPr lang="zh-CN" altLang="en-US" sz="2800" b="1" i="0" u="none" strike="noStrike" baseline="0" dirty="0">
                <a:solidFill>
                  <a:srgbClr val="0066FF"/>
                </a:solidFill>
                <a:latin typeface="FZSSK--GBK1-0"/>
              </a:rPr>
              <a:t>。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63888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0" grpId="0"/>
      <p:bldP spid="32" grpId="0"/>
      <p:bldP spid="35" grpId="0"/>
      <p:bldP spid="36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D92DEA1D-0542-04B4-28E6-2197BEC20E52}"/>
              </a:ext>
            </a:extLst>
          </p:cNvPr>
          <p:cNvSpPr txBox="1"/>
          <p:nvPr/>
        </p:nvSpPr>
        <p:spPr>
          <a:xfrm>
            <a:off x="454868" y="557122"/>
            <a:ext cx="11003124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标出下列各点并依次连成封闭图形，看看是什么图形。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1051DC-8FBA-61C7-04D2-39E31B94C937}"/>
              </a:ext>
            </a:extLst>
          </p:cNvPr>
          <p:cNvSpPr txBox="1"/>
          <p:nvPr/>
        </p:nvSpPr>
        <p:spPr>
          <a:xfrm>
            <a:off x="817619" y="224486"/>
            <a:ext cx="394099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A3FC532-5321-31E2-000F-73D11A8BB970}"/>
              </a:ext>
            </a:extLst>
          </p:cNvPr>
          <p:cNvSpPr txBox="1"/>
          <p:nvPr/>
        </p:nvSpPr>
        <p:spPr bwMode="auto">
          <a:xfrm>
            <a:off x="926467" y="1400749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A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5  ,  9  )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6576D97-598A-AEE0-E6F9-CE4A4FAA153F}"/>
              </a:ext>
            </a:extLst>
          </p:cNvPr>
          <p:cNvSpPr txBox="1"/>
          <p:nvPr/>
        </p:nvSpPr>
        <p:spPr bwMode="auto">
          <a:xfrm>
            <a:off x="3481686" y="1400749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B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1  ,  6  )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40E9AF0-D620-3EAB-799C-266AAC13CD47}"/>
              </a:ext>
            </a:extLst>
          </p:cNvPr>
          <p:cNvSpPr txBox="1"/>
          <p:nvPr/>
        </p:nvSpPr>
        <p:spPr bwMode="auto">
          <a:xfrm>
            <a:off x="926467" y="2109876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C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2  ,  1  )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4AE8C54-5D8A-EFB6-1CB8-D611E750255C}"/>
              </a:ext>
            </a:extLst>
          </p:cNvPr>
          <p:cNvSpPr txBox="1"/>
          <p:nvPr/>
        </p:nvSpPr>
        <p:spPr bwMode="auto">
          <a:xfrm>
            <a:off x="3481686" y="2109876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D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8  ,  1  )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1DBE48C-4E5A-CE99-C4AC-30460BE929F2}"/>
              </a:ext>
            </a:extLst>
          </p:cNvPr>
          <p:cNvSpPr txBox="1"/>
          <p:nvPr/>
        </p:nvSpPr>
        <p:spPr bwMode="auto">
          <a:xfrm>
            <a:off x="926467" y="2884317"/>
            <a:ext cx="25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zh-CN" sz="3400" b="1" i="1" dirty="0">
                <a:latin typeface="+mn-lt"/>
                <a:ea typeface="黑体" panose="02010609060101010101" pitchFamily="49" charset="-122"/>
              </a:rPr>
              <a:t>E</a:t>
            </a:r>
            <a:r>
              <a:rPr lang="en-US" altLang="zh-CN" sz="3400" b="1" dirty="0">
                <a:latin typeface="+mn-lt"/>
                <a:ea typeface="黑体" panose="02010609060101010101" pitchFamily="49" charset="-122"/>
              </a:rPr>
              <a:t> (  9  ,  6  )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8739827B-F67A-E407-9D2D-52E1FAE03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5492" y="1589117"/>
            <a:ext cx="4762500" cy="4668037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4EF47396-4CE1-C1A2-B87E-7968BD667473}"/>
              </a:ext>
            </a:extLst>
          </p:cNvPr>
          <p:cNvGrpSpPr/>
          <p:nvPr/>
        </p:nvGrpSpPr>
        <p:grpSpPr>
          <a:xfrm>
            <a:off x="7186725" y="2893647"/>
            <a:ext cx="493156" cy="615553"/>
            <a:chOff x="7186725" y="2893647"/>
            <a:chExt cx="493156" cy="615553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94C123D5-5CC5-A091-12D8-9BAA06D2C161}"/>
                </a:ext>
              </a:extLst>
            </p:cNvPr>
            <p:cNvSpPr/>
            <p:nvPr/>
          </p:nvSpPr>
          <p:spPr>
            <a:xfrm>
              <a:off x="7571881" y="3356875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3B25A1B-B2D8-E495-79AF-EBA7BD6A792D}"/>
                </a:ext>
              </a:extLst>
            </p:cNvPr>
            <p:cNvSpPr txBox="1"/>
            <p:nvPr/>
          </p:nvSpPr>
          <p:spPr bwMode="auto">
            <a:xfrm>
              <a:off x="7186725" y="2893647"/>
              <a:ext cx="47449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3400" b="1" i="1" dirty="0">
                  <a:solidFill>
                    <a:srgbClr val="FF00FF"/>
                  </a:solidFill>
                  <a:latin typeface="+mn-lt"/>
                  <a:ea typeface="黑体" panose="02010609060101010101" pitchFamily="49" charset="-122"/>
                </a:rPr>
                <a:t>B</a:t>
              </a:r>
              <a:endParaRPr lang="en-US" altLang="zh-CN" sz="3400" b="1" dirty="0">
                <a:solidFill>
                  <a:srgbClr val="FF00FF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9536EB1-5E50-B79A-B5ED-9E380171B582}"/>
              </a:ext>
            </a:extLst>
          </p:cNvPr>
          <p:cNvGrpSpPr/>
          <p:nvPr/>
        </p:nvGrpSpPr>
        <p:grpSpPr>
          <a:xfrm>
            <a:off x="7571881" y="5294757"/>
            <a:ext cx="493156" cy="615553"/>
            <a:chOff x="7186725" y="3328019"/>
            <a:chExt cx="493156" cy="615553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D8D3AC8F-61B0-6B62-324F-4B13F93B6C06}"/>
                </a:ext>
              </a:extLst>
            </p:cNvPr>
            <p:cNvSpPr/>
            <p:nvPr/>
          </p:nvSpPr>
          <p:spPr>
            <a:xfrm>
              <a:off x="7571881" y="3356875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0B8577BD-D9B5-DFAD-6087-C8A50F4F213D}"/>
                </a:ext>
              </a:extLst>
            </p:cNvPr>
            <p:cNvSpPr txBox="1"/>
            <p:nvPr/>
          </p:nvSpPr>
          <p:spPr bwMode="auto">
            <a:xfrm>
              <a:off x="7186725" y="3328019"/>
              <a:ext cx="47449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3400" b="1" i="1" dirty="0">
                  <a:solidFill>
                    <a:srgbClr val="FF00FF"/>
                  </a:solidFill>
                  <a:latin typeface="+mn-lt"/>
                  <a:ea typeface="黑体" panose="02010609060101010101" pitchFamily="49" charset="-122"/>
                </a:rPr>
                <a:t>C</a:t>
              </a:r>
              <a:endParaRPr lang="en-US" altLang="zh-CN" sz="3400" b="1" dirty="0">
                <a:solidFill>
                  <a:srgbClr val="FF00FF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E50BB83-3D54-CA1D-2FEF-C02BC4912D68}"/>
              </a:ext>
            </a:extLst>
          </p:cNvPr>
          <p:cNvGrpSpPr/>
          <p:nvPr/>
        </p:nvGrpSpPr>
        <p:grpSpPr>
          <a:xfrm>
            <a:off x="10308352" y="5259552"/>
            <a:ext cx="492222" cy="615553"/>
            <a:chOff x="7571881" y="3292814"/>
            <a:chExt cx="492222" cy="615553"/>
          </a:xfrm>
        </p:grpSpPr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22065E2A-925C-9A81-B0D0-5811CAE730C2}"/>
                </a:ext>
              </a:extLst>
            </p:cNvPr>
            <p:cNvSpPr/>
            <p:nvPr/>
          </p:nvSpPr>
          <p:spPr>
            <a:xfrm>
              <a:off x="7571881" y="3356875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F23AA95-F417-5685-0A05-F25530320699}"/>
                </a:ext>
              </a:extLst>
            </p:cNvPr>
            <p:cNvSpPr txBox="1"/>
            <p:nvPr/>
          </p:nvSpPr>
          <p:spPr bwMode="auto">
            <a:xfrm>
              <a:off x="7589609" y="3292814"/>
              <a:ext cx="47449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3400" b="1" i="1" dirty="0">
                  <a:solidFill>
                    <a:srgbClr val="FF00FF"/>
                  </a:solidFill>
                  <a:latin typeface="+mn-lt"/>
                  <a:ea typeface="黑体" panose="02010609060101010101" pitchFamily="49" charset="-122"/>
                </a:rPr>
                <a:t>D</a:t>
              </a:r>
              <a:endParaRPr lang="en-US" altLang="zh-CN" sz="3400" b="1" dirty="0">
                <a:solidFill>
                  <a:srgbClr val="FF00FF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B4D2798-4569-93E3-72B4-727565172F7F}"/>
              </a:ext>
            </a:extLst>
          </p:cNvPr>
          <p:cNvGrpSpPr/>
          <p:nvPr/>
        </p:nvGrpSpPr>
        <p:grpSpPr>
          <a:xfrm>
            <a:off x="10700238" y="2904137"/>
            <a:ext cx="500758" cy="615553"/>
            <a:chOff x="7571881" y="2906158"/>
            <a:chExt cx="500758" cy="615553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ED4743DE-3D59-2ABE-2DCD-1E450C395C37}"/>
                </a:ext>
              </a:extLst>
            </p:cNvPr>
            <p:cNvSpPr/>
            <p:nvPr/>
          </p:nvSpPr>
          <p:spPr>
            <a:xfrm>
              <a:off x="7571881" y="3356875"/>
              <a:ext cx="108000" cy="108000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0C4B0E7B-A4C1-F089-9BA6-3F8868C9D281}"/>
                </a:ext>
              </a:extLst>
            </p:cNvPr>
            <p:cNvSpPr txBox="1"/>
            <p:nvPr/>
          </p:nvSpPr>
          <p:spPr bwMode="auto">
            <a:xfrm>
              <a:off x="7598145" y="2906158"/>
              <a:ext cx="474494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3400" b="1" i="1" dirty="0">
                  <a:solidFill>
                    <a:srgbClr val="FF00FF"/>
                  </a:solidFill>
                  <a:latin typeface="+mn-lt"/>
                  <a:ea typeface="黑体" panose="02010609060101010101" pitchFamily="49" charset="-122"/>
                </a:rPr>
                <a:t>E</a:t>
              </a:r>
              <a:endParaRPr lang="en-US" altLang="zh-CN" sz="3400" b="1" dirty="0">
                <a:solidFill>
                  <a:srgbClr val="FF00FF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C2CF1956-8757-6366-D466-09E1671D14AA}"/>
              </a:ext>
            </a:extLst>
          </p:cNvPr>
          <p:cNvCxnSpPr>
            <a:cxnSpLocks/>
          </p:cNvCxnSpPr>
          <p:nvPr/>
        </p:nvCxnSpPr>
        <p:spPr>
          <a:xfrm flipH="1">
            <a:off x="7635240" y="2239347"/>
            <a:ext cx="1555413" cy="1166793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65F2CC9B-CC30-B401-E7FC-11D1021EFA2F}"/>
              </a:ext>
            </a:extLst>
          </p:cNvPr>
          <p:cNvCxnSpPr>
            <a:cxnSpLocks/>
          </p:cNvCxnSpPr>
          <p:nvPr/>
        </p:nvCxnSpPr>
        <p:spPr>
          <a:xfrm>
            <a:off x="7635240" y="3429000"/>
            <a:ext cx="388620" cy="194310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F99BCDA8-0914-9202-4DD0-39831F75E5DD}"/>
              </a:ext>
            </a:extLst>
          </p:cNvPr>
          <p:cNvCxnSpPr>
            <a:cxnSpLocks/>
          </p:cNvCxnSpPr>
          <p:nvPr/>
        </p:nvCxnSpPr>
        <p:spPr>
          <a:xfrm>
            <a:off x="8016240" y="5372100"/>
            <a:ext cx="2354580" cy="762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>
            <a:extLst>
              <a:ext uri="{FF2B5EF4-FFF2-40B4-BE49-F238E27FC236}">
                <a16:creationId xmlns:a16="http://schemas.microsoft.com/office/drawing/2014/main" id="{92264834-DF19-004F-DEF9-DD238F0322D2}"/>
              </a:ext>
            </a:extLst>
          </p:cNvPr>
          <p:cNvCxnSpPr>
            <a:cxnSpLocks/>
          </p:cNvCxnSpPr>
          <p:nvPr/>
        </p:nvCxnSpPr>
        <p:spPr>
          <a:xfrm flipV="1">
            <a:off x="10370820" y="3398520"/>
            <a:ext cx="388620" cy="198882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07D2DF3B-3DD5-A7D0-E28D-3EC1959C13BD}"/>
              </a:ext>
            </a:extLst>
          </p:cNvPr>
          <p:cNvCxnSpPr>
            <a:cxnSpLocks/>
          </p:cNvCxnSpPr>
          <p:nvPr/>
        </p:nvCxnSpPr>
        <p:spPr>
          <a:xfrm flipH="1" flipV="1">
            <a:off x="9197340" y="2232660"/>
            <a:ext cx="1569720" cy="118110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92F25D7-318B-D3D3-A339-67A3D0E94222}"/>
              </a:ext>
            </a:extLst>
          </p:cNvPr>
          <p:cNvSpPr txBox="1"/>
          <p:nvPr/>
        </p:nvSpPr>
        <p:spPr>
          <a:xfrm>
            <a:off x="659000" y="241297"/>
            <a:ext cx="379142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练习一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0747B89-B33C-581D-0654-C2B5699B1764}"/>
              </a:ext>
            </a:extLst>
          </p:cNvPr>
          <p:cNvSpPr txBox="1"/>
          <p:nvPr/>
        </p:nvSpPr>
        <p:spPr>
          <a:xfrm>
            <a:off x="398883" y="557984"/>
            <a:ext cx="11199068" cy="12879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3.</a:t>
            </a:r>
            <a:r>
              <a:rPr lang="zh-CN" altLang="en-US" dirty="0"/>
              <a:t>请在下图中找到他们的座位并涂上颜色，再用有序数对 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en-US" altLang="zh-CN" dirty="0"/>
              <a:t>   </a:t>
            </a:r>
            <a:r>
              <a:rPr lang="zh-CN" altLang="en-US" dirty="0"/>
              <a:t>表示出来。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A55C9B1-187A-99C9-CF86-79429698F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876" y="1386407"/>
            <a:ext cx="6462831" cy="4439752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0594E304-D72F-49DC-6A41-4AE40C8D163E}"/>
              </a:ext>
            </a:extLst>
          </p:cNvPr>
          <p:cNvGrpSpPr/>
          <p:nvPr/>
        </p:nvGrpSpPr>
        <p:grpSpPr>
          <a:xfrm>
            <a:off x="696324" y="1844358"/>
            <a:ext cx="3978312" cy="1561368"/>
            <a:chOff x="705655" y="1965658"/>
            <a:chExt cx="3978312" cy="156136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88996AA-5512-1BD9-51DA-27B06DD0C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655" y="1965658"/>
              <a:ext cx="1076398" cy="1561368"/>
            </a:xfrm>
            <a:prstGeom prst="rect">
              <a:avLst/>
            </a:prstGeom>
          </p:spPr>
        </p:pic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76AA90FD-D4F9-FA62-C819-C8CE0A62B10D}"/>
                </a:ext>
              </a:extLst>
            </p:cNvPr>
            <p:cNvSpPr/>
            <p:nvPr/>
          </p:nvSpPr>
          <p:spPr>
            <a:xfrm>
              <a:off x="2155283" y="2227970"/>
              <a:ext cx="2528684" cy="813810"/>
            </a:xfrm>
            <a:prstGeom prst="wedgeRoundRectCallout">
              <a:avLst>
                <a:gd name="adj1" fmla="val -66900"/>
                <a:gd name="adj2" fmla="val -19678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chemeClr val="tx1"/>
                  </a:solidFill>
                  <a:ea typeface="+mj-ea"/>
                </a:rPr>
                <a:t>我在 </a:t>
              </a:r>
              <a:r>
                <a:rPr lang="en-US" altLang="zh-CN" sz="2600" b="1" dirty="0">
                  <a:solidFill>
                    <a:schemeClr val="tx1"/>
                  </a:solidFill>
                  <a:ea typeface="+mj-ea"/>
                </a:rPr>
                <a:t>8 </a:t>
              </a:r>
              <a:r>
                <a:rPr lang="zh-CN" altLang="en-US" sz="2600" b="1" dirty="0">
                  <a:solidFill>
                    <a:schemeClr val="tx1"/>
                  </a:solidFill>
                  <a:ea typeface="+mj-ea"/>
                </a:rPr>
                <a:t>排 </a:t>
              </a:r>
              <a:r>
                <a:rPr lang="en-US" altLang="zh-CN" sz="2600" b="1" dirty="0">
                  <a:solidFill>
                    <a:schemeClr val="tx1"/>
                  </a:solidFill>
                  <a:ea typeface="+mj-ea"/>
                </a:rPr>
                <a:t>10 </a:t>
              </a:r>
              <a:r>
                <a:rPr lang="zh-CN" altLang="en-US" sz="2600" b="1" dirty="0">
                  <a:solidFill>
                    <a:schemeClr val="tx1"/>
                  </a:solidFill>
                  <a:ea typeface="+mj-ea"/>
                </a:rPr>
                <a:t>号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F0AFA683-3226-F2B8-2419-198E317AF3F7}"/>
              </a:ext>
            </a:extLst>
          </p:cNvPr>
          <p:cNvSpPr txBox="1"/>
          <p:nvPr/>
        </p:nvSpPr>
        <p:spPr bwMode="auto">
          <a:xfrm>
            <a:off x="705655" y="3387064"/>
            <a:ext cx="994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小刚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04B940F-7FA5-5069-639E-63E23C8A06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28" t="85116" r="8223" b="8191"/>
          <a:stretch>
            <a:fillRect/>
          </a:stretch>
        </p:blipFill>
        <p:spPr>
          <a:xfrm>
            <a:off x="6088380" y="4294024"/>
            <a:ext cx="5141168" cy="297181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:a16="http://schemas.microsoft.com/office/drawing/2014/main" id="{A5B0FBE1-989B-28FF-4724-1BD403D3ACF4}"/>
              </a:ext>
            </a:extLst>
          </p:cNvPr>
          <p:cNvGrpSpPr/>
          <p:nvPr/>
        </p:nvGrpSpPr>
        <p:grpSpPr>
          <a:xfrm>
            <a:off x="6151985" y="1931594"/>
            <a:ext cx="5026367" cy="400110"/>
            <a:chOff x="6151985" y="2304819"/>
            <a:chExt cx="5026367" cy="40011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9E6F575-EB5E-E30E-7F3F-B0C8F11221D4}"/>
                </a:ext>
              </a:extLst>
            </p:cNvPr>
            <p:cNvSpPr txBox="1"/>
            <p:nvPr/>
          </p:nvSpPr>
          <p:spPr bwMode="auto">
            <a:xfrm>
              <a:off x="615198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1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7119CD9-D398-2BE9-D2AD-3B93A972C34C}"/>
                </a:ext>
              </a:extLst>
            </p:cNvPr>
            <p:cNvSpPr txBox="1"/>
            <p:nvPr/>
          </p:nvSpPr>
          <p:spPr bwMode="auto">
            <a:xfrm>
              <a:off x="643138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2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F622AE5-D1C1-928A-85A3-3C6670739787}"/>
                </a:ext>
              </a:extLst>
            </p:cNvPr>
            <p:cNvSpPr txBox="1"/>
            <p:nvPr/>
          </p:nvSpPr>
          <p:spPr bwMode="auto">
            <a:xfrm>
              <a:off x="671078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3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5947F9C-950F-4311-7069-17B220F9489A}"/>
                </a:ext>
              </a:extLst>
            </p:cNvPr>
            <p:cNvSpPr txBox="1"/>
            <p:nvPr/>
          </p:nvSpPr>
          <p:spPr bwMode="auto">
            <a:xfrm>
              <a:off x="698002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4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435D6C6-979E-DAF3-343D-5E1BC1B0B5F1}"/>
                </a:ext>
              </a:extLst>
            </p:cNvPr>
            <p:cNvSpPr txBox="1"/>
            <p:nvPr/>
          </p:nvSpPr>
          <p:spPr bwMode="auto">
            <a:xfrm>
              <a:off x="725434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2EC50F1-C5E5-C2CE-A8EA-AB4FC4634EC1}"/>
                </a:ext>
              </a:extLst>
            </p:cNvPr>
            <p:cNvSpPr txBox="1"/>
            <p:nvPr/>
          </p:nvSpPr>
          <p:spPr bwMode="auto">
            <a:xfrm>
              <a:off x="752866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6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49943F1-861E-89F2-CCA6-9FCA9B27B802}"/>
                </a:ext>
              </a:extLst>
            </p:cNvPr>
            <p:cNvSpPr txBox="1"/>
            <p:nvPr/>
          </p:nvSpPr>
          <p:spPr bwMode="auto">
            <a:xfrm>
              <a:off x="781314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7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117D723-E246-6609-8878-6C423C34EE4E}"/>
                </a:ext>
              </a:extLst>
            </p:cNvPr>
            <p:cNvSpPr txBox="1"/>
            <p:nvPr/>
          </p:nvSpPr>
          <p:spPr bwMode="auto">
            <a:xfrm>
              <a:off x="808238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8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679A8FA-9190-D38C-E3DE-663D5F8FC014}"/>
                </a:ext>
              </a:extLst>
            </p:cNvPr>
            <p:cNvSpPr txBox="1"/>
            <p:nvPr/>
          </p:nvSpPr>
          <p:spPr bwMode="auto">
            <a:xfrm>
              <a:off x="8366865" y="2304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9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FE21D046-C449-9DBE-10BD-A84DD8CDB807}"/>
                </a:ext>
              </a:extLst>
            </p:cNvPr>
            <p:cNvSpPr txBox="1"/>
            <p:nvPr/>
          </p:nvSpPr>
          <p:spPr bwMode="auto">
            <a:xfrm>
              <a:off x="8539585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10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E3F7C1C-27D3-4E7D-E5BF-E4B61251D5E3}"/>
                </a:ext>
              </a:extLst>
            </p:cNvPr>
            <p:cNvSpPr txBox="1"/>
            <p:nvPr/>
          </p:nvSpPr>
          <p:spPr bwMode="auto">
            <a:xfrm>
              <a:off x="8813905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11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1AE1DA6-5399-1E07-905D-2961895C10B1}"/>
                </a:ext>
              </a:extLst>
            </p:cNvPr>
            <p:cNvSpPr txBox="1"/>
            <p:nvPr/>
          </p:nvSpPr>
          <p:spPr bwMode="auto">
            <a:xfrm>
              <a:off x="9083145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12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7058D52-EAC1-3E90-4B9A-FC23C3CAB788}"/>
                </a:ext>
              </a:extLst>
            </p:cNvPr>
            <p:cNvSpPr txBox="1"/>
            <p:nvPr/>
          </p:nvSpPr>
          <p:spPr bwMode="auto">
            <a:xfrm>
              <a:off x="9367625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13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C15CD89-E2F7-7EBF-E151-2B7FDDB8C3D2}"/>
                </a:ext>
              </a:extLst>
            </p:cNvPr>
            <p:cNvSpPr txBox="1"/>
            <p:nvPr/>
          </p:nvSpPr>
          <p:spPr bwMode="auto">
            <a:xfrm>
              <a:off x="9647025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14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5187DFD-E585-5616-A89A-4CF1BAB2A627}"/>
                </a:ext>
              </a:extLst>
            </p:cNvPr>
            <p:cNvSpPr txBox="1"/>
            <p:nvPr/>
          </p:nvSpPr>
          <p:spPr bwMode="auto">
            <a:xfrm>
              <a:off x="9914901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15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4E2D55BF-F99C-5DA1-B436-F519AB7A8A46}"/>
                </a:ext>
              </a:extLst>
            </p:cNvPr>
            <p:cNvSpPr txBox="1"/>
            <p:nvPr/>
          </p:nvSpPr>
          <p:spPr bwMode="auto">
            <a:xfrm>
              <a:off x="10182777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16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04907CE-06B1-B23B-9937-8A53BCEF0C6A}"/>
                </a:ext>
              </a:extLst>
            </p:cNvPr>
            <p:cNvSpPr txBox="1"/>
            <p:nvPr/>
          </p:nvSpPr>
          <p:spPr bwMode="auto">
            <a:xfrm>
              <a:off x="10469595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17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F0868EB1-A342-A0D9-F8BA-F31B0555F1CB}"/>
                </a:ext>
              </a:extLst>
            </p:cNvPr>
            <p:cNvSpPr txBox="1"/>
            <p:nvPr/>
          </p:nvSpPr>
          <p:spPr bwMode="auto">
            <a:xfrm>
              <a:off x="10746657" y="2320208"/>
              <a:ext cx="43169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18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767CAD52-4962-AABF-F70E-44C7E9678D54}"/>
              </a:ext>
            </a:extLst>
          </p:cNvPr>
          <p:cNvGrpSpPr/>
          <p:nvPr/>
        </p:nvGrpSpPr>
        <p:grpSpPr>
          <a:xfrm>
            <a:off x="5627728" y="2193722"/>
            <a:ext cx="420625" cy="3271028"/>
            <a:chOff x="5627728" y="2566947"/>
            <a:chExt cx="420625" cy="3271028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E686F3AF-2BC9-C576-608E-CA9C63986A78}"/>
                </a:ext>
              </a:extLst>
            </p:cNvPr>
            <p:cNvSpPr txBox="1"/>
            <p:nvPr/>
          </p:nvSpPr>
          <p:spPr bwMode="auto">
            <a:xfrm>
              <a:off x="5731361" y="2566947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1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AABC045-3253-5B4C-944E-189DB6DABBE6}"/>
                </a:ext>
              </a:extLst>
            </p:cNvPr>
            <p:cNvSpPr txBox="1"/>
            <p:nvPr/>
          </p:nvSpPr>
          <p:spPr bwMode="auto">
            <a:xfrm>
              <a:off x="5731361" y="2847363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2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820590A-A1FC-CC3C-7DC7-78219CD41375}"/>
                </a:ext>
              </a:extLst>
            </p:cNvPr>
            <p:cNvSpPr txBox="1"/>
            <p:nvPr/>
          </p:nvSpPr>
          <p:spPr bwMode="auto">
            <a:xfrm>
              <a:off x="5731361" y="3152163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3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3B0BF74-02B6-F648-F538-E9A2BF5F4A33}"/>
                </a:ext>
              </a:extLst>
            </p:cNvPr>
            <p:cNvSpPr txBox="1"/>
            <p:nvPr/>
          </p:nvSpPr>
          <p:spPr bwMode="auto">
            <a:xfrm>
              <a:off x="5731361" y="3414291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4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4C746BC1-6960-0AD6-51FA-1DCA36C6C237}"/>
                </a:ext>
              </a:extLst>
            </p:cNvPr>
            <p:cNvSpPr txBox="1"/>
            <p:nvPr/>
          </p:nvSpPr>
          <p:spPr bwMode="auto">
            <a:xfrm>
              <a:off x="5731361" y="373737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5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15EF07B-BFE3-A63D-ED27-FDFFBD50217C}"/>
                </a:ext>
              </a:extLst>
            </p:cNvPr>
            <p:cNvSpPr txBox="1"/>
            <p:nvPr/>
          </p:nvSpPr>
          <p:spPr bwMode="auto">
            <a:xfrm>
              <a:off x="5731361" y="401169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6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D3C83307-0588-AD36-A3CC-E6A556E46030}"/>
                </a:ext>
              </a:extLst>
            </p:cNvPr>
            <p:cNvSpPr txBox="1"/>
            <p:nvPr/>
          </p:nvSpPr>
          <p:spPr bwMode="auto">
            <a:xfrm>
              <a:off x="5731361" y="4310403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7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E85F585-29E5-6D4F-1BBC-23AECE519368}"/>
                </a:ext>
              </a:extLst>
            </p:cNvPr>
            <p:cNvSpPr txBox="1"/>
            <p:nvPr/>
          </p:nvSpPr>
          <p:spPr bwMode="auto">
            <a:xfrm>
              <a:off x="5731361" y="459081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8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230F7FD4-1E24-42AE-F699-9DABDDC4E813}"/>
                </a:ext>
              </a:extLst>
            </p:cNvPr>
            <p:cNvSpPr txBox="1"/>
            <p:nvPr/>
          </p:nvSpPr>
          <p:spPr bwMode="auto">
            <a:xfrm>
              <a:off x="5731361" y="4865139"/>
              <a:ext cx="24606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sz="2000" b="1" dirty="0">
                  <a:latin typeface="+mn-lt"/>
                  <a:ea typeface="楷体" panose="02010609060101010101" pitchFamily="49" charset="-122"/>
                </a:rPr>
                <a:t>9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96368C00-A166-616C-EA5D-4E2FC33715E1}"/>
                </a:ext>
              </a:extLst>
            </p:cNvPr>
            <p:cNvSpPr txBox="1"/>
            <p:nvPr/>
          </p:nvSpPr>
          <p:spPr bwMode="auto">
            <a:xfrm>
              <a:off x="5627728" y="5169939"/>
              <a:ext cx="4206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10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FB4742F-A3C1-8023-BA57-87A071C73142}"/>
                </a:ext>
              </a:extLst>
            </p:cNvPr>
            <p:cNvSpPr txBox="1"/>
            <p:nvPr/>
          </p:nvSpPr>
          <p:spPr bwMode="auto">
            <a:xfrm>
              <a:off x="5627728" y="5468643"/>
              <a:ext cx="4206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altLang="zh-CN" b="1" dirty="0">
                  <a:latin typeface="+mn-lt"/>
                  <a:ea typeface="楷体" panose="02010609060101010101" pitchFamily="49" charset="-122"/>
                </a:rPr>
                <a:t>11</a:t>
              </a:r>
            </a:p>
          </p:txBody>
        </p:sp>
      </p:grpSp>
      <p:pic>
        <p:nvPicPr>
          <p:cNvPr id="56" name="图片 55">
            <a:extLst>
              <a:ext uri="{FF2B5EF4-FFF2-40B4-BE49-F238E27FC236}">
                <a16:creationId xmlns:a16="http://schemas.microsoft.com/office/drawing/2014/main" id="{BC90116A-4E08-48CD-A186-A49F6D431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75" y="3719777"/>
            <a:ext cx="1443085" cy="1419425"/>
          </a:xfrm>
          <a:prstGeom prst="rect">
            <a:avLst/>
          </a:prstGeom>
        </p:spPr>
      </p:pic>
      <p:sp>
        <p:nvSpPr>
          <p:cNvPr id="57" name="对话气泡: 圆角矩形 56">
            <a:extLst>
              <a:ext uri="{FF2B5EF4-FFF2-40B4-BE49-F238E27FC236}">
                <a16:creationId xmlns:a16="http://schemas.microsoft.com/office/drawing/2014/main" id="{5CCA4C9F-BA1A-F2C1-AAB9-9EB63068268F}"/>
              </a:ext>
            </a:extLst>
          </p:cNvPr>
          <p:cNvSpPr/>
          <p:nvPr/>
        </p:nvSpPr>
        <p:spPr>
          <a:xfrm>
            <a:off x="524352" y="3946860"/>
            <a:ext cx="2977100" cy="965257"/>
          </a:xfrm>
          <a:prstGeom prst="wedgeRoundRectCallout">
            <a:avLst>
              <a:gd name="adj1" fmla="val 62539"/>
              <a:gd name="adj2" fmla="val -196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我正好在小刚的前一排，也是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10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号</a:t>
            </a: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BC9069CE-555A-F2DF-A655-9CD4F70020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833" y="5231481"/>
            <a:ext cx="598269" cy="1451359"/>
          </a:xfrm>
          <a:prstGeom prst="rect">
            <a:avLst/>
          </a:prstGeom>
        </p:spPr>
      </p:pic>
      <p:sp>
        <p:nvSpPr>
          <p:cNvPr id="62" name="对话气泡: 圆角矩形 61">
            <a:extLst>
              <a:ext uri="{FF2B5EF4-FFF2-40B4-BE49-F238E27FC236}">
                <a16:creationId xmlns:a16="http://schemas.microsoft.com/office/drawing/2014/main" id="{B252CBAE-4EA3-BD47-F5F5-3AAA4F21441D}"/>
              </a:ext>
            </a:extLst>
          </p:cNvPr>
          <p:cNvSpPr/>
          <p:nvPr/>
        </p:nvSpPr>
        <p:spPr>
          <a:xfrm>
            <a:off x="726832" y="5443920"/>
            <a:ext cx="3285054" cy="965257"/>
          </a:xfrm>
          <a:prstGeom prst="wedgeRoundRectCallout">
            <a:avLst>
              <a:gd name="adj1" fmla="val 62539"/>
              <a:gd name="adj2" fmla="val -196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我和小刚的同一排，我是 </a:t>
            </a:r>
            <a:r>
              <a:rPr lang="en-US" altLang="zh-CN" sz="2600" b="1" dirty="0">
                <a:solidFill>
                  <a:schemeClr val="tx1"/>
                </a:solidFill>
                <a:ea typeface="+mj-ea"/>
              </a:rPr>
              <a:t>1 </a:t>
            </a:r>
            <a:r>
              <a:rPr lang="zh-CN" altLang="en-US" sz="2600" b="1" dirty="0">
                <a:solidFill>
                  <a:schemeClr val="tx1"/>
                </a:solidFill>
                <a:ea typeface="+mj-ea"/>
              </a:rPr>
              <a:t>号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CA64776-DF5F-89E3-9733-0D034699F3DC}"/>
              </a:ext>
            </a:extLst>
          </p:cNvPr>
          <p:cNvSpPr txBox="1"/>
          <p:nvPr/>
        </p:nvSpPr>
        <p:spPr bwMode="auto">
          <a:xfrm>
            <a:off x="8245553" y="4535144"/>
            <a:ext cx="994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defRPr/>
            </a:pPr>
            <a:r>
              <a:rPr lang="zh-CN" altLang="en-US" sz="2400" b="1" dirty="0">
                <a:solidFill>
                  <a:srgbClr val="F7621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小刚</a:t>
            </a:r>
            <a:endParaRPr lang="en-US" altLang="zh-CN" sz="2400" b="1" dirty="0">
              <a:solidFill>
                <a:srgbClr val="F7621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任意多边形: 形状 65">
            <a:extLst>
              <a:ext uri="{FF2B5EF4-FFF2-40B4-BE49-F238E27FC236}">
                <a16:creationId xmlns:a16="http://schemas.microsoft.com/office/drawing/2014/main" id="{3C0C8D9A-C747-67BE-CAC7-72FB7BB61561}"/>
              </a:ext>
            </a:extLst>
          </p:cNvPr>
          <p:cNvSpPr/>
          <p:nvPr/>
        </p:nvSpPr>
        <p:spPr>
          <a:xfrm>
            <a:off x="8635865" y="4030849"/>
            <a:ext cx="271330" cy="233966"/>
          </a:xfrm>
          <a:custGeom>
            <a:avLst/>
            <a:gdLst>
              <a:gd name="csX0" fmla="*/ 135 w 271330"/>
              <a:gd name="csY0" fmla="*/ 223806 h 233966"/>
              <a:gd name="csX1" fmla="*/ 15375 w 271330"/>
              <a:gd name="csY1" fmla="*/ 66326 h 233966"/>
              <a:gd name="csX2" fmla="*/ 96655 w 271330"/>
              <a:gd name="csY2" fmla="*/ 5366 h 233966"/>
              <a:gd name="csX3" fmla="*/ 172855 w 271330"/>
              <a:gd name="csY3" fmla="*/ 5366 h 233966"/>
              <a:gd name="csX4" fmla="*/ 223655 w 271330"/>
              <a:gd name="csY4" fmla="*/ 25686 h 233966"/>
              <a:gd name="csX5" fmla="*/ 249055 w 271330"/>
              <a:gd name="csY5" fmla="*/ 86646 h 233966"/>
              <a:gd name="csX6" fmla="*/ 269375 w 271330"/>
              <a:gd name="csY6" fmla="*/ 147606 h 233966"/>
              <a:gd name="csX7" fmla="*/ 269375 w 271330"/>
              <a:gd name="csY7" fmla="*/ 233966 h 2339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71330" h="233966">
                <a:moveTo>
                  <a:pt x="135" y="223806"/>
                </a:moveTo>
                <a:cubicBezTo>
                  <a:pt x="-289" y="163269"/>
                  <a:pt x="-712" y="102733"/>
                  <a:pt x="15375" y="66326"/>
                </a:cubicBezTo>
                <a:cubicBezTo>
                  <a:pt x="31462" y="29919"/>
                  <a:pt x="70408" y="15526"/>
                  <a:pt x="96655" y="5366"/>
                </a:cubicBezTo>
                <a:cubicBezTo>
                  <a:pt x="122902" y="-4794"/>
                  <a:pt x="151688" y="1979"/>
                  <a:pt x="172855" y="5366"/>
                </a:cubicBezTo>
                <a:cubicBezTo>
                  <a:pt x="194022" y="8753"/>
                  <a:pt x="210955" y="12139"/>
                  <a:pt x="223655" y="25686"/>
                </a:cubicBezTo>
                <a:cubicBezTo>
                  <a:pt x="236355" y="39233"/>
                  <a:pt x="241435" y="66326"/>
                  <a:pt x="249055" y="86646"/>
                </a:cubicBezTo>
                <a:cubicBezTo>
                  <a:pt x="256675" y="106966"/>
                  <a:pt x="265988" y="123053"/>
                  <a:pt x="269375" y="147606"/>
                </a:cubicBezTo>
                <a:cubicBezTo>
                  <a:pt x="272762" y="172159"/>
                  <a:pt x="271068" y="203062"/>
                  <a:pt x="269375" y="233966"/>
                </a:cubicBezTo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任意多边形: 形状 66">
            <a:extLst>
              <a:ext uri="{FF2B5EF4-FFF2-40B4-BE49-F238E27FC236}">
                <a16:creationId xmlns:a16="http://schemas.microsoft.com/office/drawing/2014/main" id="{4A72FD5C-CED5-E4B8-C90D-1096C05BA5B4}"/>
              </a:ext>
            </a:extLst>
          </p:cNvPr>
          <p:cNvSpPr/>
          <p:nvPr/>
        </p:nvSpPr>
        <p:spPr>
          <a:xfrm>
            <a:off x="6156825" y="4330569"/>
            <a:ext cx="271330" cy="233966"/>
          </a:xfrm>
          <a:custGeom>
            <a:avLst/>
            <a:gdLst>
              <a:gd name="csX0" fmla="*/ 135 w 271330"/>
              <a:gd name="csY0" fmla="*/ 223806 h 233966"/>
              <a:gd name="csX1" fmla="*/ 15375 w 271330"/>
              <a:gd name="csY1" fmla="*/ 66326 h 233966"/>
              <a:gd name="csX2" fmla="*/ 96655 w 271330"/>
              <a:gd name="csY2" fmla="*/ 5366 h 233966"/>
              <a:gd name="csX3" fmla="*/ 172855 w 271330"/>
              <a:gd name="csY3" fmla="*/ 5366 h 233966"/>
              <a:gd name="csX4" fmla="*/ 223655 w 271330"/>
              <a:gd name="csY4" fmla="*/ 25686 h 233966"/>
              <a:gd name="csX5" fmla="*/ 249055 w 271330"/>
              <a:gd name="csY5" fmla="*/ 86646 h 233966"/>
              <a:gd name="csX6" fmla="*/ 269375 w 271330"/>
              <a:gd name="csY6" fmla="*/ 147606 h 233966"/>
              <a:gd name="csX7" fmla="*/ 269375 w 271330"/>
              <a:gd name="csY7" fmla="*/ 233966 h 2339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71330" h="233966">
                <a:moveTo>
                  <a:pt x="135" y="223806"/>
                </a:moveTo>
                <a:cubicBezTo>
                  <a:pt x="-289" y="163269"/>
                  <a:pt x="-712" y="102733"/>
                  <a:pt x="15375" y="66326"/>
                </a:cubicBezTo>
                <a:cubicBezTo>
                  <a:pt x="31462" y="29919"/>
                  <a:pt x="70408" y="15526"/>
                  <a:pt x="96655" y="5366"/>
                </a:cubicBezTo>
                <a:cubicBezTo>
                  <a:pt x="122902" y="-4794"/>
                  <a:pt x="151688" y="1979"/>
                  <a:pt x="172855" y="5366"/>
                </a:cubicBezTo>
                <a:cubicBezTo>
                  <a:pt x="194022" y="8753"/>
                  <a:pt x="210955" y="12139"/>
                  <a:pt x="223655" y="25686"/>
                </a:cubicBezTo>
                <a:cubicBezTo>
                  <a:pt x="236355" y="39233"/>
                  <a:pt x="241435" y="66326"/>
                  <a:pt x="249055" y="86646"/>
                </a:cubicBezTo>
                <a:cubicBezTo>
                  <a:pt x="256675" y="106966"/>
                  <a:pt x="265988" y="123053"/>
                  <a:pt x="269375" y="147606"/>
                </a:cubicBezTo>
                <a:cubicBezTo>
                  <a:pt x="272762" y="172159"/>
                  <a:pt x="271068" y="203062"/>
                  <a:pt x="269375" y="233966"/>
                </a:cubicBezTo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90F5BB95-9BCD-2AF5-059E-B84E3BC5F429}"/>
              </a:ext>
            </a:extLst>
          </p:cNvPr>
          <p:cNvSpPr txBox="1"/>
          <p:nvPr/>
        </p:nvSpPr>
        <p:spPr>
          <a:xfrm>
            <a:off x="2437655" y="2978993"/>
            <a:ext cx="18705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76217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76217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en-US" altLang="zh-CN" sz="3200" b="1" dirty="0">
                <a:solidFill>
                  <a:srgbClr val="F76217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F76217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76217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A3A4D399-F82A-0BB4-C8F9-6A2B6A8FFC05}"/>
              </a:ext>
            </a:extLst>
          </p:cNvPr>
          <p:cNvSpPr txBox="1"/>
          <p:nvPr/>
        </p:nvSpPr>
        <p:spPr>
          <a:xfrm>
            <a:off x="2540292" y="4873107"/>
            <a:ext cx="18705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en-US" altLang="zh-CN" sz="32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98608B42-F9AC-25A8-DCCC-6E6A966E5E7B}"/>
              </a:ext>
            </a:extLst>
          </p:cNvPr>
          <p:cNvSpPr txBox="1"/>
          <p:nvPr/>
        </p:nvSpPr>
        <p:spPr>
          <a:xfrm>
            <a:off x="4807631" y="5964789"/>
            <a:ext cx="18705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en-US" altLang="zh-CN" sz="3200" b="1" dirty="0">
                <a:solidFill>
                  <a:srgbClr val="0070C0"/>
                </a:solidFill>
                <a:latin typeface="+mj-ea"/>
                <a:ea typeface="+mj-ea"/>
              </a:rPr>
              <a:t>,</a:t>
            </a:r>
            <a:r>
              <a:rPr lang="en-US" altLang="zh-CN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0070C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8500343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 animBg="1"/>
      <p:bldP spid="67" grpId="0" animBg="1"/>
      <p:bldP spid="68" grpId="0"/>
      <p:bldP spid="69" grpId="0"/>
      <p:bldP spid="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45ED6881-FA88-1E50-2D9F-8070235DEE58}"/>
              </a:ext>
            </a:extLst>
          </p:cNvPr>
          <p:cNvSpPr txBox="1"/>
          <p:nvPr/>
        </p:nvSpPr>
        <p:spPr>
          <a:xfrm>
            <a:off x="3515890" y="1221026"/>
            <a:ext cx="49755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latin typeface="FZSHJW--GB1-0"/>
              </a:rPr>
              <a:t>用有序数对确定位置</a:t>
            </a:r>
            <a:endParaRPr lang="zh-CN" altLang="en-US" sz="32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88BE6A-29D6-7BDD-C037-A4C47889C174}"/>
              </a:ext>
            </a:extLst>
          </p:cNvPr>
          <p:cNvSpPr txBox="1"/>
          <p:nvPr/>
        </p:nvSpPr>
        <p:spPr>
          <a:xfrm>
            <a:off x="5185483" y="2146041"/>
            <a:ext cx="4695627" cy="1301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YBKSJW--GB1-0"/>
              </a:rPr>
              <a:t>一般前面的数表示列数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SSK--GBK1-0"/>
              </a:rPr>
              <a:t>，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YBKSJW--GB1-0"/>
              </a:rPr>
              <a:t>后面的数表示行数</a:t>
            </a:r>
            <a:r>
              <a:rPr lang="zh-CN" altLang="en-US" sz="3200" b="1" i="0" u="none" strike="noStrike" baseline="0" dirty="0">
                <a:solidFill>
                  <a:srgbClr val="FF0000"/>
                </a:solidFill>
                <a:latin typeface="FZSSK--GBK1-0"/>
              </a:rPr>
              <a:t>。</a:t>
            </a:r>
            <a:endParaRPr lang="zh-CN" altLang="en-US" sz="32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3F77996-23E9-9DDF-9703-75A593DCD315}"/>
              </a:ext>
            </a:extLst>
          </p:cNvPr>
          <p:cNvSpPr txBox="1"/>
          <p:nvPr/>
        </p:nvSpPr>
        <p:spPr>
          <a:xfrm>
            <a:off x="1064852" y="1969870"/>
            <a:ext cx="34698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latin typeface="+mn-lt"/>
              </a:rPr>
              <a:t>张亮（ </a:t>
            </a:r>
            <a:r>
              <a:rPr lang="en-US" altLang="zh-CN" sz="3200" b="1" i="0" u="none" strike="noStrike" baseline="0" dirty="0">
                <a:latin typeface="+mn-lt"/>
              </a:rPr>
              <a:t>2 </a:t>
            </a:r>
            <a:r>
              <a:rPr lang="en-US" altLang="zh-CN" sz="3200" b="1" dirty="0">
                <a:latin typeface="+mj-ea"/>
                <a:ea typeface="+mj-ea"/>
              </a:rPr>
              <a:t>, </a:t>
            </a:r>
            <a:r>
              <a:rPr lang="en-US" altLang="zh-CN" sz="3200" b="1" dirty="0">
                <a:latin typeface="+mn-lt"/>
              </a:rPr>
              <a:t>3 </a:t>
            </a:r>
            <a:r>
              <a:rPr lang="zh-CN" altLang="en-US" sz="3200" b="1" i="0" u="none" strike="noStrike" baseline="0" dirty="0">
                <a:latin typeface="+mn-lt"/>
              </a:rPr>
              <a:t>）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358660AA-3E6A-0236-8A6E-BDCF38BB4F56}"/>
              </a:ext>
            </a:extLst>
          </p:cNvPr>
          <p:cNvCxnSpPr>
            <a:cxnSpLocks/>
          </p:cNvCxnSpPr>
          <p:nvPr/>
        </p:nvCxnSpPr>
        <p:spPr>
          <a:xfrm>
            <a:off x="2852830" y="2565911"/>
            <a:ext cx="0" cy="7091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518F384E-3934-A75E-ADBE-F2409B2C2830}"/>
              </a:ext>
            </a:extLst>
          </p:cNvPr>
          <p:cNvCxnSpPr>
            <a:cxnSpLocks/>
          </p:cNvCxnSpPr>
          <p:nvPr/>
        </p:nvCxnSpPr>
        <p:spPr>
          <a:xfrm>
            <a:off x="3571287" y="2565911"/>
            <a:ext cx="0" cy="7091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4DF7CC37-2A8D-00DC-2479-CAFFCA8F394C}"/>
              </a:ext>
            </a:extLst>
          </p:cNvPr>
          <p:cNvSpPr txBox="1"/>
          <p:nvPr/>
        </p:nvSpPr>
        <p:spPr>
          <a:xfrm>
            <a:off x="2536173" y="3290560"/>
            <a:ext cx="6333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latin typeface="+mn-lt"/>
              </a:rPr>
              <a:t>列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E856841-10E0-BA65-DE88-98EC24DD7C7F}"/>
              </a:ext>
            </a:extLst>
          </p:cNvPr>
          <p:cNvSpPr txBox="1"/>
          <p:nvPr/>
        </p:nvSpPr>
        <p:spPr>
          <a:xfrm>
            <a:off x="3263961" y="3290560"/>
            <a:ext cx="6333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+mn-lt"/>
              </a:rPr>
              <a:t>行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7F2B1D1D-D4A8-81D8-4395-69A0B486C688}"/>
              </a:ext>
            </a:extLst>
          </p:cNvPr>
          <p:cNvGrpSpPr/>
          <p:nvPr/>
        </p:nvGrpSpPr>
        <p:grpSpPr>
          <a:xfrm>
            <a:off x="1008867" y="4312063"/>
            <a:ext cx="10643640" cy="584775"/>
            <a:chOff x="1008867" y="4312063"/>
            <a:chExt cx="10643640" cy="584775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B29BAFB4-D695-7F49-5D0A-764020F4265D}"/>
                </a:ext>
              </a:extLst>
            </p:cNvPr>
            <p:cNvSpPr txBox="1"/>
            <p:nvPr/>
          </p:nvSpPr>
          <p:spPr>
            <a:xfrm>
              <a:off x="6330687" y="4312063"/>
              <a:ext cx="294645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周明（</a:t>
              </a:r>
              <a:r>
                <a:rPr lang="en-US" altLang="zh-CN" sz="3200" b="1" dirty="0">
                  <a:latin typeface="+mn-lt"/>
                  <a:ea typeface="楷体" panose="02010609060101010101" pitchFamily="49" charset="-122"/>
                </a:rPr>
                <a:t>1</a:t>
              </a:r>
              <a:r>
                <a:rPr lang="en-US" altLang="zh-CN" sz="3200" b="1" dirty="0">
                  <a:latin typeface="+mj-ea"/>
                  <a:ea typeface="+mj-ea"/>
                </a:rPr>
                <a:t>,</a:t>
              </a:r>
              <a:r>
                <a:rPr lang="en-US" altLang="zh-CN" sz="3200" b="1" dirty="0">
                  <a:solidFill>
                    <a:srgbClr val="00B050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）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E1858B62-E9E1-4551-D736-D6A51EE7966F}"/>
                </a:ext>
              </a:extLst>
            </p:cNvPr>
            <p:cNvSpPr txBox="1"/>
            <p:nvPr/>
          </p:nvSpPr>
          <p:spPr>
            <a:xfrm>
              <a:off x="8706056" y="4312063"/>
              <a:ext cx="294645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赵雪（</a:t>
              </a:r>
              <a:r>
                <a:rPr lang="en-US" altLang="zh-CN" sz="3200" b="1" dirty="0">
                  <a:latin typeface="+mn-lt"/>
                  <a:ea typeface="楷体" panose="02010609060101010101" pitchFamily="49" charset="-122"/>
                </a:rPr>
                <a:t>4</a:t>
              </a:r>
              <a:r>
                <a:rPr lang="en-US" altLang="zh-CN" sz="3200" b="1" dirty="0">
                  <a:latin typeface="+mj-ea"/>
                  <a:ea typeface="+mj-ea"/>
                </a:rPr>
                <a:t>,</a:t>
              </a:r>
              <a:r>
                <a:rPr lang="en-US" altLang="zh-CN" sz="3200" b="1" dirty="0">
                  <a:solidFill>
                    <a:srgbClr val="00B050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）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E92B1A7-A68D-6F19-A6D3-4DAC7A1E5B50}"/>
                </a:ext>
              </a:extLst>
            </p:cNvPr>
            <p:cNvSpPr txBox="1"/>
            <p:nvPr/>
          </p:nvSpPr>
          <p:spPr>
            <a:xfrm>
              <a:off x="3841290" y="4312063"/>
              <a:ext cx="294645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孙芳（</a:t>
              </a:r>
              <a:r>
                <a:rPr lang="en-US" altLang="zh-CN" sz="32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en-US" altLang="zh-CN" sz="3200" b="1" dirty="0">
                  <a:latin typeface="+mj-ea"/>
                  <a:ea typeface="+mj-ea"/>
                </a:rPr>
                <a:t>,</a:t>
              </a:r>
              <a:r>
                <a:rPr lang="en-US" altLang="zh-CN" sz="3200" b="1" dirty="0"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）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91EF2F5F-2614-F5A2-7833-784C1C72CA0E}"/>
                </a:ext>
              </a:extLst>
            </p:cNvPr>
            <p:cNvSpPr txBox="1"/>
            <p:nvPr/>
          </p:nvSpPr>
          <p:spPr>
            <a:xfrm>
              <a:off x="1008867" y="4312063"/>
              <a:ext cx="294645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李小冬（</a:t>
              </a:r>
              <a:r>
                <a:rPr lang="en-US" altLang="zh-CN" sz="3200" b="1" dirty="0">
                  <a:solidFill>
                    <a:srgbClr val="0000FF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en-US" altLang="zh-CN" sz="3200" b="1" dirty="0">
                  <a:latin typeface="+mj-ea"/>
                  <a:ea typeface="+mj-ea"/>
                </a:rPr>
                <a:t>,</a:t>
              </a:r>
              <a:r>
                <a:rPr lang="en-US" altLang="zh-CN" sz="3200" b="1" dirty="0">
                  <a:latin typeface="+mn-lt"/>
                  <a:ea typeface="楷体" panose="02010609060101010101" pitchFamily="49" charset="-122"/>
                </a:rPr>
                <a:t>1</a:t>
              </a:r>
              <a:r>
                <a:rPr lang="zh-CN" altLang="en-US" sz="3200" b="1" dirty="0">
                  <a:latin typeface="+mn-lt"/>
                  <a:ea typeface="楷体" panose="02010609060101010101" pitchFamily="49" charset="-122"/>
                </a:rPr>
                <a:t>）</a:t>
              </a: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054DD77F-D14A-3C6D-7FAE-E9B5B0491F96}"/>
              </a:ext>
            </a:extLst>
          </p:cNvPr>
          <p:cNvSpPr txBox="1"/>
          <p:nvPr/>
        </p:nvSpPr>
        <p:spPr>
          <a:xfrm>
            <a:off x="2800345" y="5096292"/>
            <a:ext cx="7398015" cy="13130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FF0000"/>
                </a:solidFill>
                <a:latin typeface="FZYBKSJW--GB1-0"/>
              </a:defRPr>
            </a:lvl1pPr>
          </a:lstStyle>
          <a:p>
            <a:r>
              <a:rPr lang="zh-CN" altLang="en-US" dirty="0"/>
              <a:t>同一列的有序数对的第一个数相同，</a:t>
            </a:r>
            <a:endParaRPr lang="en-US" altLang="zh-CN" dirty="0"/>
          </a:p>
          <a:p>
            <a:r>
              <a:rPr lang="zh-CN" altLang="en-US" dirty="0"/>
              <a:t>同一行的有序数对的第二个数相同。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1" grpId="0"/>
      <p:bldP spid="26" grpId="0"/>
      <p:bldP spid="27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16677</TotalTime>
  <Words>1285</Words>
  <Application>Microsoft Office PowerPoint</Application>
  <PresentationFormat>宽屏</PresentationFormat>
  <Paragraphs>306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E-BZ</vt:lpstr>
      <vt:lpstr>FZSHJW--GB1-0</vt:lpstr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zyccl</dc:creator>
  <cp:lastModifiedBy>Admin</cp:lastModifiedBy>
  <cp:revision>3252</cp:revision>
  <dcterms:created xsi:type="dcterms:W3CDTF">2016-01-14T07:05:00Z</dcterms:created>
  <dcterms:modified xsi:type="dcterms:W3CDTF">2026-06-04T06:50:07Z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