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2.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590" r:id="rId2"/>
    <p:sldId id="627" r:id="rId3"/>
    <p:sldId id="544" r:id="rId4"/>
    <p:sldId id="657" r:id="rId5"/>
    <p:sldId id="630" r:id="rId6"/>
    <p:sldId id="631" r:id="rId7"/>
    <p:sldId id="658" r:id="rId8"/>
    <p:sldId id="660" r:id="rId9"/>
    <p:sldId id="659" r:id="rId10"/>
    <p:sldId id="661" r:id="rId11"/>
    <p:sldId id="662" r:id="rId12"/>
    <p:sldId id="621" r:id="rId13"/>
    <p:sldId id="656" r:id="rId14"/>
    <p:sldId id="663" r:id="rId15"/>
    <p:sldId id="664" r:id="rId16"/>
    <p:sldId id="665" r:id="rId17"/>
    <p:sldId id="653" r:id="rId18"/>
    <p:sldId id="669" r:id="rId19"/>
    <p:sldId id="666" r:id="rId20"/>
    <p:sldId id="629" r:id="rId21"/>
    <p:sldId id="331" r:id="rId22"/>
  </p:sldIdLst>
  <p:sldSz cx="12192000" cy="6858000"/>
  <p:notesSz cx="6858000" cy="9144000"/>
  <p:defaultTextStyle>
    <a:defPPr>
      <a:defRPr lang="zh-CN"/>
    </a:defPPr>
    <a:lvl1pPr marL="0" lvl="0" indent="0"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607695" lvl="1" indent="-1504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7295" lvl="2" indent="-3028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6895" lvl="3" indent="-4552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6495" lvl="4"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8000" lvl="5"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600" lvl="6"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7200" lvl="7"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800" lvl="8"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00FF"/>
    <a:srgbClr val="E9F3E6"/>
    <a:srgbClr val="F97BF0"/>
    <a:srgbClr val="172C51"/>
    <a:srgbClr val="EBF0F9"/>
    <a:srgbClr val="E5EBF7"/>
    <a:srgbClr val="F29B76"/>
    <a:srgbClr val="FFF57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5026" autoAdjust="0"/>
  </p:normalViewPr>
  <p:slideViewPr>
    <p:cSldViewPr snapToGrid="0" showGuides="1">
      <p:cViewPr>
        <p:scale>
          <a:sx n="66" d="100"/>
          <a:sy n="66" d="100"/>
        </p:scale>
        <p:origin x="234" y="1032"/>
      </p:cViewPr>
      <p:guideLst>
        <p:guide orient="horz" pos="2160"/>
        <p:guide pos="3817"/>
      </p:guideLst>
    </p:cSldViewPr>
  </p:slideViewPr>
  <p:outlineViewPr>
    <p:cViewPr>
      <p:scale>
        <a:sx n="33" d="100"/>
        <a:sy n="33" d="100"/>
      </p:scale>
      <p:origin x="0" y="0"/>
    </p:cViewPr>
  </p:outlineViewPr>
  <p:notesTextViewPr>
    <p:cViewPr>
      <p:scale>
        <a:sx n="1" d="1"/>
        <a:sy n="1" d="1"/>
      </p:scale>
      <p:origin x="0" y="0"/>
    </p:cViewPr>
  </p:notesTextViewPr>
  <p:sorterViewPr showFormatting="0">
    <p:cViewPr varScale="1">
      <p:scale>
        <a:sx n="100" d="100"/>
        <a:sy n="100" d="100"/>
      </p:scale>
      <p:origin x="0" y="-2011"/>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00EFD8F5-B2C0-4A15-AE24-C643F9DA7504}"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2026/9/3</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p>
          <a:p>
            <a:pPr marL="45593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313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033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753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p>
            <a:pPr lvl="0" algn="r">
              <a:buNone/>
            </a:pP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mn-lt"/>
        <a:ea typeface="+mn-ea"/>
        <a:cs typeface="+mn-cs"/>
      </a:defRPr>
    </a:lvl1pPr>
    <a:lvl2pPr marL="607695" algn="l" rtl="0" eaLnBrk="0" fontAlgn="base" hangingPunct="0">
      <a:spcBef>
        <a:spcPct val="30000"/>
      </a:spcBef>
      <a:spcAft>
        <a:spcPct val="0"/>
      </a:spcAft>
      <a:defRPr sz="1600" kern="1200">
        <a:solidFill>
          <a:schemeClr val="tx1"/>
        </a:solidFill>
        <a:latin typeface="+mn-lt"/>
        <a:ea typeface="+mn-ea"/>
        <a:cs typeface="+mn-cs"/>
      </a:defRPr>
    </a:lvl2pPr>
    <a:lvl3pPr marL="1217295" algn="l" rtl="0" eaLnBrk="0" fontAlgn="base" hangingPunct="0">
      <a:spcBef>
        <a:spcPct val="30000"/>
      </a:spcBef>
      <a:spcAft>
        <a:spcPct val="0"/>
      </a:spcAft>
      <a:defRPr sz="1600" kern="1200">
        <a:solidFill>
          <a:schemeClr val="tx1"/>
        </a:solidFill>
        <a:latin typeface="+mn-lt"/>
        <a:ea typeface="+mn-ea"/>
        <a:cs typeface="+mn-cs"/>
      </a:defRPr>
    </a:lvl3pPr>
    <a:lvl4pPr marL="1826895" algn="l" rtl="0" eaLnBrk="0" fontAlgn="base" hangingPunct="0">
      <a:spcBef>
        <a:spcPct val="30000"/>
      </a:spcBef>
      <a:spcAft>
        <a:spcPct val="0"/>
      </a:spcAft>
      <a:defRPr sz="1600" kern="1200">
        <a:solidFill>
          <a:schemeClr val="tx1"/>
        </a:solidFill>
        <a:latin typeface="+mn-lt"/>
        <a:ea typeface="+mn-ea"/>
        <a:cs typeface="+mn-cs"/>
      </a:defRPr>
    </a:lvl4pPr>
    <a:lvl5pPr marL="2436495" algn="l" rtl="0" eaLnBrk="0" fontAlgn="base" hangingPunct="0">
      <a:spcBef>
        <a:spcPct val="30000"/>
      </a:spcBef>
      <a:spcAft>
        <a:spcPct val="0"/>
      </a:spcAft>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image" Target="../media/image2.jpeg"/><Relationship Id="rId21" Type="http://schemas.openxmlformats.org/officeDocument/2006/relationships/tags" Target="../tags/tag21.xml"/><Relationship Id="rId34" Type="http://schemas.openxmlformats.org/officeDocument/2006/relationships/tags" Target="../tags/tag34.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slideMaster" Target="../slideMasters/slideMaster1.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8" Type="http://schemas.openxmlformats.org/officeDocument/2006/relationships/tags" Target="../tags/tag8.xml"/><Relationship Id="rId3"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图片 22"/>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321626" y="379951"/>
            <a:ext cx="3024000" cy="690552"/>
            <a:chOff x="321626" y="379951"/>
            <a:chExt cx="2755222" cy="690552"/>
          </a:xfrm>
        </p:grpSpPr>
        <p:sp>
          <p:nvSpPr>
            <p:cNvPr id="8" name="Block Arc 15"/>
            <p:cNvSpPr/>
            <p:nvPr/>
          </p:nvSpPr>
          <p:spPr>
            <a:xfrm>
              <a:off x="373026" y="379951"/>
              <a:ext cx="573411" cy="537578"/>
            </a:xfrm>
            <a:custGeom>
              <a:avLst/>
              <a:gdLst>
                <a:gd name="T0" fmla="*/ 11200 w 12800"/>
                <a:gd name="T1" fmla="*/ 0 h 12000"/>
                <a:gd name="T2" fmla="*/ 6606 w 12800"/>
                <a:gd name="T3" fmla="*/ 1715 h 12000"/>
                <a:gd name="T4" fmla="*/ 6194 w 12800"/>
                <a:gd name="T5" fmla="*/ 1715 h 12000"/>
                <a:gd name="T6" fmla="*/ 1600 w 12800"/>
                <a:gd name="T7" fmla="*/ 0 h 12000"/>
                <a:gd name="T8" fmla="*/ 0 w 12800"/>
                <a:gd name="T9" fmla="*/ 8800 h 12000"/>
                <a:gd name="T10" fmla="*/ 5006 w 12800"/>
                <a:gd name="T11" fmla="*/ 11886 h 12000"/>
                <a:gd name="T12" fmla="*/ 6400 w 12800"/>
                <a:gd name="T13" fmla="*/ 11771 h 12000"/>
                <a:gd name="T14" fmla="*/ 7794 w 12800"/>
                <a:gd name="T15" fmla="*/ 11886 h 12000"/>
                <a:gd name="T16" fmla="*/ 12800 w 12800"/>
                <a:gd name="T17" fmla="*/ 8800 h 12000"/>
                <a:gd name="T18" fmla="*/ 12097 w 12800"/>
                <a:gd name="T19" fmla="*/ 275 h 12000"/>
                <a:gd name="T20" fmla="*/ 1600 w 12800"/>
                <a:gd name="T21" fmla="*/ 8800 h 12000"/>
                <a:gd name="T22" fmla="*/ 5600 w 12800"/>
                <a:gd name="T23" fmla="*/ 3200 h 12000"/>
                <a:gd name="T24" fmla="*/ 11200 w 12800"/>
                <a:gd name="T25" fmla="*/ 8800 h 12000"/>
                <a:gd name="T26" fmla="*/ 7200 w 12800"/>
                <a:gd name="T27" fmla="*/ 3200 h 12000"/>
                <a:gd name="T28" fmla="*/ 11200 w 12800"/>
                <a:gd name="T29" fmla="*/ 8800 h 12000"/>
                <a:gd name="T30" fmla="*/ 2400 w 12800"/>
                <a:gd name="T31" fmla="*/ 2720 h 12000"/>
                <a:gd name="T32" fmla="*/ 4800 w 12800"/>
                <a:gd name="T33" fmla="*/ 4480 h 12000"/>
                <a:gd name="T34" fmla="*/ 4800 w 12800"/>
                <a:gd name="T35" fmla="*/ 5280 h 12000"/>
                <a:gd name="T36" fmla="*/ 2400 w 12800"/>
                <a:gd name="T37" fmla="*/ 5120 h 12000"/>
                <a:gd name="T38" fmla="*/ 4800 w 12800"/>
                <a:gd name="T39" fmla="*/ 5280 h 12000"/>
                <a:gd name="T40" fmla="*/ 2400 w 12800"/>
                <a:gd name="T41" fmla="*/ 5920 h 12000"/>
                <a:gd name="T42" fmla="*/ 4800 w 12800"/>
                <a:gd name="T43" fmla="*/ 7680 h 12000"/>
                <a:gd name="T44" fmla="*/ 4800 w 12800"/>
                <a:gd name="T45" fmla="*/ 8480 h 12000"/>
                <a:gd name="T46" fmla="*/ 2400 w 12800"/>
                <a:gd name="T47" fmla="*/ 8320 h 12000"/>
                <a:gd name="T48" fmla="*/ 4800 w 12800"/>
                <a:gd name="T49" fmla="*/ 8480 h 12000"/>
                <a:gd name="T50" fmla="*/ 8000 w 12800"/>
                <a:gd name="T51" fmla="*/ 8480 h 12000"/>
                <a:gd name="T52" fmla="*/ 10400 w 12800"/>
                <a:gd name="T53" fmla="*/ 8321 h 12000"/>
                <a:gd name="T54" fmla="*/ 10400 w 12800"/>
                <a:gd name="T55" fmla="*/ 5920 h 12000"/>
                <a:gd name="T56" fmla="*/ 8000 w 12800"/>
                <a:gd name="T57" fmla="*/ 7680 h 12000"/>
                <a:gd name="T58" fmla="*/ 10400 w 12800"/>
                <a:gd name="T59" fmla="*/ 5920 h 12000"/>
                <a:gd name="T60" fmla="*/ 8000 w 12800"/>
                <a:gd name="T61" fmla="*/ 5280 h 12000"/>
                <a:gd name="T62" fmla="*/ 10400 w 12800"/>
                <a:gd name="T63" fmla="*/ 5120 h 12000"/>
                <a:gd name="T64" fmla="*/ 10400 w 12800"/>
                <a:gd name="T65" fmla="*/ 2720 h 12000"/>
                <a:gd name="T66" fmla="*/ 8000 w 12800"/>
                <a:gd name="T67" fmla="*/ 4480 h 12000"/>
                <a:gd name="T68" fmla="*/ 10400 w 12800"/>
                <a:gd name="T69" fmla="*/ 2720 h 1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00" h="12000">
                  <a:moveTo>
                    <a:pt x="12097" y="275"/>
                  </a:moveTo>
                  <a:cubicBezTo>
                    <a:pt x="11832" y="96"/>
                    <a:pt x="11520" y="0"/>
                    <a:pt x="11200" y="0"/>
                  </a:cubicBezTo>
                  <a:cubicBezTo>
                    <a:pt x="10996" y="0"/>
                    <a:pt x="10795" y="39"/>
                    <a:pt x="10606" y="115"/>
                  </a:cubicBezTo>
                  <a:lnTo>
                    <a:pt x="6606" y="1715"/>
                  </a:lnTo>
                  <a:cubicBezTo>
                    <a:pt x="6530" y="1745"/>
                    <a:pt x="6469" y="1794"/>
                    <a:pt x="6400" y="1835"/>
                  </a:cubicBezTo>
                  <a:cubicBezTo>
                    <a:pt x="6331" y="1794"/>
                    <a:pt x="6270" y="1745"/>
                    <a:pt x="6194" y="1715"/>
                  </a:cubicBezTo>
                  <a:lnTo>
                    <a:pt x="2194" y="115"/>
                  </a:lnTo>
                  <a:cubicBezTo>
                    <a:pt x="2005" y="39"/>
                    <a:pt x="1804" y="0"/>
                    <a:pt x="1600" y="0"/>
                  </a:cubicBezTo>
                  <a:cubicBezTo>
                    <a:pt x="716" y="0"/>
                    <a:pt x="0" y="716"/>
                    <a:pt x="0" y="1600"/>
                  </a:cubicBezTo>
                  <a:lnTo>
                    <a:pt x="0" y="8800"/>
                  </a:lnTo>
                  <a:cubicBezTo>
                    <a:pt x="0" y="9454"/>
                    <a:pt x="398" y="10042"/>
                    <a:pt x="1006" y="10286"/>
                  </a:cubicBezTo>
                  <a:lnTo>
                    <a:pt x="5006" y="11886"/>
                  </a:lnTo>
                  <a:cubicBezTo>
                    <a:pt x="5198" y="11962"/>
                    <a:pt x="5399" y="12000"/>
                    <a:pt x="5600" y="12000"/>
                  </a:cubicBezTo>
                  <a:cubicBezTo>
                    <a:pt x="5880" y="12000"/>
                    <a:pt x="6153" y="11915"/>
                    <a:pt x="6400" y="11771"/>
                  </a:cubicBezTo>
                  <a:cubicBezTo>
                    <a:pt x="6647" y="11915"/>
                    <a:pt x="6920" y="12000"/>
                    <a:pt x="7200" y="12000"/>
                  </a:cubicBezTo>
                  <a:cubicBezTo>
                    <a:pt x="7401" y="12000"/>
                    <a:pt x="7602" y="11962"/>
                    <a:pt x="7794" y="11886"/>
                  </a:cubicBezTo>
                  <a:lnTo>
                    <a:pt x="11794" y="10286"/>
                  </a:lnTo>
                  <a:cubicBezTo>
                    <a:pt x="12402" y="10042"/>
                    <a:pt x="12800" y="9454"/>
                    <a:pt x="12800" y="8800"/>
                  </a:cubicBezTo>
                  <a:lnTo>
                    <a:pt x="12800" y="1600"/>
                  </a:lnTo>
                  <a:cubicBezTo>
                    <a:pt x="12800" y="1069"/>
                    <a:pt x="12537" y="573"/>
                    <a:pt x="12097" y="275"/>
                  </a:cubicBezTo>
                  <a:close/>
                  <a:moveTo>
                    <a:pt x="5600" y="10400"/>
                  </a:moveTo>
                  <a:lnTo>
                    <a:pt x="1600" y="8800"/>
                  </a:lnTo>
                  <a:lnTo>
                    <a:pt x="1600" y="1600"/>
                  </a:lnTo>
                  <a:lnTo>
                    <a:pt x="5600" y="3200"/>
                  </a:lnTo>
                  <a:lnTo>
                    <a:pt x="5600" y="10400"/>
                  </a:lnTo>
                  <a:close/>
                  <a:moveTo>
                    <a:pt x="11200" y="8800"/>
                  </a:moveTo>
                  <a:lnTo>
                    <a:pt x="7200" y="10400"/>
                  </a:lnTo>
                  <a:lnTo>
                    <a:pt x="7200" y="3200"/>
                  </a:lnTo>
                  <a:lnTo>
                    <a:pt x="11200" y="1600"/>
                  </a:lnTo>
                  <a:lnTo>
                    <a:pt x="11200" y="8800"/>
                  </a:lnTo>
                  <a:close/>
                  <a:moveTo>
                    <a:pt x="4800" y="3680"/>
                  </a:moveTo>
                  <a:lnTo>
                    <a:pt x="2400" y="2720"/>
                  </a:lnTo>
                  <a:lnTo>
                    <a:pt x="2400" y="3520"/>
                  </a:lnTo>
                  <a:lnTo>
                    <a:pt x="4800" y="4480"/>
                  </a:lnTo>
                  <a:lnTo>
                    <a:pt x="4800" y="3680"/>
                  </a:lnTo>
                  <a:close/>
                  <a:moveTo>
                    <a:pt x="4800" y="5280"/>
                  </a:moveTo>
                  <a:lnTo>
                    <a:pt x="2400" y="4320"/>
                  </a:lnTo>
                  <a:lnTo>
                    <a:pt x="2400" y="5120"/>
                  </a:lnTo>
                  <a:lnTo>
                    <a:pt x="4800" y="6080"/>
                  </a:lnTo>
                  <a:lnTo>
                    <a:pt x="4800" y="5280"/>
                  </a:lnTo>
                  <a:close/>
                  <a:moveTo>
                    <a:pt x="4800" y="6880"/>
                  </a:moveTo>
                  <a:lnTo>
                    <a:pt x="2400" y="5920"/>
                  </a:lnTo>
                  <a:lnTo>
                    <a:pt x="2400" y="6720"/>
                  </a:lnTo>
                  <a:lnTo>
                    <a:pt x="4800" y="7680"/>
                  </a:lnTo>
                  <a:lnTo>
                    <a:pt x="4800" y="6880"/>
                  </a:lnTo>
                  <a:close/>
                  <a:moveTo>
                    <a:pt x="4800" y="8480"/>
                  </a:moveTo>
                  <a:lnTo>
                    <a:pt x="2400" y="7520"/>
                  </a:lnTo>
                  <a:lnTo>
                    <a:pt x="2400" y="8320"/>
                  </a:lnTo>
                  <a:lnTo>
                    <a:pt x="4800" y="9280"/>
                  </a:lnTo>
                  <a:lnTo>
                    <a:pt x="4800" y="8480"/>
                  </a:lnTo>
                  <a:close/>
                  <a:moveTo>
                    <a:pt x="10400" y="7520"/>
                  </a:moveTo>
                  <a:lnTo>
                    <a:pt x="8000" y="8480"/>
                  </a:lnTo>
                  <a:lnTo>
                    <a:pt x="8000" y="9280"/>
                  </a:lnTo>
                  <a:lnTo>
                    <a:pt x="10400" y="8321"/>
                  </a:lnTo>
                  <a:lnTo>
                    <a:pt x="10400" y="7520"/>
                  </a:lnTo>
                  <a:close/>
                  <a:moveTo>
                    <a:pt x="10400" y="5920"/>
                  </a:moveTo>
                  <a:lnTo>
                    <a:pt x="8000" y="6880"/>
                  </a:lnTo>
                  <a:lnTo>
                    <a:pt x="8000" y="7680"/>
                  </a:lnTo>
                  <a:lnTo>
                    <a:pt x="10400" y="6720"/>
                  </a:lnTo>
                  <a:lnTo>
                    <a:pt x="10400" y="5920"/>
                  </a:lnTo>
                  <a:close/>
                  <a:moveTo>
                    <a:pt x="10400" y="4320"/>
                  </a:moveTo>
                  <a:lnTo>
                    <a:pt x="8000" y="5280"/>
                  </a:lnTo>
                  <a:lnTo>
                    <a:pt x="8000" y="6080"/>
                  </a:lnTo>
                  <a:lnTo>
                    <a:pt x="10400" y="5120"/>
                  </a:lnTo>
                  <a:lnTo>
                    <a:pt x="10400" y="4320"/>
                  </a:lnTo>
                  <a:close/>
                  <a:moveTo>
                    <a:pt x="10400" y="2720"/>
                  </a:moveTo>
                  <a:lnTo>
                    <a:pt x="8000" y="3680"/>
                  </a:lnTo>
                  <a:lnTo>
                    <a:pt x="8000" y="4480"/>
                  </a:lnTo>
                  <a:lnTo>
                    <a:pt x="10400" y="3520"/>
                  </a:lnTo>
                  <a:lnTo>
                    <a:pt x="10400" y="2720"/>
                  </a:lnTo>
                  <a:close/>
                </a:path>
              </a:pathLst>
            </a:custGeom>
            <a:solidFill>
              <a:srgbClr val="F7D5A7">
                <a:lumMod val="65000"/>
                <a:lumOff val="35000"/>
              </a:srgbClr>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华文细黑" panose="02010600040101010101" charset="-122"/>
                <a:ea typeface="字魂70号-灵悦黑体"/>
                <a:cs typeface="+mn-cs"/>
                <a:sym typeface="华文细黑" panose="02010600040101010101" charset="-122"/>
              </a:endParaRPr>
            </a:p>
          </p:txBody>
        </p:sp>
        <p:cxnSp>
          <p:nvCxnSpPr>
            <p:cNvPr id="10" name="直接连接符 9"/>
            <p:cNvCxnSpPr/>
            <p:nvPr/>
          </p:nvCxnSpPr>
          <p:spPr>
            <a:xfrm>
              <a:off x="321626" y="1041147"/>
              <a:ext cx="2656392" cy="0"/>
            </a:xfrm>
            <a:prstGeom prst="line">
              <a:avLst/>
            </a:prstGeom>
            <a:noFill/>
            <a:ln w="38100" cap="rnd" cmpd="sng" algn="ctr">
              <a:solidFill>
                <a:srgbClr val="F7D5A7">
                  <a:lumMod val="50000"/>
                  <a:lumOff val="50000"/>
                </a:srgbClr>
              </a:solidFill>
              <a:prstDash val="solid"/>
              <a:round/>
            </a:ln>
            <a:effectLst/>
          </p:spPr>
        </p:cxnSp>
        <p:sp>
          <p:nvSpPr>
            <p:cNvPr id="11" name="任意多边形: 形状 10"/>
            <p:cNvSpPr/>
            <p:nvPr/>
          </p:nvSpPr>
          <p:spPr>
            <a:xfrm>
              <a:off x="2978018" y="971673"/>
              <a:ext cx="98830" cy="98830"/>
            </a:xfrm>
            <a:custGeom>
              <a:avLst/>
              <a:gdLst>
                <a:gd name="connsiteX0" fmla="*/ 361345 w 361344"/>
                <a:gd name="connsiteY0" fmla="*/ 180672 h 361344"/>
                <a:gd name="connsiteX1" fmla="*/ 180672 w 361344"/>
                <a:gd name="connsiteY1" fmla="*/ 361345 h 361344"/>
                <a:gd name="connsiteX2" fmla="*/ 0 w 361344"/>
                <a:gd name="connsiteY2" fmla="*/ 180672 h 361344"/>
                <a:gd name="connsiteX3" fmla="*/ 180672 w 361344"/>
                <a:gd name="connsiteY3" fmla="*/ 0 h 361344"/>
                <a:gd name="connsiteX4" fmla="*/ 361345 w 361344"/>
                <a:gd name="connsiteY4" fmla="*/ 180672 h 361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44" h="361344">
                  <a:moveTo>
                    <a:pt x="361345" y="180672"/>
                  </a:moveTo>
                  <a:cubicBezTo>
                    <a:pt x="361345" y="280455"/>
                    <a:pt x="280455" y="361345"/>
                    <a:pt x="180672" y="361345"/>
                  </a:cubicBezTo>
                  <a:cubicBezTo>
                    <a:pt x="80890" y="361345"/>
                    <a:pt x="0" y="280455"/>
                    <a:pt x="0" y="180672"/>
                  </a:cubicBezTo>
                  <a:cubicBezTo>
                    <a:pt x="0" y="80890"/>
                    <a:pt x="80890" y="0"/>
                    <a:pt x="180672" y="0"/>
                  </a:cubicBezTo>
                  <a:cubicBezTo>
                    <a:pt x="280455" y="0"/>
                    <a:pt x="361345" y="80890"/>
                    <a:pt x="361345" y="180672"/>
                  </a:cubicBezTo>
                  <a:close/>
                </a:path>
              </a:pathLst>
            </a:custGeom>
            <a:solidFill>
              <a:srgbClr val="8EC0B9">
                <a:lumMod val="100000"/>
              </a:srgbClr>
            </a:solidFill>
            <a:ln w="79602" cap="rnd">
              <a:solidFill>
                <a:srgbClr val="8EC0B9">
                  <a:lumMod val="100000"/>
                </a:srgbClr>
              </a:solidFill>
              <a:prstDash val="solid"/>
              <a:round/>
            </a:ln>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华文细黑" panose="02010600040101010101" charset="-122"/>
                <a:ea typeface="字魂70号-灵悦黑体"/>
                <a:sym typeface="华文细黑" panose="02010600040101010101" charset="-122"/>
              </a:endParaRPr>
            </a:p>
          </p:txBody>
        </p:sp>
      </p:grpSp>
      <p:pic>
        <p:nvPicPr>
          <p:cNvPr id="13" name="图片 12"/>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321626" y="379951"/>
            <a:ext cx="3024000" cy="690552"/>
            <a:chOff x="321626" y="379951"/>
            <a:chExt cx="2755222" cy="690552"/>
          </a:xfrm>
        </p:grpSpPr>
        <p:sp>
          <p:nvSpPr>
            <p:cNvPr id="8" name="Block Arc 15"/>
            <p:cNvSpPr/>
            <p:nvPr/>
          </p:nvSpPr>
          <p:spPr>
            <a:xfrm>
              <a:off x="373026" y="379951"/>
              <a:ext cx="573411" cy="537578"/>
            </a:xfrm>
            <a:custGeom>
              <a:avLst/>
              <a:gdLst>
                <a:gd name="T0" fmla="*/ 11200 w 12800"/>
                <a:gd name="T1" fmla="*/ 0 h 12000"/>
                <a:gd name="T2" fmla="*/ 6606 w 12800"/>
                <a:gd name="T3" fmla="*/ 1715 h 12000"/>
                <a:gd name="T4" fmla="*/ 6194 w 12800"/>
                <a:gd name="T5" fmla="*/ 1715 h 12000"/>
                <a:gd name="T6" fmla="*/ 1600 w 12800"/>
                <a:gd name="T7" fmla="*/ 0 h 12000"/>
                <a:gd name="T8" fmla="*/ 0 w 12800"/>
                <a:gd name="T9" fmla="*/ 8800 h 12000"/>
                <a:gd name="T10" fmla="*/ 5006 w 12800"/>
                <a:gd name="T11" fmla="*/ 11886 h 12000"/>
                <a:gd name="T12" fmla="*/ 6400 w 12800"/>
                <a:gd name="T13" fmla="*/ 11771 h 12000"/>
                <a:gd name="T14" fmla="*/ 7794 w 12800"/>
                <a:gd name="T15" fmla="*/ 11886 h 12000"/>
                <a:gd name="T16" fmla="*/ 12800 w 12800"/>
                <a:gd name="T17" fmla="*/ 8800 h 12000"/>
                <a:gd name="T18" fmla="*/ 12097 w 12800"/>
                <a:gd name="T19" fmla="*/ 275 h 12000"/>
                <a:gd name="T20" fmla="*/ 1600 w 12800"/>
                <a:gd name="T21" fmla="*/ 8800 h 12000"/>
                <a:gd name="T22" fmla="*/ 5600 w 12800"/>
                <a:gd name="T23" fmla="*/ 3200 h 12000"/>
                <a:gd name="T24" fmla="*/ 11200 w 12800"/>
                <a:gd name="T25" fmla="*/ 8800 h 12000"/>
                <a:gd name="T26" fmla="*/ 7200 w 12800"/>
                <a:gd name="T27" fmla="*/ 3200 h 12000"/>
                <a:gd name="T28" fmla="*/ 11200 w 12800"/>
                <a:gd name="T29" fmla="*/ 8800 h 12000"/>
                <a:gd name="T30" fmla="*/ 2400 w 12800"/>
                <a:gd name="T31" fmla="*/ 2720 h 12000"/>
                <a:gd name="T32" fmla="*/ 4800 w 12800"/>
                <a:gd name="T33" fmla="*/ 4480 h 12000"/>
                <a:gd name="T34" fmla="*/ 4800 w 12800"/>
                <a:gd name="T35" fmla="*/ 5280 h 12000"/>
                <a:gd name="T36" fmla="*/ 2400 w 12800"/>
                <a:gd name="T37" fmla="*/ 5120 h 12000"/>
                <a:gd name="T38" fmla="*/ 4800 w 12800"/>
                <a:gd name="T39" fmla="*/ 5280 h 12000"/>
                <a:gd name="T40" fmla="*/ 2400 w 12800"/>
                <a:gd name="T41" fmla="*/ 5920 h 12000"/>
                <a:gd name="T42" fmla="*/ 4800 w 12800"/>
                <a:gd name="T43" fmla="*/ 7680 h 12000"/>
                <a:gd name="T44" fmla="*/ 4800 w 12800"/>
                <a:gd name="T45" fmla="*/ 8480 h 12000"/>
                <a:gd name="T46" fmla="*/ 2400 w 12800"/>
                <a:gd name="T47" fmla="*/ 8320 h 12000"/>
                <a:gd name="T48" fmla="*/ 4800 w 12800"/>
                <a:gd name="T49" fmla="*/ 8480 h 12000"/>
                <a:gd name="T50" fmla="*/ 8000 w 12800"/>
                <a:gd name="T51" fmla="*/ 8480 h 12000"/>
                <a:gd name="T52" fmla="*/ 10400 w 12800"/>
                <a:gd name="T53" fmla="*/ 8321 h 12000"/>
                <a:gd name="T54" fmla="*/ 10400 w 12800"/>
                <a:gd name="T55" fmla="*/ 5920 h 12000"/>
                <a:gd name="T56" fmla="*/ 8000 w 12800"/>
                <a:gd name="T57" fmla="*/ 7680 h 12000"/>
                <a:gd name="T58" fmla="*/ 10400 w 12800"/>
                <a:gd name="T59" fmla="*/ 5920 h 12000"/>
                <a:gd name="T60" fmla="*/ 8000 w 12800"/>
                <a:gd name="T61" fmla="*/ 5280 h 12000"/>
                <a:gd name="T62" fmla="*/ 10400 w 12800"/>
                <a:gd name="T63" fmla="*/ 5120 h 12000"/>
                <a:gd name="T64" fmla="*/ 10400 w 12800"/>
                <a:gd name="T65" fmla="*/ 2720 h 12000"/>
                <a:gd name="T66" fmla="*/ 8000 w 12800"/>
                <a:gd name="T67" fmla="*/ 4480 h 12000"/>
                <a:gd name="T68" fmla="*/ 10400 w 12800"/>
                <a:gd name="T69" fmla="*/ 2720 h 1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00" h="12000">
                  <a:moveTo>
                    <a:pt x="12097" y="275"/>
                  </a:moveTo>
                  <a:cubicBezTo>
                    <a:pt x="11832" y="96"/>
                    <a:pt x="11520" y="0"/>
                    <a:pt x="11200" y="0"/>
                  </a:cubicBezTo>
                  <a:cubicBezTo>
                    <a:pt x="10996" y="0"/>
                    <a:pt x="10795" y="39"/>
                    <a:pt x="10606" y="115"/>
                  </a:cubicBezTo>
                  <a:lnTo>
                    <a:pt x="6606" y="1715"/>
                  </a:lnTo>
                  <a:cubicBezTo>
                    <a:pt x="6530" y="1745"/>
                    <a:pt x="6469" y="1794"/>
                    <a:pt x="6400" y="1835"/>
                  </a:cubicBezTo>
                  <a:cubicBezTo>
                    <a:pt x="6331" y="1794"/>
                    <a:pt x="6270" y="1745"/>
                    <a:pt x="6194" y="1715"/>
                  </a:cubicBezTo>
                  <a:lnTo>
                    <a:pt x="2194" y="115"/>
                  </a:lnTo>
                  <a:cubicBezTo>
                    <a:pt x="2005" y="39"/>
                    <a:pt x="1804" y="0"/>
                    <a:pt x="1600" y="0"/>
                  </a:cubicBezTo>
                  <a:cubicBezTo>
                    <a:pt x="716" y="0"/>
                    <a:pt x="0" y="716"/>
                    <a:pt x="0" y="1600"/>
                  </a:cubicBezTo>
                  <a:lnTo>
                    <a:pt x="0" y="8800"/>
                  </a:lnTo>
                  <a:cubicBezTo>
                    <a:pt x="0" y="9454"/>
                    <a:pt x="398" y="10042"/>
                    <a:pt x="1006" y="10286"/>
                  </a:cubicBezTo>
                  <a:lnTo>
                    <a:pt x="5006" y="11886"/>
                  </a:lnTo>
                  <a:cubicBezTo>
                    <a:pt x="5198" y="11962"/>
                    <a:pt x="5399" y="12000"/>
                    <a:pt x="5600" y="12000"/>
                  </a:cubicBezTo>
                  <a:cubicBezTo>
                    <a:pt x="5880" y="12000"/>
                    <a:pt x="6153" y="11915"/>
                    <a:pt x="6400" y="11771"/>
                  </a:cubicBezTo>
                  <a:cubicBezTo>
                    <a:pt x="6647" y="11915"/>
                    <a:pt x="6920" y="12000"/>
                    <a:pt x="7200" y="12000"/>
                  </a:cubicBezTo>
                  <a:cubicBezTo>
                    <a:pt x="7401" y="12000"/>
                    <a:pt x="7602" y="11962"/>
                    <a:pt x="7794" y="11886"/>
                  </a:cubicBezTo>
                  <a:lnTo>
                    <a:pt x="11794" y="10286"/>
                  </a:lnTo>
                  <a:cubicBezTo>
                    <a:pt x="12402" y="10042"/>
                    <a:pt x="12800" y="9454"/>
                    <a:pt x="12800" y="8800"/>
                  </a:cubicBezTo>
                  <a:lnTo>
                    <a:pt x="12800" y="1600"/>
                  </a:lnTo>
                  <a:cubicBezTo>
                    <a:pt x="12800" y="1069"/>
                    <a:pt x="12537" y="573"/>
                    <a:pt x="12097" y="275"/>
                  </a:cubicBezTo>
                  <a:close/>
                  <a:moveTo>
                    <a:pt x="5600" y="10400"/>
                  </a:moveTo>
                  <a:lnTo>
                    <a:pt x="1600" y="8800"/>
                  </a:lnTo>
                  <a:lnTo>
                    <a:pt x="1600" y="1600"/>
                  </a:lnTo>
                  <a:lnTo>
                    <a:pt x="5600" y="3200"/>
                  </a:lnTo>
                  <a:lnTo>
                    <a:pt x="5600" y="10400"/>
                  </a:lnTo>
                  <a:close/>
                  <a:moveTo>
                    <a:pt x="11200" y="8800"/>
                  </a:moveTo>
                  <a:lnTo>
                    <a:pt x="7200" y="10400"/>
                  </a:lnTo>
                  <a:lnTo>
                    <a:pt x="7200" y="3200"/>
                  </a:lnTo>
                  <a:lnTo>
                    <a:pt x="11200" y="1600"/>
                  </a:lnTo>
                  <a:lnTo>
                    <a:pt x="11200" y="8800"/>
                  </a:lnTo>
                  <a:close/>
                  <a:moveTo>
                    <a:pt x="4800" y="3680"/>
                  </a:moveTo>
                  <a:lnTo>
                    <a:pt x="2400" y="2720"/>
                  </a:lnTo>
                  <a:lnTo>
                    <a:pt x="2400" y="3520"/>
                  </a:lnTo>
                  <a:lnTo>
                    <a:pt x="4800" y="4480"/>
                  </a:lnTo>
                  <a:lnTo>
                    <a:pt x="4800" y="3680"/>
                  </a:lnTo>
                  <a:close/>
                  <a:moveTo>
                    <a:pt x="4800" y="5280"/>
                  </a:moveTo>
                  <a:lnTo>
                    <a:pt x="2400" y="4320"/>
                  </a:lnTo>
                  <a:lnTo>
                    <a:pt x="2400" y="5120"/>
                  </a:lnTo>
                  <a:lnTo>
                    <a:pt x="4800" y="6080"/>
                  </a:lnTo>
                  <a:lnTo>
                    <a:pt x="4800" y="5280"/>
                  </a:lnTo>
                  <a:close/>
                  <a:moveTo>
                    <a:pt x="4800" y="6880"/>
                  </a:moveTo>
                  <a:lnTo>
                    <a:pt x="2400" y="5920"/>
                  </a:lnTo>
                  <a:lnTo>
                    <a:pt x="2400" y="6720"/>
                  </a:lnTo>
                  <a:lnTo>
                    <a:pt x="4800" y="7680"/>
                  </a:lnTo>
                  <a:lnTo>
                    <a:pt x="4800" y="6880"/>
                  </a:lnTo>
                  <a:close/>
                  <a:moveTo>
                    <a:pt x="4800" y="8480"/>
                  </a:moveTo>
                  <a:lnTo>
                    <a:pt x="2400" y="7520"/>
                  </a:lnTo>
                  <a:lnTo>
                    <a:pt x="2400" y="8320"/>
                  </a:lnTo>
                  <a:lnTo>
                    <a:pt x="4800" y="9280"/>
                  </a:lnTo>
                  <a:lnTo>
                    <a:pt x="4800" y="8480"/>
                  </a:lnTo>
                  <a:close/>
                  <a:moveTo>
                    <a:pt x="10400" y="7520"/>
                  </a:moveTo>
                  <a:lnTo>
                    <a:pt x="8000" y="8480"/>
                  </a:lnTo>
                  <a:lnTo>
                    <a:pt x="8000" y="9280"/>
                  </a:lnTo>
                  <a:lnTo>
                    <a:pt x="10400" y="8321"/>
                  </a:lnTo>
                  <a:lnTo>
                    <a:pt x="10400" y="7520"/>
                  </a:lnTo>
                  <a:close/>
                  <a:moveTo>
                    <a:pt x="10400" y="5920"/>
                  </a:moveTo>
                  <a:lnTo>
                    <a:pt x="8000" y="6880"/>
                  </a:lnTo>
                  <a:lnTo>
                    <a:pt x="8000" y="7680"/>
                  </a:lnTo>
                  <a:lnTo>
                    <a:pt x="10400" y="6720"/>
                  </a:lnTo>
                  <a:lnTo>
                    <a:pt x="10400" y="5920"/>
                  </a:lnTo>
                  <a:close/>
                  <a:moveTo>
                    <a:pt x="10400" y="4320"/>
                  </a:moveTo>
                  <a:lnTo>
                    <a:pt x="8000" y="5280"/>
                  </a:lnTo>
                  <a:lnTo>
                    <a:pt x="8000" y="6080"/>
                  </a:lnTo>
                  <a:lnTo>
                    <a:pt x="10400" y="5120"/>
                  </a:lnTo>
                  <a:lnTo>
                    <a:pt x="10400" y="4320"/>
                  </a:lnTo>
                  <a:close/>
                  <a:moveTo>
                    <a:pt x="10400" y="2720"/>
                  </a:moveTo>
                  <a:lnTo>
                    <a:pt x="8000" y="3680"/>
                  </a:lnTo>
                  <a:lnTo>
                    <a:pt x="8000" y="4480"/>
                  </a:lnTo>
                  <a:lnTo>
                    <a:pt x="10400" y="3520"/>
                  </a:lnTo>
                  <a:lnTo>
                    <a:pt x="10400" y="2720"/>
                  </a:lnTo>
                  <a:close/>
                </a:path>
              </a:pathLst>
            </a:custGeom>
            <a:solidFill>
              <a:srgbClr val="F7D5A7">
                <a:lumMod val="65000"/>
                <a:lumOff val="35000"/>
              </a:srgbClr>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华文细黑" panose="02010600040101010101" charset="-122"/>
                <a:ea typeface="字魂70号-灵悦黑体"/>
                <a:cs typeface="+mn-cs"/>
                <a:sym typeface="华文细黑" panose="02010600040101010101" charset="-122"/>
              </a:endParaRPr>
            </a:p>
          </p:txBody>
        </p:sp>
        <p:cxnSp>
          <p:nvCxnSpPr>
            <p:cNvPr id="10" name="直接连接符 9"/>
            <p:cNvCxnSpPr/>
            <p:nvPr/>
          </p:nvCxnSpPr>
          <p:spPr>
            <a:xfrm>
              <a:off x="321626" y="1041147"/>
              <a:ext cx="2656392" cy="0"/>
            </a:xfrm>
            <a:prstGeom prst="line">
              <a:avLst/>
            </a:prstGeom>
            <a:noFill/>
            <a:ln w="38100" cap="rnd" cmpd="sng" algn="ctr">
              <a:solidFill>
                <a:srgbClr val="F7D5A7">
                  <a:lumMod val="50000"/>
                  <a:lumOff val="50000"/>
                </a:srgbClr>
              </a:solidFill>
              <a:prstDash val="solid"/>
              <a:round/>
            </a:ln>
            <a:effectLst/>
          </p:spPr>
        </p:cxnSp>
        <p:sp>
          <p:nvSpPr>
            <p:cNvPr id="11" name="任意多边形: 形状 10"/>
            <p:cNvSpPr/>
            <p:nvPr/>
          </p:nvSpPr>
          <p:spPr>
            <a:xfrm>
              <a:off x="2978018" y="971673"/>
              <a:ext cx="98830" cy="98830"/>
            </a:xfrm>
            <a:custGeom>
              <a:avLst/>
              <a:gdLst>
                <a:gd name="connsiteX0" fmla="*/ 361345 w 361344"/>
                <a:gd name="connsiteY0" fmla="*/ 180672 h 361344"/>
                <a:gd name="connsiteX1" fmla="*/ 180672 w 361344"/>
                <a:gd name="connsiteY1" fmla="*/ 361345 h 361344"/>
                <a:gd name="connsiteX2" fmla="*/ 0 w 361344"/>
                <a:gd name="connsiteY2" fmla="*/ 180672 h 361344"/>
                <a:gd name="connsiteX3" fmla="*/ 180672 w 361344"/>
                <a:gd name="connsiteY3" fmla="*/ 0 h 361344"/>
                <a:gd name="connsiteX4" fmla="*/ 361345 w 361344"/>
                <a:gd name="connsiteY4" fmla="*/ 180672 h 361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44" h="361344">
                  <a:moveTo>
                    <a:pt x="361345" y="180672"/>
                  </a:moveTo>
                  <a:cubicBezTo>
                    <a:pt x="361345" y="280455"/>
                    <a:pt x="280455" y="361345"/>
                    <a:pt x="180672" y="361345"/>
                  </a:cubicBezTo>
                  <a:cubicBezTo>
                    <a:pt x="80890" y="361345"/>
                    <a:pt x="0" y="280455"/>
                    <a:pt x="0" y="180672"/>
                  </a:cubicBezTo>
                  <a:cubicBezTo>
                    <a:pt x="0" y="80890"/>
                    <a:pt x="80890" y="0"/>
                    <a:pt x="180672" y="0"/>
                  </a:cubicBezTo>
                  <a:cubicBezTo>
                    <a:pt x="280455" y="0"/>
                    <a:pt x="361345" y="80890"/>
                    <a:pt x="361345" y="180672"/>
                  </a:cubicBezTo>
                  <a:close/>
                </a:path>
              </a:pathLst>
            </a:custGeom>
            <a:solidFill>
              <a:srgbClr val="8EC0B9">
                <a:lumMod val="100000"/>
              </a:srgbClr>
            </a:solidFill>
            <a:ln w="79602" cap="rnd">
              <a:solidFill>
                <a:srgbClr val="8EC0B9">
                  <a:lumMod val="100000"/>
                </a:srgbClr>
              </a:solidFill>
              <a:prstDash val="solid"/>
              <a:round/>
            </a:ln>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华文细黑" panose="02010600040101010101" charset="-122"/>
                <a:ea typeface="字魂70号-灵悦黑体"/>
                <a:sym typeface="华文细黑" panose="02010600040101010101" charset="-122"/>
              </a:endParaRPr>
            </a:p>
          </p:txBody>
        </p:sp>
      </p:grpSp>
      <p:pic>
        <p:nvPicPr>
          <p:cNvPr id="13" name="图片 12"/>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extLst>
      <p:ext uri="{BB962C8B-B14F-4D97-AF65-F5344CB8AC3E}">
        <p14:creationId xmlns:p14="http://schemas.microsoft.com/office/powerpoint/2010/main" val="304398818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009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stretch>
            <a:fillRect/>
          </a:stretch>
        </p:blipFill>
        <p:spPr>
          <a:xfrm>
            <a:off x="157265" y="155615"/>
            <a:ext cx="3884747" cy="986250"/>
          </a:xfrm>
          <a:prstGeom prst="rect">
            <a:avLst/>
          </a:prstGeom>
        </p:spPr>
      </p:pic>
      <p:pic>
        <p:nvPicPr>
          <p:cNvPr id="13" name="图片 12"/>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grpSp>
        <p:nvGrpSpPr>
          <p:cNvPr id="3" name="PA-组合 32">
            <a:extLst>
              <a:ext uri="{FF2B5EF4-FFF2-40B4-BE49-F238E27FC236}">
                <a16:creationId xmlns:a16="http://schemas.microsoft.com/office/drawing/2014/main" id="{0D88A576-257F-6EA1-22C8-A962F1613707}"/>
              </a:ext>
            </a:extLst>
          </p:cNvPr>
          <p:cNvGrpSpPr/>
          <p:nvPr userDrawn="1">
            <p:custDataLst>
              <p:tags r:id="rId1"/>
            </p:custDataLst>
          </p:nvPr>
        </p:nvGrpSpPr>
        <p:grpSpPr>
          <a:xfrm>
            <a:off x="98310" y="4651311"/>
            <a:ext cx="2286408" cy="1935047"/>
            <a:chOff x="4408032" y="3635167"/>
            <a:chExt cx="2286408" cy="1935047"/>
          </a:xfrm>
        </p:grpSpPr>
        <p:grpSp>
          <p:nvGrpSpPr>
            <p:cNvPr id="5" name="组合 4">
              <a:extLst>
                <a:ext uri="{FF2B5EF4-FFF2-40B4-BE49-F238E27FC236}">
                  <a16:creationId xmlns:a16="http://schemas.microsoft.com/office/drawing/2014/main" id="{8487D5B5-3F14-6084-260F-50769D2F69C8}"/>
                </a:ext>
              </a:extLst>
            </p:cNvPr>
            <p:cNvGrpSpPr/>
            <p:nvPr/>
          </p:nvGrpSpPr>
          <p:grpSpPr>
            <a:xfrm rot="2593898">
              <a:off x="4910090" y="3937580"/>
              <a:ext cx="1784350" cy="1498600"/>
              <a:chOff x="2800350" y="3108326"/>
              <a:chExt cx="1784350" cy="1498600"/>
            </a:xfrm>
          </p:grpSpPr>
          <p:sp>
            <p:nvSpPr>
              <p:cNvPr id="16" name="PA-íŝļiḍe">
                <a:extLst>
                  <a:ext uri="{FF2B5EF4-FFF2-40B4-BE49-F238E27FC236}">
                    <a16:creationId xmlns:a16="http://schemas.microsoft.com/office/drawing/2014/main" id="{2BA9BE67-E894-1587-DF71-D51EB818D67E}"/>
                  </a:ext>
                </a:extLst>
              </p:cNvPr>
              <p:cNvSpPr/>
              <p:nvPr>
                <p:custDataLst>
                  <p:tags r:id="rId36"/>
                </p:custDataLst>
              </p:nvPr>
            </p:nvSpPr>
            <p:spPr bwMode="auto">
              <a:xfrm>
                <a:off x="2800350" y="3108326"/>
                <a:ext cx="1784350" cy="1498600"/>
              </a:xfrm>
              <a:custGeom>
                <a:avLst/>
                <a:gdLst>
                  <a:gd name="T0" fmla="*/ 189 w 541"/>
                  <a:gd name="T1" fmla="*/ 0 h 454"/>
                  <a:gd name="T2" fmla="*/ 360 w 541"/>
                  <a:gd name="T3" fmla="*/ 454 h 454"/>
                  <a:gd name="T4" fmla="*/ 189 w 541"/>
                  <a:gd name="T5" fmla="*/ 0 h 454"/>
                </a:gdLst>
                <a:ahLst/>
                <a:cxnLst>
                  <a:cxn ang="0">
                    <a:pos x="T0" y="T1"/>
                  </a:cxn>
                  <a:cxn ang="0">
                    <a:pos x="T2" y="T3"/>
                  </a:cxn>
                  <a:cxn ang="0">
                    <a:pos x="T4" y="T5"/>
                  </a:cxn>
                </a:cxnLst>
                <a:rect l="0" t="0" r="r" b="b"/>
                <a:pathLst>
                  <a:path w="541" h="454">
                    <a:moveTo>
                      <a:pt x="189" y="0"/>
                    </a:moveTo>
                    <a:cubicBezTo>
                      <a:pt x="189" y="0"/>
                      <a:pt x="0" y="320"/>
                      <a:pt x="360" y="454"/>
                    </a:cubicBezTo>
                    <a:cubicBezTo>
                      <a:pt x="541" y="115"/>
                      <a:pt x="189" y="0"/>
                      <a:pt x="189" y="0"/>
                    </a:cubicBezTo>
                    <a:close/>
                  </a:path>
                </a:pathLst>
              </a:custGeom>
              <a:solidFill>
                <a:srgbClr val="FBD1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PA-iṡḻiḓe">
                <a:extLst>
                  <a:ext uri="{FF2B5EF4-FFF2-40B4-BE49-F238E27FC236}">
                    <a16:creationId xmlns:a16="http://schemas.microsoft.com/office/drawing/2014/main" id="{4997B91A-5826-9BF1-D0FF-7DCF618EAC5F}"/>
                  </a:ext>
                </a:extLst>
              </p:cNvPr>
              <p:cNvSpPr/>
              <p:nvPr>
                <p:custDataLst>
                  <p:tags r:id="rId37"/>
                </p:custDataLst>
              </p:nvPr>
            </p:nvSpPr>
            <p:spPr bwMode="auto">
              <a:xfrm>
                <a:off x="3278188" y="3144838"/>
                <a:ext cx="725488" cy="1316038"/>
              </a:xfrm>
              <a:custGeom>
                <a:avLst/>
                <a:gdLst>
                  <a:gd name="T0" fmla="*/ 216 w 220"/>
                  <a:gd name="T1" fmla="*/ 121 h 399"/>
                  <a:gd name="T2" fmla="*/ 182 w 220"/>
                  <a:gd name="T3" fmla="*/ 195 h 399"/>
                  <a:gd name="T4" fmla="*/ 158 w 220"/>
                  <a:gd name="T5" fmla="*/ 246 h 399"/>
                  <a:gd name="T6" fmla="*/ 151 w 220"/>
                  <a:gd name="T7" fmla="*/ 264 h 399"/>
                  <a:gd name="T8" fmla="*/ 150 w 220"/>
                  <a:gd name="T9" fmla="*/ 265 h 399"/>
                  <a:gd name="T10" fmla="*/ 97 w 220"/>
                  <a:gd name="T11" fmla="*/ 124 h 399"/>
                  <a:gd name="T12" fmla="*/ 134 w 220"/>
                  <a:gd name="T13" fmla="*/ 43 h 399"/>
                  <a:gd name="T14" fmla="*/ 130 w 220"/>
                  <a:gd name="T15" fmla="*/ 42 h 399"/>
                  <a:gd name="T16" fmla="*/ 95 w 220"/>
                  <a:gd name="T17" fmla="*/ 118 h 399"/>
                  <a:gd name="T18" fmla="*/ 50 w 220"/>
                  <a:gd name="T19" fmla="*/ 0 h 399"/>
                  <a:gd name="T20" fmla="*/ 46 w 220"/>
                  <a:gd name="T21" fmla="*/ 1 h 399"/>
                  <a:gd name="T22" fmla="*/ 116 w 220"/>
                  <a:gd name="T23" fmla="*/ 186 h 399"/>
                  <a:gd name="T24" fmla="*/ 2 w 220"/>
                  <a:gd name="T25" fmla="*/ 135 h 399"/>
                  <a:gd name="T26" fmla="*/ 0 w 220"/>
                  <a:gd name="T27" fmla="*/ 139 h 399"/>
                  <a:gd name="T28" fmla="*/ 118 w 220"/>
                  <a:gd name="T29" fmla="*/ 192 h 399"/>
                  <a:gd name="T30" fmla="*/ 164 w 220"/>
                  <a:gd name="T31" fmla="*/ 314 h 399"/>
                  <a:gd name="T32" fmla="*/ 44 w 220"/>
                  <a:gd name="T33" fmla="*/ 281 h 399"/>
                  <a:gd name="T34" fmla="*/ 42 w 220"/>
                  <a:gd name="T35" fmla="*/ 286 h 399"/>
                  <a:gd name="T36" fmla="*/ 166 w 220"/>
                  <a:gd name="T37" fmla="*/ 319 h 399"/>
                  <a:gd name="T38" fmla="*/ 196 w 220"/>
                  <a:gd name="T39" fmla="*/ 399 h 399"/>
                  <a:gd name="T40" fmla="*/ 200 w 220"/>
                  <a:gd name="T41" fmla="*/ 398 h 399"/>
                  <a:gd name="T42" fmla="*/ 153 w 220"/>
                  <a:gd name="T43" fmla="*/ 271 h 399"/>
                  <a:gd name="T44" fmla="*/ 154 w 220"/>
                  <a:gd name="T45" fmla="*/ 269 h 399"/>
                  <a:gd name="T46" fmla="*/ 190 w 220"/>
                  <a:gd name="T47" fmla="*/ 187 h 399"/>
                  <a:gd name="T48" fmla="*/ 211 w 220"/>
                  <a:gd name="T49" fmla="*/ 142 h 399"/>
                  <a:gd name="T50" fmla="*/ 218 w 220"/>
                  <a:gd name="T51" fmla="*/ 128 h 399"/>
                  <a:gd name="T52" fmla="*/ 220 w 220"/>
                  <a:gd name="T53" fmla="*/ 123 h 399"/>
                  <a:gd name="T54" fmla="*/ 216 w 220"/>
                  <a:gd name="T55" fmla="*/ 12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0" h="399">
                    <a:moveTo>
                      <a:pt x="216" y="121"/>
                    </a:moveTo>
                    <a:cubicBezTo>
                      <a:pt x="216" y="121"/>
                      <a:pt x="199" y="158"/>
                      <a:pt x="182" y="195"/>
                    </a:cubicBezTo>
                    <a:cubicBezTo>
                      <a:pt x="173" y="213"/>
                      <a:pt x="165" y="232"/>
                      <a:pt x="158" y="246"/>
                    </a:cubicBezTo>
                    <a:cubicBezTo>
                      <a:pt x="155" y="253"/>
                      <a:pt x="153" y="259"/>
                      <a:pt x="151" y="264"/>
                    </a:cubicBezTo>
                    <a:cubicBezTo>
                      <a:pt x="151" y="264"/>
                      <a:pt x="150" y="264"/>
                      <a:pt x="150" y="265"/>
                    </a:cubicBezTo>
                    <a:cubicBezTo>
                      <a:pt x="97" y="124"/>
                      <a:pt x="97" y="124"/>
                      <a:pt x="97" y="124"/>
                    </a:cubicBezTo>
                    <a:cubicBezTo>
                      <a:pt x="134" y="43"/>
                      <a:pt x="134" y="43"/>
                      <a:pt x="134" y="43"/>
                    </a:cubicBezTo>
                    <a:cubicBezTo>
                      <a:pt x="130" y="42"/>
                      <a:pt x="130" y="42"/>
                      <a:pt x="130" y="42"/>
                    </a:cubicBezTo>
                    <a:cubicBezTo>
                      <a:pt x="95" y="118"/>
                      <a:pt x="95" y="118"/>
                      <a:pt x="95" y="118"/>
                    </a:cubicBezTo>
                    <a:cubicBezTo>
                      <a:pt x="50" y="0"/>
                      <a:pt x="50" y="0"/>
                      <a:pt x="50" y="0"/>
                    </a:cubicBezTo>
                    <a:cubicBezTo>
                      <a:pt x="46" y="1"/>
                      <a:pt x="46" y="1"/>
                      <a:pt x="46" y="1"/>
                    </a:cubicBezTo>
                    <a:cubicBezTo>
                      <a:pt x="116" y="186"/>
                      <a:pt x="116" y="186"/>
                      <a:pt x="116" y="186"/>
                    </a:cubicBezTo>
                    <a:cubicBezTo>
                      <a:pt x="2" y="135"/>
                      <a:pt x="2" y="135"/>
                      <a:pt x="2" y="135"/>
                    </a:cubicBezTo>
                    <a:cubicBezTo>
                      <a:pt x="0" y="139"/>
                      <a:pt x="0" y="139"/>
                      <a:pt x="0" y="139"/>
                    </a:cubicBezTo>
                    <a:cubicBezTo>
                      <a:pt x="118" y="192"/>
                      <a:pt x="118" y="192"/>
                      <a:pt x="118" y="192"/>
                    </a:cubicBezTo>
                    <a:cubicBezTo>
                      <a:pt x="164" y="314"/>
                      <a:pt x="164" y="314"/>
                      <a:pt x="164" y="314"/>
                    </a:cubicBezTo>
                    <a:cubicBezTo>
                      <a:pt x="44" y="281"/>
                      <a:pt x="44" y="281"/>
                      <a:pt x="44" y="281"/>
                    </a:cubicBezTo>
                    <a:cubicBezTo>
                      <a:pt x="42" y="286"/>
                      <a:pt x="42" y="286"/>
                      <a:pt x="42" y="286"/>
                    </a:cubicBezTo>
                    <a:cubicBezTo>
                      <a:pt x="166" y="319"/>
                      <a:pt x="166" y="319"/>
                      <a:pt x="166" y="319"/>
                    </a:cubicBezTo>
                    <a:cubicBezTo>
                      <a:pt x="196" y="399"/>
                      <a:pt x="196" y="399"/>
                      <a:pt x="196" y="399"/>
                    </a:cubicBezTo>
                    <a:cubicBezTo>
                      <a:pt x="200" y="398"/>
                      <a:pt x="200" y="398"/>
                      <a:pt x="200" y="398"/>
                    </a:cubicBezTo>
                    <a:cubicBezTo>
                      <a:pt x="153" y="271"/>
                      <a:pt x="153" y="271"/>
                      <a:pt x="153" y="271"/>
                    </a:cubicBezTo>
                    <a:cubicBezTo>
                      <a:pt x="153" y="271"/>
                      <a:pt x="153" y="270"/>
                      <a:pt x="154" y="269"/>
                    </a:cubicBezTo>
                    <a:cubicBezTo>
                      <a:pt x="158" y="258"/>
                      <a:pt x="175" y="221"/>
                      <a:pt x="190" y="187"/>
                    </a:cubicBezTo>
                    <a:cubicBezTo>
                      <a:pt x="198" y="170"/>
                      <a:pt x="205" y="154"/>
                      <a:pt x="211" y="142"/>
                    </a:cubicBezTo>
                    <a:cubicBezTo>
                      <a:pt x="214" y="136"/>
                      <a:pt x="216" y="131"/>
                      <a:pt x="218" y="128"/>
                    </a:cubicBezTo>
                    <a:cubicBezTo>
                      <a:pt x="219" y="125"/>
                      <a:pt x="220" y="123"/>
                      <a:pt x="220" y="123"/>
                    </a:cubicBezTo>
                    <a:lnTo>
                      <a:pt x="216"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 name="组合 5">
              <a:extLst>
                <a:ext uri="{FF2B5EF4-FFF2-40B4-BE49-F238E27FC236}">
                  <a16:creationId xmlns:a16="http://schemas.microsoft.com/office/drawing/2014/main" id="{52C285EE-378A-ED70-107F-6E2C55F12A85}"/>
                </a:ext>
              </a:extLst>
            </p:cNvPr>
            <p:cNvGrpSpPr/>
            <p:nvPr/>
          </p:nvGrpSpPr>
          <p:grpSpPr>
            <a:xfrm>
              <a:off x="4408032" y="4199656"/>
              <a:ext cx="1487488" cy="1370558"/>
              <a:chOff x="3040576" y="4035426"/>
              <a:chExt cx="1487488" cy="1370558"/>
            </a:xfrm>
          </p:grpSpPr>
          <p:sp>
            <p:nvSpPr>
              <p:cNvPr id="13" name="PA-iṩļîḓè">
                <a:extLst>
                  <a:ext uri="{FF2B5EF4-FFF2-40B4-BE49-F238E27FC236}">
                    <a16:creationId xmlns:a16="http://schemas.microsoft.com/office/drawing/2014/main" id="{67DC662C-D438-894D-412C-EC04F768C4CA}"/>
                  </a:ext>
                </a:extLst>
              </p:cNvPr>
              <p:cNvSpPr/>
              <p:nvPr>
                <p:custDataLst>
                  <p:tags r:id="rId33"/>
                </p:custDataLst>
              </p:nvPr>
            </p:nvSpPr>
            <p:spPr bwMode="auto">
              <a:xfrm>
                <a:off x="4027488" y="4910138"/>
                <a:ext cx="12700" cy="3175"/>
              </a:xfrm>
              <a:custGeom>
                <a:avLst/>
                <a:gdLst>
                  <a:gd name="T0" fmla="*/ 4 w 4"/>
                  <a:gd name="T1" fmla="*/ 0 h 1"/>
                  <a:gd name="T2" fmla="*/ 4 w 4"/>
                  <a:gd name="T3" fmla="*/ 1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cubicBezTo>
                      <a:pt x="4" y="1"/>
                      <a:pt x="4" y="1"/>
                      <a:pt x="4" y="1"/>
                    </a:cubicBezTo>
                    <a:cubicBezTo>
                      <a:pt x="0" y="1"/>
                      <a:pt x="0" y="1"/>
                      <a:pt x="0" y="1"/>
                    </a:cubicBezTo>
                    <a:cubicBezTo>
                      <a:pt x="1" y="1"/>
                      <a:pt x="3" y="0"/>
                      <a:pt x="4" y="0"/>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PA-iSḷïḍe">
                <a:extLst>
                  <a:ext uri="{FF2B5EF4-FFF2-40B4-BE49-F238E27FC236}">
                    <a16:creationId xmlns:a16="http://schemas.microsoft.com/office/drawing/2014/main" id="{3726C7D9-5A81-3044-A69B-EF59DC83B837}"/>
                  </a:ext>
                </a:extLst>
              </p:cNvPr>
              <p:cNvSpPr/>
              <p:nvPr>
                <p:custDataLst>
                  <p:tags r:id="rId34"/>
                </p:custDataLst>
              </p:nvPr>
            </p:nvSpPr>
            <p:spPr bwMode="auto">
              <a:xfrm>
                <a:off x="3040576" y="4159796"/>
                <a:ext cx="1487488" cy="1246188"/>
              </a:xfrm>
              <a:custGeom>
                <a:avLst/>
                <a:gdLst>
                  <a:gd name="T0" fmla="*/ 80 w 451"/>
                  <a:gd name="T1" fmla="*/ 0 h 378"/>
                  <a:gd name="T2" fmla="*/ 384 w 451"/>
                  <a:gd name="T3" fmla="*/ 378 h 378"/>
                  <a:gd name="T4" fmla="*/ 80 w 451"/>
                  <a:gd name="T5" fmla="*/ 0 h 378"/>
                </a:gdLst>
                <a:ahLst/>
                <a:cxnLst>
                  <a:cxn ang="0">
                    <a:pos x="T0" y="T1"/>
                  </a:cxn>
                  <a:cxn ang="0">
                    <a:pos x="T2" y="T3"/>
                  </a:cxn>
                  <a:cxn ang="0">
                    <a:pos x="T4" y="T5"/>
                  </a:cxn>
                </a:cxnLst>
                <a:rect l="0" t="0" r="r" b="b"/>
                <a:pathLst>
                  <a:path w="451" h="378">
                    <a:moveTo>
                      <a:pt x="80" y="0"/>
                    </a:moveTo>
                    <a:cubicBezTo>
                      <a:pt x="80" y="0"/>
                      <a:pt x="451" y="0"/>
                      <a:pt x="384" y="378"/>
                    </a:cubicBezTo>
                    <a:cubicBezTo>
                      <a:pt x="0" y="362"/>
                      <a:pt x="80" y="0"/>
                      <a:pt x="80" y="0"/>
                    </a:cubicBezTo>
                    <a:close/>
                  </a:path>
                </a:pathLst>
              </a:custGeom>
              <a:solidFill>
                <a:srgbClr val="606B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5" name="PA-ïşḷïḍê">
                <a:extLst>
                  <a:ext uri="{FF2B5EF4-FFF2-40B4-BE49-F238E27FC236}">
                    <a16:creationId xmlns:a16="http://schemas.microsoft.com/office/drawing/2014/main" id="{78ABBD76-7E41-D838-38E6-19A1BCF6CC0C}"/>
                  </a:ext>
                </a:extLst>
              </p:cNvPr>
              <p:cNvSpPr/>
              <p:nvPr>
                <p:custDataLst>
                  <p:tags r:id="rId35"/>
                </p:custDataLst>
              </p:nvPr>
            </p:nvSpPr>
            <p:spPr bwMode="auto">
              <a:xfrm>
                <a:off x="3348038" y="4035426"/>
                <a:ext cx="906463" cy="1101725"/>
              </a:xfrm>
              <a:custGeom>
                <a:avLst/>
                <a:gdLst>
                  <a:gd name="T0" fmla="*/ 25 w 275"/>
                  <a:gd name="T1" fmla="*/ 207 h 334"/>
                  <a:gd name="T2" fmla="*/ 106 w 275"/>
                  <a:gd name="T3" fmla="*/ 215 h 334"/>
                  <a:gd name="T4" fmla="*/ 162 w 275"/>
                  <a:gd name="T5" fmla="*/ 221 h 334"/>
                  <a:gd name="T6" fmla="*/ 181 w 275"/>
                  <a:gd name="T7" fmla="*/ 224 h 334"/>
                  <a:gd name="T8" fmla="*/ 182 w 275"/>
                  <a:gd name="T9" fmla="*/ 224 h 334"/>
                  <a:gd name="T10" fmla="*/ 88 w 275"/>
                  <a:gd name="T11" fmla="*/ 107 h 334"/>
                  <a:gd name="T12" fmla="*/ 0 w 275"/>
                  <a:gd name="T13" fmla="*/ 97 h 334"/>
                  <a:gd name="T14" fmla="*/ 0 w 275"/>
                  <a:gd name="T15" fmla="*/ 92 h 334"/>
                  <a:gd name="T16" fmla="*/ 84 w 275"/>
                  <a:gd name="T17" fmla="*/ 102 h 334"/>
                  <a:gd name="T18" fmla="*/ 5 w 275"/>
                  <a:gd name="T19" fmla="*/ 3 h 334"/>
                  <a:gd name="T20" fmla="*/ 8 w 275"/>
                  <a:gd name="T21" fmla="*/ 0 h 334"/>
                  <a:gd name="T22" fmla="*/ 132 w 275"/>
                  <a:gd name="T23" fmla="*/ 154 h 334"/>
                  <a:gd name="T24" fmla="*/ 146 w 275"/>
                  <a:gd name="T25" fmla="*/ 30 h 334"/>
                  <a:gd name="T26" fmla="*/ 150 w 275"/>
                  <a:gd name="T27" fmla="*/ 31 h 334"/>
                  <a:gd name="T28" fmla="*/ 136 w 275"/>
                  <a:gd name="T29" fmla="*/ 159 h 334"/>
                  <a:gd name="T30" fmla="*/ 217 w 275"/>
                  <a:gd name="T31" fmla="*/ 260 h 334"/>
                  <a:gd name="T32" fmla="*/ 250 w 275"/>
                  <a:gd name="T33" fmla="*/ 140 h 334"/>
                  <a:gd name="T34" fmla="*/ 255 w 275"/>
                  <a:gd name="T35" fmla="*/ 142 h 334"/>
                  <a:gd name="T36" fmla="*/ 221 w 275"/>
                  <a:gd name="T37" fmla="*/ 265 h 334"/>
                  <a:gd name="T38" fmla="*/ 275 w 275"/>
                  <a:gd name="T39" fmla="*/ 332 h 334"/>
                  <a:gd name="T40" fmla="*/ 271 w 275"/>
                  <a:gd name="T41" fmla="*/ 334 h 334"/>
                  <a:gd name="T42" fmla="*/ 187 w 275"/>
                  <a:gd name="T43" fmla="*/ 229 h 334"/>
                  <a:gd name="T44" fmla="*/ 184 w 275"/>
                  <a:gd name="T45" fmla="*/ 229 h 334"/>
                  <a:gd name="T46" fmla="*/ 95 w 275"/>
                  <a:gd name="T47" fmla="*/ 219 h 334"/>
                  <a:gd name="T48" fmla="*/ 46 w 275"/>
                  <a:gd name="T49" fmla="*/ 214 h 334"/>
                  <a:gd name="T50" fmla="*/ 30 w 275"/>
                  <a:gd name="T51" fmla="*/ 212 h 334"/>
                  <a:gd name="T52" fmla="*/ 24 w 275"/>
                  <a:gd name="T53" fmla="*/ 212 h 334"/>
                  <a:gd name="T54" fmla="*/ 25 w 275"/>
                  <a:gd name="T55" fmla="*/ 20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334">
                    <a:moveTo>
                      <a:pt x="25" y="207"/>
                    </a:moveTo>
                    <a:cubicBezTo>
                      <a:pt x="25" y="207"/>
                      <a:pt x="65" y="211"/>
                      <a:pt x="106" y="215"/>
                    </a:cubicBezTo>
                    <a:cubicBezTo>
                      <a:pt x="126" y="217"/>
                      <a:pt x="147" y="220"/>
                      <a:pt x="162" y="221"/>
                    </a:cubicBezTo>
                    <a:cubicBezTo>
                      <a:pt x="170" y="222"/>
                      <a:pt x="176" y="223"/>
                      <a:pt x="181" y="224"/>
                    </a:cubicBezTo>
                    <a:cubicBezTo>
                      <a:pt x="181" y="224"/>
                      <a:pt x="182" y="224"/>
                      <a:pt x="182" y="224"/>
                    </a:cubicBezTo>
                    <a:cubicBezTo>
                      <a:pt x="88" y="107"/>
                      <a:pt x="88" y="107"/>
                      <a:pt x="88" y="107"/>
                    </a:cubicBezTo>
                    <a:cubicBezTo>
                      <a:pt x="0" y="97"/>
                      <a:pt x="0" y="97"/>
                      <a:pt x="0" y="97"/>
                    </a:cubicBezTo>
                    <a:cubicBezTo>
                      <a:pt x="0" y="92"/>
                      <a:pt x="0" y="92"/>
                      <a:pt x="0" y="92"/>
                    </a:cubicBezTo>
                    <a:cubicBezTo>
                      <a:pt x="84" y="102"/>
                      <a:pt x="84" y="102"/>
                      <a:pt x="84" y="102"/>
                    </a:cubicBezTo>
                    <a:cubicBezTo>
                      <a:pt x="5" y="3"/>
                      <a:pt x="5" y="3"/>
                      <a:pt x="5" y="3"/>
                    </a:cubicBezTo>
                    <a:cubicBezTo>
                      <a:pt x="8" y="0"/>
                      <a:pt x="8" y="0"/>
                      <a:pt x="8" y="0"/>
                    </a:cubicBezTo>
                    <a:cubicBezTo>
                      <a:pt x="132" y="154"/>
                      <a:pt x="132" y="154"/>
                      <a:pt x="132" y="154"/>
                    </a:cubicBezTo>
                    <a:cubicBezTo>
                      <a:pt x="146" y="30"/>
                      <a:pt x="146" y="30"/>
                      <a:pt x="146" y="30"/>
                    </a:cubicBezTo>
                    <a:cubicBezTo>
                      <a:pt x="150" y="31"/>
                      <a:pt x="150" y="31"/>
                      <a:pt x="150" y="31"/>
                    </a:cubicBezTo>
                    <a:cubicBezTo>
                      <a:pt x="136" y="159"/>
                      <a:pt x="136" y="159"/>
                      <a:pt x="136" y="159"/>
                    </a:cubicBezTo>
                    <a:cubicBezTo>
                      <a:pt x="217" y="260"/>
                      <a:pt x="217" y="260"/>
                      <a:pt x="217" y="260"/>
                    </a:cubicBezTo>
                    <a:cubicBezTo>
                      <a:pt x="250" y="140"/>
                      <a:pt x="250" y="140"/>
                      <a:pt x="250" y="140"/>
                    </a:cubicBezTo>
                    <a:cubicBezTo>
                      <a:pt x="255" y="142"/>
                      <a:pt x="255" y="142"/>
                      <a:pt x="255" y="142"/>
                    </a:cubicBezTo>
                    <a:cubicBezTo>
                      <a:pt x="221" y="265"/>
                      <a:pt x="221" y="265"/>
                      <a:pt x="221" y="265"/>
                    </a:cubicBezTo>
                    <a:cubicBezTo>
                      <a:pt x="275" y="332"/>
                      <a:pt x="275" y="332"/>
                      <a:pt x="275" y="332"/>
                    </a:cubicBezTo>
                    <a:cubicBezTo>
                      <a:pt x="271" y="334"/>
                      <a:pt x="271" y="334"/>
                      <a:pt x="271" y="334"/>
                    </a:cubicBezTo>
                    <a:cubicBezTo>
                      <a:pt x="187" y="229"/>
                      <a:pt x="187" y="229"/>
                      <a:pt x="187" y="229"/>
                    </a:cubicBezTo>
                    <a:cubicBezTo>
                      <a:pt x="186" y="229"/>
                      <a:pt x="185" y="229"/>
                      <a:pt x="184" y="229"/>
                    </a:cubicBezTo>
                    <a:cubicBezTo>
                      <a:pt x="172" y="227"/>
                      <a:pt x="132" y="223"/>
                      <a:pt x="95" y="219"/>
                    </a:cubicBezTo>
                    <a:cubicBezTo>
                      <a:pt x="77" y="217"/>
                      <a:pt x="59" y="215"/>
                      <a:pt x="46" y="214"/>
                    </a:cubicBezTo>
                    <a:cubicBezTo>
                      <a:pt x="39" y="213"/>
                      <a:pt x="34" y="213"/>
                      <a:pt x="30" y="212"/>
                    </a:cubicBezTo>
                    <a:cubicBezTo>
                      <a:pt x="26" y="212"/>
                      <a:pt x="24" y="212"/>
                      <a:pt x="24" y="212"/>
                    </a:cubicBezTo>
                    <a:lnTo>
                      <a:pt x="25" y="2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7" name="组合 6">
              <a:extLst>
                <a:ext uri="{FF2B5EF4-FFF2-40B4-BE49-F238E27FC236}">
                  <a16:creationId xmlns:a16="http://schemas.microsoft.com/office/drawing/2014/main" id="{9AB79D51-7665-4B3B-92B8-31C2805060F0}"/>
                </a:ext>
              </a:extLst>
            </p:cNvPr>
            <p:cNvGrpSpPr/>
            <p:nvPr/>
          </p:nvGrpSpPr>
          <p:grpSpPr>
            <a:xfrm rot="521905">
              <a:off x="4697770" y="3803334"/>
              <a:ext cx="1131888" cy="957089"/>
              <a:chOff x="2747369" y="2570337"/>
              <a:chExt cx="1131888" cy="957089"/>
            </a:xfrm>
          </p:grpSpPr>
          <p:sp>
            <p:nvSpPr>
              <p:cNvPr id="11" name="PA-işḻidê">
                <a:extLst>
                  <a:ext uri="{FF2B5EF4-FFF2-40B4-BE49-F238E27FC236}">
                    <a16:creationId xmlns:a16="http://schemas.microsoft.com/office/drawing/2014/main" id="{4A39FE4D-E9FE-63C8-0BC4-600971DF05FF}"/>
                  </a:ext>
                </a:extLst>
              </p:cNvPr>
              <p:cNvSpPr/>
              <p:nvPr>
                <p:custDataLst>
                  <p:tags r:id="rId31"/>
                </p:custDataLst>
              </p:nvPr>
            </p:nvSpPr>
            <p:spPr bwMode="auto">
              <a:xfrm>
                <a:off x="2747369" y="2570337"/>
                <a:ext cx="1131888" cy="946150"/>
              </a:xfrm>
              <a:custGeom>
                <a:avLst/>
                <a:gdLst>
                  <a:gd name="T0" fmla="*/ 67 w 343"/>
                  <a:gd name="T1" fmla="*/ 0 h 287"/>
                  <a:gd name="T2" fmla="*/ 286 w 343"/>
                  <a:gd name="T3" fmla="*/ 287 h 287"/>
                  <a:gd name="T4" fmla="*/ 67 w 343"/>
                  <a:gd name="T5" fmla="*/ 0 h 287"/>
                </a:gdLst>
                <a:ahLst/>
                <a:cxnLst>
                  <a:cxn ang="0">
                    <a:pos x="T0" y="T1"/>
                  </a:cxn>
                  <a:cxn ang="0">
                    <a:pos x="T2" y="T3"/>
                  </a:cxn>
                  <a:cxn ang="0">
                    <a:pos x="T4" y="T5"/>
                  </a:cxn>
                </a:cxnLst>
                <a:rect l="0" t="0" r="r" b="b"/>
                <a:pathLst>
                  <a:path w="343" h="287">
                    <a:moveTo>
                      <a:pt x="67" y="0"/>
                    </a:moveTo>
                    <a:cubicBezTo>
                      <a:pt x="67" y="0"/>
                      <a:pt x="0" y="268"/>
                      <a:pt x="286" y="287"/>
                    </a:cubicBezTo>
                    <a:cubicBezTo>
                      <a:pt x="343" y="7"/>
                      <a:pt x="67" y="0"/>
                      <a:pt x="67" y="0"/>
                    </a:cubicBezTo>
                    <a:close/>
                  </a:path>
                </a:pathLst>
              </a:custGeom>
              <a:solidFill>
                <a:srgbClr val="B1B2F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PA-íṥļïḓè">
                <a:extLst>
                  <a:ext uri="{FF2B5EF4-FFF2-40B4-BE49-F238E27FC236}">
                    <a16:creationId xmlns:a16="http://schemas.microsoft.com/office/drawing/2014/main" id="{D386218E-6DC0-7029-22A2-7635437D1981}"/>
                  </a:ext>
                </a:extLst>
              </p:cNvPr>
              <p:cNvSpPr/>
              <p:nvPr>
                <p:custDataLst>
                  <p:tags r:id="rId32"/>
                </p:custDataLst>
              </p:nvPr>
            </p:nvSpPr>
            <p:spPr bwMode="auto">
              <a:xfrm>
                <a:off x="3084513" y="2690813"/>
                <a:ext cx="649288" cy="836613"/>
              </a:xfrm>
              <a:custGeom>
                <a:avLst/>
                <a:gdLst>
                  <a:gd name="T0" fmla="*/ 150 w 197"/>
                  <a:gd name="T1" fmla="*/ 51 h 254"/>
                  <a:gd name="T2" fmla="*/ 141 w 197"/>
                  <a:gd name="T3" fmla="*/ 111 h 254"/>
                  <a:gd name="T4" fmla="*/ 135 w 197"/>
                  <a:gd name="T5" fmla="*/ 153 h 254"/>
                  <a:gd name="T6" fmla="*/ 134 w 197"/>
                  <a:gd name="T7" fmla="*/ 167 h 254"/>
                  <a:gd name="T8" fmla="*/ 133 w 197"/>
                  <a:gd name="T9" fmla="*/ 168 h 254"/>
                  <a:gd name="T10" fmla="*/ 66 w 197"/>
                  <a:gd name="T11" fmla="*/ 79 h 254"/>
                  <a:gd name="T12" fmla="*/ 75 w 197"/>
                  <a:gd name="T13" fmla="*/ 13 h 254"/>
                  <a:gd name="T14" fmla="*/ 71 w 197"/>
                  <a:gd name="T15" fmla="*/ 13 h 254"/>
                  <a:gd name="T16" fmla="*/ 63 w 197"/>
                  <a:gd name="T17" fmla="*/ 75 h 254"/>
                  <a:gd name="T18" fmla="*/ 6 w 197"/>
                  <a:gd name="T19" fmla="*/ 0 h 254"/>
                  <a:gd name="T20" fmla="*/ 3 w 197"/>
                  <a:gd name="T21" fmla="*/ 2 h 254"/>
                  <a:gd name="T22" fmla="*/ 92 w 197"/>
                  <a:gd name="T23" fmla="*/ 119 h 254"/>
                  <a:gd name="T24" fmla="*/ 0 w 197"/>
                  <a:gd name="T25" fmla="*/ 107 h 254"/>
                  <a:gd name="T26" fmla="*/ 0 w 197"/>
                  <a:gd name="T27" fmla="*/ 110 h 254"/>
                  <a:gd name="T28" fmla="*/ 95 w 197"/>
                  <a:gd name="T29" fmla="*/ 123 h 254"/>
                  <a:gd name="T30" fmla="*/ 153 w 197"/>
                  <a:gd name="T31" fmla="*/ 200 h 254"/>
                  <a:gd name="T32" fmla="*/ 61 w 197"/>
                  <a:gd name="T33" fmla="*/ 202 h 254"/>
                  <a:gd name="T34" fmla="*/ 61 w 197"/>
                  <a:gd name="T35" fmla="*/ 205 h 254"/>
                  <a:gd name="T36" fmla="*/ 156 w 197"/>
                  <a:gd name="T37" fmla="*/ 203 h 254"/>
                  <a:gd name="T38" fmla="*/ 195 w 197"/>
                  <a:gd name="T39" fmla="*/ 254 h 254"/>
                  <a:gd name="T40" fmla="*/ 197 w 197"/>
                  <a:gd name="T41" fmla="*/ 252 h 254"/>
                  <a:gd name="T42" fmla="*/ 137 w 197"/>
                  <a:gd name="T43" fmla="*/ 172 h 254"/>
                  <a:gd name="T44" fmla="*/ 137 w 197"/>
                  <a:gd name="T45" fmla="*/ 170 h 254"/>
                  <a:gd name="T46" fmla="*/ 145 w 197"/>
                  <a:gd name="T47" fmla="*/ 104 h 254"/>
                  <a:gd name="T48" fmla="*/ 151 w 197"/>
                  <a:gd name="T49" fmla="*/ 67 h 254"/>
                  <a:gd name="T50" fmla="*/ 152 w 197"/>
                  <a:gd name="T51" fmla="*/ 56 h 254"/>
                  <a:gd name="T52" fmla="*/ 153 w 197"/>
                  <a:gd name="T53" fmla="*/ 51 h 254"/>
                  <a:gd name="T54" fmla="*/ 150 w 197"/>
                  <a:gd name="T55" fmla="*/ 5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7" h="254">
                    <a:moveTo>
                      <a:pt x="150" y="51"/>
                    </a:moveTo>
                    <a:cubicBezTo>
                      <a:pt x="150" y="51"/>
                      <a:pt x="145" y="81"/>
                      <a:pt x="141" y="111"/>
                    </a:cubicBezTo>
                    <a:cubicBezTo>
                      <a:pt x="139" y="126"/>
                      <a:pt x="137" y="141"/>
                      <a:pt x="135" y="153"/>
                    </a:cubicBezTo>
                    <a:cubicBezTo>
                      <a:pt x="135" y="158"/>
                      <a:pt x="134" y="163"/>
                      <a:pt x="134" y="167"/>
                    </a:cubicBezTo>
                    <a:cubicBezTo>
                      <a:pt x="133" y="167"/>
                      <a:pt x="133" y="167"/>
                      <a:pt x="133" y="168"/>
                    </a:cubicBezTo>
                    <a:cubicBezTo>
                      <a:pt x="66" y="79"/>
                      <a:pt x="66" y="79"/>
                      <a:pt x="66" y="79"/>
                    </a:cubicBezTo>
                    <a:cubicBezTo>
                      <a:pt x="75" y="13"/>
                      <a:pt x="75" y="13"/>
                      <a:pt x="75" y="13"/>
                    </a:cubicBezTo>
                    <a:cubicBezTo>
                      <a:pt x="71" y="13"/>
                      <a:pt x="71" y="13"/>
                      <a:pt x="71" y="13"/>
                    </a:cubicBezTo>
                    <a:cubicBezTo>
                      <a:pt x="63" y="75"/>
                      <a:pt x="63" y="75"/>
                      <a:pt x="63" y="75"/>
                    </a:cubicBezTo>
                    <a:cubicBezTo>
                      <a:pt x="6" y="0"/>
                      <a:pt x="6" y="0"/>
                      <a:pt x="6" y="0"/>
                    </a:cubicBezTo>
                    <a:cubicBezTo>
                      <a:pt x="3" y="2"/>
                      <a:pt x="3" y="2"/>
                      <a:pt x="3" y="2"/>
                    </a:cubicBezTo>
                    <a:cubicBezTo>
                      <a:pt x="92" y="119"/>
                      <a:pt x="92" y="119"/>
                      <a:pt x="92" y="119"/>
                    </a:cubicBezTo>
                    <a:cubicBezTo>
                      <a:pt x="0" y="107"/>
                      <a:pt x="0" y="107"/>
                      <a:pt x="0" y="107"/>
                    </a:cubicBezTo>
                    <a:cubicBezTo>
                      <a:pt x="0" y="110"/>
                      <a:pt x="0" y="110"/>
                      <a:pt x="0" y="110"/>
                    </a:cubicBezTo>
                    <a:cubicBezTo>
                      <a:pt x="95" y="123"/>
                      <a:pt x="95" y="123"/>
                      <a:pt x="95" y="123"/>
                    </a:cubicBezTo>
                    <a:cubicBezTo>
                      <a:pt x="153" y="200"/>
                      <a:pt x="153" y="200"/>
                      <a:pt x="153" y="200"/>
                    </a:cubicBezTo>
                    <a:cubicBezTo>
                      <a:pt x="61" y="202"/>
                      <a:pt x="61" y="202"/>
                      <a:pt x="61" y="202"/>
                    </a:cubicBezTo>
                    <a:cubicBezTo>
                      <a:pt x="61" y="205"/>
                      <a:pt x="61" y="205"/>
                      <a:pt x="61" y="205"/>
                    </a:cubicBezTo>
                    <a:cubicBezTo>
                      <a:pt x="156" y="203"/>
                      <a:pt x="156" y="203"/>
                      <a:pt x="156" y="203"/>
                    </a:cubicBezTo>
                    <a:cubicBezTo>
                      <a:pt x="195" y="254"/>
                      <a:pt x="195" y="254"/>
                      <a:pt x="195" y="254"/>
                    </a:cubicBezTo>
                    <a:cubicBezTo>
                      <a:pt x="197" y="252"/>
                      <a:pt x="197" y="252"/>
                      <a:pt x="197" y="252"/>
                    </a:cubicBezTo>
                    <a:cubicBezTo>
                      <a:pt x="137" y="172"/>
                      <a:pt x="137" y="172"/>
                      <a:pt x="137" y="172"/>
                    </a:cubicBezTo>
                    <a:cubicBezTo>
                      <a:pt x="137" y="171"/>
                      <a:pt x="137" y="171"/>
                      <a:pt x="137" y="170"/>
                    </a:cubicBezTo>
                    <a:cubicBezTo>
                      <a:pt x="138" y="161"/>
                      <a:pt x="142" y="131"/>
                      <a:pt x="145" y="104"/>
                    </a:cubicBezTo>
                    <a:cubicBezTo>
                      <a:pt x="147" y="90"/>
                      <a:pt x="149" y="77"/>
                      <a:pt x="151" y="67"/>
                    </a:cubicBezTo>
                    <a:cubicBezTo>
                      <a:pt x="151" y="63"/>
                      <a:pt x="152" y="59"/>
                      <a:pt x="152" y="56"/>
                    </a:cubicBezTo>
                    <a:cubicBezTo>
                      <a:pt x="153" y="53"/>
                      <a:pt x="153" y="51"/>
                      <a:pt x="153" y="51"/>
                    </a:cubicBezTo>
                    <a:lnTo>
                      <a:pt x="150"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8" name="组合 7">
              <a:extLst>
                <a:ext uri="{FF2B5EF4-FFF2-40B4-BE49-F238E27FC236}">
                  <a16:creationId xmlns:a16="http://schemas.microsoft.com/office/drawing/2014/main" id="{1A222604-362B-652C-0B6A-2BEDC717DE57}"/>
                </a:ext>
              </a:extLst>
            </p:cNvPr>
            <p:cNvGrpSpPr/>
            <p:nvPr/>
          </p:nvGrpSpPr>
          <p:grpSpPr>
            <a:xfrm rot="15882419">
              <a:off x="5084517" y="3542298"/>
              <a:ext cx="952500" cy="1138238"/>
              <a:chOff x="4519613" y="3784601"/>
              <a:chExt cx="952500" cy="1138238"/>
            </a:xfrm>
          </p:grpSpPr>
          <p:sp>
            <p:nvSpPr>
              <p:cNvPr id="9" name="PA-isľíḍe">
                <a:extLst>
                  <a:ext uri="{FF2B5EF4-FFF2-40B4-BE49-F238E27FC236}">
                    <a16:creationId xmlns:a16="http://schemas.microsoft.com/office/drawing/2014/main" id="{A1379238-3AEC-499C-F037-08143B846608}"/>
                  </a:ext>
                </a:extLst>
              </p:cNvPr>
              <p:cNvSpPr/>
              <p:nvPr>
                <p:custDataLst>
                  <p:tags r:id="rId29"/>
                </p:custDataLst>
              </p:nvPr>
            </p:nvSpPr>
            <p:spPr bwMode="auto">
              <a:xfrm>
                <a:off x="4519613" y="3784601"/>
                <a:ext cx="952500" cy="1138238"/>
              </a:xfrm>
              <a:custGeom>
                <a:avLst/>
                <a:gdLst>
                  <a:gd name="T0" fmla="*/ 289 w 289"/>
                  <a:gd name="T1" fmla="*/ 209 h 345"/>
                  <a:gd name="T2" fmla="*/ 0 w 289"/>
                  <a:gd name="T3" fmla="*/ 132 h 345"/>
                  <a:gd name="T4" fmla="*/ 289 w 289"/>
                  <a:gd name="T5" fmla="*/ 209 h 345"/>
                </a:gdLst>
                <a:ahLst/>
                <a:cxnLst>
                  <a:cxn ang="0">
                    <a:pos x="T0" y="T1"/>
                  </a:cxn>
                  <a:cxn ang="0">
                    <a:pos x="T2" y="T3"/>
                  </a:cxn>
                  <a:cxn ang="0">
                    <a:pos x="T4" y="T5"/>
                  </a:cxn>
                </a:cxnLst>
                <a:rect l="0" t="0" r="r" b="b"/>
                <a:pathLst>
                  <a:path w="289" h="345">
                    <a:moveTo>
                      <a:pt x="289" y="209"/>
                    </a:moveTo>
                    <a:cubicBezTo>
                      <a:pt x="289" y="209"/>
                      <a:pt x="104" y="345"/>
                      <a:pt x="0" y="132"/>
                    </a:cubicBezTo>
                    <a:cubicBezTo>
                      <a:pt x="196" y="0"/>
                      <a:pt x="289" y="209"/>
                      <a:pt x="289" y="209"/>
                    </a:cubicBezTo>
                    <a:close/>
                  </a:path>
                </a:pathLst>
              </a:custGeom>
              <a:solidFill>
                <a:srgbClr val="DFE1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PA-iṩľîḓé">
                <a:extLst>
                  <a:ext uri="{FF2B5EF4-FFF2-40B4-BE49-F238E27FC236}">
                    <a16:creationId xmlns:a16="http://schemas.microsoft.com/office/drawing/2014/main" id="{00C761AE-95C5-0C0F-EBA0-D65E4FC1DF26}"/>
                  </a:ext>
                </a:extLst>
              </p:cNvPr>
              <p:cNvSpPr/>
              <p:nvPr>
                <p:custDataLst>
                  <p:tags r:id="rId30"/>
                </p:custDataLst>
              </p:nvPr>
            </p:nvSpPr>
            <p:spPr bwMode="auto">
              <a:xfrm>
                <a:off x="4611688" y="4144963"/>
                <a:ext cx="838200" cy="447675"/>
              </a:xfrm>
              <a:custGeom>
                <a:avLst/>
                <a:gdLst>
                  <a:gd name="T0" fmla="*/ 169 w 254"/>
                  <a:gd name="T1" fmla="*/ 3 h 136"/>
                  <a:gd name="T2" fmla="*/ 126 w 254"/>
                  <a:gd name="T3" fmla="*/ 28 h 136"/>
                  <a:gd name="T4" fmla="*/ 96 w 254"/>
                  <a:gd name="T5" fmla="*/ 46 h 136"/>
                  <a:gd name="T6" fmla="*/ 86 w 254"/>
                  <a:gd name="T7" fmla="*/ 51 h 136"/>
                  <a:gd name="T8" fmla="*/ 85 w 254"/>
                  <a:gd name="T9" fmla="*/ 52 h 136"/>
                  <a:gd name="T10" fmla="*/ 175 w 254"/>
                  <a:gd name="T11" fmla="*/ 76 h 136"/>
                  <a:gd name="T12" fmla="*/ 222 w 254"/>
                  <a:gd name="T13" fmla="*/ 48 h 136"/>
                  <a:gd name="T14" fmla="*/ 223 w 254"/>
                  <a:gd name="T15" fmla="*/ 51 h 136"/>
                  <a:gd name="T16" fmla="*/ 179 w 254"/>
                  <a:gd name="T17" fmla="*/ 77 h 136"/>
                  <a:gd name="T18" fmla="*/ 254 w 254"/>
                  <a:gd name="T19" fmla="*/ 97 h 136"/>
                  <a:gd name="T20" fmla="*/ 253 w 254"/>
                  <a:gd name="T21" fmla="*/ 100 h 136"/>
                  <a:gd name="T22" fmla="*/ 136 w 254"/>
                  <a:gd name="T23" fmla="*/ 68 h 136"/>
                  <a:gd name="T24" fmla="*/ 174 w 254"/>
                  <a:gd name="T25" fmla="*/ 135 h 136"/>
                  <a:gd name="T26" fmla="*/ 172 w 254"/>
                  <a:gd name="T27" fmla="*/ 136 h 136"/>
                  <a:gd name="T28" fmla="*/ 132 w 254"/>
                  <a:gd name="T29" fmla="*/ 67 h 136"/>
                  <a:gd name="T30" fmla="*/ 54 w 254"/>
                  <a:gd name="T31" fmla="*/ 47 h 136"/>
                  <a:gd name="T32" fmla="*/ 82 w 254"/>
                  <a:gd name="T33" fmla="*/ 118 h 136"/>
                  <a:gd name="T34" fmla="*/ 79 w 254"/>
                  <a:gd name="T35" fmla="*/ 119 h 136"/>
                  <a:gd name="T36" fmla="*/ 51 w 254"/>
                  <a:gd name="T37" fmla="*/ 46 h 136"/>
                  <a:gd name="T38" fmla="*/ 0 w 254"/>
                  <a:gd name="T39" fmla="*/ 32 h 136"/>
                  <a:gd name="T40" fmla="*/ 0 w 254"/>
                  <a:gd name="T41" fmla="*/ 29 h 136"/>
                  <a:gd name="T42" fmla="*/ 81 w 254"/>
                  <a:gd name="T43" fmla="*/ 51 h 136"/>
                  <a:gd name="T44" fmla="*/ 82 w 254"/>
                  <a:gd name="T45" fmla="*/ 50 h 136"/>
                  <a:gd name="T46" fmla="*/ 130 w 254"/>
                  <a:gd name="T47" fmla="*/ 23 h 136"/>
                  <a:gd name="T48" fmla="*/ 156 w 254"/>
                  <a:gd name="T49" fmla="*/ 7 h 136"/>
                  <a:gd name="T50" fmla="*/ 165 w 254"/>
                  <a:gd name="T51" fmla="*/ 2 h 136"/>
                  <a:gd name="T52" fmla="*/ 168 w 254"/>
                  <a:gd name="T53" fmla="*/ 0 h 136"/>
                  <a:gd name="T54" fmla="*/ 169 w 254"/>
                  <a:gd name="T5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136">
                    <a:moveTo>
                      <a:pt x="169" y="3"/>
                    </a:moveTo>
                    <a:cubicBezTo>
                      <a:pt x="169" y="3"/>
                      <a:pt x="148" y="15"/>
                      <a:pt x="126" y="28"/>
                    </a:cubicBezTo>
                    <a:cubicBezTo>
                      <a:pt x="115" y="35"/>
                      <a:pt x="104" y="41"/>
                      <a:pt x="96" y="46"/>
                    </a:cubicBezTo>
                    <a:cubicBezTo>
                      <a:pt x="92" y="48"/>
                      <a:pt x="88" y="50"/>
                      <a:pt x="86" y="51"/>
                    </a:cubicBezTo>
                    <a:cubicBezTo>
                      <a:pt x="86" y="52"/>
                      <a:pt x="85" y="52"/>
                      <a:pt x="85" y="52"/>
                    </a:cubicBezTo>
                    <a:cubicBezTo>
                      <a:pt x="175" y="76"/>
                      <a:pt x="175" y="76"/>
                      <a:pt x="175" y="76"/>
                    </a:cubicBezTo>
                    <a:cubicBezTo>
                      <a:pt x="222" y="48"/>
                      <a:pt x="222" y="48"/>
                      <a:pt x="222" y="48"/>
                    </a:cubicBezTo>
                    <a:cubicBezTo>
                      <a:pt x="223" y="51"/>
                      <a:pt x="223" y="51"/>
                      <a:pt x="223" y="51"/>
                    </a:cubicBezTo>
                    <a:cubicBezTo>
                      <a:pt x="179" y="77"/>
                      <a:pt x="179" y="77"/>
                      <a:pt x="179" y="77"/>
                    </a:cubicBezTo>
                    <a:cubicBezTo>
                      <a:pt x="254" y="97"/>
                      <a:pt x="254" y="97"/>
                      <a:pt x="254" y="97"/>
                    </a:cubicBezTo>
                    <a:cubicBezTo>
                      <a:pt x="253" y="100"/>
                      <a:pt x="253" y="100"/>
                      <a:pt x="253" y="100"/>
                    </a:cubicBezTo>
                    <a:cubicBezTo>
                      <a:pt x="136" y="68"/>
                      <a:pt x="136" y="68"/>
                      <a:pt x="136" y="68"/>
                    </a:cubicBezTo>
                    <a:cubicBezTo>
                      <a:pt x="174" y="135"/>
                      <a:pt x="174" y="135"/>
                      <a:pt x="174" y="135"/>
                    </a:cubicBezTo>
                    <a:cubicBezTo>
                      <a:pt x="172" y="136"/>
                      <a:pt x="172" y="136"/>
                      <a:pt x="172" y="136"/>
                    </a:cubicBezTo>
                    <a:cubicBezTo>
                      <a:pt x="132" y="67"/>
                      <a:pt x="132" y="67"/>
                      <a:pt x="132" y="67"/>
                    </a:cubicBezTo>
                    <a:cubicBezTo>
                      <a:pt x="54" y="47"/>
                      <a:pt x="54" y="47"/>
                      <a:pt x="54" y="47"/>
                    </a:cubicBezTo>
                    <a:cubicBezTo>
                      <a:pt x="82" y="118"/>
                      <a:pt x="82" y="118"/>
                      <a:pt x="82" y="118"/>
                    </a:cubicBezTo>
                    <a:cubicBezTo>
                      <a:pt x="79" y="119"/>
                      <a:pt x="79" y="119"/>
                      <a:pt x="79" y="119"/>
                    </a:cubicBezTo>
                    <a:cubicBezTo>
                      <a:pt x="51" y="46"/>
                      <a:pt x="51" y="46"/>
                      <a:pt x="51" y="46"/>
                    </a:cubicBezTo>
                    <a:cubicBezTo>
                      <a:pt x="0" y="32"/>
                      <a:pt x="0" y="32"/>
                      <a:pt x="0" y="32"/>
                    </a:cubicBezTo>
                    <a:cubicBezTo>
                      <a:pt x="0" y="29"/>
                      <a:pt x="0" y="29"/>
                      <a:pt x="0" y="29"/>
                    </a:cubicBezTo>
                    <a:cubicBezTo>
                      <a:pt x="81" y="51"/>
                      <a:pt x="81" y="51"/>
                      <a:pt x="81" y="51"/>
                    </a:cubicBezTo>
                    <a:cubicBezTo>
                      <a:pt x="81" y="51"/>
                      <a:pt x="82" y="50"/>
                      <a:pt x="82" y="50"/>
                    </a:cubicBezTo>
                    <a:cubicBezTo>
                      <a:pt x="89" y="47"/>
                      <a:pt x="110" y="34"/>
                      <a:pt x="130" y="23"/>
                    </a:cubicBezTo>
                    <a:cubicBezTo>
                      <a:pt x="140" y="17"/>
                      <a:pt x="149" y="11"/>
                      <a:pt x="156" y="7"/>
                    </a:cubicBezTo>
                    <a:cubicBezTo>
                      <a:pt x="160" y="5"/>
                      <a:pt x="163" y="3"/>
                      <a:pt x="165" y="2"/>
                    </a:cubicBezTo>
                    <a:cubicBezTo>
                      <a:pt x="167" y="1"/>
                      <a:pt x="168" y="0"/>
                      <a:pt x="168" y="0"/>
                    </a:cubicBezTo>
                    <a:lnTo>
                      <a:pt x="169"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18" name="PA-椭圆 5">
            <a:extLst>
              <a:ext uri="{FF2B5EF4-FFF2-40B4-BE49-F238E27FC236}">
                <a16:creationId xmlns:a16="http://schemas.microsoft.com/office/drawing/2014/main" id="{893AA17F-3576-15B5-3E36-DA1E94BBB86F}"/>
              </a:ext>
            </a:extLst>
          </p:cNvPr>
          <p:cNvSpPr/>
          <p:nvPr userDrawn="1">
            <p:custDataLst>
              <p:tags r:id="rId2"/>
            </p:custDataLst>
          </p:nvPr>
        </p:nvSpPr>
        <p:spPr>
          <a:xfrm rot="16200000">
            <a:off x="-2072245" y="5442194"/>
            <a:ext cx="3901284" cy="3901284"/>
          </a:xfrm>
          <a:prstGeom prst="ellipse">
            <a:avLst/>
          </a:prstGeom>
          <a:pattFill prst="dkVert">
            <a:fgClr>
              <a:srgbClr val="F3E3DB"/>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PA-椭圆 6">
            <a:extLst>
              <a:ext uri="{FF2B5EF4-FFF2-40B4-BE49-F238E27FC236}">
                <a16:creationId xmlns:a16="http://schemas.microsoft.com/office/drawing/2014/main" id="{1C556C39-EFBA-2DFD-6A44-287F8667781F}"/>
              </a:ext>
            </a:extLst>
          </p:cNvPr>
          <p:cNvSpPr/>
          <p:nvPr userDrawn="1">
            <p:custDataLst>
              <p:tags r:id="rId3"/>
            </p:custDataLst>
          </p:nvPr>
        </p:nvSpPr>
        <p:spPr>
          <a:xfrm>
            <a:off x="10555604" y="2446806"/>
            <a:ext cx="4480147" cy="4480147"/>
          </a:xfrm>
          <a:prstGeom prst="ellipse">
            <a:avLst/>
          </a:prstGeom>
          <a:pattFill prst="wdUpDiag">
            <a:fgClr>
              <a:srgbClr val="C7DAE9"/>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椭圆 8">
            <a:extLst>
              <a:ext uri="{FF2B5EF4-FFF2-40B4-BE49-F238E27FC236}">
                <a16:creationId xmlns:a16="http://schemas.microsoft.com/office/drawing/2014/main" id="{03495DEA-AD37-B6CE-D17A-25E5FF467181}"/>
              </a:ext>
            </a:extLst>
          </p:cNvPr>
          <p:cNvSpPr/>
          <p:nvPr userDrawn="1">
            <p:custDataLst>
              <p:tags r:id="rId4"/>
            </p:custDataLst>
          </p:nvPr>
        </p:nvSpPr>
        <p:spPr>
          <a:xfrm>
            <a:off x="8417329" y="4113108"/>
            <a:ext cx="5981700" cy="5981700"/>
          </a:xfrm>
          <a:prstGeom prst="ellipse">
            <a:avLst/>
          </a:prstGeom>
          <a:solidFill>
            <a:srgbClr val="FEF2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椭圆 10">
            <a:extLst>
              <a:ext uri="{FF2B5EF4-FFF2-40B4-BE49-F238E27FC236}">
                <a16:creationId xmlns:a16="http://schemas.microsoft.com/office/drawing/2014/main" id="{BBEFFA17-8F7B-E4FA-21E0-6A2DDD41E6A6}"/>
              </a:ext>
            </a:extLst>
          </p:cNvPr>
          <p:cNvSpPr/>
          <p:nvPr userDrawn="1">
            <p:custDataLst>
              <p:tags r:id="rId5"/>
            </p:custDataLst>
          </p:nvPr>
        </p:nvSpPr>
        <p:spPr>
          <a:xfrm rot="16200000">
            <a:off x="205039" y="5442194"/>
            <a:ext cx="3838331" cy="3838331"/>
          </a:xfrm>
          <a:prstGeom prst="ellipse">
            <a:avLst/>
          </a:prstGeom>
          <a:solidFill>
            <a:srgbClr val="C7DA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椭圆 7">
            <a:extLst>
              <a:ext uri="{FF2B5EF4-FFF2-40B4-BE49-F238E27FC236}">
                <a16:creationId xmlns:a16="http://schemas.microsoft.com/office/drawing/2014/main" id="{1D76EB00-3E93-CD6B-7DA2-98D54D58D902}"/>
              </a:ext>
            </a:extLst>
          </p:cNvPr>
          <p:cNvSpPr/>
          <p:nvPr userDrawn="1">
            <p:custDataLst>
              <p:tags r:id="rId6"/>
            </p:custDataLst>
          </p:nvPr>
        </p:nvSpPr>
        <p:spPr>
          <a:xfrm>
            <a:off x="2504915" y="4915209"/>
            <a:ext cx="3505809" cy="3505809"/>
          </a:xfrm>
          <a:prstGeom prst="ellipse">
            <a:avLst/>
          </a:prstGeom>
          <a:solidFill>
            <a:srgbClr val="FEF2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椭圆 9">
            <a:extLst>
              <a:ext uri="{FF2B5EF4-FFF2-40B4-BE49-F238E27FC236}">
                <a16:creationId xmlns:a16="http://schemas.microsoft.com/office/drawing/2014/main" id="{B740D44A-F9D8-621B-CE39-6297C8D1174A}"/>
              </a:ext>
            </a:extLst>
          </p:cNvPr>
          <p:cNvSpPr/>
          <p:nvPr userDrawn="1">
            <p:custDataLst>
              <p:tags r:id="rId7"/>
            </p:custDataLst>
          </p:nvPr>
        </p:nvSpPr>
        <p:spPr>
          <a:xfrm>
            <a:off x="3953031" y="4552208"/>
            <a:ext cx="7968549" cy="7968549"/>
          </a:xfrm>
          <a:prstGeom prst="ellipse">
            <a:avLst/>
          </a:prstGeom>
          <a:solidFill>
            <a:srgbClr val="C7DA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PA-组合 19">
            <a:extLst>
              <a:ext uri="{FF2B5EF4-FFF2-40B4-BE49-F238E27FC236}">
                <a16:creationId xmlns:a16="http://schemas.microsoft.com/office/drawing/2014/main" id="{AF3F4EE6-158D-7BB2-B9DA-B4DEAE7F83A0}"/>
              </a:ext>
            </a:extLst>
          </p:cNvPr>
          <p:cNvGrpSpPr/>
          <p:nvPr userDrawn="1">
            <p:custDataLst>
              <p:tags r:id="rId8"/>
            </p:custDataLst>
          </p:nvPr>
        </p:nvGrpSpPr>
        <p:grpSpPr>
          <a:xfrm>
            <a:off x="2019247" y="4625911"/>
            <a:ext cx="1524000" cy="1276350"/>
            <a:chOff x="3198813" y="1925638"/>
            <a:chExt cx="1524000" cy="1276350"/>
          </a:xfrm>
        </p:grpSpPr>
        <p:sp>
          <p:nvSpPr>
            <p:cNvPr id="28" name="PA-îṥḻîḍè">
              <a:extLst>
                <a:ext uri="{FF2B5EF4-FFF2-40B4-BE49-F238E27FC236}">
                  <a16:creationId xmlns:a16="http://schemas.microsoft.com/office/drawing/2014/main" id="{46BA070B-D549-71A6-2AF6-AE7362DDAAA1}"/>
                </a:ext>
              </a:extLst>
            </p:cNvPr>
            <p:cNvSpPr/>
            <p:nvPr>
              <p:custDataLst>
                <p:tags r:id="rId27"/>
              </p:custDataLst>
            </p:nvPr>
          </p:nvSpPr>
          <p:spPr bwMode="auto">
            <a:xfrm>
              <a:off x="3198813" y="1925638"/>
              <a:ext cx="1524000" cy="1276350"/>
            </a:xfrm>
            <a:custGeom>
              <a:avLst/>
              <a:gdLst>
                <a:gd name="T0" fmla="*/ 304 w 462"/>
                <a:gd name="T1" fmla="*/ 0 h 387"/>
                <a:gd name="T2" fmla="*/ 151 w 462"/>
                <a:gd name="T3" fmla="*/ 387 h 387"/>
                <a:gd name="T4" fmla="*/ 304 w 462"/>
                <a:gd name="T5" fmla="*/ 0 h 387"/>
              </a:gdLst>
              <a:ahLst/>
              <a:cxnLst>
                <a:cxn ang="0">
                  <a:pos x="T0" y="T1"/>
                </a:cxn>
                <a:cxn ang="0">
                  <a:pos x="T2" y="T3"/>
                </a:cxn>
                <a:cxn ang="0">
                  <a:pos x="T4" y="T5"/>
                </a:cxn>
              </a:cxnLst>
              <a:rect l="0" t="0" r="r" b="b"/>
              <a:pathLst>
                <a:path w="462" h="387">
                  <a:moveTo>
                    <a:pt x="304" y="0"/>
                  </a:moveTo>
                  <a:cubicBezTo>
                    <a:pt x="304" y="0"/>
                    <a:pt x="0" y="94"/>
                    <a:pt x="151" y="387"/>
                  </a:cubicBezTo>
                  <a:cubicBezTo>
                    <a:pt x="462" y="276"/>
                    <a:pt x="304" y="0"/>
                    <a:pt x="304" y="0"/>
                  </a:cubicBezTo>
                  <a:close/>
                </a:path>
              </a:pathLst>
            </a:custGeom>
            <a:solidFill>
              <a:srgbClr val="DFE1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PA-îṣ1ïḑe">
              <a:extLst>
                <a:ext uri="{FF2B5EF4-FFF2-40B4-BE49-F238E27FC236}">
                  <a16:creationId xmlns:a16="http://schemas.microsoft.com/office/drawing/2014/main" id="{9B977952-E7A1-F640-7F76-7EE8B691005E}"/>
                </a:ext>
              </a:extLst>
            </p:cNvPr>
            <p:cNvSpPr/>
            <p:nvPr>
              <p:custDataLst>
                <p:tags r:id="rId28"/>
              </p:custDataLst>
            </p:nvPr>
          </p:nvSpPr>
          <p:spPr bwMode="auto">
            <a:xfrm>
              <a:off x="3638550" y="1951038"/>
              <a:ext cx="679450" cy="1125538"/>
            </a:xfrm>
            <a:custGeom>
              <a:avLst/>
              <a:gdLst>
                <a:gd name="T0" fmla="*/ 205 w 206"/>
                <a:gd name="T1" fmla="*/ 174 h 341"/>
                <a:gd name="T2" fmla="*/ 140 w 206"/>
                <a:gd name="T3" fmla="*/ 202 h 341"/>
                <a:gd name="T4" fmla="*/ 96 w 206"/>
                <a:gd name="T5" fmla="*/ 221 h 341"/>
                <a:gd name="T6" fmla="*/ 81 w 206"/>
                <a:gd name="T7" fmla="*/ 227 h 341"/>
                <a:gd name="T8" fmla="*/ 80 w 206"/>
                <a:gd name="T9" fmla="*/ 228 h 341"/>
                <a:gd name="T10" fmla="*/ 127 w 206"/>
                <a:gd name="T11" fmla="*/ 108 h 341"/>
                <a:gd name="T12" fmla="*/ 197 w 206"/>
                <a:gd name="T13" fmla="*/ 78 h 341"/>
                <a:gd name="T14" fmla="*/ 196 w 206"/>
                <a:gd name="T15" fmla="*/ 74 h 341"/>
                <a:gd name="T16" fmla="*/ 129 w 206"/>
                <a:gd name="T17" fmla="*/ 103 h 341"/>
                <a:gd name="T18" fmla="*/ 170 w 206"/>
                <a:gd name="T19" fmla="*/ 2 h 341"/>
                <a:gd name="T20" fmla="*/ 166 w 206"/>
                <a:gd name="T21" fmla="*/ 0 h 341"/>
                <a:gd name="T22" fmla="*/ 103 w 206"/>
                <a:gd name="T23" fmla="*/ 158 h 341"/>
                <a:gd name="T24" fmla="*/ 61 w 206"/>
                <a:gd name="T25" fmla="*/ 60 h 341"/>
                <a:gd name="T26" fmla="*/ 57 w 206"/>
                <a:gd name="T27" fmla="*/ 62 h 341"/>
                <a:gd name="T28" fmla="*/ 101 w 206"/>
                <a:gd name="T29" fmla="*/ 163 h 341"/>
                <a:gd name="T30" fmla="*/ 60 w 206"/>
                <a:gd name="T31" fmla="*/ 267 h 341"/>
                <a:gd name="T32" fmla="*/ 3 w 206"/>
                <a:gd name="T33" fmla="*/ 177 h 341"/>
                <a:gd name="T34" fmla="*/ 0 w 206"/>
                <a:gd name="T35" fmla="*/ 179 h 341"/>
                <a:gd name="T36" fmla="*/ 59 w 206"/>
                <a:gd name="T37" fmla="*/ 271 h 341"/>
                <a:gd name="T38" fmla="*/ 32 w 206"/>
                <a:gd name="T39" fmla="*/ 340 h 341"/>
                <a:gd name="T40" fmla="*/ 35 w 206"/>
                <a:gd name="T41" fmla="*/ 341 h 341"/>
                <a:gd name="T42" fmla="*/ 78 w 206"/>
                <a:gd name="T43" fmla="*/ 234 h 341"/>
                <a:gd name="T44" fmla="*/ 80 w 206"/>
                <a:gd name="T45" fmla="*/ 233 h 341"/>
                <a:gd name="T46" fmla="*/ 150 w 206"/>
                <a:gd name="T47" fmla="*/ 202 h 341"/>
                <a:gd name="T48" fmla="*/ 189 w 206"/>
                <a:gd name="T49" fmla="*/ 185 h 341"/>
                <a:gd name="T50" fmla="*/ 202 w 206"/>
                <a:gd name="T51" fmla="*/ 180 h 341"/>
                <a:gd name="T52" fmla="*/ 206 w 206"/>
                <a:gd name="T53" fmla="*/ 178 h 341"/>
                <a:gd name="T54" fmla="*/ 205 w 206"/>
                <a:gd name="T55" fmla="*/ 17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341">
                  <a:moveTo>
                    <a:pt x="205" y="174"/>
                  </a:moveTo>
                  <a:cubicBezTo>
                    <a:pt x="205" y="174"/>
                    <a:pt x="173" y="188"/>
                    <a:pt x="140" y="202"/>
                  </a:cubicBezTo>
                  <a:cubicBezTo>
                    <a:pt x="124" y="209"/>
                    <a:pt x="108" y="216"/>
                    <a:pt x="96" y="221"/>
                  </a:cubicBezTo>
                  <a:cubicBezTo>
                    <a:pt x="90" y="224"/>
                    <a:pt x="85" y="226"/>
                    <a:pt x="81" y="227"/>
                  </a:cubicBezTo>
                  <a:cubicBezTo>
                    <a:pt x="81" y="228"/>
                    <a:pt x="80" y="228"/>
                    <a:pt x="80" y="228"/>
                  </a:cubicBezTo>
                  <a:cubicBezTo>
                    <a:pt x="127" y="108"/>
                    <a:pt x="127" y="108"/>
                    <a:pt x="127" y="108"/>
                  </a:cubicBezTo>
                  <a:cubicBezTo>
                    <a:pt x="197" y="78"/>
                    <a:pt x="197" y="78"/>
                    <a:pt x="197" y="78"/>
                  </a:cubicBezTo>
                  <a:cubicBezTo>
                    <a:pt x="196" y="74"/>
                    <a:pt x="196" y="74"/>
                    <a:pt x="196" y="74"/>
                  </a:cubicBezTo>
                  <a:cubicBezTo>
                    <a:pt x="129" y="103"/>
                    <a:pt x="129" y="103"/>
                    <a:pt x="129" y="103"/>
                  </a:cubicBezTo>
                  <a:cubicBezTo>
                    <a:pt x="170" y="2"/>
                    <a:pt x="170" y="2"/>
                    <a:pt x="170" y="2"/>
                  </a:cubicBezTo>
                  <a:cubicBezTo>
                    <a:pt x="166" y="0"/>
                    <a:pt x="166" y="0"/>
                    <a:pt x="166" y="0"/>
                  </a:cubicBezTo>
                  <a:cubicBezTo>
                    <a:pt x="103" y="158"/>
                    <a:pt x="103" y="158"/>
                    <a:pt x="103" y="158"/>
                  </a:cubicBezTo>
                  <a:cubicBezTo>
                    <a:pt x="61" y="60"/>
                    <a:pt x="61" y="60"/>
                    <a:pt x="61" y="60"/>
                  </a:cubicBezTo>
                  <a:cubicBezTo>
                    <a:pt x="57" y="62"/>
                    <a:pt x="57" y="62"/>
                    <a:pt x="57" y="62"/>
                  </a:cubicBezTo>
                  <a:cubicBezTo>
                    <a:pt x="101" y="163"/>
                    <a:pt x="101" y="163"/>
                    <a:pt x="101" y="163"/>
                  </a:cubicBezTo>
                  <a:cubicBezTo>
                    <a:pt x="60" y="267"/>
                    <a:pt x="60" y="267"/>
                    <a:pt x="60" y="267"/>
                  </a:cubicBezTo>
                  <a:cubicBezTo>
                    <a:pt x="3" y="177"/>
                    <a:pt x="3" y="177"/>
                    <a:pt x="3" y="177"/>
                  </a:cubicBezTo>
                  <a:cubicBezTo>
                    <a:pt x="0" y="179"/>
                    <a:pt x="0" y="179"/>
                    <a:pt x="0" y="179"/>
                  </a:cubicBezTo>
                  <a:cubicBezTo>
                    <a:pt x="59" y="271"/>
                    <a:pt x="59" y="271"/>
                    <a:pt x="59" y="271"/>
                  </a:cubicBezTo>
                  <a:cubicBezTo>
                    <a:pt x="32" y="340"/>
                    <a:pt x="32" y="340"/>
                    <a:pt x="32" y="340"/>
                  </a:cubicBezTo>
                  <a:cubicBezTo>
                    <a:pt x="35" y="341"/>
                    <a:pt x="35" y="341"/>
                    <a:pt x="35" y="341"/>
                  </a:cubicBezTo>
                  <a:cubicBezTo>
                    <a:pt x="78" y="234"/>
                    <a:pt x="78" y="234"/>
                    <a:pt x="78" y="234"/>
                  </a:cubicBezTo>
                  <a:cubicBezTo>
                    <a:pt x="78" y="233"/>
                    <a:pt x="79" y="233"/>
                    <a:pt x="80" y="233"/>
                  </a:cubicBezTo>
                  <a:cubicBezTo>
                    <a:pt x="89" y="228"/>
                    <a:pt x="121" y="214"/>
                    <a:pt x="150" y="202"/>
                  </a:cubicBezTo>
                  <a:cubicBezTo>
                    <a:pt x="165" y="196"/>
                    <a:pt x="179" y="190"/>
                    <a:pt x="189" y="185"/>
                  </a:cubicBezTo>
                  <a:cubicBezTo>
                    <a:pt x="194" y="183"/>
                    <a:pt x="199" y="181"/>
                    <a:pt x="202" y="180"/>
                  </a:cubicBezTo>
                  <a:cubicBezTo>
                    <a:pt x="205" y="179"/>
                    <a:pt x="206" y="178"/>
                    <a:pt x="206" y="178"/>
                  </a:cubicBezTo>
                  <a:lnTo>
                    <a:pt x="205" y="1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0" name="PA-58a9b3ce-f22a-431a-9d25-d3abb102e0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74A4D73E-531F-2D7B-37BB-4FA0FF443B91}"/>
              </a:ext>
            </a:extLst>
          </p:cNvPr>
          <p:cNvGrpSpPr>
            <a:grpSpLocks noChangeAspect="1"/>
          </p:cNvGrpSpPr>
          <p:nvPr userDrawn="1">
            <p:custDataLst>
              <p:tags r:id="rId9"/>
            </p:custDataLst>
          </p:nvPr>
        </p:nvGrpSpPr>
        <p:grpSpPr>
          <a:xfrm>
            <a:off x="212894" y="389598"/>
            <a:ext cx="3456163" cy="2612752"/>
            <a:chOff x="3540125" y="1485901"/>
            <a:chExt cx="5119688" cy="3870325"/>
          </a:xfrm>
        </p:grpSpPr>
        <p:sp>
          <p:nvSpPr>
            <p:cNvPr id="31" name="PA-îṣľíďé">
              <a:extLst>
                <a:ext uri="{FF2B5EF4-FFF2-40B4-BE49-F238E27FC236}">
                  <a16:creationId xmlns:a16="http://schemas.microsoft.com/office/drawing/2014/main" id="{2524E16F-8A3D-DA9F-D46A-03AE1D568AF0}"/>
                </a:ext>
              </a:extLst>
            </p:cNvPr>
            <p:cNvSpPr/>
            <p:nvPr>
              <p:custDataLst>
                <p:tags r:id="rId10"/>
              </p:custDataLst>
            </p:nvPr>
          </p:nvSpPr>
          <p:spPr bwMode="auto">
            <a:xfrm>
              <a:off x="3540125" y="1655763"/>
              <a:ext cx="4722813" cy="3700463"/>
            </a:xfrm>
            <a:custGeom>
              <a:avLst/>
              <a:gdLst>
                <a:gd name="T0" fmla="*/ 2724 w 2975"/>
                <a:gd name="T1" fmla="*/ 2331 h 2331"/>
                <a:gd name="T2" fmla="*/ 0 w 2975"/>
                <a:gd name="T3" fmla="*/ 2331 h 2331"/>
                <a:gd name="T4" fmla="*/ 245 w 2975"/>
                <a:gd name="T5" fmla="*/ 0 h 2331"/>
                <a:gd name="T6" fmla="*/ 2975 w 2975"/>
                <a:gd name="T7" fmla="*/ 0 h 2331"/>
                <a:gd name="T8" fmla="*/ 2724 w 2975"/>
                <a:gd name="T9" fmla="*/ 2331 h 2331"/>
              </a:gdLst>
              <a:ahLst/>
              <a:cxnLst>
                <a:cxn ang="0">
                  <a:pos x="T0" y="T1"/>
                </a:cxn>
                <a:cxn ang="0">
                  <a:pos x="T2" y="T3"/>
                </a:cxn>
                <a:cxn ang="0">
                  <a:pos x="T4" y="T5"/>
                </a:cxn>
                <a:cxn ang="0">
                  <a:pos x="T6" y="T7"/>
                </a:cxn>
                <a:cxn ang="0">
                  <a:pos x="T8" y="T9"/>
                </a:cxn>
              </a:cxnLst>
              <a:rect l="0" t="0" r="r" b="b"/>
              <a:pathLst>
                <a:path w="2975" h="2331">
                  <a:moveTo>
                    <a:pt x="2724" y="2331"/>
                  </a:moveTo>
                  <a:lnTo>
                    <a:pt x="0" y="2331"/>
                  </a:lnTo>
                  <a:lnTo>
                    <a:pt x="245" y="0"/>
                  </a:lnTo>
                  <a:lnTo>
                    <a:pt x="2975" y="0"/>
                  </a:lnTo>
                  <a:lnTo>
                    <a:pt x="2724" y="2331"/>
                  </a:lnTo>
                  <a:close/>
                </a:path>
              </a:pathLst>
            </a:custGeom>
            <a:solidFill>
              <a:srgbClr val="989CB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PA-îṩ1íḋé">
              <a:extLst>
                <a:ext uri="{FF2B5EF4-FFF2-40B4-BE49-F238E27FC236}">
                  <a16:creationId xmlns:a16="http://schemas.microsoft.com/office/drawing/2014/main" id="{07751099-E9F5-9187-D1F9-57951341A15C}"/>
                </a:ext>
              </a:extLst>
            </p:cNvPr>
            <p:cNvSpPr/>
            <p:nvPr>
              <p:custDataLst>
                <p:tags r:id="rId11"/>
              </p:custDataLst>
            </p:nvPr>
          </p:nvSpPr>
          <p:spPr bwMode="auto">
            <a:xfrm>
              <a:off x="3767138" y="2411413"/>
              <a:ext cx="4203700" cy="2733675"/>
            </a:xfrm>
            <a:custGeom>
              <a:avLst/>
              <a:gdLst>
                <a:gd name="T0" fmla="*/ 0 w 2648"/>
                <a:gd name="T1" fmla="*/ 1722 h 1722"/>
                <a:gd name="T2" fmla="*/ 184 w 2648"/>
                <a:gd name="T3" fmla="*/ 0 h 1722"/>
                <a:gd name="T4" fmla="*/ 2648 w 2648"/>
                <a:gd name="T5" fmla="*/ 0 h 1722"/>
                <a:gd name="T6" fmla="*/ 2464 w 2648"/>
                <a:gd name="T7" fmla="*/ 1722 h 1722"/>
                <a:gd name="T8" fmla="*/ 0 w 2648"/>
                <a:gd name="T9" fmla="*/ 1722 h 1722"/>
              </a:gdLst>
              <a:ahLst/>
              <a:cxnLst>
                <a:cxn ang="0">
                  <a:pos x="T0" y="T1"/>
                </a:cxn>
                <a:cxn ang="0">
                  <a:pos x="T2" y="T3"/>
                </a:cxn>
                <a:cxn ang="0">
                  <a:pos x="T4" y="T5"/>
                </a:cxn>
                <a:cxn ang="0">
                  <a:pos x="T6" y="T7"/>
                </a:cxn>
                <a:cxn ang="0">
                  <a:pos x="T8" y="T9"/>
                </a:cxn>
              </a:cxnLst>
              <a:rect l="0" t="0" r="r" b="b"/>
              <a:pathLst>
                <a:path w="2648" h="1722">
                  <a:moveTo>
                    <a:pt x="0" y="1722"/>
                  </a:moveTo>
                  <a:lnTo>
                    <a:pt x="184" y="0"/>
                  </a:lnTo>
                  <a:lnTo>
                    <a:pt x="2648" y="0"/>
                  </a:lnTo>
                  <a:lnTo>
                    <a:pt x="2464" y="1722"/>
                  </a:lnTo>
                  <a:lnTo>
                    <a:pt x="0" y="1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PA-îṣlíḓè">
              <a:extLst>
                <a:ext uri="{FF2B5EF4-FFF2-40B4-BE49-F238E27FC236}">
                  <a16:creationId xmlns:a16="http://schemas.microsoft.com/office/drawing/2014/main" id="{73464F93-61DE-9D36-E330-C32D3D99E2BA}"/>
                </a:ext>
              </a:extLst>
            </p:cNvPr>
            <p:cNvSpPr/>
            <p:nvPr>
              <p:custDataLst>
                <p:tags r:id="rId12"/>
              </p:custDataLst>
            </p:nvPr>
          </p:nvSpPr>
          <p:spPr bwMode="auto">
            <a:xfrm>
              <a:off x="4002088" y="2597151"/>
              <a:ext cx="309563" cy="2352675"/>
            </a:xfrm>
            <a:custGeom>
              <a:avLst/>
              <a:gdLst>
                <a:gd name="T0" fmla="*/ 4 w 38"/>
                <a:gd name="T1" fmla="*/ 290 h 290"/>
                <a:gd name="T2" fmla="*/ 4 w 38"/>
                <a:gd name="T3" fmla="*/ 290 h 290"/>
                <a:gd name="T4" fmla="*/ 0 w 38"/>
                <a:gd name="T5" fmla="*/ 286 h 290"/>
                <a:gd name="T6" fmla="*/ 30 w 38"/>
                <a:gd name="T7" fmla="*/ 4 h 290"/>
                <a:gd name="T8" fmla="*/ 35 w 38"/>
                <a:gd name="T9" fmla="*/ 1 h 290"/>
                <a:gd name="T10" fmla="*/ 38 w 38"/>
                <a:gd name="T11" fmla="*/ 5 h 290"/>
                <a:gd name="T12" fmla="*/ 8 w 38"/>
                <a:gd name="T13" fmla="*/ 287 h 290"/>
                <a:gd name="T14" fmla="*/ 4 w 38"/>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90">
                  <a:moveTo>
                    <a:pt x="4" y="290"/>
                  </a:moveTo>
                  <a:cubicBezTo>
                    <a:pt x="4" y="290"/>
                    <a:pt x="4" y="290"/>
                    <a:pt x="4" y="290"/>
                  </a:cubicBezTo>
                  <a:cubicBezTo>
                    <a:pt x="2" y="290"/>
                    <a:pt x="0" y="288"/>
                    <a:pt x="0" y="286"/>
                  </a:cubicBezTo>
                  <a:cubicBezTo>
                    <a:pt x="30" y="4"/>
                    <a:pt x="30" y="4"/>
                    <a:pt x="30" y="4"/>
                  </a:cubicBezTo>
                  <a:cubicBezTo>
                    <a:pt x="31" y="2"/>
                    <a:pt x="32" y="0"/>
                    <a:pt x="35" y="1"/>
                  </a:cubicBezTo>
                  <a:cubicBezTo>
                    <a:pt x="37" y="1"/>
                    <a:pt x="38" y="3"/>
                    <a:pt x="38" y="5"/>
                  </a:cubicBezTo>
                  <a:cubicBezTo>
                    <a:pt x="8" y="287"/>
                    <a:pt x="8" y="287"/>
                    <a:pt x="8" y="287"/>
                  </a:cubicBezTo>
                  <a:cubicBezTo>
                    <a:pt x="8" y="289"/>
                    <a:pt x="6" y="290"/>
                    <a:pt x="4" y="290"/>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PA-i$ļíḍe">
              <a:extLst>
                <a:ext uri="{FF2B5EF4-FFF2-40B4-BE49-F238E27FC236}">
                  <a16:creationId xmlns:a16="http://schemas.microsoft.com/office/drawing/2014/main" id="{14F57DA6-3CD5-7125-FE36-55A1197374E8}"/>
                </a:ext>
              </a:extLst>
            </p:cNvPr>
            <p:cNvSpPr/>
            <p:nvPr>
              <p:custDataLst>
                <p:tags r:id="rId13"/>
              </p:custDataLst>
            </p:nvPr>
          </p:nvSpPr>
          <p:spPr bwMode="auto">
            <a:xfrm>
              <a:off x="7426325" y="2597151"/>
              <a:ext cx="315913" cy="2352675"/>
            </a:xfrm>
            <a:custGeom>
              <a:avLst/>
              <a:gdLst>
                <a:gd name="T0" fmla="*/ 4 w 39"/>
                <a:gd name="T1" fmla="*/ 290 h 290"/>
                <a:gd name="T2" fmla="*/ 4 w 39"/>
                <a:gd name="T3" fmla="*/ 290 h 290"/>
                <a:gd name="T4" fmla="*/ 0 w 39"/>
                <a:gd name="T5" fmla="*/ 286 h 290"/>
                <a:gd name="T6" fmla="*/ 31 w 39"/>
                <a:gd name="T7" fmla="*/ 4 h 290"/>
                <a:gd name="T8" fmla="*/ 35 w 39"/>
                <a:gd name="T9" fmla="*/ 1 h 290"/>
                <a:gd name="T10" fmla="*/ 39 w 39"/>
                <a:gd name="T11" fmla="*/ 5 h 290"/>
                <a:gd name="T12" fmla="*/ 8 w 39"/>
                <a:gd name="T13" fmla="*/ 287 h 290"/>
                <a:gd name="T14" fmla="*/ 4 w 39"/>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90">
                  <a:moveTo>
                    <a:pt x="4" y="290"/>
                  </a:moveTo>
                  <a:cubicBezTo>
                    <a:pt x="4" y="290"/>
                    <a:pt x="4" y="290"/>
                    <a:pt x="4" y="290"/>
                  </a:cubicBezTo>
                  <a:cubicBezTo>
                    <a:pt x="2" y="290"/>
                    <a:pt x="0" y="288"/>
                    <a:pt x="0" y="286"/>
                  </a:cubicBezTo>
                  <a:cubicBezTo>
                    <a:pt x="31" y="4"/>
                    <a:pt x="31" y="4"/>
                    <a:pt x="31" y="4"/>
                  </a:cubicBezTo>
                  <a:cubicBezTo>
                    <a:pt x="31" y="2"/>
                    <a:pt x="33" y="0"/>
                    <a:pt x="35" y="1"/>
                  </a:cubicBezTo>
                  <a:cubicBezTo>
                    <a:pt x="37" y="1"/>
                    <a:pt x="39" y="3"/>
                    <a:pt x="39" y="5"/>
                  </a:cubicBezTo>
                  <a:cubicBezTo>
                    <a:pt x="8" y="287"/>
                    <a:pt x="8" y="287"/>
                    <a:pt x="8" y="287"/>
                  </a:cubicBezTo>
                  <a:cubicBezTo>
                    <a:pt x="8" y="289"/>
                    <a:pt x="6" y="290"/>
                    <a:pt x="4" y="290"/>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PA-iŝlîdé">
              <a:extLst>
                <a:ext uri="{FF2B5EF4-FFF2-40B4-BE49-F238E27FC236}">
                  <a16:creationId xmlns:a16="http://schemas.microsoft.com/office/drawing/2014/main" id="{2B916EBB-C4D3-ED24-395E-509E0388BED7}"/>
                </a:ext>
              </a:extLst>
            </p:cNvPr>
            <p:cNvSpPr/>
            <p:nvPr>
              <p:custDataLst>
                <p:tags r:id="rId14"/>
              </p:custDataLst>
            </p:nvPr>
          </p:nvSpPr>
          <p:spPr bwMode="auto">
            <a:xfrm>
              <a:off x="4246563" y="2605088"/>
              <a:ext cx="3495675" cy="65088"/>
            </a:xfrm>
            <a:custGeom>
              <a:avLst/>
              <a:gdLst>
                <a:gd name="T0" fmla="*/ 427 w 431"/>
                <a:gd name="T1" fmla="*/ 8 h 8"/>
                <a:gd name="T2" fmla="*/ 4 w 431"/>
                <a:gd name="T3" fmla="*/ 8 h 8"/>
                <a:gd name="T4" fmla="*/ 0 w 431"/>
                <a:gd name="T5" fmla="*/ 4 h 8"/>
                <a:gd name="T6" fmla="*/ 4 w 431"/>
                <a:gd name="T7" fmla="*/ 0 h 8"/>
                <a:gd name="T8" fmla="*/ 427 w 431"/>
                <a:gd name="T9" fmla="*/ 0 h 8"/>
                <a:gd name="T10" fmla="*/ 431 w 431"/>
                <a:gd name="T11" fmla="*/ 4 h 8"/>
                <a:gd name="T12" fmla="*/ 427 w 43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31" h="8">
                  <a:moveTo>
                    <a:pt x="427" y="8"/>
                  </a:moveTo>
                  <a:cubicBezTo>
                    <a:pt x="4" y="8"/>
                    <a:pt x="4" y="8"/>
                    <a:pt x="4" y="8"/>
                  </a:cubicBezTo>
                  <a:cubicBezTo>
                    <a:pt x="2" y="8"/>
                    <a:pt x="0" y="6"/>
                    <a:pt x="0" y="4"/>
                  </a:cubicBezTo>
                  <a:cubicBezTo>
                    <a:pt x="0" y="1"/>
                    <a:pt x="2" y="0"/>
                    <a:pt x="4" y="0"/>
                  </a:cubicBezTo>
                  <a:cubicBezTo>
                    <a:pt x="427" y="0"/>
                    <a:pt x="427" y="0"/>
                    <a:pt x="427" y="0"/>
                  </a:cubicBezTo>
                  <a:cubicBezTo>
                    <a:pt x="429" y="0"/>
                    <a:pt x="431" y="1"/>
                    <a:pt x="431" y="4"/>
                  </a:cubicBezTo>
                  <a:cubicBezTo>
                    <a:pt x="431" y="6"/>
                    <a:pt x="429" y="8"/>
                    <a:pt x="427" y="8"/>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PA-íṡḷiḑe">
              <a:extLst>
                <a:ext uri="{FF2B5EF4-FFF2-40B4-BE49-F238E27FC236}">
                  <a16:creationId xmlns:a16="http://schemas.microsoft.com/office/drawing/2014/main" id="{C042BB3E-BBB6-1901-43EC-AD3E42D77353}"/>
                </a:ext>
              </a:extLst>
            </p:cNvPr>
            <p:cNvSpPr/>
            <p:nvPr>
              <p:custDataLst>
                <p:tags r:id="rId15"/>
              </p:custDataLst>
            </p:nvPr>
          </p:nvSpPr>
          <p:spPr bwMode="auto">
            <a:xfrm>
              <a:off x="4124325" y="3741738"/>
              <a:ext cx="3489325" cy="65088"/>
            </a:xfrm>
            <a:custGeom>
              <a:avLst/>
              <a:gdLst>
                <a:gd name="T0" fmla="*/ 426 w 430"/>
                <a:gd name="T1" fmla="*/ 8 h 8"/>
                <a:gd name="T2" fmla="*/ 4 w 430"/>
                <a:gd name="T3" fmla="*/ 8 h 8"/>
                <a:gd name="T4" fmla="*/ 0 w 430"/>
                <a:gd name="T5" fmla="*/ 4 h 8"/>
                <a:gd name="T6" fmla="*/ 4 w 430"/>
                <a:gd name="T7" fmla="*/ 0 h 8"/>
                <a:gd name="T8" fmla="*/ 426 w 430"/>
                <a:gd name="T9" fmla="*/ 0 h 8"/>
                <a:gd name="T10" fmla="*/ 430 w 430"/>
                <a:gd name="T11" fmla="*/ 4 h 8"/>
                <a:gd name="T12" fmla="*/ 426 w 43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30" h="8">
                  <a:moveTo>
                    <a:pt x="426" y="8"/>
                  </a:moveTo>
                  <a:cubicBezTo>
                    <a:pt x="4" y="8"/>
                    <a:pt x="4" y="8"/>
                    <a:pt x="4" y="8"/>
                  </a:cubicBezTo>
                  <a:cubicBezTo>
                    <a:pt x="2" y="8"/>
                    <a:pt x="0" y="7"/>
                    <a:pt x="0" y="4"/>
                  </a:cubicBezTo>
                  <a:cubicBezTo>
                    <a:pt x="0" y="2"/>
                    <a:pt x="2" y="0"/>
                    <a:pt x="4" y="0"/>
                  </a:cubicBezTo>
                  <a:cubicBezTo>
                    <a:pt x="426" y="0"/>
                    <a:pt x="426" y="0"/>
                    <a:pt x="426" y="0"/>
                  </a:cubicBezTo>
                  <a:cubicBezTo>
                    <a:pt x="429" y="0"/>
                    <a:pt x="430" y="2"/>
                    <a:pt x="430" y="4"/>
                  </a:cubicBezTo>
                  <a:cubicBezTo>
                    <a:pt x="430" y="7"/>
                    <a:pt x="429" y="8"/>
                    <a:pt x="426" y="8"/>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PA-íṥľïḋê">
              <a:extLst>
                <a:ext uri="{FF2B5EF4-FFF2-40B4-BE49-F238E27FC236}">
                  <a16:creationId xmlns:a16="http://schemas.microsoft.com/office/drawing/2014/main" id="{AAB9C1F1-6E80-6F71-7E91-FEB4779F76E5}"/>
                </a:ext>
              </a:extLst>
            </p:cNvPr>
            <p:cNvSpPr/>
            <p:nvPr>
              <p:custDataLst>
                <p:tags r:id="rId16"/>
              </p:custDataLst>
            </p:nvPr>
          </p:nvSpPr>
          <p:spPr bwMode="auto">
            <a:xfrm>
              <a:off x="4002088" y="4884738"/>
              <a:ext cx="3489325" cy="65088"/>
            </a:xfrm>
            <a:custGeom>
              <a:avLst/>
              <a:gdLst>
                <a:gd name="T0" fmla="*/ 426 w 430"/>
                <a:gd name="T1" fmla="*/ 8 h 8"/>
                <a:gd name="T2" fmla="*/ 4 w 430"/>
                <a:gd name="T3" fmla="*/ 8 h 8"/>
                <a:gd name="T4" fmla="*/ 0 w 430"/>
                <a:gd name="T5" fmla="*/ 4 h 8"/>
                <a:gd name="T6" fmla="*/ 4 w 430"/>
                <a:gd name="T7" fmla="*/ 0 h 8"/>
                <a:gd name="T8" fmla="*/ 426 w 430"/>
                <a:gd name="T9" fmla="*/ 0 h 8"/>
                <a:gd name="T10" fmla="*/ 430 w 430"/>
                <a:gd name="T11" fmla="*/ 4 h 8"/>
                <a:gd name="T12" fmla="*/ 426 w 43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30" h="8">
                  <a:moveTo>
                    <a:pt x="426" y="8"/>
                  </a:moveTo>
                  <a:cubicBezTo>
                    <a:pt x="4" y="8"/>
                    <a:pt x="4" y="8"/>
                    <a:pt x="4" y="8"/>
                  </a:cubicBezTo>
                  <a:cubicBezTo>
                    <a:pt x="2" y="8"/>
                    <a:pt x="0" y="6"/>
                    <a:pt x="0" y="4"/>
                  </a:cubicBezTo>
                  <a:cubicBezTo>
                    <a:pt x="0" y="2"/>
                    <a:pt x="2" y="0"/>
                    <a:pt x="4" y="0"/>
                  </a:cubicBezTo>
                  <a:cubicBezTo>
                    <a:pt x="426" y="0"/>
                    <a:pt x="426" y="0"/>
                    <a:pt x="426" y="0"/>
                  </a:cubicBezTo>
                  <a:cubicBezTo>
                    <a:pt x="429" y="0"/>
                    <a:pt x="430" y="2"/>
                    <a:pt x="430" y="4"/>
                  </a:cubicBezTo>
                  <a:cubicBezTo>
                    <a:pt x="430" y="6"/>
                    <a:pt x="429" y="8"/>
                    <a:pt x="426" y="8"/>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PA-íṣļiḋe">
              <a:extLst>
                <a:ext uri="{FF2B5EF4-FFF2-40B4-BE49-F238E27FC236}">
                  <a16:creationId xmlns:a16="http://schemas.microsoft.com/office/drawing/2014/main" id="{6825F4F7-067D-6D7B-12D3-5EA9446BD4BE}"/>
                </a:ext>
              </a:extLst>
            </p:cNvPr>
            <p:cNvSpPr/>
            <p:nvPr>
              <p:custDataLst>
                <p:tags r:id="rId17"/>
              </p:custDataLst>
            </p:nvPr>
          </p:nvSpPr>
          <p:spPr bwMode="auto">
            <a:xfrm>
              <a:off x="4084638" y="1931988"/>
              <a:ext cx="1411288" cy="250825"/>
            </a:xfrm>
            <a:custGeom>
              <a:avLst/>
              <a:gdLst>
                <a:gd name="T0" fmla="*/ 873 w 889"/>
                <a:gd name="T1" fmla="*/ 158 h 158"/>
                <a:gd name="T2" fmla="*/ 0 w 889"/>
                <a:gd name="T3" fmla="*/ 158 h 158"/>
                <a:gd name="T4" fmla="*/ 20 w 889"/>
                <a:gd name="T5" fmla="*/ 0 h 158"/>
                <a:gd name="T6" fmla="*/ 889 w 889"/>
                <a:gd name="T7" fmla="*/ 0 h 158"/>
                <a:gd name="T8" fmla="*/ 873 w 889"/>
                <a:gd name="T9" fmla="*/ 158 h 158"/>
              </a:gdLst>
              <a:ahLst/>
              <a:cxnLst>
                <a:cxn ang="0">
                  <a:pos x="T0" y="T1"/>
                </a:cxn>
                <a:cxn ang="0">
                  <a:pos x="T2" y="T3"/>
                </a:cxn>
                <a:cxn ang="0">
                  <a:pos x="T4" y="T5"/>
                </a:cxn>
                <a:cxn ang="0">
                  <a:pos x="T6" y="T7"/>
                </a:cxn>
                <a:cxn ang="0">
                  <a:pos x="T8" y="T9"/>
                </a:cxn>
              </a:cxnLst>
              <a:rect l="0" t="0" r="r" b="b"/>
              <a:pathLst>
                <a:path w="889" h="158">
                  <a:moveTo>
                    <a:pt x="873" y="158"/>
                  </a:moveTo>
                  <a:lnTo>
                    <a:pt x="0" y="158"/>
                  </a:lnTo>
                  <a:lnTo>
                    <a:pt x="20" y="0"/>
                  </a:lnTo>
                  <a:lnTo>
                    <a:pt x="889" y="0"/>
                  </a:lnTo>
                  <a:lnTo>
                    <a:pt x="873" y="158"/>
                  </a:lnTo>
                  <a:close/>
                </a:path>
              </a:pathLst>
            </a:custGeom>
            <a:solidFill>
              <a:srgbClr val="676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PA-ïṡľídê">
              <a:extLst>
                <a:ext uri="{FF2B5EF4-FFF2-40B4-BE49-F238E27FC236}">
                  <a16:creationId xmlns:a16="http://schemas.microsoft.com/office/drawing/2014/main" id="{05EAF495-FBFB-A8D8-902A-EB03C4929C6E}"/>
                </a:ext>
              </a:extLst>
            </p:cNvPr>
            <p:cNvSpPr/>
            <p:nvPr>
              <p:custDataLst>
                <p:tags r:id="rId18"/>
              </p:custDataLst>
            </p:nvPr>
          </p:nvSpPr>
          <p:spPr bwMode="auto">
            <a:xfrm>
              <a:off x="7442200" y="1955801"/>
              <a:ext cx="609600" cy="65088"/>
            </a:xfrm>
            <a:custGeom>
              <a:avLst/>
              <a:gdLst>
                <a:gd name="T0" fmla="*/ 71 w 75"/>
                <a:gd name="T1" fmla="*/ 8 h 8"/>
                <a:gd name="T2" fmla="*/ 4 w 75"/>
                <a:gd name="T3" fmla="*/ 8 h 8"/>
                <a:gd name="T4" fmla="*/ 0 w 75"/>
                <a:gd name="T5" fmla="*/ 4 h 8"/>
                <a:gd name="T6" fmla="*/ 4 w 75"/>
                <a:gd name="T7" fmla="*/ 0 h 8"/>
                <a:gd name="T8" fmla="*/ 71 w 75"/>
                <a:gd name="T9" fmla="*/ 0 h 8"/>
                <a:gd name="T10" fmla="*/ 75 w 75"/>
                <a:gd name="T11" fmla="*/ 4 h 8"/>
                <a:gd name="T12" fmla="*/ 71 w 7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5" h="8">
                  <a:moveTo>
                    <a:pt x="71" y="8"/>
                  </a:moveTo>
                  <a:cubicBezTo>
                    <a:pt x="4" y="8"/>
                    <a:pt x="4" y="8"/>
                    <a:pt x="4" y="8"/>
                  </a:cubicBezTo>
                  <a:cubicBezTo>
                    <a:pt x="2" y="8"/>
                    <a:pt x="0" y="6"/>
                    <a:pt x="0" y="4"/>
                  </a:cubicBezTo>
                  <a:cubicBezTo>
                    <a:pt x="0" y="2"/>
                    <a:pt x="2" y="0"/>
                    <a:pt x="4" y="0"/>
                  </a:cubicBezTo>
                  <a:cubicBezTo>
                    <a:pt x="71" y="0"/>
                    <a:pt x="71" y="0"/>
                    <a:pt x="71" y="0"/>
                  </a:cubicBezTo>
                  <a:cubicBezTo>
                    <a:pt x="73" y="0"/>
                    <a:pt x="75" y="2"/>
                    <a:pt x="75" y="4"/>
                  </a:cubicBezTo>
                  <a:cubicBezTo>
                    <a:pt x="75" y="6"/>
                    <a:pt x="73" y="8"/>
                    <a:pt x="71"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PA-îsḻiḍé">
              <a:extLst>
                <a:ext uri="{FF2B5EF4-FFF2-40B4-BE49-F238E27FC236}">
                  <a16:creationId xmlns:a16="http://schemas.microsoft.com/office/drawing/2014/main" id="{E51E2F3C-6EE2-E205-F17A-9F9158BC6E55}"/>
                </a:ext>
              </a:extLst>
            </p:cNvPr>
            <p:cNvSpPr/>
            <p:nvPr>
              <p:custDataLst>
                <p:tags r:id="rId19"/>
              </p:custDataLst>
            </p:nvPr>
          </p:nvSpPr>
          <p:spPr bwMode="auto">
            <a:xfrm>
              <a:off x="6891338" y="2085976"/>
              <a:ext cx="1143000" cy="65088"/>
            </a:xfrm>
            <a:custGeom>
              <a:avLst/>
              <a:gdLst>
                <a:gd name="T0" fmla="*/ 137 w 141"/>
                <a:gd name="T1" fmla="*/ 8 h 8"/>
                <a:gd name="T2" fmla="*/ 4 w 141"/>
                <a:gd name="T3" fmla="*/ 8 h 8"/>
                <a:gd name="T4" fmla="*/ 0 w 141"/>
                <a:gd name="T5" fmla="*/ 4 h 8"/>
                <a:gd name="T6" fmla="*/ 4 w 141"/>
                <a:gd name="T7" fmla="*/ 0 h 8"/>
                <a:gd name="T8" fmla="*/ 137 w 141"/>
                <a:gd name="T9" fmla="*/ 0 h 8"/>
                <a:gd name="T10" fmla="*/ 141 w 141"/>
                <a:gd name="T11" fmla="*/ 4 h 8"/>
                <a:gd name="T12" fmla="*/ 137 w 14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41" h="8">
                  <a:moveTo>
                    <a:pt x="137" y="8"/>
                  </a:moveTo>
                  <a:cubicBezTo>
                    <a:pt x="4" y="8"/>
                    <a:pt x="4" y="8"/>
                    <a:pt x="4" y="8"/>
                  </a:cubicBezTo>
                  <a:cubicBezTo>
                    <a:pt x="2" y="8"/>
                    <a:pt x="0" y="6"/>
                    <a:pt x="0" y="4"/>
                  </a:cubicBezTo>
                  <a:cubicBezTo>
                    <a:pt x="0" y="2"/>
                    <a:pt x="2" y="0"/>
                    <a:pt x="4" y="0"/>
                  </a:cubicBezTo>
                  <a:cubicBezTo>
                    <a:pt x="137" y="0"/>
                    <a:pt x="137" y="0"/>
                    <a:pt x="137" y="0"/>
                  </a:cubicBezTo>
                  <a:cubicBezTo>
                    <a:pt x="139" y="0"/>
                    <a:pt x="141" y="2"/>
                    <a:pt x="141" y="4"/>
                  </a:cubicBezTo>
                  <a:cubicBezTo>
                    <a:pt x="141" y="6"/>
                    <a:pt x="139" y="8"/>
                    <a:pt x="13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PA-ïSļídè">
              <a:extLst>
                <a:ext uri="{FF2B5EF4-FFF2-40B4-BE49-F238E27FC236}">
                  <a16:creationId xmlns:a16="http://schemas.microsoft.com/office/drawing/2014/main" id="{B72D21BF-BB86-67C1-5BDA-52B087C71EFE}"/>
                </a:ext>
              </a:extLst>
            </p:cNvPr>
            <p:cNvSpPr/>
            <p:nvPr>
              <p:custDataLst>
                <p:tags r:id="rId20"/>
              </p:custDataLst>
            </p:nvPr>
          </p:nvSpPr>
          <p:spPr bwMode="auto">
            <a:xfrm>
              <a:off x="7864475" y="1655763"/>
              <a:ext cx="795338" cy="3700463"/>
            </a:xfrm>
            <a:custGeom>
              <a:avLst/>
              <a:gdLst>
                <a:gd name="T0" fmla="*/ 0 w 501"/>
                <a:gd name="T1" fmla="*/ 2331 h 2331"/>
                <a:gd name="T2" fmla="*/ 251 w 501"/>
                <a:gd name="T3" fmla="*/ 0 h 2331"/>
                <a:gd name="T4" fmla="*/ 501 w 501"/>
                <a:gd name="T5" fmla="*/ 2331 h 2331"/>
                <a:gd name="T6" fmla="*/ 0 w 501"/>
                <a:gd name="T7" fmla="*/ 2331 h 2331"/>
              </a:gdLst>
              <a:ahLst/>
              <a:cxnLst>
                <a:cxn ang="0">
                  <a:pos x="T0" y="T1"/>
                </a:cxn>
                <a:cxn ang="0">
                  <a:pos x="T2" y="T3"/>
                </a:cxn>
                <a:cxn ang="0">
                  <a:pos x="T4" y="T5"/>
                </a:cxn>
                <a:cxn ang="0">
                  <a:pos x="T6" y="T7"/>
                </a:cxn>
              </a:cxnLst>
              <a:rect l="0" t="0" r="r" b="b"/>
              <a:pathLst>
                <a:path w="501" h="2331">
                  <a:moveTo>
                    <a:pt x="0" y="2331"/>
                  </a:moveTo>
                  <a:lnTo>
                    <a:pt x="251" y="0"/>
                  </a:lnTo>
                  <a:lnTo>
                    <a:pt x="501" y="2331"/>
                  </a:lnTo>
                  <a:lnTo>
                    <a:pt x="0" y="2331"/>
                  </a:lnTo>
                  <a:close/>
                </a:path>
              </a:pathLst>
            </a:custGeom>
            <a:solidFill>
              <a:srgbClr val="676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PA-îṩliḋé">
              <a:extLst>
                <a:ext uri="{FF2B5EF4-FFF2-40B4-BE49-F238E27FC236}">
                  <a16:creationId xmlns:a16="http://schemas.microsoft.com/office/drawing/2014/main" id="{1D0B9F7E-F18A-3D69-DB93-101A34935442}"/>
                </a:ext>
              </a:extLst>
            </p:cNvPr>
            <p:cNvSpPr/>
            <p:nvPr>
              <p:custDataLst>
                <p:tags r:id="rId21"/>
              </p:custDataLst>
            </p:nvPr>
          </p:nvSpPr>
          <p:spPr bwMode="auto">
            <a:xfrm>
              <a:off x="4481513" y="1485901"/>
              <a:ext cx="341313"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10" y="42"/>
                    <a:pt x="0" y="33"/>
                    <a:pt x="0" y="21"/>
                  </a:cubicBezTo>
                  <a:cubicBezTo>
                    <a:pt x="0" y="10"/>
                    <a:pt x="10" y="0"/>
                    <a:pt x="21" y="0"/>
                  </a:cubicBezTo>
                  <a:cubicBezTo>
                    <a:pt x="33"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PA-iṡḻídê">
              <a:extLst>
                <a:ext uri="{FF2B5EF4-FFF2-40B4-BE49-F238E27FC236}">
                  <a16:creationId xmlns:a16="http://schemas.microsoft.com/office/drawing/2014/main" id="{7EF4C98D-421F-6C0E-3B1F-EC1023B6EFD8}"/>
                </a:ext>
              </a:extLst>
            </p:cNvPr>
            <p:cNvSpPr/>
            <p:nvPr>
              <p:custDataLst>
                <p:tags r:id="rId22"/>
              </p:custDataLst>
            </p:nvPr>
          </p:nvSpPr>
          <p:spPr bwMode="auto">
            <a:xfrm>
              <a:off x="4862513" y="1485901"/>
              <a:ext cx="341313"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2" y="0"/>
                    <a:pt x="42" y="10"/>
                    <a:pt x="42" y="21"/>
                  </a:cubicBezTo>
                  <a:cubicBezTo>
                    <a:pt x="34" y="21"/>
                    <a:pt x="34" y="21"/>
                    <a:pt x="34" y="21"/>
                  </a:cubicBezTo>
                  <a:cubicBezTo>
                    <a:pt x="34" y="14"/>
                    <a:pt x="28" y="8"/>
                    <a:pt x="21" y="8"/>
                  </a:cubicBezTo>
                  <a:cubicBezTo>
                    <a:pt x="13" y="8"/>
                    <a:pt x="8" y="14"/>
                    <a:pt x="8" y="21"/>
                  </a:cubicBezTo>
                  <a:cubicBezTo>
                    <a:pt x="8" y="29"/>
                    <a:pt x="13"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PA-ïS1îḋe">
              <a:extLst>
                <a:ext uri="{FF2B5EF4-FFF2-40B4-BE49-F238E27FC236}">
                  <a16:creationId xmlns:a16="http://schemas.microsoft.com/office/drawing/2014/main" id="{65B49047-3FCC-4EFE-78F8-2FDDF374810B}"/>
                </a:ext>
              </a:extLst>
            </p:cNvPr>
            <p:cNvSpPr/>
            <p:nvPr>
              <p:custDataLst>
                <p:tags r:id="rId23"/>
              </p:custDataLst>
            </p:nvPr>
          </p:nvSpPr>
          <p:spPr bwMode="auto">
            <a:xfrm>
              <a:off x="5235575" y="1485901"/>
              <a:ext cx="341313"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2"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PA-îşḻïdè">
              <a:extLst>
                <a:ext uri="{FF2B5EF4-FFF2-40B4-BE49-F238E27FC236}">
                  <a16:creationId xmlns:a16="http://schemas.microsoft.com/office/drawing/2014/main" id="{2AC5847D-FFD1-A319-60F7-9C768D3B3CE9}"/>
                </a:ext>
              </a:extLst>
            </p:cNvPr>
            <p:cNvSpPr/>
            <p:nvPr>
              <p:custDataLst>
                <p:tags r:id="rId24"/>
              </p:custDataLst>
            </p:nvPr>
          </p:nvSpPr>
          <p:spPr bwMode="auto">
            <a:xfrm>
              <a:off x="6502400" y="1485901"/>
              <a:ext cx="339725"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2"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PA-is1ïdè">
              <a:extLst>
                <a:ext uri="{FF2B5EF4-FFF2-40B4-BE49-F238E27FC236}">
                  <a16:creationId xmlns:a16="http://schemas.microsoft.com/office/drawing/2014/main" id="{9AA2F60B-B30A-0B2C-CFAB-72F037A62583}"/>
                </a:ext>
              </a:extLst>
            </p:cNvPr>
            <p:cNvSpPr/>
            <p:nvPr>
              <p:custDataLst>
                <p:tags r:id="rId25"/>
              </p:custDataLst>
            </p:nvPr>
          </p:nvSpPr>
          <p:spPr bwMode="auto">
            <a:xfrm>
              <a:off x="6875463" y="1485901"/>
              <a:ext cx="339725"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3"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PA-íṧļiḑê">
              <a:extLst>
                <a:ext uri="{FF2B5EF4-FFF2-40B4-BE49-F238E27FC236}">
                  <a16:creationId xmlns:a16="http://schemas.microsoft.com/office/drawing/2014/main" id="{6DC21CE3-B953-CD93-4944-A0A7AF9BB60D}"/>
                </a:ext>
              </a:extLst>
            </p:cNvPr>
            <p:cNvSpPr/>
            <p:nvPr>
              <p:custDataLst>
                <p:tags r:id="rId26"/>
              </p:custDataLst>
            </p:nvPr>
          </p:nvSpPr>
          <p:spPr bwMode="auto">
            <a:xfrm>
              <a:off x="7248525" y="1485901"/>
              <a:ext cx="339725"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10" y="42"/>
                    <a:pt x="0" y="33"/>
                    <a:pt x="0" y="21"/>
                  </a:cubicBezTo>
                  <a:cubicBezTo>
                    <a:pt x="0" y="10"/>
                    <a:pt x="10" y="0"/>
                    <a:pt x="21" y="0"/>
                  </a:cubicBezTo>
                  <a:cubicBezTo>
                    <a:pt x="33"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48" name="平行四边形 47">
            <a:extLst>
              <a:ext uri="{FF2B5EF4-FFF2-40B4-BE49-F238E27FC236}">
                <a16:creationId xmlns:a16="http://schemas.microsoft.com/office/drawing/2014/main" id="{0D9AD833-4A88-9DFA-2CED-1093132C7122}"/>
              </a:ext>
            </a:extLst>
          </p:cNvPr>
          <p:cNvSpPr/>
          <p:nvPr userDrawn="1"/>
        </p:nvSpPr>
        <p:spPr>
          <a:xfrm>
            <a:off x="615907" y="1502280"/>
            <a:ext cx="2348273" cy="780905"/>
          </a:xfrm>
          <a:prstGeom prst="parallelogram">
            <a:avLst>
              <a:gd name="adj" fmla="val 106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45286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50"/>
                                        <p:tgtEl>
                                          <p:spTgt spid="20"/>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50"/>
                                        <p:tgtEl>
                                          <p:spTgt spid="21"/>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50"/>
                                        <p:tgtEl>
                                          <p:spTgt spid="22"/>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250"/>
                                        <p:tgtEl>
                                          <p:spTgt spid="23"/>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50"/>
                                        <p:tgtEl>
                                          <p:spTgt spid="3"/>
                                        </p:tgtEl>
                                      </p:cBhvr>
                                    </p:animEffect>
                                  </p:childTnLst>
                                </p:cTn>
                              </p:par>
                            </p:childTnLst>
                          </p:cTn>
                        </p:par>
                        <p:par>
                          <p:cTn id="32" fill="hold">
                            <p:stCondLst>
                              <p:cond delay="175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50"/>
                                        <p:tgtEl>
                                          <p:spTgt spid="27"/>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3" r:id="rId4"/>
    <p:sldLayoutId id="2147483651" r:id="rId5"/>
    <p:sldLayoutId id="2147483652" r:id="rId6"/>
    <p:sldLayoutId id="2147483654" r:id="rId7"/>
  </p:sldLayoutIdLst>
  <p:transition/>
  <p:hf sldNum="0" hdr="0" ftr="0" dt="0"/>
  <p:txStyles>
    <p:titleStyle>
      <a:lvl1pPr algn="l" defTabSz="91249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2pPr>
      <a:lvl3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3pPr>
      <a:lvl4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4pPr>
      <a:lvl5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5pPr>
      <a:lvl6pPr marL="4572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6pPr>
      <a:lvl7pPr marL="9144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7pPr>
      <a:lvl8pPr marL="13716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8pPr>
      <a:lvl9pPr marL="18288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9pPr>
    </p:titleStyle>
    <p:bodyStyle>
      <a:lvl1pPr marL="226695" indent="-226695" algn="l" defTabSz="912495"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38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1095" indent="-226695" algn="l" defTabSz="912495"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2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4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slideLayout" Target="../slideLayouts/slideLayout7.xml"/><Relationship Id="rId4" Type="http://schemas.openxmlformats.org/officeDocument/2006/relationships/tags" Target="../tags/tag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75.png"/></Relationships>
</file>

<file path=ppt/slides/_rels/slide1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image" Target="../media/image80.png"/><Relationship Id="rId1" Type="http://schemas.openxmlformats.org/officeDocument/2006/relationships/slideLayout" Target="../slideLayouts/slideLayout6.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 Id="rId5" Type="http://schemas.openxmlformats.org/officeDocument/2006/relationships/image" Target="../media/image94.png"/><Relationship Id="rId4" Type="http://schemas.openxmlformats.org/officeDocument/2006/relationships/image" Target="../media/image93.png"/></Relationships>
</file>

<file path=ppt/slides/_rels/slide1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6.xml"/><Relationship Id="rId5" Type="http://schemas.openxmlformats.org/officeDocument/2006/relationships/image" Target="../media/image98.png"/><Relationship Id="rId4" Type="http://schemas.openxmlformats.org/officeDocument/2006/relationships/image" Target="../media/image9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otGrid">
          <a:fgClr>
            <a:srgbClr val="EBF0F9"/>
          </a:fgClr>
          <a:bgClr>
            <a:schemeClr val="bg1"/>
          </a:bgClr>
        </a:pattFill>
        <a:effectLst/>
      </p:bgPr>
    </p:bg>
    <p:spTree>
      <p:nvGrpSpPr>
        <p:cNvPr id="1" name=""/>
        <p:cNvGrpSpPr/>
        <p:nvPr/>
      </p:nvGrpSpPr>
      <p:grpSpPr>
        <a:xfrm>
          <a:off x="0" y="0"/>
          <a:ext cx="0" cy="0"/>
          <a:chOff x="0" y="0"/>
          <a:chExt cx="0" cy="0"/>
        </a:xfrm>
      </p:grpSpPr>
      <p:sp>
        <p:nvSpPr>
          <p:cNvPr id="22" name="PA-文本框 11">
            <a:extLst>
              <a:ext uri="{FF2B5EF4-FFF2-40B4-BE49-F238E27FC236}">
                <a16:creationId xmlns:a16="http://schemas.microsoft.com/office/drawing/2014/main" id="{ED99B6C7-4C46-D641-60DD-74EE298F5EE8}"/>
              </a:ext>
            </a:extLst>
          </p:cNvPr>
          <p:cNvSpPr txBox="1"/>
          <p:nvPr>
            <p:custDataLst>
              <p:tags r:id="rId1"/>
            </p:custDataLst>
          </p:nvPr>
        </p:nvSpPr>
        <p:spPr>
          <a:xfrm>
            <a:off x="3349012" y="2488643"/>
            <a:ext cx="7059253" cy="769441"/>
          </a:xfrm>
          <a:prstGeom prst="rect">
            <a:avLst/>
          </a:prstGeom>
          <a:noFill/>
        </p:spPr>
        <p:txBody>
          <a:bodyPr wrap="square" rtlCol="0">
            <a:spAutoFit/>
          </a:bodyPr>
          <a:lstStyle/>
          <a:p>
            <a:pPr algn="ctr"/>
            <a:r>
              <a:rPr lang="zh-CN" altLang="en-US" sz="4400" dirty="0">
                <a:solidFill>
                  <a:srgbClr val="767CA2"/>
                </a:solidFill>
                <a:latin typeface="思源黑体 CN Medium" panose="020B0600000000000000" pitchFamily="34" charset="-122"/>
                <a:ea typeface="思源黑体 CN Medium" panose="020B0600000000000000" pitchFamily="34" charset="-122"/>
              </a:rPr>
              <a:t>整理和复习（练习九）</a:t>
            </a:r>
            <a:endParaRPr lang="en-US" altLang="zh-CN" sz="4400" dirty="0">
              <a:solidFill>
                <a:srgbClr val="767CA2"/>
              </a:solidFill>
              <a:latin typeface="思源黑体 CN Medium" panose="020B0600000000000000" pitchFamily="34" charset="-122"/>
              <a:ea typeface="思源黑体 CN Medium" panose="020B0600000000000000" pitchFamily="34" charset="-122"/>
            </a:endParaRPr>
          </a:p>
        </p:txBody>
      </p:sp>
      <p:sp>
        <p:nvSpPr>
          <p:cNvPr id="23" name="PA-矩形 13">
            <a:extLst>
              <a:ext uri="{FF2B5EF4-FFF2-40B4-BE49-F238E27FC236}">
                <a16:creationId xmlns:a16="http://schemas.microsoft.com/office/drawing/2014/main" id="{8614168B-2C39-015F-639F-D71DA19A40F8}"/>
              </a:ext>
            </a:extLst>
          </p:cNvPr>
          <p:cNvSpPr/>
          <p:nvPr>
            <p:custDataLst>
              <p:tags r:id="rId2"/>
            </p:custDataLst>
          </p:nvPr>
        </p:nvSpPr>
        <p:spPr>
          <a:xfrm>
            <a:off x="3089276" y="772421"/>
            <a:ext cx="6096000" cy="1314206"/>
          </a:xfrm>
          <a:prstGeom prst="rect">
            <a:avLst/>
          </a:prstGeom>
        </p:spPr>
        <p:txBody>
          <a:bodyPr>
            <a:spAutoFit/>
          </a:bodyPr>
          <a:lstStyle/>
          <a:p>
            <a:pPr algn="ctr">
              <a:lnSpc>
                <a:spcPct val="150000"/>
              </a:lnSpc>
            </a:pPr>
            <a:r>
              <a:rPr lang="zh-CN" altLang="en-US" sz="6000" dirty="0">
                <a:solidFill>
                  <a:srgbClr val="767CA2"/>
                </a:solidFill>
                <a:latin typeface="思源黑体 CN Medium" panose="020B0600000000000000" pitchFamily="34" charset="-122"/>
                <a:ea typeface="思源黑体 CN Medium" panose="020B0600000000000000" pitchFamily="34" charset="-122"/>
              </a:rPr>
              <a:t>分数除法</a:t>
            </a:r>
          </a:p>
        </p:txBody>
      </p:sp>
      <p:sp>
        <p:nvSpPr>
          <p:cNvPr id="24" name="PA-矩形 14">
            <a:extLst>
              <a:ext uri="{FF2B5EF4-FFF2-40B4-BE49-F238E27FC236}">
                <a16:creationId xmlns:a16="http://schemas.microsoft.com/office/drawing/2014/main" id="{7B056678-C932-5CBF-0290-7D1472D5C298}"/>
              </a:ext>
            </a:extLst>
          </p:cNvPr>
          <p:cNvSpPr/>
          <p:nvPr>
            <p:custDataLst>
              <p:tags r:id="rId3"/>
            </p:custDataLst>
          </p:nvPr>
        </p:nvSpPr>
        <p:spPr>
          <a:xfrm>
            <a:off x="3087688" y="3660100"/>
            <a:ext cx="6096000" cy="463781"/>
          </a:xfrm>
          <a:prstGeom prst="rect">
            <a:avLst/>
          </a:prstGeom>
        </p:spPr>
        <p:txBody>
          <a:bodyPr>
            <a:spAutoFit/>
          </a:bodyPr>
          <a:lstStyle/>
          <a:p>
            <a:pPr algn="ctr">
              <a:lnSpc>
                <a:spcPct val="150000"/>
              </a:lnSpc>
            </a:pPr>
            <a:r>
              <a:rPr lang="zh-CN" altLang="en-US" dirty="0">
                <a:solidFill>
                  <a:srgbClr val="989CB9"/>
                </a:solidFill>
                <a:latin typeface="思源黑体 CN Normal" panose="020B0400000000000000" pitchFamily="34" charset="-122"/>
                <a:ea typeface="思源黑体 CN Normal" panose="020B0400000000000000" pitchFamily="34" charset="-122"/>
              </a:rPr>
              <a:t>人教版</a:t>
            </a:r>
            <a:r>
              <a:rPr lang="en-US" altLang="zh-CN" dirty="0">
                <a:solidFill>
                  <a:srgbClr val="989CB9"/>
                </a:solidFill>
                <a:latin typeface="思源黑体 CN Normal" panose="020B0400000000000000" pitchFamily="34" charset="-122"/>
                <a:ea typeface="思源黑体 CN Normal" panose="020B0400000000000000" pitchFamily="34" charset="-122"/>
              </a:rPr>
              <a:t>·</a:t>
            </a:r>
            <a:r>
              <a:rPr lang="zh-CN" altLang="en-US" dirty="0">
                <a:solidFill>
                  <a:srgbClr val="989CB9"/>
                </a:solidFill>
                <a:latin typeface="思源黑体 CN Normal" panose="020B0400000000000000" pitchFamily="34" charset="-122"/>
                <a:ea typeface="思源黑体 CN Normal" panose="020B0400000000000000" pitchFamily="34" charset="-122"/>
              </a:rPr>
              <a:t>六年级数学上册</a:t>
            </a:r>
          </a:p>
        </p:txBody>
      </p:sp>
      <p:sp>
        <p:nvSpPr>
          <p:cNvPr id="47" name="平行四边形 46">
            <a:extLst>
              <a:ext uri="{FF2B5EF4-FFF2-40B4-BE49-F238E27FC236}">
                <a16:creationId xmlns:a16="http://schemas.microsoft.com/office/drawing/2014/main" id="{48493F9A-4603-48F3-6C31-CFF6CB942D00}"/>
              </a:ext>
            </a:extLst>
          </p:cNvPr>
          <p:cNvSpPr/>
          <p:nvPr/>
        </p:nvSpPr>
        <p:spPr>
          <a:xfrm>
            <a:off x="615907" y="1502280"/>
            <a:ext cx="2348273" cy="780905"/>
          </a:xfrm>
          <a:prstGeom prst="parallelogram">
            <a:avLst>
              <a:gd name="adj" fmla="val 106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PA-矩形 13">
            <a:extLst>
              <a:ext uri="{FF2B5EF4-FFF2-40B4-BE49-F238E27FC236}">
                <a16:creationId xmlns:a16="http://schemas.microsoft.com/office/drawing/2014/main" id="{FC5ADFA9-40BE-4532-9161-5A58B798BBBD}"/>
              </a:ext>
            </a:extLst>
          </p:cNvPr>
          <p:cNvSpPr/>
          <p:nvPr>
            <p:custDataLst>
              <p:tags r:id="rId4"/>
            </p:custDataLst>
          </p:nvPr>
        </p:nvSpPr>
        <p:spPr>
          <a:xfrm>
            <a:off x="762610" y="1084731"/>
            <a:ext cx="2073569" cy="1436355"/>
          </a:xfrm>
          <a:prstGeom prst="rect">
            <a:avLst/>
          </a:prstGeom>
        </p:spPr>
        <p:txBody>
          <a:bodyPr wrap="square">
            <a:spAutoFit/>
          </a:bodyPr>
          <a:lstStyle/>
          <a:p>
            <a:pPr algn="ctr">
              <a:lnSpc>
                <a:spcPct val="150000"/>
              </a:lnSpc>
            </a:pPr>
            <a:r>
              <a:rPr lang="zh-CN" altLang="en-US" sz="6600" dirty="0">
                <a:solidFill>
                  <a:srgbClr val="767CA2"/>
                </a:solidFill>
                <a:latin typeface="思源黑体 CN Medium" panose="020B0600000000000000" pitchFamily="34" charset="-122"/>
                <a:ea typeface="思源黑体 CN Medium" panose="020B0600000000000000" pitchFamily="34" charset="-122"/>
              </a:rPr>
              <a:t>三</a:t>
            </a:r>
          </a:p>
        </p:txBody>
      </p:sp>
    </p:spTree>
    <p:extLst>
      <p:ext uri="{BB962C8B-B14F-4D97-AF65-F5344CB8AC3E}">
        <p14:creationId xmlns:p14="http://schemas.microsoft.com/office/powerpoint/2010/main" val="1176417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250"/>
                                        <p:tgtEl>
                                          <p:spTgt spid="23"/>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50"/>
                                        <p:tgtEl>
                                          <p:spTgt spid="24"/>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4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1DB91CC-6364-9994-D393-BB69E58BFE76}"/>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教学目标</a:t>
            </a:r>
          </a:p>
        </p:txBody>
      </p:sp>
      <p:sp>
        <p:nvSpPr>
          <p:cNvPr id="4" name="文本框 3">
            <a:extLst>
              <a:ext uri="{FF2B5EF4-FFF2-40B4-BE49-F238E27FC236}">
                <a16:creationId xmlns:a16="http://schemas.microsoft.com/office/drawing/2014/main" id="{93F54988-6276-EEDF-34EF-18B062C49ADF}"/>
              </a:ext>
            </a:extLst>
          </p:cNvPr>
          <p:cNvSpPr txBox="1"/>
          <p:nvPr/>
        </p:nvSpPr>
        <p:spPr>
          <a:xfrm>
            <a:off x="426868" y="1677677"/>
            <a:ext cx="11746468" cy="3467168"/>
          </a:xfrm>
          <a:prstGeom prst="rect">
            <a:avLst/>
          </a:prstGeom>
          <a:noFill/>
        </p:spPr>
        <p:txBody>
          <a:bodyPr wrap="square">
            <a:spAutoFit/>
          </a:bodyPr>
          <a:lstStyle/>
          <a:p>
            <a:pPr algn="l">
              <a:lnSpc>
                <a:spcPct val="150000"/>
              </a:lnSpc>
            </a:pPr>
            <a:r>
              <a:rPr lang="en-US" altLang="zh-CN" sz="3000" b="1" i="0" u="none" strike="noStrike" baseline="0" dirty="0">
                <a:latin typeface="+mn-lt"/>
              </a:rPr>
              <a:t>1. </a:t>
            </a:r>
            <a:r>
              <a:rPr lang="zh-CN" altLang="en-US" sz="3000" b="1" i="0" u="none" strike="noStrike" baseline="0" dirty="0">
                <a:latin typeface="+mn-lt"/>
              </a:rPr>
              <a:t>在复习中进一步体会分数除法的意义，掌握分数除法的计算方法， </a:t>
            </a:r>
            <a:endParaRPr lang="en-US" altLang="zh-CN" sz="3000" b="1" i="0" u="none" strike="noStrike" baseline="0" dirty="0">
              <a:latin typeface="+mn-lt"/>
            </a:endParaRPr>
          </a:p>
          <a:p>
            <a:pPr algn="l">
              <a:lnSpc>
                <a:spcPct val="150000"/>
              </a:lnSpc>
            </a:pPr>
            <a:r>
              <a:rPr lang="zh-CN" altLang="en-US" sz="3000" b="1" i="0" u="none" strike="noStrike" baseline="0" dirty="0">
                <a:latin typeface="+mn-lt"/>
              </a:rPr>
              <a:t>    熟练地进行除法计算，能熟练地解决和分数除法相关的实际问题；</a:t>
            </a:r>
          </a:p>
          <a:p>
            <a:pPr algn="l">
              <a:lnSpc>
                <a:spcPct val="150000"/>
              </a:lnSpc>
            </a:pPr>
            <a:r>
              <a:rPr lang="en-US" altLang="zh-CN" sz="3000" b="1" i="0" u="none" strike="noStrike" baseline="0" dirty="0">
                <a:latin typeface="+mn-lt"/>
              </a:rPr>
              <a:t>2. </a:t>
            </a:r>
            <a:r>
              <a:rPr lang="zh-CN" altLang="en-US" sz="3000" b="1" i="0" u="none" strike="noStrike" baseline="0" dirty="0">
                <a:latin typeface="+mn-lt"/>
              </a:rPr>
              <a:t>经历整理和复习的过程，提升整理归纳、建构知识结构的能力；</a:t>
            </a:r>
          </a:p>
          <a:p>
            <a:pPr algn="l">
              <a:lnSpc>
                <a:spcPct val="150000"/>
              </a:lnSpc>
            </a:pPr>
            <a:r>
              <a:rPr lang="en-US" altLang="zh-CN" sz="3000" b="1" i="0" u="none" strike="noStrike" baseline="0" dirty="0">
                <a:latin typeface="+mn-lt"/>
              </a:rPr>
              <a:t>3. </a:t>
            </a:r>
            <a:r>
              <a:rPr lang="zh-CN" altLang="en-US" sz="3000" b="1" i="0" u="none" strike="noStrike" baseline="0" dirty="0">
                <a:latin typeface="+mn-lt"/>
              </a:rPr>
              <a:t>体验知识之间的相互联系，感受数学知识的应用价值，激发学习</a:t>
            </a:r>
            <a:endParaRPr lang="en-US" altLang="zh-CN" sz="3000" b="1" i="0" u="none" strike="noStrike" baseline="0" dirty="0">
              <a:latin typeface="+mn-lt"/>
            </a:endParaRPr>
          </a:p>
          <a:p>
            <a:pPr algn="l">
              <a:lnSpc>
                <a:spcPct val="150000"/>
              </a:lnSpc>
            </a:pPr>
            <a:r>
              <a:rPr lang="en-US" altLang="zh-CN" sz="3000" b="1" dirty="0">
                <a:latin typeface="+mn-lt"/>
              </a:rPr>
              <a:t>    </a:t>
            </a:r>
            <a:r>
              <a:rPr lang="zh-CN" altLang="en-US" sz="3000" b="1" i="0" u="none" strike="noStrike" baseline="0" dirty="0">
                <a:latin typeface="+mn-lt"/>
              </a:rPr>
              <a:t>兴趣，体验学习成功的乐趣，养成严谨认真的学习态度。</a:t>
            </a:r>
            <a:endParaRPr lang="zh-CN" altLang="en-US" sz="3000" b="1" dirty="0">
              <a:latin typeface="+mn-lt"/>
            </a:endParaRPr>
          </a:p>
        </p:txBody>
      </p:sp>
      <p:sp>
        <p:nvSpPr>
          <p:cNvPr id="5" name="矩形: 圆角 4">
            <a:extLst>
              <a:ext uri="{FF2B5EF4-FFF2-40B4-BE49-F238E27FC236}">
                <a16:creationId xmlns:a16="http://schemas.microsoft.com/office/drawing/2014/main" id="{890A974B-95D6-3541-23FC-F5484C1DE448}"/>
              </a:ext>
            </a:extLst>
          </p:cNvPr>
          <p:cNvSpPr/>
          <p:nvPr/>
        </p:nvSpPr>
        <p:spPr>
          <a:xfrm>
            <a:off x="335898" y="1511552"/>
            <a:ext cx="11653936" cy="3874043"/>
          </a:xfrm>
          <a:prstGeom prst="roundRect">
            <a:avLst>
              <a:gd name="adj" fmla="val 3041"/>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4865741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E94AA37-29F3-C707-AFDB-E6A0403A45C0}"/>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回顾整理</a:t>
            </a:r>
          </a:p>
        </p:txBody>
      </p:sp>
      <p:sp>
        <p:nvSpPr>
          <p:cNvPr id="5" name="文本框 4">
            <a:extLst>
              <a:ext uri="{FF2B5EF4-FFF2-40B4-BE49-F238E27FC236}">
                <a16:creationId xmlns:a16="http://schemas.microsoft.com/office/drawing/2014/main" id="{02014A08-7C19-8E1E-68D0-065FB624341A}"/>
              </a:ext>
            </a:extLst>
          </p:cNvPr>
          <p:cNvSpPr txBox="1"/>
          <p:nvPr/>
        </p:nvSpPr>
        <p:spPr>
          <a:xfrm>
            <a:off x="697461" y="1078425"/>
            <a:ext cx="10713877" cy="130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buFont typeface="Arial" panose="020B0604020202020204" pitchFamily="34" charset="0"/>
              <a:defRPr sz="36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r>
              <a:rPr lang="zh-CN" altLang="en-US" sz="3200" dirty="0"/>
              <a:t>        以小组为单位合作整理本单元所学的知识，并以简单明了的方式记录下来。</a:t>
            </a:r>
          </a:p>
        </p:txBody>
      </p:sp>
      <p:grpSp>
        <p:nvGrpSpPr>
          <p:cNvPr id="35" name="组合 34">
            <a:extLst>
              <a:ext uri="{FF2B5EF4-FFF2-40B4-BE49-F238E27FC236}">
                <a16:creationId xmlns:a16="http://schemas.microsoft.com/office/drawing/2014/main" id="{3A14DAFF-854B-E4E4-BFE6-12545B6D2EC8}"/>
              </a:ext>
            </a:extLst>
          </p:cNvPr>
          <p:cNvGrpSpPr/>
          <p:nvPr/>
        </p:nvGrpSpPr>
        <p:grpSpPr>
          <a:xfrm>
            <a:off x="419876" y="2411885"/>
            <a:ext cx="11467324" cy="4146148"/>
            <a:chOff x="419876" y="2355899"/>
            <a:chExt cx="11467324" cy="4146148"/>
          </a:xfrm>
        </p:grpSpPr>
        <p:sp>
          <p:nvSpPr>
            <p:cNvPr id="11" name="矩形: 圆角 10">
              <a:extLst>
                <a:ext uri="{FF2B5EF4-FFF2-40B4-BE49-F238E27FC236}">
                  <a16:creationId xmlns:a16="http://schemas.microsoft.com/office/drawing/2014/main" id="{09455A76-0ED6-4BC8-578D-DECDD764DEDD}"/>
                </a:ext>
              </a:extLst>
            </p:cNvPr>
            <p:cNvSpPr/>
            <p:nvPr/>
          </p:nvSpPr>
          <p:spPr>
            <a:xfrm>
              <a:off x="419876" y="4046553"/>
              <a:ext cx="1912776" cy="653143"/>
            </a:xfrm>
            <a:prstGeom prst="roundRect">
              <a:avLst>
                <a:gd name="adj" fmla="val 5000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分数除数</a:t>
              </a:r>
            </a:p>
          </p:txBody>
        </p:sp>
        <p:sp>
          <p:nvSpPr>
            <p:cNvPr id="13" name="矩形: 圆角 12">
              <a:extLst>
                <a:ext uri="{FF2B5EF4-FFF2-40B4-BE49-F238E27FC236}">
                  <a16:creationId xmlns:a16="http://schemas.microsoft.com/office/drawing/2014/main" id="{605DBDB1-5A9B-6228-E4C9-6538FCECF487}"/>
                </a:ext>
              </a:extLst>
            </p:cNvPr>
            <p:cNvSpPr/>
            <p:nvPr/>
          </p:nvSpPr>
          <p:spPr>
            <a:xfrm>
              <a:off x="2677883" y="2954871"/>
              <a:ext cx="1240974" cy="653143"/>
            </a:xfrm>
            <a:prstGeom prst="roundRect">
              <a:avLst>
                <a:gd name="adj" fmla="val 5000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运算</a:t>
              </a:r>
            </a:p>
          </p:txBody>
        </p:sp>
        <p:sp>
          <p:nvSpPr>
            <p:cNvPr id="14" name="矩形: 圆角 13">
              <a:extLst>
                <a:ext uri="{FF2B5EF4-FFF2-40B4-BE49-F238E27FC236}">
                  <a16:creationId xmlns:a16="http://schemas.microsoft.com/office/drawing/2014/main" id="{8B5AC5D0-6AB9-195D-1663-75B0CDDAEDC3}"/>
                </a:ext>
              </a:extLst>
            </p:cNvPr>
            <p:cNvSpPr/>
            <p:nvPr/>
          </p:nvSpPr>
          <p:spPr>
            <a:xfrm>
              <a:off x="2659221" y="5250204"/>
              <a:ext cx="1912776" cy="653143"/>
            </a:xfrm>
            <a:prstGeom prst="roundRect">
              <a:avLst>
                <a:gd name="adj" fmla="val 5000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数量关系</a:t>
              </a:r>
            </a:p>
          </p:txBody>
        </p:sp>
        <p:sp>
          <p:nvSpPr>
            <p:cNvPr id="19" name="矩形: 圆角 18">
              <a:extLst>
                <a:ext uri="{FF2B5EF4-FFF2-40B4-BE49-F238E27FC236}">
                  <a16:creationId xmlns:a16="http://schemas.microsoft.com/office/drawing/2014/main" id="{B46D619F-E412-9378-ADEA-247CEC0919DB}"/>
                </a:ext>
              </a:extLst>
            </p:cNvPr>
            <p:cNvSpPr/>
            <p:nvPr/>
          </p:nvSpPr>
          <p:spPr>
            <a:xfrm>
              <a:off x="4133462" y="2575255"/>
              <a:ext cx="3331028" cy="1457222"/>
            </a:xfrm>
            <a:prstGeom prst="round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400" b="1" dirty="0">
                  <a:solidFill>
                    <a:schemeClr val="tx1"/>
                  </a:solidFill>
                  <a:ea typeface="+mj-ea"/>
                </a:rPr>
                <a:t>一个数除以整数</a:t>
              </a:r>
              <a:endParaRPr lang="en-US" altLang="zh-CN" sz="2400" b="1" dirty="0">
                <a:solidFill>
                  <a:schemeClr val="tx1"/>
                </a:solidFill>
                <a:ea typeface="+mj-ea"/>
              </a:endParaRPr>
            </a:p>
            <a:p>
              <a:pPr algn="ctr">
                <a:lnSpc>
                  <a:spcPct val="120000"/>
                </a:lnSpc>
              </a:pPr>
              <a:r>
                <a:rPr lang="zh-CN" altLang="en-US" sz="2400" b="1" dirty="0">
                  <a:solidFill>
                    <a:schemeClr val="tx1"/>
                  </a:solidFill>
                  <a:ea typeface="+mj-ea"/>
                </a:rPr>
                <a:t>（</a:t>
              </a:r>
              <a:r>
                <a:rPr lang="en-US" altLang="zh-CN" sz="2400" b="1" dirty="0">
                  <a:solidFill>
                    <a:schemeClr val="tx1"/>
                  </a:solidFill>
                  <a:ea typeface="+mj-ea"/>
                </a:rPr>
                <a:t>0 </a:t>
              </a:r>
              <a:r>
                <a:rPr lang="zh-CN" altLang="en-US" sz="2400" b="1" dirty="0">
                  <a:solidFill>
                    <a:schemeClr val="tx1"/>
                  </a:solidFill>
                  <a:ea typeface="+mj-ea"/>
                </a:rPr>
                <a:t>除外），将整数</a:t>
              </a:r>
              <a:endParaRPr lang="en-US" altLang="zh-CN" sz="2400" b="1" dirty="0">
                <a:solidFill>
                  <a:schemeClr val="tx1"/>
                </a:solidFill>
                <a:ea typeface="+mj-ea"/>
              </a:endParaRPr>
            </a:p>
            <a:p>
              <a:pPr algn="ctr">
                <a:lnSpc>
                  <a:spcPct val="120000"/>
                </a:lnSpc>
              </a:pPr>
              <a:r>
                <a:rPr lang="zh-CN" altLang="en-US" sz="2400" b="1" dirty="0">
                  <a:solidFill>
                    <a:schemeClr val="tx1"/>
                  </a:solidFill>
                  <a:ea typeface="+mj-ea"/>
                </a:rPr>
                <a:t>看作分母为 </a:t>
              </a:r>
              <a:r>
                <a:rPr lang="en-US" altLang="zh-CN" sz="2400" b="1" dirty="0">
                  <a:solidFill>
                    <a:schemeClr val="tx1"/>
                  </a:solidFill>
                  <a:ea typeface="+mj-ea"/>
                </a:rPr>
                <a:t>1 </a:t>
              </a:r>
              <a:r>
                <a:rPr lang="zh-CN" altLang="en-US" sz="2400" b="1" dirty="0">
                  <a:solidFill>
                    <a:schemeClr val="tx1"/>
                  </a:solidFill>
                  <a:ea typeface="+mj-ea"/>
                </a:rPr>
                <a:t>的分数</a:t>
              </a:r>
            </a:p>
          </p:txBody>
        </p:sp>
        <p:sp>
          <p:nvSpPr>
            <p:cNvPr id="20" name="矩形: 圆角 19">
              <a:extLst>
                <a:ext uri="{FF2B5EF4-FFF2-40B4-BE49-F238E27FC236}">
                  <a16:creationId xmlns:a16="http://schemas.microsoft.com/office/drawing/2014/main" id="{708FF2B7-DC68-1DA2-CBB9-86BA281F3E17}"/>
                </a:ext>
              </a:extLst>
            </p:cNvPr>
            <p:cNvSpPr/>
            <p:nvPr/>
          </p:nvSpPr>
          <p:spPr>
            <a:xfrm>
              <a:off x="4954553" y="4793004"/>
              <a:ext cx="6055567" cy="720000"/>
            </a:xfrm>
            <a:prstGeom prst="round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ea typeface="+mj-ea"/>
                </a:rPr>
                <a:t>已知一个数的几分之几是多少，求这个数</a:t>
              </a:r>
            </a:p>
          </p:txBody>
        </p:sp>
        <p:sp>
          <p:nvSpPr>
            <p:cNvPr id="21" name="矩形: 圆角 20">
              <a:extLst>
                <a:ext uri="{FF2B5EF4-FFF2-40B4-BE49-F238E27FC236}">
                  <a16:creationId xmlns:a16="http://schemas.microsoft.com/office/drawing/2014/main" id="{A3BC2EB2-1FE4-5EFE-7172-ED6280E59235}"/>
                </a:ext>
              </a:extLst>
            </p:cNvPr>
            <p:cNvSpPr/>
            <p:nvPr/>
          </p:nvSpPr>
          <p:spPr>
            <a:xfrm>
              <a:off x="4954553" y="5782047"/>
              <a:ext cx="6055567" cy="720000"/>
            </a:xfrm>
            <a:prstGeom prst="round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ea typeface="+mj-ea"/>
                </a:rPr>
                <a:t>用单位“</a:t>
              </a:r>
              <a:r>
                <a:rPr lang="en-US" altLang="zh-CN" sz="2400" b="1" dirty="0">
                  <a:solidFill>
                    <a:schemeClr val="tx1"/>
                  </a:solidFill>
                  <a:ea typeface="+mj-ea"/>
                </a:rPr>
                <a:t>1</a:t>
              </a:r>
              <a:r>
                <a:rPr lang="zh-CN" altLang="en-US" sz="2400" b="1" dirty="0">
                  <a:solidFill>
                    <a:schemeClr val="tx1"/>
                  </a:solidFill>
                  <a:ea typeface="+mj-ea"/>
                </a:rPr>
                <a:t>”来解决一些分数除法问题</a:t>
              </a:r>
            </a:p>
          </p:txBody>
        </p:sp>
        <p:sp>
          <p:nvSpPr>
            <p:cNvPr id="22" name="左大括号 21">
              <a:extLst>
                <a:ext uri="{FF2B5EF4-FFF2-40B4-BE49-F238E27FC236}">
                  <a16:creationId xmlns:a16="http://schemas.microsoft.com/office/drawing/2014/main" id="{9205F373-3818-E1C2-D7C5-B090798E6DB3}"/>
                </a:ext>
              </a:extLst>
            </p:cNvPr>
            <p:cNvSpPr/>
            <p:nvPr/>
          </p:nvSpPr>
          <p:spPr>
            <a:xfrm>
              <a:off x="2407297" y="3060442"/>
              <a:ext cx="223934" cy="2664000"/>
            </a:xfrm>
            <a:prstGeom prst="leftBrace">
              <a:avLst>
                <a:gd name="adj1" fmla="val 42479"/>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左大括号 22">
              <a:extLst>
                <a:ext uri="{FF2B5EF4-FFF2-40B4-BE49-F238E27FC236}">
                  <a16:creationId xmlns:a16="http://schemas.microsoft.com/office/drawing/2014/main" id="{6B699754-E1B4-DC97-777B-1C97366BA87D}"/>
                </a:ext>
              </a:extLst>
            </p:cNvPr>
            <p:cNvSpPr/>
            <p:nvPr/>
          </p:nvSpPr>
          <p:spPr>
            <a:xfrm>
              <a:off x="4655976" y="4780254"/>
              <a:ext cx="223934" cy="1656000"/>
            </a:xfrm>
            <a:prstGeom prst="leftBrace">
              <a:avLst>
                <a:gd name="adj1" fmla="val 42479"/>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矩形: 圆角 23">
              <a:extLst>
                <a:ext uri="{FF2B5EF4-FFF2-40B4-BE49-F238E27FC236}">
                  <a16:creationId xmlns:a16="http://schemas.microsoft.com/office/drawing/2014/main" id="{DF8D83CB-B4B4-C872-DD1E-7E595CCEB51C}"/>
                </a:ext>
              </a:extLst>
            </p:cNvPr>
            <p:cNvSpPr/>
            <p:nvPr/>
          </p:nvSpPr>
          <p:spPr>
            <a:xfrm>
              <a:off x="7793590" y="2355899"/>
              <a:ext cx="4093610" cy="1807204"/>
            </a:xfrm>
            <a:prstGeom prst="round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zh-CN" altLang="en-US" sz="2400" b="1" dirty="0">
                  <a:solidFill>
                    <a:schemeClr val="tx1"/>
                  </a:solidFill>
                  <a:ea typeface="+mj-ea"/>
                </a:rPr>
                <a:t>一个数除以分数，等于乘</a:t>
              </a:r>
              <a:endParaRPr lang="en-US" altLang="zh-CN" sz="2400" b="1" dirty="0">
                <a:solidFill>
                  <a:schemeClr val="tx1"/>
                </a:solidFill>
                <a:ea typeface="+mj-ea"/>
              </a:endParaRPr>
            </a:p>
            <a:p>
              <a:pPr algn="ctr"/>
              <a:r>
                <a:rPr lang="zh-CN" altLang="en-US" sz="2400" b="1" dirty="0">
                  <a:solidFill>
                    <a:schemeClr val="tx1"/>
                  </a:solidFill>
                  <a:ea typeface="+mj-ea"/>
                </a:rPr>
                <a:t>这个分数的倒数</a:t>
              </a:r>
              <a:endParaRPr lang="en-US" altLang="zh-CN" sz="2400" b="1" dirty="0">
                <a:solidFill>
                  <a:schemeClr val="tx1"/>
                </a:solidFill>
                <a:ea typeface="+mj-ea"/>
              </a:endParaRPr>
            </a:p>
            <a:p>
              <a:pPr algn="ctr"/>
              <a:endParaRPr lang="en-US" altLang="zh-CN" sz="2400" b="1" dirty="0">
                <a:solidFill>
                  <a:schemeClr val="tx1"/>
                </a:solidFill>
                <a:ea typeface="+mj-ea"/>
              </a:endParaRP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B244C02D-7DE1-7CC3-1CA6-87385021B71B}"/>
                    </a:ext>
                  </a:extLst>
                </p:cNvPr>
                <p:cNvSpPr txBox="1"/>
                <p:nvPr/>
              </p:nvSpPr>
              <p:spPr>
                <a:xfrm>
                  <a:off x="8028987" y="3294987"/>
                  <a:ext cx="3783566" cy="73539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200" b="1" i="1" smtClean="0">
                                <a:solidFill>
                                  <a:srgbClr val="FF0000"/>
                                </a:solidFill>
                                <a:latin typeface="+mj-lt"/>
                                <a:ea typeface="Cambria Math" panose="02040503050406030204" pitchFamily="18" charset="0"/>
                              </a:rPr>
                            </m:ctrlPr>
                          </m:fPr>
                          <m:num>
                            <m:r>
                              <m:rPr>
                                <m:nor/>
                              </m:rPr>
                              <a:rPr lang="en-US" altLang="zh-CN" sz="2200" b="1" i="1" smtClean="0">
                                <a:solidFill>
                                  <a:srgbClr val="FF0000"/>
                                </a:solidFill>
                                <a:latin typeface="+mj-lt"/>
                                <a:ea typeface="Cambria Math" panose="02040503050406030204" pitchFamily="18" charset="0"/>
                              </a:rPr>
                              <m:t>b</m:t>
                            </m:r>
                          </m:num>
                          <m:den>
                            <m:r>
                              <m:rPr>
                                <m:nor/>
                              </m:rPr>
                              <a:rPr lang="en-US" altLang="zh-CN" sz="2200" b="1" i="1" smtClean="0">
                                <a:solidFill>
                                  <a:srgbClr val="FF0000"/>
                                </a:solidFill>
                                <a:latin typeface="+mj-lt"/>
                                <a:ea typeface="Cambria Math" panose="02040503050406030204" pitchFamily="18" charset="0"/>
                              </a:rPr>
                              <m:t>a</m:t>
                            </m:r>
                          </m:den>
                        </m:f>
                        <m:r>
                          <m:rPr>
                            <m:nor/>
                          </m:rPr>
                          <a:rPr lang="en-US" altLang="zh-CN" sz="2200" b="1" i="0" smtClean="0">
                            <a:solidFill>
                              <a:srgbClr val="FF0000"/>
                            </a:solidFill>
                            <a:latin typeface="+mj-lt"/>
                            <a:ea typeface="Cambria Math" panose="02040503050406030204" pitchFamily="18" charset="0"/>
                          </a:rPr>
                          <m:t>÷</m:t>
                        </m:r>
                        <m:f>
                          <m:fPr>
                            <m:ctrlPr>
                              <a:rPr lang="en-US" altLang="zh-CN" sz="2200" b="1" i="1" smtClean="0">
                                <a:solidFill>
                                  <a:srgbClr val="FF0000"/>
                                </a:solidFill>
                                <a:latin typeface="+mj-lt"/>
                                <a:ea typeface="Cambria Math" panose="02040503050406030204" pitchFamily="18" charset="0"/>
                              </a:rPr>
                            </m:ctrlPr>
                          </m:fPr>
                          <m:num>
                            <m:r>
                              <m:rPr>
                                <m:nor/>
                              </m:rPr>
                              <a:rPr lang="en-US" altLang="zh-CN" sz="2200" b="1" i="1" smtClean="0">
                                <a:solidFill>
                                  <a:srgbClr val="FF0000"/>
                                </a:solidFill>
                                <a:latin typeface="+mj-lt"/>
                                <a:ea typeface="Cambria Math" panose="02040503050406030204" pitchFamily="18" charset="0"/>
                              </a:rPr>
                              <m:t>d</m:t>
                            </m:r>
                          </m:num>
                          <m:den>
                            <m:r>
                              <m:rPr>
                                <m:nor/>
                              </m:rPr>
                              <a:rPr lang="en-US" altLang="zh-CN" sz="2200" b="1" i="1" smtClean="0">
                                <a:solidFill>
                                  <a:srgbClr val="FF0000"/>
                                </a:solidFill>
                                <a:latin typeface="+mj-lt"/>
                                <a:ea typeface="Cambria Math" panose="02040503050406030204" pitchFamily="18" charset="0"/>
                              </a:rPr>
                              <m:t>c</m:t>
                            </m:r>
                          </m:den>
                        </m:f>
                        <m:r>
                          <m:rPr>
                            <m:nor/>
                          </m:rPr>
                          <a:rPr lang="en-US" altLang="zh-CN" sz="2200" b="1" i="0" smtClean="0">
                            <a:solidFill>
                              <a:srgbClr val="FF0000"/>
                            </a:solidFill>
                            <a:latin typeface="+mj-lt"/>
                            <a:ea typeface="Cambria Math" panose="02040503050406030204" pitchFamily="18" charset="0"/>
                          </a:rPr>
                          <m:t>=</m:t>
                        </m:r>
                        <m:f>
                          <m:fPr>
                            <m:ctrlPr>
                              <a:rPr lang="en-US" altLang="zh-CN" sz="2200" i="1">
                                <a:solidFill>
                                  <a:srgbClr val="FF0000"/>
                                </a:solidFill>
                                <a:latin typeface="+mj-lt"/>
                                <a:ea typeface="Cambria Math" panose="02040503050406030204" pitchFamily="18" charset="0"/>
                              </a:rPr>
                            </m:ctrlPr>
                          </m:fPr>
                          <m:num>
                            <m:r>
                              <m:rPr>
                                <m:nor/>
                              </m:rPr>
                              <a:rPr lang="en-US" altLang="zh-CN" sz="2200" i="1">
                                <a:solidFill>
                                  <a:srgbClr val="FF0000"/>
                                </a:solidFill>
                                <a:latin typeface="+mj-lt"/>
                                <a:ea typeface="Cambria Math" panose="02040503050406030204" pitchFamily="18" charset="0"/>
                              </a:rPr>
                              <m:t>b</m:t>
                            </m:r>
                          </m:num>
                          <m:den>
                            <m:r>
                              <m:rPr>
                                <m:nor/>
                              </m:rPr>
                              <a:rPr lang="en-US" altLang="zh-CN" sz="2200" i="1">
                                <a:solidFill>
                                  <a:srgbClr val="FF0000"/>
                                </a:solidFill>
                                <a:latin typeface="+mj-lt"/>
                                <a:ea typeface="Cambria Math" panose="02040503050406030204" pitchFamily="18" charset="0"/>
                              </a:rPr>
                              <m:t>a</m:t>
                            </m:r>
                          </m:den>
                        </m:f>
                        <m:r>
                          <m:rPr>
                            <m:nor/>
                          </m:rPr>
                          <a:rPr lang="en-US" altLang="zh-CN" sz="2200" i="0" smtClean="0">
                            <a:solidFill>
                              <a:srgbClr val="FF0000"/>
                            </a:solidFill>
                            <a:latin typeface="+mj-lt"/>
                            <a:ea typeface="Cambria Math" panose="02040503050406030204" pitchFamily="18" charset="0"/>
                          </a:rPr>
                          <m:t>×</m:t>
                        </m:r>
                        <m:f>
                          <m:fPr>
                            <m:ctrlPr>
                              <a:rPr lang="en-US" altLang="zh-CN" sz="2200" b="1" i="1" smtClean="0">
                                <a:solidFill>
                                  <a:srgbClr val="FF0000"/>
                                </a:solidFill>
                                <a:latin typeface="+mj-lt"/>
                                <a:ea typeface="Cambria Math" panose="02040503050406030204" pitchFamily="18" charset="0"/>
                              </a:rPr>
                            </m:ctrlPr>
                          </m:fPr>
                          <m:num>
                            <m:r>
                              <m:rPr>
                                <m:nor/>
                              </m:rPr>
                              <a:rPr lang="en-US" altLang="zh-CN" sz="2200" b="1" i="1" smtClean="0">
                                <a:solidFill>
                                  <a:srgbClr val="FF0000"/>
                                </a:solidFill>
                                <a:latin typeface="+mj-lt"/>
                                <a:ea typeface="Cambria Math" panose="02040503050406030204" pitchFamily="18" charset="0"/>
                              </a:rPr>
                              <m:t>c</m:t>
                            </m:r>
                          </m:num>
                          <m:den>
                            <m:r>
                              <m:rPr>
                                <m:nor/>
                              </m:rPr>
                              <a:rPr lang="en-US" altLang="zh-CN" sz="2200" b="1" i="1" smtClean="0">
                                <a:solidFill>
                                  <a:srgbClr val="FF0000"/>
                                </a:solidFill>
                                <a:latin typeface="+mj-lt"/>
                                <a:ea typeface="Cambria Math" panose="02040503050406030204" pitchFamily="18" charset="0"/>
                              </a:rPr>
                              <m:t>d</m:t>
                            </m:r>
                          </m:den>
                        </m:f>
                        <m:d>
                          <m:dPr>
                            <m:ctrlPr>
                              <a:rPr lang="en-US" altLang="zh-CN" sz="2200" b="1" i="1" smtClean="0">
                                <a:solidFill>
                                  <a:srgbClr val="FF0000"/>
                                </a:solidFill>
                                <a:latin typeface="+mj-lt"/>
                                <a:ea typeface="Cambria Math" panose="02040503050406030204" pitchFamily="18" charset="0"/>
                              </a:rPr>
                            </m:ctrlPr>
                          </m:dPr>
                          <m:e>
                            <m:r>
                              <m:rPr>
                                <m:nor/>
                              </m:rPr>
                              <a:rPr lang="en-US" altLang="zh-CN" sz="2200" b="1" i="1" smtClean="0">
                                <a:solidFill>
                                  <a:srgbClr val="FF0000"/>
                                </a:solidFill>
                                <a:latin typeface="+mj-lt"/>
                                <a:ea typeface="Cambria Math" panose="02040503050406030204" pitchFamily="18" charset="0"/>
                              </a:rPr>
                              <m:t>a</m:t>
                            </m:r>
                            <m:r>
                              <m:rPr>
                                <m:nor/>
                              </m:rPr>
                              <a:rPr lang="zh-CN" altLang="en-US" sz="2200" i="1">
                                <a:solidFill>
                                  <a:srgbClr val="FF0000"/>
                                </a:solidFill>
                                <a:latin typeface="+mj-lt"/>
                                <a:ea typeface="Cambria Math" panose="02040503050406030204" pitchFamily="18" charset="0"/>
                              </a:rPr>
                              <m:t>、</m:t>
                            </m:r>
                            <m:r>
                              <m:rPr>
                                <m:nor/>
                              </m:rPr>
                              <a:rPr lang="en-US" altLang="zh-CN" sz="2200" b="1" i="1" smtClean="0">
                                <a:solidFill>
                                  <a:srgbClr val="FF0000"/>
                                </a:solidFill>
                                <a:latin typeface="+mj-lt"/>
                                <a:ea typeface="Cambria Math" panose="02040503050406030204" pitchFamily="18" charset="0"/>
                              </a:rPr>
                              <m:t>c</m:t>
                            </m:r>
                            <m:r>
                              <m:rPr>
                                <m:nor/>
                              </m:rPr>
                              <a:rPr lang="zh-CN" altLang="en-US" sz="2200" i="1">
                                <a:solidFill>
                                  <a:srgbClr val="FF0000"/>
                                </a:solidFill>
                                <a:latin typeface="+mj-lt"/>
                                <a:ea typeface="Cambria Math" panose="02040503050406030204" pitchFamily="18" charset="0"/>
                              </a:rPr>
                              <m:t>、</m:t>
                            </m:r>
                            <m:r>
                              <m:rPr>
                                <m:nor/>
                              </m:rPr>
                              <a:rPr lang="en-US" altLang="zh-CN" sz="2200" b="1" i="1" smtClean="0">
                                <a:solidFill>
                                  <a:srgbClr val="FF0000"/>
                                </a:solidFill>
                                <a:latin typeface="+mj-lt"/>
                                <a:ea typeface="Cambria Math" panose="02040503050406030204" pitchFamily="18" charset="0"/>
                              </a:rPr>
                              <m:t>d</m:t>
                            </m:r>
                            <m:r>
                              <m:rPr>
                                <m:nor/>
                              </m:rPr>
                              <a:rPr lang="en-US" altLang="zh-CN" sz="2200" b="1" i="0" smtClean="0">
                                <a:solidFill>
                                  <a:srgbClr val="FF0000"/>
                                </a:solidFill>
                                <a:latin typeface="+mj-lt"/>
                                <a:ea typeface="Cambria Math" panose="02040503050406030204" pitchFamily="18" charset="0"/>
                              </a:rPr>
                              <m:t>≠0</m:t>
                            </m:r>
                          </m:e>
                        </m:d>
                      </m:oMath>
                    </m:oMathPara>
                  </a14:m>
                  <a:endParaRPr lang="zh-CN" altLang="en-US" sz="2200" dirty="0">
                    <a:solidFill>
                      <a:srgbClr val="FF0000"/>
                    </a:solidFill>
                    <a:latin typeface="+mj-lt"/>
                  </a:endParaRPr>
                </a:p>
              </p:txBody>
            </p:sp>
          </mc:Choice>
          <mc:Fallback xmlns="">
            <p:sp>
              <p:nvSpPr>
                <p:cNvPr id="27" name="文本框 26">
                  <a:extLst>
                    <a:ext uri="{FF2B5EF4-FFF2-40B4-BE49-F238E27FC236}">
                      <a16:creationId xmlns:a16="http://schemas.microsoft.com/office/drawing/2014/main" id="{B244C02D-7DE1-7CC3-1CA6-87385021B71B}"/>
                    </a:ext>
                  </a:extLst>
                </p:cNvPr>
                <p:cNvSpPr txBox="1">
                  <a:spLocks noRot="1" noChangeAspect="1" noMove="1" noResize="1" noEditPoints="1" noAdjustHandles="1" noChangeArrowheads="1" noChangeShapeType="1" noTextEdit="1"/>
                </p:cNvSpPr>
                <p:nvPr/>
              </p:nvSpPr>
              <p:spPr>
                <a:xfrm>
                  <a:off x="8028987" y="3294987"/>
                  <a:ext cx="3783566" cy="735394"/>
                </a:xfrm>
                <a:prstGeom prst="rect">
                  <a:avLst/>
                </a:prstGeom>
                <a:blipFill>
                  <a:blip r:embed="rId2"/>
                  <a:stretch>
                    <a:fillRect/>
                  </a:stretch>
                </a:blipFill>
                <a:ln w="9525">
                  <a:noFill/>
                </a:ln>
              </p:spPr>
              <p:txBody>
                <a:bodyPr/>
                <a:lstStyle/>
                <a:p>
                  <a:r>
                    <a:rPr lang="zh-CN" altLang="en-US">
                      <a:noFill/>
                    </a:rPr>
                    <a:t> </a:t>
                  </a:r>
                </a:p>
              </p:txBody>
            </p:sp>
          </mc:Fallback>
        </mc:AlternateContent>
        <p:cxnSp>
          <p:nvCxnSpPr>
            <p:cNvPr id="31" name="直接连接符 30">
              <a:extLst>
                <a:ext uri="{FF2B5EF4-FFF2-40B4-BE49-F238E27FC236}">
                  <a16:creationId xmlns:a16="http://schemas.microsoft.com/office/drawing/2014/main" id="{0395A0AB-5A58-AA22-6A4C-022C89D283FB}"/>
                </a:ext>
              </a:extLst>
            </p:cNvPr>
            <p:cNvCxnSpPr>
              <a:cxnSpLocks/>
            </p:cNvCxnSpPr>
            <p:nvPr/>
          </p:nvCxnSpPr>
          <p:spPr>
            <a:xfrm>
              <a:off x="3909527" y="3266996"/>
              <a:ext cx="2332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139E9256-4897-DA29-E614-79D8428F8ECC}"/>
                </a:ext>
              </a:extLst>
            </p:cNvPr>
            <p:cNvCxnSpPr>
              <a:cxnSpLocks/>
            </p:cNvCxnSpPr>
            <p:nvPr/>
          </p:nvCxnSpPr>
          <p:spPr>
            <a:xfrm>
              <a:off x="7464491" y="3266996"/>
              <a:ext cx="320101" cy="0"/>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91404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4FDE6F3-3F1F-E19E-8BA7-62212A86FDE0}"/>
              </a:ext>
            </a:extLst>
          </p:cNvPr>
          <p:cNvSpPr txBox="1"/>
          <p:nvPr/>
        </p:nvSpPr>
        <p:spPr>
          <a:xfrm>
            <a:off x="426876" y="109247"/>
            <a:ext cx="7942683" cy="73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buFont typeface="Arial" panose="020B0604020202020204" pitchFamily="34" charset="0"/>
              <a:defRPr sz="32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r>
              <a:rPr lang="zh-CN" altLang="en-US" sz="3600" dirty="0"/>
              <a:t>分数乘法和分数除法有什么联系？</a:t>
            </a:r>
          </a:p>
        </p:txBody>
      </p:sp>
      <p:grpSp>
        <p:nvGrpSpPr>
          <p:cNvPr id="30" name="组合 29">
            <a:extLst>
              <a:ext uri="{FF2B5EF4-FFF2-40B4-BE49-F238E27FC236}">
                <a16:creationId xmlns:a16="http://schemas.microsoft.com/office/drawing/2014/main" id="{08DA6E0A-523D-5C0A-100B-87B4977007FB}"/>
              </a:ext>
            </a:extLst>
          </p:cNvPr>
          <p:cNvGrpSpPr/>
          <p:nvPr/>
        </p:nvGrpSpPr>
        <p:grpSpPr>
          <a:xfrm>
            <a:off x="813994" y="1074619"/>
            <a:ext cx="4515334" cy="1866387"/>
            <a:chOff x="1345843" y="1242573"/>
            <a:chExt cx="4515334" cy="1866387"/>
          </a:xfrm>
        </p:grpSpPr>
        <p:grpSp>
          <p:nvGrpSpPr>
            <p:cNvPr id="13" name="组合 12">
              <a:extLst>
                <a:ext uri="{FF2B5EF4-FFF2-40B4-BE49-F238E27FC236}">
                  <a16:creationId xmlns:a16="http://schemas.microsoft.com/office/drawing/2014/main" id="{0AB8472E-C96C-8558-699F-6EE4084DA13B}"/>
                </a:ext>
              </a:extLst>
            </p:cNvPr>
            <p:cNvGrpSpPr/>
            <p:nvPr/>
          </p:nvGrpSpPr>
          <p:grpSpPr>
            <a:xfrm>
              <a:off x="2127379" y="1242574"/>
              <a:ext cx="3013788" cy="1866123"/>
              <a:chOff x="2127379" y="1242574"/>
              <a:chExt cx="3013788" cy="1866123"/>
            </a:xfrm>
          </p:grpSpPr>
          <p:sp>
            <p:nvSpPr>
              <p:cNvPr id="12" name="矩形 11">
                <a:extLst>
                  <a:ext uri="{FF2B5EF4-FFF2-40B4-BE49-F238E27FC236}">
                    <a16:creationId xmlns:a16="http://schemas.microsoft.com/office/drawing/2014/main" id="{BC28AA08-C658-B528-6CA5-E4F24A5A1216}"/>
                  </a:ext>
                </a:extLst>
              </p:cNvPr>
              <p:cNvSpPr/>
              <p:nvPr/>
            </p:nvSpPr>
            <p:spPr>
              <a:xfrm>
                <a:off x="2127379" y="1858208"/>
                <a:ext cx="3013581" cy="124059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043EE154-4523-3344-20A1-765B3239469B}"/>
                  </a:ext>
                </a:extLst>
              </p:cNvPr>
              <p:cNvSpPr/>
              <p:nvPr/>
            </p:nvSpPr>
            <p:spPr>
              <a:xfrm>
                <a:off x="2127379" y="1242574"/>
                <a:ext cx="3013788" cy="1866123"/>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a:extLst>
                  <a:ext uri="{FF2B5EF4-FFF2-40B4-BE49-F238E27FC236}">
                    <a16:creationId xmlns:a16="http://schemas.microsoft.com/office/drawing/2014/main" id="{7E256024-526A-5A64-42CE-53EC01634DF2}"/>
                  </a:ext>
                </a:extLst>
              </p:cNvPr>
              <p:cNvCxnSpPr/>
              <p:nvPr/>
            </p:nvCxnSpPr>
            <p:spPr>
              <a:xfrm>
                <a:off x="2127379" y="1242574"/>
                <a:ext cx="30044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C93E4970-9836-1A5A-6CBF-8974404C7735}"/>
                  </a:ext>
                </a:extLst>
              </p:cNvPr>
              <p:cNvCxnSpPr/>
              <p:nvPr/>
            </p:nvCxnSpPr>
            <p:spPr>
              <a:xfrm>
                <a:off x="2127379" y="1863288"/>
                <a:ext cx="300445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16C7EDE0-C62D-DC35-705F-FDBE3F24E6CD}"/>
                  </a:ext>
                </a:extLst>
              </p:cNvPr>
              <p:cNvCxnSpPr/>
              <p:nvPr/>
            </p:nvCxnSpPr>
            <p:spPr>
              <a:xfrm>
                <a:off x="2127379" y="2484002"/>
                <a:ext cx="300445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FD66CF26-5999-0D81-425C-8DA3DF9BDDC2}"/>
                  </a:ext>
                </a:extLst>
              </p:cNvPr>
              <p:cNvCxnSpPr/>
              <p:nvPr/>
            </p:nvCxnSpPr>
            <p:spPr>
              <a:xfrm>
                <a:off x="2127379" y="3104715"/>
                <a:ext cx="3004458"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左大括号 13">
              <a:extLst>
                <a:ext uri="{FF2B5EF4-FFF2-40B4-BE49-F238E27FC236}">
                  <a16:creationId xmlns:a16="http://schemas.microsoft.com/office/drawing/2014/main" id="{8C62405C-7A92-7640-3AB2-2641043534C7}"/>
                </a:ext>
              </a:extLst>
            </p:cNvPr>
            <p:cNvSpPr/>
            <p:nvPr/>
          </p:nvSpPr>
          <p:spPr>
            <a:xfrm>
              <a:off x="1934546" y="1242573"/>
              <a:ext cx="164841" cy="1857056"/>
            </a:xfrm>
            <a:prstGeom prst="leftBrace">
              <a:avLst>
                <a:gd name="adj1" fmla="val 35066"/>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左大括号 14">
              <a:extLst>
                <a:ext uri="{FF2B5EF4-FFF2-40B4-BE49-F238E27FC236}">
                  <a16:creationId xmlns:a16="http://schemas.microsoft.com/office/drawing/2014/main" id="{57D41FA4-9E6B-6CCD-FD85-5B2696B23154}"/>
                </a:ext>
              </a:extLst>
            </p:cNvPr>
            <p:cNvSpPr/>
            <p:nvPr/>
          </p:nvSpPr>
          <p:spPr>
            <a:xfrm flipH="1">
              <a:off x="5165424" y="1864586"/>
              <a:ext cx="164841" cy="1244374"/>
            </a:xfrm>
            <a:prstGeom prst="leftBrace">
              <a:avLst>
                <a:gd name="adj1" fmla="val 35066"/>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F65BF3A9-9F8F-1931-6F5D-9719F8805C6D}"/>
                </a:ext>
              </a:extLst>
            </p:cNvPr>
            <p:cNvSpPr txBox="1"/>
            <p:nvPr/>
          </p:nvSpPr>
          <p:spPr>
            <a:xfrm>
              <a:off x="1345843" y="1876870"/>
              <a:ext cx="633799" cy="559897"/>
            </a:xfrm>
            <a:prstGeom prst="rect">
              <a:avLst/>
            </a:prstGeom>
            <a:noFill/>
          </p:spPr>
          <p:txBody>
            <a:bodyPr wrap="square">
              <a:spAutoFit/>
            </a:bodyPr>
            <a:lstStyle>
              <a:defPPr>
                <a:defRPr lang="zh-CN"/>
              </a:defPPr>
              <a:lvl1pPr>
                <a:lnSpc>
                  <a:spcPct val="120000"/>
                </a:lnSpc>
                <a:defRPr sz="2800" b="1" strike="noStrike">
                  <a:solidFill>
                    <a:srgbClr val="0070C0"/>
                  </a:solidFill>
                  <a:latin typeface="+mn-lt"/>
                </a:defRPr>
              </a:lvl1pPr>
            </a:lstStyle>
            <a:p>
              <a:pPr algn="ctr"/>
              <a:r>
                <a:rPr lang="en-US" altLang="zh-CN" dirty="0">
                  <a:solidFill>
                    <a:schemeClr val="tx1"/>
                  </a:solidFill>
                </a:rPr>
                <a:t>18</a:t>
              </a:r>
              <a:endParaRPr lang="zh-CN" altLang="en-US" dirty="0">
                <a:solidFill>
                  <a:schemeClr val="tx1"/>
                </a:solidFill>
              </a:endParaRPr>
            </a:p>
          </p:txBody>
        </p:sp>
        <p:sp>
          <p:nvSpPr>
            <p:cNvPr id="17" name="文本框 16">
              <a:extLst>
                <a:ext uri="{FF2B5EF4-FFF2-40B4-BE49-F238E27FC236}">
                  <a16:creationId xmlns:a16="http://schemas.microsoft.com/office/drawing/2014/main" id="{BE0C0082-9CC3-A1C9-27CB-BFE49C790454}"/>
                </a:ext>
              </a:extLst>
            </p:cNvPr>
            <p:cNvSpPr txBox="1"/>
            <p:nvPr/>
          </p:nvSpPr>
          <p:spPr>
            <a:xfrm>
              <a:off x="5227378" y="2194110"/>
              <a:ext cx="633799" cy="559897"/>
            </a:xfrm>
            <a:prstGeom prst="rect">
              <a:avLst/>
            </a:prstGeom>
            <a:noFill/>
          </p:spPr>
          <p:txBody>
            <a:bodyPr wrap="square">
              <a:spAutoFit/>
            </a:bodyPr>
            <a:lstStyle>
              <a:defPPr>
                <a:defRPr lang="zh-CN"/>
              </a:defPPr>
              <a:lvl1pPr>
                <a:lnSpc>
                  <a:spcPct val="120000"/>
                </a:lnSpc>
                <a:defRPr sz="2800" b="1" strike="noStrike">
                  <a:solidFill>
                    <a:srgbClr val="0070C0"/>
                  </a:solidFill>
                  <a:latin typeface="+mn-lt"/>
                </a:defRPr>
              </a:lvl1pPr>
            </a:lstStyle>
            <a:p>
              <a:pPr algn="ctr"/>
              <a:r>
                <a:rPr lang="zh-CN" altLang="en-US" dirty="0">
                  <a:solidFill>
                    <a:schemeClr val="tx1"/>
                  </a:solidFill>
                </a:rPr>
                <a:t>？</a:t>
              </a:r>
            </a:p>
          </p:txBody>
        </p:sp>
      </p:grpSp>
      <p:grpSp>
        <p:nvGrpSpPr>
          <p:cNvPr id="29" name="组合 28">
            <a:extLst>
              <a:ext uri="{FF2B5EF4-FFF2-40B4-BE49-F238E27FC236}">
                <a16:creationId xmlns:a16="http://schemas.microsoft.com/office/drawing/2014/main" id="{66B1F3D2-CB7E-F999-E438-34F76924B4CA}"/>
              </a:ext>
            </a:extLst>
          </p:cNvPr>
          <p:cNvGrpSpPr/>
          <p:nvPr/>
        </p:nvGrpSpPr>
        <p:grpSpPr>
          <a:xfrm>
            <a:off x="6888227" y="1074619"/>
            <a:ext cx="4440686" cy="1866387"/>
            <a:chOff x="7000197" y="1242573"/>
            <a:chExt cx="4440686" cy="1866387"/>
          </a:xfrm>
        </p:grpSpPr>
        <p:grpSp>
          <p:nvGrpSpPr>
            <p:cNvPr id="18" name="组合 17">
              <a:extLst>
                <a:ext uri="{FF2B5EF4-FFF2-40B4-BE49-F238E27FC236}">
                  <a16:creationId xmlns:a16="http://schemas.microsoft.com/office/drawing/2014/main" id="{0C8F7D4E-E969-57ED-6DD3-8F347AA8022E}"/>
                </a:ext>
              </a:extLst>
            </p:cNvPr>
            <p:cNvGrpSpPr/>
            <p:nvPr/>
          </p:nvGrpSpPr>
          <p:grpSpPr>
            <a:xfrm>
              <a:off x="7707085" y="1242574"/>
              <a:ext cx="3013788" cy="1866123"/>
              <a:chOff x="2127379" y="1242574"/>
              <a:chExt cx="3013788" cy="1866123"/>
            </a:xfrm>
          </p:grpSpPr>
          <p:sp>
            <p:nvSpPr>
              <p:cNvPr id="19" name="矩形 18">
                <a:extLst>
                  <a:ext uri="{FF2B5EF4-FFF2-40B4-BE49-F238E27FC236}">
                    <a16:creationId xmlns:a16="http://schemas.microsoft.com/office/drawing/2014/main" id="{9361E378-B907-AD14-6B5B-F25525B2C67E}"/>
                  </a:ext>
                </a:extLst>
              </p:cNvPr>
              <p:cNvSpPr/>
              <p:nvPr/>
            </p:nvSpPr>
            <p:spPr>
              <a:xfrm>
                <a:off x="2127379" y="1858208"/>
                <a:ext cx="3013581" cy="124059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99925414-6143-B730-EAF0-20635A639D6C}"/>
                  </a:ext>
                </a:extLst>
              </p:cNvPr>
              <p:cNvSpPr/>
              <p:nvPr/>
            </p:nvSpPr>
            <p:spPr>
              <a:xfrm>
                <a:off x="2127379" y="1242574"/>
                <a:ext cx="3013788" cy="1866123"/>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a:extLst>
                  <a:ext uri="{FF2B5EF4-FFF2-40B4-BE49-F238E27FC236}">
                    <a16:creationId xmlns:a16="http://schemas.microsoft.com/office/drawing/2014/main" id="{D5F41577-EE48-82DD-4C26-D990AE69A98F}"/>
                  </a:ext>
                </a:extLst>
              </p:cNvPr>
              <p:cNvCxnSpPr/>
              <p:nvPr/>
            </p:nvCxnSpPr>
            <p:spPr>
              <a:xfrm>
                <a:off x="2127379" y="1242574"/>
                <a:ext cx="30044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239D845D-EC71-4A1A-D6ED-418805ED2E14}"/>
                  </a:ext>
                </a:extLst>
              </p:cNvPr>
              <p:cNvCxnSpPr/>
              <p:nvPr/>
            </p:nvCxnSpPr>
            <p:spPr>
              <a:xfrm>
                <a:off x="2127379" y="1863288"/>
                <a:ext cx="300445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47BD22D4-A4DA-4EDE-C30A-CF8ACAF39D08}"/>
                  </a:ext>
                </a:extLst>
              </p:cNvPr>
              <p:cNvCxnSpPr/>
              <p:nvPr/>
            </p:nvCxnSpPr>
            <p:spPr>
              <a:xfrm>
                <a:off x="2127379" y="2484002"/>
                <a:ext cx="300445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8A2A2F27-C7FC-F9E1-2583-C58F9CDA3B13}"/>
                  </a:ext>
                </a:extLst>
              </p:cNvPr>
              <p:cNvCxnSpPr/>
              <p:nvPr/>
            </p:nvCxnSpPr>
            <p:spPr>
              <a:xfrm>
                <a:off x="2127379" y="3104715"/>
                <a:ext cx="3004458"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5" name="左大括号 24">
              <a:extLst>
                <a:ext uri="{FF2B5EF4-FFF2-40B4-BE49-F238E27FC236}">
                  <a16:creationId xmlns:a16="http://schemas.microsoft.com/office/drawing/2014/main" id="{529C1ECD-5BA1-5087-7429-DF808A372D9B}"/>
                </a:ext>
              </a:extLst>
            </p:cNvPr>
            <p:cNvSpPr/>
            <p:nvPr/>
          </p:nvSpPr>
          <p:spPr>
            <a:xfrm>
              <a:off x="7514252" y="1242573"/>
              <a:ext cx="164841" cy="1857056"/>
            </a:xfrm>
            <a:prstGeom prst="leftBrace">
              <a:avLst>
                <a:gd name="adj1" fmla="val 35066"/>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左大括号 25">
              <a:extLst>
                <a:ext uri="{FF2B5EF4-FFF2-40B4-BE49-F238E27FC236}">
                  <a16:creationId xmlns:a16="http://schemas.microsoft.com/office/drawing/2014/main" id="{12166A44-4981-35BE-9BAE-5985D2877921}"/>
                </a:ext>
              </a:extLst>
            </p:cNvPr>
            <p:cNvSpPr/>
            <p:nvPr/>
          </p:nvSpPr>
          <p:spPr>
            <a:xfrm flipH="1">
              <a:off x="10745130" y="1864586"/>
              <a:ext cx="164841" cy="1244374"/>
            </a:xfrm>
            <a:prstGeom prst="leftBrace">
              <a:avLst>
                <a:gd name="adj1" fmla="val 35066"/>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AF825EF2-7487-AAE1-CC85-CB727A7789D6}"/>
                </a:ext>
              </a:extLst>
            </p:cNvPr>
            <p:cNvSpPr txBox="1"/>
            <p:nvPr/>
          </p:nvSpPr>
          <p:spPr>
            <a:xfrm>
              <a:off x="7000197" y="1876870"/>
              <a:ext cx="633799" cy="559897"/>
            </a:xfrm>
            <a:prstGeom prst="rect">
              <a:avLst/>
            </a:prstGeom>
            <a:noFill/>
          </p:spPr>
          <p:txBody>
            <a:bodyPr wrap="square">
              <a:spAutoFit/>
            </a:bodyPr>
            <a:lstStyle>
              <a:defPPr>
                <a:defRPr lang="zh-CN"/>
              </a:defPPr>
              <a:lvl1pPr>
                <a:lnSpc>
                  <a:spcPct val="120000"/>
                </a:lnSpc>
                <a:defRPr sz="2800" b="1" strike="noStrike">
                  <a:solidFill>
                    <a:srgbClr val="0070C0"/>
                  </a:solidFill>
                  <a:latin typeface="+mn-lt"/>
                </a:defRPr>
              </a:lvl1pPr>
            </a:lstStyle>
            <a:p>
              <a:pPr algn="ctr"/>
              <a:r>
                <a:rPr lang="zh-CN" altLang="en-US" dirty="0">
                  <a:solidFill>
                    <a:schemeClr val="tx1"/>
                  </a:solidFill>
                </a:rPr>
                <a:t>？</a:t>
              </a:r>
            </a:p>
          </p:txBody>
        </p:sp>
        <p:sp>
          <p:nvSpPr>
            <p:cNvPr id="28" name="文本框 27">
              <a:extLst>
                <a:ext uri="{FF2B5EF4-FFF2-40B4-BE49-F238E27FC236}">
                  <a16:creationId xmlns:a16="http://schemas.microsoft.com/office/drawing/2014/main" id="{6B3BA7DE-9F39-5359-47AD-C4255B70E0AB}"/>
                </a:ext>
              </a:extLst>
            </p:cNvPr>
            <p:cNvSpPr txBox="1"/>
            <p:nvPr/>
          </p:nvSpPr>
          <p:spPr>
            <a:xfrm>
              <a:off x="10807084" y="2194110"/>
              <a:ext cx="633799" cy="559897"/>
            </a:xfrm>
            <a:prstGeom prst="rect">
              <a:avLst/>
            </a:prstGeom>
            <a:noFill/>
          </p:spPr>
          <p:txBody>
            <a:bodyPr wrap="square">
              <a:spAutoFit/>
            </a:bodyPr>
            <a:lstStyle>
              <a:defPPr>
                <a:defRPr lang="zh-CN"/>
              </a:defPPr>
              <a:lvl1pPr>
                <a:lnSpc>
                  <a:spcPct val="120000"/>
                </a:lnSpc>
                <a:defRPr sz="2800" b="1" strike="noStrike">
                  <a:solidFill>
                    <a:srgbClr val="0070C0"/>
                  </a:solidFill>
                  <a:latin typeface="+mn-lt"/>
                </a:defRPr>
              </a:lvl1pPr>
            </a:lstStyle>
            <a:p>
              <a:pPr algn="ctr"/>
              <a:r>
                <a:rPr lang="en-US" altLang="zh-CN" dirty="0">
                  <a:solidFill>
                    <a:schemeClr val="tx1"/>
                  </a:solidFill>
                </a:rPr>
                <a:t>12</a:t>
              </a:r>
              <a:endParaRPr lang="zh-CN" altLang="en-US" dirty="0">
                <a:solidFill>
                  <a:schemeClr val="tx1"/>
                </a:solidFill>
              </a:endParaRPr>
            </a:p>
          </p:txBody>
        </p:sp>
      </p:grpSp>
      <p:sp>
        <p:nvSpPr>
          <p:cNvPr id="32" name="文本框 31">
            <a:extLst>
              <a:ext uri="{FF2B5EF4-FFF2-40B4-BE49-F238E27FC236}">
                <a16:creationId xmlns:a16="http://schemas.microsoft.com/office/drawing/2014/main" id="{E2C03F7A-183C-EA8D-3B85-EA612803EFFC}"/>
              </a:ext>
            </a:extLst>
          </p:cNvPr>
          <p:cNvSpPr txBox="1"/>
          <p:nvPr/>
        </p:nvSpPr>
        <p:spPr>
          <a:xfrm>
            <a:off x="641385" y="3087481"/>
            <a:ext cx="5128042" cy="1000980"/>
          </a:xfrm>
          <a:prstGeom prst="rect">
            <a:avLst/>
          </a:prstGeom>
          <a:noFill/>
        </p:spPr>
        <p:txBody>
          <a:bodyPr wrap="square">
            <a:spAutoFit/>
          </a:bodyPr>
          <a:lstStyle>
            <a:defPPr>
              <a:defRPr lang="zh-CN"/>
            </a:defPPr>
            <a:lvl1pPr>
              <a:lnSpc>
                <a:spcPct val="120000"/>
              </a:lnSpc>
              <a:defRPr sz="2800" b="1" strike="noStrike">
                <a:solidFill>
                  <a:srgbClr val="0070C0"/>
                </a:solidFill>
                <a:latin typeface="+mn-lt"/>
              </a:defRPr>
            </a:lvl1pPr>
          </a:lstStyle>
          <a:p>
            <a:pPr>
              <a:lnSpc>
                <a:spcPct val="130000"/>
              </a:lnSpc>
            </a:pPr>
            <a:r>
              <a:rPr lang="zh-CN" altLang="en-US" sz="2400" dirty="0"/>
              <a:t>将 </a:t>
            </a:r>
            <a:r>
              <a:rPr lang="en-US" altLang="zh-CN" sz="2400" dirty="0"/>
              <a:t>18 </a:t>
            </a:r>
            <a:r>
              <a:rPr lang="zh-CN" altLang="en-US" sz="2400" dirty="0"/>
              <a:t>平均分成 </a:t>
            </a:r>
            <a:r>
              <a:rPr lang="en-US" altLang="zh-CN" sz="2400" dirty="0"/>
              <a:t>3 </a:t>
            </a:r>
            <a:r>
              <a:rPr lang="zh-CN" altLang="en-US" sz="2400" dirty="0"/>
              <a:t>份，先求其中 </a:t>
            </a:r>
            <a:r>
              <a:rPr lang="en-US" altLang="zh-CN" sz="2400" dirty="0"/>
              <a:t>1 </a:t>
            </a:r>
            <a:r>
              <a:rPr lang="zh-CN" altLang="en-US" sz="2400" dirty="0"/>
              <a:t>份是多少，再求这样的 </a:t>
            </a:r>
            <a:r>
              <a:rPr lang="en-US" altLang="zh-CN" sz="2400" dirty="0"/>
              <a:t>2 </a:t>
            </a:r>
            <a:r>
              <a:rPr lang="zh-CN" altLang="en-US" sz="2400" dirty="0"/>
              <a:t>份是多少。</a:t>
            </a:r>
          </a:p>
        </p:txBody>
      </p:sp>
      <p:sp>
        <p:nvSpPr>
          <p:cNvPr id="42" name="文本框 41">
            <a:extLst>
              <a:ext uri="{FF2B5EF4-FFF2-40B4-BE49-F238E27FC236}">
                <a16:creationId xmlns:a16="http://schemas.microsoft.com/office/drawing/2014/main" id="{014F2F14-5464-FE14-CD76-DD5EE73B9E0A}"/>
              </a:ext>
            </a:extLst>
          </p:cNvPr>
          <p:cNvSpPr txBox="1"/>
          <p:nvPr/>
        </p:nvSpPr>
        <p:spPr>
          <a:xfrm>
            <a:off x="613388" y="5504113"/>
            <a:ext cx="4485114" cy="1000980"/>
          </a:xfrm>
          <a:prstGeom prst="rect">
            <a:avLst/>
          </a:prstGeom>
          <a:noFill/>
        </p:spPr>
        <p:txBody>
          <a:bodyPr wrap="square">
            <a:spAutoFit/>
          </a:bodyPr>
          <a:lstStyle>
            <a:defPPr>
              <a:defRPr lang="zh-CN"/>
            </a:defPPr>
            <a:lvl1pPr>
              <a:lnSpc>
                <a:spcPct val="130000"/>
              </a:lnSpc>
              <a:defRPr sz="2400" b="1" strike="noStrike">
                <a:solidFill>
                  <a:srgbClr val="0070C0"/>
                </a:solidFill>
                <a:latin typeface="+mn-lt"/>
              </a:defRPr>
            </a:lvl1pPr>
          </a:lstStyle>
          <a:p>
            <a:r>
              <a:rPr lang="zh-CN" altLang="en-US" dirty="0"/>
              <a:t>求一个数的几分之几是多少，</a:t>
            </a:r>
            <a:endParaRPr lang="en-US" altLang="zh-CN" dirty="0"/>
          </a:p>
          <a:p>
            <a:r>
              <a:rPr lang="zh-CN" altLang="en-US" dirty="0"/>
              <a:t>用乘法计算。</a:t>
            </a:r>
          </a:p>
        </p:txBody>
      </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68662653-0E07-6882-9219-5CE02B990659}"/>
                  </a:ext>
                </a:extLst>
              </p:cNvPr>
              <p:cNvSpPr txBox="1"/>
              <p:nvPr/>
            </p:nvSpPr>
            <p:spPr>
              <a:xfrm>
                <a:off x="1757073" y="4397055"/>
                <a:ext cx="2152775" cy="90178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2800" b="1" i="0" smtClean="0">
                          <a:solidFill>
                            <a:srgbClr val="FF0000"/>
                          </a:solidFill>
                          <a:latin typeface="+mj-lt"/>
                        </a:rPr>
                        <m:t>18</m:t>
                      </m:r>
                      <m:r>
                        <m:rPr>
                          <m:nor/>
                        </m:rPr>
                        <a:rPr lang="en-US" altLang="zh-CN" sz="2800" b="1" i="0" smtClean="0">
                          <a:solidFill>
                            <a:srgbClr val="FF0000"/>
                          </a:solidFill>
                          <a:latin typeface="+mj-lt"/>
                          <a:ea typeface="Cambria Math" panose="02040503050406030204" pitchFamily="18" charset="0"/>
                        </a:rPr>
                        <m:t>×</m:t>
                      </m:r>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2</m:t>
                          </m:r>
                        </m:num>
                        <m:den>
                          <m:r>
                            <m:rPr>
                              <m:nor/>
                            </m:rPr>
                            <a:rPr lang="en-US" altLang="zh-CN" sz="2800" b="1" i="0" smtClean="0">
                              <a:solidFill>
                                <a:srgbClr val="FF0000"/>
                              </a:solidFill>
                              <a:latin typeface="+mj-lt"/>
                              <a:ea typeface="Cambria Math" panose="02040503050406030204" pitchFamily="18" charset="0"/>
                            </a:rPr>
                            <m:t>3</m:t>
                          </m:r>
                        </m:den>
                      </m:f>
                      <m:r>
                        <m:rPr>
                          <m:nor/>
                        </m:rPr>
                        <a:rPr lang="en-US" altLang="zh-CN" sz="2800" b="1" i="0" smtClean="0">
                          <a:solidFill>
                            <a:srgbClr val="FF0000"/>
                          </a:solidFill>
                          <a:latin typeface="+mj-lt"/>
                          <a:ea typeface="Cambria Math" panose="02040503050406030204" pitchFamily="18" charset="0"/>
                        </a:rPr>
                        <m:t>=12</m:t>
                      </m:r>
                    </m:oMath>
                  </m:oMathPara>
                </a14:m>
                <a:endParaRPr lang="zh-CN" altLang="en-US" sz="2800" dirty="0">
                  <a:solidFill>
                    <a:srgbClr val="FF0000"/>
                  </a:solidFill>
                  <a:latin typeface="+mj-lt"/>
                </a:endParaRPr>
              </a:p>
            </p:txBody>
          </p:sp>
        </mc:Choice>
        <mc:Fallback xmlns="">
          <p:sp>
            <p:nvSpPr>
              <p:cNvPr id="45" name="文本框 44">
                <a:extLst>
                  <a:ext uri="{FF2B5EF4-FFF2-40B4-BE49-F238E27FC236}">
                    <a16:creationId xmlns:a16="http://schemas.microsoft.com/office/drawing/2014/main" id="{68662653-0E07-6882-9219-5CE02B990659}"/>
                  </a:ext>
                </a:extLst>
              </p:cNvPr>
              <p:cNvSpPr txBox="1">
                <a:spLocks noRot="1" noChangeAspect="1" noMove="1" noResize="1" noEditPoints="1" noAdjustHandles="1" noChangeArrowheads="1" noChangeShapeType="1" noTextEdit="1"/>
              </p:cNvSpPr>
              <p:nvPr/>
            </p:nvSpPr>
            <p:spPr>
              <a:xfrm>
                <a:off x="1757073" y="4397055"/>
                <a:ext cx="2152775" cy="901785"/>
              </a:xfrm>
              <a:prstGeom prst="rect">
                <a:avLst/>
              </a:prstGeom>
              <a:blipFill>
                <a:blip r:embed="rId2"/>
                <a:stretch>
                  <a:fillRect/>
                </a:stretch>
              </a:blipFill>
              <a:ln w="9525">
                <a:noFill/>
              </a:ln>
            </p:spPr>
            <p:txBody>
              <a:bodyPr/>
              <a:lstStyle/>
              <a:p>
                <a:r>
                  <a:rPr lang="zh-CN" altLang="en-US">
                    <a:noFill/>
                  </a:rPr>
                  <a:t> </a:t>
                </a:r>
              </a:p>
            </p:txBody>
          </p:sp>
        </mc:Fallback>
      </mc:AlternateContent>
      <p:sp>
        <p:nvSpPr>
          <p:cNvPr id="48" name="文本框 47">
            <a:extLst>
              <a:ext uri="{FF2B5EF4-FFF2-40B4-BE49-F238E27FC236}">
                <a16:creationId xmlns:a16="http://schemas.microsoft.com/office/drawing/2014/main" id="{BFB96F88-7D1C-D7DE-0A7A-75C2CDC0422D}"/>
              </a:ext>
            </a:extLst>
          </p:cNvPr>
          <p:cNvSpPr txBox="1"/>
          <p:nvPr/>
        </p:nvSpPr>
        <p:spPr>
          <a:xfrm>
            <a:off x="6713279" y="3091969"/>
            <a:ext cx="5128042" cy="1000980"/>
          </a:xfrm>
          <a:prstGeom prst="rect">
            <a:avLst/>
          </a:prstGeom>
          <a:noFill/>
        </p:spPr>
        <p:txBody>
          <a:bodyPr wrap="square">
            <a:spAutoFit/>
          </a:bodyPr>
          <a:lstStyle>
            <a:defPPr>
              <a:defRPr lang="zh-CN"/>
            </a:defPPr>
            <a:lvl1pPr>
              <a:lnSpc>
                <a:spcPct val="120000"/>
              </a:lnSpc>
              <a:defRPr sz="2400" b="1" strike="noStrike">
                <a:solidFill>
                  <a:srgbClr val="0070C0"/>
                </a:solidFill>
                <a:latin typeface="+mn-lt"/>
              </a:defRPr>
            </a:lvl1pPr>
          </a:lstStyle>
          <a:p>
            <a:pPr>
              <a:lnSpc>
                <a:spcPct val="130000"/>
              </a:lnSpc>
            </a:pPr>
            <a:r>
              <a:rPr lang="zh-CN" altLang="en-US" dirty="0"/>
              <a:t>将 </a:t>
            </a:r>
            <a:r>
              <a:rPr lang="en-US" altLang="zh-CN" dirty="0"/>
              <a:t>12 </a:t>
            </a:r>
            <a:r>
              <a:rPr lang="zh-CN" altLang="en-US" dirty="0"/>
              <a:t>平均分成 </a:t>
            </a:r>
            <a:r>
              <a:rPr lang="en-US" altLang="zh-CN" dirty="0"/>
              <a:t>2 </a:t>
            </a:r>
            <a:r>
              <a:rPr lang="zh-CN" altLang="en-US" dirty="0"/>
              <a:t>份，先求其中 </a:t>
            </a:r>
            <a:r>
              <a:rPr lang="en-US" altLang="zh-CN" dirty="0"/>
              <a:t>1 </a:t>
            </a:r>
            <a:r>
              <a:rPr lang="zh-CN" altLang="en-US" dirty="0"/>
              <a:t>份</a:t>
            </a:r>
          </a:p>
          <a:p>
            <a:pPr>
              <a:lnSpc>
                <a:spcPct val="130000"/>
              </a:lnSpc>
            </a:pPr>
            <a:r>
              <a:rPr lang="zh-CN" altLang="en-US" dirty="0"/>
              <a:t>是多少，再求这样的 </a:t>
            </a:r>
            <a:r>
              <a:rPr lang="en-US" altLang="zh-CN" dirty="0"/>
              <a:t>3 </a:t>
            </a:r>
            <a:r>
              <a:rPr lang="zh-CN" altLang="en-US" dirty="0"/>
              <a:t>份是多少。</a:t>
            </a:r>
          </a:p>
        </p:txBody>
      </p:sp>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FA439048-8C1E-4C41-C2BB-999493B379A8}"/>
                  </a:ext>
                </a:extLst>
              </p:cNvPr>
              <p:cNvSpPr txBox="1"/>
              <p:nvPr/>
            </p:nvSpPr>
            <p:spPr>
              <a:xfrm>
                <a:off x="7802490" y="4397055"/>
                <a:ext cx="2995511" cy="90178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2800" b="1" i="0" smtClean="0">
                          <a:solidFill>
                            <a:srgbClr val="FF0000"/>
                          </a:solidFill>
                          <a:latin typeface="+mj-lt"/>
                        </a:rPr>
                        <m:t>12</m:t>
                      </m:r>
                      <m:r>
                        <m:rPr>
                          <m:nor/>
                        </m:rPr>
                        <a:rPr lang="en-US" altLang="zh-CN" sz="2800" b="1" i="0" smtClean="0">
                          <a:solidFill>
                            <a:srgbClr val="FF0000"/>
                          </a:solidFill>
                          <a:latin typeface="+mj-lt"/>
                          <a:ea typeface="Cambria Math" panose="02040503050406030204" pitchFamily="18" charset="0"/>
                        </a:rPr>
                        <m:t>÷</m:t>
                      </m:r>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2</m:t>
                          </m:r>
                        </m:num>
                        <m:den>
                          <m:r>
                            <m:rPr>
                              <m:nor/>
                            </m:rPr>
                            <a:rPr lang="en-US" altLang="zh-CN" sz="2800" b="1" i="0" smtClean="0">
                              <a:solidFill>
                                <a:srgbClr val="FF0000"/>
                              </a:solidFill>
                              <a:latin typeface="+mj-lt"/>
                              <a:ea typeface="Cambria Math" panose="02040503050406030204" pitchFamily="18" charset="0"/>
                            </a:rPr>
                            <m:t>3</m:t>
                          </m:r>
                        </m:den>
                      </m:f>
                      <m:r>
                        <m:rPr>
                          <m:nor/>
                        </m:rPr>
                        <a:rPr lang="en-US" altLang="zh-CN" sz="2800" b="1" i="0" smtClean="0">
                          <a:solidFill>
                            <a:srgbClr val="FF0000"/>
                          </a:solidFill>
                          <a:latin typeface="+mj-lt"/>
                          <a:ea typeface="Cambria Math" panose="02040503050406030204" pitchFamily="18" charset="0"/>
                        </a:rPr>
                        <m:t>=</m:t>
                      </m:r>
                      <m:r>
                        <m:rPr>
                          <m:nor/>
                        </m:rPr>
                        <a:rPr lang="en-US" altLang="zh-CN" sz="2800" i="0">
                          <a:solidFill>
                            <a:srgbClr val="FF0000"/>
                          </a:solidFill>
                          <a:latin typeface="+mj-lt"/>
                        </a:rPr>
                        <m:t>12</m:t>
                      </m:r>
                      <m:r>
                        <m:rPr>
                          <m:nor/>
                        </m:rPr>
                        <a:rPr lang="en-US" altLang="zh-CN" sz="2800" i="0" smtClean="0">
                          <a:solidFill>
                            <a:srgbClr val="FF0000"/>
                          </a:solidFill>
                          <a:latin typeface="+mj-lt"/>
                          <a:ea typeface="Cambria Math" panose="02040503050406030204" pitchFamily="18" charset="0"/>
                        </a:rPr>
                        <m:t>×</m:t>
                      </m:r>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3</m:t>
                          </m:r>
                        </m:num>
                        <m:den>
                          <m:r>
                            <m:rPr>
                              <m:nor/>
                            </m:rPr>
                            <a:rPr lang="en-US" altLang="zh-CN" sz="2800" b="1" i="0" smtClean="0">
                              <a:solidFill>
                                <a:srgbClr val="FF0000"/>
                              </a:solidFill>
                              <a:latin typeface="+mj-lt"/>
                              <a:ea typeface="Cambria Math" panose="02040503050406030204" pitchFamily="18" charset="0"/>
                            </a:rPr>
                            <m:t>2</m:t>
                          </m:r>
                        </m:den>
                      </m:f>
                      <m:r>
                        <m:rPr>
                          <m:nor/>
                        </m:rPr>
                        <a:rPr lang="en-US" altLang="zh-CN" sz="2800" b="1" i="0" smtClean="0">
                          <a:solidFill>
                            <a:srgbClr val="FF0000"/>
                          </a:solidFill>
                          <a:latin typeface="+mj-lt"/>
                          <a:ea typeface="Cambria Math" panose="02040503050406030204" pitchFamily="18" charset="0"/>
                        </a:rPr>
                        <m:t>=18</m:t>
                      </m:r>
                    </m:oMath>
                  </m:oMathPara>
                </a14:m>
                <a:endParaRPr lang="zh-CN" altLang="en-US" sz="2800" dirty="0">
                  <a:solidFill>
                    <a:srgbClr val="FF0000"/>
                  </a:solidFill>
                  <a:latin typeface="+mj-lt"/>
                </a:endParaRPr>
              </a:p>
            </p:txBody>
          </p:sp>
        </mc:Choice>
        <mc:Fallback xmlns="">
          <p:sp>
            <p:nvSpPr>
              <p:cNvPr id="49" name="文本框 48">
                <a:extLst>
                  <a:ext uri="{FF2B5EF4-FFF2-40B4-BE49-F238E27FC236}">
                    <a16:creationId xmlns:a16="http://schemas.microsoft.com/office/drawing/2014/main" id="{FA439048-8C1E-4C41-C2BB-999493B379A8}"/>
                  </a:ext>
                </a:extLst>
              </p:cNvPr>
              <p:cNvSpPr txBox="1">
                <a:spLocks noRot="1" noChangeAspect="1" noMove="1" noResize="1" noEditPoints="1" noAdjustHandles="1" noChangeArrowheads="1" noChangeShapeType="1" noTextEdit="1"/>
              </p:cNvSpPr>
              <p:nvPr/>
            </p:nvSpPr>
            <p:spPr>
              <a:xfrm>
                <a:off x="7802490" y="4397055"/>
                <a:ext cx="2995511" cy="901785"/>
              </a:xfrm>
              <a:prstGeom prst="rect">
                <a:avLst/>
              </a:prstGeom>
              <a:blipFill>
                <a:blip r:embed="rId3"/>
                <a:stretch>
                  <a:fillRect/>
                </a:stretch>
              </a:blipFill>
              <a:ln w="9525">
                <a:noFill/>
              </a:ln>
            </p:spPr>
            <p:txBody>
              <a:bodyPr/>
              <a:lstStyle/>
              <a:p>
                <a:r>
                  <a:rPr lang="zh-CN" altLang="en-US">
                    <a:noFill/>
                  </a:rPr>
                  <a:t> </a:t>
                </a:r>
              </a:p>
            </p:txBody>
          </p:sp>
        </mc:Fallback>
      </mc:AlternateContent>
      <p:sp>
        <p:nvSpPr>
          <p:cNvPr id="50" name="文本框 49">
            <a:extLst>
              <a:ext uri="{FF2B5EF4-FFF2-40B4-BE49-F238E27FC236}">
                <a16:creationId xmlns:a16="http://schemas.microsoft.com/office/drawing/2014/main" id="{7EF605AF-F3B1-69EC-71C2-0CE7DD50055D}"/>
              </a:ext>
            </a:extLst>
          </p:cNvPr>
          <p:cNvSpPr txBox="1"/>
          <p:nvPr/>
        </p:nvSpPr>
        <p:spPr>
          <a:xfrm>
            <a:off x="6738935" y="5504113"/>
            <a:ext cx="4617971" cy="1000980"/>
          </a:xfrm>
          <a:prstGeom prst="rect">
            <a:avLst/>
          </a:prstGeom>
          <a:noFill/>
        </p:spPr>
        <p:txBody>
          <a:bodyPr wrap="square">
            <a:spAutoFit/>
          </a:bodyPr>
          <a:lstStyle>
            <a:defPPr>
              <a:defRPr lang="zh-CN"/>
            </a:defPPr>
            <a:lvl1pPr>
              <a:lnSpc>
                <a:spcPct val="130000"/>
              </a:lnSpc>
              <a:defRPr sz="2400" b="1" strike="noStrike">
                <a:solidFill>
                  <a:srgbClr val="0070C0"/>
                </a:solidFill>
                <a:latin typeface="+mn-lt"/>
              </a:defRPr>
            </a:lvl1pPr>
          </a:lstStyle>
          <a:p>
            <a:r>
              <a:rPr lang="zh-CN" altLang="en-US" dirty="0"/>
              <a:t>已知一个数的几分之几是多少，</a:t>
            </a:r>
            <a:endParaRPr lang="en-US" altLang="zh-CN" dirty="0"/>
          </a:p>
          <a:p>
            <a:r>
              <a:rPr lang="zh-CN" altLang="en-US" dirty="0"/>
              <a:t>求这个数，用除法计算。</a:t>
            </a:r>
          </a:p>
        </p:txBody>
      </p:sp>
    </p:spTree>
    <p:extLst>
      <p:ext uri="{BB962C8B-B14F-4D97-AF65-F5344CB8AC3E}">
        <p14:creationId xmlns:p14="http://schemas.microsoft.com/office/powerpoint/2010/main" val="40249112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left)">
                                      <p:cBhvr>
                                        <p:cTn id="36" dur="500"/>
                                        <p:tgtEl>
                                          <p:spTgt spid="4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ppt_x"/>
                                          </p:val>
                                        </p:tav>
                                        <p:tav tm="100000">
                                          <p:val>
                                            <p:strVal val="#ppt_x"/>
                                          </p:val>
                                        </p:tav>
                                      </p:tavLst>
                                    </p:anim>
                                    <p:anim calcmode="lin" valueType="num">
                                      <p:cBhvr additive="base">
                                        <p:cTn id="42"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2" grpId="0"/>
      <p:bldP spid="45" grpId="0"/>
      <p:bldP spid="48"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6C090D5-2D3F-452D-1B4B-6F40FC53FB91}"/>
              </a:ext>
            </a:extLst>
          </p:cNvPr>
          <p:cNvSpPr txBox="1"/>
          <p:nvPr/>
        </p:nvSpPr>
        <p:spPr>
          <a:xfrm>
            <a:off x="660135" y="1198082"/>
            <a:ext cx="5846415" cy="66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nSpc>
                <a:spcPct val="130000"/>
              </a:lnSpc>
            </a:pPr>
            <a:r>
              <a:rPr lang="en-US" altLang="zh-CN" sz="3200" dirty="0"/>
              <a:t>1. </a:t>
            </a:r>
            <a:r>
              <a:rPr lang="zh-CN" altLang="en-US" sz="3200" dirty="0"/>
              <a:t>看图列式。</a:t>
            </a:r>
          </a:p>
        </p:txBody>
      </p:sp>
      <p:sp>
        <p:nvSpPr>
          <p:cNvPr id="3" name="文本框 2">
            <a:extLst>
              <a:ext uri="{FF2B5EF4-FFF2-40B4-BE49-F238E27FC236}">
                <a16:creationId xmlns:a16="http://schemas.microsoft.com/office/drawing/2014/main" id="{D1F97C66-EA47-C4DA-49C7-2DDBB8250267}"/>
              </a:ext>
            </a:extLst>
          </p:cNvPr>
          <p:cNvSpPr txBox="1"/>
          <p:nvPr/>
        </p:nvSpPr>
        <p:spPr>
          <a:xfrm>
            <a:off x="3547146" y="729784"/>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42</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1</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16" name="文本框 15">
            <a:extLst>
              <a:ext uri="{FF2B5EF4-FFF2-40B4-BE49-F238E27FC236}">
                <a16:creationId xmlns:a16="http://schemas.microsoft.com/office/drawing/2014/main" id="{98E30103-7C93-D0D1-BC20-4D39E9BC79A4}"/>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巩固运用</a:t>
            </a:r>
          </a:p>
        </p:txBody>
      </p:sp>
      <p:pic>
        <p:nvPicPr>
          <p:cNvPr id="5" name="图片 4">
            <a:extLst>
              <a:ext uri="{FF2B5EF4-FFF2-40B4-BE49-F238E27FC236}">
                <a16:creationId xmlns:a16="http://schemas.microsoft.com/office/drawing/2014/main" id="{2F1A19A7-BAC2-986A-3653-974E014844B2}"/>
              </a:ext>
            </a:extLst>
          </p:cNvPr>
          <p:cNvPicPr>
            <a:picLocks noChangeAspect="1"/>
          </p:cNvPicPr>
          <p:nvPr/>
        </p:nvPicPr>
        <p:blipFill>
          <a:blip r:embed="rId2"/>
          <a:stretch>
            <a:fillRect/>
          </a:stretch>
        </p:blipFill>
        <p:spPr>
          <a:xfrm>
            <a:off x="1215761" y="2191188"/>
            <a:ext cx="4281935" cy="3010366"/>
          </a:xfrm>
          <a:prstGeom prst="rect">
            <a:avLst/>
          </a:prstGeom>
        </p:spPr>
      </p:pic>
      <p:pic>
        <p:nvPicPr>
          <p:cNvPr id="7" name="图片 6">
            <a:extLst>
              <a:ext uri="{FF2B5EF4-FFF2-40B4-BE49-F238E27FC236}">
                <a16:creationId xmlns:a16="http://schemas.microsoft.com/office/drawing/2014/main" id="{CF6BBBD5-841C-3E34-84D9-D169F01AD22D}"/>
              </a:ext>
            </a:extLst>
          </p:cNvPr>
          <p:cNvPicPr>
            <a:picLocks noChangeAspect="1"/>
          </p:cNvPicPr>
          <p:nvPr/>
        </p:nvPicPr>
        <p:blipFill>
          <a:blip r:embed="rId3"/>
          <a:stretch>
            <a:fillRect/>
          </a:stretch>
        </p:blipFill>
        <p:spPr>
          <a:xfrm>
            <a:off x="6803457" y="2126131"/>
            <a:ext cx="4139994" cy="3075423"/>
          </a:xfrm>
          <a:prstGeom prst="rect">
            <a:avLst/>
          </a:prstGeom>
        </p:spPr>
      </p:pic>
      <p:grpSp>
        <p:nvGrpSpPr>
          <p:cNvPr id="17" name="组合 16">
            <a:extLst>
              <a:ext uri="{FF2B5EF4-FFF2-40B4-BE49-F238E27FC236}">
                <a16:creationId xmlns:a16="http://schemas.microsoft.com/office/drawing/2014/main" id="{993C746F-96D7-346B-CB96-C373061CB98D}"/>
              </a:ext>
            </a:extLst>
          </p:cNvPr>
          <p:cNvGrpSpPr/>
          <p:nvPr/>
        </p:nvGrpSpPr>
        <p:grpSpPr>
          <a:xfrm>
            <a:off x="1488062" y="4266712"/>
            <a:ext cx="3609431" cy="898964"/>
            <a:chOff x="1488062" y="4229388"/>
            <a:chExt cx="3609431" cy="898964"/>
          </a:xfrm>
        </p:grpSpPr>
        <p:sp>
          <p:nvSpPr>
            <p:cNvPr id="10" name="文本框 9">
              <a:extLst>
                <a:ext uri="{FF2B5EF4-FFF2-40B4-BE49-F238E27FC236}">
                  <a16:creationId xmlns:a16="http://schemas.microsoft.com/office/drawing/2014/main" id="{F5A706C1-4493-79ED-8CED-605863C16C6E}"/>
                </a:ext>
              </a:extLst>
            </p:cNvPr>
            <p:cNvSpPr txBox="1"/>
            <p:nvPr/>
          </p:nvSpPr>
          <p:spPr>
            <a:xfrm>
              <a:off x="1488062" y="4386483"/>
              <a:ext cx="68894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r>
                <a:rPr lang="en-US" altLang="zh-CN" sz="3200" dirty="0">
                  <a:solidFill>
                    <a:srgbClr val="FF0000"/>
                  </a:solidFill>
                </a:rPr>
                <a:t>24</a:t>
              </a:r>
              <a:endParaRPr lang="zh-CN" altLang="en-US" sz="3200" dirty="0">
                <a:solidFill>
                  <a:srgbClr val="FF0000"/>
                </a:solidFill>
              </a:endParaRPr>
            </a:p>
          </p:txBody>
        </p:sp>
        <p:sp>
          <p:nvSpPr>
            <p:cNvPr id="11" name="文本框 10">
              <a:extLst>
                <a:ext uri="{FF2B5EF4-FFF2-40B4-BE49-F238E27FC236}">
                  <a16:creationId xmlns:a16="http://schemas.microsoft.com/office/drawing/2014/main" id="{CBC60A69-070B-A93D-FA2A-10E443AEFCB4}"/>
                </a:ext>
              </a:extLst>
            </p:cNvPr>
            <p:cNvSpPr txBox="1"/>
            <p:nvPr/>
          </p:nvSpPr>
          <p:spPr>
            <a:xfrm>
              <a:off x="2365140" y="4386483"/>
              <a:ext cx="68894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r>
                <a:rPr lang="en-US" altLang="zh-CN" sz="3200" dirty="0">
                  <a:solidFill>
                    <a:srgbClr val="FF0000"/>
                  </a:solidFill>
                </a:rPr>
                <a:t>×</a:t>
              </a:r>
              <a:endParaRPr lang="zh-CN" altLang="en-US" sz="3200" dirty="0">
                <a:solidFill>
                  <a:srgbClr val="FF0000"/>
                </a:solidFill>
              </a:endParaRPr>
            </a:p>
          </p:txBody>
        </p:sp>
        <p:sp>
          <p:nvSpPr>
            <p:cNvPr id="14" name="文本框 13">
              <a:extLst>
                <a:ext uri="{FF2B5EF4-FFF2-40B4-BE49-F238E27FC236}">
                  <a16:creationId xmlns:a16="http://schemas.microsoft.com/office/drawing/2014/main" id="{0081CEAC-4EEB-2664-6F17-80D8BD369896}"/>
                </a:ext>
              </a:extLst>
            </p:cNvPr>
            <p:cNvSpPr txBox="1"/>
            <p:nvPr/>
          </p:nvSpPr>
          <p:spPr>
            <a:xfrm>
              <a:off x="4408544" y="4386483"/>
              <a:ext cx="68894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r>
                <a:rPr lang="en-US" altLang="zh-CN" sz="3200" dirty="0">
                  <a:solidFill>
                    <a:srgbClr val="FF0000"/>
                  </a:solidFill>
                </a:rPr>
                <a:t>18</a:t>
              </a:r>
              <a:endParaRPr lang="zh-CN" altLang="en-US" sz="3200" dirty="0">
                <a:solidFill>
                  <a:srgbClr val="FF0000"/>
                </a:solidFill>
              </a:endParaRPr>
            </a:p>
          </p:txBody>
        </p: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7071E959-80AE-1BB1-D2B2-048DACE19E42}"/>
                    </a:ext>
                  </a:extLst>
                </p:cNvPr>
                <p:cNvSpPr txBox="1"/>
                <p:nvPr/>
              </p:nvSpPr>
              <p:spPr>
                <a:xfrm>
                  <a:off x="3328402" y="4229388"/>
                  <a:ext cx="499437"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3</m:t>
                            </m:r>
                          </m:num>
                          <m:den>
                            <m:r>
                              <m:rPr>
                                <m:nor/>
                              </m:rPr>
                              <a:rPr lang="en-US" altLang="zh-CN" sz="2800" b="1" i="0" smtClean="0">
                                <a:solidFill>
                                  <a:srgbClr val="FF0000"/>
                                </a:solidFill>
                                <a:latin typeface="+mj-lt"/>
                                <a:ea typeface="Cambria Math" panose="02040503050406030204" pitchFamily="18" charset="0"/>
                              </a:rPr>
                              <m:t>4</m:t>
                            </m:r>
                          </m:den>
                        </m:f>
                      </m:oMath>
                    </m:oMathPara>
                  </a14:m>
                  <a:endParaRPr lang="zh-CN" altLang="en-US" sz="2800" dirty="0">
                    <a:solidFill>
                      <a:srgbClr val="FF0000"/>
                    </a:solidFill>
                    <a:latin typeface="+mj-lt"/>
                  </a:endParaRPr>
                </a:p>
              </p:txBody>
            </p:sp>
          </mc:Choice>
          <mc:Fallback xmlns="">
            <p:sp>
              <p:nvSpPr>
                <p:cNvPr id="23" name="文本框 22">
                  <a:extLst>
                    <a:ext uri="{FF2B5EF4-FFF2-40B4-BE49-F238E27FC236}">
                      <a16:creationId xmlns:a16="http://schemas.microsoft.com/office/drawing/2014/main" id="{7071E959-80AE-1BB1-D2B2-048DACE19E42}"/>
                    </a:ext>
                  </a:extLst>
                </p:cNvPr>
                <p:cNvSpPr txBox="1">
                  <a:spLocks noRot="1" noChangeAspect="1" noMove="1" noResize="1" noEditPoints="1" noAdjustHandles="1" noChangeArrowheads="1" noChangeShapeType="1" noTextEdit="1"/>
                </p:cNvSpPr>
                <p:nvPr/>
              </p:nvSpPr>
              <p:spPr>
                <a:xfrm>
                  <a:off x="3328402" y="4229388"/>
                  <a:ext cx="499437" cy="898964"/>
                </a:xfrm>
                <a:prstGeom prst="rect">
                  <a:avLst/>
                </a:prstGeom>
                <a:blipFill>
                  <a:blip r:embed="rId4"/>
                  <a:stretch>
                    <a:fillRect/>
                  </a:stretch>
                </a:blipFill>
                <a:ln w="9525">
                  <a:noFill/>
                </a:ln>
              </p:spPr>
              <p:txBody>
                <a:bodyPr/>
                <a:lstStyle/>
                <a:p>
                  <a:r>
                    <a:rPr lang="zh-CN" altLang="en-US">
                      <a:noFill/>
                    </a:rPr>
                    <a:t> </a:t>
                  </a:r>
                </a:p>
              </p:txBody>
            </p:sp>
          </mc:Fallback>
        </mc:AlternateContent>
      </p:grpSp>
      <p:grpSp>
        <p:nvGrpSpPr>
          <p:cNvPr id="19" name="组合 18">
            <a:extLst>
              <a:ext uri="{FF2B5EF4-FFF2-40B4-BE49-F238E27FC236}">
                <a16:creationId xmlns:a16="http://schemas.microsoft.com/office/drawing/2014/main" id="{4E50EEF4-1839-D92F-427B-68DFF4494DF0}"/>
              </a:ext>
            </a:extLst>
          </p:cNvPr>
          <p:cNvGrpSpPr/>
          <p:nvPr/>
        </p:nvGrpSpPr>
        <p:grpSpPr>
          <a:xfrm>
            <a:off x="7031414" y="4266712"/>
            <a:ext cx="3609431" cy="898964"/>
            <a:chOff x="1488062" y="4229388"/>
            <a:chExt cx="3609431" cy="898964"/>
          </a:xfrm>
        </p:grpSpPr>
        <p:sp>
          <p:nvSpPr>
            <p:cNvPr id="21" name="文本框 20">
              <a:extLst>
                <a:ext uri="{FF2B5EF4-FFF2-40B4-BE49-F238E27FC236}">
                  <a16:creationId xmlns:a16="http://schemas.microsoft.com/office/drawing/2014/main" id="{FD2AC431-15E1-670E-FEE9-95A5080240AC}"/>
                </a:ext>
              </a:extLst>
            </p:cNvPr>
            <p:cNvSpPr txBox="1"/>
            <p:nvPr/>
          </p:nvSpPr>
          <p:spPr>
            <a:xfrm>
              <a:off x="1488062" y="4386483"/>
              <a:ext cx="68894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r>
                <a:rPr lang="en-US" altLang="zh-CN" sz="3200" dirty="0">
                  <a:solidFill>
                    <a:srgbClr val="FF0000"/>
                  </a:solidFill>
                </a:rPr>
                <a:t>18</a:t>
              </a:r>
              <a:endParaRPr lang="zh-CN" altLang="en-US" sz="3200" dirty="0">
                <a:solidFill>
                  <a:srgbClr val="FF0000"/>
                </a:solidFill>
              </a:endParaRPr>
            </a:p>
          </p:txBody>
        </p:sp>
        <p:sp>
          <p:nvSpPr>
            <p:cNvPr id="22" name="文本框 21">
              <a:extLst>
                <a:ext uri="{FF2B5EF4-FFF2-40B4-BE49-F238E27FC236}">
                  <a16:creationId xmlns:a16="http://schemas.microsoft.com/office/drawing/2014/main" id="{134BB124-1906-7CF5-9A8F-FCC4116ACFC1}"/>
                </a:ext>
              </a:extLst>
            </p:cNvPr>
            <p:cNvSpPr txBox="1"/>
            <p:nvPr/>
          </p:nvSpPr>
          <p:spPr>
            <a:xfrm>
              <a:off x="2365140" y="4386483"/>
              <a:ext cx="68894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r>
                <a:rPr lang="en-US" altLang="zh-CN" sz="3200" dirty="0">
                  <a:solidFill>
                    <a:srgbClr val="FF0000"/>
                  </a:solidFill>
                </a:rPr>
                <a:t>÷</a:t>
              </a:r>
              <a:endParaRPr lang="zh-CN" altLang="en-US" sz="3200" dirty="0">
                <a:solidFill>
                  <a:srgbClr val="FF0000"/>
                </a:solidFill>
              </a:endParaRPr>
            </a:p>
          </p:txBody>
        </p:sp>
        <p:sp>
          <p:nvSpPr>
            <p:cNvPr id="25" name="文本框 24">
              <a:extLst>
                <a:ext uri="{FF2B5EF4-FFF2-40B4-BE49-F238E27FC236}">
                  <a16:creationId xmlns:a16="http://schemas.microsoft.com/office/drawing/2014/main" id="{3C1F3FC6-8040-F5C9-ACB4-D3A9849EE6BC}"/>
                </a:ext>
              </a:extLst>
            </p:cNvPr>
            <p:cNvSpPr txBox="1"/>
            <p:nvPr/>
          </p:nvSpPr>
          <p:spPr>
            <a:xfrm>
              <a:off x="4408544" y="4386483"/>
              <a:ext cx="68894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r>
                <a:rPr lang="en-US" altLang="zh-CN" sz="3200" dirty="0">
                  <a:solidFill>
                    <a:srgbClr val="FF0000"/>
                  </a:solidFill>
                </a:rPr>
                <a:t>24</a:t>
              </a:r>
              <a:endParaRPr lang="zh-CN" altLang="en-US" sz="3200" dirty="0">
                <a:solidFill>
                  <a:srgbClr val="FF0000"/>
                </a:solidFill>
              </a:endParaRPr>
            </a:p>
          </p:txBody>
        </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640AC53E-D685-AC6B-B99A-377CD08E85D3}"/>
                    </a:ext>
                  </a:extLst>
                </p:cNvPr>
                <p:cNvSpPr txBox="1"/>
                <p:nvPr/>
              </p:nvSpPr>
              <p:spPr>
                <a:xfrm>
                  <a:off x="3328402" y="4229388"/>
                  <a:ext cx="499437"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3</m:t>
                            </m:r>
                          </m:num>
                          <m:den>
                            <m:r>
                              <m:rPr>
                                <m:nor/>
                              </m:rPr>
                              <a:rPr lang="en-US" altLang="zh-CN" sz="2800" b="1" i="0" smtClean="0">
                                <a:solidFill>
                                  <a:srgbClr val="FF0000"/>
                                </a:solidFill>
                                <a:latin typeface="+mj-lt"/>
                                <a:ea typeface="Cambria Math" panose="02040503050406030204" pitchFamily="18" charset="0"/>
                              </a:rPr>
                              <m:t>4</m:t>
                            </m:r>
                          </m:den>
                        </m:f>
                      </m:oMath>
                    </m:oMathPara>
                  </a14:m>
                  <a:endParaRPr lang="zh-CN" altLang="en-US" sz="2800" dirty="0">
                    <a:solidFill>
                      <a:srgbClr val="FF0000"/>
                    </a:solidFill>
                    <a:latin typeface="+mj-lt"/>
                  </a:endParaRPr>
                </a:p>
              </p:txBody>
            </p:sp>
          </mc:Choice>
          <mc:Fallback xmlns="">
            <p:sp>
              <p:nvSpPr>
                <p:cNvPr id="26" name="文本框 25">
                  <a:extLst>
                    <a:ext uri="{FF2B5EF4-FFF2-40B4-BE49-F238E27FC236}">
                      <a16:creationId xmlns:a16="http://schemas.microsoft.com/office/drawing/2014/main" id="{640AC53E-D685-AC6B-B99A-377CD08E85D3}"/>
                    </a:ext>
                  </a:extLst>
                </p:cNvPr>
                <p:cNvSpPr txBox="1">
                  <a:spLocks noRot="1" noChangeAspect="1" noMove="1" noResize="1" noEditPoints="1" noAdjustHandles="1" noChangeArrowheads="1" noChangeShapeType="1" noTextEdit="1"/>
                </p:cNvSpPr>
                <p:nvPr/>
              </p:nvSpPr>
              <p:spPr>
                <a:xfrm>
                  <a:off x="3328402" y="4229388"/>
                  <a:ext cx="499437" cy="898964"/>
                </a:xfrm>
                <a:prstGeom prst="rect">
                  <a:avLst/>
                </a:prstGeom>
                <a:blipFill>
                  <a:blip r:embed="rId5"/>
                  <a:stretch>
                    <a:fillRect/>
                  </a:stretch>
                </a:blipFill>
                <a:ln w="9525">
                  <a:noFill/>
                </a:ln>
              </p:spPr>
              <p:txBody>
                <a:bodyPr/>
                <a:lstStyle/>
                <a:p>
                  <a:r>
                    <a:rPr lang="zh-CN" altLang="en-US">
                      <a:noFill/>
                    </a:rPr>
                    <a:t> </a:t>
                  </a:r>
                </a:p>
              </p:txBody>
            </p:sp>
          </mc:Fallback>
        </mc:AlternateContent>
      </p:grpSp>
    </p:spTree>
    <p:extLst>
      <p:ext uri="{BB962C8B-B14F-4D97-AF65-F5344CB8AC3E}">
        <p14:creationId xmlns:p14="http://schemas.microsoft.com/office/powerpoint/2010/main" val="9027990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62734A7B-3B3B-6A5B-1FA9-F72FDBDA568B}"/>
              </a:ext>
            </a:extLst>
          </p:cNvPr>
          <p:cNvSpPr txBox="1"/>
          <p:nvPr/>
        </p:nvSpPr>
        <p:spPr>
          <a:xfrm>
            <a:off x="622817" y="630360"/>
            <a:ext cx="10675007" cy="663643"/>
          </a:xfrm>
          <a:prstGeom prst="rect">
            <a:avLst/>
          </a:prstGeom>
          <a:noFill/>
          <a:ln w="9525">
            <a:noFill/>
          </a:ln>
        </p:spPr>
        <p:txBody>
          <a:bodyPr wrap="square">
            <a:spAutoFit/>
          </a:bodyPr>
          <a:lstStyle>
            <a:defPPr>
              <a:defRPr lang="zh-CN"/>
            </a:defPPr>
            <a:lvl1pPr>
              <a:lnSpc>
                <a:spcPct val="160000"/>
              </a:lnSpc>
              <a:spcBef>
                <a:spcPts val="0"/>
              </a:spcBef>
              <a:defRPr sz="3200" b="1">
                <a:latin typeface="+mn-lt"/>
                <a:ea typeface="+mn-ea"/>
              </a:defRPr>
            </a:lvl1pPr>
          </a:lstStyle>
          <a:p>
            <a:pPr>
              <a:lnSpc>
                <a:spcPct val="130000"/>
              </a:lnSpc>
            </a:pPr>
            <a:r>
              <a:rPr lang="en-US" altLang="zh-CN" dirty="0"/>
              <a:t>2. </a:t>
            </a:r>
            <a:r>
              <a:rPr lang="zh-CN" altLang="en-US" dirty="0"/>
              <a:t>计算下面各题。</a:t>
            </a:r>
          </a:p>
        </p:txBody>
      </p:sp>
      <p:sp>
        <p:nvSpPr>
          <p:cNvPr id="2" name="文本框 1">
            <a:extLst>
              <a:ext uri="{FF2B5EF4-FFF2-40B4-BE49-F238E27FC236}">
                <a16:creationId xmlns:a16="http://schemas.microsoft.com/office/drawing/2014/main" id="{3CC2F870-BBCB-C15A-D930-738263CCA858}"/>
              </a:ext>
            </a:extLst>
          </p:cNvPr>
          <p:cNvSpPr txBox="1"/>
          <p:nvPr/>
        </p:nvSpPr>
        <p:spPr>
          <a:xfrm>
            <a:off x="953237" y="204049"/>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42</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2</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969ECB7E-FCBA-63DD-C249-C4C6456CA126}"/>
                  </a:ext>
                </a:extLst>
              </p:cNvPr>
              <p:cNvSpPr txBox="1"/>
              <p:nvPr/>
            </p:nvSpPr>
            <p:spPr>
              <a:xfrm>
                <a:off x="1044836" y="1710961"/>
                <a:ext cx="2209994" cy="1024319"/>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i="0">
                              <a:latin typeface="+mj-lt"/>
                              <a:ea typeface="Cambria Math" panose="02040503050406030204" pitchFamily="18" charset="0"/>
                            </a:rPr>
                          </m:ctrlPr>
                        </m:fPr>
                        <m:num>
                          <m:r>
                            <m:rPr>
                              <m:nor/>
                            </m:rPr>
                            <a:rPr lang="en-US" altLang="zh-CN" sz="3200" i="0">
                              <a:latin typeface="+mj-lt"/>
                              <a:ea typeface="Cambria Math" panose="02040503050406030204" pitchFamily="18" charset="0"/>
                            </a:rPr>
                            <m:t>1</m:t>
                          </m:r>
                          <m:r>
                            <m:rPr>
                              <m:nor/>
                            </m:rPr>
                            <a:rPr lang="en-US" altLang="zh-CN" sz="3200" b="1" i="0" smtClean="0">
                              <a:latin typeface="+mj-lt"/>
                              <a:ea typeface="Cambria Math" panose="02040503050406030204" pitchFamily="18" charset="0"/>
                            </a:rPr>
                            <m:t>5</m:t>
                          </m:r>
                        </m:num>
                        <m:den>
                          <m:r>
                            <m:rPr>
                              <m:nor/>
                            </m:rPr>
                            <a:rPr lang="en-US" altLang="zh-CN" sz="3200" b="1" i="0" smtClean="0">
                              <a:latin typeface="+mj-lt"/>
                              <a:ea typeface="Cambria Math" panose="02040503050406030204" pitchFamily="18" charset="0"/>
                            </a:rPr>
                            <m:t>2</m:t>
                          </m:r>
                          <m:r>
                            <m:rPr>
                              <m:nor/>
                            </m:rPr>
                            <a:rPr lang="en-US" altLang="zh-CN" sz="3200" i="0">
                              <a:latin typeface="+mj-lt"/>
                              <a:ea typeface="Cambria Math" panose="02040503050406030204" pitchFamily="18" charset="0"/>
                            </a:rPr>
                            <m:t>2</m:t>
                          </m:r>
                        </m:den>
                      </m:f>
                      <m:r>
                        <m:rPr>
                          <m:nor/>
                        </m:rPr>
                        <a:rPr lang="en-US" altLang="zh-CN" sz="3200" b="1" i="0" smtClean="0">
                          <a:solidFill>
                            <a:schemeClr val="tx1"/>
                          </a:solidFill>
                          <a:latin typeface="+mj-lt"/>
                          <a:ea typeface="Cambria Math" panose="02040503050406030204" pitchFamily="18" charset="0"/>
                        </a:rPr>
                        <m:t>÷</m:t>
                      </m:r>
                      <m:r>
                        <m:rPr>
                          <m:nor/>
                        </m:rPr>
                        <a:rPr lang="en-US" altLang="zh-CN" sz="3200" b="1" i="0" smtClean="0">
                          <a:latin typeface="+mj-lt"/>
                          <a:ea typeface="Cambria Math" panose="02040503050406030204" pitchFamily="18" charset="0"/>
                        </a:rPr>
                        <m:t>10</m:t>
                      </m:r>
                    </m:oMath>
                  </m:oMathPara>
                </a14:m>
                <a:endParaRPr lang="zh-CN" altLang="en-US" sz="3200" dirty="0">
                  <a:solidFill>
                    <a:schemeClr val="tx1"/>
                  </a:solidFill>
                  <a:latin typeface="+mj-lt"/>
                </a:endParaRPr>
              </a:p>
            </p:txBody>
          </p:sp>
        </mc:Choice>
        <mc:Fallback xmlns="">
          <p:sp>
            <p:nvSpPr>
              <p:cNvPr id="7" name="文本框 6">
                <a:extLst>
                  <a:ext uri="{FF2B5EF4-FFF2-40B4-BE49-F238E27FC236}">
                    <a16:creationId xmlns:a16="http://schemas.microsoft.com/office/drawing/2014/main" id="{969ECB7E-FCBA-63DD-C249-C4C6456CA126}"/>
                  </a:ext>
                </a:extLst>
              </p:cNvPr>
              <p:cNvSpPr txBox="1">
                <a:spLocks noRot="1" noChangeAspect="1" noMove="1" noResize="1" noEditPoints="1" noAdjustHandles="1" noChangeArrowheads="1" noChangeShapeType="1" noTextEdit="1"/>
              </p:cNvSpPr>
              <p:nvPr/>
            </p:nvSpPr>
            <p:spPr>
              <a:xfrm>
                <a:off x="1044836" y="1710961"/>
                <a:ext cx="2209994" cy="1024319"/>
              </a:xfrm>
              <a:prstGeom prst="rect">
                <a:avLst/>
              </a:prstGeom>
              <a:blipFill>
                <a:blip r:embed="rId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CFB19E53-944E-D9CA-F627-37FF9BEDC986}"/>
                  </a:ext>
                </a:extLst>
              </p:cNvPr>
              <p:cNvSpPr txBox="1"/>
              <p:nvPr/>
            </p:nvSpPr>
            <p:spPr>
              <a:xfrm>
                <a:off x="3554771" y="1710961"/>
                <a:ext cx="2209994" cy="1014317"/>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latin typeface="+mj-lt"/>
                          <a:ea typeface="Cambria Math" panose="02040503050406030204" pitchFamily="18" charset="0"/>
                        </a:rPr>
                        <m:t>45</m:t>
                      </m:r>
                      <m:r>
                        <m:rPr>
                          <m:nor/>
                        </m:rPr>
                        <a:rPr lang="en-US" altLang="zh-CN" sz="3200" b="1" i="0" smtClean="0">
                          <a:solidFill>
                            <a:schemeClr val="tx1"/>
                          </a:solidFill>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9</m:t>
                          </m:r>
                        </m:num>
                        <m:den>
                          <m:r>
                            <m:rPr>
                              <m:nor/>
                            </m:rPr>
                            <a:rPr lang="en-US" altLang="zh-CN" sz="3200" i="0">
                              <a:latin typeface="+mj-lt"/>
                              <a:ea typeface="Cambria Math" panose="02040503050406030204" pitchFamily="18" charset="0"/>
                            </a:rPr>
                            <m:t>1</m:t>
                          </m:r>
                          <m:r>
                            <m:rPr>
                              <m:nor/>
                            </m:rPr>
                            <a:rPr lang="en-US" altLang="zh-CN" sz="3200" b="1" i="0" smtClean="0">
                              <a:latin typeface="+mj-lt"/>
                              <a:ea typeface="Cambria Math" panose="02040503050406030204" pitchFamily="18" charset="0"/>
                            </a:rPr>
                            <m:t>4</m:t>
                          </m:r>
                        </m:den>
                      </m:f>
                    </m:oMath>
                  </m:oMathPara>
                </a14:m>
                <a:endParaRPr lang="zh-CN" altLang="en-US" sz="3200" dirty="0">
                  <a:solidFill>
                    <a:schemeClr val="tx1"/>
                  </a:solidFill>
                  <a:latin typeface="+mj-lt"/>
                </a:endParaRPr>
              </a:p>
            </p:txBody>
          </p:sp>
        </mc:Choice>
        <mc:Fallback xmlns="">
          <p:sp>
            <p:nvSpPr>
              <p:cNvPr id="8" name="文本框 7">
                <a:extLst>
                  <a:ext uri="{FF2B5EF4-FFF2-40B4-BE49-F238E27FC236}">
                    <a16:creationId xmlns:a16="http://schemas.microsoft.com/office/drawing/2014/main" id="{CFB19E53-944E-D9CA-F627-37FF9BEDC986}"/>
                  </a:ext>
                </a:extLst>
              </p:cNvPr>
              <p:cNvSpPr txBox="1">
                <a:spLocks noRot="1" noChangeAspect="1" noMove="1" noResize="1" noEditPoints="1" noAdjustHandles="1" noChangeArrowheads="1" noChangeShapeType="1" noTextEdit="1"/>
              </p:cNvSpPr>
              <p:nvPr/>
            </p:nvSpPr>
            <p:spPr>
              <a:xfrm>
                <a:off x="3554771" y="1710961"/>
                <a:ext cx="2209994" cy="1014317"/>
              </a:xfrm>
              <a:prstGeom prst="rect">
                <a:avLst/>
              </a:prstGeom>
              <a:blipFill>
                <a:blip r:embed="rId3"/>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C55C1510-6FE2-0DED-CDF5-35E5660E3761}"/>
                  </a:ext>
                </a:extLst>
              </p:cNvPr>
              <p:cNvSpPr txBox="1"/>
              <p:nvPr/>
            </p:nvSpPr>
            <p:spPr>
              <a:xfrm>
                <a:off x="6568562" y="1710961"/>
                <a:ext cx="2209994" cy="1014317"/>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3</m:t>
                          </m:r>
                        </m:num>
                        <m:den>
                          <m:r>
                            <m:rPr>
                              <m:nor/>
                            </m:rPr>
                            <a:rPr lang="en-US" altLang="zh-CN" sz="3200" b="1" i="0" smtClean="0">
                              <a:latin typeface="+mj-lt"/>
                              <a:ea typeface="Cambria Math" panose="02040503050406030204" pitchFamily="18" charset="0"/>
                            </a:rPr>
                            <m:t>5</m:t>
                          </m:r>
                        </m:den>
                      </m:f>
                      <m:r>
                        <m:rPr>
                          <m:nor/>
                        </m:rPr>
                        <a:rPr lang="en-US" altLang="zh-CN" sz="3200" b="1" i="0" smtClean="0">
                          <a:solidFill>
                            <a:schemeClr val="tx1"/>
                          </a:solidFill>
                          <a:latin typeface="+mj-lt"/>
                          <a:ea typeface="Cambria Math" panose="02040503050406030204" pitchFamily="18" charset="0"/>
                        </a:rPr>
                        <m:t>÷</m:t>
                      </m:r>
                      <m:f>
                        <m:fPr>
                          <m:ctrlPr>
                            <a:rPr lang="en-US" altLang="zh-CN" sz="3200" i="0">
                              <a:latin typeface="+mj-lt"/>
                              <a:ea typeface="Cambria Math" panose="02040503050406030204" pitchFamily="18" charset="0"/>
                            </a:rPr>
                          </m:ctrlPr>
                        </m:fPr>
                        <m:num>
                          <m:r>
                            <m:rPr>
                              <m:nor/>
                            </m:rPr>
                            <a:rPr lang="en-US" altLang="zh-CN" sz="3200" i="0">
                              <a:latin typeface="+mj-lt"/>
                              <a:ea typeface="Cambria Math" panose="02040503050406030204" pitchFamily="18" charset="0"/>
                            </a:rPr>
                            <m:t>1</m:t>
                          </m:r>
                        </m:num>
                        <m:den>
                          <m:r>
                            <m:rPr>
                              <m:nor/>
                            </m:rPr>
                            <a:rPr lang="en-US" altLang="zh-CN" sz="3200" b="1" i="0" smtClean="0">
                              <a:latin typeface="+mj-lt"/>
                              <a:ea typeface="Cambria Math" panose="02040503050406030204" pitchFamily="18" charset="0"/>
                            </a:rPr>
                            <m:t>6</m:t>
                          </m:r>
                        </m:den>
                      </m:f>
                    </m:oMath>
                  </m:oMathPara>
                </a14:m>
                <a:endParaRPr lang="zh-CN" altLang="en-US" sz="3200" dirty="0">
                  <a:solidFill>
                    <a:schemeClr val="tx1"/>
                  </a:solidFill>
                  <a:latin typeface="+mj-lt"/>
                </a:endParaRPr>
              </a:p>
            </p:txBody>
          </p:sp>
        </mc:Choice>
        <mc:Fallback xmlns="">
          <p:sp>
            <p:nvSpPr>
              <p:cNvPr id="9" name="文本框 8">
                <a:extLst>
                  <a:ext uri="{FF2B5EF4-FFF2-40B4-BE49-F238E27FC236}">
                    <a16:creationId xmlns:a16="http://schemas.microsoft.com/office/drawing/2014/main" id="{C55C1510-6FE2-0DED-CDF5-35E5660E3761}"/>
                  </a:ext>
                </a:extLst>
              </p:cNvPr>
              <p:cNvSpPr txBox="1">
                <a:spLocks noRot="1" noChangeAspect="1" noMove="1" noResize="1" noEditPoints="1" noAdjustHandles="1" noChangeArrowheads="1" noChangeShapeType="1" noTextEdit="1"/>
              </p:cNvSpPr>
              <p:nvPr/>
            </p:nvSpPr>
            <p:spPr>
              <a:xfrm>
                <a:off x="6568562" y="1710961"/>
                <a:ext cx="2209994" cy="1014317"/>
              </a:xfrm>
              <a:prstGeom prst="rect">
                <a:avLst/>
              </a:prstGeom>
              <a:blipFill>
                <a:blip r:embed="rId4"/>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8CD13AF2-F542-779D-B54F-EE310C2EF08F}"/>
                  </a:ext>
                </a:extLst>
              </p:cNvPr>
              <p:cNvSpPr txBox="1"/>
              <p:nvPr/>
            </p:nvSpPr>
            <p:spPr>
              <a:xfrm>
                <a:off x="9087830" y="1710961"/>
                <a:ext cx="2209994" cy="101489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2</m:t>
                          </m:r>
                        </m:num>
                        <m:den>
                          <m:r>
                            <m:rPr>
                              <m:nor/>
                            </m:rPr>
                            <a:rPr lang="en-US" altLang="zh-CN" sz="3200" b="1" i="0" smtClean="0">
                              <a:latin typeface="+mj-lt"/>
                              <a:ea typeface="Cambria Math" panose="02040503050406030204" pitchFamily="18" charset="0"/>
                            </a:rPr>
                            <m:t>7</m:t>
                          </m:r>
                        </m:den>
                      </m:f>
                      <m:r>
                        <m:rPr>
                          <m:nor/>
                        </m:rPr>
                        <a:rPr lang="en-US" altLang="zh-CN" sz="3200" b="1" i="0" smtClean="0">
                          <a:solidFill>
                            <a:schemeClr val="tx1"/>
                          </a:solidFill>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8</m:t>
                          </m:r>
                        </m:num>
                        <m:den>
                          <m:r>
                            <m:rPr>
                              <m:nor/>
                            </m:rPr>
                            <a:rPr lang="en-US" altLang="zh-CN" sz="3200" i="0">
                              <a:latin typeface="+mj-lt"/>
                              <a:ea typeface="Cambria Math" panose="02040503050406030204" pitchFamily="18" charset="0"/>
                            </a:rPr>
                            <m:t>2</m:t>
                          </m:r>
                          <m:r>
                            <m:rPr>
                              <m:nor/>
                            </m:rPr>
                            <a:rPr lang="en-US" altLang="zh-CN" sz="3200" b="1" i="0" smtClean="0">
                              <a:latin typeface="+mj-lt"/>
                              <a:ea typeface="Cambria Math" panose="02040503050406030204" pitchFamily="18" charset="0"/>
                            </a:rPr>
                            <m:t>1</m:t>
                          </m:r>
                        </m:den>
                      </m:f>
                    </m:oMath>
                  </m:oMathPara>
                </a14:m>
                <a:endParaRPr lang="zh-CN" altLang="en-US" sz="3200" dirty="0">
                  <a:solidFill>
                    <a:schemeClr val="tx1"/>
                  </a:solidFill>
                  <a:latin typeface="+mj-lt"/>
                </a:endParaRPr>
              </a:p>
            </p:txBody>
          </p:sp>
        </mc:Choice>
        <mc:Fallback xmlns="">
          <p:sp>
            <p:nvSpPr>
              <p:cNvPr id="10" name="文本框 9">
                <a:extLst>
                  <a:ext uri="{FF2B5EF4-FFF2-40B4-BE49-F238E27FC236}">
                    <a16:creationId xmlns:a16="http://schemas.microsoft.com/office/drawing/2014/main" id="{8CD13AF2-F542-779D-B54F-EE310C2EF08F}"/>
                  </a:ext>
                </a:extLst>
              </p:cNvPr>
              <p:cNvSpPr txBox="1">
                <a:spLocks noRot="1" noChangeAspect="1" noMove="1" noResize="1" noEditPoints="1" noAdjustHandles="1" noChangeArrowheads="1" noChangeShapeType="1" noTextEdit="1"/>
              </p:cNvSpPr>
              <p:nvPr/>
            </p:nvSpPr>
            <p:spPr>
              <a:xfrm>
                <a:off x="9087830" y="1710961"/>
                <a:ext cx="2209994" cy="1014893"/>
              </a:xfrm>
              <a:prstGeom prst="rect">
                <a:avLst/>
              </a:prstGeom>
              <a:blipFill>
                <a:blip r:embed="rId5"/>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2336DC9F-AD43-C18F-AA95-DC49347B846B}"/>
                  </a:ext>
                </a:extLst>
              </p:cNvPr>
              <p:cNvSpPr txBox="1"/>
              <p:nvPr/>
            </p:nvSpPr>
            <p:spPr>
              <a:xfrm>
                <a:off x="622817" y="3032210"/>
                <a:ext cx="2437648"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i="0">
                              <a:solidFill>
                                <a:srgbClr val="FF0000"/>
                              </a:solidFill>
                              <a:latin typeface="+mj-lt"/>
                              <a:ea typeface="Cambria Math" panose="02040503050406030204" pitchFamily="18" charset="0"/>
                            </a:rPr>
                          </m:ctrlPr>
                        </m:fPr>
                        <m:num>
                          <m:r>
                            <m:rPr>
                              <m:nor/>
                            </m:rPr>
                            <a:rPr lang="en-US" altLang="zh-CN" sz="3200" i="0">
                              <a:solidFill>
                                <a:srgbClr val="FF0000"/>
                              </a:solidFill>
                              <a:latin typeface="+mj-lt"/>
                              <a:ea typeface="Cambria Math" panose="02040503050406030204" pitchFamily="18" charset="0"/>
                            </a:rPr>
                            <m:t>1</m:t>
                          </m:r>
                          <m:r>
                            <m:rPr>
                              <m:nor/>
                            </m:rPr>
                            <a:rPr lang="en-US" altLang="zh-CN" sz="3200" b="1" i="0" smtClean="0">
                              <a:solidFill>
                                <a:srgbClr val="FF0000"/>
                              </a:solidFill>
                              <a:latin typeface="+mj-lt"/>
                              <a:ea typeface="Cambria Math" panose="02040503050406030204" pitchFamily="18" charset="0"/>
                            </a:rPr>
                            <m:t>5</m:t>
                          </m:r>
                        </m:num>
                        <m:den>
                          <m:r>
                            <m:rPr>
                              <m:nor/>
                            </m:rPr>
                            <a:rPr lang="en-US" altLang="zh-CN" sz="3200" b="1" i="0" smtClean="0">
                              <a:solidFill>
                                <a:srgbClr val="FF0000"/>
                              </a:solidFill>
                              <a:latin typeface="+mj-lt"/>
                              <a:ea typeface="Cambria Math" panose="02040503050406030204" pitchFamily="18" charset="0"/>
                            </a:rPr>
                            <m:t>22</m:t>
                          </m:r>
                        </m:den>
                      </m:f>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10</m:t>
                          </m:r>
                        </m:den>
                      </m:f>
                    </m:oMath>
                  </m:oMathPara>
                </a14:m>
                <a:endParaRPr lang="zh-CN" altLang="en-US" sz="3200" dirty="0">
                  <a:solidFill>
                    <a:srgbClr val="FF0000"/>
                  </a:solidFill>
                  <a:latin typeface="+mj-lt"/>
                </a:endParaRPr>
              </a:p>
            </p:txBody>
          </p:sp>
        </mc:Choice>
        <mc:Fallback xmlns="">
          <p:sp>
            <p:nvSpPr>
              <p:cNvPr id="15" name="文本框 14">
                <a:extLst>
                  <a:ext uri="{FF2B5EF4-FFF2-40B4-BE49-F238E27FC236}">
                    <a16:creationId xmlns:a16="http://schemas.microsoft.com/office/drawing/2014/main" id="{2336DC9F-AD43-C18F-AA95-DC49347B846B}"/>
                  </a:ext>
                </a:extLst>
              </p:cNvPr>
              <p:cNvSpPr txBox="1">
                <a:spLocks noRot="1" noChangeAspect="1" noMove="1" noResize="1" noEditPoints="1" noAdjustHandles="1" noChangeArrowheads="1" noChangeShapeType="1" noTextEdit="1"/>
              </p:cNvSpPr>
              <p:nvPr/>
            </p:nvSpPr>
            <p:spPr>
              <a:xfrm>
                <a:off x="622817" y="3032210"/>
                <a:ext cx="2437648" cy="1027525"/>
              </a:xfrm>
              <a:prstGeom prst="rect">
                <a:avLst/>
              </a:prstGeom>
              <a:blipFill>
                <a:blip r:embed="rId6"/>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56B3229-0A7B-3A7D-7186-0030FAFD8951}"/>
                  </a:ext>
                </a:extLst>
              </p:cNvPr>
              <p:cNvSpPr txBox="1"/>
              <p:nvPr/>
            </p:nvSpPr>
            <p:spPr>
              <a:xfrm>
                <a:off x="622817" y="4245189"/>
                <a:ext cx="2167037"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44</m:t>
                          </m:r>
                        </m:den>
                      </m:f>
                    </m:oMath>
                  </m:oMathPara>
                </a14:m>
                <a:endParaRPr lang="zh-CN" altLang="en-US" sz="3200" dirty="0">
                  <a:solidFill>
                    <a:srgbClr val="FF0000"/>
                  </a:solidFill>
                  <a:latin typeface="+mj-lt"/>
                </a:endParaRPr>
              </a:p>
            </p:txBody>
          </p:sp>
        </mc:Choice>
        <mc:Fallback xmlns="">
          <p:sp>
            <p:nvSpPr>
              <p:cNvPr id="16" name="文本框 15">
                <a:extLst>
                  <a:ext uri="{FF2B5EF4-FFF2-40B4-BE49-F238E27FC236}">
                    <a16:creationId xmlns:a16="http://schemas.microsoft.com/office/drawing/2014/main" id="{356B3229-0A7B-3A7D-7186-0030FAFD8951}"/>
                  </a:ext>
                </a:extLst>
              </p:cNvPr>
              <p:cNvSpPr txBox="1">
                <a:spLocks noRot="1" noChangeAspect="1" noMove="1" noResize="1" noEditPoints="1" noAdjustHandles="1" noChangeArrowheads="1" noChangeShapeType="1" noTextEdit="1"/>
              </p:cNvSpPr>
              <p:nvPr/>
            </p:nvSpPr>
            <p:spPr>
              <a:xfrm>
                <a:off x="622817" y="4245189"/>
                <a:ext cx="2167037" cy="1027525"/>
              </a:xfrm>
              <a:prstGeom prst="rect">
                <a:avLst/>
              </a:prstGeom>
              <a:blipFill>
                <a:blip r:embed="rId7"/>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932E653C-E987-8839-5B68-8DB282C8A382}"/>
                  </a:ext>
                </a:extLst>
              </p:cNvPr>
              <p:cNvSpPr txBox="1"/>
              <p:nvPr/>
            </p:nvSpPr>
            <p:spPr>
              <a:xfrm>
                <a:off x="3142082" y="3032210"/>
                <a:ext cx="2437648"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45</m:t>
                      </m:r>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14</m:t>
                          </m:r>
                        </m:num>
                        <m:den>
                          <m:r>
                            <m:rPr>
                              <m:nor/>
                            </m:rPr>
                            <a:rPr lang="en-US" altLang="zh-CN" sz="3200" b="1" i="0" smtClean="0">
                              <a:solidFill>
                                <a:srgbClr val="FF0000"/>
                              </a:solidFill>
                              <a:latin typeface="+mj-lt"/>
                              <a:ea typeface="Cambria Math" panose="02040503050406030204" pitchFamily="18" charset="0"/>
                            </a:rPr>
                            <m:t>9</m:t>
                          </m:r>
                        </m:den>
                      </m:f>
                    </m:oMath>
                  </m:oMathPara>
                </a14:m>
                <a:endParaRPr lang="zh-CN" altLang="en-US" sz="3200" dirty="0">
                  <a:solidFill>
                    <a:srgbClr val="FF0000"/>
                  </a:solidFill>
                  <a:latin typeface="+mj-lt"/>
                </a:endParaRPr>
              </a:p>
            </p:txBody>
          </p:sp>
        </mc:Choice>
        <mc:Fallback xmlns="">
          <p:sp>
            <p:nvSpPr>
              <p:cNvPr id="17" name="文本框 16">
                <a:extLst>
                  <a:ext uri="{FF2B5EF4-FFF2-40B4-BE49-F238E27FC236}">
                    <a16:creationId xmlns:a16="http://schemas.microsoft.com/office/drawing/2014/main" id="{932E653C-E987-8839-5B68-8DB282C8A382}"/>
                  </a:ext>
                </a:extLst>
              </p:cNvPr>
              <p:cNvSpPr txBox="1">
                <a:spLocks noRot="1" noChangeAspect="1" noMove="1" noResize="1" noEditPoints="1" noAdjustHandles="1" noChangeArrowheads="1" noChangeShapeType="1" noTextEdit="1"/>
              </p:cNvSpPr>
              <p:nvPr/>
            </p:nvSpPr>
            <p:spPr>
              <a:xfrm>
                <a:off x="3142082" y="3032210"/>
                <a:ext cx="2437648" cy="1027525"/>
              </a:xfrm>
              <a:prstGeom prst="rect">
                <a:avLst/>
              </a:prstGeom>
              <a:blipFill>
                <a:blip r:embed="rId8"/>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65C596DD-83B7-7469-DC20-6C9519CF4203}"/>
                  </a:ext>
                </a:extLst>
              </p:cNvPr>
              <p:cNvSpPr txBox="1"/>
              <p:nvPr/>
            </p:nvSpPr>
            <p:spPr>
              <a:xfrm>
                <a:off x="3142082" y="4282513"/>
                <a:ext cx="2167037"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70</m:t>
                      </m:r>
                    </m:oMath>
                  </m:oMathPara>
                </a14:m>
                <a:endParaRPr lang="zh-CN" altLang="en-US" sz="3200" dirty="0">
                  <a:solidFill>
                    <a:srgbClr val="FF0000"/>
                  </a:solidFill>
                  <a:latin typeface="+mj-lt"/>
                </a:endParaRPr>
              </a:p>
            </p:txBody>
          </p:sp>
        </mc:Choice>
        <mc:Fallback xmlns="">
          <p:sp>
            <p:nvSpPr>
              <p:cNvPr id="18" name="文本框 17">
                <a:extLst>
                  <a:ext uri="{FF2B5EF4-FFF2-40B4-BE49-F238E27FC236}">
                    <a16:creationId xmlns:a16="http://schemas.microsoft.com/office/drawing/2014/main" id="{65C596DD-83B7-7469-DC20-6C9519CF4203}"/>
                  </a:ext>
                </a:extLst>
              </p:cNvPr>
              <p:cNvSpPr txBox="1">
                <a:spLocks noRot="1" noChangeAspect="1" noMove="1" noResize="1" noEditPoints="1" noAdjustHandles="1" noChangeArrowheads="1" noChangeShapeType="1" noTextEdit="1"/>
              </p:cNvSpPr>
              <p:nvPr/>
            </p:nvSpPr>
            <p:spPr>
              <a:xfrm>
                <a:off x="3142082" y="4282513"/>
                <a:ext cx="2167037" cy="584775"/>
              </a:xfrm>
              <a:prstGeom prst="rect">
                <a:avLst/>
              </a:prstGeom>
              <a:blipFill>
                <a:blip r:embed="rId9"/>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EB92C3D7-E99B-6B38-73EC-ED5127E74743}"/>
                  </a:ext>
                </a:extLst>
              </p:cNvPr>
              <p:cNvSpPr txBox="1"/>
              <p:nvPr/>
            </p:nvSpPr>
            <p:spPr>
              <a:xfrm>
                <a:off x="6202523" y="3032210"/>
                <a:ext cx="2437648"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5</m:t>
                          </m:r>
                        </m:den>
                      </m:f>
                      <m:r>
                        <m:rPr>
                          <m:nor/>
                        </m:rPr>
                        <a:rPr lang="en-US" altLang="zh-CN" sz="3200" i="0">
                          <a:solidFill>
                            <a:srgbClr val="FF0000"/>
                          </a:solidFill>
                          <a:latin typeface="+mj-lt"/>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6</m:t>
                      </m:r>
                    </m:oMath>
                  </m:oMathPara>
                </a14:m>
                <a:endParaRPr lang="zh-CN" altLang="en-US" sz="3200" dirty="0">
                  <a:solidFill>
                    <a:srgbClr val="FF0000"/>
                  </a:solidFill>
                  <a:latin typeface="+mj-lt"/>
                </a:endParaRPr>
              </a:p>
            </p:txBody>
          </p:sp>
        </mc:Choice>
        <mc:Fallback xmlns="">
          <p:sp>
            <p:nvSpPr>
              <p:cNvPr id="19" name="文本框 18">
                <a:extLst>
                  <a:ext uri="{FF2B5EF4-FFF2-40B4-BE49-F238E27FC236}">
                    <a16:creationId xmlns:a16="http://schemas.microsoft.com/office/drawing/2014/main" id="{EB92C3D7-E99B-6B38-73EC-ED5127E74743}"/>
                  </a:ext>
                </a:extLst>
              </p:cNvPr>
              <p:cNvSpPr txBox="1">
                <a:spLocks noRot="1" noChangeAspect="1" noMove="1" noResize="1" noEditPoints="1" noAdjustHandles="1" noChangeArrowheads="1" noChangeShapeType="1" noTextEdit="1"/>
              </p:cNvSpPr>
              <p:nvPr/>
            </p:nvSpPr>
            <p:spPr>
              <a:xfrm>
                <a:off x="6202523" y="3032210"/>
                <a:ext cx="2437648" cy="1027525"/>
              </a:xfrm>
              <a:prstGeom prst="rect">
                <a:avLst/>
              </a:prstGeom>
              <a:blipFill>
                <a:blip r:embed="rId10"/>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289B4ADE-3620-EA21-02FB-EE075FB275ED}"/>
                  </a:ext>
                </a:extLst>
              </p:cNvPr>
              <p:cNvSpPr txBox="1"/>
              <p:nvPr/>
            </p:nvSpPr>
            <p:spPr>
              <a:xfrm>
                <a:off x="6202523" y="4245189"/>
                <a:ext cx="2167037"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18</m:t>
                          </m:r>
                        </m:num>
                        <m:den>
                          <m:r>
                            <m:rPr>
                              <m:nor/>
                            </m:rPr>
                            <a:rPr lang="en-US" altLang="zh-CN" sz="3200" b="1" i="0" smtClean="0">
                              <a:solidFill>
                                <a:srgbClr val="FF0000"/>
                              </a:solidFill>
                              <a:latin typeface="+mj-lt"/>
                              <a:ea typeface="Cambria Math" panose="02040503050406030204" pitchFamily="18" charset="0"/>
                            </a:rPr>
                            <m:t>5</m:t>
                          </m:r>
                        </m:den>
                      </m:f>
                    </m:oMath>
                  </m:oMathPara>
                </a14:m>
                <a:endParaRPr lang="zh-CN" altLang="en-US" sz="3200" dirty="0">
                  <a:solidFill>
                    <a:srgbClr val="FF0000"/>
                  </a:solidFill>
                  <a:latin typeface="+mj-lt"/>
                </a:endParaRPr>
              </a:p>
            </p:txBody>
          </p:sp>
        </mc:Choice>
        <mc:Fallback xmlns="">
          <p:sp>
            <p:nvSpPr>
              <p:cNvPr id="20" name="文本框 19">
                <a:extLst>
                  <a:ext uri="{FF2B5EF4-FFF2-40B4-BE49-F238E27FC236}">
                    <a16:creationId xmlns:a16="http://schemas.microsoft.com/office/drawing/2014/main" id="{289B4ADE-3620-EA21-02FB-EE075FB275ED}"/>
                  </a:ext>
                </a:extLst>
              </p:cNvPr>
              <p:cNvSpPr txBox="1">
                <a:spLocks noRot="1" noChangeAspect="1" noMove="1" noResize="1" noEditPoints="1" noAdjustHandles="1" noChangeArrowheads="1" noChangeShapeType="1" noTextEdit="1"/>
              </p:cNvSpPr>
              <p:nvPr/>
            </p:nvSpPr>
            <p:spPr>
              <a:xfrm>
                <a:off x="6202523" y="4245189"/>
                <a:ext cx="2167037" cy="1017523"/>
              </a:xfrm>
              <a:prstGeom prst="rect">
                <a:avLst/>
              </a:prstGeom>
              <a:blipFill>
                <a:blip r:embed="rId11"/>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47703498-7254-423F-8866-1ABFB2FC1B19}"/>
                  </a:ext>
                </a:extLst>
              </p:cNvPr>
              <p:cNvSpPr txBox="1"/>
              <p:nvPr/>
            </p:nvSpPr>
            <p:spPr>
              <a:xfrm>
                <a:off x="8778556" y="3032210"/>
                <a:ext cx="2437648"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m:t>
                          </m:r>
                        </m:num>
                        <m:den>
                          <m:r>
                            <m:rPr>
                              <m:nor/>
                            </m:rPr>
                            <a:rPr lang="en-US" altLang="zh-CN" sz="3200" b="1" i="0" smtClean="0">
                              <a:solidFill>
                                <a:srgbClr val="FF0000"/>
                              </a:solidFill>
                              <a:latin typeface="+mj-lt"/>
                              <a:ea typeface="Cambria Math" panose="02040503050406030204" pitchFamily="18" charset="0"/>
                            </a:rPr>
                            <m:t>7</m:t>
                          </m:r>
                        </m:den>
                      </m:f>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21</m:t>
                          </m:r>
                        </m:num>
                        <m:den>
                          <m:r>
                            <m:rPr>
                              <m:nor/>
                            </m:rPr>
                            <a:rPr lang="en-US" altLang="zh-CN" sz="3200" b="1" i="0" smtClean="0">
                              <a:solidFill>
                                <a:srgbClr val="FF0000"/>
                              </a:solidFill>
                              <a:latin typeface="+mj-lt"/>
                              <a:ea typeface="Cambria Math" panose="02040503050406030204" pitchFamily="18" charset="0"/>
                            </a:rPr>
                            <m:t>8</m:t>
                          </m:r>
                        </m:den>
                      </m:f>
                    </m:oMath>
                  </m:oMathPara>
                </a14:m>
                <a:endParaRPr lang="zh-CN" altLang="en-US" sz="3200" dirty="0">
                  <a:solidFill>
                    <a:srgbClr val="FF0000"/>
                  </a:solidFill>
                  <a:latin typeface="+mj-lt"/>
                </a:endParaRPr>
              </a:p>
            </p:txBody>
          </p:sp>
        </mc:Choice>
        <mc:Fallback xmlns="">
          <p:sp>
            <p:nvSpPr>
              <p:cNvPr id="21" name="文本框 20">
                <a:extLst>
                  <a:ext uri="{FF2B5EF4-FFF2-40B4-BE49-F238E27FC236}">
                    <a16:creationId xmlns:a16="http://schemas.microsoft.com/office/drawing/2014/main" id="{47703498-7254-423F-8866-1ABFB2FC1B19}"/>
                  </a:ext>
                </a:extLst>
              </p:cNvPr>
              <p:cNvSpPr txBox="1">
                <a:spLocks noRot="1" noChangeAspect="1" noMove="1" noResize="1" noEditPoints="1" noAdjustHandles="1" noChangeArrowheads="1" noChangeShapeType="1" noTextEdit="1"/>
              </p:cNvSpPr>
              <p:nvPr/>
            </p:nvSpPr>
            <p:spPr>
              <a:xfrm>
                <a:off x="8778556" y="3032210"/>
                <a:ext cx="2437648" cy="1027525"/>
              </a:xfrm>
              <a:prstGeom prst="rect">
                <a:avLst/>
              </a:prstGeom>
              <a:blipFill>
                <a:blip r:embed="rId1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F8338493-A7AD-607C-A130-73B5A8FE0E53}"/>
                  </a:ext>
                </a:extLst>
              </p:cNvPr>
              <p:cNvSpPr txBox="1"/>
              <p:nvPr/>
            </p:nvSpPr>
            <p:spPr>
              <a:xfrm>
                <a:off x="8778556" y="4245189"/>
                <a:ext cx="2167037"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4</m:t>
                          </m:r>
                        </m:den>
                      </m:f>
                    </m:oMath>
                  </m:oMathPara>
                </a14:m>
                <a:endParaRPr lang="zh-CN" altLang="en-US" sz="3200" dirty="0">
                  <a:solidFill>
                    <a:srgbClr val="FF0000"/>
                  </a:solidFill>
                  <a:latin typeface="+mj-lt"/>
                </a:endParaRPr>
              </a:p>
            </p:txBody>
          </p:sp>
        </mc:Choice>
        <mc:Fallback xmlns="">
          <p:sp>
            <p:nvSpPr>
              <p:cNvPr id="22" name="文本框 21">
                <a:extLst>
                  <a:ext uri="{FF2B5EF4-FFF2-40B4-BE49-F238E27FC236}">
                    <a16:creationId xmlns:a16="http://schemas.microsoft.com/office/drawing/2014/main" id="{F8338493-A7AD-607C-A130-73B5A8FE0E53}"/>
                  </a:ext>
                </a:extLst>
              </p:cNvPr>
              <p:cNvSpPr txBox="1">
                <a:spLocks noRot="1" noChangeAspect="1" noMove="1" noResize="1" noEditPoints="1" noAdjustHandles="1" noChangeArrowheads="1" noChangeShapeType="1" noTextEdit="1"/>
              </p:cNvSpPr>
              <p:nvPr/>
            </p:nvSpPr>
            <p:spPr>
              <a:xfrm>
                <a:off x="8778556" y="4245189"/>
                <a:ext cx="2167037" cy="1027525"/>
              </a:xfrm>
              <a:prstGeom prst="rect">
                <a:avLst/>
              </a:prstGeom>
              <a:blipFill>
                <a:blip r:embed="rId13"/>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2140010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9977390E-70C1-CC30-5AB5-0711AFC7E3B7}"/>
                  </a:ext>
                </a:extLst>
              </p:cNvPr>
              <p:cNvSpPr txBox="1"/>
              <p:nvPr/>
            </p:nvSpPr>
            <p:spPr>
              <a:xfrm>
                <a:off x="1128814" y="889866"/>
                <a:ext cx="2209994" cy="101771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2</m:t>
                          </m:r>
                        </m:num>
                        <m:den>
                          <m:r>
                            <m:rPr>
                              <m:nor/>
                            </m:rPr>
                            <a:rPr lang="en-US" altLang="zh-CN" sz="3200" b="1" i="0" smtClean="0">
                              <a:latin typeface="+mj-lt"/>
                              <a:ea typeface="Cambria Math" panose="02040503050406030204" pitchFamily="18" charset="0"/>
                            </a:rPr>
                            <m:t>9</m:t>
                          </m:r>
                        </m:den>
                      </m:f>
                      <m:r>
                        <m:rPr>
                          <m:nor/>
                        </m:rPr>
                        <a:rPr lang="en-US" altLang="zh-CN" sz="3200" i="0" smtClean="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3</m:t>
                          </m:r>
                        </m:num>
                        <m:den>
                          <m:r>
                            <m:rPr>
                              <m:nor/>
                            </m:rPr>
                            <a:rPr lang="en-US" altLang="zh-CN" sz="3200" b="1" i="0" smtClean="0">
                              <a:latin typeface="+mj-lt"/>
                              <a:ea typeface="Cambria Math" panose="02040503050406030204" pitchFamily="18" charset="0"/>
                            </a:rPr>
                            <m:t>8</m:t>
                          </m:r>
                        </m:den>
                      </m:f>
                      <m:r>
                        <m:rPr>
                          <m:nor/>
                        </m:rPr>
                        <a:rPr lang="en-US" altLang="zh-CN" sz="3200" b="1" i="0" smtClean="0">
                          <a:solidFill>
                            <a:schemeClr val="tx1"/>
                          </a:solidFill>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6</m:t>
                          </m:r>
                        </m:num>
                        <m:den>
                          <m:r>
                            <m:rPr>
                              <m:nor/>
                            </m:rPr>
                            <a:rPr lang="en-US" altLang="zh-CN" sz="3200" b="1" i="0" smtClean="0">
                              <a:latin typeface="+mj-lt"/>
                              <a:ea typeface="Cambria Math" panose="02040503050406030204" pitchFamily="18" charset="0"/>
                            </a:rPr>
                            <m:t>7</m:t>
                          </m:r>
                        </m:den>
                      </m:f>
                    </m:oMath>
                  </m:oMathPara>
                </a14:m>
                <a:endParaRPr lang="zh-CN" altLang="en-US" sz="3200" dirty="0">
                  <a:solidFill>
                    <a:schemeClr val="tx1"/>
                  </a:solidFill>
                  <a:latin typeface="+mj-lt"/>
                </a:endParaRPr>
              </a:p>
            </p:txBody>
          </p:sp>
        </mc:Choice>
        <mc:Fallback xmlns="">
          <p:sp>
            <p:nvSpPr>
              <p:cNvPr id="6" name="文本框 5">
                <a:extLst>
                  <a:ext uri="{FF2B5EF4-FFF2-40B4-BE49-F238E27FC236}">
                    <a16:creationId xmlns:a16="http://schemas.microsoft.com/office/drawing/2014/main" id="{9977390E-70C1-CC30-5AB5-0711AFC7E3B7}"/>
                  </a:ext>
                </a:extLst>
              </p:cNvPr>
              <p:cNvSpPr txBox="1">
                <a:spLocks noRot="1" noChangeAspect="1" noMove="1" noResize="1" noEditPoints="1" noAdjustHandles="1" noChangeArrowheads="1" noChangeShapeType="1" noTextEdit="1"/>
              </p:cNvSpPr>
              <p:nvPr/>
            </p:nvSpPr>
            <p:spPr>
              <a:xfrm>
                <a:off x="1128814" y="889866"/>
                <a:ext cx="2209994" cy="1017715"/>
              </a:xfrm>
              <a:prstGeom prst="rect">
                <a:avLst/>
              </a:prstGeom>
              <a:blipFill>
                <a:blip r:embed="rId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A02F3F4-6AAD-275A-2342-10E063B63974}"/>
                  </a:ext>
                </a:extLst>
              </p:cNvPr>
              <p:cNvSpPr txBox="1"/>
              <p:nvPr/>
            </p:nvSpPr>
            <p:spPr>
              <a:xfrm>
                <a:off x="4637124" y="889866"/>
                <a:ext cx="2209994"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latin typeface="+mj-lt"/>
                          <a:ea typeface="Cambria Math" panose="02040503050406030204" pitchFamily="18" charset="0"/>
                        </a:rPr>
                        <m:t>4</m:t>
                      </m:r>
                      <m:r>
                        <m:rPr>
                          <m:nor/>
                        </m:rPr>
                        <a:rPr lang="en-US" altLang="zh-CN" sz="3200" i="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8</m:t>
                          </m:r>
                        </m:num>
                        <m:den>
                          <m:r>
                            <m:rPr>
                              <m:nor/>
                            </m:rPr>
                            <a:rPr lang="en-US" altLang="zh-CN" sz="3200" b="1" i="0" smtClean="0">
                              <a:latin typeface="+mj-lt"/>
                              <a:ea typeface="Cambria Math" panose="02040503050406030204" pitchFamily="18" charset="0"/>
                            </a:rPr>
                            <m:t>3</m:t>
                          </m:r>
                        </m:den>
                      </m:f>
                      <m:r>
                        <m:rPr>
                          <m:nor/>
                        </m:rPr>
                        <a:rPr lang="en-US" altLang="zh-CN" sz="3200" b="1" i="0" smtClean="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3</m:t>
                          </m:r>
                        </m:num>
                        <m:den>
                          <m:r>
                            <m:rPr>
                              <m:nor/>
                            </m:rPr>
                            <a:rPr lang="en-US" altLang="zh-CN" sz="3200" b="1" i="0" smtClean="0">
                              <a:latin typeface="+mj-lt"/>
                              <a:ea typeface="Cambria Math" panose="02040503050406030204" pitchFamily="18" charset="0"/>
                            </a:rPr>
                            <m:t>5</m:t>
                          </m:r>
                        </m:den>
                      </m:f>
                    </m:oMath>
                  </m:oMathPara>
                </a14:m>
                <a:endParaRPr lang="zh-CN" altLang="en-US" sz="3200" dirty="0">
                  <a:solidFill>
                    <a:schemeClr val="tx1"/>
                  </a:solidFill>
                  <a:latin typeface="+mj-lt"/>
                </a:endParaRPr>
              </a:p>
            </p:txBody>
          </p:sp>
        </mc:Choice>
        <mc:Fallback xmlns="">
          <p:sp>
            <p:nvSpPr>
              <p:cNvPr id="12" name="文本框 11">
                <a:extLst>
                  <a:ext uri="{FF2B5EF4-FFF2-40B4-BE49-F238E27FC236}">
                    <a16:creationId xmlns:a16="http://schemas.microsoft.com/office/drawing/2014/main" id="{1A02F3F4-6AAD-275A-2342-10E063B63974}"/>
                  </a:ext>
                </a:extLst>
              </p:cNvPr>
              <p:cNvSpPr txBox="1">
                <a:spLocks noRot="1" noChangeAspect="1" noMove="1" noResize="1" noEditPoints="1" noAdjustHandles="1" noChangeArrowheads="1" noChangeShapeType="1" noTextEdit="1"/>
              </p:cNvSpPr>
              <p:nvPr/>
            </p:nvSpPr>
            <p:spPr>
              <a:xfrm>
                <a:off x="4637124" y="889866"/>
                <a:ext cx="2209994" cy="1017523"/>
              </a:xfrm>
              <a:prstGeom prst="rect">
                <a:avLst/>
              </a:prstGeom>
              <a:blipFill>
                <a:blip r:embed="rId3"/>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4C23FA5B-F371-E2B7-507B-D8D23DD167A6}"/>
                  </a:ext>
                </a:extLst>
              </p:cNvPr>
              <p:cNvSpPr txBox="1"/>
              <p:nvPr/>
            </p:nvSpPr>
            <p:spPr>
              <a:xfrm>
                <a:off x="8145434" y="889866"/>
                <a:ext cx="2967328"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3</m:t>
                          </m:r>
                        </m:num>
                        <m:den>
                          <m:r>
                            <m:rPr>
                              <m:nor/>
                            </m:rPr>
                            <a:rPr lang="en-US" altLang="zh-CN" sz="3200" b="1" i="0" smtClean="0">
                              <a:latin typeface="+mj-lt"/>
                              <a:ea typeface="Cambria Math" panose="02040503050406030204" pitchFamily="18" charset="0"/>
                            </a:rPr>
                            <m:t>4</m:t>
                          </m:r>
                        </m:den>
                      </m:f>
                      <m:r>
                        <m:rPr>
                          <m:nor/>
                        </m:rPr>
                        <a:rPr lang="en-US" altLang="zh-CN" sz="3200" i="0" smtClean="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5</m:t>
                          </m:r>
                        </m:num>
                        <m:den>
                          <m:r>
                            <m:rPr>
                              <m:nor/>
                            </m:rPr>
                            <a:rPr lang="en-US" altLang="zh-CN" sz="3200" b="1" i="0" smtClean="0">
                              <a:latin typeface="+mj-lt"/>
                              <a:ea typeface="Cambria Math" panose="02040503050406030204" pitchFamily="18" charset="0"/>
                            </a:rPr>
                            <m:t>6</m:t>
                          </m:r>
                        </m:den>
                      </m:f>
                      <m:r>
                        <m:rPr>
                          <m:nor/>
                        </m:rPr>
                        <a:rPr lang="en-US" altLang="zh-CN" sz="3200" b="1" i="0" smtClean="0">
                          <a:latin typeface="+mj-lt"/>
                          <a:ea typeface="Cambria Math" panose="02040503050406030204" pitchFamily="18" charset="0"/>
                        </a:rPr>
                        <m:t>+</m:t>
                      </m:r>
                      <m:f>
                        <m:fPr>
                          <m:ctrlPr>
                            <a:rPr lang="en-US" altLang="zh-CN" sz="3200" i="0">
                              <a:latin typeface="+mj-lt"/>
                              <a:ea typeface="Cambria Math" panose="02040503050406030204" pitchFamily="18" charset="0"/>
                            </a:rPr>
                          </m:ctrlPr>
                        </m:fPr>
                        <m:num>
                          <m:r>
                            <m:rPr>
                              <m:nor/>
                            </m:rPr>
                            <a:rPr lang="en-US" altLang="zh-CN" sz="3200" i="0">
                              <a:latin typeface="+mj-lt"/>
                              <a:ea typeface="Cambria Math" panose="02040503050406030204" pitchFamily="18" charset="0"/>
                            </a:rPr>
                            <m:t>3</m:t>
                          </m:r>
                        </m:num>
                        <m:den>
                          <m:r>
                            <m:rPr>
                              <m:nor/>
                            </m:rPr>
                            <a:rPr lang="en-US" altLang="zh-CN" sz="3200" i="0">
                              <a:latin typeface="+mj-lt"/>
                              <a:ea typeface="Cambria Math" panose="02040503050406030204" pitchFamily="18" charset="0"/>
                            </a:rPr>
                            <m:t>4</m:t>
                          </m:r>
                        </m:den>
                      </m:f>
                      <m:r>
                        <m:rPr>
                          <m:nor/>
                        </m:rPr>
                        <a:rPr lang="en-US" altLang="zh-CN" sz="3200" i="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1</m:t>
                          </m:r>
                        </m:num>
                        <m:den>
                          <m:r>
                            <m:rPr>
                              <m:nor/>
                            </m:rPr>
                            <a:rPr lang="en-US" altLang="zh-CN" sz="3200" i="0">
                              <a:latin typeface="+mj-lt"/>
                              <a:ea typeface="Cambria Math" panose="02040503050406030204" pitchFamily="18" charset="0"/>
                            </a:rPr>
                            <m:t>6</m:t>
                          </m:r>
                        </m:den>
                      </m:f>
                    </m:oMath>
                  </m:oMathPara>
                </a14:m>
                <a:endParaRPr lang="zh-CN" altLang="en-US" sz="3200" dirty="0">
                  <a:latin typeface="+mj-lt"/>
                </a:endParaRPr>
              </a:p>
            </p:txBody>
          </p:sp>
        </mc:Choice>
        <mc:Fallback xmlns="">
          <p:sp>
            <p:nvSpPr>
              <p:cNvPr id="14" name="文本框 13">
                <a:extLst>
                  <a:ext uri="{FF2B5EF4-FFF2-40B4-BE49-F238E27FC236}">
                    <a16:creationId xmlns:a16="http://schemas.microsoft.com/office/drawing/2014/main" id="{4C23FA5B-F371-E2B7-507B-D8D23DD167A6}"/>
                  </a:ext>
                </a:extLst>
              </p:cNvPr>
              <p:cNvSpPr txBox="1">
                <a:spLocks noRot="1" noChangeAspect="1" noMove="1" noResize="1" noEditPoints="1" noAdjustHandles="1" noChangeArrowheads="1" noChangeShapeType="1" noTextEdit="1"/>
              </p:cNvSpPr>
              <p:nvPr/>
            </p:nvSpPr>
            <p:spPr>
              <a:xfrm>
                <a:off x="8145434" y="889866"/>
                <a:ext cx="2967328" cy="1027525"/>
              </a:xfrm>
              <a:prstGeom prst="rect">
                <a:avLst/>
              </a:prstGeom>
              <a:blipFill>
                <a:blip r:embed="rId4"/>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5697C9A4-38F8-C58B-4A8A-A053341BB602}"/>
                  </a:ext>
                </a:extLst>
              </p:cNvPr>
              <p:cNvSpPr txBox="1"/>
              <p:nvPr/>
            </p:nvSpPr>
            <p:spPr>
              <a:xfrm>
                <a:off x="669470" y="2130886"/>
                <a:ext cx="2437648"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12</m:t>
                          </m:r>
                        </m:den>
                      </m:f>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7</m:t>
                          </m:r>
                        </m:num>
                        <m:den>
                          <m:r>
                            <m:rPr>
                              <m:nor/>
                            </m:rPr>
                            <a:rPr lang="en-US" altLang="zh-CN" sz="3200" b="1" i="0" smtClean="0">
                              <a:solidFill>
                                <a:srgbClr val="FF0000"/>
                              </a:solidFill>
                              <a:latin typeface="+mj-lt"/>
                              <a:ea typeface="Cambria Math" panose="02040503050406030204" pitchFamily="18" charset="0"/>
                            </a:rPr>
                            <m:t>6</m:t>
                          </m:r>
                        </m:den>
                      </m:f>
                    </m:oMath>
                  </m:oMathPara>
                </a14:m>
                <a:endParaRPr lang="zh-CN" altLang="en-US" sz="3200" dirty="0">
                  <a:solidFill>
                    <a:srgbClr val="FF0000"/>
                  </a:solidFill>
                  <a:latin typeface="+mj-lt"/>
                </a:endParaRPr>
              </a:p>
            </p:txBody>
          </p:sp>
        </mc:Choice>
        <mc:Fallback xmlns="">
          <p:sp>
            <p:nvSpPr>
              <p:cNvPr id="18" name="文本框 17">
                <a:extLst>
                  <a:ext uri="{FF2B5EF4-FFF2-40B4-BE49-F238E27FC236}">
                    <a16:creationId xmlns:a16="http://schemas.microsoft.com/office/drawing/2014/main" id="{5697C9A4-38F8-C58B-4A8A-A053341BB602}"/>
                  </a:ext>
                </a:extLst>
              </p:cNvPr>
              <p:cNvSpPr txBox="1">
                <a:spLocks noRot="1" noChangeAspect="1" noMove="1" noResize="1" noEditPoints="1" noAdjustHandles="1" noChangeArrowheads="1" noChangeShapeType="1" noTextEdit="1"/>
              </p:cNvSpPr>
              <p:nvPr/>
            </p:nvSpPr>
            <p:spPr>
              <a:xfrm>
                <a:off x="669470" y="2130886"/>
                <a:ext cx="2437648" cy="1017523"/>
              </a:xfrm>
              <a:prstGeom prst="rect">
                <a:avLst/>
              </a:prstGeom>
              <a:blipFill>
                <a:blip r:embed="rId5"/>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7241C5AE-BC70-845A-DD57-273B00FED8FA}"/>
                  </a:ext>
                </a:extLst>
              </p:cNvPr>
              <p:cNvSpPr txBox="1"/>
              <p:nvPr/>
            </p:nvSpPr>
            <p:spPr>
              <a:xfrm>
                <a:off x="669470" y="3455835"/>
                <a:ext cx="2167037" cy="1011687"/>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7</m:t>
                          </m:r>
                        </m:num>
                        <m:den>
                          <m:r>
                            <m:rPr>
                              <m:nor/>
                            </m:rPr>
                            <a:rPr lang="en-US" altLang="zh-CN" sz="3200" b="1" i="0" smtClean="0">
                              <a:solidFill>
                                <a:srgbClr val="FF0000"/>
                              </a:solidFill>
                              <a:latin typeface="+mj-lt"/>
                              <a:ea typeface="Cambria Math" panose="02040503050406030204" pitchFamily="18" charset="0"/>
                            </a:rPr>
                            <m:t>72</m:t>
                          </m:r>
                        </m:den>
                      </m:f>
                    </m:oMath>
                  </m:oMathPara>
                </a14:m>
                <a:endParaRPr lang="zh-CN" altLang="en-US" sz="3200" dirty="0">
                  <a:solidFill>
                    <a:srgbClr val="FF0000"/>
                  </a:solidFill>
                  <a:latin typeface="+mj-lt"/>
                </a:endParaRPr>
              </a:p>
            </p:txBody>
          </p:sp>
        </mc:Choice>
        <mc:Fallback xmlns="">
          <p:sp>
            <p:nvSpPr>
              <p:cNvPr id="19" name="文本框 18">
                <a:extLst>
                  <a:ext uri="{FF2B5EF4-FFF2-40B4-BE49-F238E27FC236}">
                    <a16:creationId xmlns:a16="http://schemas.microsoft.com/office/drawing/2014/main" id="{7241C5AE-BC70-845A-DD57-273B00FED8FA}"/>
                  </a:ext>
                </a:extLst>
              </p:cNvPr>
              <p:cNvSpPr txBox="1">
                <a:spLocks noRot="1" noChangeAspect="1" noMove="1" noResize="1" noEditPoints="1" noAdjustHandles="1" noChangeArrowheads="1" noChangeShapeType="1" noTextEdit="1"/>
              </p:cNvSpPr>
              <p:nvPr/>
            </p:nvSpPr>
            <p:spPr>
              <a:xfrm>
                <a:off x="669470" y="3455835"/>
                <a:ext cx="2167037" cy="1011687"/>
              </a:xfrm>
              <a:prstGeom prst="rect">
                <a:avLst/>
              </a:prstGeom>
              <a:blipFill>
                <a:blip r:embed="rId6"/>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6784F563-5014-2D59-A345-D035DF87EFFF}"/>
                  </a:ext>
                </a:extLst>
              </p:cNvPr>
              <p:cNvSpPr txBox="1"/>
              <p:nvPr/>
            </p:nvSpPr>
            <p:spPr>
              <a:xfrm>
                <a:off x="4233764" y="2130886"/>
                <a:ext cx="2708212" cy="101771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4</m:t>
                      </m:r>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8</m:t>
                          </m:r>
                        </m:den>
                      </m:f>
                      <m:r>
                        <m:rPr>
                          <m:nor/>
                        </m:rPr>
                        <a:rPr lang="en-US" altLang="zh-CN" sz="3200" b="1" i="0" smtClean="0">
                          <a:solidFill>
                            <a:srgbClr val="FF0000"/>
                          </a:solidFill>
                          <a:latin typeface="+mj-lt"/>
                          <a:ea typeface="Cambria Math" panose="02040503050406030204" pitchFamily="18" charset="0"/>
                        </a:rPr>
                        <m:t>−</m:t>
                      </m:r>
                      <m:f>
                        <m:fPr>
                          <m:ctrlPr>
                            <a:rPr lang="en-US" altLang="zh-CN" sz="3200" i="0">
                              <a:solidFill>
                                <a:srgbClr val="FF0000"/>
                              </a:solidFill>
                              <a:latin typeface="+mj-lt"/>
                              <a:ea typeface="Cambria Math" panose="02040503050406030204" pitchFamily="18" charset="0"/>
                            </a:rPr>
                          </m:ctrlPr>
                        </m:fPr>
                        <m:num>
                          <m:r>
                            <m:rPr>
                              <m:nor/>
                            </m:rPr>
                            <a:rPr lang="en-US" altLang="zh-CN" sz="3200" i="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5</m:t>
                          </m:r>
                        </m:den>
                      </m:f>
                    </m:oMath>
                  </m:oMathPara>
                </a14:m>
                <a:endParaRPr lang="zh-CN" altLang="en-US" sz="3200" dirty="0">
                  <a:solidFill>
                    <a:srgbClr val="FF0000"/>
                  </a:solidFill>
                  <a:latin typeface="+mj-lt"/>
                </a:endParaRPr>
              </a:p>
            </p:txBody>
          </p:sp>
        </mc:Choice>
        <mc:Fallback xmlns="">
          <p:sp>
            <p:nvSpPr>
              <p:cNvPr id="20" name="文本框 19">
                <a:extLst>
                  <a:ext uri="{FF2B5EF4-FFF2-40B4-BE49-F238E27FC236}">
                    <a16:creationId xmlns:a16="http://schemas.microsoft.com/office/drawing/2014/main" id="{6784F563-5014-2D59-A345-D035DF87EFFF}"/>
                  </a:ext>
                </a:extLst>
              </p:cNvPr>
              <p:cNvSpPr txBox="1">
                <a:spLocks noRot="1" noChangeAspect="1" noMove="1" noResize="1" noEditPoints="1" noAdjustHandles="1" noChangeArrowheads="1" noChangeShapeType="1" noTextEdit="1"/>
              </p:cNvSpPr>
              <p:nvPr/>
            </p:nvSpPr>
            <p:spPr>
              <a:xfrm>
                <a:off x="4233764" y="2130886"/>
                <a:ext cx="2708212" cy="1017715"/>
              </a:xfrm>
              <a:prstGeom prst="rect">
                <a:avLst/>
              </a:prstGeom>
              <a:blipFill>
                <a:blip r:embed="rId7"/>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434D0F06-0501-F182-39AD-309CEA4C68DA}"/>
                  </a:ext>
                </a:extLst>
              </p:cNvPr>
              <p:cNvSpPr txBox="1"/>
              <p:nvPr/>
            </p:nvSpPr>
            <p:spPr>
              <a:xfrm>
                <a:off x="4233764" y="4790115"/>
                <a:ext cx="2167037"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9</m:t>
                          </m:r>
                        </m:num>
                        <m:den>
                          <m:r>
                            <m:rPr>
                              <m:nor/>
                            </m:rPr>
                            <a:rPr lang="en-US" altLang="zh-CN" sz="3200" b="1" i="0" smtClean="0">
                              <a:solidFill>
                                <a:srgbClr val="FF0000"/>
                              </a:solidFill>
                              <a:latin typeface="+mj-lt"/>
                              <a:ea typeface="Cambria Math" panose="02040503050406030204" pitchFamily="18" charset="0"/>
                            </a:rPr>
                            <m:t>10</m:t>
                          </m:r>
                        </m:den>
                      </m:f>
                    </m:oMath>
                  </m:oMathPara>
                </a14:m>
                <a:endParaRPr lang="zh-CN" altLang="en-US" sz="3200" dirty="0">
                  <a:solidFill>
                    <a:srgbClr val="FF0000"/>
                  </a:solidFill>
                  <a:latin typeface="+mj-lt"/>
                </a:endParaRPr>
              </a:p>
            </p:txBody>
          </p:sp>
        </mc:Choice>
        <mc:Fallback xmlns="">
          <p:sp>
            <p:nvSpPr>
              <p:cNvPr id="21" name="文本框 20">
                <a:extLst>
                  <a:ext uri="{FF2B5EF4-FFF2-40B4-BE49-F238E27FC236}">
                    <a16:creationId xmlns:a16="http://schemas.microsoft.com/office/drawing/2014/main" id="{434D0F06-0501-F182-39AD-309CEA4C68DA}"/>
                  </a:ext>
                </a:extLst>
              </p:cNvPr>
              <p:cNvSpPr txBox="1">
                <a:spLocks noRot="1" noChangeAspect="1" noMove="1" noResize="1" noEditPoints="1" noAdjustHandles="1" noChangeArrowheads="1" noChangeShapeType="1" noTextEdit="1"/>
              </p:cNvSpPr>
              <p:nvPr/>
            </p:nvSpPr>
            <p:spPr>
              <a:xfrm>
                <a:off x="4233764" y="4790115"/>
                <a:ext cx="2167037" cy="1017523"/>
              </a:xfrm>
              <a:prstGeom prst="rect">
                <a:avLst/>
              </a:prstGeom>
              <a:blipFill>
                <a:blip r:embed="rId8"/>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D6DA9194-9331-9323-F62F-EE79E05B14EA}"/>
                  </a:ext>
                </a:extLst>
              </p:cNvPr>
              <p:cNvSpPr txBox="1"/>
              <p:nvPr/>
            </p:nvSpPr>
            <p:spPr>
              <a:xfrm>
                <a:off x="4233764" y="3371858"/>
                <a:ext cx="2708212" cy="101771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2</m:t>
                          </m:r>
                        </m:den>
                      </m:f>
                      <m:r>
                        <m:rPr>
                          <m:nor/>
                        </m:rPr>
                        <a:rPr lang="en-US" altLang="zh-CN" sz="3200" b="1" i="0" smtClean="0">
                          <a:solidFill>
                            <a:srgbClr val="FF0000"/>
                          </a:solidFill>
                          <a:latin typeface="+mj-lt"/>
                          <a:ea typeface="Cambria Math" panose="02040503050406030204" pitchFamily="18" charset="0"/>
                        </a:rPr>
                        <m:t>−</m:t>
                      </m:r>
                      <m:f>
                        <m:fPr>
                          <m:ctrlPr>
                            <a:rPr lang="en-US" altLang="zh-CN" sz="3200" i="0">
                              <a:solidFill>
                                <a:srgbClr val="FF0000"/>
                              </a:solidFill>
                              <a:latin typeface="+mj-lt"/>
                              <a:ea typeface="Cambria Math" panose="02040503050406030204" pitchFamily="18" charset="0"/>
                            </a:rPr>
                          </m:ctrlPr>
                        </m:fPr>
                        <m:num>
                          <m:r>
                            <m:rPr>
                              <m:nor/>
                            </m:rPr>
                            <a:rPr lang="en-US" altLang="zh-CN" sz="3200" i="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5</m:t>
                          </m:r>
                        </m:den>
                      </m:f>
                    </m:oMath>
                  </m:oMathPara>
                </a14:m>
                <a:endParaRPr lang="zh-CN" altLang="en-US" sz="3200" dirty="0">
                  <a:solidFill>
                    <a:srgbClr val="FF0000"/>
                  </a:solidFill>
                  <a:latin typeface="+mj-lt"/>
                </a:endParaRPr>
              </a:p>
            </p:txBody>
          </p:sp>
        </mc:Choice>
        <mc:Fallback xmlns="">
          <p:sp>
            <p:nvSpPr>
              <p:cNvPr id="24" name="文本框 23">
                <a:extLst>
                  <a:ext uri="{FF2B5EF4-FFF2-40B4-BE49-F238E27FC236}">
                    <a16:creationId xmlns:a16="http://schemas.microsoft.com/office/drawing/2014/main" id="{D6DA9194-9331-9323-F62F-EE79E05B14EA}"/>
                  </a:ext>
                </a:extLst>
              </p:cNvPr>
              <p:cNvSpPr txBox="1">
                <a:spLocks noRot="1" noChangeAspect="1" noMove="1" noResize="1" noEditPoints="1" noAdjustHandles="1" noChangeArrowheads="1" noChangeShapeType="1" noTextEdit="1"/>
              </p:cNvSpPr>
              <p:nvPr/>
            </p:nvSpPr>
            <p:spPr>
              <a:xfrm>
                <a:off x="4233764" y="3371858"/>
                <a:ext cx="2708212" cy="1017715"/>
              </a:xfrm>
              <a:prstGeom prst="rect">
                <a:avLst/>
              </a:prstGeom>
              <a:blipFill>
                <a:blip r:embed="rId9"/>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FC0E4290-6700-1AD7-2BBA-5BD329433D97}"/>
                  </a:ext>
                </a:extLst>
              </p:cNvPr>
              <p:cNvSpPr txBox="1"/>
              <p:nvPr/>
            </p:nvSpPr>
            <p:spPr>
              <a:xfrm>
                <a:off x="7779395" y="2140217"/>
                <a:ext cx="3631943" cy="119885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4</m:t>
                          </m:r>
                        </m:den>
                      </m:f>
                      <m:r>
                        <m:rPr>
                          <m:nor/>
                        </m:rPr>
                        <a:rPr lang="en-US" altLang="zh-CN" sz="3200" i="0" smtClean="0">
                          <a:solidFill>
                            <a:srgbClr val="FF0000"/>
                          </a:solidFill>
                          <a:latin typeface="+mj-lt"/>
                          <a:ea typeface="Cambria Math" panose="02040503050406030204" pitchFamily="18" charset="0"/>
                        </a:rPr>
                        <m:t>×</m:t>
                      </m:r>
                      <m:d>
                        <m:dPr>
                          <m:ctrlPr>
                            <a:rPr lang="en-US" altLang="zh-CN" sz="3200" i="1">
                              <a:solidFill>
                                <a:srgbClr val="FF0000"/>
                              </a:solidFill>
                              <a:latin typeface="Cambria Math" panose="02040503050406030204" pitchFamily="18" charset="0"/>
                              <a:ea typeface="Cambria Math" panose="02040503050406030204" pitchFamily="18" charset="0"/>
                            </a:rPr>
                          </m:ctrlPr>
                        </m:dPr>
                        <m:e>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5</m:t>
                              </m:r>
                            </m:num>
                            <m:den>
                              <m:r>
                                <m:rPr>
                                  <m:nor/>
                                </m:rPr>
                                <a:rPr lang="en-US" altLang="zh-CN" sz="3200" b="1" i="0" smtClean="0">
                                  <a:solidFill>
                                    <a:srgbClr val="FF0000"/>
                                  </a:solidFill>
                                  <a:latin typeface="+mj-lt"/>
                                  <a:ea typeface="Cambria Math" panose="02040503050406030204" pitchFamily="18" charset="0"/>
                                </a:rPr>
                                <m:t>6</m:t>
                              </m:r>
                            </m:den>
                          </m:f>
                          <m:r>
                            <m:rPr>
                              <m:nor/>
                            </m:rPr>
                            <a:rPr lang="en-US" altLang="zh-CN" sz="3200" b="1"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6</m:t>
                              </m:r>
                            </m:den>
                          </m:f>
                        </m:e>
                      </m:d>
                    </m:oMath>
                  </m:oMathPara>
                </a14:m>
                <a:endParaRPr lang="zh-CN" altLang="en-US" sz="3200" dirty="0">
                  <a:solidFill>
                    <a:srgbClr val="FF0000"/>
                  </a:solidFill>
                  <a:latin typeface="+mj-lt"/>
                </a:endParaRPr>
              </a:p>
            </p:txBody>
          </p:sp>
        </mc:Choice>
        <mc:Fallback xmlns="">
          <p:sp>
            <p:nvSpPr>
              <p:cNvPr id="25" name="文本框 24">
                <a:extLst>
                  <a:ext uri="{FF2B5EF4-FFF2-40B4-BE49-F238E27FC236}">
                    <a16:creationId xmlns:a16="http://schemas.microsoft.com/office/drawing/2014/main" id="{FC0E4290-6700-1AD7-2BBA-5BD329433D97}"/>
                  </a:ext>
                </a:extLst>
              </p:cNvPr>
              <p:cNvSpPr txBox="1">
                <a:spLocks noRot="1" noChangeAspect="1" noMove="1" noResize="1" noEditPoints="1" noAdjustHandles="1" noChangeArrowheads="1" noChangeShapeType="1" noTextEdit="1"/>
              </p:cNvSpPr>
              <p:nvPr/>
            </p:nvSpPr>
            <p:spPr>
              <a:xfrm>
                <a:off x="7779395" y="2140217"/>
                <a:ext cx="3631943" cy="1198854"/>
              </a:xfrm>
              <a:prstGeom prst="rect">
                <a:avLst/>
              </a:prstGeom>
              <a:blipFill>
                <a:blip r:embed="rId10"/>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F85FB9BB-60D0-D3D4-7AFC-58DD8FD532C1}"/>
                  </a:ext>
                </a:extLst>
              </p:cNvPr>
              <p:cNvSpPr txBox="1"/>
              <p:nvPr/>
            </p:nvSpPr>
            <p:spPr>
              <a:xfrm>
                <a:off x="7788728" y="3539813"/>
                <a:ext cx="2167037"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4</m:t>
                          </m:r>
                        </m:den>
                      </m:f>
                    </m:oMath>
                  </m:oMathPara>
                </a14:m>
                <a:endParaRPr lang="zh-CN" altLang="en-US" sz="3200" dirty="0">
                  <a:solidFill>
                    <a:srgbClr val="FF0000"/>
                  </a:solidFill>
                  <a:latin typeface="+mj-lt"/>
                </a:endParaRPr>
              </a:p>
            </p:txBody>
          </p:sp>
        </mc:Choice>
        <mc:Fallback xmlns="">
          <p:sp>
            <p:nvSpPr>
              <p:cNvPr id="26" name="文本框 25">
                <a:extLst>
                  <a:ext uri="{FF2B5EF4-FFF2-40B4-BE49-F238E27FC236}">
                    <a16:creationId xmlns:a16="http://schemas.microsoft.com/office/drawing/2014/main" id="{F85FB9BB-60D0-D3D4-7AFC-58DD8FD532C1}"/>
                  </a:ext>
                </a:extLst>
              </p:cNvPr>
              <p:cNvSpPr txBox="1">
                <a:spLocks noRot="1" noChangeAspect="1" noMove="1" noResize="1" noEditPoints="1" noAdjustHandles="1" noChangeArrowheads="1" noChangeShapeType="1" noTextEdit="1"/>
              </p:cNvSpPr>
              <p:nvPr/>
            </p:nvSpPr>
            <p:spPr>
              <a:xfrm>
                <a:off x="7788728" y="3539813"/>
                <a:ext cx="2167037" cy="1017523"/>
              </a:xfrm>
              <a:prstGeom prst="rect">
                <a:avLst/>
              </a:prstGeom>
              <a:blipFill>
                <a:blip r:embed="rId11"/>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37683293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CE734FF1-1FAF-053F-B3D3-DED578EBDE54}"/>
                  </a:ext>
                </a:extLst>
              </p:cNvPr>
              <p:cNvSpPr txBox="1"/>
              <p:nvPr/>
            </p:nvSpPr>
            <p:spPr>
              <a:xfrm>
                <a:off x="4871166" y="921789"/>
                <a:ext cx="2209994"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15</m:t>
                          </m:r>
                        </m:num>
                        <m:den>
                          <m:r>
                            <m:rPr>
                              <m:nor/>
                            </m:rPr>
                            <a:rPr lang="en-US" altLang="zh-CN" sz="3200" b="1" i="0" smtClean="0">
                              <a:latin typeface="+mj-lt"/>
                              <a:ea typeface="Cambria Math" panose="02040503050406030204" pitchFamily="18" charset="0"/>
                            </a:rPr>
                            <m:t>16</m:t>
                          </m:r>
                        </m:den>
                      </m:f>
                      <m:r>
                        <m:rPr>
                          <m:nor/>
                        </m:rPr>
                        <a:rPr lang="en-US" altLang="zh-CN" sz="3200" b="1" i="0" smtClean="0">
                          <a:solidFill>
                            <a:schemeClr val="tx1"/>
                          </a:solidFill>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5</m:t>
                          </m:r>
                        </m:num>
                        <m:den>
                          <m:r>
                            <m:rPr>
                              <m:nor/>
                            </m:rPr>
                            <a:rPr lang="en-US" altLang="zh-CN" sz="3200" b="1" i="0" smtClean="0">
                              <a:latin typeface="+mj-lt"/>
                              <a:ea typeface="Cambria Math" panose="02040503050406030204" pitchFamily="18" charset="0"/>
                            </a:rPr>
                            <m:t>8</m:t>
                          </m:r>
                        </m:den>
                      </m:f>
                      <m:r>
                        <m:rPr>
                          <m:nor/>
                        </m:rPr>
                        <a:rPr lang="en-US" altLang="zh-CN" sz="3200" i="0" smtClean="0">
                          <a:latin typeface="+mj-lt"/>
                          <a:ea typeface="Cambria Math" panose="02040503050406030204" pitchFamily="18" charset="0"/>
                        </a:rPr>
                        <m:t>×</m:t>
                      </m:r>
                      <m:r>
                        <m:rPr>
                          <m:nor/>
                        </m:rPr>
                        <a:rPr lang="en-US" altLang="zh-CN" sz="3200" b="1" i="0" smtClean="0">
                          <a:latin typeface="+mj-lt"/>
                          <a:ea typeface="Cambria Math" panose="02040503050406030204" pitchFamily="18" charset="0"/>
                        </a:rPr>
                        <m:t>8</m:t>
                      </m:r>
                    </m:oMath>
                  </m:oMathPara>
                </a14:m>
                <a:endParaRPr lang="zh-CN" altLang="en-US" sz="3200" dirty="0">
                  <a:solidFill>
                    <a:schemeClr val="tx1"/>
                  </a:solidFill>
                  <a:latin typeface="+mj-lt"/>
                </a:endParaRPr>
              </a:p>
            </p:txBody>
          </p:sp>
        </mc:Choice>
        <mc:Fallback xmlns="">
          <p:sp>
            <p:nvSpPr>
              <p:cNvPr id="2" name="文本框 1">
                <a:extLst>
                  <a:ext uri="{FF2B5EF4-FFF2-40B4-BE49-F238E27FC236}">
                    <a16:creationId xmlns:a16="http://schemas.microsoft.com/office/drawing/2014/main" id="{CE734FF1-1FAF-053F-B3D3-DED578EBDE54}"/>
                  </a:ext>
                </a:extLst>
              </p:cNvPr>
              <p:cNvSpPr txBox="1">
                <a:spLocks noRot="1" noChangeAspect="1" noMove="1" noResize="1" noEditPoints="1" noAdjustHandles="1" noChangeArrowheads="1" noChangeShapeType="1" noTextEdit="1"/>
              </p:cNvSpPr>
              <p:nvPr/>
            </p:nvSpPr>
            <p:spPr>
              <a:xfrm>
                <a:off x="4871166" y="921789"/>
                <a:ext cx="2209994" cy="1027525"/>
              </a:xfrm>
              <a:prstGeom prst="rect">
                <a:avLst/>
              </a:prstGeom>
              <a:blipFill>
                <a:blip r:embed="rId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8D621BE7-5545-23FF-32A6-8EE78F557B68}"/>
                  </a:ext>
                </a:extLst>
              </p:cNvPr>
              <p:cNvSpPr txBox="1"/>
              <p:nvPr/>
            </p:nvSpPr>
            <p:spPr>
              <a:xfrm>
                <a:off x="8164096" y="889866"/>
                <a:ext cx="2967328"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latin typeface="+mj-lt"/>
                          <a:ea typeface="Cambria Math" panose="02040503050406030204" pitchFamily="18" charset="0"/>
                        </a:rPr>
                        <m:t>26</m:t>
                      </m:r>
                      <m:r>
                        <m:rPr>
                          <m:nor/>
                        </m:rPr>
                        <a:rPr lang="en-US" altLang="zh-CN" sz="3200" i="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13</m:t>
                          </m:r>
                        </m:num>
                        <m:den>
                          <m:r>
                            <m:rPr>
                              <m:nor/>
                            </m:rPr>
                            <a:rPr lang="en-US" altLang="zh-CN" sz="3200" b="1" i="0" smtClean="0">
                              <a:latin typeface="+mj-lt"/>
                              <a:ea typeface="Cambria Math" panose="02040503050406030204" pitchFamily="18" charset="0"/>
                            </a:rPr>
                            <m:t>25</m:t>
                          </m:r>
                        </m:den>
                      </m:f>
                      <m:r>
                        <m:rPr>
                          <m:nor/>
                        </m:rPr>
                        <a:rPr lang="en-US" altLang="zh-CN" sz="3200" i="0" smtClean="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15</m:t>
                          </m:r>
                        </m:num>
                        <m:den>
                          <m:r>
                            <m:rPr>
                              <m:nor/>
                            </m:rPr>
                            <a:rPr lang="en-US" altLang="zh-CN" sz="3200" b="1" i="0" smtClean="0">
                              <a:latin typeface="+mj-lt"/>
                              <a:ea typeface="Cambria Math" panose="02040503050406030204" pitchFamily="18" charset="0"/>
                            </a:rPr>
                            <m:t>22</m:t>
                          </m:r>
                        </m:den>
                      </m:f>
                    </m:oMath>
                  </m:oMathPara>
                </a14:m>
                <a:endParaRPr lang="zh-CN" altLang="en-US" sz="3200" dirty="0">
                  <a:latin typeface="+mj-lt"/>
                </a:endParaRPr>
              </a:p>
            </p:txBody>
          </p:sp>
        </mc:Choice>
        <mc:Fallback xmlns="">
          <p:sp>
            <p:nvSpPr>
              <p:cNvPr id="4" name="文本框 3">
                <a:extLst>
                  <a:ext uri="{FF2B5EF4-FFF2-40B4-BE49-F238E27FC236}">
                    <a16:creationId xmlns:a16="http://schemas.microsoft.com/office/drawing/2014/main" id="{8D621BE7-5545-23FF-32A6-8EE78F557B68}"/>
                  </a:ext>
                </a:extLst>
              </p:cNvPr>
              <p:cNvSpPr txBox="1">
                <a:spLocks noRot="1" noChangeAspect="1" noMove="1" noResize="1" noEditPoints="1" noAdjustHandles="1" noChangeArrowheads="1" noChangeShapeType="1" noTextEdit="1"/>
              </p:cNvSpPr>
              <p:nvPr/>
            </p:nvSpPr>
            <p:spPr>
              <a:xfrm>
                <a:off x="8164096" y="889866"/>
                <a:ext cx="2967328" cy="1027525"/>
              </a:xfrm>
              <a:prstGeom prst="rect">
                <a:avLst/>
              </a:prstGeom>
              <a:blipFill>
                <a:blip r:embed="rId3"/>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FB32E3FC-1B3D-60A8-CD57-95A374C9F351}"/>
                  </a:ext>
                </a:extLst>
              </p:cNvPr>
              <p:cNvSpPr txBox="1"/>
              <p:nvPr/>
            </p:nvSpPr>
            <p:spPr>
              <a:xfrm>
                <a:off x="802240" y="921789"/>
                <a:ext cx="2967328"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latin typeface="+mj-lt"/>
                          <a:ea typeface="Cambria Math" panose="02040503050406030204" pitchFamily="18" charset="0"/>
                        </a:rPr>
                        <m:t>7−</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7</m:t>
                          </m:r>
                        </m:num>
                        <m:den>
                          <m:r>
                            <m:rPr>
                              <m:nor/>
                            </m:rPr>
                            <a:rPr lang="en-US" altLang="zh-CN" sz="3200" b="1" i="0" smtClean="0">
                              <a:latin typeface="+mj-lt"/>
                              <a:ea typeface="Cambria Math" panose="02040503050406030204" pitchFamily="18" charset="0"/>
                            </a:rPr>
                            <m:t>9</m:t>
                          </m:r>
                        </m:den>
                      </m:f>
                      <m:r>
                        <m:rPr>
                          <m:nor/>
                        </m:rPr>
                        <a:rPr lang="en-US" altLang="zh-CN" sz="3200" i="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7</m:t>
                          </m:r>
                        </m:num>
                        <m:den>
                          <m:r>
                            <m:rPr>
                              <m:nor/>
                            </m:rPr>
                            <a:rPr lang="en-US" altLang="zh-CN" sz="3200" b="1" i="0" smtClean="0">
                              <a:latin typeface="+mj-lt"/>
                              <a:ea typeface="Cambria Math" panose="02040503050406030204" pitchFamily="18" charset="0"/>
                            </a:rPr>
                            <m:t>3</m:t>
                          </m:r>
                        </m:den>
                      </m:f>
                      <m:r>
                        <m:rPr>
                          <m:nor/>
                        </m:rPr>
                        <a:rPr lang="en-US" altLang="zh-CN" sz="3200" b="1" i="0" smtClean="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2</m:t>
                          </m:r>
                        </m:num>
                        <m:den>
                          <m:r>
                            <m:rPr>
                              <m:nor/>
                            </m:rPr>
                            <a:rPr lang="en-US" altLang="zh-CN" sz="3200" b="1" i="0" smtClean="0">
                              <a:latin typeface="+mj-lt"/>
                              <a:ea typeface="Cambria Math" panose="02040503050406030204" pitchFamily="18" charset="0"/>
                            </a:rPr>
                            <m:t>3</m:t>
                          </m:r>
                        </m:den>
                      </m:f>
                    </m:oMath>
                  </m:oMathPara>
                </a14:m>
                <a:endParaRPr lang="zh-CN" altLang="en-US" sz="3200" dirty="0">
                  <a:latin typeface="+mj-lt"/>
                </a:endParaRPr>
              </a:p>
            </p:txBody>
          </p:sp>
        </mc:Choice>
        <mc:Fallback xmlns="">
          <p:sp>
            <p:nvSpPr>
              <p:cNvPr id="15" name="文本框 14">
                <a:extLst>
                  <a:ext uri="{FF2B5EF4-FFF2-40B4-BE49-F238E27FC236}">
                    <a16:creationId xmlns:a16="http://schemas.microsoft.com/office/drawing/2014/main" id="{FB32E3FC-1B3D-60A8-CD57-95A374C9F351}"/>
                  </a:ext>
                </a:extLst>
              </p:cNvPr>
              <p:cNvSpPr txBox="1">
                <a:spLocks noRot="1" noChangeAspect="1" noMove="1" noResize="1" noEditPoints="1" noAdjustHandles="1" noChangeArrowheads="1" noChangeShapeType="1" noTextEdit="1"/>
              </p:cNvSpPr>
              <p:nvPr/>
            </p:nvSpPr>
            <p:spPr>
              <a:xfrm>
                <a:off x="802240" y="921789"/>
                <a:ext cx="2967328" cy="1017523"/>
              </a:xfrm>
              <a:prstGeom prst="rect">
                <a:avLst/>
              </a:prstGeom>
              <a:blipFill>
                <a:blip r:embed="rId4"/>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F07312B0-9903-2CBE-E1B3-9FE69629EEED}"/>
                  </a:ext>
                </a:extLst>
              </p:cNvPr>
              <p:cNvSpPr txBox="1"/>
              <p:nvPr/>
            </p:nvSpPr>
            <p:spPr>
              <a:xfrm>
                <a:off x="417543" y="2242854"/>
                <a:ext cx="3286709"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7−</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7</m:t>
                          </m:r>
                        </m:num>
                        <m:den>
                          <m:r>
                            <m:rPr>
                              <m:nor/>
                            </m:rPr>
                            <a:rPr lang="en-US" altLang="zh-CN" sz="3200" b="1" i="0" smtClean="0">
                              <a:solidFill>
                                <a:srgbClr val="FF0000"/>
                              </a:solidFill>
                              <a:latin typeface="+mj-lt"/>
                              <a:ea typeface="Cambria Math" panose="02040503050406030204" pitchFamily="18" charset="0"/>
                            </a:rPr>
                            <m:t>9</m:t>
                          </m:r>
                        </m:den>
                      </m:f>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7</m:t>
                          </m:r>
                        </m:den>
                      </m:f>
                      <m:r>
                        <m:rPr>
                          <m:nor/>
                        </m:rPr>
                        <a:rPr lang="en-US" altLang="zh-CN" sz="3200" b="1"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m:t>
                          </m:r>
                        </m:num>
                        <m:den>
                          <m:r>
                            <m:rPr>
                              <m:nor/>
                            </m:rPr>
                            <a:rPr lang="en-US" altLang="zh-CN" sz="3200" b="1" i="0" smtClean="0">
                              <a:solidFill>
                                <a:srgbClr val="FF0000"/>
                              </a:solidFill>
                              <a:latin typeface="+mj-lt"/>
                              <a:ea typeface="Cambria Math" panose="02040503050406030204" pitchFamily="18" charset="0"/>
                            </a:rPr>
                            <m:t>3</m:t>
                          </m:r>
                        </m:den>
                      </m:f>
                    </m:oMath>
                  </m:oMathPara>
                </a14:m>
                <a:endParaRPr lang="zh-CN" altLang="en-US" sz="3200" dirty="0">
                  <a:solidFill>
                    <a:srgbClr val="FF0000"/>
                  </a:solidFill>
                  <a:latin typeface="+mj-lt"/>
                </a:endParaRPr>
              </a:p>
            </p:txBody>
          </p:sp>
        </mc:Choice>
        <mc:Fallback xmlns="">
          <p:sp>
            <p:nvSpPr>
              <p:cNvPr id="13" name="文本框 12">
                <a:extLst>
                  <a:ext uri="{FF2B5EF4-FFF2-40B4-BE49-F238E27FC236}">
                    <a16:creationId xmlns:a16="http://schemas.microsoft.com/office/drawing/2014/main" id="{F07312B0-9903-2CBE-E1B3-9FE69629EEED}"/>
                  </a:ext>
                </a:extLst>
              </p:cNvPr>
              <p:cNvSpPr txBox="1">
                <a:spLocks noRot="1" noChangeAspect="1" noMove="1" noResize="1" noEditPoints="1" noAdjustHandles="1" noChangeArrowheads="1" noChangeShapeType="1" noTextEdit="1"/>
              </p:cNvSpPr>
              <p:nvPr/>
            </p:nvSpPr>
            <p:spPr>
              <a:xfrm>
                <a:off x="417543" y="2242854"/>
                <a:ext cx="3286709" cy="1017523"/>
              </a:xfrm>
              <a:prstGeom prst="rect">
                <a:avLst/>
              </a:prstGeom>
              <a:blipFill>
                <a:blip r:embed="rId5"/>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32E57D66-8B46-61C9-EB26-7A73E95D33A3}"/>
                  </a:ext>
                </a:extLst>
              </p:cNvPr>
              <p:cNvSpPr txBox="1"/>
              <p:nvPr/>
            </p:nvSpPr>
            <p:spPr>
              <a:xfrm>
                <a:off x="417544" y="4864761"/>
                <a:ext cx="2167037"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6</m:t>
                      </m:r>
                    </m:oMath>
                  </m:oMathPara>
                </a14:m>
                <a:endParaRPr lang="zh-CN" altLang="en-US" sz="3200" dirty="0">
                  <a:solidFill>
                    <a:srgbClr val="FF0000"/>
                  </a:solidFill>
                  <a:latin typeface="+mj-lt"/>
                </a:endParaRPr>
              </a:p>
            </p:txBody>
          </p:sp>
        </mc:Choice>
        <mc:Fallback xmlns="">
          <p:sp>
            <p:nvSpPr>
              <p:cNvPr id="14" name="文本框 13">
                <a:extLst>
                  <a:ext uri="{FF2B5EF4-FFF2-40B4-BE49-F238E27FC236}">
                    <a16:creationId xmlns:a16="http://schemas.microsoft.com/office/drawing/2014/main" id="{32E57D66-8B46-61C9-EB26-7A73E95D33A3}"/>
                  </a:ext>
                </a:extLst>
              </p:cNvPr>
              <p:cNvSpPr txBox="1">
                <a:spLocks noRot="1" noChangeAspect="1" noMove="1" noResize="1" noEditPoints="1" noAdjustHandles="1" noChangeArrowheads="1" noChangeShapeType="1" noTextEdit="1"/>
              </p:cNvSpPr>
              <p:nvPr/>
            </p:nvSpPr>
            <p:spPr>
              <a:xfrm>
                <a:off x="417544" y="4864761"/>
                <a:ext cx="2167037" cy="584775"/>
              </a:xfrm>
              <a:prstGeom prst="rect">
                <a:avLst/>
              </a:prstGeom>
              <a:blipFill>
                <a:blip r:embed="rId6"/>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2E06CF91-207A-54D4-63EE-2692DE0E7C3B}"/>
                  </a:ext>
                </a:extLst>
              </p:cNvPr>
              <p:cNvSpPr txBox="1"/>
              <p:nvPr/>
            </p:nvSpPr>
            <p:spPr>
              <a:xfrm>
                <a:off x="417543" y="3553808"/>
                <a:ext cx="3286709"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7−</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3</m:t>
                          </m:r>
                        </m:den>
                      </m:f>
                      <m:r>
                        <m:rPr>
                          <m:nor/>
                        </m:rPr>
                        <a:rPr lang="en-US" altLang="zh-CN" sz="3200" b="1"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m:t>
                          </m:r>
                        </m:num>
                        <m:den>
                          <m:r>
                            <m:rPr>
                              <m:nor/>
                            </m:rPr>
                            <a:rPr lang="en-US" altLang="zh-CN" sz="3200" b="1" i="0" smtClean="0">
                              <a:solidFill>
                                <a:srgbClr val="FF0000"/>
                              </a:solidFill>
                              <a:latin typeface="+mj-lt"/>
                              <a:ea typeface="Cambria Math" panose="02040503050406030204" pitchFamily="18" charset="0"/>
                            </a:rPr>
                            <m:t>3</m:t>
                          </m:r>
                        </m:den>
                      </m:f>
                    </m:oMath>
                  </m:oMathPara>
                </a14:m>
                <a:endParaRPr lang="zh-CN" altLang="en-US" sz="3200" dirty="0">
                  <a:solidFill>
                    <a:srgbClr val="FF0000"/>
                  </a:solidFill>
                  <a:latin typeface="+mj-lt"/>
                </a:endParaRPr>
              </a:p>
            </p:txBody>
          </p:sp>
        </mc:Choice>
        <mc:Fallback xmlns="">
          <p:sp>
            <p:nvSpPr>
              <p:cNvPr id="16" name="文本框 15">
                <a:extLst>
                  <a:ext uri="{FF2B5EF4-FFF2-40B4-BE49-F238E27FC236}">
                    <a16:creationId xmlns:a16="http://schemas.microsoft.com/office/drawing/2014/main" id="{2E06CF91-207A-54D4-63EE-2692DE0E7C3B}"/>
                  </a:ext>
                </a:extLst>
              </p:cNvPr>
              <p:cNvSpPr txBox="1">
                <a:spLocks noRot="1" noChangeAspect="1" noMove="1" noResize="1" noEditPoints="1" noAdjustHandles="1" noChangeArrowheads="1" noChangeShapeType="1" noTextEdit="1"/>
              </p:cNvSpPr>
              <p:nvPr/>
            </p:nvSpPr>
            <p:spPr>
              <a:xfrm>
                <a:off x="417543" y="3553808"/>
                <a:ext cx="3286709" cy="1017523"/>
              </a:xfrm>
              <a:prstGeom prst="rect">
                <a:avLst/>
              </a:prstGeom>
              <a:blipFill>
                <a:blip r:embed="rId7"/>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E8F8F2B6-01A5-699D-755B-2E91714BA48F}"/>
                  </a:ext>
                </a:extLst>
              </p:cNvPr>
              <p:cNvSpPr txBox="1"/>
              <p:nvPr/>
            </p:nvSpPr>
            <p:spPr>
              <a:xfrm>
                <a:off x="4541674" y="2242854"/>
                <a:ext cx="3286709" cy="1059970"/>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15</m:t>
                          </m:r>
                        </m:num>
                        <m:den>
                          <m:r>
                            <m:rPr>
                              <m:nor/>
                            </m:rPr>
                            <a:rPr lang="en-US" altLang="zh-CN" sz="3200" b="1" i="0" smtClean="0">
                              <a:solidFill>
                                <a:srgbClr val="FF0000"/>
                              </a:solidFill>
                              <a:latin typeface="+mj-lt"/>
                              <a:ea typeface="Cambria Math" panose="02040503050406030204" pitchFamily="18" charset="0"/>
                            </a:rPr>
                            <m:t>16</m:t>
                          </m:r>
                        </m:den>
                      </m:f>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8</m:t>
                          </m:r>
                        </m:num>
                        <m:den>
                          <m:r>
                            <m:rPr>
                              <m:nor/>
                            </m:rPr>
                            <a:rPr lang="en-US" altLang="zh-CN" sz="3200" b="1" i="0" smtClean="0">
                              <a:solidFill>
                                <a:srgbClr val="FF0000"/>
                              </a:solidFill>
                              <a:latin typeface="+mj-lt"/>
                              <a:ea typeface="Cambria Math" panose="02040503050406030204" pitchFamily="18" charset="0"/>
                            </a:rPr>
                            <m:t>5</m:t>
                          </m:r>
                        </m:den>
                      </m:f>
                      <m:r>
                        <m:rPr>
                          <m:nor/>
                        </m:rPr>
                        <a:rPr lang="en-US" altLang="zh-CN" sz="3200" i="0">
                          <a:solidFill>
                            <a:srgbClr val="FF0000"/>
                          </a:solidFill>
                          <a:latin typeface="+mj-lt"/>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8</m:t>
                      </m:r>
                    </m:oMath>
                  </m:oMathPara>
                </a14:m>
                <a:endParaRPr lang="zh-CN" altLang="en-US" sz="3200" dirty="0">
                  <a:solidFill>
                    <a:srgbClr val="FF0000"/>
                  </a:solidFill>
                  <a:latin typeface="+mj-lt"/>
                </a:endParaRPr>
              </a:p>
            </p:txBody>
          </p:sp>
        </mc:Choice>
        <mc:Fallback xmlns="">
          <p:sp>
            <p:nvSpPr>
              <p:cNvPr id="17" name="文本框 16">
                <a:extLst>
                  <a:ext uri="{FF2B5EF4-FFF2-40B4-BE49-F238E27FC236}">
                    <a16:creationId xmlns:a16="http://schemas.microsoft.com/office/drawing/2014/main" id="{E8F8F2B6-01A5-699D-755B-2E91714BA48F}"/>
                  </a:ext>
                </a:extLst>
              </p:cNvPr>
              <p:cNvSpPr txBox="1">
                <a:spLocks noRot="1" noChangeAspect="1" noMove="1" noResize="1" noEditPoints="1" noAdjustHandles="1" noChangeArrowheads="1" noChangeShapeType="1" noTextEdit="1"/>
              </p:cNvSpPr>
              <p:nvPr/>
            </p:nvSpPr>
            <p:spPr>
              <a:xfrm>
                <a:off x="4541674" y="2242854"/>
                <a:ext cx="3286709" cy="1059970"/>
              </a:xfrm>
              <a:prstGeom prst="rect">
                <a:avLst/>
              </a:prstGeom>
              <a:blipFill>
                <a:blip r:embed="rId8"/>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BFE7C691-F440-5D7D-8237-83FA835BE663}"/>
                  </a:ext>
                </a:extLst>
              </p:cNvPr>
              <p:cNvSpPr txBox="1"/>
              <p:nvPr/>
            </p:nvSpPr>
            <p:spPr>
              <a:xfrm>
                <a:off x="4541674" y="3619020"/>
                <a:ext cx="328670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12</m:t>
                      </m:r>
                    </m:oMath>
                  </m:oMathPara>
                </a14:m>
                <a:endParaRPr lang="zh-CN" altLang="en-US" sz="3200" dirty="0">
                  <a:solidFill>
                    <a:srgbClr val="FF0000"/>
                  </a:solidFill>
                  <a:latin typeface="+mj-lt"/>
                </a:endParaRPr>
              </a:p>
            </p:txBody>
          </p:sp>
        </mc:Choice>
        <mc:Fallback xmlns="">
          <p:sp>
            <p:nvSpPr>
              <p:cNvPr id="18" name="文本框 17">
                <a:extLst>
                  <a:ext uri="{FF2B5EF4-FFF2-40B4-BE49-F238E27FC236}">
                    <a16:creationId xmlns:a16="http://schemas.microsoft.com/office/drawing/2014/main" id="{BFE7C691-F440-5D7D-8237-83FA835BE663}"/>
                  </a:ext>
                </a:extLst>
              </p:cNvPr>
              <p:cNvSpPr txBox="1">
                <a:spLocks noRot="1" noChangeAspect="1" noMove="1" noResize="1" noEditPoints="1" noAdjustHandles="1" noChangeArrowheads="1" noChangeShapeType="1" noTextEdit="1"/>
              </p:cNvSpPr>
              <p:nvPr/>
            </p:nvSpPr>
            <p:spPr>
              <a:xfrm>
                <a:off x="4541674" y="3619020"/>
                <a:ext cx="3286709" cy="584775"/>
              </a:xfrm>
              <a:prstGeom prst="rect">
                <a:avLst/>
              </a:prstGeom>
              <a:blipFill>
                <a:blip r:embed="rId9"/>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8DB48E9F-7634-42AE-76E9-A5DC49F7AFFF}"/>
                  </a:ext>
                </a:extLst>
              </p:cNvPr>
              <p:cNvSpPr txBox="1"/>
              <p:nvPr/>
            </p:nvSpPr>
            <p:spPr>
              <a:xfrm>
                <a:off x="7779396" y="2242854"/>
                <a:ext cx="3286709" cy="102752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26</m:t>
                      </m:r>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25</m:t>
                          </m:r>
                        </m:num>
                        <m:den>
                          <m:r>
                            <m:rPr>
                              <m:nor/>
                            </m:rPr>
                            <a:rPr lang="en-US" altLang="zh-CN" sz="3200" b="1" i="0" smtClean="0">
                              <a:solidFill>
                                <a:srgbClr val="FF0000"/>
                              </a:solidFill>
                              <a:latin typeface="+mj-lt"/>
                              <a:ea typeface="Cambria Math" panose="02040503050406030204" pitchFamily="18" charset="0"/>
                            </a:rPr>
                            <m:t>13</m:t>
                          </m:r>
                        </m:den>
                      </m:f>
                      <m:r>
                        <m:rPr>
                          <m:nor/>
                        </m:rPr>
                        <a:rPr lang="en-US" altLang="zh-CN" sz="3200" i="0">
                          <a:solidFill>
                            <a:srgbClr val="FF0000"/>
                          </a:solidFill>
                          <a:latin typeface="+mj-lt"/>
                          <a:ea typeface="Cambria Math" panose="02040503050406030204" pitchFamily="18" charset="0"/>
                        </a:rPr>
                        <m:t>×</m:t>
                      </m:r>
                      <m:f>
                        <m:fPr>
                          <m:ctrlPr>
                            <a:rPr lang="en-US" altLang="zh-CN" sz="3200" i="0">
                              <a:solidFill>
                                <a:srgbClr val="FF0000"/>
                              </a:solidFill>
                              <a:latin typeface="+mj-lt"/>
                              <a:ea typeface="Cambria Math" panose="02040503050406030204" pitchFamily="18" charset="0"/>
                            </a:rPr>
                          </m:ctrlPr>
                        </m:fPr>
                        <m:num>
                          <m:r>
                            <m:rPr>
                              <m:nor/>
                            </m:rPr>
                            <a:rPr lang="en-US" altLang="zh-CN" sz="3200" i="0">
                              <a:solidFill>
                                <a:srgbClr val="FF0000"/>
                              </a:solidFill>
                              <a:latin typeface="+mj-lt"/>
                              <a:ea typeface="Cambria Math" panose="02040503050406030204" pitchFamily="18" charset="0"/>
                            </a:rPr>
                            <m:t>2</m:t>
                          </m:r>
                          <m:r>
                            <m:rPr>
                              <m:nor/>
                            </m:rPr>
                            <a:rPr lang="en-US" altLang="zh-CN" sz="3200" b="1" i="0" smtClean="0">
                              <a:solidFill>
                                <a:srgbClr val="FF0000"/>
                              </a:solidFill>
                              <a:latin typeface="+mj-lt"/>
                              <a:ea typeface="Cambria Math" panose="02040503050406030204" pitchFamily="18" charset="0"/>
                            </a:rPr>
                            <m:t>2</m:t>
                          </m:r>
                        </m:num>
                        <m:den>
                          <m:r>
                            <m:rPr>
                              <m:nor/>
                            </m:rPr>
                            <a:rPr lang="en-US" altLang="zh-CN" sz="3200" i="0">
                              <a:solidFill>
                                <a:srgbClr val="FF0000"/>
                              </a:solidFill>
                              <a:latin typeface="+mj-lt"/>
                              <a:ea typeface="Cambria Math" panose="02040503050406030204" pitchFamily="18" charset="0"/>
                            </a:rPr>
                            <m:t>1</m:t>
                          </m:r>
                          <m:r>
                            <m:rPr>
                              <m:nor/>
                            </m:rPr>
                            <a:rPr lang="en-US" altLang="zh-CN" sz="3200" b="1" i="0" smtClean="0">
                              <a:solidFill>
                                <a:srgbClr val="FF0000"/>
                              </a:solidFill>
                              <a:latin typeface="+mj-lt"/>
                              <a:ea typeface="Cambria Math" panose="02040503050406030204" pitchFamily="18" charset="0"/>
                            </a:rPr>
                            <m:t>5</m:t>
                          </m:r>
                        </m:den>
                      </m:f>
                    </m:oMath>
                  </m:oMathPara>
                </a14:m>
                <a:endParaRPr lang="zh-CN" altLang="en-US" sz="3200" dirty="0">
                  <a:solidFill>
                    <a:srgbClr val="FF0000"/>
                  </a:solidFill>
                  <a:latin typeface="+mj-lt"/>
                </a:endParaRPr>
              </a:p>
            </p:txBody>
          </p:sp>
        </mc:Choice>
        <mc:Fallback xmlns="">
          <p:sp>
            <p:nvSpPr>
              <p:cNvPr id="19" name="文本框 18">
                <a:extLst>
                  <a:ext uri="{FF2B5EF4-FFF2-40B4-BE49-F238E27FC236}">
                    <a16:creationId xmlns:a16="http://schemas.microsoft.com/office/drawing/2014/main" id="{8DB48E9F-7634-42AE-76E9-A5DC49F7AFFF}"/>
                  </a:ext>
                </a:extLst>
              </p:cNvPr>
              <p:cNvSpPr txBox="1">
                <a:spLocks noRot="1" noChangeAspect="1" noMove="1" noResize="1" noEditPoints="1" noAdjustHandles="1" noChangeArrowheads="1" noChangeShapeType="1" noTextEdit="1"/>
              </p:cNvSpPr>
              <p:nvPr/>
            </p:nvSpPr>
            <p:spPr>
              <a:xfrm>
                <a:off x="7779396" y="2242854"/>
                <a:ext cx="3286709" cy="1027525"/>
              </a:xfrm>
              <a:prstGeom prst="rect">
                <a:avLst/>
              </a:prstGeom>
              <a:blipFill>
                <a:blip r:embed="rId10"/>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0A26AA86-3D15-619C-02A8-C706A45EEA22}"/>
                  </a:ext>
                </a:extLst>
              </p:cNvPr>
              <p:cNvSpPr txBox="1"/>
              <p:nvPr/>
            </p:nvSpPr>
            <p:spPr>
              <a:xfrm>
                <a:off x="7807389" y="3581801"/>
                <a:ext cx="3286709"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220</m:t>
                          </m:r>
                        </m:num>
                        <m:den>
                          <m:r>
                            <m:rPr>
                              <m:nor/>
                            </m:rPr>
                            <a:rPr lang="en-US" altLang="zh-CN" sz="3200" b="1" i="0" smtClean="0">
                              <a:solidFill>
                                <a:srgbClr val="FF0000"/>
                              </a:solidFill>
                              <a:latin typeface="+mj-lt"/>
                              <a:ea typeface="Cambria Math" panose="02040503050406030204" pitchFamily="18" charset="0"/>
                            </a:rPr>
                            <m:t>3</m:t>
                          </m:r>
                        </m:den>
                      </m:f>
                    </m:oMath>
                  </m:oMathPara>
                </a14:m>
                <a:endParaRPr lang="zh-CN" altLang="en-US" sz="3200" dirty="0">
                  <a:solidFill>
                    <a:srgbClr val="FF0000"/>
                  </a:solidFill>
                  <a:latin typeface="+mj-lt"/>
                </a:endParaRPr>
              </a:p>
            </p:txBody>
          </p:sp>
        </mc:Choice>
        <mc:Fallback xmlns="">
          <p:sp>
            <p:nvSpPr>
              <p:cNvPr id="20" name="文本框 19">
                <a:extLst>
                  <a:ext uri="{FF2B5EF4-FFF2-40B4-BE49-F238E27FC236}">
                    <a16:creationId xmlns:a16="http://schemas.microsoft.com/office/drawing/2014/main" id="{0A26AA86-3D15-619C-02A8-C706A45EEA22}"/>
                  </a:ext>
                </a:extLst>
              </p:cNvPr>
              <p:cNvSpPr txBox="1">
                <a:spLocks noRot="1" noChangeAspect="1" noMove="1" noResize="1" noEditPoints="1" noAdjustHandles="1" noChangeArrowheads="1" noChangeShapeType="1" noTextEdit="1"/>
              </p:cNvSpPr>
              <p:nvPr/>
            </p:nvSpPr>
            <p:spPr>
              <a:xfrm>
                <a:off x="7807389" y="3581801"/>
                <a:ext cx="3286709" cy="1017523"/>
              </a:xfrm>
              <a:prstGeom prst="rect">
                <a:avLst/>
              </a:prstGeom>
              <a:blipFill>
                <a:blip r:embed="rId11"/>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6128336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DF2F8072-CBEC-9EBE-A2C4-E9366F7FD433}"/>
                  </a:ext>
                </a:extLst>
              </p:cNvPr>
              <p:cNvSpPr txBox="1"/>
              <p:nvPr/>
            </p:nvSpPr>
            <p:spPr>
              <a:xfrm>
                <a:off x="7091852" y="911787"/>
                <a:ext cx="3507722" cy="119885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21</m:t>
                          </m:r>
                        </m:num>
                        <m:den>
                          <m:r>
                            <m:rPr>
                              <m:nor/>
                            </m:rPr>
                            <a:rPr lang="en-US" altLang="zh-CN" sz="3200" b="1" i="0" smtClean="0">
                              <a:latin typeface="+mj-lt"/>
                              <a:ea typeface="Cambria Math" panose="02040503050406030204" pitchFamily="18" charset="0"/>
                            </a:rPr>
                            <m:t>40</m:t>
                          </m:r>
                        </m:den>
                      </m:f>
                      <m:r>
                        <m:rPr>
                          <m:nor/>
                        </m:rPr>
                        <a:rPr lang="en-US" altLang="zh-CN" sz="3200" b="1" i="0" smtClean="0">
                          <a:solidFill>
                            <a:schemeClr val="tx1"/>
                          </a:solidFill>
                          <a:latin typeface="+mj-lt"/>
                          <a:ea typeface="Cambria Math" panose="02040503050406030204" pitchFamily="18" charset="0"/>
                        </a:rPr>
                        <m:t>÷</m:t>
                      </m:r>
                      <m:d>
                        <m:dPr>
                          <m:ctrlPr>
                            <a:rPr lang="en-US" altLang="zh-CN" sz="3200" i="1">
                              <a:latin typeface="Cambria Math" panose="02040503050406030204" pitchFamily="18" charset="0"/>
                              <a:ea typeface="Cambria Math" panose="02040503050406030204" pitchFamily="18" charset="0"/>
                            </a:rPr>
                          </m:ctrlPr>
                        </m:dPr>
                        <m:e>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1</m:t>
                              </m:r>
                            </m:num>
                            <m:den>
                              <m:r>
                                <m:rPr>
                                  <m:nor/>
                                </m:rPr>
                                <a:rPr lang="en-US" altLang="zh-CN" sz="3200" b="1" i="0" smtClean="0">
                                  <a:latin typeface="+mj-lt"/>
                                  <a:ea typeface="Cambria Math" panose="02040503050406030204" pitchFamily="18" charset="0"/>
                                </a:rPr>
                                <m:t>10</m:t>
                              </m:r>
                            </m:den>
                          </m:f>
                          <m:r>
                            <m:rPr>
                              <m:nor/>
                            </m:rPr>
                            <a:rPr lang="en-US" altLang="zh-CN" sz="3200" b="1" i="0" smtClean="0">
                              <a:latin typeface="+mj-lt"/>
                              <a:ea typeface="Cambria Math" panose="02040503050406030204" pitchFamily="18" charset="0"/>
                            </a:rPr>
                            <m:t>+</m:t>
                          </m:r>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3</m:t>
                              </m:r>
                            </m:num>
                            <m:den>
                              <m:r>
                                <m:rPr>
                                  <m:nor/>
                                </m:rPr>
                                <a:rPr lang="en-US" altLang="zh-CN" sz="3200" b="1" i="0" smtClean="0">
                                  <a:latin typeface="+mj-lt"/>
                                  <a:ea typeface="Cambria Math" panose="02040503050406030204" pitchFamily="18" charset="0"/>
                                </a:rPr>
                                <m:t>5</m:t>
                              </m:r>
                            </m:den>
                          </m:f>
                        </m:e>
                      </m:d>
                    </m:oMath>
                  </m:oMathPara>
                </a14:m>
                <a:endParaRPr lang="zh-CN" altLang="en-US" sz="3200" dirty="0">
                  <a:solidFill>
                    <a:schemeClr val="tx1"/>
                  </a:solidFill>
                  <a:latin typeface="+mj-lt"/>
                </a:endParaRPr>
              </a:p>
            </p:txBody>
          </p:sp>
        </mc:Choice>
        <mc:Fallback xmlns="">
          <p:sp>
            <p:nvSpPr>
              <p:cNvPr id="4" name="文本框 3">
                <a:extLst>
                  <a:ext uri="{FF2B5EF4-FFF2-40B4-BE49-F238E27FC236}">
                    <a16:creationId xmlns:a16="http://schemas.microsoft.com/office/drawing/2014/main" id="{DF2F8072-CBEC-9EBE-A2C4-E9366F7FD433}"/>
                  </a:ext>
                </a:extLst>
              </p:cNvPr>
              <p:cNvSpPr txBox="1">
                <a:spLocks noRot="1" noChangeAspect="1" noMove="1" noResize="1" noEditPoints="1" noAdjustHandles="1" noChangeArrowheads="1" noChangeShapeType="1" noTextEdit="1"/>
              </p:cNvSpPr>
              <p:nvPr/>
            </p:nvSpPr>
            <p:spPr>
              <a:xfrm>
                <a:off x="7091852" y="911787"/>
                <a:ext cx="3507722" cy="1198854"/>
              </a:xfrm>
              <a:prstGeom prst="rect">
                <a:avLst/>
              </a:prstGeom>
              <a:blipFill>
                <a:blip r:embed="rId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353F2C5D-310E-43AA-EA5A-BD257EAC7AE2}"/>
                  </a:ext>
                </a:extLst>
              </p:cNvPr>
              <p:cNvSpPr txBox="1"/>
              <p:nvPr/>
            </p:nvSpPr>
            <p:spPr>
              <a:xfrm>
                <a:off x="1324755" y="921789"/>
                <a:ext cx="2967328" cy="119885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latin typeface="+mj-lt"/>
                          <a:ea typeface="Cambria Math" panose="02040503050406030204" pitchFamily="18" charset="0"/>
                        </a:rPr>
                        <m:t>35</m:t>
                      </m:r>
                      <m:r>
                        <m:rPr>
                          <m:nor/>
                        </m:rPr>
                        <a:rPr lang="en-US" altLang="zh-CN" sz="3200" i="0">
                          <a:latin typeface="+mj-lt"/>
                          <a:ea typeface="Cambria Math" panose="02040503050406030204" pitchFamily="18" charset="0"/>
                        </a:rPr>
                        <m:t>÷</m:t>
                      </m:r>
                      <m:d>
                        <m:dPr>
                          <m:ctrlPr>
                            <a:rPr lang="en-US" altLang="zh-CN" sz="3200" b="1" i="0" smtClean="0">
                              <a:latin typeface="+mj-lt"/>
                              <a:ea typeface="Cambria Math" panose="02040503050406030204" pitchFamily="18" charset="0"/>
                            </a:rPr>
                          </m:ctrlPr>
                        </m:dPr>
                        <m:e>
                          <m:r>
                            <m:rPr>
                              <m:nor/>
                            </m:rPr>
                            <a:rPr lang="en-US" altLang="zh-CN" sz="3200" b="1" i="0" smtClean="0">
                              <a:latin typeface="+mj-lt"/>
                              <a:ea typeface="Cambria Math" panose="02040503050406030204" pitchFamily="18" charset="0"/>
                            </a:rPr>
                            <m:t>1</m:t>
                          </m:r>
                          <m:r>
                            <m:rPr>
                              <m:nor/>
                            </m:rPr>
                            <a:rPr lang="en-US" altLang="zh-CN" sz="3200" i="0">
                              <a:latin typeface="+mj-lt"/>
                              <a:ea typeface="Cambria Math" panose="02040503050406030204" pitchFamily="18" charset="0"/>
                            </a:rPr>
                            <m:t>−</m:t>
                          </m:r>
                          <m:f>
                            <m:fPr>
                              <m:ctrlPr>
                                <a:rPr lang="en-US" altLang="zh-CN" sz="3200" i="0">
                                  <a:latin typeface="+mj-lt"/>
                                  <a:ea typeface="Cambria Math" panose="02040503050406030204" pitchFamily="18" charset="0"/>
                                </a:rPr>
                              </m:ctrlPr>
                            </m:fPr>
                            <m:num>
                              <m:r>
                                <m:rPr>
                                  <m:nor/>
                                </m:rPr>
                                <a:rPr lang="en-US" altLang="zh-CN" sz="3200" i="0">
                                  <a:latin typeface="+mj-lt"/>
                                  <a:ea typeface="Cambria Math" panose="02040503050406030204" pitchFamily="18" charset="0"/>
                                </a:rPr>
                                <m:t>2</m:t>
                              </m:r>
                            </m:num>
                            <m:den>
                              <m:r>
                                <m:rPr>
                                  <m:nor/>
                                </m:rPr>
                                <a:rPr lang="en-US" altLang="zh-CN" sz="3200" b="1" i="0" smtClean="0">
                                  <a:latin typeface="+mj-lt"/>
                                  <a:ea typeface="Cambria Math" panose="02040503050406030204" pitchFamily="18" charset="0"/>
                                </a:rPr>
                                <m:t>7</m:t>
                              </m:r>
                            </m:den>
                          </m:f>
                        </m:e>
                      </m:d>
                    </m:oMath>
                  </m:oMathPara>
                </a14:m>
                <a:endParaRPr lang="zh-CN" altLang="en-US" sz="3200" dirty="0">
                  <a:latin typeface="+mj-lt"/>
                </a:endParaRPr>
              </a:p>
            </p:txBody>
          </p:sp>
        </mc:Choice>
        <mc:Fallback xmlns="">
          <p:sp>
            <p:nvSpPr>
              <p:cNvPr id="5" name="文本框 4">
                <a:extLst>
                  <a:ext uri="{FF2B5EF4-FFF2-40B4-BE49-F238E27FC236}">
                    <a16:creationId xmlns:a16="http://schemas.microsoft.com/office/drawing/2014/main" id="{353F2C5D-310E-43AA-EA5A-BD257EAC7AE2}"/>
                  </a:ext>
                </a:extLst>
              </p:cNvPr>
              <p:cNvSpPr txBox="1">
                <a:spLocks noRot="1" noChangeAspect="1" noMove="1" noResize="1" noEditPoints="1" noAdjustHandles="1" noChangeArrowheads="1" noChangeShapeType="1" noTextEdit="1"/>
              </p:cNvSpPr>
              <p:nvPr/>
            </p:nvSpPr>
            <p:spPr>
              <a:xfrm>
                <a:off x="1324755" y="921789"/>
                <a:ext cx="2967328" cy="1198854"/>
              </a:xfrm>
              <a:prstGeom prst="rect">
                <a:avLst/>
              </a:prstGeom>
              <a:blipFill>
                <a:blip r:embed="rId3"/>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C7F60AA1-7A30-5E47-2A9D-BF9123516DD8}"/>
                  </a:ext>
                </a:extLst>
              </p:cNvPr>
              <p:cNvSpPr txBox="1"/>
              <p:nvPr/>
            </p:nvSpPr>
            <p:spPr>
              <a:xfrm>
                <a:off x="958718" y="2504114"/>
                <a:ext cx="3286709" cy="101489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35</m:t>
                      </m:r>
                      <m:r>
                        <m:rPr>
                          <m:nor/>
                        </m:rPr>
                        <a:rPr lang="en-US" altLang="zh-CN" sz="3200"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5</m:t>
                          </m:r>
                        </m:num>
                        <m:den>
                          <m:r>
                            <m:rPr>
                              <m:nor/>
                            </m:rPr>
                            <a:rPr lang="en-US" altLang="zh-CN" sz="3200" b="1" i="0" smtClean="0">
                              <a:solidFill>
                                <a:srgbClr val="FF0000"/>
                              </a:solidFill>
                              <a:latin typeface="+mj-lt"/>
                              <a:ea typeface="Cambria Math" panose="02040503050406030204" pitchFamily="18" charset="0"/>
                            </a:rPr>
                            <m:t>7</m:t>
                          </m:r>
                        </m:den>
                      </m:f>
                    </m:oMath>
                  </m:oMathPara>
                </a14:m>
                <a:endParaRPr lang="zh-CN" altLang="en-US" sz="3200" dirty="0">
                  <a:solidFill>
                    <a:srgbClr val="FF0000"/>
                  </a:solidFill>
                  <a:latin typeface="+mj-lt"/>
                </a:endParaRPr>
              </a:p>
            </p:txBody>
          </p:sp>
        </mc:Choice>
        <mc:Fallback xmlns="">
          <p:sp>
            <p:nvSpPr>
              <p:cNvPr id="6" name="文本框 5">
                <a:extLst>
                  <a:ext uri="{FF2B5EF4-FFF2-40B4-BE49-F238E27FC236}">
                    <a16:creationId xmlns:a16="http://schemas.microsoft.com/office/drawing/2014/main" id="{C7F60AA1-7A30-5E47-2A9D-BF9123516DD8}"/>
                  </a:ext>
                </a:extLst>
              </p:cNvPr>
              <p:cNvSpPr txBox="1">
                <a:spLocks noRot="1" noChangeAspect="1" noMove="1" noResize="1" noEditPoints="1" noAdjustHandles="1" noChangeArrowheads="1" noChangeShapeType="1" noTextEdit="1"/>
              </p:cNvSpPr>
              <p:nvPr/>
            </p:nvSpPr>
            <p:spPr>
              <a:xfrm>
                <a:off x="958718" y="2504114"/>
                <a:ext cx="3286709" cy="1014893"/>
              </a:xfrm>
              <a:prstGeom prst="rect">
                <a:avLst/>
              </a:prstGeom>
              <a:blipFill>
                <a:blip r:embed="rId4"/>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B32BEE75-C636-74D7-3E6F-B67BB2ABD256}"/>
                  </a:ext>
                </a:extLst>
              </p:cNvPr>
              <p:cNvSpPr txBox="1"/>
              <p:nvPr/>
            </p:nvSpPr>
            <p:spPr>
              <a:xfrm>
                <a:off x="958719" y="5018718"/>
                <a:ext cx="3286709"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49</m:t>
                      </m:r>
                    </m:oMath>
                  </m:oMathPara>
                </a14:m>
                <a:endParaRPr lang="zh-CN" altLang="en-US" sz="3200" dirty="0">
                  <a:solidFill>
                    <a:srgbClr val="FF0000"/>
                  </a:solidFill>
                  <a:latin typeface="+mj-lt"/>
                </a:endParaRPr>
              </a:p>
            </p:txBody>
          </p:sp>
        </mc:Choice>
        <mc:Fallback xmlns="">
          <p:sp>
            <p:nvSpPr>
              <p:cNvPr id="7" name="文本框 6">
                <a:extLst>
                  <a:ext uri="{FF2B5EF4-FFF2-40B4-BE49-F238E27FC236}">
                    <a16:creationId xmlns:a16="http://schemas.microsoft.com/office/drawing/2014/main" id="{B32BEE75-C636-74D7-3E6F-B67BB2ABD256}"/>
                  </a:ext>
                </a:extLst>
              </p:cNvPr>
              <p:cNvSpPr txBox="1">
                <a:spLocks noRot="1" noChangeAspect="1" noMove="1" noResize="1" noEditPoints="1" noAdjustHandles="1" noChangeArrowheads="1" noChangeShapeType="1" noTextEdit="1"/>
              </p:cNvSpPr>
              <p:nvPr/>
            </p:nvSpPr>
            <p:spPr>
              <a:xfrm>
                <a:off x="958719" y="5018718"/>
                <a:ext cx="3286709" cy="584775"/>
              </a:xfrm>
              <a:prstGeom prst="rect">
                <a:avLst/>
              </a:prstGeom>
              <a:blipFill>
                <a:blip r:embed="rId5"/>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07BFF583-42D3-F014-831A-FC08970FFC39}"/>
                  </a:ext>
                </a:extLst>
              </p:cNvPr>
              <p:cNvSpPr txBox="1"/>
              <p:nvPr/>
            </p:nvSpPr>
            <p:spPr>
              <a:xfrm>
                <a:off x="958719" y="3739937"/>
                <a:ext cx="3286709" cy="1014317"/>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r>
                        <m:rPr>
                          <m:nor/>
                        </m:rPr>
                        <a:rPr lang="en-US" altLang="zh-CN" sz="3200" b="1" i="0" smtClean="0">
                          <a:solidFill>
                            <a:srgbClr val="FF0000"/>
                          </a:solidFill>
                          <a:latin typeface="+mj-lt"/>
                          <a:ea typeface="Cambria Math" panose="02040503050406030204" pitchFamily="18" charset="0"/>
                        </a:rPr>
                        <m:t>35</m:t>
                      </m:r>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7</m:t>
                          </m:r>
                        </m:num>
                        <m:den>
                          <m:r>
                            <m:rPr>
                              <m:nor/>
                            </m:rPr>
                            <a:rPr lang="en-US" altLang="zh-CN" sz="3200" b="1" i="0" smtClean="0">
                              <a:solidFill>
                                <a:srgbClr val="FF0000"/>
                              </a:solidFill>
                              <a:latin typeface="+mj-lt"/>
                              <a:ea typeface="Cambria Math" panose="02040503050406030204" pitchFamily="18" charset="0"/>
                            </a:rPr>
                            <m:t>5</m:t>
                          </m:r>
                        </m:den>
                      </m:f>
                    </m:oMath>
                  </m:oMathPara>
                </a14:m>
                <a:endParaRPr lang="zh-CN" altLang="en-US" sz="3200" dirty="0">
                  <a:solidFill>
                    <a:srgbClr val="FF0000"/>
                  </a:solidFill>
                  <a:latin typeface="+mj-lt"/>
                </a:endParaRPr>
              </a:p>
            </p:txBody>
          </p:sp>
        </mc:Choice>
        <mc:Fallback xmlns="">
          <p:sp>
            <p:nvSpPr>
              <p:cNvPr id="8" name="文本框 7">
                <a:extLst>
                  <a:ext uri="{FF2B5EF4-FFF2-40B4-BE49-F238E27FC236}">
                    <a16:creationId xmlns:a16="http://schemas.microsoft.com/office/drawing/2014/main" id="{07BFF583-42D3-F014-831A-FC08970FFC39}"/>
                  </a:ext>
                </a:extLst>
              </p:cNvPr>
              <p:cNvSpPr txBox="1">
                <a:spLocks noRot="1" noChangeAspect="1" noMove="1" noResize="1" noEditPoints="1" noAdjustHandles="1" noChangeArrowheads="1" noChangeShapeType="1" noTextEdit="1"/>
              </p:cNvSpPr>
              <p:nvPr/>
            </p:nvSpPr>
            <p:spPr>
              <a:xfrm>
                <a:off x="958719" y="3739937"/>
                <a:ext cx="3286709" cy="1014317"/>
              </a:xfrm>
              <a:prstGeom prst="rect">
                <a:avLst/>
              </a:prstGeom>
              <a:blipFill>
                <a:blip r:embed="rId6"/>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127EC6E0-41B8-9A11-3293-82EE00AEF347}"/>
                  </a:ext>
                </a:extLst>
              </p:cNvPr>
              <p:cNvSpPr txBox="1"/>
              <p:nvPr/>
            </p:nvSpPr>
            <p:spPr>
              <a:xfrm>
                <a:off x="6631730" y="2504114"/>
                <a:ext cx="3286709" cy="1057341"/>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21</m:t>
                          </m:r>
                        </m:num>
                        <m:den>
                          <m:r>
                            <m:rPr>
                              <m:nor/>
                            </m:rPr>
                            <a:rPr lang="en-US" altLang="zh-CN" sz="3200" b="1" i="0" smtClean="0">
                              <a:solidFill>
                                <a:srgbClr val="FF0000"/>
                              </a:solidFill>
                              <a:latin typeface="+mj-lt"/>
                              <a:ea typeface="Cambria Math" panose="02040503050406030204" pitchFamily="18" charset="0"/>
                            </a:rPr>
                            <m:t>40</m:t>
                          </m:r>
                        </m:den>
                      </m:f>
                      <m:r>
                        <m:rPr>
                          <m:nor/>
                        </m:rPr>
                        <a:rPr lang="en-US" altLang="zh-CN" sz="3200"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7</m:t>
                          </m:r>
                        </m:num>
                        <m:den>
                          <m:r>
                            <m:rPr>
                              <m:nor/>
                            </m:rPr>
                            <a:rPr lang="en-US" altLang="zh-CN" sz="3200" b="1" i="0" smtClean="0">
                              <a:solidFill>
                                <a:srgbClr val="FF0000"/>
                              </a:solidFill>
                              <a:latin typeface="+mj-lt"/>
                              <a:ea typeface="Cambria Math" panose="02040503050406030204" pitchFamily="18" charset="0"/>
                            </a:rPr>
                            <m:t>10</m:t>
                          </m:r>
                        </m:den>
                      </m:f>
                    </m:oMath>
                  </m:oMathPara>
                </a14:m>
                <a:endParaRPr lang="zh-CN" altLang="en-US" sz="3200" dirty="0">
                  <a:solidFill>
                    <a:srgbClr val="FF0000"/>
                  </a:solidFill>
                  <a:latin typeface="+mj-lt"/>
                </a:endParaRPr>
              </a:p>
            </p:txBody>
          </p:sp>
        </mc:Choice>
        <mc:Fallback xmlns="">
          <p:sp>
            <p:nvSpPr>
              <p:cNvPr id="9" name="文本框 8">
                <a:extLst>
                  <a:ext uri="{FF2B5EF4-FFF2-40B4-BE49-F238E27FC236}">
                    <a16:creationId xmlns:a16="http://schemas.microsoft.com/office/drawing/2014/main" id="{127EC6E0-41B8-9A11-3293-82EE00AEF347}"/>
                  </a:ext>
                </a:extLst>
              </p:cNvPr>
              <p:cNvSpPr txBox="1">
                <a:spLocks noRot="1" noChangeAspect="1" noMove="1" noResize="1" noEditPoints="1" noAdjustHandles="1" noChangeArrowheads="1" noChangeShapeType="1" noTextEdit="1"/>
              </p:cNvSpPr>
              <p:nvPr/>
            </p:nvSpPr>
            <p:spPr>
              <a:xfrm>
                <a:off x="6631730" y="2504114"/>
                <a:ext cx="3286709" cy="1057341"/>
              </a:xfrm>
              <a:prstGeom prst="rect">
                <a:avLst/>
              </a:prstGeom>
              <a:blipFill>
                <a:blip r:embed="rId7"/>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7772C773-8B5D-FAE7-8855-E36560AC6351}"/>
                  </a:ext>
                </a:extLst>
              </p:cNvPr>
              <p:cNvSpPr txBox="1"/>
              <p:nvPr/>
            </p:nvSpPr>
            <p:spPr>
              <a:xfrm>
                <a:off x="6631731" y="3805254"/>
                <a:ext cx="3286709"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21</m:t>
                          </m:r>
                        </m:num>
                        <m:den>
                          <m:r>
                            <m:rPr>
                              <m:nor/>
                            </m:rPr>
                            <a:rPr lang="en-US" altLang="zh-CN" sz="3200" b="1" i="0" smtClean="0">
                              <a:solidFill>
                                <a:srgbClr val="FF0000"/>
                              </a:solidFill>
                              <a:latin typeface="+mj-lt"/>
                              <a:ea typeface="Cambria Math" panose="02040503050406030204" pitchFamily="18" charset="0"/>
                            </a:rPr>
                            <m:t>40</m:t>
                          </m:r>
                        </m:den>
                      </m:f>
                      <m:r>
                        <m:rPr>
                          <m:nor/>
                        </m:rPr>
                        <a:rPr lang="en-US" altLang="zh-CN" sz="3200" i="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10</m:t>
                          </m:r>
                        </m:num>
                        <m:den>
                          <m:r>
                            <m:rPr>
                              <m:nor/>
                            </m:rPr>
                            <a:rPr lang="en-US" altLang="zh-CN" sz="3200" b="1" i="0" smtClean="0">
                              <a:solidFill>
                                <a:srgbClr val="FF0000"/>
                              </a:solidFill>
                              <a:latin typeface="+mj-lt"/>
                              <a:ea typeface="Cambria Math" panose="02040503050406030204" pitchFamily="18" charset="0"/>
                            </a:rPr>
                            <m:t>7</m:t>
                          </m:r>
                        </m:den>
                      </m:f>
                    </m:oMath>
                  </m:oMathPara>
                </a14:m>
                <a:endParaRPr lang="zh-CN" altLang="en-US" sz="3200" dirty="0">
                  <a:solidFill>
                    <a:srgbClr val="FF0000"/>
                  </a:solidFill>
                  <a:latin typeface="+mj-lt"/>
                </a:endParaRPr>
              </a:p>
            </p:txBody>
          </p:sp>
        </mc:Choice>
        <mc:Fallback xmlns="">
          <p:sp>
            <p:nvSpPr>
              <p:cNvPr id="10" name="文本框 9">
                <a:extLst>
                  <a:ext uri="{FF2B5EF4-FFF2-40B4-BE49-F238E27FC236}">
                    <a16:creationId xmlns:a16="http://schemas.microsoft.com/office/drawing/2014/main" id="{7772C773-8B5D-FAE7-8855-E36560AC6351}"/>
                  </a:ext>
                </a:extLst>
              </p:cNvPr>
              <p:cNvSpPr txBox="1">
                <a:spLocks noRot="1" noChangeAspect="1" noMove="1" noResize="1" noEditPoints="1" noAdjustHandles="1" noChangeArrowheads="1" noChangeShapeType="1" noTextEdit="1"/>
              </p:cNvSpPr>
              <p:nvPr/>
            </p:nvSpPr>
            <p:spPr>
              <a:xfrm>
                <a:off x="6631731" y="3805254"/>
                <a:ext cx="3286709" cy="1017523"/>
              </a:xfrm>
              <a:prstGeom prst="rect">
                <a:avLst/>
              </a:prstGeom>
              <a:blipFill>
                <a:blip r:embed="rId8"/>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C1CB27FD-EA74-B2E4-1946-CD19CD18A38C}"/>
                  </a:ext>
                </a:extLst>
              </p:cNvPr>
              <p:cNvSpPr txBox="1"/>
              <p:nvPr/>
            </p:nvSpPr>
            <p:spPr>
              <a:xfrm>
                <a:off x="6631731" y="5254918"/>
                <a:ext cx="3286709" cy="1014317"/>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3</m:t>
                          </m:r>
                        </m:num>
                        <m:den>
                          <m:r>
                            <m:rPr>
                              <m:nor/>
                            </m:rPr>
                            <a:rPr lang="en-US" altLang="zh-CN" sz="3200" b="1" i="0" smtClean="0">
                              <a:solidFill>
                                <a:srgbClr val="FF0000"/>
                              </a:solidFill>
                              <a:latin typeface="+mj-lt"/>
                              <a:ea typeface="Cambria Math" panose="02040503050406030204" pitchFamily="18" charset="0"/>
                            </a:rPr>
                            <m:t>4</m:t>
                          </m:r>
                        </m:den>
                      </m:f>
                    </m:oMath>
                  </m:oMathPara>
                </a14:m>
                <a:endParaRPr lang="zh-CN" altLang="en-US" sz="3200" dirty="0">
                  <a:solidFill>
                    <a:srgbClr val="FF0000"/>
                  </a:solidFill>
                  <a:latin typeface="+mj-lt"/>
                </a:endParaRPr>
              </a:p>
            </p:txBody>
          </p:sp>
        </mc:Choice>
        <mc:Fallback xmlns="">
          <p:sp>
            <p:nvSpPr>
              <p:cNvPr id="11" name="文本框 10">
                <a:extLst>
                  <a:ext uri="{FF2B5EF4-FFF2-40B4-BE49-F238E27FC236}">
                    <a16:creationId xmlns:a16="http://schemas.microsoft.com/office/drawing/2014/main" id="{C1CB27FD-EA74-B2E4-1946-CD19CD18A38C}"/>
                  </a:ext>
                </a:extLst>
              </p:cNvPr>
              <p:cNvSpPr txBox="1">
                <a:spLocks noRot="1" noChangeAspect="1" noMove="1" noResize="1" noEditPoints="1" noAdjustHandles="1" noChangeArrowheads="1" noChangeShapeType="1" noTextEdit="1"/>
              </p:cNvSpPr>
              <p:nvPr/>
            </p:nvSpPr>
            <p:spPr>
              <a:xfrm>
                <a:off x="6631731" y="5254918"/>
                <a:ext cx="3286709" cy="1014317"/>
              </a:xfrm>
              <a:prstGeom prst="rect">
                <a:avLst/>
              </a:prstGeom>
              <a:blipFill>
                <a:blip r:embed="rId9"/>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3010173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F253E23-CBF8-FE03-20CD-8A8F68E9E907}"/>
              </a:ext>
            </a:extLst>
          </p:cNvPr>
          <p:cNvSpPr txBox="1"/>
          <p:nvPr/>
        </p:nvSpPr>
        <p:spPr>
          <a:xfrm>
            <a:off x="757292" y="204049"/>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42</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3</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3" name="文本框 2">
            <a:extLst>
              <a:ext uri="{FF2B5EF4-FFF2-40B4-BE49-F238E27FC236}">
                <a16:creationId xmlns:a16="http://schemas.microsoft.com/office/drawing/2014/main" id="{DD4863C4-6FC7-8AE9-6484-2BBD857FE7EF}"/>
              </a:ext>
            </a:extLst>
          </p:cNvPr>
          <p:cNvSpPr txBox="1"/>
          <p:nvPr/>
        </p:nvSpPr>
        <p:spPr>
          <a:xfrm>
            <a:off x="374774" y="617773"/>
            <a:ext cx="11671045" cy="699359"/>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en-US" altLang="zh-CN" sz="3400" dirty="0"/>
              <a:t>3. </a:t>
            </a:r>
            <a:r>
              <a:rPr lang="zh-CN" altLang="en-US" sz="3400" dirty="0"/>
              <a:t>小东读一本课外读物，已经读了 </a:t>
            </a:r>
            <a:r>
              <a:rPr lang="en-US" altLang="zh-CN" sz="3400" dirty="0"/>
              <a:t>35 </a:t>
            </a:r>
            <a:r>
              <a:rPr lang="zh-CN" altLang="en-US" sz="3400" dirty="0"/>
              <a:t>页，占全书的    。</a:t>
            </a:r>
          </a:p>
        </p:txBody>
      </p:sp>
      <p:sp>
        <p:nvSpPr>
          <p:cNvPr id="7" name="文本框 6">
            <a:extLst>
              <a:ext uri="{FF2B5EF4-FFF2-40B4-BE49-F238E27FC236}">
                <a16:creationId xmlns:a16="http://schemas.microsoft.com/office/drawing/2014/main" id="{C25AFBF8-45F4-D85D-5264-83113B7D297C}"/>
              </a:ext>
            </a:extLst>
          </p:cNvPr>
          <p:cNvSpPr txBox="1"/>
          <p:nvPr/>
        </p:nvSpPr>
        <p:spPr>
          <a:xfrm>
            <a:off x="820640" y="1343841"/>
            <a:ext cx="6382591" cy="699359"/>
          </a:xfrm>
          <a:prstGeom prst="rect">
            <a:avLst/>
          </a:prstGeom>
          <a:noFill/>
          <a:ln w="9525">
            <a:noFill/>
          </a:ln>
        </p:spPr>
        <p:txBody>
          <a:bodyPr wrap="square">
            <a:spAutoFit/>
          </a:bodyPr>
          <a:lstStyle>
            <a:defPPr>
              <a:defRPr lang="zh-CN"/>
            </a:defPPr>
            <a:lvl1pPr eaLnBrk="1" hangingPunct="1">
              <a:lnSpc>
                <a:spcPct val="130000"/>
              </a:lnSpc>
              <a:spcBef>
                <a:spcPts val="0"/>
              </a:spcBef>
              <a:defRPr sz="3400" b="1">
                <a:latin typeface="+mn-lt"/>
                <a:ea typeface="+mn-ea"/>
              </a:defRPr>
            </a:lvl1pPr>
          </a:lstStyle>
          <a:p>
            <a:r>
              <a:rPr lang="zh-CN" altLang="en-US" dirty="0"/>
              <a:t>这本课外读物一共有多少页？</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F91A3A1D-FC5D-5FC6-A7FB-2EAF8625CE2B}"/>
                  </a:ext>
                </a:extLst>
              </p:cNvPr>
              <p:cNvSpPr txBox="1"/>
              <p:nvPr/>
            </p:nvSpPr>
            <p:spPr>
              <a:xfrm>
                <a:off x="10226159" y="473666"/>
                <a:ext cx="485384" cy="1024896"/>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latin typeface="+mj-lt"/>
                              <a:ea typeface="Cambria Math" panose="02040503050406030204" pitchFamily="18" charset="0"/>
                            </a:rPr>
                          </m:ctrlPr>
                        </m:fPr>
                        <m:num>
                          <m:r>
                            <m:rPr>
                              <m:nor/>
                            </m:rPr>
                            <a:rPr lang="en-US" altLang="zh-CN" sz="3200" b="1" i="0" smtClean="0">
                              <a:latin typeface="+mj-lt"/>
                              <a:ea typeface="Cambria Math" panose="02040503050406030204" pitchFamily="18" charset="0"/>
                            </a:rPr>
                            <m:t>5</m:t>
                          </m:r>
                        </m:num>
                        <m:den>
                          <m:r>
                            <m:rPr>
                              <m:nor/>
                            </m:rPr>
                            <a:rPr lang="en-US" altLang="zh-CN" sz="3200" i="0">
                              <a:latin typeface="+mj-lt"/>
                              <a:ea typeface="Cambria Math" panose="02040503050406030204" pitchFamily="18" charset="0"/>
                            </a:rPr>
                            <m:t>7</m:t>
                          </m:r>
                        </m:den>
                      </m:f>
                    </m:oMath>
                  </m:oMathPara>
                </a14:m>
                <a:endParaRPr lang="zh-CN" altLang="en-US" sz="3200" dirty="0">
                  <a:latin typeface="+mj-lt"/>
                </a:endParaRPr>
              </a:p>
            </p:txBody>
          </p:sp>
        </mc:Choice>
        <mc:Fallback xmlns="">
          <p:sp>
            <p:nvSpPr>
              <p:cNvPr id="8" name="文本框 7">
                <a:extLst>
                  <a:ext uri="{FF2B5EF4-FFF2-40B4-BE49-F238E27FC236}">
                    <a16:creationId xmlns:a16="http://schemas.microsoft.com/office/drawing/2014/main" id="{F91A3A1D-FC5D-5FC6-A7FB-2EAF8625CE2B}"/>
                  </a:ext>
                </a:extLst>
              </p:cNvPr>
              <p:cNvSpPr txBox="1">
                <a:spLocks noRot="1" noChangeAspect="1" noMove="1" noResize="1" noEditPoints="1" noAdjustHandles="1" noChangeArrowheads="1" noChangeShapeType="1" noTextEdit="1"/>
              </p:cNvSpPr>
              <p:nvPr/>
            </p:nvSpPr>
            <p:spPr>
              <a:xfrm>
                <a:off x="10226159" y="473666"/>
                <a:ext cx="485384" cy="1024896"/>
              </a:xfrm>
              <a:prstGeom prst="rect">
                <a:avLst/>
              </a:prstGeom>
              <a:blipFill>
                <a:blip r:embed="rId2"/>
                <a:stretch>
                  <a:fillRect/>
                </a:stretch>
              </a:blipFill>
              <a:ln w="9525">
                <a:noFill/>
              </a:ln>
            </p:spPr>
            <p:txBody>
              <a:bodyPr/>
              <a:lstStyle/>
              <a:p>
                <a:r>
                  <a:rPr lang="zh-CN" altLang="en-US">
                    <a:noFill/>
                  </a:rPr>
                  <a:t> </a:t>
                </a:r>
              </a:p>
            </p:txBody>
          </p:sp>
        </mc:Fallback>
      </mc:AlternateContent>
      <p:grpSp>
        <p:nvGrpSpPr>
          <p:cNvPr id="25" name="组合 24">
            <a:extLst>
              <a:ext uri="{FF2B5EF4-FFF2-40B4-BE49-F238E27FC236}">
                <a16:creationId xmlns:a16="http://schemas.microsoft.com/office/drawing/2014/main" id="{4C02E0DD-795D-4DFF-2F9F-FD3BCCE9A09C}"/>
              </a:ext>
            </a:extLst>
          </p:cNvPr>
          <p:cNvGrpSpPr/>
          <p:nvPr/>
        </p:nvGrpSpPr>
        <p:grpSpPr>
          <a:xfrm>
            <a:off x="2922541" y="2344385"/>
            <a:ext cx="6113645" cy="2657851"/>
            <a:chOff x="2922541" y="2344385"/>
            <a:chExt cx="6113645" cy="2657851"/>
          </a:xfrm>
        </p:grpSpPr>
        <p:cxnSp>
          <p:nvCxnSpPr>
            <p:cNvPr id="12" name="直接连接符 11">
              <a:extLst>
                <a:ext uri="{FF2B5EF4-FFF2-40B4-BE49-F238E27FC236}">
                  <a16:creationId xmlns:a16="http://schemas.microsoft.com/office/drawing/2014/main" id="{D8126B6D-1B90-43ED-9230-7EE5D525AD9C}"/>
                </a:ext>
              </a:extLst>
            </p:cNvPr>
            <p:cNvCxnSpPr/>
            <p:nvPr/>
          </p:nvCxnSpPr>
          <p:spPr>
            <a:xfrm>
              <a:off x="2931873" y="3275045"/>
              <a:ext cx="610431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2ADC950-721E-6E30-2F25-EB25A8733386}"/>
                </a:ext>
              </a:extLst>
            </p:cNvPr>
            <p:cNvCxnSpPr>
              <a:cxnSpLocks/>
            </p:cNvCxnSpPr>
            <p:nvPr/>
          </p:nvCxnSpPr>
          <p:spPr>
            <a:xfrm rot="5400000">
              <a:off x="2841872" y="319243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47455F49-EE96-9DEC-FB0A-D1DC9E3C0DF0}"/>
                </a:ext>
              </a:extLst>
            </p:cNvPr>
            <p:cNvCxnSpPr>
              <a:cxnSpLocks/>
            </p:cNvCxnSpPr>
            <p:nvPr/>
          </p:nvCxnSpPr>
          <p:spPr>
            <a:xfrm rot="5400000">
              <a:off x="6779390" y="319243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05282740-BE56-E7FC-64C0-318110D6B49F}"/>
                </a:ext>
              </a:extLst>
            </p:cNvPr>
            <p:cNvCxnSpPr>
              <a:cxnSpLocks/>
            </p:cNvCxnSpPr>
            <p:nvPr/>
          </p:nvCxnSpPr>
          <p:spPr>
            <a:xfrm rot="5400000">
              <a:off x="8944093" y="319243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左大括号 16">
              <a:extLst>
                <a:ext uri="{FF2B5EF4-FFF2-40B4-BE49-F238E27FC236}">
                  <a16:creationId xmlns:a16="http://schemas.microsoft.com/office/drawing/2014/main" id="{CF542025-F5C2-FB90-8993-02A7A6F51CDB}"/>
                </a:ext>
              </a:extLst>
            </p:cNvPr>
            <p:cNvSpPr/>
            <p:nvPr/>
          </p:nvSpPr>
          <p:spPr>
            <a:xfrm rot="16200000">
              <a:off x="4777588" y="1489974"/>
              <a:ext cx="240503" cy="3950596"/>
            </a:xfrm>
            <a:prstGeom prst="leftBrace">
              <a:avLst>
                <a:gd name="adj1" fmla="val 35491"/>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左大括号 17">
              <a:extLst>
                <a:ext uri="{FF2B5EF4-FFF2-40B4-BE49-F238E27FC236}">
                  <a16:creationId xmlns:a16="http://schemas.microsoft.com/office/drawing/2014/main" id="{DE0DCF3D-EB85-D4A3-5035-F8F05CE681CD}"/>
                </a:ext>
              </a:extLst>
            </p:cNvPr>
            <p:cNvSpPr/>
            <p:nvPr/>
          </p:nvSpPr>
          <p:spPr>
            <a:xfrm rot="5400000" flipV="1">
              <a:off x="4777589" y="951494"/>
              <a:ext cx="240503" cy="3950596"/>
            </a:xfrm>
            <a:prstGeom prst="leftBrace">
              <a:avLst>
                <a:gd name="adj1" fmla="val 35491"/>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48D0506D-3880-4FC4-DD02-5BF9FAB9A79B}"/>
                </a:ext>
              </a:extLst>
            </p:cNvPr>
            <p:cNvSpPr txBox="1"/>
            <p:nvPr/>
          </p:nvSpPr>
          <p:spPr>
            <a:xfrm>
              <a:off x="3620274" y="2344385"/>
              <a:ext cx="2571361" cy="493148"/>
            </a:xfrm>
            <a:prstGeom prst="rect">
              <a:avLst/>
            </a:prstGeom>
            <a:noFill/>
          </p:spPr>
          <p:txBody>
            <a:bodyPr wrap="square">
              <a:spAutoFit/>
            </a:bodyPr>
            <a:lstStyle>
              <a:defPPr>
                <a:defRPr lang="zh-CN"/>
              </a:defPPr>
              <a:lvl1pPr algn="ctr">
                <a:lnSpc>
                  <a:spcPct val="120000"/>
                </a:lnSpc>
                <a:defRPr sz="2400" b="1" strike="noStrike">
                  <a:solidFill>
                    <a:srgbClr val="0070C0"/>
                  </a:solidFill>
                  <a:latin typeface="+mn-lt"/>
                </a:defRPr>
              </a:lvl1pPr>
            </a:lstStyle>
            <a:p>
              <a:r>
                <a:rPr lang="zh-CN" altLang="en-US" dirty="0"/>
                <a:t>已经读</a:t>
              </a:r>
              <a:r>
                <a:rPr lang="zh-CN" altLang="en-US"/>
                <a:t>了 </a:t>
              </a:r>
              <a:r>
                <a:rPr lang="en-US" altLang="zh-CN" dirty="0"/>
                <a:t>35 </a:t>
              </a:r>
              <a:r>
                <a:rPr lang="zh-CN" altLang="en-US" dirty="0"/>
                <a:t>页</a:t>
              </a:r>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55F7FF28-A3DB-5CED-7BEF-06BCC38FDCDE}"/>
                    </a:ext>
                  </a:extLst>
                </p:cNvPr>
                <p:cNvSpPr txBox="1"/>
                <p:nvPr/>
              </p:nvSpPr>
              <p:spPr>
                <a:xfrm>
                  <a:off x="3620274" y="3594686"/>
                  <a:ext cx="2571361" cy="690445"/>
                </a:xfrm>
                <a:prstGeom prst="rect">
                  <a:avLst/>
                </a:prstGeom>
                <a:noFill/>
              </p:spPr>
              <p:txBody>
                <a:bodyPr wrap="square">
                  <a:spAutoFit/>
                </a:bodyPr>
                <a:lstStyle>
                  <a:defPPr>
                    <a:defRPr lang="zh-CN"/>
                  </a:defPPr>
                  <a:lvl1pPr algn="ctr">
                    <a:lnSpc>
                      <a:spcPct val="120000"/>
                    </a:lnSpc>
                    <a:defRPr sz="2400" b="1" strike="noStrike">
                      <a:solidFill>
                        <a:srgbClr val="0070C0"/>
                      </a:solidFill>
                      <a:latin typeface="+mn-lt"/>
                    </a:defRPr>
                  </a:lvl1pPr>
                </a:lstStyle>
                <a:p>
                  <a:pPr>
                    <a:lnSpc>
                      <a:spcPct val="100000"/>
                    </a:lnSpc>
                  </a:pPr>
                  <a:r>
                    <a:rPr lang="zh-CN" altLang="en-US" dirty="0"/>
                    <a:t>占全书的 </a:t>
                  </a:r>
                  <a14:m>
                    <m:oMath xmlns:m="http://schemas.openxmlformats.org/officeDocument/2006/math">
                      <m:f>
                        <m:fPr>
                          <m:ctrlPr>
                            <a:rPr lang="en-US" altLang="zh-CN" b="1" i="0" smtClean="0">
                              <a:latin typeface="+mj-lt"/>
                            </a:rPr>
                          </m:ctrlPr>
                        </m:fPr>
                        <m:num>
                          <m:r>
                            <m:rPr>
                              <m:nor/>
                            </m:rPr>
                            <a:rPr lang="en-US" altLang="zh-CN" b="1" i="0" smtClean="0">
                              <a:latin typeface="+mj-lt"/>
                            </a:rPr>
                            <m:t>5</m:t>
                          </m:r>
                        </m:num>
                        <m:den>
                          <m:r>
                            <m:rPr>
                              <m:nor/>
                            </m:rPr>
                            <a:rPr lang="en-US" altLang="zh-CN" b="1" i="0" smtClean="0">
                              <a:latin typeface="+mj-lt"/>
                            </a:rPr>
                            <m:t>7</m:t>
                          </m:r>
                        </m:den>
                      </m:f>
                    </m:oMath>
                  </a14:m>
                  <a:endParaRPr lang="zh-CN" altLang="en-US" dirty="0">
                    <a:latin typeface="+mj-lt"/>
                  </a:endParaRPr>
                </a:p>
              </p:txBody>
            </p:sp>
          </mc:Choice>
          <mc:Fallback xmlns="">
            <p:sp>
              <p:nvSpPr>
                <p:cNvPr id="21" name="文本框 20">
                  <a:extLst>
                    <a:ext uri="{FF2B5EF4-FFF2-40B4-BE49-F238E27FC236}">
                      <a16:creationId xmlns:a16="http://schemas.microsoft.com/office/drawing/2014/main" id="{55F7FF28-A3DB-5CED-7BEF-06BCC38FDCDE}"/>
                    </a:ext>
                  </a:extLst>
                </p:cNvPr>
                <p:cNvSpPr txBox="1">
                  <a:spLocks noRot="1" noChangeAspect="1" noMove="1" noResize="1" noEditPoints="1" noAdjustHandles="1" noChangeArrowheads="1" noChangeShapeType="1" noTextEdit="1"/>
                </p:cNvSpPr>
                <p:nvPr/>
              </p:nvSpPr>
              <p:spPr>
                <a:xfrm>
                  <a:off x="3620274" y="3594686"/>
                  <a:ext cx="2571361" cy="690445"/>
                </a:xfrm>
                <a:prstGeom prst="rect">
                  <a:avLst/>
                </a:prstGeom>
                <a:blipFill>
                  <a:blip r:embed="rId3"/>
                  <a:stretch>
                    <a:fillRect b="-2655"/>
                  </a:stretch>
                </a:blipFill>
              </p:spPr>
              <p:txBody>
                <a:bodyPr/>
                <a:lstStyle/>
                <a:p>
                  <a:r>
                    <a:rPr lang="zh-CN" altLang="en-US">
                      <a:noFill/>
                    </a:rPr>
                    <a:t> </a:t>
                  </a:r>
                </a:p>
              </p:txBody>
            </p:sp>
          </mc:Fallback>
        </mc:AlternateContent>
        <p:sp>
          <p:nvSpPr>
            <p:cNvPr id="22" name="左大括号 21">
              <a:extLst>
                <a:ext uri="{FF2B5EF4-FFF2-40B4-BE49-F238E27FC236}">
                  <a16:creationId xmlns:a16="http://schemas.microsoft.com/office/drawing/2014/main" id="{4746575B-B407-AFA2-A940-71ECF845FF73}"/>
                </a:ext>
              </a:extLst>
            </p:cNvPr>
            <p:cNvSpPr/>
            <p:nvPr/>
          </p:nvSpPr>
          <p:spPr>
            <a:xfrm rot="16200000">
              <a:off x="5855108" y="1261538"/>
              <a:ext cx="240503" cy="6105637"/>
            </a:xfrm>
            <a:prstGeom prst="leftBrace">
              <a:avLst>
                <a:gd name="adj1" fmla="val 35491"/>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41DA3084-42BE-DF3A-AAAB-59907F9D8D55}"/>
                </a:ext>
              </a:extLst>
            </p:cNvPr>
            <p:cNvSpPr txBox="1"/>
            <p:nvPr/>
          </p:nvSpPr>
          <p:spPr>
            <a:xfrm>
              <a:off x="4702625" y="4509088"/>
              <a:ext cx="2571361" cy="493148"/>
            </a:xfrm>
            <a:prstGeom prst="rect">
              <a:avLst/>
            </a:prstGeom>
            <a:noFill/>
          </p:spPr>
          <p:txBody>
            <a:bodyPr wrap="square">
              <a:spAutoFit/>
            </a:bodyPr>
            <a:lstStyle>
              <a:defPPr>
                <a:defRPr lang="zh-CN"/>
              </a:defPPr>
              <a:lvl1pPr algn="ctr">
                <a:lnSpc>
                  <a:spcPct val="120000"/>
                </a:lnSpc>
                <a:defRPr sz="2400" b="1" strike="noStrike">
                  <a:solidFill>
                    <a:srgbClr val="0070C0"/>
                  </a:solidFill>
                  <a:latin typeface="+mn-lt"/>
                </a:defRPr>
              </a:lvl1pPr>
            </a:lstStyle>
            <a:p>
              <a:r>
                <a:rPr lang="zh-CN" altLang="en-US" dirty="0"/>
                <a:t>一共有多少页？</a:t>
              </a:r>
            </a:p>
          </p:txBody>
        </p:sp>
      </p:gr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75D4500D-26A7-FD83-756A-E07AE6A9102E}"/>
                  </a:ext>
                </a:extLst>
              </p:cNvPr>
              <p:cNvSpPr txBox="1"/>
              <p:nvPr/>
            </p:nvSpPr>
            <p:spPr>
              <a:xfrm>
                <a:off x="4011935" y="5372328"/>
                <a:ext cx="3286709" cy="101489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solidFill>
                            <a:srgbClr val="FF0000"/>
                          </a:solidFill>
                          <a:latin typeface="+mj-lt"/>
                          <a:ea typeface="Cambria Math" panose="02040503050406030204" pitchFamily="18" charset="0"/>
                        </a:rPr>
                        <m:t>35</m:t>
                      </m:r>
                      <m:r>
                        <m:rPr>
                          <m:nor/>
                        </m:rPr>
                        <a:rPr lang="en-US" altLang="zh-CN" sz="3200"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5</m:t>
                          </m:r>
                        </m:num>
                        <m:den>
                          <m:r>
                            <m:rPr>
                              <m:nor/>
                            </m:rPr>
                            <a:rPr lang="en-US" altLang="zh-CN" sz="3200" b="1" i="0" smtClean="0">
                              <a:solidFill>
                                <a:srgbClr val="FF0000"/>
                              </a:solidFill>
                              <a:latin typeface="+mj-lt"/>
                              <a:ea typeface="Cambria Math" panose="02040503050406030204" pitchFamily="18" charset="0"/>
                            </a:rPr>
                            <m:t>7</m:t>
                          </m:r>
                        </m:den>
                      </m:f>
                      <m:r>
                        <m:rPr>
                          <m:nor/>
                        </m:rPr>
                        <a:rPr lang="en-US" altLang="zh-CN" sz="3200" b="1" i="0" smtClean="0">
                          <a:solidFill>
                            <a:srgbClr val="FF0000"/>
                          </a:solidFill>
                          <a:latin typeface="+mj-lt"/>
                          <a:ea typeface="Cambria Math" panose="02040503050406030204" pitchFamily="18" charset="0"/>
                        </a:rPr>
                        <m:t>=49 </m:t>
                      </m:r>
                      <m:d>
                        <m:dPr>
                          <m:ctrlPr>
                            <a:rPr lang="zh-CN" altLang="en-US" sz="3200" i="1">
                              <a:solidFill>
                                <a:srgbClr val="FF0000"/>
                              </a:solidFill>
                              <a:latin typeface="Cambria Math" panose="02040503050406030204" pitchFamily="18" charset="0"/>
                              <a:ea typeface="Cambria Math" panose="02040503050406030204" pitchFamily="18" charset="0"/>
                            </a:rPr>
                          </m:ctrlPr>
                        </m:dPr>
                        <m:e>
                          <m:r>
                            <a:rPr lang="zh-CN" altLang="en-US" sz="3200" i="1">
                              <a:solidFill>
                                <a:srgbClr val="FF0000"/>
                              </a:solidFill>
                              <a:latin typeface="Cambria Math" panose="02040503050406030204" pitchFamily="18" charset="0"/>
                              <a:ea typeface="Cambria Math" panose="02040503050406030204" pitchFamily="18" charset="0"/>
                            </a:rPr>
                            <m:t>页</m:t>
                          </m:r>
                        </m:e>
                      </m:d>
                    </m:oMath>
                  </m:oMathPara>
                </a14:m>
                <a:endParaRPr lang="zh-CN" altLang="en-US" sz="3200" dirty="0">
                  <a:solidFill>
                    <a:srgbClr val="FF0000"/>
                  </a:solidFill>
                </a:endParaRPr>
              </a:p>
            </p:txBody>
          </p:sp>
        </mc:Choice>
        <mc:Fallback xmlns="">
          <p:sp>
            <p:nvSpPr>
              <p:cNvPr id="26" name="文本框 25">
                <a:extLst>
                  <a:ext uri="{FF2B5EF4-FFF2-40B4-BE49-F238E27FC236}">
                    <a16:creationId xmlns:a16="http://schemas.microsoft.com/office/drawing/2014/main" id="{75D4500D-26A7-FD83-756A-E07AE6A9102E}"/>
                  </a:ext>
                </a:extLst>
              </p:cNvPr>
              <p:cNvSpPr txBox="1">
                <a:spLocks noRot="1" noChangeAspect="1" noMove="1" noResize="1" noEditPoints="1" noAdjustHandles="1" noChangeArrowheads="1" noChangeShapeType="1" noTextEdit="1"/>
              </p:cNvSpPr>
              <p:nvPr/>
            </p:nvSpPr>
            <p:spPr>
              <a:xfrm>
                <a:off x="4011935" y="5372328"/>
                <a:ext cx="3286709" cy="1014893"/>
              </a:xfrm>
              <a:prstGeom prst="rect">
                <a:avLst/>
              </a:prstGeom>
              <a:blipFill>
                <a:blip r:embed="rId4"/>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1048982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A9828830-FF23-87D8-CCB6-3761A6FE673C}"/>
              </a:ext>
            </a:extLst>
          </p:cNvPr>
          <p:cNvSpPr txBox="1"/>
          <p:nvPr/>
        </p:nvSpPr>
        <p:spPr>
          <a:xfrm>
            <a:off x="505402" y="325347"/>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42</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4</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3" name="文本框 2">
            <a:extLst>
              <a:ext uri="{FF2B5EF4-FFF2-40B4-BE49-F238E27FC236}">
                <a16:creationId xmlns:a16="http://schemas.microsoft.com/office/drawing/2014/main" id="{11EE5832-0582-3860-3516-3BFB3CBE6626}"/>
              </a:ext>
            </a:extLst>
          </p:cNvPr>
          <p:cNvSpPr txBox="1"/>
          <p:nvPr/>
        </p:nvSpPr>
        <p:spPr>
          <a:xfrm>
            <a:off x="160167" y="823045"/>
            <a:ext cx="11950968" cy="699359"/>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en-US" altLang="zh-CN" sz="3400" dirty="0"/>
              <a:t>4. </a:t>
            </a:r>
            <a:r>
              <a:rPr lang="zh-CN" altLang="en-US" sz="3400" dirty="0"/>
              <a:t>一批货物，用甲车运，</a:t>
            </a:r>
            <a:r>
              <a:rPr lang="en-US" altLang="zh-CN" sz="3400" dirty="0"/>
              <a:t>6 </a:t>
            </a:r>
            <a:r>
              <a:rPr lang="zh-CN" altLang="en-US" sz="3400" dirty="0"/>
              <a:t>次能运完；用乙车运，</a:t>
            </a:r>
            <a:r>
              <a:rPr lang="en-US" altLang="zh-CN" sz="3400" dirty="0"/>
              <a:t>3 </a:t>
            </a:r>
            <a:r>
              <a:rPr lang="zh-CN" altLang="en-US" sz="3400" dirty="0"/>
              <a:t>次能运完。</a:t>
            </a:r>
          </a:p>
        </p:txBody>
      </p:sp>
      <p:sp>
        <p:nvSpPr>
          <p:cNvPr id="5" name="文本框 4">
            <a:extLst>
              <a:ext uri="{FF2B5EF4-FFF2-40B4-BE49-F238E27FC236}">
                <a16:creationId xmlns:a16="http://schemas.microsoft.com/office/drawing/2014/main" id="{F1B7352A-4F3E-D3CB-F3C2-64CB6843B096}"/>
              </a:ext>
            </a:extLst>
          </p:cNvPr>
          <p:cNvSpPr txBox="1"/>
          <p:nvPr/>
        </p:nvSpPr>
        <p:spPr>
          <a:xfrm>
            <a:off x="514733" y="1573724"/>
            <a:ext cx="9189104" cy="699359"/>
          </a:xfrm>
          <a:prstGeom prst="rect">
            <a:avLst/>
          </a:prstGeom>
          <a:noFill/>
          <a:ln w="9525">
            <a:noFill/>
          </a:ln>
        </p:spPr>
        <p:txBody>
          <a:bodyPr wrap="square">
            <a:spAutoFit/>
          </a:bodyPr>
          <a:lstStyle>
            <a:defPPr>
              <a:defRPr lang="zh-CN"/>
            </a:defPPr>
            <a:lvl1pPr eaLnBrk="1" hangingPunct="1">
              <a:lnSpc>
                <a:spcPct val="130000"/>
              </a:lnSpc>
              <a:spcBef>
                <a:spcPts val="0"/>
              </a:spcBef>
              <a:defRPr sz="3400" b="1">
                <a:latin typeface="+mn-lt"/>
                <a:ea typeface="+mn-ea"/>
              </a:defRPr>
            </a:lvl1pPr>
          </a:lstStyle>
          <a:p>
            <a:r>
              <a:rPr lang="zh-CN" altLang="en-US" dirty="0"/>
              <a:t>如果两辆车一起运，多少次能运完这批货物？</a:t>
            </a:r>
          </a:p>
        </p:txBody>
      </p:sp>
      <p:cxnSp>
        <p:nvCxnSpPr>
          <p:cNvPr id="8" name="直接连接符 7">
            <a:extLst>
              <a:ext uri="{FF2B5EF4-FFF2-40B4-BE49-F238E27FC236}">
                <a16:creationId xmlns:a16="http://schemas.microsoft.com/office/drawing/2014/main" id="{E1F40756-C808-3AE4-50A2-2A5872506BC1}"/>
              </a:ext>
            </a:extLst>
          </p:cNvPr>
          <p:cNvCxnSpPr>
            <a:cxnSpLocks/>
          </p:cNvCxnSpPr>
          <p:nvPr/>
        </p:nvCxnSpPr>
        <p:spPr>
          <a:xfrm>
            <a:off x="704802" y="1526832"/>
            <a:ext cx="1721157"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C01A7049-83A9-D544-4ABD-9E41A237E6BB}"/>
              </a:ext>
            </a:extLst>
          </p:cNvPr>
          <p:cNvSpPr txBox="1"/>
          <p:nvPr/>
        </p:nvSpPr>
        <p:spPr>
          <a:xfrm>
            <a:off x="514733" y="2265613"/>
            <a:ext cx="3338810" cy="492443"/>
          </a:xfrm>
          <a:prstGeom prst="rect">
            <a:avLst/>
          </a:prstGeom>
          <a:noFill/>
        </p:spPr>
        <p:txBody>
          <a:bodyPr wrap="square">
            <a:spAutoFit/>
          </a:bodyPr>
          <a:lstStyle>
            <a:defPPr>
              <a:defRPr lang="zh-CN"/>
            </a:defPPr>
            <a:lvl1pPr algn="ctr">
              <a:defRPr sz="2400" b="1" strike="noStrike">
                <a:solidFill>
                  <a:srgbClr val="FF00FF"/>
                </a:solidFill>
                <a:latin typeface="+mn-lt"/>
              </a:defRPr>
            </a:lvl1pPr>
          </a:lstStyle>
          <a:p>
            <a:pPr algn="l"/>
            <a:r>
              <a:rPr lang="zh-CN" altLang="en-US" sz="2600" dirty="0"/>
              <a:t>总量看作单位“</a:t>
            </a:r>
            <a:r>
              <a:rPr lang="en-US" altLang="zh-CN" sz="2600" dirty="0">
                <a:latin typeface="+mj-lt"/>
              </a:rPr>
              <a:t>1</a:t>
            </a:r>
            <a:r>
              <a:rPr lang="zh-CN" altLang="en-US" sz="2600" dirty="0"/>
              <a:t>”</a:t>
            </a:r>
            <a:endParaRPr lang="en-US" altLang="zh-CN" sz="2600" dirty="0">
              <a:solidFill>
                <a:srgbClr val="FF00FF"/>
              </a:solidFill>
            </a:endParaRPr>
          </a:p>
        </p:txBody>
      </p:sp>
      <p:cxnSp>
        <p:nvCxnSpPr>
          <p:cNvPr id="11" name="直接连接符 10">
            <a:extLst>
              <a:ext uri="{FF2B5EF4-FFF2-40B4-BE49-F238E27FC236}">
                <a16:creationId xmlns:a16="http://schemas.microsoft.com/office/drawing/2014/main" id="{C4BDEBAB-73A4-2C15-5CE7-B5C6A3470862}"/>
              </a:ext>
            </a:extLst>
          </p:cNvPr>
          <p:cNvCxnSpPr>
            <a:cxnSpLocks/>
          </p:cNvCxnSpPr>
          <p:nvPr/>
        </p:nvCxnSpPr>
        <p:spPr>
          <a:xfrm>
            <a:off x="5024876" y="1517501"/>
            <a:ext cx="2103712"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9AF184CF-026D-ED27-818D-60EA9613507C}"/>
                  </a:ext>
                </a:extLst>
              </p:cNvPr>
              <p:cNvSpPr txBox="1"/>
              <p:nvPr/>
            </p:nvSpPr>
            <p:spPr>
              <a:xfrm>
                <a:off x="4881457" y="263966"/>
                <a:ext cx="3730696" cy="684483"/>
              </a:xfrm>
              <a:prstGeom prst="rect">
                <a:avLst/>
              </a:prstGeom>
              <a:noFill/>
            </p:spPr>
            <p:txBody>
              <a:bodyPr wrap="square">
                <a:spAutoFit/>
              </a:bodyPr>
              <a:lstStyle>
                <a:defPPr>
                  <a:defRPr lang="zh-CN"/>
                </a:defPPr>
                <a:lvl1pPr algn="ctr">
                  <a:defRPr sz="2400" b="1" strike="noStrike">
                    <a:solidFill>
                      <a:srgbClr val="FF00FF"/>
                    </a:solidFill>
                    <a:latin typeface="+mn-lt"/>
                  </a:defRPr>
                </a:lvl1pPr>
              </a:lstStyle>
              <a:p>
                <a:pPr algn="l"/>
                <a:r>
                  <a:rPr lang="zh-CN" altLang="en-US" dirty="0">
                    <a:solidFill>
                      <a:srgbClr val="FF00FF"/>
                    </a:solidFill>
                  </a:rPr>
                  <a:t>每次运这批货物的 </a:t>
                </a:r>
                <a14:m>
                  <m:oMath xmlns:m="http://schemas.openxmlformats.org/officeDocument/2006/math">
                    <m:f>
                      <m:fPr>
                        <m:ctrlPr>
                          <a:rPr lang="en-US" altLang="zh-CN" b="1" i="0" smtClean="0">
                            <a:solidFill>
                              <a:srgbClr val="FF00FF"/>
                            </a:solidFill>
                            <a:latin typeface="+mj-lt"/>
                          </a:rPr>
                        </m:ctrlPr>
                      </m:fPr>
                      <m:num>
                        <m:r>
                          <m:rPr>
                            <m:nor/>
                          </m:rPr>
                          <a:rPr lang="en-US" altLang="zh-CN" b="1" i="0" smtClean="0">
                            <a:solidFill>
                              <a:srgbClr val="FF00FF"/>
                            </a:solidFill>
                            <a:latin typeface="+mj-lt"/>
                          </a:rPr>
                          <m:t>1</m:t>
                        </m:r>
                      </m:num>
                      <m:den>
                        <m:r>
                          <m:rPr>
                            <m:nor/>
                          </m:rPr>
                          <a:rPr lang="en-US" altLang="zh-CN" b="1" i="0" smtClean="0">
                            <a:solidFill>
                              <a:srgbClr val="FF00FF"/>
                            </a:solidFill>
                            <a:latin typeface="+mj-lt"/>
                          </a:rPr>
                          <m:t>6</m:t>
                        </m:r>
                      </m:den>
                    </m:f>
                  </m:oMath>
                </a14:m>
                <a:endParaRPr lang="en-US" altLang="zh-CN" dirty="0">
                  <a:solidFill>
                    <a:srgbClr val="FF00FF"/>
                  </a:solidFill>
                  <a:latin typeface="+mj-lt"/>
                </a:endParaRPr>
              </a:p>
            </p:txBody>
          </p:sp>
        </mc:Choice>
        <mc:Fallback xmlns="">
          <p:sp>
            <p:nvSpPr>
              <p:cNvPr id="12" name="文本框 11">
                <a:extLst>
                  <a:ext uri="{FF2B5EF4-FFF2-40B4-BE49-F238E27FC236}">
                    <a16:creationId xmlns:a16="http://schemas.microsoft.com/office/drawing/2014/main" id="{9AF184CF-026D-ED27-818D-60EA9613507C}"/>
                  </a:ext>
                </a:extLst>
              </p:cNvPr>
              <p:cNvSpPr txBox="1">
                <a:spLocks noRot="1" noChangeAspect="1" noMove="1" noResize="1" noEditPoints="1" noAdjustHandles="1" noChangeArrowheads="1" noChangeShapeType="1" noTextEdit="1"/>
              </p:cNvSpPr>
              <p:nvPr/>
            </p:nvSpPr>
            <p:spPr>
              <a:xfrm>
                <a:off x="4881457" y="263966"/>
                <a:ext cx="3730696" cy="684483"/>
              </a:xfrm>
              <a:prstGeom prst="rect">
                <a:avLst/>
              </a:prstGeom>
              <a:blipFill>
                <a:blip r:embed="rId2"/>
                <a:stretch>
                  <a:fillRect l="-2614" b="-2655"/>
                </a:stretch>
              </a:blipFill>
            </p:spPr>
            <p:txBody>
              <a:bodyPr/>
              <a:lstStyle/>
              <a:p>
                <a:r>
                  <a:rPr lang="zh-CN" altLang="en-US">
                    <a:noFill/>
                  </a:rPr>
                  <a:t> </a:t>
                </a:r>
              </a:p>
            </p:txBody>
          </p:sp>
        </mc:Fallback>
      </mc:AlternateContent>
      <p:cxnSp>
        <p:nvCxnSpPr>
          <p:cNvPr id="16" name="直接连接符 15">
            <a:extLst>
              <a:ext uri="{FF2B5EF4-FFF2-40B4-BE49-F238E27FC236}">
                <a16:creationId xmlns:a16="http://schemas.microsoft.com/office/drawing/2014/main" id="{4FE34B30-5104-B7A8-CD8C-31A02A39F4AE}"/>
              </a:ext>
            </a:extLst>
          </p:cNvPr>
          <p:cNvCxnSpPr>
            <a:cxnSpLocks/>
          </p:cNvCxnSpPr>
          <p:nvPr/>
        </p:nvCxnSpPr>
        <p:spPr>
          <a:xfrm>
            <a:off x="9652860" y="1517501"/>
            <a:ext cx="2103712"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7F351778-09CC-3B77-281D-5D2C2977E6FC}"/>
                  </a:ext>
                </a:extLst>
              </p:cNvPr>
              <p:cNvSpPr txBox="1"/>
              <p:nvPr/>
            </p:nvSpPr>
            <p:spPr>
              <a:xfrm>
                <a:off x="9229525" y="1607572"/>
                <a:ext cx="2946923" cy="684483"/>
              </a:xfrm>
              <a:prstGeom prst="rect">
                <a:avLst/>
              </a:prstGeom>
              <a:noFill/>
            </p:spPr>
            <p:txBody>
              <a:bodyPr wrap="square">
                <a:spAutoFit/>
              </a:bodyPr>
              <a:lstStyle>
                <a:defPPr>
                  <a:defRPr lang="zh-CN"/>
                </a:defPPr>
                <a:lvl1pPr algn="ctr">
                  <a:defRPr sz="2400" b="1" strike="noStrike">
                    <a:solidFill>
                      <a:srgbClr val="FF00FF"/>
                    </a:solidFill>
                    <a:latin typeface="+mn-lt"/>
                  </a:defRPr>
                </a:lvl1pPr>
              </a:lstStyle>
              <a:p>
                <a:pPr algn="l"/>
                <a:r>
                  <a:rPr lang="zh-CN" altLang="en-US" dirty="0">
                    <a:solidFill>
                      <a:srgbClr val="FF00FF"/>
                    </a:solidFill>
                  </a:rPr>
                  <a:t>每次运这批货物的 </a:t>
                </a:r>
                <a14:m>
                  <m:oMath xmlns:m="http://schemas.openxmlformats.org/officeDocument/2006/math">
                    <m:f>
                      <m:fPr>
                        <m:ctrlPr>
                          <a:rPr lang="en-US" altLang="zh-CN" b="1" i="0" smtClean="0">
                            <a:solidFill>
                              <a:srgbClr val="FF00FF"/>
                            </a:solidFill>
                            <a:latin typeface="+mj-lt"/>
                          </a:rPr>
                        </m:ctrlPr>
                      </m:fPr>
                      <m:num>
                        <m:r>
                          <m:rPr>
                            <m:nor/>
                          </m:rPr>
                          <a:rPr lang="en-US" altLang="zh-CN" b="1" i="0" smtClean="0">
                            <a:solidFill>
                              <a:srgbClr val="FF00FF"/>
                            </a:solidFill>
                            <a:latin typeface="+mj-lt"/>
                          </a:rPr>
                          <m:t>1</m:t>
                        </m:r>
                      </m:num>
                      <m:den>
                        <m:r>
                          <m:rPr>
                            <m:nor/>
                          </m:rPr>
                          <a:rPr lang="en-US" altLang="zh-CN" b="1" i="0" smtClean="0">
                            <a:solidFill>
                              <a:srgbClr val="FF00FF"/>
                            </a:solidFill>
                            <a:latin typeface="+mj-lt"/>
                          </a:rPr>
                          <m:t>3</m:t>
                        </m:r>
                      </m:den>
                    </m:f>
                  </m:oMath>
                </a14:m>
                <a:endParaRPr lang="en-US" altLang="zh-CN" dirty="0">
                  <a:solidFill>
                    <a:srgbClr val="FF00FF"/>
                  </a:solidFill>
                  <a:latin typeface="+mj-lt"/>
                </a:endParaRPr>
              </a:p>
            </p:txBody>
          </p:sp>
        </mc:Choice>
        <mc:Fallback xmlns="">
          <p:sp>
            <p:nvSpPr>
              <p:cNvPr id="17" name="文本框 16">
                <a:extLst>
                  <a:ext uri="{FF2B5EF4-FFF2-40B4-BE49-F238E27FC236}">
                    <a16:creationId xmlns:a16="http://schemas.microsoft.com/office/drawing/2014/main" id="{7F351778-09CC-3B77-281D-5D2C2977E6FC}"/>
                  </a:ext>
                </a:extLst>
              </p:cNvPr>
              <p:cNvSpPr txBox="1">
                <a:spLocks noRot="1" noChangeAspect="1" noMove="1" noResize="1" noEditPoints="1" noAdjustHandles="1" noChangeArrowheads="1" noChangeShapeType="1" noTextEdit="1"/>
              </p:cNvSpPr>
              <p:nvPr/>
            </p:nvSpPr>
            <p:spPr>
              <a:xfrm>
                <a:off x="9229525" y="1607572"/>
                <a:ext cx="2946923" cy="684483"/>
              </a:xfrm>
              <a:prstGeom prst="rect">
                <a:avLst/>
              </a:prstGeom>
              <a:blipFill>
                <a:blip r:embed="rId3"/>
                <a:stretch>
                  <a:fillRect l="-3106" b="-357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A74B1072-18E6-8828-D094-E9E946BF417F}"/>
                  </a:ext>
                </a:extLst>
              </p:cNvPr>
              <p:cNvSpPr txBox="1"/>
              <p:nvPr/>
            </p:nvSpPr>
            <p:spPr>
              <a:xfrm>
                <a:off x="3800735" y="3386064"/>
                <a:ext cx="4811418" cy="119885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solidFill>
                            <a:srgbClr val="FF0000"/>
                          </a:solidFill>
                          <a:latin typeface="+mj-lt"/>
                          <a:ea typeface="Cambria Math" panose="02040503050406030204" pitchFamily="18" charset="0"/>
                        </a:rPr>
                        <m:t>1÷</m:t>
                      </m:r>
                      <m:d>
                        <m:dPr>
                          <m:ctrlPr>
                            <a:rPr lang="en-US" altLang="zh-CN" sz="3200" i="1">
                              <a:solidFill>
                                <a:srgbClr val="FF0000"/>
                              </a:solidFill>
                              <a:latin typeface="Cambria Math" panose="02040503050406030204" pitchFamily="18" charset="0"/>
                              <a:ea typeface="Cambria Math" panose="02040503050406030204" pitchFamily="18" charset="0"/>
                            </a:rPr>
                          </m:ctrlPr>
                        </m:dPr>
                        <m:e>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6</m:t>
                              </m:r>
                            </m:den>
                          </m:f>
                          <m:r>
                            <m:rPr>
                              <m:nor/>
                            </m:rPr>
                            <a:rPr lang="en-US" altLang="zh-CN" sz="3200" b="1"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3</m:t>
                              </m:r>
                            </m:den>
                          </m:f>
                        </m:e>
                      </m:d>
                      <m:r>
                        <m:rPr>
                          <m:nor/>
                        </m:rPr>
                        <a:rPr lang="en-US" altLang="zh-CN" sz="3200" b="1" i="0" smtClean="0">
                          <a:solidFill>
                            <a:srgbClr val="FF0000"/>
                          </a:solidFill>
                          <a:latin typeface="+mj-lt"/>
                          <a:ea typeface="Cambria Math" panose="02040503050406030204" pitchFamily="18" charset="0"/>
                        </a:rPr>
                        <m:t>=2 </m:t>
                      </m:r>
                      <m:d>
                        <m:dPr>
                          <m:ctrlPr>
                            <a:rPr lang="zh-CN" altLang="en-US" sz="3200" i="1">
                              <a:solidFill>
                                <a:srgbClr val="FF0000"/>
                              </a:solidFill>
                              <a:latin typeface="Cambria Math" panose="02040503050406030204" pitchFamily="18" charset="0"/>
                              <a:ea typeface="Cambria Math" panose="02040503050406030204" pitchFamily="18" charset="0"/>
                            </a:rPr>
                          </m:ctrlPr>
                        </m:dPr>
                        <m:e>
                          <m:r>
                            <a:rPr lang="zh-CN" altLang="en-US" sz="3200" i="1">
                              <a:solidFill>
                                <a:srgbClr val="FF0000"/>
                              </a:solidFill>
                              <a:latin typeface="Cambria Math" panose="02040503050406030204" pitchFamily="18" charset="0"/>
                              <a:ea typeface="Cambria Math" panose="02040503050406030204" pitchFamily="18" charset="0"/>
                            </a:rPr>
                            <m:t>次</m:t>
                          </m:r>
                        </m:e>
                      </m:d>
                    </m:oMath>
                  </m:oMathPara>
                </a14:m>
                <a:endParaRPr lang="zh-CN" altLang="en-US" sz="3200" dirty="0">
                  <a:solidFill>
                    <a:srgbClr val="FF0000"/>
                  </a:solidFill>
                </a:endParaRPr>
              </a:p>
            </p:txBody>
          </p:sp>
        </mc:Choice>
        <mc:Fallback xmlns="">
          <p:sp>
            <p:nvSpPr>
              <p:cNvPr id="18" name="文本框 17">
                <a:extLst>
                  <a:ext uri="{FF2B5EF4-FFF2-40B4-BE49-F238E27FC236}">
                    <a16:creationId xmlns:a16="http://schemas.microsoft.com/office/drawing/2014/main" id="{A74B1072-18E6-8828-D094-E9E946BF417F}"/>
                  </a:ext>
                </a:extLst>
              </p:cNvPr>
              <p:cNvSpPr txBox="1">
                <a:spLocks noRot="1" noChangeAspect="1" noMove="1" noResize="1" noEditPoints="1" noAdjustHandles="1" noChangeArrowheads="1" noChangeShapeType="1" noTextEdit="1"/>
              </p:cNvSpPr>
              <p:nvPr/>
            </p:nvSpPr>
            <p:spPr>
              <a:xfrm>
                <a:off x="3800735" y="3386064"/>
                <a:ext cx="4811418" cy="1198854"/>
              </a:xfrm>
              <a:prstGeom prst="rect">
                <a:avLst/>
              </a:prstGeom>
              <a:blipFill>
                <a:blip r:embed="rId4"/>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8209602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1DBC6665-F426-CAD6-7271-031596BB45C7}"/>
              </a:ext>
            </a:extLst>
          </p:cNvPr>
          <p:cNvSpPr txBox="1"/>
          <p:nvPr/>
        </p:nvSpPr>
        <p:spPr>
          <a:xfrm>
            <a:off x="682689" y="757733"/>
            <a:ext cx="10271453"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en-US" altLang="zh-CN" dirty="0"/>
              <a:t>5. </a:t>
            </a:r>
            <a:r>
              <a:rPr lang="zh-CN" altLang="en-US" dirty="0"/>
              <a:t>如果 </a:t>
            </a:r>
            <a:r>
              <a:rPr lang="en-US" altLang="zh-CN" i="1" dirty="0"/>
              <a:t>a</a:t>
            </a:r>
            <a:r>
              <a:rPr lang="en-US" altLang="zh-CN" dirty="0"/>
              <a:t> </a:t>
            </a:r>
            <a:r>
              <a:rPr lang="zh-CN" altLang="en-US" dirty="0"/>
              <a:t>和 </a:t>
            </a:r>
            <a:r>
              <a:rPr lang="en-US" altLang="zh-CN" i="1" dirty="0"/>
              <a:t>b</a:t>
            </a:r>
            <a:r>
              <a:rPr lang="en-US" altLang="zh-CN" dirty="0"/>
              <a:t> </a:t>
            </a:r>
            <a:r>
              <a:rPr lang="zh-CN" altLang="en-US" dirty="0"/>
              <a:t>互为倒数，那么</a:t>
            </a:r>
          </a:p>
        </p:txBody>
      </p:sp>
      <p:sp>
        <p:nvSpPr>
          <p:cNvPr id="2" name="文本框 1">
            <a:extLst>
              <a:ext uri="{FF2B5EF4-FFF2-40B4-BE49-F238E27FC236}">
                <a16:creationId xmlns:a16="http://schemas.microsoft.com/office/drawing/2014/main" id="{1BDF68D1-581E-1427-D755-430243F3A8E7}"/>
              </a:ext>
            </a:extLst>
          </p:cNvPr>
          <p:cNvSpPr txBox="1"/>
          <p:nvPr/>
        </p:nvSpPr>
        <p:spPr>
          <a:xfrm>
            <a:off x="1037253" y="325347"/>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42</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5</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71F04EC7-FA77-309E-BAA1-604F47917440}"/>
                  </a:ext>
                </a:extLst>
              </p:cNvPr>
              <p:cNvSpPr txBox="1"/>
              <p:nvPr/>
            </p:nvSpPr>
            <p:spPr>
              <a:xfrm>
                <a:off x="1214234" y="1772435"/>
                <a:ext cx="3557685" cy="1014958"/>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1" smtClean="0">
                              <a:solidFill>
                                <a:schemeClr val="tx1"/>
                              </a:solidFill>
                              <a:latin typeface="+mj-lt"/>
                              <a:ea typeface="Cambria Math" panose="02040503050406030204" pitchFamily="18" charset="0"/>
                            </a:rPr>
                          </m:ctrlPr>
                        </m:fPr>
                        <m:num>
                          <m:r>
                            <m:rPr>
                              <m:nor/>
                            </m:rPr>
                            <a:rPr lang="en-US" altLang="zh-CN" sz="3200" b="1" i="1" smtClean="0">
                              <a:solidFill>
                                <a:schemeClr val="tx1"/>
                              </a:solidFill>
                              <a:latin typeface="+mj-lt"/>
                              <a:ea typeface="Cambria Math" panose="02040503050406030204" pitchFamily="18" charset="0"/>
                            </a:rPr>
                            <m:t>a</m:t>
                          </m:r>
                        </m:num>
                        <m:den>
                          <m:r>
                            <m:rPr>
                              <m:nor/>
                            </m:rPr>
                            <a:rPr lang="en-US" altLang="zh-CN" sz="3200" b="1" i="0" smtClean="0">
                              <a:solidFill>
                                <a:schemeClr val="tx1"/>
                              </a:solidFill>
                              <a:latin typeface="+mj-lt"/>
                              <a:ea typeface="Cambria Math" panose="02040503050406030204" pitchFamily="18" charset="0"/>
                            </a:rPr>
                            <m:t>9</m:t>
                          </m:r>
                        </m:den>
                      </m:f>
                      <m:r>
                        <m:rPr>
                          <m:nor/>
                        </m:rPr>
                        <a:rPr lang="en-US" altLang="zh-CN" sz="3200" i="0" smtClean="0">
                          <a:solidFill>
                            <a:schemeClr val="tx1"/>
                          </a:solidFill>
                          <a:latin typeface="+mj-lt"/>
                          <a:ea typeface="Cambria Math" panose="02040503050406030204" pitchFamily="18" charset="0"/>
                        </a:rPr>
                        <m:t>×</m:t>
                      </m:r>
                      <m:f>
                        <m:fPr>
                          <m:ctrlPr>
                            <a:rPr lang="en-US" altLang="zh-CN" sz="3200" b="1" i="1" smtClean="0">
                              <a:solidFill>
                                <a:schemeClr val="tx1"/>
                              </a:solidFill>
                              <a:latin typeface="+mj-lt"/>
                              <a:ea typeface="Cambria Math" panose="02040503050406030204" pitchFamily="18" charset="0"/>
                            </a:rPr>
                          </m:ctrlPr>
                        </m:fPr>
                        <m:num>
                          <m:r>
                            <m:rPr>
                              <m:nor/>
                            </m:rPr>
                            <a:rPr lang="en-US" altLang="zh-CN" sz="3200" b="1" i="1" smtClean="0">
                              <a:solidFill>
                                <a:schemeClr val="tx1"/>
                              </a:solidFill>
                              <a:latin typeface="+mj-lt"/>
                              <a:ea typeface="Cambria Math" panose="02040503050406030204" pitchFamily="18" charset="0"/>
                            </a:rPr>
                            <m:t>b</m:t>
                          </m:r>
                        </m:num>
                        <m:den>
                          <m:r>
                            <m:rPr>
                              <m:nor/>
                            </m:rPr>
                            <a:rPr lang="en-US" altLang="zh-CN" sz="3200" b="1" i="0" smtClean="0">
                              <a:solidFill>
                                <a:schemeClr val="tx1"/>
                              </a:solidFill>
                              <a:latin typeface="+mj-lt"/>
                              <a:ea typeface="Cambria Math" panose="02040503050406030204" pitchFamily="18" charset="0"/>
                            </a:rPr>
                            <m:t>8</m:t>
                          </m:r>
                        </m:den>
                      </m:f>
                      <m:r>
                        <a:rPr lang="en-US" altLang="zh-CN" sz="3200" b="1" i="1" smtClean="0">
                          <a:solidFill>
                            <a:schemeClr val="tx1"/>
                          </a:solidFill>
                          <a:latin typeface="Cambria Math" panose="02040503050406030204" pitchFamily="18" charset="0"/>
                          <a:ea typeface="Cambria Math" panose="02040503050406030204" pitchFamily="18" charset="0"/>
                        </a:rPr>
                        <m:t>=</m:t>
                      </m:r>
                      <m:d>
                        <m:dPr>
                          <m:ctrlPr>
                            <a:rPr lang="en-US" altLang="zh-CN" sz="3200" b="1" i="1" smtClean="0">
                              <a:solidFill>
                                <a:schemeClr val="tx1"/>
                              </a:solidFill>
                              <a:latin typeface="Cambria Math" panose="02040503050406030204" pitchFamily="18" charset="0"/>
                              <a:ea typeface="Cambria Math" panose="02040503050406030204" pitchFamily="18" charset="0"/>
                            </a:rPr>
                          </m:ctrlPr>
                        </m:dPr>
                        <m:e>
                          <m:r>
                            <a:rPr lang="en-US" altLang="zh-CN" sz="3200" b="1" i="1" smtClean="0">
                              <a:solidFill>
                                <a:schemeClr val="tx1"/>
                              </a:solidFill>
                              <a:latin typeface="Cambria Math" panose="02040503050406030204" pitchFamily="18" charset="0"/>
                              <a:ea typeface="Cambria Math" panose="02040503050406030204" pitchFamily="18" charset="0"/>
                            </a:rPr>
                            <m:t>          </m:t>
                          </m:r>
                        </m:e>
                      </m:d>
                    </m:oMath>
                  </m:oMathPara>
                </a14:m>
                <a:endParaRPr lang="zh-CN" altLang="en-US" sz="3200" dirty="0">
                  <a:solidFill>
                    <a:schemeClr val="tx1"/>
                  </a:solidFill>
                </a:endParaRPr>
              </a:p>
            </p:txBody>
          </p:sp>
        </mc:Choice>
        <mc:Fallback xmlns="">
          <p:sp>
            <p:nvSpPr>
              <p:cNvPr id="15" name="文本框 14">
                <a:extLst>
                  <a:ext uri="{FF2B5EF4-FFF2-40B4-BE49-F238E27FC236}">
                    <a16:creationId xmlns:a16="http://schemas.microsoft.com/office/drawing/2014/main" id="{71F04EC7-FA77-309E-BAA1-604F47917440}"/>
                  </a:ext>
                </a:extLst>
              </p:cNvPr>
              <p:cNvSpPr txBox="1">
                <a:spLocks noRot="1" noChangeAspect="1" noMove="1" noResize="1" noEditPoints="1" noAdjustHandles="1" noChangeArrowheads="1" noChangeShapeType="1" noTextEdit="1"/>
              </p:cNvSpPr>
              <p:nvPr/>
            </p:nvSpPr>
            <p:spPr>
              <a:xfrm>
                <a:off x="1214234" y="1772435"/>
                <a:ext cx="3557685" cy="1014958"/>
              </a:xfrm>
              <a:prstGeom prst="rect">
                <a:avLst/>
              </a:prstGeom>
              <a:blipFill>
                <a:blip r:embed="rId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8F3EBEBD-31CA-F151-D809-0628A2DFAB33}"/>
                  </a:ext>
                </a:extLst>
              </p:cNvPr>
              <p:cNvSpPr txBox="1"/>
              <p:nvPr/>
            </p:nvSpPr>
            <p:spPr>
              <a:xfrm>
                <a:off x="6346071" y="1772435"/>
                <a:ext cx="3557685" cy="1059970"/>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solidFill>
                                <a:schemeClr val="tx1"/>
                              </a:solidFill>
                              <a:latin typeface="+mj-lt"/>
                              <a:ea typeface="Cambria Math" panose="02040503050406030204" pitchFamily="18" charset="0"/>
                            </a:rPr>
                          </m:ctrlPr>
                        </m:fPr>
                        <m:num>
                          <m:r>
                            <m:rPr>
                              <m:nor/>
                            </m:rPr>
                            <a:rPr lang="en-US" altLang="zh-CN" sz="3200" b="1" i="0" smtClean="0">
                              <a:solidFill>
                                <a:schemeClr val="tx1"/>
                              </a:solidFill>
                              <a:latin typeface="+mj-lt"/>
                              <a:ea typeface="Cambria Math" panose="02040503050406030204" pitchFamily="18" charset="0"/>
                            </a:rPr>
                            <m:t>5</m:t>
                          </m:r>
                        </m:num>
                        <m:den>
                          <m:r>
                            <m:rPr>
                              <m:nor/>
                            </m:rPr>
                            <a:rPr lang="en-US" altLang="zh-CN" sz="3200" b="1" i="1" smtClean="0">
                              <a:solidFill>
                                <a:schemeClr val="tx1"/>
                              </a:solidFill>
                              <a:latin typeface="+mj-lt"/>
                              <a:ea typeface="Cambria Math" panose="02040503050406030204" pitchFamily="18" charset="0"/>
                            </a:rPr>
                            <m:t>a</m:t>
                          </m:r>
                        </m:den>
                      </m:f>
                      <m:r>
                        <m:rPr>
                          <m:nor/>
                        </m:rPr>
                        <a:rPr lang="en-US" altLang="zh-CN" sz="3200" i="0" smtClean="0">
                          <a:solidFill>
                            <a:schemeClr val="tx1"/>
                          </a:solidFill>
                          <a:latin typeface="+mj-lt"/>
                          <a:ea typeface="Cambria Math" panose="02040503050406030204" pitchFamily="18" charset="0"/>
                        </a:rPr>
                        <m:t>×</m:t>
                      </m:r>
                      <m:f>
                        <m:fPr>
                          <m:ctrlPr>
                            <a:rPr lang="en-US" altLang="zh-CN" sz="3200" b="1" i="0" smtClean="0">
                              <a:solidFill>
                                <a:schemeClr val="tx1"/>
                              </a:solidFill>
                              <a:latin typeface="+mj-lt"/>
                              <a:ea typeface="Cambria Math" panose="02040503050406030204" pitchFamily="18" charset="0"/>
                            </a:rPr>
                          </m:ctrlPr>
                        </m:fPr>
                        <m:num>
                          <m:r>
                            <m:rPr>
                              <m:nor/>
                            </m:rPr>
                            <a:rPr lang="en-US" altLang="zh-CN" sz="3200" b="1" i="0" smtClean="0">
                              <a:solidFill>
                                <a:schemeClr val="tx1"/>
                              </a:solidFill>
                              <a:latin typeface="+mj-lt"/>
                              <a:ea typeface="Cambria Math" panose="02040503050406030204" pitchFamily="18" charset="0"/>
                            </a:rPr>
                            <m:t>4</m:t>
                          </m:r>
                        </m:num>
                        <m:den>
                          <m:r>
                            <m:rPr>
                              <m:nor/>
                            </m:rPr>
                            <a:rPr lang="en-US" altLang="zh-CN" sz="3200" b="1" i="1" smtClean="0">
                              <a:solidFill>
                                <a:schemeClr val="tx1"/>
                              </a:solidFill>
                              <a:latin typeface="+mj-lt"/>
                              <a:ea typeface="Cambria Math" panose="02040503050406030204" pitchFamily="18" charset="0"/>
                            </a:rPr>
                            <m:t>b</m:t>
                          </m:r>
                        </m:den>
                      </m:f>
                      <m:r>
                        <a:rPr lang="en-US" altLang="zh-CN" sz="3200" b="1" i="1" smtClean="0">
                          <a:solidFill>
                            <a:schemeClr val="tx1"/>
                          </a:solidFill>
                          <a:latin typeface="Cambria Math" panose="02040503050406030204" pitchFamily="18" charset="0"/>
                          <a:ea typeface="Cambria Math" panose="02040503050406030204" pitchFamily="18" charset="0"/>
                        </a:rPr>
                        <m:t>=</m:t>
                      </m:r>
                      <m:d>
                        <m:dPr>
                          <m:ctrlPr>
                            <a:rPr lang="en-US" altLang="zh-CN" sz="3200" b="1" i="1" smtClean="0">
                              <a:solidFill>
                                <a:schemeClr val="tx1"/>
                              </a:solidFill>
                              <a:latin typeface="Cambria Math" panose="02040503050406030204" pitchFamily="18" charset="0"/>
                              <a:ea typeface="Cambria Math" panose="02040503050406030204" pitchFamily="18" charset="0"/>
                            </a:rPr>
                          </m:ctrlPr>
                        </m:dPr>
                        <m:e>
                          <m:r>
                            <a:rPr lang="en-US" altLang="zh-CN" sz="3200" b="1" i="1" smtClean="0">
                              <a:solidFill>
                                <a:schemeClr val="tx1"/>
                              </a:solidFill>
                              <a:latin typeface="Cambria Math" panose="02040503050406030204" pitchFamily="18" charset="0"/>
                              <a:ea typeface="Cambria Math" panose="02040503050406030204" pitchFamily="18" charset="0"/>
                            </a:rPr>
                            <m:t>          </m:t>
                          </m:r>
                        </m:e>
                      </m:d>
                    </m:oMath>
                  </m:oMathPara>
                </a14:m>
                <a:endParaRPr lang="zh-CN" altLang="en-US" sz="3200" dirty="0">
                  <a:solidFill>
                    <a:schemeClr val="tx1"/>
                  </a:solidFill>
                </a:endParaRPr>
              </a:p>
            </p:txBody>
          </p:sp>
        </mc:Choice>
        <mc:Fallback xmlns="">
          <p:sp>
            <p:nvSpPr>
              <p:cNvPr id="17" name="文本框 16">
                <a:extLst>
                  <a:ext uri="{FF2B5EF4-FFF2-40B4-BE49-F238E27FC236}">
                    <a16:creationId xmlns:a16="http://schemas.microsoft.com/office/drawing/2014/main" id="{8F3EBEBD-31CA-F151-D809-0628A2DFAB33}"/>
                  </a:ext>
                </a:extLst>
              </p:cNvPr>
              <p:cNvSpPr txBox="1">
                <a:spLocks noRot="1" noChangeAspect="1" noMove="1" noResize="1" noEditPoints="1" noAdjustHandles="1" noChangeArrowheads="1" noChangeShapeType="1" noTextEdit="1"/>
              </p:cNvSpPr>
              <p:nvPr/>
            </p:nvSpPr>
            <p:spPr>
              <a:xfrm>
                <a:off x="6346071" y="1772435"/>
                <a:ext cx="3557685" cy="1059970"/>
              </a:xfrm>
              <a:prstGeom prst="rect">
                <a:avLst/>
              </a:prstGeom>
              <a:blipFill>
                <a:blip r:embed="rId3"/>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87985D5C-57DD-7AD4-B375-3AE40085FA16}"/>
                  </a:ext>
                </a:extLst>
              </p:cNvPr>
              <p:cNvSpPr txBox="1"/>
              <p:nvPr/>
            </p:nvSpPr>
            <p:spPr>
              <a:xfrm>
                <a:off x="1214234" y="3144035"/>
                <a:ext cx="3557685" cy="1014958"/>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1" smtClean="0">
                              <a:solidFill>
                                <a:schemeClr val="tx1"/>
                              </a:solidFill>
                              <a:latin typeface="+mj-lt"/>
                              <a:ea typeface="Cambria Math" panose="02040503050406030204" pitchFamily="18" charset="0"/>
                            </a:rPr>
                          </m:ctrlPr>
                        </m:fPr>
                        <m:num>
                          <m:r>
                            <m:rPr>
                              <m:nor/>
                            </m:rPr>
                            <a:rPr lang="en-US" altLang="zh-CN" sz="3200" b="1" i="1" smtClean="0">
                              <a:solidFill>
                                <a:schemeClr val="tx1"/>
                              </a:solidFill>
                              <a:latin typeface="+mj-lt"/>
                              <a:ea typeface="Cambria Math" panose="02040503050406030204" pitchFamily="18" charset="0"/>
                            </a:rPr>
                            <m:t>a</m:t>
                          </m:r>
                        </m:num>
                        <m:den>
                          <m:r>
                            <m:rPr>
                              <m:nor/>
                            </m:rPr>
                            <a:rPr lang="en-US" altLang="zh-CN" sz="3200" b="1" i="0" smtClean="0">
                              <a:solidFill>
                                <a:schemeClr val="tx1"/>
                              </a:solidFill>
                              <a:latin typeface="+mj-lt"/>
                              <a:ea typeface="Cambria Math" panose="02040503050406030204" pitchFamily="18" charset="0"/>
                            </a:rPr>
                            <m:t>6</m:t>
                          </m:r>
                        </m:den>
                      </m:f>
                      <m:r>
                        <m:rPr>
                          <m:nor/>
                        </m:rPr>
                        <a:rPr lang="en-US" altLang="zh-CN" sz="3200" i="0">
                          <a:latin typeface="+mj-lt"/>
                          <a:ea typeface="Cambria Math" panose="02040503050406030204" pitchFamily="18" charset="0"/>
                        </a:rPr>
                        <m:t>÷</m:t>
                      </m:r>
                      <m:f>
                        <m:fPr>
                          <m:ctrlPr>
                            <a:rPr lang="en-US" altLang="zh-CN" sz="3200" b="1" i="0" smtClean="0">
                              <a:solidFill>
                                <a:schemeClr val="tx1"/>
                              </a:solidFill>
                              <a:latin typeface="+mj-lt"/>
                              <a:ea typeface="Cambria Math" panose="02040503050406030204" pitchFamily="18" charset="0"/>
                            </a:rPr>
                          </m:ctrlPr>
                        </m:fPr>
                        <m:num>
                          <m:r>
                            <m:rPr>
                              <m:nor/>
                            </m:rPr>
                            <a:rPr lang="en-US" altLang="zh-CN" sz="3200" b="1" i="0" smtClean="0">
                              <a:solidFill>
                                <a:schemeClr val="tx1"/>
                              </a:solidFill>
                              <a:latin typeface="+mj-lt"/>
                              <a:ea typeface="Cambria Math" panose="02040503050406030204" pitchFamily="18" charset="0"/>
                            </a:rPr>
                            <m:t>5</m:t>
                          </m:r>
                        </m:num>
                        <m:den>
                          <m:r>
                            <m:rPr>
                              <m:nor/>
                            </m:rPr>
                            <a:rPr lang="en-US" altLang="zh-CN" sz="3200" b="1" i="1" smtClean="0">
                              <a:solidFill>
                                <a:schemeClr val="tx1"/>
                              </a:solidFill>
                              <a:latin typeface="+mj-lt"/>
                              <a:ea typeface="Cambria Math" panose="02040503050406030204" pitchFamily="18" charset="0"/>
                            </a:rPr>
                            <m:t>b</m:t>
                          </m:r>
                        </m:den>
                      </m:f>
                      <m:r>
                        <a:rPr lang="en-US" altLang="zh-CN" sz="3200" b="1" i="1" smtClean="0">
                          <a:solidFill>
                            <a:schemeClr val="tx1"/>
                          </a:solidFill>
                          <a:latin typeface="Cambria Math" panose="02040503050406030204" pitchFamily="18" charset="0"/>
                          <a:ea typeface="Cambria Math" panose="02040503050406030204" pitchFamily="18" charset="0"/>
                        </a:rPr>
                        <m:t>=</m:t>
                      </m:r>
                      <m:d>
                        <m:dPr>
                          <m:ctrlPr>
                            <a:rPr lang="en-US" altLang="zh-CN" sz="3200" b="1" i="1" smtClean="0">
                              <a:solidFill>
                                <a:schemeClr val="tx1"/>
                              </a:solidFill>
                              <a:latin typeface="Cambria Math" panose="02040503050406030204" pitchFamily="18" charset="0"/>
                              <a:ea typeface="Cambria Math" panose="02040503050406030204" pitchFamily="18" charset="0"/>
                            </a:rPr>
                          </m:ctrlPr>
                        </m:dPr>
                        <m:e>
                          <m:r>
                            <a:rPr lang="en-US" altLang="zh-CN" sz="3200" b="1" i="1" smtClean="0">
                              <a:solidFill>
                                <a:schemeClr val="tx1"/>
                              </a:solidFill>
                              <a:latin typeface="Cambria Math" panose="02040503050406030204" pitchFamily="18" charset="0"/>
                              <a:ea typeface="Cambria Math" panose="02040503050406030204" pitchFamily="18" charset="0"/>
                            </a:rPr>
                            <m:t>          </m:t>
                          </m:r>
                        </m:e>
                      </m:d>
                    </m:oMath>
                  </m:oMathPara>
                </a14:m>
                <a:endParaRPr lang="zh-CN" altLang="en-US" sz="3200" dirty="0">
                  <a:solidFill>
                    <a:schemeClr val="tx1"/>
                  </a:solidFill>
                </a:endParaRPr>
              </a:p>
            </p:txBody>
          </p:sp>
        </mc:Choice>
        <mc:Fallback xmlns="">
          <p:sp>
            <p:nvSpPr>
              <p:cNvPr id="23" name="文本框 22">
                <a:extLst>
                  <a:ext uri="{FF2B5EF4-FFF2-40B4-BE49-F238E27FC236}">
                    <a16:creationId xmlns:a16="http://schemas.microsoft.com/office/drawing/2014/main" id="{87985D5C-57DD-7AD4-B375-3AE40085FA16}"/>
                  </a:ext>
                </a:extLst>
              </p:cNvPr>
              <p:cNvSpPr txBox="1">
                <a:spLocks noRot="1" noChangeAspect="1" noMove="1" noResize="1" noEditPoints="1" noAdjustHandles="1" noChangeArrowheads="1" noChangeShapeType="1" noTextEdit="1"/>
              </p:cNvSpPr>
              <p:nvPr/>
            </p:nvSpPr>
            <p:spPr>
              <a:xfrm>
                <a:off x="1214234" y="3144035"/>
                <a:ext cx="3557685" cy="1014958"/>
              </a:xfrm>
              <a:prstGeom prst="rect">
                <a:avLst/>
              </a:prstGeom>
              <a:blipFill>
                <a:blip r:embed="rId4"/>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C3BEB8B7-593E-03A4-40BB-7C87A8CD0D7E}"/>
                  </a:ext>
                </a:extLst>
              </p:cNvPr>
              <p:cNvSpPr txBox="1"/>
              <p:nvPr/>
            </p:nvSpPr>
            <p:spPr>
              <a:xfrm>
                <a:off x="6346071" y="3144035"/>
                <a:ext cx="3557685" cy="1014958"/>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solidFill>
                                <a:schemeClr val="tx1"/>
                              </a:solidFill>
                              <a:latin typeface="+mj-lt"/>
                              <a:ea typeface="Cambria Math" panose="02040503050406030204" pitchFamily="18" charset="0"/>
                            </a:rPr>
                          </m:ctrlPr>
                        </m:fPr>
                        <m:num>
                          <m:r>
                            <m:rPr>
                              <m:nor/>
                            </m:rPr>
                            <a:rPr lang="en-US" altLang="zh-CN" sz="3200" b="1" i="0" smtClean="0">
                              <a:solidFill>
                                <a:schemeClr val="tx1"/>
                              </a:solidFill>
                              <a:latin typeface="+mj-lt"/>
                              <a:ea typeface="Cambria Math" panose="02040503050406030204" pitchFamily="18" charset="0"/>
                            </a:rPr>
                            <m:t>7</m:t>
                          </m:r>
                        </m:num>
                        <m:den>
                          <m:r>
                            <m:rPr>
                              <m:nor/>
                            </m:rPr>
                            <a:rPr lang="en-US" altLang="zh-CN" sz="3200" b="1" i="1" smtClean="0">
                              <a:solidFill>
                                <a:schemeClr val="tx1"/>
                              </a:solidFill>
                              <a:latin typeface="+mj-lt"/>
                              <a:ea typeface="Cambria Math" panose="02040503050406030204" pitchFamily="18" charset="0"/>
                            </a:rPr>
                            <m:t>a</m:t>
                          </m:r>
                        </m:den>
                      </m:f>
                      <m:r>
                        <m:rPr>
                          <m:nor/>
                        </m:rPr>
                        <a:rPr lang="en-US" altLang="zh-CN" sz="3200" i="0">
                          <a:latin typeface="+mj-lt"/>
                          <a:ea typeface="Cambria Math" panose="02040503050406030204" pitchFamily="18" charset="0"/>
                        </a:rPr>
                        <m:t>÷</m:t>
                      </m:r>
                      <m:f>
                        <m:fPr>
                          <m:ctrlPr>
                            <a:rPr lang="en-US" altLang="zh-CN" sz="3200" b="1" i="1" smtClean="0">
                              <a:solidFill>
                                <a:schemeClr val="tx1"/>
                              </a:solidFill>
                              <a:latin typeface="+mj-lt"/>
                              <a:ea typeface="Cambria Math" panose="02040503050406030204" pitchFamily="18" charset="0"/>
                            </a:rPr>
                          </m:ctrlPr>
                        </m:fPr>
                        <m:num>
                          <m:r>
                            <m:rPr>
                              <m:nor/>
                            </m:rPr>
                            <a:rPr lang="en-US" altLang="zh-CN" sz="3200" b="1" i="1" smtClean="0">
                              <a:solidFill>
                                <a:schemeClr val="tx1"/>
                              </a:solidFill>
                              <a:latin typeface="+mj-lt"/>
                              <a:ea typeface="Cambria Math" panose="02040503050406030204" pitchFamily="18" charset="0"/>
                            </a:rPr>
                            <m:t>b</m:t>
                          </m:r>
                        </m:num>
                        <m:den>
                          <m:r>
                            <m:rPr>
                              <m:nor/>
                            </m:rPr>
                            <a:rPr lang="en-US" altLang="zh-CN" sz="3200" b="1" i="0" smtClean="0">
                              <a:solidFill>
                                <a:schemeClr val="tx1"/>
                              </a:solidFill>
                              <a:latin typeface="+mj-lt"/>
                              <a:ea typeface="Cambria Math" panose="02040503050406030204" pitchFamily="18" charset="0"/>
                            </a:rPr>
                            <m:t>6</m:t>
                          </m:r>
                        </m:den>
                      </m:f>
                      <m:r>
                        <a:rPr lang="en-US" altLang="zh-CN" sz="3200" b="1" i="1" smtClean="0">
                          <a:solidFill>
                            <a:schemeClr val="tx1"/>
                          </a:solidFill>
                          <a:latin typeface="Cambria Math" panose="02040503050406030204" pitchFamily="18" charset="0"/>
                          <a:ea typeface="Cambria Math" panose="02040503050406030204" pitchFamily="18" charset="0"/>
                        </a:rPr>
                        <m:t>=</m:t>
                      </m:r>
                      <m:d>
                        <m:dPr>
                          <m:ctrlPr>
                            <a:rPr lang="en-US" altLang="zh-CN" sz="3200" b="1" i="1" smtClean="0">
                              <a:solidFill>
                                <a:schemeClr val="tx1"/>
                              </a:solidFill>
                              <a:latin typeface="Cambria Math" panose="02040503050406030204" pitchFamily="18" charset="0"/>
                              <a:ea typeface="Cambria Math" panose="02040503050406030204" pitchFamily="18" charset="0"/>
                            </a:rPr>
                          </m:ctrlPr>
                        </m:dPr>
                        <m:e>
                          <m:r>
                            <a:rPr lang="en-US" altLang="zh-CN" sz="3200" b="1" i="1" smtClean="0">
                              <a:solidFill>
                                <a:schemeClr val="tx1"/>
                              </a:solidFill>
                              <a:latin typeface="Cambria Math" panose="02040503050406030204" pitchFamily="18" charset="0"/>
                              <a:ea typeface="Cambria Math" panose="02040503050406030204" pitchFamily="18" charset="0"/>
                            </a:rPr>
                            <m:t>          </m:t>
                          </m:r>
                        </m:e>
                      </m:d>
                    </m:oMath>
                  </m:oMathPara>
                </a14:m>
                <a:endParaRPr lang="zh-CN" altLang="en-US" sz="3200" dirty="0">
                  <a:solidFill>
                    <a:schemeClr val="tx1"/>
                  </a:solidFill>
                </a:endParaRPr>
              </a:p>
            </p:txBody>
          </p:sp>
        </mc:Choice>
        <mc:Fallback xmlns="">
          <p:sp>
            <p:nvSpPr>
              <p:cNvPr id="24" name="文本框 23">
                <a:extLst>
                  <a:ext uri="{FF2B5EF4-FFF2-40B4-BE49-F238E27FC236}">
                    <a16:creationId xmlns:a16="http://schemas.microsoft.com/office/drawing/2014/main" id="{C3BEB8B7-593E-03A4-40BB-7C87A8CD0D7E}"/>
                  </a:ext>
                </a:extLst>
              </p:cNvPr>
              <p:cNvSpPr txBox="1">
                <a:spLocks noRot="1" noChangeAspect="1" noMove="1" noResize="1" noEditPoints="1" noAdjustHandles="1" noChangeArrowheads="1" noChangeShapeType="1" noTextEdit="1"/>
              </p:cNvSpPr>
              <p:nvPr/>
            </p:nvSpPr>
            <p:spPr>
              <a:xfrm>
                <a:off x="6346071" y="3144035"/>
                <a:ext cx="3557685" cy="1014958"/>
              </a:xfrm>
              <a:prstGeom prst="rect">
                <a:avLst/>
              </a:prstGeom>
              <a:blipFill>
                <a:blip r:embed="rId5"/>
                <a:stretch>
                  <a:fillRect/>
                </a:stretch>
              </a:blipFill>
              <a:ln w="9525">
                <a:noFill/>
              </a:ln>
            </p:spPr>
            <p:txBody>
              <a:bodyPr/>
              <a:lstStyle/>
              <a:p>
                <a:r>
                  <a:rPr lang="zh-CN" altLang="en-US">
                    <a:noFill/>
                  </a:rPr>
                  <a:t> </a:t>
                </a:r>
              </a:p>
            </p:txBody>
          </p:sp>
        </mc:Fallback>
      </mc:AlternateContent>
      <p:sp>
        <p:nvSpPr>
          <p:cNvPr id="27" name="椭圆 26">
            <a:extLst>
              <a:ext uri="{FF2B5EF4-FFF2-40B4-BE49-F238E27FC236}">
                <a16:creationId xmlns:a16="http://schemas.microsoft.com/office/drawing/2014/main" id="{56577098-290F-E9A1-CEB1-E9DE1AEE3AE4}"/>
              </a:ext>
            </a:extLst>
          </p:cNvPr>
          <p:cNvSpPr/>
          <p:nvPr/>
        </p:nvSpPr>
        <p:spPr>
          <a:xfrm>
            <a:off x="3974841" y="785726"/>
            <a:ext cx="974060" cy="663643"/>
          </a:xfrm>
          <a:prstGeom prst="ellipse">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4EE38017-E6BB-89DD-B3F4-B8B54D622583}"/>
              </a:ext>
            </a:extLst>
          </p:cNvPr>
          <p:cNvSpPr txBox="1"/>
          <p:nvPr/>
        </p:nvSpPr>
        <p:spPr>
          <a:xfrm>
            <a:off x="4522723" y="1440618"/>
            <a:ext cx="1573277" cy="584775"/>
          </a:xfrm>
          <a:prstGeom prst="rect">
            <a:avLst/>
          </a:prstGeom>
          <a:noFill/>
          <a:ln w="9525">
            <a:noFill/>
          </a:ln>
        </p:spPr>
        <p:txBody>
          <a:bodyPr wrap="square">
            <a:spAutoFit/>
          </a:bodyPr>
          <a:lstStyle>
            <a:defPPr>
              <a:defRPr lang="zh-CN"/>
            </a:defPPr>
            <a:lvl1pPr>
              <a:spcBef>
                <a:spcPts val="0"/>
              </a:spcBef>
              <a:defRPr sz="3200" b="1">
                <a:solidFill>
                  <a:srgbClr val="FF0000"/>
                </a:solidFill>
                <a:latin typeface="+mn-lt"/>
                <a:ea typeface="+mj-ea"/>
              </a:defRPr>
            </a:lvl1pPr>
          </a:lstStyle>
          <a:p>
            <a:r>
              <a:rPr lang="en-US" altLang="zh-CN" i="1" dirty="0">
                <a:solidFill>
                  <a:srgbClr val="FF00FF"/>
                </a:solidFill>
              </a:rPr>
              <a:t>ab</a:t>
            </a:r>
            <a:r>
              <a:rPr lang="en-US" altLang="zh-CN" dirty="0">
                <a:solidFill>
                  <a:srgbClr val="FF00FF"/>
                </a:solidFill>
              </a:rPr>
              <a:t> = 1</a:t>
            </a:r>
            <a:endParaRPr lang="zh-CN" altLang="en-US" dirty="0">
              <a:solidFill>
                <a:srgbClr val="FF00FF"/>
              </a:solidFill>
            </a:endParaRPr>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A18DBD66-8CDF-6B4C-CE53-0B3C01CD1938}"/>
                  </a:ext>
                </a:extLst>
              </p:cNvPr>
              <p:cNvSpPr txBox="1"/>
              <p:nvPr/>
            </p:nvSpPr>
            <p:spPr>
              <a:xfrm>
                <a:off x="2841463" y="1801289"/>
                <a:ext cx="894184" cy="957250"/>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rgbClr val="FF0000"/>
                              </a:solidFill>
                              <a:latin typeface="+mj-lt"/>
                              <a:ea typeface="Cambria Math" panose="02040503050406030204" pitchFamily="18" charset="0"/>
                            </a:rPr>
                          </m:ctrlPr>
                        </m:fPr>
                        <m:num>
                          <m:r>
                            <m:rPr>
                              <m:nor/>
                            </m:rPr>
                            <a:rPr lang="en-US" altLang="zh-CN" sz="3000" b="1" i="0" smtClean="0">
                              <a:solidFill>
                                <a:srgbClr val="FF0000"/>
                              </a:solidFill>
                              <a:latin typeface="+mj-lt"/>
                              <a:ea typeface="Cambria Math" panose="02040503050406030204" pitchFamily="18" charset="0"/>
                            </a:rPr>
                            <m:t>1</m:t>
                          </m:r>
                        </m:num>
                        <m:den>
                          <m:r>
                            <m:rPr>
                              <m:nor/>
                            </m:rPr>
                            <a:rPr lang="en-US" altLang="zh-CN" sz="3000" b="1" i="0" smtClean="0">
                              <a:solidFill>
                                <a:srgbClr val="FF0000"/>
                              </a:solidFill>
                              <a:latin typeface="+mj-lt"/>
                              <a:ea typeface="Cambria Math" panose="02040503050406030204" pitchFamily="18" charset="0"/>
                            </a:rPr>
                            <m:t>72</m:t>
                          </m:r>
                        </m:den>
                      </m:f>
                    </m:oMath>
                  </m:oMathPara>
                </a14:m>
                <a:endParaRPr lang="zh-CN" altLang="en-US" sz="3000" dirty="0">
                  <a:solidFill>
                    <a:srgbClr val="FF0000"/>
                  </a:solidFill>
                  <a:latin typeface="+mj-lt"/>
                </a:endParaRPr>
              </a:p>
            </p:txBody>
          </p:sp>
        </mc:Choice>
        <mc:Fallback xmlns="">
          <p:sp>
            <p:nvSpPr>
              <p:cNvPr id="29" name="文本框 28">
                <a:extLst>
                  <a:ext uri="{FF2B5EF4-FFF2-40B4-BE49-F238E27FC236}">
                    <a16:creationId xmlns:a16="http://schemas.microsoft.com/office/drawing/2014/main" id="{A18DBD66-8CDF-6B4C-CE53-0B3C01CD1938}"/>
                  </a:ext>
                </a:extLst>
              </p:cNvPr>
              <p:cNvSpPr txBox="1">
                <a:spLocks noRot="1" noChangeAspect="1" noMove="1" noResize="1" noEditPoints="1" noAdjustHandles="1" noChangeArrowheads="1" noChangeShapeType="1" noTextEdit="1"/>
              </p:cNvSpPr>
              <p:nvPr/>
            </p:nvSpPr>
            <p:spPr>
              <a:xfrm>
                <a:off x="2841463" y="1801289"/>
                <a:ext cx="894184" cy="957250"/>
              </a:xfrm>
              <a:prstGeom prst="rect">
                <a:avLst/>
              </a:prstGeom>
              <a:blipFill>
                <a:blip r:embed="rId6"/>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E948D28C-B716-EE3A-4479-86FF40BE12FD}"/>
                  </a:ext>
                </a:extLst>
              </p:cNvPr>
              <p:cNvSpPr txBox="1"/>
              <p:nvPr/>
            </p:nvSpPr>
            <p:spPr>
              <a:xfrm>
                <a:off x="7970150" y="2032800"/>
                <a:ext cx="894184" cy="553998"/>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m:rPr>
                          <m:nor/>
                        </m:rPr>
                        <a:rPr lang="en-US" altLang="zh-CN" sz="3000" b="1" i="0" smtClean="0">
                          <a:solidFill>
                            <a:srgbClr val="FF0000"/>
                          </a:solidFill>
                          <a:latin typeface="+mj-lt"/>
                          <a:ea typeface="Cambria Math" panose="02040503050406030204" pitchFamily="18" charset="0"/>
                        </a:rPr>
                        <m:t>20</m:t>
                      </m:r>
                    </m:oMath>
                  </m:oMathPara>
                </a14:m>
                <a:endParaRPr lang="zh-CN" altLang="en-US" sz="3000" dirty="0">
                  <a:solidFill>
                    <a:srgbClr val="FF0000"/>
                  </a:solidFill>
                  <a:latin typeface="+mj-lt"/>
                </a:endParaRPr>
              </a:p>
            </p:txBody>
          </p:sp>
        </mc:Choice>
        <mc:Fallback xmlns="">
          <p:sp>
            <p:nvSpPr>
              <p:cNvPr id="30" name="文本框 29">
                <a:extLst>
                  <a:ext uri="{FF2B5EF4-FFF2-40B4-BE49-F238E27FC236}">
                    <a16:creationId xmlns:a16="http://schemas.microsoft.com/office/drawing/2014/main" id="{E948D28C-B716-EE3A-4479-86FF40BE12FD}"/>
                  </a:ext>
                </a:extLst>
              </p:cNvPr>
              <p:cNvSpPr txBox="1">
                <a:spLocks noRot="1" noChangeAspect="1" noMove="1" noResize="1" noEditPoints="1" noAdjustHandles="1" noChangeArrowheads="1" noChangeShapeType="1" noTextEdit="1"/>
              </p:cNvSpPr>
              <p:nvPr/>
            </p:nvSpPr>
            <p:spPr>
              <a:xfrm>
                <a:off x="7970150" y="2032800"/>
                <a:ext cx="894184" cy="553998"/>
              </a:xfrm>
              <a:prstGeom prst="rect">
                <a:avLst/>
              </a:prstGeom>
              <a:blipFill>
                <a:blip r:embed="rId7"/>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1562A23F-F19D-0BE3-8A11-73EF0A766E26}"/>
                  </a:ext>
                </a:extLst>
              </p:cNvPr>
              <p:cNvSpPr txBox="1"/>
              <p:nvPr/>
            </p:nvSpPr>
            <p:spPr>
              <a:xfrm>
                <a:off x="1214234" y="4283073"/>
                <a:ext cx="1426329" cy="1014958"/>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1" smtClean="0">
                              <a:solidFill>
                                <a:srgbClr val="FF0000"/>
                              </a:solidFill>
                              <a:latin typeface="+mj-lt"/>
                              <a:ea typeface="Cambria Math" panose="02040503050406030204" pitchFamily="18" charset="0"/>
                            </a:rPr>
                          </m:ctrlPr>
                        </m:fPr>
                        <m:num>
                          <m:r>
                            <m:rPr>
                              <m:nor/>
                            </m:rPr>
                            <a:rPr lang="en-US" altLang="zh-CN" sz="3200" b="1" i="1" smtClean="0">
                              <a:solidFill>
                                <a:srgbClr val="FF0000"/>
                              </a:solidFill>
                              <a:latin typeface="+mj-lt"/>
                              <a:ea typeface="Cambria Math" panose="02040503050406030204" pitchFamily="18" charset="0"/>
                            </a:rPr>
                            <m:t>a</m:t>
                          </m:r>
                        </m:num>
                        <m:den>
                          <m:r>
                            <m:rPr>
                              <m:nor/>
                            </m:rPr>
                            <a:rPr lang="en-US" altLang="zh-CN" sz="3200" b="1" i="0" smtClean="0">
                              <a:solidFill>
                                <a:srgbClr val="FF0000"/>
                              </a:solidFill>
                              <a:latin typeface="+mj-lt"/>
                              <a:ea typeface="Cambria Math" panose="02040503050406030204" pitchFamily="18" charset="0"/>
                            </a:rPr>
                            <m:t>6</m:t>
                          </m:r>
                        </m:den>
                      </m:f>
                      <m:r>
                        <m:rPr>
                          <m:nor/>
                        </m:rPr>
                        <a:rPr lang="en-US" altLang="zh-CN" sz="3200" i="0" smtClean="0">
                          <a:solidFill>
                            <a:srgbClr val="FF0000"/>
                          </a:solidFill>
                          <a:latin typeface="+mj-lt"/>
                          <a:ea typeface="Cambria Math" panose="02040503050406030204" pitchFamily="18" charset="0"/>
                        </a:rPr>
                        <m:t>×</m:t>
                      </m:r>
                      <m:f>
                        <m:fPr>
                          <m:ctrlPr>
                            <a:rPr lang="en-US" altLang="zh-CN" sz="3200" b="1" i="1" smtClean="0">
                              <a:solidFill>
                                <a:srgbClr val="FF0000"/>
                              </a:solidFill>
                              <a:latin typeface="+mj-lt"/>
                              <a:ea typeface="Cambria Math" panose="02040503050406030204" pitchFamily="18" charset="0"/>
                            </a:rPr>
                          </m:ctrlPr>
                        </m:fPr>
                        <m:num>
                          <m:r>
                            <m:rPr>
                              <m:nor/>
                            </m:rPr>
                            <a:rPr lang="en-US" altLang="zh-CN" sz="3200" b="1" i="1" smtClean="0">
                              <a:solidFill>
                                <a:srgbClr val="FF0000"/>
                              </a:solidFill>
                              <a:latin typeface="+mj-lt"/>
                              <a:ea typeface="Cambria Math" panose="02040503050406030204" pitchFamily="18" charset="0"/>
                            </a:rPr>
                            <m:t>b</m:t>
                          </m:r>
                        </m:num>
                        <m:den>
                          <m:r>
                            <m:rPr>
                              <m:nor/>
                            </m:rPr>
                            <a:rPr lang="en-US" altLang="zh-CN" sz="3200" b="1" i="0" smtClean="0">
                              <a:solidFill>
                                <a:srgbClr val="FF0000"/>
                              </a:solidFill>
                              <a:latin typeface="+mj-lt"/>
                              <a:ea typeface="Cambria Math" panose="02040503050406030204" pitchFamily="18" charset="0"/>
                            </a:rPr>
                            <m:t>5</m:t>
                          </m:r>
                        </m:den>
                      </m:f>
                    </m:oMath>
                  </m:oMathPara>
                </a14:m>
                <a:endParaRPr lang="zh-CN" altLang="en-US" sz="3200" dirty="0">
                  <a:solidFill>
                    <a:srgbClr val="FF0000"/>
                  </a:solidFill>
                  <a:latin typeface="+mj-lt"/>
                </a:endParaRPr>
              </a:p>
            </p:txBody>
          </p:sp>
        </mc:Choice>
        <mc:Fallback xmlns="">
          <p:sp>
            <p:nvSpPr>
              <p:cNvPr id="32" name="文本框 31">
                <a:extLst>
                  <a:ext uri="{FF2B5EF4-FFF2-40B4-BE49-F238E27FC236}">
                    <a16:creationId xmlns:a16="http://schemas.microsoft.com/office/drawing/2014/main" id="{1562A23F-F19D-0BE3-8A11-73EF0A766E26}"/>
                  </a:ext>
                </a:extLst>
              </p:cNvPr>
              <p:cNvSpPr txBox="1">
                <a:spLocks noRot="1" noChangeAspect="1" noMove="1" noResize="1" noEditPoints="1" noAdjustHandles="1" noChangeArrowheads="1" noChangeShapeType="1" noTextEdit="1"/>
              </p:cNvSpPr>
              <p:nvPr/>
            </p:nvSpPr>
            <p:spPr>
              <a:xfrm>
                <a:off x="1214234" y="4283073"/>
                <a:ext cx="1426329" cy="1014958"/>
              </a:xfrm>
              <a:prstGeom prst="rect">
                <a:avLst/>
              </a:prstGeom>
              <a:blipFill>
                <a:blip r:embed="rId8"/>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5B922BE6-02A4-4E86-AB82-F54CD6F06BEF}"/>
                  </a:ext>
                </a:extLst>
              </p:cNvPr>
              <p:cNvSpPr txBox="1"/>
              <p:nvPr/>
            </p:nvSpPr>
            <p:spPr>
              <a:xfrm>
                <a:off x="2841463" y="3237210"/>
                <a:ext cx="894184" cy="957250"/>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rgbClr val="FF0000"/>
                              </a:solidFill>
                              <a:latin typeface="+mj-lt"/>
                              <a:ea typeface="Cambria Math" panose="02040503050406030204" pitchFamily="18" charset="0"/>
                            </a:rPr>
                          </m:ctrlPr>
                        </m:fPr>
                        <m:num>
                          <m:r>
                            <m:rPr>
                              <m:nor/>
                            </m:rPr>
                            <a:rPr lang="en-US" altLang="zh-CN" sz="3000" b="1" i="0" smtClean="0">
                              <a:solidFill>
                                <a:srgbClr val="FF0000"/>
                              </a:solidFill>
                              <a:latin typeface="+mj-lt"/>
                              <a:ea typeface="Cambria Math" panose="02040503050406030204" pitchFamily="18" charset="0"/>
                            </a:rPr>
                            <m:t>1</m:t>
                          </m:r>
                        </m:num>
                        <m:den>
                          <m:r>
                            <m:rPr>
                              <m:nor/>
                            </m:rPr>
                            <a:rPr lang="en-US" altLang="zh-CN" sz="3000" b="1" i="0" smtClean="0">
                              <a:solidFill>
                                <a:srgbClr val="FF0000"/>
                              </a:solidFill>
                              <a:latin typeface="+mj-lt"/>
                              <a:ea typeface="Cambria Math" panose="02040503050406030204" pitchFamily="18" charset="0"/>
                            </a:rPr>
                            <m:t>30</m:t>
                          </m:r>
                        </m:den>
                      </m:f>
                    </m:oMath>
                  </m:oMathPara>
                </a14:m>
                <a:endParaRPr lang="zh-CN" altLang="en-US" sz="3000" dirty="0">
                  <a:solidFill>
                    <a:srgbClr val="FF0000"/>
                  </a:solidFill>
                  <a:latin typeface="+mj-lt"/>
                </a:endParaRPr>
              </a:p>
            </p:txBody>
          </p:sp>
        </mc:Choice>
        <mc:Fallback xmlns="">
          <p:sp>
            <p:nvSpPr>
              <p:cNvPr id="33" name="文本框 32">
                <a:extLst>
                  <a:ext uri="{FF2B5EF4-FFF2-40B4-BE49-F238E27FC236}">
                    <a16:creationId xmlns:a16="http://schemas.microsoft.com/office/drawing/2014/main" id="{5B922BE6-02A4-4E86-AB82-F54CD6F06BEF}"/>
                  </a:ext>
                </a:extLst>
              </p:cNvPr>
              <p:cNvSpPr txBox="1">
                <a:spLocks noRot="1" noChangeAspect="1" noMove="1" noResize="1" noEditPoints="1" noAdjustHandles="1" noChangeArrowheads="1" noChangeShapeType="1" noTextEdit="1"/>
              </p:cNvSpPr>
              <p:nvPr/>
            </p:nvSpPr>
            <p:spPr>
              <a:xfrm>
                <a:off x="2841463" y="3237210"/>
                <a:ext cx="894184" cy="957250"/>
              </a:xfrm>
              <a:prstGeom prst="rect">
                <a:avLst/>
              </a:prstGeom>
              <a:blipFill>
                <a:blip r:embed="rId9"/>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C1F7525D-E83D-7009-E9B9-2FCE70C15C31}"/>
                  </a:ext>
                </a:extLst>
              </p:cNvPr>
              <p:cNvSpPr txBox="1"/>
              <p:nvPr/>
            </p:nvSpPr>
            <p:spPr>
              <a:xfrm>
                <a:off x="6374063" y="4311066"/>
                <a:ext cx="1426329"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7</m:t>
                          </m:r>
                        </m:num>
                        <m:den>
                          <m:r>
                            <m:rPr>
                              <m:nor/>
                            </m:rPr>
                            <a:rPr lang="en-US" altLang="zh-CN" sz="3200" b="1" i="1" smtClean="0">
                              <a:solidFill>
                                <a:srgbClr val="FF0000"/>
                              </a:solidFill>
                              <a:latin typeface="+mj-lt"/>
                              <a:ea typeface="Cambria Math" panose="02040503050406030204" pitchFamily="18" charset="0"/>
                            </a:rPr>
                            <m:t>a</m:t>
                          </m:r>
                        </m:den>
                      </m:f>
                      <m:r>
                        <m:rPr>
                          <m:nor/>
                        </m:rPr>
                        <a:rPr lang="en-US" altLang="zh-CN" sz="3200"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6</m:t>
                          </m:r>
                        </m:num>
                        <m:den>
                          <m:r>
                            <m:rPr>
                              <m:nor/>
                            </m:rPr>
                            <a:rPr lang="en-US" altLang="zh-CN" sz="3200" b="1" i="1" smtClean="0">
                              <a:solidFill>
                                <a:srgbClr val="FF0000"/>
                              </a:solidFill>
                              <a:latin typeface="+mj-lt"/>
                              <a:ea typeface="Cambria Math" panose="02040503050406030204" pitchFamily="18" charset="0"/>
                            </a:rPr>
                            <m:t>b</m:t>
                          </m:r>
                        </m:den>
                      </m:f>
                    </m:oMath>
                  </m:oMathPara>
                </a14:m>
                <a:endParaRPr lang="zh-CN" altLang="en-US" sz="3200" dirty="0">
                  <a:solidFill>
                    <a:srgbClr val="FF0000"/>
                  </a:solidFill>
                  <a:latin typeface="+mj-lt"/>
                </a:endParaRPr>
              </a:p>
            </p:txBody>
          </p:sp>
        </mc:Choice>
        <mc:Fallback xmlns="">
          <p:sp>
            <p:nvSpPr>
              <p:cNvPr id="34" name="文本框 33">
                <a:extLst>
                  <a:ext uri="{FF2B5EF4-FFF2-40B4-BE49-F238E27FC236}">
                    <a16:creationId xmlns:a16="http://schemas.microsoft.com/office/drawing/2014/main" id="{C1F7525D-E83D-7009-E9B9-2FCE70C15C31}"/>
                  </a:ext>
                </a:extLst>
              </p:cNvPr>
              <p:cNvSpPr txBox="1">
                <a:spLocks noRot="1" noChangeAspect="1" noMove="1" noResize="1" noEditPoints="1" noAdjustHandles="1" noChangeArrowheads="1" noChangeShapeType="1" noTextEdit="1"/>
              </p:cNvSpPr>
              <p:nvPr/>
            </p:nvSpPr>
            <p:spPr>
              <a:xfrm>
                <a:off x="6374063" y="4311066"/>
                <a:ext cx="1426329" cy="1017523"/>
              </a:xfrm>
              <a:prstGeom prst="rect">
                <a:avLst/>
              </a:prstGeom>
              <a:blipFill>
                <a:blip r:embed="rId10"/>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D79DFB8C-8C3E-5D2A-D3C4-E63BCE964345}"/>
                  </a:ext>
                </a:extLst>
              </p:cNvPr>
              <p:cNvSpPr txBox="1"/>
              <p:nvPr/>
            </p:nvSpPr>
            <p:spPr>
              <a:xfrm>
                <a:off x="7970150" y="3404033"/>
                <a:ext cx="894184" cy="553998"/>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m:rPr>
                          <m:nor/>
                        </m:rPr>
                        <a:rPr lang="en-US" altLang="zh-CN" sz="3000" b="1" i="0" smtClean="0">
                          <a:solidFill>
                            <a:srgbClr val="FF0000"/>
                          </a:solidFill>
                          <a:latin typeface="+mj-lt"/>
                          <a:ea typeface="Cambria Math" panose="02040503050406030204" pitchFamily="18" charset="0"/>
                        </a:rPr>
                        <m:t>42</m:t>
                      </m:r>
                    </m:oMath>
                  </m:oMathPara>
                </a14:m>
                <a:endParaRPr lang="zh-CN" altLang="en-US" sz="3000" dirty="0">
                  <a:solidFill>
                    <a:srgbClr val="FF0000"/>
                  </a:solidFill>
                  <a:latin typeface="+mj-lt"/>
                </a:endParaRPr>
              </a:p>
            </p:txBody>
          </p:sp>
        </mc:Choice>
        <mc:Fallback xmlns="">
          <p:sp>
            <p:nvSpPr>
              <p:cNvPr id="35" name="文本框 34">
                <a:extLst>
                  <a:ext uri="{FF2B5EF4-FFF2-40B4-BE49-F238E27FC236}">
                    <a16:creationId xmlns:a16="http://schemas.microsoft.com/office/drawing/2014/main" id="{D79DFB8C-8C3E-5D2A-D3C4-E63BCE964345}"/>
                  </a:ext>
                </a:extLst>
              </p:cNvPr>
              <p:cNvSpPr txBox="1">
                <a:spLocks noRot="1" noChangeAspect="1" noMove="1" noResize="1" noEditPoints="1" noAdjustHandles="1" noChangeArrowheads="1" noChangeShapeType="1" noTextEdit="1"/>
              </p:cNvSpPr>
              <p:nvPr/>
            </p:nvSpPr>
            <p:spPr>
              <a:xfrm>
                <a:off x="7970150" y="3404033"/>
                <a:ext cx="894184" cy="553998"/>
              </a:xfrm>
              <a:prstGeom prst="rect">
                <a:avLst/>
              </a:prstGeom>
              <a:blipFill>
                <a:blip r:embed="rId11"/>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5161353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down)">
                                      <p:cBhvr>
                                        <p:cTn id="38" dur="500"/>
                                        <p:tgtEl>
                                          <p:spTgt spid="3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FA22A3E-1C2A-1590-BEF6-576B2B474312}"/>
              </a:ext>
            </a:extLst>
          </p:cNvPr>
          <p:cNvSpPr txBox="1"/>
          <p:nvPr/>
        </p:nvSpPr>
        <p:spPr>
          <a:xfrm>
            <a:off x="197490" y="832381"/>
            <a:ext cx="11671045" cy="1828257"/>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en-US" altLang="zh-CN" sz="3000" dirty="0"/>
              <a:t>6. </a:t>
            </a:r>
            <a:r>
              <a:rPr lang="zh-CN" altLang="en-US" sz="3000" dirty="0"/>
              <a:t>某电影院放映厅有甲、乙两个出口。若单独开放甲出口，所有观众 </a:t>
            </a:r>
            <a:endParaRPr lang="en-US" altLang="zh-CN" sz="3000" dirty="0"/>
          </a:p>
          <a:p>
            <a:r>
              <a:rPr lang="en-US" altLang="zh-CN" sz="3000" dirty="0"/>
              <a:t>    </a:t>
            </a:r>
            <a:r>
              <a:rPr lang="zh-CN" altLang="en-US" sz="3000" dirty="0"/>
              <a:t>离场需要 </a:t>
            </a:r>
            <a:r>
              <a:rPr lang="en-US" altLang="zh-CN" sz="3000" dirty="0"/>
              <a:t>6 </a:t>
            </a:r>
            <a:r>
              <a:rPr lang="zh-CN" altLang="en-US" sz="3000" dirty="0"/>
              <a:t>分钟；单独开放乙出口，所有观众离场需要 </a:t>
            </a:r>
            <a:r>
              <a:rPr lang="en-US" altLang="zh-CN" sz="3000" dirty="0"/>
              <a:t>4 </a:t>
            </a:r>
            <a:r>
              <a:rPr lang="zh-CN" altLang="en-US" sz="3000" dirty="0"/>
              <a:t>分钟。</a:t>
            </a:r>
            <a:endParaRPr lang="en-US" altLang="zh-CN" sz="3000" dirty="0"/>
          </a:p>
          <a:p>
            <a:r>
              <a:rPr lang="en-US" altLang="zh-CN" sz="3000" dirty="0"/>
              <a:t>    </a:t>
            </a:r>
            <a:r>
              <a:rPr lang="zh-CN" altLang="en-US" sz="3000" dirty="0"/>
              <a:t>如果两个出口同时开放，所有观众离场需要多长时间？</a:t>
            </a:r>
          </a:p>
        </p:txBody>
      </p:sp>
      <p:sp>
        <p:nvSpPr>
          <p:cNvPr id="7" name="文本框 6">
            <a:extLst>
              <a:ext uri="{FF2B5EF4-FFF2-40B4-BE49-F238E27FC236}">
                <a16:creationId xmlns:a16="http://schemas.microsoft.com/office/drawing/2014/main" id="{5E068367-94F0-4A8A-A085-26D91BC522DE}"/>
              </a:ext>
            </a:extLst>
          </p:cNvPr>
          <p:cNvSpPr txBox="1"/>
          <p:nvPr/>
        </p:nvSpPr>
        <p:spPr>
          <a:xfrm>
            <a:off x="505404" y="390664"/>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a:t>
            </a:r>
            <a:r>
              <a:rPr lang="zh-CN" altLang="en-US" sz="1867" b="1">
                <a:solidFill>
                  <a:srgbClr val="0070C0"/>
                </a:solidFill>
                <a:latin typeface="新宋体" panose="02010609030101010101" pitchFamily="49" charset="-122"/>
                <a:ea typeface="新宋体" panose="02010609030101010101" pitchFamily="49" charset="-122"/>
              </a:rPr>
              <a:t>第</a:t>
            </a:r>
            <a:r>
              <a:rPr lang="en-US" altLang="zh-CN" sz="1867" b="1">
                <a:solidFill>
                  <a:srgbClr val="0070C0"/>
                </a:solidFill>
                <a:latin typeface="新宋体" panose="02010609030101010101" pitchFamily="49" charset="-122"/>
                <a:ea typeface="新宋体" panose="02010609030101010101" pitchFamily="49" charset="-122"/>
              </a:rPr>
              <a:t>42</a:t>
            </a:r>
            <a:r>
              <a:rPr lang="zh-CN" altLang="en-US" sz="1867" b="1">
                <a:solidFill>
                  <a:srgbClr val="0070C0"/>
                </a:solidFill>
                <a:latin typeface="新宋体" panose="02010609030101010101" pitchFamily="49" charset="-122"/>
                <a:ea typeface="新宋体" panose="02010609030101010101" pitchFamily="49" charset="-122"/>
              </a:rPr>
              <a:t>页 </a:t>
            </a:r>
            <a:r>
              <a:rPr lang="zh-CN" altLang="en-US" sz="1867" b="1" dirty="0">
                <a:solidFill>
                  <a:srgbClr val="0070C0"/>
                </a:solidFill>
                <a:latin typeface="新宋体" panose="02010609030101010101" pitchFamily="49" charset="-122"/>
                <a:ea typeface="新宋体" panose="02010609030101010101" pitchFamily="49" charset="-122"/>
              </a:rPr>
              <a:t>练习九 第</a:t>
            </a:r>
            <a:r>
              <a:rPr lang="en-US" altLang="zh-CN" sz="1867" b="1" dirty="0">
                <a:solidFill>
                  <a:srgbClr val="0070C0"/>
                </a:solidFill>
                <a:latin typeface="新宋体" panose="02010609030101010101" pitchFamily="49" charset="-122"/>
                <a:ea typeface="新宋体" panose="02010609030101010101" pitchFamily="49" charset="-122"/>
              </a:rPr>
              <a:t>6</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9" name="椭圆 8">
            <a:extLst>
              <a:ext uri="{FF2B5EF4-FFF2-40B4-BE49-F238E27FC236}">
                <a16:creationId xmlns:a16="http://schemas.microsoft.com/office/drawing/2014/main" id="{C8D1E2AC-6507-A19B-DA3A-339E165345EE}"/>
              </a:ext>
            </a:extLst>
          </p:cNvPr>
          <p:cNvSpPr/>
          <p:nvPr/>
        </p:nvSpPr>
        <p:spPr>
          <a:xfrm>
            <a:off x="2211356" y="1421508"/>
            <a:ext cx="1194319" cy="681134"/>
          </a:xfrm>
          <a:prstGeom prst="ellipse">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id="{49D35D0B-8161-9B18-F033-EC9D74317F1F}"/>
              </a:ext>
            </a:extLst>
          </p:cNvPr>
          <p:cNvSpPr/>
          <p:nvPr/>
        </p:nvSpPr>
        <p:spPr>
          <a:xfrm>
            <a:off x="2209250" y="1959428"/>
            <a:ext cx="95412" cy="900000"/>
          </a:xfrm>
          <a:custGeom>
            <a:avLst/>
            <a:gdLst>
              <a:gd name="csX0" fmla="*/ 95412 w 95412"/>
              <a:gd name="csY0" fmla="*/ 0 h 849085"/>
              <a:gd name="csX1" fmla="*/ 2106 w 95412"/>
              <a:gd name="csY1" fmla="*/ 354563 h 849085"/>
              <a:gd name="csX2" fmla="*/ 39428 w 95412"/>
              <a:gd name="csY2" fmla="*/ 849085 h 849085"/>
            </a:gdLst>
            <a:ahLst/>
            <a:cxnLst>
              <a:cxn ang="0">
                <a:pos x="csX0" y="csY0"/>
              </a:cxn>
              <a:cxn ang="0">
                <a:pos x="csX1" y="csY1"/>
              </a:cxn>
              <a:cxn ang="0">
                <a:pos x="csX2" y="csY2"/>
              </a:cxn>
            </a:cxnLst>
            <a:rect l="l" t="t" r="r" b="b"/>
            <a:pathLst>
              <a:path w="95412" h="849085">
                <a:moveTo>
                  <a:pt x="95412" y="0"/>
                </a:moveTo>
                <a:cubicBezTo>
                  <a:pt x="53424" y="106524"/>
                  <a:pt x="11437" y="213049"/>
                  <a:pt x="2106" y="354563"/>
                </a:cubicBezTo>
                <a:cubicBezTo>
                  <a:pt x="-7225" y="496077"/>
                  <a:pt x="16101" y="672581"/>
                  <a:pt x="39428" y="849085"/>
                </a:cubicBezTo>
              </a:path>
            </a:pathLst>
          </a:custGeom>
          <a:noFill/>
          <a:ln w="28575">
            <a:solidFill>
              <a:srgbClr val="FF00FF"/>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07D26E18-FA07-B52B-EB3D-02EA15D820DB}"/>
                  </a:ext>
                </a:extLst>
              </p:cNvPr>
              <p:cNvSpPr txBox="1"/>
              <p:nvPr/>
            </p:nvSpPr>
            <p:spPr>
              <a:xfrm>
                <a:off x="576163" y="2867580"/>
                <a:ext cx="4854253" cy="684483"/>
              </a:xfrm>
              <a:prstGeom prst="rect">
                <a:avLst/>
              </a:prstGeom>
              <a:noFill/>
            </p:spPr>
            <p:txBody>
              <a:bodyPr wrap="square">
                <a:spAutoFit/>
              </a:bodyPr>
              <a:lstStyle>
                <a:defPPr>
                  <a:defRPr lang="zh-CN"/>
                </a:defPPr>
                <a:lvl1pPr>
                  <a:defRPr sz="2600" b="1" strike="noStrike">
                    <a:solidFill>
                      <a:srgbClr val="FF00FF"/>
                    </a:solidFill>
                    <a:latin typeface="+mn-lt"/>
                  </a:defRPr>
                </a:lvl1pPr>
              </a:lstStyle>
              <a:p>
                <a:r>
                  <a:rPr lang="zh-CN" altLang="en-US" sz="2400" dirty="0"/>
                  <a:t>每分钟离场的观众人数占总数的 </a:t>
                </a:r>
                <a14:m>
                  <m:oMath xmlns:m="http://schemas.openxmlformats.org/officeDocument/2006/math">
                    <m:f>
                      <m:fPr>
                        <m:ctrlPr>
                          <a:rPr lang="en-US" altLang="zh-CN" sz="2400" b="1" i="0" smtClean="0">
                            <a:latin typeface="+mj-lt"/>
                          </a:rPr>
                        </m:ctrlPr>
                      </m:fPr>
                      <m:num>
                        <m:r>
                          <m:rPr>
                            <m:nor/>
                          </m:rPr>
                          <a:rPr lang="en-US" altLang="zh-CN" sz="2400" b="1" i="0" smtClean="0">
                            <a:latin typeface="+mj-lt"/>
                          </a:rPr>
                          <m:t>1</m:t>
                        </m:r>
                      </m:num>
                      <m:den>
                        <m:r>
                          <m:rPr>
                            <m:nor/>
                          </m:rPr>
                          <a:rPr lang="en-US" altLang="zh-CN" sz="2400" b="1" i="0" smtClean="0">
                            <a:latin typeface="+mj-lt"/>
                          </a:rPr>
                          <m:t>6</m:t>
                        </m:r>
                      </m:den>
                    </m:f>
                  </m:oMath>
                </a14:m>
                <a:endParaRPr lang="zh-CN" altLang="en-US" sz="2400" dirty="0">
                  <a:latin typeface="+mj-lt"/>
                </a:endParaRPr>
              </a:p>
            </p:txBody>
          </p:sp>
        </mc:Choice>
        <mc:Fallback xmlns="">
          <p:sp>
            <p:nvSpPr>
              <p:cNvPr id="12" name="文本框 11">
                <a:extLst>
                  <a:ext uri="{FF2B5EF4-FFF2-40B4-BE49-F238E27FC236}">
                    <a16:creationId xmlns:a16="http://schemas.microsoft.com/office/drawing/2014/main" id="{07D26E18-FA07-B52B-EB3D-02EA15D820DB}"/>
                  </a:ext>
                </a:extLst>
              </p:cNvPr>
              <p:cNvSpPr txBox="1">
                <a:spLocks noRot="1" noChangeAspect="1" noMove="1" noResize="1" noEditPoints="1" noAdjustHandles="1" noChangeArrowheads="1" noChangeShapeType="1" noTextEdit="1"/>
              </p:cNvSpPr>
              <p:nvPr/>
            </p:nvSpPr>
            <p:spPr>
              <a:xfrm>
                <a:off x="576163" y="2867580"/>
                <a:ext cx="4854253" cy="684483"/>
              </a:xfrm>
              <a:prstGeom prst="rect">
                <a:avLst/>
              </a:prstGeom>
              <a:blipFill>
                <a:blip r:embed="rId2"/>
                <a:stretch>
                  <a:fillRect l="-2010" b="-2655"/>
                </a:stretch>
              </a:blipFill>
            </p:spPr>
            <p:txBody>
              <a:bodyPr/>
              <a:lstStyle/>
              <a:p>
                <a:r>
                  <a:rPr lang="zh-CN" altLang="en-US">
                    <a:noFill/>
                  </a:rPr>
                  <a:t> </a:t>
                </a:r>
              </a:p>
            </p:txBody>
          </p:sp>
        </mc:Fallback>
      </mc:AlternateContent>
      <p:sp>
        <p:nvSpPr>
          <p:cNvPr id="13" name="椭圆 12">
            <a:extLst>
              <a:ext uri="{FF2B5EF4-FFF2-40B4-BE49-F238E27FC236}">
                <a16:creationId xmlns:a16="http://schemas.microsoft.com/office/drawing/2014/main" id="{F9FD021C-C9FD-B285-5739-043A51B5B64D}"/>
              </a:ext>
            </a:extLst>
          </p:cNvPr>
          <p:cNvSpPr/>
          <p:nvPr/>
        </p:nvSpPr>
        <p:spPr>
          <a:xfrm>
            <a:off x="9871788" y="1430839"/>
            <a:ext cx="1194319" cy="681134"/>
          </a:xfrm>
          <a:prstGeom prst="ellipse">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id="{61857C89-3EF9-1B64-3624-E026FA7833E8}"/>
              </a:ext>
            </a:extLst>
          </p:cNvPr>
          <p:cNvSpPr/>
          <p:nvPr/>
        </p:nvSpPr>
        <p:spPr>
          <a:xfrm rot="1159889" flipH="1">
            <a:off x="10709439" y="2043402"/>
            <a:ext cx="95412" cy="900000"/>
          </a:xfrm>
          <a:custGeom>
            <a:avLst/>
            <a:gdLst>
              <a:gd name="csX0" fmla="*/ 95412 w 95412"/>
              <a:gd name="csY0" fmla="*/ 0 h 849085"/>
              <a:gd name="csX1" fmla="*/ 2106 w 95412"/>
              <a:gd name="csY1" fmla="*/ 354563 h 849085"/>
              <a:gd name="csX2" fmla="*/ 39428 w 95412"/>
              <a:gd name="csY2" fmla="*/ 849085 h 849085"/>
            </a:gdLst>
            <a:ahLst/>
            <a:cxnLst>
              <a:cxn ang="0">
                <a:pos x="csX0" y="csY0"/>
              </a:cxn>
              <a:cxn ang="0">
                <a:pos x="csX1" y="csY1"/>
              </a:cxn>
              <a:cxn ang="0">
                <a:pos x="csX2" y="csY2"/>
              </a:cxn>
            </a:cxnLst>
            <a:rect l="l" t="t" r="r" b="b"/>
            <a:pathLst>
              <a:path w="95412" h="849085">
                <a:moveTo>
                  <a:pt x="95412" y="0"/>
                </a:moveTo>
                <a:cubicBezTo>
                  <a:pt x="53424" y="106524"/>
                  <a:pt x="11437" y="213049"/>
                  <a:pt x="2106" y="354563"/>
                </a:cubicBezTo>
                <a:cubicBezTo>
                  <a:pt x="-7225" y="496077"/>
                  <a:pt x="16101" y="672581"/>
                  <a:pt x="39428" y="849085"/>
                </a:cubicBezTo>
              </a:path>
            </a:pathLst>
          </a:custGeom>
          <a:noFill/>
          <a:ln w="28575">
            <a:solidFill>
              <a:srgbClr val="FF00FF"/>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7FB1AE7C-2E47-EAAD-3944-FF3AE24F71A7}"/>
                  </a:ext>
                </a:extLst>
              </p:cNvPr>
              <p:cNvSpPr txBox="1"/>
              <p:nvPr/>
            </p:nvSpPr>
            <p:spPr>
              <a:xfrm>
                <a:off x="7154245" y="2867580"/>
                <a:ext cx="4854253" cy="682046"/>
              </a:xfrm>
              <a:prstGeom prst="rect">
                <a:avLst/>
              </a:prstGeom>
              <a:noFill/>
            </p:spPr>
            <p:txBody>
              <a:bodyPr wrap="square">
                <a:spAutoFit/>
              </a:bodyPr>
              <a:lstStyle>
                <a:defPPr>
                  <a:defRPr lang="zh-CN"/>
                </a:defPPr>
                <a:lvl1pPr>
                  <a:defRPr sz="2600" b="1" strike="noStrike">
                    <a:solidFill>
                      <a:srgbClr val="FF00FF"/>
                    </a:solidFill>
                    <a:latin typeface="+mn-lt"/>
                  </a:defRPr>
                </a:lvl1pPr>
              </a:lstStyle>
              <a:p>
                <a:r>
                  <a:rPr lang="zh-CN" altLang="en-US" sz="2400" dirty="0"/>
                  <a:t>每分钟离场的观众人数占总数的 </a:t>
                </a:r>
                <a14:m>
                  <m:oMath xmlns:m="http://schemas.openxmlformats.org/officeDocument/2006/math">
                    <m:f>
                      <m:fPr>
                        <m:ctrlPr>
                          <a:rPr lang="en-US" altLang="zh-CN" sz="2400" b="1" i="0" smtClean="0">
                            <a:latin typeface="+mj-lt"/>
                          </a:rPr>
                        </m:ctrlPr>
                      </m:fPr>
                      <m:num>
                        <m:r>
                          <m:rPr>
                            <m:nor/>
                          </m:rPr>
                          <a:rPr lang="en-US" altLang="zh-CN" sz="2400" b="1" i="0" smtClean="0">
                            <a:latin typeface="+mj-lt"/>
                          </a:rPr>
                          <m:t>1</m:t>
                        </m:r>
                      </m:num>
                      <m:den>
                        <m:r>
                          <m:rPr>
                            <m:nor/>
                          </m:rPr>
                          <a:rPr lang="en-US" altLang="zh-CN" sz="2400" b="1" i="0" smtClean="0">
                            <a:latin typeface="+mj-lt"/>
                          </a:rPr>
                          <m:t>4</m:t>
                        </m:r>
                      </m:den>
                    </m:f>
                  </m:oMath>
                </a14:m>
                <a:endParaRPr lang="zh-CN" altLang="en-US" sz="2400" dirty="0">
                  <a:latin typeface="+mj-lt"/>
                </a:endParaRPr>
              </a:p>
            </p:txBody>
          </p:sp>
        </mc:Choice>
        <mc:Fallback xmlns="">
          <p:sp>
            <p:nvSpPr>
              <p:cNvPr id="15" name="文本框 14">
                <a:extLst>
                  <a:ext uri="{FF2B5EF4-FFF2-40B4-BE49-F238E27FC236}">
                    <a16:creationId xmlns:a16="http://schemas.microsoft.com/office/drawing/2014/main" id="{7FB1AE7C-2E47-EAAD-3944-FF3AE24F71A7}"/>
                  </a:ext>
                </a:extLst>
              </p:cNvPr>
              <p:cNvSpPr txBox="1">
                <a:spLocks noRot="1" noChangeAspect="1" noMove="1" noResize="1" noEditPoints="1" noAdjustHandles="1" noChangeArrowheads="1" noChangeShapeType="1" noTextEdit="1"/>
              </p:cNvSpPr>
              <p:nvPr/>
            </p:nvSpPr>
            <p:spPr>
              <a:xfrm>
                <a:off x="7154245" y="2867580"/>
                <a:ext cx="4854253" cy="682046"/>
              </a:xfrm>
              <a:prstGeom prst="rect">
                <a:avLst/>
              </a:prstGeom>
              <a:blipFill>
                <a:blip r:embed="rId3"/>
                <a:stretch>
                  <a:fillRect l="-2010" b="-3571"/>
                </a:stretch>
              </a:blipFill>
            </p:spPr>
            <p:txBody>
              <a:bodyPr/>
              <a:lstStyle/>
              <a:p>
                <a:r>
                  <a:rPr lang="zh-CN" altLang="en-US">
                    <a:noFill/>
                  </a:rPr>
                  <a:t> </a:t>
                </a:r>
              </a:p>
            </p:txBody>
          </p:sp>
        </mc:Fallback>
      </mc:AlternateContent>
      <p:sp>
        <p:nvSpPr>
          <p:cNvPr id="17" name="文本框 16">
            <a:extLst>
              <a:ext uri="{FF2B5EF4-FFF2-40B4-BE49-F238E27FC236}">
                <a16:creationId xmlns:a16="http://schemas.microsoft.com/office/drawing/2014/main" id="{1F31C844-AB28-E08A-7F05-3543A93D8665}"/>
              </a:ext>
            </a:extLst>
          </p:cNvPr>
          <p:cNvSpPr txBox="1"/>
          <p:nvPr/>
        </p:nvSpPr>
        <p:spPr>
          <a:xfrm>
            <a:off x="1282175" y="3684111"/>
            <a:ext cx="9559995" cy="1084079"/>
          </a:xfrm>
          <a:prstGeom prst="rect">
            <a:avLst/>
          </a:prstGeom>
          <a:noFill/>
        </p:spPr>
        <p:txBody>
          <a:bodyPr wrap="square">
            <a:spAutoFit/>
          </a:bodyPr>
          <a:lstStyle>
            <a:defPPr>
              <a:defRPr lang="zh-CN"/>
            </a:defPPr>
            <a:lvl1pPr algn="ctr">
              <a:lnSpc>
                <a:spcPct val="130000"/>
              </a:lnSpc>
              <a:defRPr sz="2400" b="1" strike="noStrike">
                <a:solidFill>
                  <a:srgbClr val="0066FF"/>
                </a:solidFill>
                <a:latin typeface="FZYBKSJW--GB1-0"/>
              </a:defRPr>
            </a:lvl1pPr>
          </a:lstStyle>
          <a:p>
            <a:r>
              <a:rPr lang="zh-CN" altLang="en-US" sz="2600" dirty="0"/>
              <a:t>方法提示：甲出口和乙出口每分钟离场的观众人数分别占总人数的几分之一不变，放映厅的总人数可看作“</a:t>
            </a:r>
            <a:r>
              <a:rPr lang="en-US" altLang="zh-CN" sz="2600" dirty="0">
                <a:latin typeface="+mj-lt"/>
              </a:rPr>
              <a:t>1</a:t>
            </a:r>
            <a:r>
              <a:rPr lang="zh-CN" altLang="en-US" sz="2600" dirty="0"/>
              <a:t>”。</a:t>
            </a:r>
          </a:p>
        </p:txBody>
      </p:sp>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56AF73D1-7756-F2D0-6244-CB2C634BB425}"/>
                  </a:ext>
                </a:extLst>
              </p:cNvPr>
              <p:cNvSpPr txBox="1"/>
              <p:nvPr/>
            </p:nvSpPr>
            <p:spPr>
              <a:xfrm>
                <a:off x="3405675" y="5065236"/>
                <a:ext cx="5498452" cy="119885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solidFill>
                            <a:srgbClr val="FF0000"/>
                          </a:solidFill>
                          <a:latin typeface="+mj-lt"/>
                          <a:ea typeface="Cambria Math" panose="02040503050406030204" pitchFamily="18" charset="0"/>
                        </a:rPr>
                        <m:t>1÷</m:t>
                      </m:r>
                      <m:d>
                        <m:dPr>
                          <m:ctrlPr>
                            <a:rPr lang="en-US" altLang="zh-CN" sz="3200" i="1">
                              <a:solidFill>
                                <a:srgbClr val="FF0000"/>
                              </a:solidFill>
                              <a:latin typeface="Cambria Math" panose="02040503050406030204" pitchFamily="18" charset="0"/>
                              <a:ea typeface="Cambria Math" panose="02040503050406030204" pitchFamily="18" charset="0"/>
                            </a:rPr>
                          </m:ctrlPr>
                        </m:dPr>
                        <m:e>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6</m:t>
                              </m:r>
                            </m:den>
                          </m:f>
                          <m:r>
                            <m:rPr>
                              <m:nor/>
                            </m:rPr>
                            <a:rPr lang="en-US" altLang="zh-CN" sz="3200" b="1"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4</m:t>
                              </m:r>
                            </m:den>
                          </m:f>
                        </m:e>
                      </m:d>
                      <m:r>
                        <m:rPr>
                          <m:nor/>
                        </m:rPr>
                        <a:rPr lang="en-US" altLang="zh-CN" sz="3200" b="1" i="0" smtClean="0">
                          <a:solidFill>
                            <a:srgbClr val="FF0000"/>
                          </a:solidFill>
                          <a:latin typeface="+mj-lt"/>
                          <a:ea typeface="Cambria Math" panose="02040503050406030204" pitchFamily="18" charset="0"/>
                        </a:rPr>
                        <m:t>=</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12</m:t>
                          </m:r>
                        </m:num>
                        <m:den>
                          <m:r>
                            <m:rPr>
                              <m:nor/>
                            </m:rPr>
                            <a:rPr lang="en-US" altLang="zh-CN" sz="3200" b="1" i="0" smtClean="0">
                              <a:solidFill>
                                <a:srgbClr val="FF0000"/>
                              </a:solidFill>
                              <a:latin typeface="+mj-lt"/>
                              <a:ea typeface="Cambria Math" panose="02040503050406030204" pitchFamily="18" charset="0"/>
                            </a:rPr>
                            <m:t>5</m:t>
                          </m:r>
                        </m:den>
                      </m:f>
                      <m:d>
                        <m:dPr>
                          <m:ctrlPr>
                            <a:rPr lang="zh-CN" altLang="en-US" sz="3200" i="1">
                              <a:solidFill>
                                <a:srgbClr val="FF0000"/>
                              </a:solidFill>
                              <a:latin typeface="Cambria Math" panose="02040503050406030204" pitchFamily="18" charset="0"/>
                              <a:ea typeface="Cambria Math" panose="02040503050406030204" pitchFamily="18" charset="0"/>
                            </a:rPr>
                          </m:ctrlPr>
                        </m:dPr>
                        <m:e>
                          <m:r>
                            <a:rPr lang="zh-CN" altLang="en-US" sz="3200" i="1">
                              <a:solidFill>
                                <a:srgbClr val="FF0000"/>
                              </a:solidFill>
                              <a:latin typeface="Cambria Math" panose="02040503050406030204" pitchFamily="18" charset="0"/>
                              <a:ea typeface="Cambria Math" panose="02040503050406030204" pitchFamily="18" charset="0"/>
                            </a:rPr>
                            <m:t>分钟</m:t>
                          </m:r>
                        </m:e>
                      </m:d>
                    </m:oMath>
                  </m:oMathPara>
                </a14:m>
                <a:endParaRPr lang="zh-CN" altLang="en-US" sz="3200" dirty="0">
                  <a:solidFill>
                    <a:srgbClr val="FF0000"/>
                  </a:solidFill>
                </a:endParaRPr>
              </a:p>
            </p:txBody>
          </p:sp>
        </mc:Choice>
        <mc:Fallback xmlns="">
          <p:sp>
            <p:nvSpPr>
              <p:cNvPr id="63" name="文本框 62">
                <a:extLst>
                  <a:ext uri="{FF2B5EF4-FFF2-40B4-BE49-F238E27FC236}">
                    <a16:creationId xmlns:a16="http://schemas.microsoft.com/office/drawing/2014/main" id="{56AF73D1-7756-F2D0-6244-CB2C634BB425}"/>
                  </a:ext>
                </a:extLst>
              </p:cNvPr>
              <p:cNvSpPr txBox="1">
                <a:spLocks noRot="1" noChangeAspect="1" noMove="1" noResize="1" noEditPoints="1" noAdjustHandles="1" noChangeArrowheads="1" noChangeShapeType="1" noTextEdit="1"/>
              </p:cNvSpPr>
              <p:nvPr/>
            </p:nvSpPr>
            <p:spPr>
              <a:xfrm>
                <a:off x="3405675" y="5065236"/>
                <a:ext cx="5498452" cy="1198854"/>
              </a:xfrm>
              <a:prstGeom prst="rect">
                <a:avLst/>
              </a:prstGeom>
              <a:blipFill>
                <a:blip r:embed="rId4"/>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2821455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ppt_x"/>
                                          </p:val>
                                        </p:tav>
                                        <p:tav tm="100000">
                                          <p:val>
                                            <p:strVal val="#ppt_x"/>
                                          </p:val>
                                        </p:tav>
                                      </p:tavLst>
                                    </p:anim>
                                    <p:anim calcmode="lin" valueType="num">
                                      <p:cBhvr additive="base">
                                        <p:cTn id="38"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animBg="1"/>
      <p:bldP spid="14" grpId="0" animBg="1"/>
      <p:bldP spid="15" grpId="0"/>
      <p:bldP spid="17" grpId="0"/>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7D1468E-423F-031F-C973-376F11F71F1B}"/>
              </a:ext>
            </a:extLst>
          </p:cNvPr>
          <p:cNvSpPr txBox="1"/>
          <p:nvPr/>
        </p:nvSpPr>
        <p:spPr>
          <a:xfrm>
            <a:off x="570721" y="260034"/>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43</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7</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4" name="文本框 3">
            <a:extLst>
              <a:ext uri="{FF2B5EF4-FFF2-40B4-BE49-F238E27FC236}">
                <a16:creationId xmlns:a16="http://schemas.microsoft.com/office/drawing/2014/main" id="{22AF942A-2396-0A7E-365B-59EEEACBDBB9}"/>
              </a:ext>
            </a:extLst>
          </p:cNvPr>
          <p:cNvSpPr txBox="1"/>
          <p:nvPr/>
        </p:nvSpPr>
        <p:spPr>
          <a:xfrm>
            <a:off x="240264" y="631760"/>
            <a:ext cx="7858708"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en-US" altLang="zh-CN" sz="3200" dirty="0"/>
              <a:t>7. </a:t>
            </a:r>
            <a:r>
              <a:rPr lang="zh-CN" altLang="en-US" sz="3200" dirty="0"/>
              <a:t>如图所示，有一组互相咬合的齿轮。</a:t>
            </a:r>
          </a:p>
        </p:txBody>
      </p:sp>
      <p:sp>
        <p:nvSpPr>
          <p:cNvPr id="6" name="文本框 5">
            <a:extLst>
              <a:ext uri="{FF2B5EF4-FFF2-40B4-BE49-F238E27FC236}">
                <a16:creationId xmlns:a16="http://schemas.microsoft.com/office/drawing/2014/main" id="{1D112F66-B24C-9DEF-A2B6-45CB23EAA4DB}"/>
              </a:ext>
            </a:extLst>
          </p:cNvPr>
          <p:cNvSpPr txBox="1"/>
          <p:nvPr/>
        </p:nvSpPr>
        <p:spPr>
          <a:xfrm>
            <a:off x="412098" y="1410583"/>
            <a:ext cx="10346095" cy="1303818"/>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zh-CN" altLang="en-US" dirty="0"/>
              <a:t>（</a:t>
            </a:r>
            <a:r>
              <a:rPr lang="en-US" altLang="zh-CN" dirty="0"/>
              <a:t>1</a:t>
            </a:r>
            <a:r>
              <a:rPr lang="zh-CN" altLang="en-US" dirty="0"/>
              <a:t>）大齿轮有 </a:t>
            </a:r>
            <a:r>
              <a:rPr lang="en-US" altLang="zh-CN" dirty="0"/>
              <a:t>140 </a:t>
            </a:r>
            <a:r>
              <a:rPr lang="zh-CN" altLang="en-US" dirty="0"/>
              <a:t>个齿，小齿轮的齿数是大齿轮的    。 </a:t>
            </a:r>
            <a:endParaRPr lang="en-US" altLang="zh-CN" dirty="0"/>
          </a:p>
          <a:p>
            <a:r>
              <a:rPr lang="en-US" altLang="zh-CN" dirty="0"/>
              <a:t>          </a:t>
            </a:r>
            <a:r>
              <a:rPr lang="zh-CN" altLang="en-US" dirty="0"/>
              <a:t>小齿轮有多少个齿？</a:t>
            </a: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11E743B3-45F2-F029-66D5-D6207EA486CE}"/>
                  </a:ext>
                </a:extLst>
              </p:cNvPr>
              <p:cNvSpPr txBox="1"/>
              <p:nvPr/>
            </p:nvSpPr>
            <p:spPr>
              <a:xfrm>
                <a:off x="9673122" y="1314065"/>
                <a:ext cx="469254"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i="0">
                              <a:solidFill>
                                <a:schemeClr val="tx1"/>
                              </a:solidFill>
                              <a:latin typeface="+mj-lt"/>
                              <a:ea typeface="Cambria Math" panose="02040503050406030204" pitchFamily="18" charset="0"/>
                            </a:rPr>
                          </m:ctrlPr>
                        </m:fPr>
                        <m:num>
                          <m:r>
                            <m:rPr>
                              <m:nor/>
                            </m:rPr>
                            <a:rPr lang="en-US" altLang="zh-CN" sz="2800" i="0">
                              <a:solidFill>
                                <a:schemeClr val="tx1"/>
                              </a:solidFill>
                              <a:latin typeface="+mj-lt"/>
                              <a:ea typeface="Cambria Math" panose="02040503050406030204" pitchFamily="18" charset="0"/>
                            </a:rPr>
                            <m:t>1</m:t>
                          </m:r>
                        </m:num>
                        <m:den>
                          <m:r>
                            <m:rPr>
                              <m:nor/>
                            </m:rPr>
                            <a:rPr lang="en-US" altLang="zh-CN" sz="2800" b="1" i="0" smtClean="0">
                              <a:solidFill>
                                <a:schemeClr val="tx1"/>
                              </a:solidFill>
                              <a:latin typeface="+mj-lt"/>
                              <a:ea typeface="Cambria Math" panose="02040503050406030204" pitchFamily="18" charset="0"/>
                            </a:rPr>
                            <m:t>5</m:t>
                          </m:r>
                        </m:den>
                      </m:f>
                    </m:oMath>
                  </m:oMathPara>
                </a14:m>
                <a:endParaRPr lang="zh-CN" altLang="en-US" sz="2800" dirty="0">
                  <a:solidFill>
                    <a:schemeClr val="tx1"/>
                  </a:solidFill>
                  <a:latin typeface="+mj-lt"/>
                </a:endParaRPr>
              </a:p>
            </p:txBody>
          </p:sp>
        </mc:Choice>
        <mc:Fallback xmlns="">
          <p:sp>
            <p:nvSpPr>
              <p:cNvPr id="9" name="文本框 8">
                <a:extLst>
                  <a:ext uri="{FF2B5EF4-FFF2-40B4-BE49-F238E27FC236}">
                    <a16:creationId xmlns:a16="http://schemas.microsoft.com/office/drawing/2014/main" id="{11E743B3-45F2-F029-66D5-D6207EA486CE}"/>
                  </a:ext>
                </a:extLst>
              </p:cNvPr>
              <p:cNvSpPr txBox="1">
                <a:spLocks noRot="1" noChangeAspect="1" noMove="1" noResize="1" noEditPoints="1" noAdjustHandles="1" noChangeArrowheads="1" noChangeShapeType="1" noTextEdit="1"/>
              </p:cNvSpPr>
              <p:nvPr/>
            </p:nvSpPr>
            <p:spPr>
              <a:xfrm>
                <a:off x="9673122" y="1314065"/>
                <a:ext cx="469254" cy="898964"/>
              </a:xfrm>
              <a:prstGeom prst="rect">
                <a:avLst/>
              </a:prstGeom>
              <a:blipFill>
                <a:blip r:embed="rId2"/>
                <a:stretch>
                  <a:fillRect/>
                </a:stretch>
              </a:blipFill>
              <a:ln w="9525">
                <a:noFill/>
              </a:ln>
            </p:spPr>
            <p:txBody>
              <a:bodyPr/>
              <a:lstStyle/>
              <a:p>
                <a:r>
                  <a:rPr lang="zh-CN" altLang="en-US">
                    <a:noFill/>
                  </a:rPr>
                  <a:t> </a:t>
                </a:r>
              </a:p>
            </p:txBody>
          </p:sp>
        </mc:Fallback>
      </mc:AlternateContent>
      <p:pic>
        <p:nvPicPr>
          <p:cNvPr id="11" name="图片 10">
            <a:extLst>
              <a:ext uri="{FF2B5EF4-FFF2-40B4-BE49-F238E27FC236}">
                <a16:creationId xmlns:a16="http://schemas.microsoft.com/office/drawing/2014/main" id="{6A0FFA18-CA69-AE0D-827A-C1174B232F67}"/>
              </a:ext>
            </a:extLst>
          </p:cNvPr>
          <p:cNvPicPr>
            <a:picLocks noChangeAspect="1"/>
          </p:cNvPicPr>
          <p:nvPr/>
        </p:nvPicPr>
        <p:blipFill>
          <a:blip r:embed="rId3"/>
          <a:stretch>
            <a:fillRect/>
          </a:stretch>
        </p:blipFill>
        <p:spPr>
          <a:xfrm>
            <a:off x="8900652" y="2621095"/>
            <a:ext cx="2750921" cy="2605495"/>
          </a:xfrm>
          <a:prstGeom prst="rect">
            <a:avLst/>
          </a:prstGeom>
        </p:spPr>
      </p:pic>
      <p:sp>
        <p:nvSpPr>
          <p:cNvPr id="13" name="文本框 12">
            <a:extLst>
              <a:ext uri="{FF2B5EF4-FFF2-40B4-BE49-F238E27FC236}">
                <a16:creationId xmlns:a16="http://schemas.microsoft.com/office/drawing/2014/main" id="{E4D9EBB5-BFD9-7762-73A3-85F7E1C93984}"/>
              </a:ext>
            </a:extLst>
          </p:cNvPr>
          <p:cNvSpPr txBox="1"/>
          <p:nvPr/>
        </p:nvSpPr>
        <p:spPr>
          <a:xfrm>
            <a:off x="1470915" y="3059281"/>
            <a:ext cx="7271869" cy="523220"/>
          </a:xfrm>
          <a:prstGeom prst="rect">
            <a:avLst/>
          </a:prstGeom>
          <a:noFill/>
        </p:spPr>
        <p:txBody>
          <a:bodyPr wrap="square">
            <a:spAutoFit/>
          </a:bodyPr>
          <a:lstStyle>
            <a:defPPr>
              <a:defRPr lang="zh-CN"/>
            </a:defPPr>
            <a:lvl1pPr>
              <a:defRPr sz="2600" b="1" strike="noStrike">
                <a:solidFill>
                  <a:srgbClr val="0000FF"/>
                </a:solidFill>
                <a:latin typeface="+mn-lt"/>
              </a:defRPr>
            </a:lvl1pPr>
          </a:lstStyle>
          <a:p>
            <a:r>
              <a:rPr lang="zh-CN" altLang="en-US" sz="2800" dirty="0"/>
              <a:t>求一个数是另一个数的几分之几，用乘法。</a:t>
            </a: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D8B7CE0C-D6AA-778D-A750-FAA9486493D8}"/>
                  </a:ext>
                </a:extLst>
              </p:cNvPr>
              <p:cNvSpPr txBox="1"/>
              <p:nvPr/>
            </p:nvSpPr>
            <p:spPr>
              <a:xfrm>
                <a:off x="1907149" y="3923842"/>
                <a:ext cx="5498452"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solidFill>
                            <a:srgbClr val="FF0000"/>
                          </a:solidFill>
                          <a:latin typeface="+mj-lt"/>
                          <a:ea typeface="Cambria Math" panose="02040503050406030204" pitchFamily="18" charset="0"/>
                        </a:rPr>
                        <m:t>140×</m:t>
                      </m:r>
                      <m:f>
                        <m:fPr>
                          <m:ctrlPr>
                            <a:rPr lang="en-US" altLang="zh-CN" sz="3200" i="0">
                              <a:solidFill>
                                <a:srgbClr val="FF0000"/>
                              </a:solidFill>
                              <a:latin typeface="+mj-lt"/>
                              <a:ea typeface="Cambria Math" panose="02040503050406030204" pitchFamily="18" charset="0"/>
                            </a:rPr>
                          </m:ctrlPr>
                        </m:fPr>
                        <m:num>
                          <m:r>
                            <m:rPr>
                              <m:nor/>
                            </m:rPr>
                            <a:rPr lang="en-US" altLang="zh-CN" sz="3200" i="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5</m:t>
                          </m:r>
                        </m:den>
                      </m:f>
                      <m:r>
                        <m:rPr>
                          <m:nor/>
                        </m:rPr>
                        <a:rPr lang="en-US" altLang="zh-CN" sz="3200" b="1" i="0" smtClean="0">
                          <a:solidFill>
                            <a:srgbClr val="FF0000"/>
                          </a:solidFill>
                          <a:latin typeface="+mj-lt"/>
                          <a:ea typeface="Cambria Math" panose="02040503050406030204" pitchFamily="18" charset="0"/>
                        </a:rPr>
                        <m:t>=28 </m:t>
                      </m:r>
                      <m:d>
                        <m:dPr>
                          <m:ctrlPr>
                            <a:rPr lang="zh-CN" altLang="en-US" sz="3200" i="1">
                              <a:solidFill>
                                <a:srgbClr val="FF0000"/>
                              </a:solidFill>
                              <a:latin typeface="Cambria Math" panose="02040503050406030204" pitchFamily="18" charset="0"/>
                              <a:ea typeface="Cambria Math" panose="02040503050406030204" pitchFamily="18" charset="0"/>
                            </a:rPr>
                          </m:ctrlPr>
                        </m:dPr>
                        <m:e>
                          <m:r>
                            <a:rPr lang="zh-CN" altLang="en-US" sz="3200" i="1">
                              <a:solidFill>
                                <a:srgbClr val="FF0000"/>
                              </a:solidFill>
                              <a:latin typeface="Cambria Math" panose="02040503050406030204" pitchFamily="18" charset="0"/>
                              <a:ea typeface="Cambria Math" panose="02040503050406030204" pitchFamily="18" charset="0"/>
                            </a:rPr>
                            <m:t>个</m:t>
                          </m:r>
                        </m:e>
                      </m:d>
                    </m:oMath>
                  </m:oMathPara>
                </a14:m>
                <a:endParaRPr lang="zh-CN" altLang="en-US" sz="3200" dirty="0">
                  <a:solidFill>
                    <a:srgbClr val="FF0000"/>
                  </a:solidFill>
                </a:endParaRPr>
              </a:p>
            </p:txBody>
          </p:sp>
        </mc:Choice>
        <mc:Fallback xmlns="">
          <p:sp>
            <p:nvSpPr>
              <p:cNvPr id="16" name="文本框 15">
                <a:extLst>
                  <a:ext uri="{FF2B5EF4-FFF2-40B4-BE49-F238E27FC236}">
                    <a16:creationId xmlns:a16="http://schemas.microsoft.com/office/drawing/2014/main" id="{D8B7CE0C-D6AA-778D-A750-FAA9486493D8}"/>
                  </a:ext>
                </a:extLst>
              </p:cNvPr>
              <p:cNvSpPr txBox="1">
                <a:spLocks noRot="1" noChangeAspect="1" noMove="1" noResize="1" noEditPoints="1" noAdjustHandles="1" noChangeArrowheads="1" noChangeShapeType="1" noTextEdit="1"/>
              </p:cNvSpPr>
              <p:nvPr/>
            </p:nvSpPr>
            <p:spPr>
              <a:xfrm>
                <a:off x="1907149" y="3923842"/>
                <a:ext cx="5498452" cy="1017523"/>
              </a:xfrm>
              <a:prstGeom prst="rect">
                <a:avLst/>
              </a:prstGeom>
              <a:blipFill>
                <a:blip r:embed="rId4"/>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4345824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A0185D0-0BB4-40A6-1532-B6BB9D7B6DE7}"/>
              </a:ext>
            </a:extLst>
          </p:cNvPr>
          <p:cNvSpPr txBox="1"/>
          <p:nvPr/>
        </p:nvSpPr>
        <p:spPr>
          <a:xfrm>
            <a:off x="309852" y="821292"/>
            <a:ext cx="11478986"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zh-CN" altLang="en-US" dirty="0"/>
              <a:t>（</a:t>
            </a:r>
            <a:r>
              <a:rPr lang="en-US" altLang="zh-CN" dirty="0"/>
              <a:t>2</a:t>
            </a:r>
            <a:r>
              <a:rPr lang="zh-CN" altLang="en-US" dirty="0"/>
              <a:t>）小齿轮有 </a:t>
            </a:r>
            <a:r>
              <a:rPr lang="en-US" altLang="zh-CN" dirty="0"/>
              <a:t>28 </a:t>
            </a:r>
            <a:r>
              <a:rPr lang="zh-CN" altLang="en-US" dirty="0"/>
              <a:t>个齿，是大齿轮的    。大齿轮有多少个齿？</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AFB9E41-4597-D391-F45F-4F80BEC8E33D}"/>
                  </a:ext>
                </a:extLst>
              </p:cNvPr>
              <p:cNvSpPr txBox="1"/>
              <p:nvPr/>
            </p:nvSpPr>
            <p:spPr>
              <a:xfrm>
                <a:off x="6892599" y="703631"/>
                <a:ext cx="469254"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i="0">
                              <a:solidFill>
                                <a:schemeClr val="tx1"/>
                              </a:solidFill>
                              <a:latin typeface="+mj-lt"/>
                              <a:ea typeface="Cambria Math" panose="02040503050406030204" pitchFamily="18" charset="0"/>
                            </a:rPr>
                          </m:ctrlPr>
                        </m:fPr>
                        <m:num>
                          <m:r>
                            <m:rPr>
                              <m:nor/>
                            </m:rPr>
                            <a:rPr lang="en-US" altLang="zh-CN" sz="2800" i="0">
                              <a:solidFill>
                                <a:schemeClr val="tx1"/>
                              </a:solidFill>
                              <a:latin typeface="+mj-lt"/>
                              <a:ea typeface="Cambria Math" panose="02040503050406030204" pitchFamily="18" charset="0"/>
                            </a:rPr>
                            <m:t>1</m:t>
                          </m:r>
                        </m:num>
                        <m:den>
                          <m:r>
                            <m:rPr>
                              <m:nor/>
                            </m:rPr>
                            <a:rPr lang="en-US" altLang="zh-CN" sz="2800" b="1" i="0" smtClean="0">
                              <a:solidFill>
                                <a:schemeClr val="tx1"/>
                              </a:solidFill>
                              <a:latin typeface="+mj-lt"/>
                              <a:ea typeface="Cambria Math" panose="02040503050406030204" pitchFamily="18" charset="0"/>
                            </a:rPr>
                            <m:t>5</m:t>
                          </m:r>
                        </m:den>
                      </m:f>
                    </m:oMath>
                  </m:oMathPara>
                </a14:m>
                <a:endParaRPr lang="zh-CN" altLang="en-US" sz="2800" dirty="0">
                  <a:solidFill>
                    <a:schemeClr val="tx1"/>
                  </a:solidFill>
                  <a:latin typeface="+mj-lt"/>
                </a:endParaRPr>
              </a:p>
            </p:txBody>
          </p:sp>
        </mc:Choice>
        <mc:Fallback xmlns="">
          <p:sp>
            <p:nvSpPr>
              <p:cNvPr id="4" name="文本框 3">
                <a:extLst>
                  <a:ext uri="{FF2B5EF4-FFF2-40B4-BE49-F238E27FC236}">
                    <a16:creationId xmlns:a16="http://schemas.microsoft.com/office/drawing/2014/main" id="{4AFB9E41-4597-D391-F45F-4F80BEC8E33D}"/>
                  </a:ext>
                </a:extLst>
              </p:cNvPr>
              <p:cNvSpPr txBox="1">
                <a:spLocks noRot="1" noChangeAspect="1" noMove="1" noResize="1" noEditPoints="1" noAdjustHandles="1" noChangeArrowheads="1" noChangeShapeType="1" noTextEdit="1"/>
              </p:cNvSpPr>
              <p:nvPr/>
            </p:nvSpPr>
            <p:spPr>
              <a:xfrm>
                <a:off x="6892599" y="703631"/>
                <a:ext cx="469254" cy="898964"/>
              </a:xfrm>
              <a:prstGeom prst="rect">
                <a:avLst/>
              </a:prstGeom>
              <a:blipFill>
                <a:blip r:embed="rId2"/>
                <a:stretch>
                  <a:fillRect/>
                </a:stretch>
              </a:blipFill>
              <a:ln w="9525">
                <a:noFill/>
              </a:ln>
            </p:spPr>
            <p:txBody>
              <a:bodyPr/>
              <a:lstStyle/>
              <a:p>
                <a:r>
                  <a:rPr lang="zh-CN" altLang="en-US">
                    <a:noFill/>
                  </a:rPr>
                  <a:t> </a:t>
                </a:r>
              </a:p>
            </p:txBody>
          </p:sp>
        </mc:Fallback>
      </mc:AlternateContent>
      <p:grpSp>
        <p:nvGrpSpPr>
          <p:cNvPr id="13" name="组合 12">
            <a:extLst>
              <a:ext uri="{FF2B5EF4-FFF2-40B4-BE49-F238E27FC236}">
                <a16:creationId xmlns:a16="http://schemas.microsoft.com/office/drawing/2014/main" id="{08F875CF-486D-7C97-A44C-6B4C5806D0AF}"/>
              </a:ext>
            </a:extLst>
          </p:cNvPr>
          <p:cNvGrpSpPr/>
          <p:nvPr/>
        </p:nvGrpSpPr>
        <p:grpSpPr>
          <a:xfrm>
            <a:off x="2776634" y="1972593"/>
            <a:ext cx="5742215" cy="2494503"/>
            <a:chOff x="2776634" y="1991255"/>
            <a:chExt cx="5742215" cy="2494503"/>
          </a:xfrm>
        </p:grpSpPr>
        <p:grpSp>
          <p:nvGrpSpPr>
            <p:cNvPr id="11" name="组合 10">
              <a:extLst>
                <a:ext uri="{FF2B5EF4-FFF2-40B4-BE49-F238E27FC236}">
                  <a16:creationId xmlns:a16="http://schemas.microsoft.com/office/drawing/2014/main" id="{38940100-1621-00F6-2B5C-AFFCD1408E64}"/>
                </a:ext>
              </a:extLst>
            </p:cNvPr>
            <p:cNvGrpSpPr/>
            <p:nvPr/>
          </p:nvGrpSpPr>
          <p:grpSpPr>
            <a:xfrm>
              <a:off x="2776634" y="1991255"/>
              <a:ext cx="5742215" cy="898964"/>
              <a:chOff x="1349050" y="2019248"/>
              <a:chExt cx="5742215" cy="898964"/>
            </a:xfrm>
          </p:grpSpPr>
          <p:sp>
            <p:nvSpPr>
              <p:cNvPr id="6" name="文本框 5">
                <a:extLst>
                  <a:ext uri="{FF2B5EF4-FFF2-40B4-BE49-F238E27FC236}">
                    <a16:creationId xmlns:a16="http://schemas.microsoft.com/office/drawing/2014/main" id="{39434A63-C5E9-4DF5-2603-AE4835C70C65}"/>
                  </a:ext>
                </a:extLst>
              </p:cNvPr>
              <p:cNvSpPr txBox="1"/>
              <p:nvPr/>
            </p:nvSpPr>
            <p:spPr>
              <a:xfrm>
                <a:off x="1349050" y="2241006"/>
                <a:ext cx="5742215" cy="523220"/>
              </a:xfrm>
              <a:prstGeom prst="rect">
                <a:avLst/>
              </a:prstGeom>
              <a:noFill/>
            </p:spPr>
            <p:txBody>
              <a:bodyPr wrap="square">
                <a:spAutoFit/>
              </a:bodyPr>
              <a:lstStyle>
                <a:defPPr>
                  <a:defRPr lang="zh-CN"/>
                </a:defPPr>
                <a:lvl1pPr>
                  <a:defRPr sz="2800" b="1" strike="noStrike">
                    <a:solidFill>
                      <a:srgbClr val="0000FF"/>
                    </a:solidFill>
                    <a:latin typeface="+mn-lt"/>
                  </a:defRPr>
                </a:lvl1pPr>
              </a:lstStyle>
              <a:p>
                <a:r>
                  <a:rPr lang="zh-CN" altLang="en-US" dirty="0"/>
                  <a:t>小齿轮的齿数 </a:t>
                </a:r>
                <a:r>
                  <a:rPr lang="en-US" altLang="zh-CN" dirty="0"/>
                  <a:t>= </a:t>
                </a:r>
                <a:r>
                  <a:rPr lang="zh-CN" altLang="en-US" dirty="0"/>
                  <a:t>大齿轮的齿数</a:t>
                </a:r>
                <a:r>
                  <a:rPr lang="en-US" altLang="zh-CN" dirty="0"/>
                  <a:t>×</a:t>
                </a:r>
                <a:endParaRPr lang="zh-CN" altLang="en-US" dirty="0"/>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C9FFFED-4C1B-3D58-02A7-C17FF1D2725D}"/>
                      </a:ext>
                    </a:extLst>
                  </p:cNvPr>
                  <p:cNvSpPr txBox="1"/>
                  <p:nvPr/>
                </p:nvSpPr>
                <p:spPr>
                  <a:xfrm>
                    <a:off x="6472724" y="2019248"/>
                    <a:ext cx="469254"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i="0">
                                  <a:solidFill>
                                    <a:srgbClr val="0000FF"/>
                                  </a:solidFill>
                                  <a:latin typeface="+mj-lt"/>
                                  <a:ea typeface="Cambria Math" panose="02040503050406030204" pitchFamily="18" charset="0"/>
                                </a:rPr>
                              </m:ctrlPr>
                            </m:fPr>
                            <m:num>
                              <m:r>
                                <m:rPr>
                                  <m:nor/>
                                </m:rPr>
                                <a:rPr lang="en-US" altLang="zh-CN" sz="2800" i="0">
                                  <a:solidFill>
                                    <a:srgbClr val="0000FF"/>
                                  </a:solidFill>
                                  <a:latin typeface="+mj-lt"/>
                                  <a:ea typeface="Cambria Math" panose="02040503050406030204" pitchFamily="18" charset="0"/>
                                </a:rPr>
                                <m:t>1</m:t>
                              </m:r>
                            </m:num>
                            <m:den>
                              <m:r>
                                <m:rPr>
                                  <m:nor/>
                                </m:rPr>
                                <a:rPr lang="en-US" altLang="zh-CN" sz="2800" b="1" i="0" smtClean="0">
                                  <a:solidFill>
                                    <a:srgbClr val="0000FF"/>
                                  </a:solidFill>
                                  <a:latin typeface="+mj-lt"/>
                                  <a:ea typeface="Cambria Math" panose="02040503050406030204" pitchFamily="18" charset="0"/>
                                </a:rPr>
                                <m:t>5</m:t>
                              </m:r>
                            </m:den>
                          </m:f>
                        </m:oMath>
                      </m:oMathPara>
                    </a14:m>
                    <a:endParaRPr lang="zh-CN" altLang="en-US" sz="2800" dirty="0">
                      <a:solidFill>
                        <a:srgbClr val="0000FF"/>
                      </a:solidFill>
                      <a:latin typeface="+mj-lt"/>
                    </a:endParaRPr>
                  </a:p>
                </p:txBody>
              </p:sp>
            </mc:Choice>
            <mc:Fallback xmlns="">
              <p:sp>
                <p:nvSpPr>
                  <p:cNvPr id="7" name="文本框 6">
                    <a:extLst>
                      <a:ext uri="{FF2B5EF4-FFF2-40B4-BE49-F238E27FC236}">
                        <a16:creationId xmlns:a16="http://schemas.microsoft.com/office/drawing/2014/main" id="{5C9FFFED-4C1B-3D58-02A7-C17FF1D2725D}"/>
                      </a:ext>
                    </a:extLst>
                  </p:cNvPr>
                  <p:cNvSpPr txBox="1">
                    <a:spLocks noRot="1" noChangeAspect="1" noMove="1" noResize="1" noEditPoints="1" noAdjustHandles="1" noChangeArrowheads="1" noChangeShapeType="1" noTextEdit="1"/>
                  </p:cNvSpPr>
                  <p:nvPr/>
                </p:nvSpPr>
                <p:spPr>
                  <a:xfrm>
                    <a:off x="6472724" y="2019248"/>
                    <a:ext cx="469254" cy="898964"/>
                  </a:xfrm>
                  <a:prstGeom prst="rect">
                    <a:avLst/>
                  </a:prstGeom>
                  <a:blipFill>
                    <a:blip r:embed="rId3"/>
                    <a:stretch>
                      <a:fillRect/>
                    </a:stretch>
                  </a:blipFill>
                  <a:ln w="9525">
                    <a:noFill/>
                  </a:ln>
                </p:spPr>
                <p:txBody>
                  <a:bodyPr/>
                  <a:lstStyle/>
                  <a:p>
                    <a:r>
                      <a:rPr lang="zh-CN" altLang="en-US">
                        <a:noFill/>
                      </a:rPr>
                      <a:t> </a:t>
                    </a:r>
                  </a:p>
                </p:txBody>
              </p:sp>
            </mc:Fallback>
          </mc:AlternateContent>
        </p:grpSp>
        <p:grpSp>
          <p:nvGrpSpPr>
            <p:cNvPr id="10" name="组合 9">
              <a:extLst>
                <a:ext uri="{FF2B5EF4-FFF2-40B4-BE49-F238E27FC236}">
                  <a16:creationId xmlns:a16="http://schemas.microsoft.com/office/drawing/2014/main" id="{260E9846-22CA-F02B-2880-AE69B0ED1A57}"/>
                </a:ext>
              </a:extLst>
            </p:cNvPr>
            <p:cNvGrpSpPr/>
            <p:nvPr/>
          </p:nvGrpSpPr>
          <p:grpSpPr>
            <a:xfrm>
              <a:off x="2776634" y="3586794"/>
              <a:ext cx="5742215" cy="898964"/>
              <a:chOff x="1349050" y="3344198"/>
              <a:chExt cx="5742215" cy="898964"/>
            </a:xfrm>
          </p:grpSpPr>
          <p:sp>
            <p:nvSpPr>
              <p:cNvPr id="8" name="文本框 7">
                <a:extLst>
                  <a:ext uri="{FF2B5EF4-FFF2-40B4-BE49-F238E27FC236}">
                    <a16:creationId xmlns:a16="http://schemas.microsoft.com/office/drawing/2014/main" id="{A45F469E-5885-2A0E-7A23-4EF596169624}"/>
                  </a:ext>
                </a:extLst>
              </p:cNvPr>
              <p:cNvSpPr txBox="1"/>
              <p:nvPr/>
            </p:nvSpPr>
            <p:spPr>
              <a:xfrm>
                <a:off x="1349050" y="3565956"/>
                <a:ext cx="5742215" cy="523220"/>
              </a:xfrm>
              <a:prstGeom prst="rect">
                <a:avLst/>
              </a:prstGeom>
              <a:noFill/>
            </p:spPr>
            <p:txBody>
              <a:bodyPr wrap="square">
                <a:spAutoFit/>
              </a:bodyPr>
              <a:lstStyle>
                <a:defPPr>
                  <a:defRPr lang="zh-CN"/>
                </a:defPPr>
                <a:lvl1pPr>
                  <a:defRPr sz="2800" b="1" strike="noStrike">
                    <a:solidFill>
                      <a:srgbClr val="0000FF"/>
                    </a:solidFill>
                    <a:latin typeface="+mn-lt"/>
                  </a:defRPr>
                </a:lvl1pPr>
              </a:lstStyle>
              <a:p>
                <a:r>
                  <a:rPr lang="zh-CN" altLang="en-US" dirty="0"/>
                  <a:t>大齿轮的齿数 </a:t>
                </a:r>
                <a:r>
                  <a:rPr lang="en-US" altLang="zh-CN" dirty="0"/>
                  <a:t>= </a:t>
                </a:r>
                <a:r>
                  <a:rPr lang="zh-CN" altLang="en-US" dirty="0"/>
                  <a:t>小齿轮的齿数</a:t>
                </a:r>
                <a:r>
                  <a:rPr lang="en-US" altLang="zh-CN" dirty="0"/>
                  <a:t>÷</a:t>
                </a:r>
                <a:endParaRPr lang="zh-CN" altLang="en-US" dirty="0"/>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7C3BC33D-F785-550C-B397-D379F77B575A}"/>
                      </a:ext>
                    </a:extLst>
                  </p:cNvPr>
                  <p:cNvSpPr txBox="1"/>
                  <p:nvPr/>
                </p:nvSpPr>
                <p:spPr>
                  <a:xfrm>
                    <a:off x="6472724" y="3344198"/>
                    <a:ext cx="469254"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i="0">
                                  <a:solidFill>
                                    <a:srgbClr val="0000FF"/>
                                  </a:solidFill>
                                  <a:latin typeface="+mj-lt"/>
                                  <a:ea typeface="Cambria Math" panose="02040503050406030204" pitchFamily="18" charset="0"/>
                                </a:rPr>
                              </m:ctrlPr>
                            </m:fPr>
                            <m:num>
                              <m:r>
                                <m:rPr>
                                  <m:nor/>
                                </m:rPr>
                                <a:rPr lang="en-US" altLang="zh-CN" sz="2800" i="0">
                                  <a:solidFill>
                                    <a:srgbClr val="0000FF"/>
                                  </a:solidFill>
                                  <a:latin typeface="+mj-lt"/>
                                  <a:ea typeface="Cambria Math" panose="02040503050406030204" pitchFamily="18" charset="0"/>
                                </a:rPr>
                                <m:t>1</m:t>
                              </m:r>
                            </m:num>
                            <m:den>
                              <m:r>
                                <m:rPr>
                                  <m:nor/>
                                </m:rPr>
                                <a:rPr lang="en-US" altLang="zh-CN" sz="2800" b="1" i="0" smtClean="0">
                                  <a:solidFill>
                                    <a:srgbClr val="0000FF"/>
                                  </a:solidFill>
                                  <a:latin typeface="+mj-lt"/>
                                  <a:ea typeface="Cambria Math" panose="02040503050406030204" pitchFamily="18" charset="0"/>
                                </a:rPr>
                                <m:t>5</m:t>
                              </m:r>
                            </m:den>
                          </m:f>
                        </m:oMath>
                      </m:oMathPara>
                    </a14:m>
                    <a:endParaRPr lang="zh-CN" altLang="en-US" sz="2800" dirty="0">
                      <a:solidFill>
                        <a:srgbClr val="0000FF"/>
                      </a:solidFill>
                      <a:latin typeface="+mj-lt"/>
                    </a:endParaRPr>
                  </a:p>
                </p:txBody>
              </p:sp>
            </mc:Choice>
            <mc:Fallback xmlns="">
              <p:sp>
                <p:nvSpPr>
                  <p:cNvPr id="9" name="文本框 8">
                    <a:extLst>
                      <a:ext uri="{FF2B5EF4-FFF2-40B4-BE49-F238E27FC236}">
                        <a16:creationId xmlns:a16="http://schemas.microsoft.com/office/drawing/2014/main" id="{7C3BC33D-F785-550C-B397-D379F77B575A}"/>
                      </a:ext>
                    </a:extLst>
                  </p:cNvPr>
                  <p:cNvSpPr txBox="1">
                    <a:spLocks noRot="1" noChangeAspect="1" noMove="1" noResize="1" noEditPoints="1" noAdjustHandles="1" noChangeArrowheads="1" noChangeShapeType="1" noTextEdit="1"/>
                  </p:cNvSpPr>
                  <p:nvPr/>
                </p:nvSpPr>
                <p:spPr>
                  <a:xfrm>
                    <a:off x="6472724" y="3344198"/>
                    <a:ext cx="469254" cy="898964"/>
                  </a:xfrm>
                  <a:prstGeom prst="rect">
                    <a:avLst/>
                  </a:prstGeom>
                  <a:blipFill>
                    <a:blip r:embed="rId4"/>
                    <a:stretch>
                      <a:fillRect/>
                    </a:stretch>
                  </a:blipFill>
                  <a:ln w="9525">
                    <a:noFill/>
                  </a:ln>
                </p:spPr>
                <p:txBody>
                  <a:bodyPr/>
                  <a:lstStyle/>
                  <a:p>
                    <a:r>
                      <a:rPr lang="zh-CN" altLang="en-US">
                        <a:noFill/>
                      </a:rPr>
                      <a:t> </a:t>
                    </a:r>
                  </a:p>
                </p:txBody>
              </p:sp>
            </mc:Fallback>
          </mc:AlternateContent>
        </p:grpSp>
        <p:sp>
          <p:nvSpPr>
            <p:cNvPr id="12" name="箭头: 下 11">
              <a:extLst>
                <a:ext uri="{FF2B5EF4-FFF2-40B4-BE49-F238E27FC236}">
                  <a16:creationId xmlns:a16="http://schemas.microsoft.com/office/drawing/2014/main" id="{55316BC8-4F73-1C75-0A63-79E9C286F1A3}"/>
                </a:ext>
              </a:extLst>
            </p:cNvPr>
            <p:cNvSpPr/>
            <p:nvPr/>
          </p:nvSpPr>
          <p:spPr>
            <a:xfrm>
              <a:off x="5066522" y="3041780"/>
              <a:ext cx="251926" cy="523220"/>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17805D70-CCAB-9D30-AD68-53CFDCAED9B9}"/>
                  </a:ext>
                </a:extLst>
              </p:cNvPr>
              <p:cNvSpPr txBox="1"/>
              <p:nvPr/>
            </p:nvSpPr>
            <p:spPr>
              <a:xfrm>
                <a:off x="3962205" y="4802021"/>
                <a:ext cx="3928772" cy="101752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3200" b="1" i="0" smtClean="0">
                          <a:solidFill>
                            <a:srgbClr val="FF0000"/>
                          </a:solidFill>
                          <a:latin typeface="+mj-lt"/>
                          <a:ea typeface="Cambria Math" panose="02040503050406030204" pitchFamily="18" charset="0"/>
                        </a:rPr>
                        <m:t>28÷</m:t>
                      </m:r>
                      <m:f>
                        <m:fPr>
                          <m:ctrlPr>
                            <a:rPr lang="en-US" altLang="zh-CN" sz="3200" i="0">
                              <a:solidFill>
                                <a:srgbClr val="FF0000"/>
                              </a:solidFill>
                              <a:latin typeface="+mj-lt"/>
                              <a:ea typeface="Cambria Math" panose="02040503050406030204" pitchFamily="18" charset="0"/>
                            </a:rPr>
                          </m:ctrlPr>
                        </m:fPr>
                        <m:num>
                          <m:r>
                            <m:rPr>
                              <m:nor/>
                            </m:rPr>
                            <a:rPr lang="en-US" altLang="zh-CN" sz="3200" i="0">
                              <a:solidFill>
                                <a:srgbClr val="FF0000"/>
                              </a:solidFill>
                              <a:latin typeface="+mj-lt"/>
                              <a:ea typeface="Cambria Math" panose="02040503050406030204" pitchFamily="18" charset="0"/>
                            </a:rPr>
                            <m:t>1</m:t>
                          </m:r>
                        </m:num>
                        <m:den>
                          <m:r>
                            <m:rPr>
                              <m:nor/>
                            </m:rPr>
                            <a:rPr lang="en-US" altLang="zh-CN" sz="3200" b="1" i="0" smtClean="0">
                              <a:solidFill>
                                <a:srgbClr val="FF0000"/>
                              </a:solidFill>
                              <a:latin typeface="+mj-lt"/>
                              <a:ea typeface="Cambria Math" panose="02040503050406030204" pitchFamily="18" charset="0"/>
                            </a:rPr>
                            <m:t>5</m:t>
                          </m:r>
                        </m:den>
                      </m:f>
                      <m:r>
                        <m:rPr>
                          <m:nor/>
                        </m:rPr>
                        <a:rPr lang="en-US" altLang="zh-CN" sz="3200" b="1" i="0" smtClean="0">
                          <a:solidFill>
                            <a:srgbClr val="FF0000"/>
                          </a:solidFill>
                          <a:latin typeface="+mj-lt"/>
                          <a:ea typeface="Cambria Math" panose="02040503050406030204" pitchFamily="18" charset="0"/>
                        </a:rPr>
                        <m:t>=140 </m:t>
                      </m:r>
                      <m:d>
                        <m:dPr>
                          <m:ctrlPr>
                            <a:rPr lang="zh-CN" altLang="en-US" sz="3200" i="1">
                              <a:solidFill>
                                <a:srgbClr val="FF0000"/>
                              </a:solidFill>
                              <a:latin typeface="Cambria Math" panose="02040503050406030204" pitchFamily="18" charset="0"/>
                              <a:ea typeface="Cambria Math" panose="02040503050406030204" pitchFamily="18" charset="0"/>
                            </a:rPr>
                          </m:ctrlPr>
                        </m:dPr>
                        <m:e>
                          <m:r>
                            <a:rPr lang="zh-CN" altLang="en-US" sz="3200" i="1">
                              <a:solidFill>
                                <a:srgbClr val="FF0000"/>
                              </a:solidFill>
                              <a:latin typeface="Cambria Math" panose="02040503050406030204" pitchFamily="18" charset="0"/>
                              <a:ea typeface="Cambria Math" panose="02040503050406030204" pitchFamily="18" charset="0"/>
                            </a:rPr>
                            <m:t>个</m:t>
                          </m:r>
                        </m:e>
                      </m:d>
                    </m:oMath>
                  </m:oMathPara>
                </a14:m>
                <a:endParaRPr lang="zh-CN" altLang="en-US" sz="3200" dirty="0">
                  <a:solidFill>
                    <a:srgbClr val="FF0000"/>
                  </a:solidFill>
                </a:endParaRPr>
              </a:p>
            </p:txBody>
          </p:sp>
        </mc:Choice>
        <mc:Fallback xmlns="">
          <p:sp>
            <p:nvSpPr>
              <p:cNvPr id="16" name="文本框 15">
                <a:extLst>
                  <a:ext uri="{FF2B5EF4-FFF2-40B4-BE49-F238E27FC236}">
                    <a16:creationId xmlns:a16="http://schemas.microsoft.com/office/drawing/2014/main" id="{17805D70-CCAB-9D30-AD68-53CFDCAED9B9}"/>
                  </a:ext>
                </a:extLst>
              </p:cNvPr>
              <p:cNvSpPr txBox="1">
                <a:spLocks noRot="1" noChangeAspect="1" noMove="1" noResize="1" noEditPoints="1" noAdjustHandles="1" noChangeArrowheads="1" noChangeShapeType="1" noTextEdit="1"/>
              </p:cNvSpPr>
              <p:nvPr/>
            </p:nvSpPr>
            <p:spPr>
              <a:xfrm>
                <a:off x="3962205" y="4802021"/>
                <a:ext cx="3928772" cy="1017523"/>
              </a:xfrm>
              <a:prstGeom prst="rect">
                <a:avLst/>
              </a:prstGeom>
              <a:blipFill>
                <a:blip r:embed="rId5"/>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38034054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58C6B33D-3255-D08C-4BEE-DCFDD9CFE8A7}"/>
              </a:ext>
            </a:extLst>
          </p:cNvPr>
          <p:cNvSpPr txBox="1"/>
          <p:nvPr/>
        </p:nvSpPr>
        <p:spPr>
          <a:xfrm>
            <a:off x="688138" y="374664"/>
            <a:ext cx="10321636" cy="1562351"/>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pPr>
              <a:lnSpc>
                <a:spcPct val="160000"/>
              </a:lnSpc>
            </a:pPr>
            <a:r>
              <a:rPr lang="zh-CN" altLang="en-US" dirty="0"/>
              <a:t>（</a:t>
            </a:r>
            <a:r>
              <a:rPr lang="en-US" altLang="zh-CN" dirty="0"/>
              <a:t>3</a:t>
            </a:r>
            <a:r>
              <a:rPr lang="zh-CN" altLang="en-US" dirty="0"/>
              <a:t>）小齿轮每分钟转 </a:t>
            </a:r>
            <a:r>
              <a:rPr lang="en-US" altLang="zh-CN" dirty="0"/>
              <a:t>400 </a:t>
            </a:r>
            <a:r>
              <a:rPr lang="zh-CN" altLang="en-US" dirty="0"/>
              <a:t>周，大齿轮每分钟转的周数</a:t>
            </a:r>
            <a:endParaRPr lang="en-US" altLang="zh-CN" dirty="0"/>
          </a:p>
          <a:p>
            <a:pPr>
              <a:lnSpc>
                <a:spcPct val="160000"/>
              </a:lnSpc>
            </a:pPr>
            <a:r>
              <a:rPr lang="en-US" altLang="zh-CN" dirty="0"/>
              <a:t>          </a:t>
            </a:r>
            <a:r>
              <a:rPr lang="zh-CN" altLang="en-US" dirty="0"/>
              <a:t>比小齿轮少     。大齿轮每分钟转多少周？</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FA4F155-BC65-E886-390A-65DB2B248704}"/>
                  </a:ext>
                </a:extLst>
              </p:cNvPr>
              <p:cNvSpPr txBox="1"/>
              <p:nvPr/>
            </p:nvSpPr>
            <p:spPr>
              <a:xfrm>
                <a:off x="3860156" y="1159405"/>
                <a:ext cx="469254" cy="89896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b="1" i="0" smtClean="0">
                              <a:solidFill>
                                <a:schemeClr val="tx1"/>
                              </a:solidFill>
                              <a:latin typeface="+mj-lt"/>
                              <a:ea typeface="Cambria Math" panose="02040503050406030204" pitchFamily="18" charset="0"/>
                            </a:rPr>
                          </m:ctrlPr>
                        </m:fPr>
                        <m:num>
                          <m:r>
                            <m:rPr>
                              <m:nor/>
                            </m:rPr>
                            <a:rPr lang="en-US" altLang="zh-CN" sz="2800" b="1" i="0" smtClean="0">
                              <a:solidFill>
                                <a:schemeClr val="tx1"/>
                              </a:solidFill>
                              <a:latin typeface="+mj-lt"/>
                              <a:ea typeface="Cambria Math" panose="02040503050406030204" pitchFamily="18" charset="0"/>
                            </a:rPr>
                            <m:t>4</m:t>
                          </m:r>
                        </m:num>
                        <m:den>
                          <m:r>
                            <m:rPr>
                              <m:nor/>
                            </m:rPr>
                            <a:rPr lang="en-US" altLang="zh-CN" sz="2800" b="1" i="0" smtClean="0">
                              <a:solidFill>
                                <a:schemeClr val="tx1"/>
                              </a:solidFill>
                              <a:latin typeface="+mj-lt"/>
                              <a:ea typeface="Cambria Math" panose="02040503050406030204" pitchFamily="18" charset="0"/>
                            </a:rPr>
                            <m:t>5</m:t>
                          </m:r>
                        </m:den>
                      </m:f>
                    </m:oMath>
                  </m:oMathPara>
                </a14:m>
                <a:endParaRPr lang="zh-CN" altLang="en-US" sz="2800" dirty="0">
                  <a:solidFill>
                    <a:schemeClr val="tx1"/>
                  </a:solidFill>
                  <a:latin typeface="+mj-lt"/>
                </a:endParaRPr>
              </a:p>
            </p:txBody>
          </p:sp>
        </mc:Choice>
        <mc:Fallback xmlns="">
          <p:sp>
            <p:nvSpPr>
              <p:cNvPr id="6" name="文本框 5">
                <a:extLst>
                  <a:ext uri="{FF2B5EF4-FFF2-40B4-BE49-F238E27FC236}">
                    <a16:creationId xmlns:a16="http://schemas.microsoft.com/office/drawing/2014/main" id="{0FA4F155-BC65-E886-390A-65DB2B248704}"/>
                  </a:ext>
                </a:extLst>
              </p:cNvPr>
              <p:cNvSpPr txBox="1">
                <a:spLocks noRot="1" noChangeAspect="1" noMove="1" noResize="1" noEditPoints="1" noAdjustHandles="1" noChangeArrowheads="1" noChangeShapeType="1" noTextEdit="1"/>
              </p:cNvSpPr>
              <p:nvPr/>
            </p:nvSpPr>
            <p:spPr>
              <a:xfrm>
                <a:off x="3860156" y="1159405"/>
                <a:ext cx="469254" cy="898964"/>
              </a:xfrm>
              <a:prstGeom prst="rect">
                <a:avLst/>
              </a:prstGeom>
              <a:blipFill>
                <a:blip r:embed="rId2"/>
                <a:stretch>
                  <a:fillRect/>
                </a:stretch>
              </a:blipFill>
              <a:ln w="9525">
                <a:noFill/>
              </a:ln>
            </p:spPr>
            <p:txBody>
              <a:bodyPr/>
              <a:lstStyle/>
              <a:p>
                <a:r>
                  <a:rPr lang="zh-CN" altLang="en-US">
                    <a:noFill/>
                  </a:rPr>
                  <a:t> </a:t>
                </a:r>
              </a:p>
            </p:txBody>
          </p:sp>
        </mc:Fallback>
      </mc:AlternateContent>
      <p:sp>
        <p:nvSpPr>
          <p:cNvPr id="9" name="等腰三角形 8">
            <a:extLst>
              <a:ext uri="{FF2B5EF4-FFF2-40B4-BE49-F238E27FC236}">
                <a16:creationId xmlns:a16="http://schemas.microsoft.com/office/drawing/2014/main" id="{5EE55959-8D78-CEE5-2EB6-60E02BB3D612}"/>
              </a:ext>
            </a:extLst>
          </p:cNvPr>
          <p:cNvSpPr/>
          <p:nvPr/>
        </p:nvSpPr>
        <p:spPr>
          <a:xfrm>
            <a:off x="1866124" y="1955675"/>
            <a:ext cx="216470" cy="186612"/>
          </a:xfrm>
          <a:prstGeom prst="triangle">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a:extLst>
              <a:ext uri="{FF2B5EF4-FFF2-40B4-BE49-F238E27FC236}">
                <a16:creationId xmlns:a16="http://schemas.microsoft.com/office/drawing/2014/main" id="{877A14DA-C2FC-0541-C736-052B9E7FCCE7}"/>
              </a:ext>
            </a:extLst>
          </p:cNvPr>
          <p:cNvCxnSpPr>
            <a:cxnSpLocks/>
          </p:cNvCxnSpPr>
          <p:nvPr/>
        </p:nvCxnSpPr>
        <p:spPr>
          <a:xfrm>
            <a:off x="2248678" y="1927681"/>
            <a:ext cx="1156997"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A377A79C-E936-9B83-05AB-937E57328B44}"/>
              </a:ext>
            </a:extLst>
          </p:cNvPr>
          <p:cNvSpPr txBox="1"/>
          <p:nvPr/>
        </p:nvSpPr>
        <p:spPr>
          <a:xfrm>
            <a:off x="2162370" y="2011657"/>
            <a:ext cx="1887115" cy="523220"/>
          </a:xfrm>
          <a:prstGeom prst="rect">
            <a:avLst/>
          </a:prstGeom>
          <a:noFill/>
        </p:spPr>
        <p:txBody>
          <a:bodyPr wrap="square">
            <a:spAutoFit/>
          </a:bodyPr>
          <a:lstStyle>
            <a:defPPr>
              <a:defRPr lang="zh-CN"/>
            </a:defPPr>
            <a:lvl1pPr>
              <a:defRPr sz="2800" b="1" strike="noStrike">
                <a:solidFill>
                  <a:srgbClr val="0000FF"/>
                </a:solidFill>
                <a:latin typeface="+mn-lt"/>
              </a:defRPr>
            </a:lvl1pPr>
          </a:lstStyle>
          <a:p>
            <a:r>
              <a:rPr lang="zh-CN" altLang="en-US" dirty="0">
                <a:solidFill>
                  <a:srgbClr val="FF00FF"/>
                </a:solidFill>
              </a:rPr>
              <a:t>单位“</a:t>
            </a:r>
            <a:r>
              <a:rPr lang="en-US" altLang="zh-CN" dirty="0">
                <a:solidFill>
                  <a:srgbClr val="FF00FF"/>
                </a:solidFill>
                <a:latin typeface="+mj-lt"/>
              </a:rPr>
              <a:t>1</a:t>
            </a:r>
            <a:r>
              <a:rPr lang="zh-CN" altLang="en-US" dirty="0">
                <a:solidFill>
                  <a:srgbClr val="FF00FF"/>
                </a:solidFill>
              </a:rPr>
              <a:t>”</a:t>
            </a:r>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4CE6EBAB-7D00-AC86-5B0C-7EF5B67C17AD}"/>
                  </a:ext>
                </a:extLst>
              </p:cNvPr>
              <p:cNvSpPr txBox="1"/>
              <p:nvPr/>
            </p:nvSpPr>
            <p:spPr>
              <a:xfrm>
                <a:off x="3405675" y="4016020"/>
                <a:ext cx="5126689" cy="119885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m:rPr>
                          <m:nor/>
                        </m:rPr>
                        <a:rPr lang="en-US" altLang="zh-CN" sz="3200" b="1" i="0" smtClean="0">
                          <a:solidFill>
                            <a:srgbClr val="FF0000"/>
                          </a:solidFill>
                          <a:latin typeface="+mj-lt"/>
                          <a:ea typeface="Cambria Math" panose="02040503050406030204" pitchFamily="18" charset="0"/>
                        </a:rPr>
                        <m:t>400×</m:t>
                      </m:r>
                      <m:d>
                        <m:dPr>
                          <m:ctrlPr>
                            <a:rPr lang="en-US" altLang="zh-CN" sz="3200" b="1" i="0" smtClean="0">
                              <a:solidFill>
                                <a:srgbClr val="FF0000"/>
                              </a:solidFill>
                              <a:latin typeface="+mj-lt"/>
                              <a:ea typeface="Cambria Math" panose="02040503050406030204" pitchFamily="18" charset="0"/>
                            </a:rPr>
                          </m:ctrlPr>
                        </m:dPr>
                        <m:e>
                          <m:r>
                            <m:rPr>
                              <m:nor/>
                            </m:rPr>
                            <a:rPr lang="en-US" altLang="zh-CN" sz="3200" b="1" i="0" smtClean="0">
                              <a:solidFill>
                                <a:srgbClr val="FF0000"/>
                              </a:solidFill>
                              <a:latin typeface="+mj-lt"/>
                              <a:ea typeface="Cambria Math" panose="02040503050406030204" pitchFamily="18" charset="0"/>
                            </a:rPr>
                            <m:t>1−</m:t>
                          </m:r>
                          <m:f>
                            <m:fPr>
                              <m:ctrlPr>
                                <a:rPr lang="en-US" altLang="zh-CN" sz="3200" b="1" i="0" smtClean="0">
                                  <a:solidFill>
                                    <a:srgbClr val="FF0000"/>
                                  </a:solidFill>
                                  <a:latin typeface="+mj-lt"/>
                                  <a:ea typeface="Cambria Math" panose="02040503050406030204" pitchFamily="18" charset="0"/>
                                </a:rPr>
                              </m:ctrlPr>
                            </m:fPr>
                            <m:num>
                              <m:r>
                                <m:rPr>
                                  <m:nor/>
                                </m:rPr>
                                <a:rPr lang="en-US" altLang="zh-CN" sz="3200" b="1" i="0" smtClean="0">
                                  <a:solidFill>
                                    <a:srgbClr val="FF0000"/>
                                  </a:solidFill>
                                  <a:latin typeface="+mj-lt"/>
                                  <a:ea typeface="Cambria Math" panose="02040503050406030204" pitchFamily="18" charset="0"/>
                                </a:rPr>
                                <m:t>4</m:t>
                              </m:r>
                            </m:num>
                            <m:den>
                              <m:r>
                                <m:rPr>
                                  <m:nor/>
                                </m:rPr>
                                <a:rPr lang="en-US" altLang="zh-CN" sz="3200" i="0">
                                  <a:solidFill>
                                    <a:srgbClr val="FF0000"/>
                                  </a:solidFill>
                                  <a:latin typeface="+mj-lt"/>
                                  <a:ea typeface="Cambria Math" panose="02040503050406030204" pitchFamily="18" charset="0"/>
                                </a:rPr>
                                <m:t>5</m:t>
                              </m:r>
                            </m:den>
                          </m:f>
                        </m:e>
                      </m:d>
                      <m:r>
                        <m:rPr>
                          <m:nor/>
                        </m:rPr>
                        <a:rPr lang="en-US" altLang="zh-CN" sz="3200" b="1" i="0" smtClean="0">
                          <a:solidFill>
                            <a:srgbClr val="FF0000"/>
                          </a:solidFill>
                          <a:latin typeface="+mj-lt"/>
                          <a:ea typeface="Cambria Math" panose="02040503050406030204" pitchFamily="18" charset="0"/>
                        </a:rPr>
                        <m:t>=80 </m:t>
                      </m:r>
                      <m:d>
                        <m:dPr>
                          <m:ctrlPr>
                            <a:rPr lang="zh-CN" altLang="en-US" sz="3200" i="1">
                              <a:solidFill>
                                <a:srgbClr val="FF0000"/>
                              </a:solidFill>
                              <a:latin typeface="Cambria Math" panose="02040503050406030204" pitchFamily="18" charset="0"/>
                              <a:ea typeface="Cambria Math" panose="02040503050406030204" pitchFamily="18" charset="0"/>
                            </a:rPr>
                          </m:ctrlPr>
                        </m:dPr>
                        <m:e>
                          <m:r>
                            <a:rPr lang="zh-CN" altLang="en-US" sz="3200" i="1">
                              <a:solidFill>
                                <a:srgbClr val="FF0000"/>
                              </a:solidFill>
                              <a:latin typeface="Cambria Math" panose="02040503050406030204" pitchFamily="18" charset="0"/>
                              <a:ea typeface="Cambria Math" panose="02040503050406030204" pitchFamily="18" charset="0"/>
                            </a:rPr>
                            <m:t>周</m:t>
                          </m:r>
                        </m:e>
                      </m:d>
                    </m:oMath>
                  </m:oMathPara>
                </a14:m>
                <a:endParaRPr lang="zh-CN" altLang="en-US" sz="3200" dirty="0">
                  <a:solidFill>
                    <a:srgbClr val="FF0000"/>
                  </a:solidFill>
                </a:endParaRPr>
              </a:p>
            </p:txBody>
          </p:sp>
        </mc:Choice>
        <mc:Fallback xmlns="">
          <p:sp>
            <p:nvSpPr>
              <p:cNvPr id="17" name="文本框 16">
                <a:extLst>
                  <a:ext uri="{FF2B5EF4-FFF2-40B4-BE49-F238E27FC236}">
                    <a16:creationId xmlns:a16="http://schemas.microsoft.com/office/drawing/2014/main" id="{4CE6EBAB-7D00-AC86-5B0C-7EF5B67C17AD}"/>
                  </a:ext>
                </a:extLst>
              </p:cNvPr>
              <p:cNvSpPr txBox="1">
                <a:spLocks noRot="1" noChangeAspect="1" noMove="1" noResize="1" noEditPoints="1" noAdjustHandles="1" noChangeArrowheads="1" noChangeShapeType="1" noTextEdit="1"/>
              </p:cNvSpPr>
              <p:nvPr/>
            </p:nvSpPr>
            <p:spPr>
              <a:xfrm>
                <a:off x="3405675" y="4016020"/>
                <a:ext cx="5126689" cy="1198854"/>
              </a:xfrm>
              <a:prstGeom prst="rect">
                <a:avLst/>
              </a:prstGeom>
              <a:blipFill>
                <a:blip r:embed="rId3"/>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1839406B-A5F8-A207-8126-B42003361DDA}"/>
                  </a:ext>
                </a:extLst>
              </p:cNvPr>
              <p:cNvSpPr txBox="1"/>
              <p:nvPr/>
            </p:nvSpPr>
            <p:spPr>
              <a:xfrm>
                <a:off x="1729664" y="2721812"/>
                <a:ext cx="6108051" cy="786306"/>
              </a:xfrm>
              <a:prstGeom prst="rect">
                <a:avLst/>
              </a:prstGeom>
              <a:noFill/>
            </p:spPr>
            <p:txBody>
              <a:bodyPr wrap="square">
                <a:spAutoFit/>
              </a:bodyPr>
              <a:lstStyle>
                <a:defPPr>
                  <a:defRPr lang="zh-CN"/>
                </a:defPPr>
                <a:lvl1pPr>
                  <a:defRPr sz="2600" b="1" strike="noStrike">
                    <a:solidFill>
                      <a:srgbClr val="FF00FF"/>
                    </a:solidFill>
                    <a:latin typeface="+mn-lt"/>
                  </a:defRPr>
                </a:lvl1pPr>
              </a:lstStyle>
              <a:p>
                <a:r>
                  <a:rPr lang="zh-CN" altLang="en-US" sz="2800" dirty="0">
                    <a:solidFill>
                      <a:srgbClr val="0000FF"/>
                    </a:solidFill>
                  </a:rPr>
                  <a:t>比小齿轮少 </a:t>
                </a:r>
                <a14:m>
                  <m:oMath xmlns:m="http://schemas.openxmlformats.org/officeDocument/2006/math">
                    <m:f>
                      <m:fPr>
                        <m:ctrlPr>
                          <a:rPr lang="en-US" altLang="zh-CN" sz="2800" b="1" i="0" smtClean="0">
                            <a:solidFill>
                              <a:srgbClr val="0000FF"/>
                            </a:solidFill>
                            <a:latin typeface="+mj-lt"/>
                          </a:rPr>
                        </m:ctrlPr>
                      </m:fPr>
                      <m:num>
                        <m:r>
                          <m:rPr>
                            <m:nor/>
                          </m:rPr>
                          <a:rPr lang="en-US" altLang="zh-CN" sz="2800" b="1" i="0" smtClean="0">
                            <a:solidFill>
                              <a:srgbClr val="0000FF"/>
                            </a:solidFill>
                            <a:latin typeface="+mj-lt"/>
                          </a:rPr>
                          <m:t>4</m:t>
                        </m:r>
                      </m:num>
                      <m:den>
                        <m:r>
                          <m:rPr>
                            <m:nor/>
                          </m:rPr>
                          <a:rPr lang="en-US" altLang="zh-CN" sz="2800" b="1" i="0" smtClean="0">
                            <a:solidFill>
                              <a:srgbClr val="0000FF"/>
                            </a:solidFill>
                            <a:latin typeface="+mj-lt"/>
                          </a:rPr>
                          <m:t>5</m:t>
                        </m:r>
                      </m:den>
                    </m:f>
                  </m:oMath>
                </a14:m>
                <a:r>
                  <a:rPr lang="zh-CN" altLang="en-US" sz="2800" dirty="0">
                    <a:solidFill>
                      <a:srgbClr val="0000FF"/>
                    </a:solidFill>
                  </a:rPr>
                  <a:t>，也就是小齿轮的 </a:t>
                </a:r>
                <a14:m>
                  <m:oMath xmlns:m="http://schemas.openxmlformats.org/officeDocument/2006/math">
                    <m:f>
                      <m:fPr>
                        <m:ctrlPr>
                          <a:rPr lang="en-US" altLang="zh-CN" sz="2800" b="1" i="0" smtClean="0">
                            <a:solidFill>
                              <a:srgbClr val="0000FF"/>
                            </a:solidFill>
                            <a:latin typeface="+mj-lt"/>
                          </a:rPr>
                        </m:ctrlPr>
                      </m:fPr>
                      <m:num>
                        <m:r>
                          <m:rPr>
                            <m:nor/>
                          </m:rPr>
                          <a:rPr lang="en-US" altLang="zh-CN" sz="2800" b="1" i="0" smtClean="0">
                            <a:solidFill>
                              <a:srgbClr val="0000FF"/>
                            </a:solidFill>
                            <a:latin typeface="+mj-lt"/>
                          </a:rPr>
                          <m:t>1</m:t>
                        </m:r>
                      </m:num>
                      <m:den>
                        <m:r>
                          <m:rPr>
                            <m:nor/>
                          </m:rPr>
                          <a:rPr lang="en-US" altLang="zh-CN" sz="2800" b="1" i="0" smtClean="0">
                            <a:solidFill>
                              <a:srgbClr val="0000FF"/>
                            </a:solidFill>
                            <a:latin typeface="+mj-lt"/>
                          </a:rPr>
                          <m:t>5</m:t>
                        </m:r>
                      </m:den>
                    </m:f>
                  </m:oMath>
                </a14:m>
                <a:r>
                  <a:rPr lang="zh-CN" altLang="en-US" sz="2800" dirty="0">
                    <a:solidFill>
                      <a:srgbClr val="0000FF"/>
                    </a:solidFill>
                  </a:rPr>
                  <a:t>。</a:t>
                </a:r>
              </a:p>
            </p:txBody>
          </p:sp>
        </mc:Choice>
        <mc:Fallback xmlns="">
          <p:sp>
            <p:nvSpPr>
              <p:cNvPr id="18" name="文本框 17">
                <a:extLst>
                  <a:ext uri="{FF2B5EF4-FFF2-40B4-BE49-F238E27FC236}">
                    <a16:creationId xmlns:a16="http://schemas.microsoft.com/office/drawing/2014/main" id="{1839406B-A5F8-A207-8126-B42003361DDA}"/>
                  </a:ext>
                </a:extLst>
              </p:cNvPr>
              <p:cNvSpPr txBox="1">
                <a:spLocks noRot="1" noChangeAspect="1" noMove="1" noResize="1" noEditPoints="1" noAdjustHandles="1" noChangeArrowheads="1" noChangeShapeType="1" noTextEdit="1"/>
              </p:cNvSpPr>
              <p:nvPr/>
            </p:nvSpPr>
            <p:spPr>
              <a:xfrm>
                <a:off x="1729664" y="2721812"/>
                <a:ext cx="6108051" cy="786306"/>
              </a:xfrm>
              <a:prstGeom prst="rect">
                <a:avLst/>
              </a:prstGeom>
              <a:blipFill>
                <a:blip r:embed="rId4"/>
                <a:stretch>
                  <a:fillRect l="-2096" b="-465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565590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04F3A574-EE5C-2FEF-A1BB-D0C74CB2AD85}"/>
              </a:ext>
            </a:extLst>
          </p:cNvPr>
          <p:cNvSpPr txBox="1"/>
          <p:nvPr/>
        </p:nvSpPr>
        <p:spPr>
          <a:xfrm>
            <a:off x="691238" y="260034"/>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43</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8</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6" name="文本框 5">
            <a:extLst>
              <a:ext uri="{FF2B5EF4-FFF2-40B4-BE49-F238E27FC236}">
                <a16:creationId xmlns:a16="http://schemas.microsoft.com/office/drawing/2014/main" id="{0ED3045B-145B-7180-DC43-AD879CAF9F71}"/>
              </a:ext>
            </a:extLst>
          </p:cNvPr>
          <p:cNvSpPr txBox="1"/>
          <p:nvPr/>
        </p:nvSpPr>
        <p:spPr>
          <a:xfrm>
            <a:off x="314130" y="911685"/>
            <a:ext cx="10238012"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en-US" altLang="zh-CN" sz="3200" dirty="0"/>
              <a:t>8. </a:t>
            </a:r>
            <a:r>
              <a:rPr lang="zh-CN" altLang="en-US" sz="3200" dirty="0"/>
              <a:t>观察            和          （</a:t>
            </a:r>
            <a:r>
              <a:rPr lang="en-US" altLang="zh-CN" sz="3200" i="1" dirty="0"/>
              <a:t>a</a:t>
            </a:r>
            <a:r>
              <a:rPr lang="zh-CN" altLang="en-US" sz="3200" dirty="0"/>
              <a:t>、</a:t>
            </a:r>
            <a:r>
              <a:rPr lang="en-US" altLang="zh-CN" sz="3200" i="1" dirty="0"/>
              <a:t>b</a:t>
            </a:r>
            <a:r>
              <a:rPr lang="en-US" altLang="zh-CN" sz="3200" dirty="0"/>
              <a:t> </a:t>
            </a:r>
            <a:r>
              <a:rPr lang="zh-CN" altLang="en-US" sz="3200" dirty="0"/>
              <a:t>≠ </a:t>
            </a:r>
            <a:r>
              <a:rPr lang="en-US" altLang="zh-CN" sz="3200" dirty="0"/>
              <a:t>0</a:t>
            </a:r>
            <a:r>
              <a:rPr lang="zh-CN" altLang="en-US" sz="3200" dirty="0"/>
              <a:t>）两个算式，想一想：</a:t>
            </a: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76B87A54-0A4F-F80A-1047-FD67FE2E7350}"/>
                  </a:ext>
                </a:extLst>
              </p:cNvPr>
              <p:cNvSpPr txBox="1"/>
              <p:nvPr/>
            </p:nvSpPr>
            <p:spPr>
              <a:xfrm>
                <a:off x="1635579" y="749467"/>
                <a:ext cx="1206367" cy="959686"/>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chemeClr val="tx1"/>
                              </a:solidFill>
                              <a:latin typeface="+mj-lt"/>
                              <a:ea typeface="Cambria Math" panose="02040503050406030204" pitchFamily="18" charset="0"/>
                            </a:rPr>
                          </m:ctrlPr>
                        </m:fPr>
                        <m:num>
                          <m:r>
                            <m:rPr>
                              <m:nor/>
                            </m:rPr>
                            <a:rPr lang="en-US" altLang="zh-CN" sz="3000" b="1" i="0" smtClean="0">
                              <a:solidFill>
                                <a:schemeClr val="tx1"/>
                              </a:solidFill>
                              <a:latin typeface="+mj-lt"/>
                              <a:ea typeface="Cambria Math" panose="02040503050406030204" pitchFamily="18" charset="0"/>
                            </a:rPr>
                            <m:t>3</m:t>
                          </m:r>
                        </m:num>
                        <m:den>
                          <m:r>
                            <m:rPr>
                              <m:nor/>
                            </m:rPr>
                            <a:rPr lang="en-US" altLang="zh-CN" sz="3000" b="1" i="0" smtClean="0">
                              <a:solidFill>
                                <a:schemeClr val="tx1"/>
                              </a:solidFill>
                              <a:latin typeface="+mj-lt"/>
                              <a:ea typeface="Cambria Math" panose="02040503050406030204" pitchFamily="18" charset="0"/>
                            </a:rPr>
                            <m:t>4</m:t>
                          </m:r>
                        </m:den>
                      </m:f>
                      <m:r>
                        <m:rPr>
                          <m:nor/>
                        </m:rPr>
                        <a:rPr lang="en-US" altLang="zh-CN" sz="3000" i="0" smtClean="0">
                          <a:solidFill>
                            <a:schemeClr val="tx1"/>
                          </a:solidFill>
                          <a:latin typeface="+mj-lt"/>
                          <a:ea typeface="Cambria Math" panose="02040503050406030204" pitchFamily="18" charset="0"/>
                        </a:rPr>
                        <m:t>×</m:t>
                      </m:r>
                      <m:f>
                        <m:fPr>
                          <m:ctrlPr>
                            <a:rPr lang="en-US" altLang="zh-CN" sz="3000" b="1" i="1" smtClean="0">
                              <a:latin typeface="+mj-lt"/>
                              <a:ea typeface="Cambria Math" panose="02040503050406030204" pitchFamily="18" charset="0"/>
                            </a:rPr>
                          </m:ctrlPr>
                        </m:fPr>
                        <m:num>
                          <m:r>
                            <m:rPr>
                              <m:nor/>
                            </m:rPr>
                            <a:rPr lang="en-US" altLang="zh-CN" sz="3000" b="1" i="1" smtClean="0">
                              <a:latin typeface="+mj-lt"/>
                              <a:ea typeface="Cambria Math" panose="02040503050406030204" pitchFamily="18" charset="0"/>
                            </a:rPr>
                            <m:t>b</m:t>
                          </m:r>
                        </m:num>
                        <m:den>
                          <m:r>
                            <m:rPr>
                              <m:nor/>
                            </m:rPr>
                            <a:rPr lang="en-US" altLang="zh-CN" sz="3000" b="1" i="1" smtClean="0">
                              <a:latin typeface="+mj-lt"/>
                              <a:ea typeface="Cambria Math" panose="02040503050406030204" pitchFamily="18" charset="0"/>
                            </a:rPr>
                            <m:t>a</m:t>
                          </m:r>
                        </m:den>
                      </m:f>
                    </m:oMath>
                  </m:oMathPara>
                </a14:m>
                <a:endParaRPr lang="zh-CN" altLang="en-US" sz="3000" i="1" dirty="0">
                  <a:solidFill>
                    <a:schemeClr val="tx1"/>
                  </a:solidFill>
                  <a:latin typeface="+mj-lt"/>
                </a:endParaRPr>
              </a:p>
            </p:txBody>
          </p:sp>
        </mc:Choice>
        <mc:Fallback xmlns="">
          <p:sp>
            <p:nvSpPr>
              <p:cNvPr id="11" name="文本框 10">
                <a:extLst>
                  <a:ext uri="{FF2B5EF4-FFF2-40B4-BE49-F238E27FC236}">
                    <a16:creationId xmlns:a16="http://schemas.microsoft.com/office/drawing/2014/main" id="{76B87A54-0A4F-F80A-1047-FD67FE2E7350}"/>
                  </a:ext>
                </a:extLst>
              </p:cNvPr>
              <p:cNvSpPr txBox="1">
                <a:spLocks noRot="1" noChangeAspect="1" noMove="1" noResize="1" noEditPoints="1" noAdjustHandles="1" noChangeArrowheads="1" noChangeShapeType="1" noTextEdit="1"/>
              </p:cNvSpPr>
              <p:nvPr/>
            </p:nvSpPr>
            <p:spPr>
              <a:xfrm>
                <a:off x="1635579" y="749467"/>
                <a:ext cx="1206367" cy="959686"/>
              </a:xfrm>
              <a:prstGeom prst="rect">
                <a:avLst/>
              </a:prstGeom>
              <a:blipFill>
                <a:blip r:embed="rId2"/>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BD4B4A7-426F-F533-3F16-7A2700B7B1D8}"/>
                  </a:ext>
                </a:extLst>
              </p:cNvPr>
              <p:cNvSpPr txBox="1"/>
              <p:nvPr/>
            </p:nvSpPr>
            <p:spPr>
              <a:xfrm>
                <a:off x="3268437" y="749467"/>
                <a:ext cx="1206367" cy="959686"/>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chemeClr val="tx1"/>
                              </a:solidFill>
                              <a:latin typeface="+mj-lt"/>
                              <a:ea typeface="Cambria Math" panose="02040503050406030204" pitchFamily="18" charset="0"/>
                            </a:rPr>
                          </m:ctrlPr>
                        </m:fPr>
                        <m:num>
                          <m:r>
                            <m:rPr>
                              <m:nor/>
                            </m:rPr>
                            <a:rPr lang="en-US" altLang="zh-CN" sz="3000" b="1" i="0" smtClean="0">
                              <a:solidFill>
                                <a:schemeClr val="tx1"/>
                              </a:solidFill>
                              <a:latin typeface="+mj-lt"/>
                              <a:ea typeface="Cambria Math" panose="02040503050406030204" pitchFamily="18" charset="0"/>
                            </a:rPr>
                            <m:t>3</m:t>
                          </m:r>
                        </m:num>
                        <m:den>
                          <m:r>
                            <m:rPr>
                              <m:nor/>
                            </m:rPr>
                            <a:rPr lang="en-US" altLang="zh-CN" sz="3000" b="1" i="0" smtClean="0">
                              <a:solidFill>
                                <a:schemeClr val="tx1"/>
                              </a:solidFill>
                              <a:latin typeface="+mj-lt"/>
                              <a:ea typeface="Cambria Math" panose="02040503050406030204" pitchFamily="18" charset="0"/>
                            </a:rPr>
                            <m:t>4</m:t>
                          </m:r>
                        </m:den>
                      </m:f>
                      <m:r>
                        <m:rPr>
                          <m:nor/>
                        </m:rPr>
                        <a:rPr lang="en-US" altLang="zh-CN" sz="3000" i="0" smtClean="0">
                          <a:latin typeface="+mj-lt"/>
                          <a:ea typeface="Cambria Math" panose="02040503050406030204" pitchFamily="18" charset="0"/>
                        </a:rPr>
                        <m:t>÷</m:t>
                      </m:r>
                      <m:f>
                        <m:fPr>
                          <m:ctrlPr>
                            <a:rPr lang="en-US" altLang="zh-CN" sz="3000" b="1" i="1" smtClean="0">
                              <a:latin typeface="+mj-lt"/>
                              <a:ea typeface="Cambria Math" panose="02040503050406030204" pitchFamily="18" charset="0"/>
                            </a:rPr>
                          </m:ctrlPr>
                        </m:fPr>
                        <m:num>
                          <m:r>
                            <m:rPr>
                              <m:nor/>
                            </m:rPr>
                            <a:rPr lang="en-US" altLang="zh-CN" sz="3000" b="1" i="1" smtClean="0">
                              <a:latin typeface="+mj-lt"/>
                              <a:ea typeface="Cambria Math" panose="02040503050406030204" pitchFamily="18" charset="0"/>
                            </a:rPr>
                            <m:t>b</m:t>
                          </m:r>
                        </m:num>
                        <m:den>
                          <m:r>
                            <m:rPr>
                              <m:nor/>
                            </m:rPr>
                            <a:rPr lang="en-US" altLang="zh-CN" sz="3000" b="1" i="1" smtClean="0">
                              <a:latin typeface="+mj-lt"/>
                              <a:ea typeface="Cambria Math" panose="02040503050406030204" pitchFamily="18" charset="0"/>
                            </a:rPr>
                            <m:t>a</m:t>
                          </m:r>
                        </m:den>
                      </m:f>
                    </m:oMath>
                  </m:oMathPara>
                </a14:m>
                <a:endParaRPr lang="zh-CN" altLang="en-US" sz="3000" i="1" dirty="0">
                  <a:solidFill>
                    <a:schemeClr val="tx1"/>
                  </a:solidFill>
                  <a:latin typeface="+mj-lt"/>
                </a:endParaRPr>
              </a:p>
            </p:txBody>
          </p:sp>
        </mc:Choice>
        <mc:Fallback xmlns="">
          <p:sp>
            <p:nvSpPr>
              <p:cNvPr id="12" name="文本框 11">
                <a:extLst>
                  <a:ext uri="{FF2B5EF4-FFF2-40B4-BE49-F238E27FC236}">
                    <a16:creationId xmlns:a16="http://schemas.microsoft.com/office/drawing/2014/main" id="{1BD4B4A7-426F-F533-3F16-7A2700B7B1D8}"/>
                  </a:ext>
                </a:extLst>
              </p:cNvPr>
              <p:cNvSpPr txBox="1">
                <a:spLocks noRot="1" noChangeAspect="1" noMove="1" noResize="1" noEditPoints="1" noAdjustHandles="1" noChangeArrowheads="1" noChangeShapeType="1" noTextEdit="1"/>
              </p:cNvSpPr>
              <p:nvPr/>
            </p:nvSpPr>
            <p:spPr>
              <a:xfrm>
                <a:off x="3268437" y="749467"/>
                <a:ext cx="1206367" cy="959686"/>
              </a:xfrm>
              <a:prstGeom prst="rect">
                <a:avLst/>
              </a:prstGeom>
              <a:blipFill>
                <a:blip r:embed="rId3"/>
                <a:stretch>
                  <a:fillRect/>
                </a:stretch>
              </a:blipFill>
              <a:ln w="9525">
                <a:noFill/>
              </a:ln>
            </p:spPr>
            <p:txBody>
              <a:bodyPr/>
              <a:lstStyle/>
              <a:p>
                <a:r>
                  <a:rPr lang="zh-CN" altLang="en-US">
                    <a:noFill/>
                  </a:rPr>
                  <a:t> </a:t>
                </a:r>
              </a:p>
            </p:txBody>
          </p:sp>
        </mc:Fallback>
      </mc:AlternateContent>
      <p:sp>
        <p:nvSpPr>
          <p:cNvPr id="18" name="文本框 17">
            <a:extLst>
              <a:ext uri="{FF2B5EF4-FFF2-40B4-BE49-F238E27FC236}">
                <a16:creationId xmlns:a16="http://schemas.microsoft.com/office/drawing/2014/main" id="{AB4598E4-E47E-C449-7DF1-46F1ABDAAD8C}"/>
              </a:ext>
            </a:extLst>
          </p:cNvPr>
          <p:cNvSpPr txBox="1"/>
          <p:nvPr/>
        </p:nvSpPr>
        <p:spPr>
          <a:xfrm>
            <a:off x="444761" y="2283288"/>
            <a:ext cx="8315906"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zh-CN" altLang="en-US" sz="3200" dirty="0"/>
              <a:t>（</a:t>
            </a:r>
            <a:r>
              <a:rPr lang="en-US" altLang="zh-CN" sz="3200" dirty="0"/>
              <a:t>1</a:t>
            </a:r>
            <a:r>
              <a:rPr lang="zh-CN" altLang="en-US" sz="3200" dirty="0"/>
              <a:t>）如果                           ，那么 </a:t>
            </a:r>
            <a:r>
              <a:rPr lang="en-US" altLang="zh-CN" sz="3200" i="1" dirty="0"/>
              <a:t>a         b</a:t>
            </a:r>
            <a:r>
              <a:rPr lang="zh-CN" altLang="en-US" sz="3200" dirty="0"/>
              <a:t>；</a:t>
            </a:r>
          </a:p>
        </p:txBody>
      </p: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A93EC3EF-16BF-774C-5EE1-8D6BC83BECA2}"/>
                  </a:ext>
                </a:extLst>
              </p:cNvPr>
              <p:cNvSpPr txBox="1"/>
              <p:nvPr/>
            </p:nvSpPr>
            <p:spPr>
              <a:xfrm>
                <a:off x="2139437" y="2106027"/>
                <a:ext cx="3234221" cy="99950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chemeClr val="tx1"/>
                              </a:solidFill>
                              <a:latin typeface="+mj-lt"/>
                              <a:ea typeface="Cambria Math" panose="02040503050406030204" pitchFamily="18" charset="0"/>
                            </a:rPr>
                          </m:ctrlPr>
                        </m:fPr>
                        <m:num>
                          <m:r>
                            <m:rPr>
                              <m:nor/>
                            </m:rPr>
                            <a:rPr lang="en-US" altLang="zh-CN" sz="3000" b="1" i="0" smtClean="0">
                              <a:solidFill>
                                <a:schemeClr val="tx1"/>
                              </a:solidFill>
                              <a:latin typeface="+mj-lt"/>
                              <a:ea typeface="Cambria Math" panose="02040503050406030204" pitchFamily="18" charset="0"/>
                            </a:rPr>
                            <m:t>3</m:t>
                          </m:r>
                        </m:num>
                        <m:den>
                          <m:r>
                            <m:rPr>
                              <m:nor/>
                            </m:rPr>
                            <a:rPr lang="en-US" altLang="zh-CN" sz="3000" b="1" i="0" smtClean="0">
                              <a:solidFill>
                                <a:schemeClr val="tx1"/>
                              </a:solidFill>
                              <a:latin typeface="+mj-lt"/>
                              <a:ea typeface="Cambria Math" panose="02040503050406030204" pitchFamily="18" charset="0"/>
                            </a:rPr>
                            <m:t>4</m:t>
                          </m:r>
                        </m:den>
                      </m:f>
                      <m:r>
                        <m:rPr>
                          <m:nor/>
                        </m:rPr>
                        <a:rPr lang="en-US" altLang="zh-CN" sz="3000" i="0" smtClean="0">
                          <a:solidFill>
                            <a:schemeClr val="tx1"/>
                          </a:solidFill>
                          <a:latin typeface="+mj-lt"/>
                          <a:ea typeface="Cambria Math" panose="02040503050406030204" pitchFamily="18" charset="0"/>
                        </a:rPr>
                        <m:t>×</m:t>
                      </m:r>
                      <m:f>
                        <m:fPr>
                          <m:ctrlPr>
                            <a:rPr lang="en-US" altLang="zh-CN" sz="3000" b="1" i="1" smtClean="0">
                              <a:latin typeface="+mj-lt"/>
                              <a:ea typeface="Cambria Math" panose="02040503050406030204" pitchFamily="18" charset="0"/>
                            </a:rPr>
                          </m:ctrlPr>
                        </m:fPr>
                        <m:num>
                          <m:r>
                            <m:rPr>
                              <m:nor/>
                            </m:rPr>
                            <a:rPr lang="en-US" altLang="zh-CN" sz="3000" b="1" i="1" smtClean="0">
                              <a:latin typeface="+mj-lt"/>
                              <a:ea typeface="Cambria Math" panose="02040503050406030204" pitchFamily="18" charset="0"/>
                            </a:rPr>
                            <m:t>b</m:t>
                          </m:r>
                        </m:num>
                        <m:den>
                          <m:r>
                            <m:rPr>
                              <m:nor/>
                            </m:rPr>
                            <a:rPr lang="en-US" altLang="zh-CN" sz="3000" b="1" i="1" smtClean="0">
                              <a:latin typeface="+mj-lt"/>
                              <a:ea typeface="Cambria Math" panose="02040503050406030204" pitchFamily="18" charset="0"/>
                            </a:rPr>
                            <m:t>a</m:t>
                          </m:r>
                        </m:den>
                      </m:f>
                      <m:r>
                        <m:rPr>
                          <m:nor/>
                        </m:rPr>
                        <a:rPr lang="en-US" altLang="zh-CN" sz="3000" i="0">
                          <a:latin typeface="+mj-lt"/>
                          <a:ea typeface="Cambria Math" panose="02040503050406030204" pitchFamily="18" charset="0"/>
                        </a:rPr>
                        <m:t>&gt;</m:t>
                      </m:r>
                      <m:f>
                        <m:fPr>
                          <m:ctrlPr>
                            <a:rPr lang="en-US" altLang="zh-CN" sz="3000" i="0">
                              <a:latin typeface="+mj-lt"/>
                              <a:ea typeface="Cambria Math" panose="02040503050406030204" pitchFamily="18" charset="0"/>
                            </a:rPr>
                          </m:ctrlPr>
                        </m:fPr>
                        <m:num>
                          <m:r>
                            <m:rPr>
                              <m:nor/>
                            </m:rPr>
                            <a:rPr lang="en-US" altLang="zh-CN" sz="3000" i="0">
                              <a:latin typeface="+mj-lt"/>
                              <a:ea typeface="Cambria Math" panose="02040503050406030204" pitchFamily="18" charset="0"/>
                            </a:rPr>
                            <m:t>3</m:t>
                          </m:r>
                        </m:num>
                        <m:den>
                          <m:r>
                            <m:rPr>
                              <m:nor/>
                            </m:rPr>
                            <a:rPr lang="en-US" altLang="zh-CN" sz="3000" i="0">
                              <a:latin typeface="+mj-lt"/>
                              <a:ea typeface="Cambria Math" panose="02040503050406030204" pitchFamily="18" charset="0"/>
                            </a:rPr>
                            <m:t>4</m:t>
                          </m:r>
                        </m:den>
                      </m:f>
                      <m:r>
                        <a:rPr lang="en-US" altLang="zh-CN" sz="3000" i="1">
                          <a:latin typeface="Cambria Math" panose="02040503050406030204" pitchFamily="18" charset="0"/>
                          <a:ea typeface="Cambria Math" panose="02040503050406030204" pitchFamily="18" charset="0"/>
                        </a:rPr>
                        <m:t>÷</m:t>
                      </m:r>
                      <m:f>
                        <m:fPr>
                          <m:ctrlPr>
                            <a:rPr lang="en-US" altLang="zh-CN" sz="3000" i="1">
                              <a:latin typeface="+mj-lt"/>
                              <a:ea typeface="Cambria Math" panose="02040503050406030204" pitchFamily="18" charset="0"/>
                            </a:rPr>
                          </m:ctrlPr>
                        </m:fPr>
                        <m:num>
                          <m:r>
                            <m:rPr>
                              <m:nor/>
                            </m:rPr>
                            <a:rPr lang="en-US" altLang="zh-CN" sz="3000" i="1">
                              <a:latin typeface="+mj-lt"/>
                              <a:ea typeface="Cambria Math" panose="02040503050406030204" pitchFamily="18" charset="0"/>
                            </a:rPr>
                            <m:t>b</m:t>
                          </m:r>
                        </m:num>
                        <m:den>
                          <m:r>
                            <m:rPr>
                              <m:nor/>
                            </m:rPr>
                            <a:rPr lang="en-US" altLang="zh-CN" sz="3000" i="1">
                              <a:latin typeface="+mj-lt"/>
                              <a:ea typeface="Cambria Math" panose="02040503050406030204" pitchFamily="18" charset="0"/>
                            </a:rPr>
                            <m:t>a</m:t>
                          </m:r>
                        </m:den>
                      </m:f>
                    </m:oMath>
                  </m:oMathPara>
                </a14:m>
                <a:endParaRPr lang="zh-CN" altLang="en-US" sz="3000" i="1" dirty="0">
                  <a:solidFill>
                    <a:schemeClr val="tx1"/>
                  </a:solidFill>
                  <a:latin typeface="+mj-lt"/>
                </a:endParaRPr>
              </a:p>
            </p:txBody>
          </p:sp>
        </mc:Choice>
        <mc:Fallback xmlns="">
          <p:sp>
            <p:nvSpPr>
              <p:cNvPr id="19" name="文本框 18">
                <a:extLst>
                  <a:ext uri="{FF2B5EF4-FFF2-40B4-BE49-F238E27FC236}">
                    <a16:creationId xmlns:a16="http://schemas.microsoft.com/office/drawing/2014/main" id="{A93EC3EF-16BF-774C-5EE1-8D6BC83BECA2}"/>
                  </a:ext>
                </a:extLst>
              </p:cNvPr>
              <p:cNvSpPr txBox="1">
                <a:spLocks noRot="1" noChangeAspect="1" noMove="1" noResize="1" noEditPoints="1" noAdjustHandles="1" noChangeArrowheads="1" noChangeShapeType="1" noTextEdit="1"/>
              </p:cNvSpPr>
              <p:nvPr/>
            </p:nvSpPr>
            <p:spPr>
              <a:xfrm>
                <a:off x="2139437" y="2106027"/>
                <a:ext cx="3234221" cy="999504"/>
              </a:xfrm>
              <a:prstGeom prst="rect">
                <a:avLst/>
              </a:prstGeom>
              <a:blipFill>
                <a:blip r:embed="rId4"/>
                <a:stretch>
                  <a:fillRect/>
                </a:stretch>
              </a:blipFill>
              <a:ln w="9525">
                <a:noFill/>
              </a:ln>
            </p:spPr>
            <p:txBody>
              <a:bodyPr/>
              <a:lstStyle/>
              <a:p>
                <a:r>
                  <a:rPr lang="zh-CN" altLang="en-US">
                    <a:noFill/>
                  </a:rPr>
                  <a:t> </a:t>
                </a:r>
              </a:p>
            </p:txBody>
          </p:sp>
        </mc:Fallback>
      </mc:AlternateContent>
      <p:sp>
        <p:nvSpPr>
          <p:cNvPr id="20" name="椭圆 19">
            <a:extLst>
              <a:ext uri="{FF2B5EF4-FFF2-40B4-BE49-F238E27FC236}">
                <a16:creationId xmlns:a16="http://schemas.microsoft.com/office/drawing/2014/main" id="{B484BDB7-D87D-DEEB-7CC4-453427831EFD}"/>
              </a:ext>
            </a:extLst>
          </p:cNvPr>
          <p:cNvSpPr/>
          <p:nvPr/>
        </p:nvSpPr>
        <p:spPr>
          <a:xfrm>
            <a:off x="6769756" y="2303121"/>
            <a:ext cx="653142" cy="65314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FD28E1B2-07D1-65F6-4620-169077BD040B}"/>
              </a:ext>
            </a:extLst>
          </p:cNvPr>
          <p:cNvSpPr txBox="1"/>
          <p:nvPr/>
        </p:nvSpPr>
        <p:spPr>
          <a:xfrm>
            <a:off x="444761" y="3645558"/>
            <a:ext cx="8315906"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zh-CN" altLang="en-US" sz="3200" dirty="0"/>
              <a:t>（</a:t>
            </a:r>
            <a:r>
              <a:rPr lang="en-US" altLang="zh-CN" sz="3200" dirty="0"/>
              <a:t>2</a:t>
            </a:r>
            <a:r>
              <a:rPr lang="zh-CN" altLang="en-US" sz="3200" dirty="0"/>
              <a:t>）如果                           ，那么 </a:t>
            </a:r>
            <a:r>
              <a:rPr lang="en-US" altLang="zh-CN" sz="3200" i="1" dirty="0"/>
              <a:t>a         b</a:t>
            </a:r>
            <a:r>
              <a:rPr lang="zh-CN" altLang="en-US" sz="3200" dirty="0"/>
              <a:t>；</a:t>
            </a:r>
          </a:p>
        </p:txBody>
      </p:sp>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3F848460-A64C-6C95-868B-537B35C8F966}"/>
                  </a:ext>
                </a:extLst>
              </p:cNvPr>
              <p:cNvSpPr txBox="1"/>
              <p:nvPr/>
            </p:nvSpPr>
            <p:spPr>
              <a:xfrm>
                <a:off x="2139437" y="3468297"/>
                <a:ext cx="3234221" cy="99950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chemeClr val="tx1"/>
                              </a:solidFill>
                              <a:latin typeface="+mj-lt"/>
                              <a:ea typeface="Cambria Math" panose="02040503050406030204" pitchFamily="18" charset="0"/>
                            </a:rPr>
                          </m:ctrlPr>
                        </m:fPr>
                        <m:num>
                          <m:r>
                            <m:rPr>
                              <m:nor/>
                            </m:rPr>
                            <a:rPr lang="en-US" altLang="zh-CN" sz="3000" b="1" i="0" smtClean="0">
                              <a:solidFill>
                                <a:schemeClr val="tx1"/>
                              </a:solidFill>
                              <a:latin typeface="+mj-lt"/>
                              <a:ea typeface="Cambria Math" panose="02040503050406030204" pitchFamily="18" charset="0"/>
                            </a:rPr>
                            <m:t>3</m:t>
                          </m:r>
                        </m:num>
                        <m:den>
                          <m:r>
                            <m:rPr>
                              <m:nor/>
                            </m:rPr>
                            <a:rPr lang="en-US" altLang="zh-CN" sz="3000" b="1" i="0" smtClean="0">
                              <a:solidFill>
                                <a:schemeClr val="tx1"/>
                              </a:solidFill>
                              <a:latin typeface="+mj-lt"/>
                              <a:ea typeface="Cambria Math" panose="02040503050406030204" pitchFamily="18" charset="0"/>
                            </a:rPr>
                            <m:t>4</m:t>
                          </m:r>
                        </m:den>
                      </m:f>
                      <m:r>
                        <m:rPr>
                          <m:nor/>
                        </m:rPr>
                        <a:rPr lang="en-US" altLang="zh-CN" sz="3000" i="0" smtClean="0">
                          <a:solidFill>
                            <a:schemeClr val="tx1"/>
                          </a:solidFill>
                          <a:latin typeface="+mj-lt"/>
                          <a:ea typeface="Cambria Math" panose="02040503050406030204" pitchFamily="18" charset="0"/>
                        </a:rPr>
                        <m:t>×</m:t>
                      </m:r>
                      <m:f>
                        <m:fPr>
                          <m:ctrlPr>
                            <a:rPr lang="en-US" altLang="zh-CN" sz="3000" b="1" i="1" smtClean="0">
                              <a:latin typeface="+mj-lt"/>
                              <a:ea typeface="Cambria Math" panose="02040503050406030204" pitchFamily="18" charset="0"/>
                            </a:rPr>
                          </m:ctrlPr>
                        </m:fPr>
                        <m:num>
                          <m:r>
                            <m:rPr>
                              <m:nor/>
                            </m:rPr>
                            <a:rPr lang="en-US" altLang="zh-CN" sz="3000" b="1" i="1" smtClean="0">
                              <a:latin typeface="+mj-lt"/>
                              <a:ea typeface="Cambria Math" panose="02040503050406030204" pitchFamily="18" charset="0"/>
                            </a:rPr>
                            <m:t>b</m:t>
                          </m:r>
                        </m:num>
                        <m:den>
                          <m:r>
                            <m:rPr>
                              <m:nor/>
                            </m:rPr>
                            <a:rPr lang="en-US" altLang="zh-CN" sz="3000" b="1" i="1" smtClean="0">
                              <a:latin typeface="+mj-lt"/>
                              <a:ea typeface="Cambria Math" panose="02040503050406030204" pitchFamily="18" charset="0"/>
                            </a:rPr>
                            <m:t>a</m:t>
                          </m:r>
                        </m:den>
                      </m:f>
                      <m:r>
                        <m:rPr>
                          <m:nor/>
                        </m:rPr>
                        <a:rPr lang="en-US" altLang="zh-CN" sz="3000" b="1" i="0" smtClean="0">
                          <a:latin typeface="+mj-lt"/>
                          <a:ea typeface="Cambria Math" panose="02040503050406030204" pitchFamily="18" charset="0"/>
                        </a:rPr>
                        <m:t>=</m:t>
                      </m:r>
                      <m:f>
                        <m:fPr>
                          <m:ctrlPr>
                            <a:rPr lang="en-US" altLang="zh-CN" sz="3000" i="0">
                              <a:latin typeface="+mj-lt"/>
                              <a:ea typeface="Cambria Math" panose="02040503050406030204" pitchFamily="18" charset="0"/>
                            </a:rPr>
                          </m:ctrlPr>
                        </m:fPr>
                        <m:num>
                          <m:r>
                            <m:rPr>
                              <m:nor/>
                            </m:rPr>
                            <a:rPr lang="en-US" altLang="zh-CN" sz="3000" i="0">
                              <a:latin typeface="+mj-lt"/>
                              <a:ea typeface="Cambria Math" panose="02040503050406030204" pitchFamily="18" charset="0"/>
                            </a:rPr>
                            <m:t>3</m:t>
                          </m:r>
                        </m:num>
                        <m:den>
                          <m:r>
                            <m:rPr>
                              <m:nor/>
                            </m:rPr>
                            <a:rPr lang="en-US" altLang="zh-CN" sz="3000" i="0">
                              <a:latin typeface="+mj-lt"/>
                              <a:ea typeface="Cambria Math" panose="02040503050406030204" pitchFamily="18" charset="0"/>
                            </a:rPr>
                            <m:t>4</m:t>
                          </m:r>
                        </m:den>
                      </m:f>
                      <m:r>
                        <a:rPr lang="en-US" altLang="zh-CN" sz="3000" i="1">
                          <a:latin typeface="Cambria Math" panose="02040503050406030204" pitchFamily="18" charset="0"/>
                          <a:ea typeface="Cambria Math" panose="02040503050406030204" pitchFamily="18" charset="0"/>
                        </a:rPr>
                        <m:t>÷</m:t>
                      </m:r>
                      <m:f>
                        <m:fPr>
                          <m:ctrlPr>
                            <a:rPr lang="en-US" altLang="zh-CN" sz="3000" i="1">
                              <a:latin typeface="+mj-lt"/>
                              <a:ea typeface="Cambria Math" panose="02040503050406030204" pitchFamily="18" charset="0"/>
                            </a:rPr>
                          </m:ctrlPr>
                        </m:fPr>
                        <m:num>
                          <m:r>
                            <m:rPr>
                              <m:nor/>
                            </m:rPr>
                            <a:rPr lang="en-US" altLang="zh-CN" sz="3000" i="1">
                              <a:latin typeface="+mj-lt"/>
                              <a:ea typeface="Cambria Math" panose="02040503050406030204" pitchFamily="18" charset="0"/>
                            </a:rPr>
                            <m:t>b</m:t>
                          </m:r>
                        </m:num>
                        <m:den>
                          <m:r>
                            <m:rPr>
                              <m:nor/>
                            </m:rPr>
                            <a:rPr lang="en-US" altLang="zh-CN" sz="3000" i="1">
                              <a:latin typeface="+mj-lt"/>
                              <a:ea typeface="Cambria Math" panose="02040503050406030204" pitchFamily="18" charset="0"/>
                            </a:rPr>
                            <m:t>a</m:t>
                          </m:r>
                        </m:den>
                      </m:f>
                    </m:oMath>
                  </m:oMathPara>
                </a14:m>
                <a:endParaRPr lang="zh-CN" altLang="en-US" sz="3000" i="1" dirty="0">
                  <a:solidFill>
                    <a:schemeClr val="tx1"/>
                  </a:solidFill>
                  <a:latin typeface="+mj-lt"/>
                </a:endParaRPr>
              </a:p>
            </p:txBody>
          </p:sp>
        </mc:Choice>
        <mc:Fallback xmlns="">
          <p:sp>
            <p:nvSpPr>
              <p:cNvPr id="24" name="文本框 23">
                <a:extLst>
                  <a:ext uri="{FF2B5EF4-FFF2-40B4-BE49-F238E27FC236}">
                    <a16:creationId xmlns:a16="http://schemas.microsoft.com/office/drawing/2014/main" id="{3F848460-A64C-6C95-868B-537B35C8F966}"/>
                  </a:ext>
                </a:extLst>
              </p:cNvPr>
              <p:cNvSpPr txBox="1">
                <a:spLocks noRot="1" noChangeAspect="1" noMove="1" noResize="1" noEditPoints="1" noAdjustHandles="1" noChangeArrowheads="1" noChangeShapeType="1" noTextEdit="1"/>
              </p:cNvSpPr>
              <p:nvPr/>
            </p:nvSpPr>
            <p:spPr>
              <a:xfrm>
                <a:off x="2139437" y="3468297"/>
                <a:ext cx="3234221" cy="999504"/>
              </a:xfrm>
              <a:prstGeom prst="rect">
                <a:avLst/>
              </a:prstGeom>
              <a:blipFill>
                <a:blip r:embed="rId5"/>
                <a:stretch>
                  <a:fillRect/>
                </a:stretch>
              </a:blipFill>
              <a:ln w="9525">
                <a:noFill/>
              </a:ln>
            </p:spPr>
            <p:txBody>
              <a:bodyPr/>
              <a:lstStyle/>
              <a:p>
                <a:r>
                  <a:rPr lang="zh-CN" altLang="en-US">
                    <a:noFill/>
                  </a:rPr>
                  <a:t> </a:t>
                </a:r>
              </a:p>
            </p:txBody>
          </p:sp>
        </mc:Fallback>
      </mc:AlternateContent>
      <p:sp>
        <p:nvSpPr>
          <p:cNvPr id="25" name="椭圆 24">
            <a:extLst>
              <a:ext uri="{FF2B5EF4-FFF2-40B4-BE49-F238E27FC236}">
                <a16:creationId xmlns:a16="http://schemas.microsoft.com/office/drawing/2014/main" id="{3B0BCF5F-40FC-1C21-41E9-16D16E3D1AC4}"/>
              </a:ext>
            </a:extLst>
          </p:cNvPr>
          <p:cNvSpPr/>
          <p:nvPr/>
        </p:nvSpPr>
        <p:spPr>
          <a:xfrm>
            <a:off x="6769756" y="3665391"/>
            <a:ext cx="653142" cy="65314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0BDDA868-3E65-C5DC-0918-5DE5D5D21E8F}"/>
              </a:ext>
            </a:extLst>
          </p:cNvPr>
          <p:cNvSpPr txBox="1"/>
          <p:nvPr/>
        </p:nvSpPr>
        <p:spPr>
          <a:xfrm>
            <a:off x="444761" y="4989166"/>
            <a:ext cx="8315906"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zh-CN" altLang="en-US" sz="3200" dirty="0"/>
              <a:t>（</a:t>
            </a:r>
            <a:r>
              <a:rPr lang="en-US" altLang="zh-CN" sz="3200" dirty="0"/>
              <a:t>3</a:t>
            </a:r>
            <a:r>
              <a:rPr lang="zh-CN" altLang="en-US" sz="3200" dirty="0"/>
              <a:t>）如果                           ，那么 </a:t>
            </a:r>
            <a:r>
              <a:rPr lang="en-US" altLang="zh-CN" sz="3200" i="1" dirty="0"/>
              <a:t>a         b</a:t>
            </a:r>
            <a:r>
              <a:rPr lang="zh-CN" altLang="en-US" sz="3200" dirty="0"/>
              <a:t>。</a:t>
            </a: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A57E35AF-9A4F-1AEF-06D9-52840F3EB7E0}"/>
                  </a:ext>
                </a:extLst>
              </p:cNvPr>
              <p:cNvSpPr txBox="1"/>
              <p:nvPr/>
            </p:nvSpPr>
            <p:spPr>
              <a:xfrm>
                <a:off x="2139437" y="4811905"/>
                <a:ext cx="3234221" cy="999504"/>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chemeClr val="tx1"/>
                              </a:solidFill>
                              <a:latin typeface="+mj-lt"/>
                              <a:ea typeface="Cambria Math" panose="02040503050406030204" pitchFamily="18" charset="0"/>
                            </a:rPr>
                          </m:ctrlPr>
                        </m:fPr>
                        <m:num>
                          <m:r>
                            <m:rPr>
                              <m:nor/>
                            </m:rPr>
                            <a:rPr lang="en-US" altLang="zh-CN" sz="3000" b="1" i="0" smtClean="0">
                              <a:solidFill>
                                <a:schemeClr val="tx1"/>
                              </a:solidFill>
                              <a:latin typeface="+mj-lt"/>
                              <a:ea typeface="Cambria Math" panose="02040503050406030204" pitchFamily="18" charset="0"/>
                            </a:rPr>
                            <m:t>3</m:t>
                          </m:r>
                        </m:num>
                        <m:den>
                          <m:r>
                            <m:rPr>
                              <m:nor/>
                            </m:rPr>
                            <a:rPr lang="en-US" altLang="zh-CN" sz="3000" b="1" i="0" smtClean="0">
                              <a:solidFill>
                                <a:schemeClr val="tx1"/>
                              </a:solidFill>
                              <a:latin typeface="+mj-lt"/>
                              <a:ea typeface="Cambria Math" panose="02040503050406030204" pitchFamily="18" charset="0"/>
                            </a:rPr>
                            <m:t>4</m:t>
                          </m:r>
                        </m:den>
                      </m:f>
                      <m:r>
                        <m:rPr>
                          <m:nor/>
                        </m:rPr>
                        <a:rPr lang="en-US" altLang="zh-CN" sz="3000" i="0" smtClean="0">
                          <a:solidFill>
                            <a:schemeClr val="tx1"/>
                          </a:solidFill>
                          <a:latin typeface="+mj-lt"/>
                          <a:ea typeface="Cambria Math" panose="02040503050406030204" pitchFamily="18" charset="0"/>
                        </a:rPr>
                        <m:t>×</m:t>
                      </m:r>
                      <m:f>
                        <m:fPr>
                          <m:ctrlPr>
                            <a:rPr lang="en-US" altLang="zh-CN" sz="3000" b="1" i="1" smtClean="0">
                              <a:latin typeface="+mj-lt"/>
                              <a:ea typeface="Cambria Math" panose="02040503050406030204" pitchFamily="18" charset="0"/>
                            </a:rPr>
                          </m:ctrlPr>
                        </m:fPr>
                        <m:num>
                          <m:r>
                            <m:rPr>
                              <m:nor/>
                            </m:rPr>
                            <a:rPr lang="en-US" altLang="zh-CN" sz="3000" b="1" i="1" smtClean="0">
                              <a:latin typeface="+mj-lt"/>
                              <a:ea typeface="Cambria Math" panose="02040503050406030204" pitchFamily="18" charset="0"/>
                            </a:rPr>
                            <m:t>b</m:t>
                          </m:r>
                        </m:num>
                        <m:den>
                          <m:r>
                            <m:rPr>
                              <m:nor/>
                            </m:rPr>
                            <a:rPr lang="en-US" altLang="zh-CN" sz="3000" b="1" i="1" smtClean="0">
                              <a:latin typeface="+mj-lt"/>
                              <a:ea typeface="Cambria Math" panose="02040503050406030204" pitchFamily="18" charset="0"/>
                            </a:rPr>
                            <m:t>a</m:t>
                          </m:r>
                        </m:den>
                      </m:f>
                      <m:r>
                        <m:rPr>
                          <m:nor/>
                        </m:rPr>
                        <a:rPr lang="en-US" altLang="zh-CN" sz="3000" b="1" i="0" smtClean="0">
                          <a:latin typeface="+mj-lt"/>
                          <a:ea typeface="Cambria Math" panose="02040503050406030204" pitchFamily="18" charset="0"/>
                        </a:rPr>
                        <m:t>&lt;</m:t>
                      </m:r>
                      <m:f>
                        <m:fPr>
                          <m:ctrlPr>
                            <a:rPr lang="en-US" altLang="zh-CN" sz="3000" i="0">
                              <a:latin typeface="+mj-lt"/>
                              <a:ea typeface="Cambria Math" panose="02040503050406030204" pitchFamily="18" charset="0"/>
                            </a:rPr>
                          </m:ctrlPr>
                        </m:fPr>
                        <m:num>
                          <m:r>
                            <m:rPr>
                              <m:nor/>
                            </m:rPr>
                            <a:rPr lang="en-US" altLang="zh-CN" sz="3000" i="0">
                              <a:latin typeface="+mj-lt"/>
                              <a:ea typeface="Cambria Math" panose="02040503050406030204" pitchFamily="18" charset="0"/>
                            </a:rPr>
                            <m:t>3</m:t>
                          </m:r>
                        </m:num>
                        <m:den>
                          <m:r>
                            <m:rPr>
                              <m:nor/>
                            </m:rPr>
                            <a:rPr lang="en-US" altLang="zh-CN" sz="3000" i="0">
                              <a:latin typeface="+mj-lt"/>
                              <a:ea typeface="Cambria Math" panose="02040503050406030204" pitchFamily="18" charset="0"/>
                            </a:rPr>
                            <m:t>4</m:t>
                          </m:r>
                        </m:den>
                      </m:f>
                      <m:r>
                        <a:rPr lang="en-US" altLang="zh-CN" sz="3000" i="1">
                          <a:latin typeface="Cambria Math" panose="02040503050406030204" pitchFamily="18" charset="0"/>
                          <a:ea typeface="Cambria Math" panose="02040503050406030204" pitchFamily="18" charset="0"/>
                        </a:rPr>
                        <m:t>÷</m:t>
                      </m:r>
                      <m:f>
                        <m:fPr>
                          <m:ctrlPr>
                            <a:rPr lang="en-US" altLang="zh-CN" sz="3000" i="1">
                              <a:latin typeface="+mj-lt"/>
                              <a:ea typeface="Cambria Math" panose="02040503050406030204" pitchFamily="18" charset="0"/>
                            </a:rPr>
                          </m:ctrlPr>
                        </m:fPr>
                        <m:num>
                          <m:r>
                            <m:rPr>
                              <m:nor/>
                            </m:rPr>
                            <a:rPr lang="en-US" altLang="zh-CN" sz="3000" i="1">
                              <a:latin typeface="+mj-lt"/>
                              <a:ea typeface="Cambria Math" panose="02040503050406030204" pitchFamily="18" charset="0"/>
                            </a:rPr>
                            <m:t>b</m:t>
                          </m:r>
                        </m:num>
                        <m:den>
                          <m:r>
                            <m:rPr>
                              <m:nor/>
                            </m:rPr>
                            <a:rPr lang="en-US" altLang="zh-CN" sz="3000" i="1">
                              <a:latin typeface="+mj-lt"/>
                              <a:ea typeface="Cambria Math" panose="02040503050406030204" pitchFamily="18" charset="0"/>
                            </a:rPr>
                            <m:t>a</m:t>
                          </m:r>
                        </m:den>
                      </m:f>
                    </m:oMath>
                  </m:oMathPara>
                </a14:m>
                <a:endParaRPr lang="zh-CN" altLang="en-US" sz="3000" i="1" dirty="0">
                  <a:solidFill>
                    <a:schemeClr val="tx1"/>
                  </a:solidFill>
                  <a:latin typeface="+mj-lt"/>
                </a:endParaRPr>
              </a:p>
            </p:txBody>
          </p:sp>
        </mc:Choice>
        <mc:Fallback xmlns="">
          <p:sp>
            <p:nvSpPr>
              <p:cNvPr id="27" name="文本框 26">
                <a:extLst>
                  <a:ext uri="{FF2B5EF4-FFF2-40B4-BE49-F238E27FC236}">
                    <a16:creationId xmlns:a16="http://schemas.microsoft.com/office/drawing/2014/main" id="{A57E35AF-9A4F-1AEF-06D9-52840F3EB7E0}"/>
                  </a:ext>
                </a:extLst>
              </p:cNvPr>
              <p:cNvSpPr txBox="1">
                <a:spLocks noRot="1" noChangeAspect="1" noMove="1" noResize="1" noEditPoints="1" noAdjustHandles="1" noChangeArrowheads="1" noChangeShapeType="1" noTextEdit="1"/>
              </p:cNvSpPr>
              <p:nvPr/>
            </p:nvSpPr>
            <p:spPr>
              <a:xfrm>
                <a:off x="2139437" y="4811905"/>
                <a:ext cx="3234221" cy="999504"/>
              </a:xfrm>
              <a:prstGeom prst="rect">
                <a:avLst/>
              </a:prstGeom>
              <a:blipFill>
                <a:blip r:embed="rId6"/>
                <a:stretch>
                  <a:fillRect/>
                </a:stretch>
              </a:blipFill>
              <a:ln w="9525">
                <a:noFill/>
              </a:ln>
            </p:spPr>
            <p:txBody>
              <a:bodyPr/>
              <a:lstStyle/>
              <a:p>
                <a:r>
                  <a:rPr lang="zh-CN" altLang="en-US">
                    <a:noFill/>
                  </a:rPr>
                  <a:t> </a:t>
                </a:r>
              </a:p>
            </p:txBody>
          </p:sp>
        </mc:Fallback>
      </mc:AlternateContent>
      <p:sp>
        <p:nvSpPr>
          <p:cNvPr id="28" name="椭圆 27">
            <a:extLst>
              <a:ext uri="{FF2B5EF4-FFF2-40B4-BE49-F238E27FC236}">
                <a16:creationId xmlns:a16="http://schemas.microsoft.com/office/drawing/2014/main" id="{16DEA294-5C2C-B607-64F4-1AE5E72EF740}"/>
              </a:ext>
            </a:extLst>
          </p:cNvPr>
          <p:cNvSpPr/>
          <p:nvPr/>
        </p:nvSpPr>
        <p:spPr>
          <a:xfrm>
            <a:off x="6769756" y="5008999"/>
            <a:ext cx="653142" cy="65314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7CE91779-023D-E5D6-3F25-8C1EBAD98239}"/>
              </a:ext>
            </a:extLst>
          </p:cNvPr>
          <p:cNvSpPr txBox="1"/>
          <p:nvPr/>
        </p:nvSpPr>
        <p:spPr>
          <a:xfrm>
            <a:off x="8361582" y="2297929"/>
            <a:ext cx="3496261" cy="3242170"/>
          </a:xfrm>
          <a:prstGeom prst="rect">
            <a:avLst/>
          </a:prstGeom>
          <a:noFill/>
        </p:spPr>
        <p:txBody>
          <a:bodyPr wrap="square">
            <a:spAutoFit/>
          </a:bodyPr>
          <a:lstStyle>
            <a:defPPr>
              <a:defRPr lang="zh-CN"/>
            </a:defPPr>
            <a:lvl1pPr>
              <a:defRPr sz="2800" b="1" strike="noStrike">
                <a:solidFill>
                  <a:srgbClr val="0000FF"/>
                </a:solidFill>
                <a:latin typeface="+mn-lt"/>
              </a:defRPr>
            </a:lvl1pPr>
          </a:lstStyle>
          <a:p>
            <a:pPr eaLnBrk="1" hangingPunct="1">
              <a:lnSpc>
                <a:spcPct val="150000"/>
              </a:lnSpc>
            </a:pPr>
            <a:r>
              <a:rPr lang="zh-CN" altLang="en-US" dirty="0"/>
              <a:t>方法提示：先将分数除法转化为分数乘法，再根据乘数与积的大小关系推导出 </a:t>
            </a:r>
            <a:r>
              <a:rPr lang="en-US" altLang="zh-CN" i="1" dirty="0"/>
              <a:t>a</a:t>
            </a:r>
            <a:r>
              <a:rPr lang="en-US" altLang="zh-CN" dirty="0"/>
              <a:t> </a:t>
            </a:r>
            <a:r>
              <a:rPr lang="zh-CN" altLang="en-US" dirty="0"/>
              <a:t>和 </a:t>
            </a:r>
            <a:r>
              <a:rPr lang="en-US" altLang="zh-CN" i="1" dirty="0"/>
              <a:t>b</a:t>
            </a:r>
            <a:r>
              <a:rPr lang="en-US" altLang="zh-CN" dirty="0"/>
              <a:t> </a:t>
            </a:r>
            <a:r>
              <a:rPr lang="zh-CN" altLang="en-US" dirty="0"/>
              <a:t>的大小关系。</a:t>
            </a:r>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B4323BF4-9403-F015-3B79-C64BAD3EE3B2}"/>
                  </a:ext>
                </a:extLst>
              </p:cNvPr>
              <p:cNvSpPr txBox="1"/>
              <p:nvPr/>
            </p:nvSpPr>
            <p:spPr>
              <a:xfrm>
                <a:off x="4194349" y="2163264"/>
                <a:ext cx="860938" cy="889603"/>
              </a:xfrm>
              <a:prstGeom prst="rect">
                <a:avLst/>
              </a:prstGeom>
              <a:solidFill>
                <a:schemeClr val="bg1"/>
              </a:solid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a:rPr lang="en-US" altLang="zh-CN" sz="3000" i="1" smtClean="0">
                          <a:solidFill>
                            <a:srgbClr val="FF00FF"/>
                          </a:solidFill>
                          <a:latin typeface="Cambria Math" panose="02040503050406030204" pitchFamily="18" charset="0"/>
                          <a:ea typeface="Cambria Math" panose="02040503050406030204" pitchFamily="18" charset="0"/>
                        </a:rPr>
                        <m:t>×</m:t>
                      </m:r>
                      <m:f>
                        <m:fPr>
                          <m:ctrlPr>
                            <a:rPr lang="en-US" altLang="zh-CN" sz="3000" b="1" i="1" smtClean="0">
                              <a:solidFill>
                                <a:srgbClr val="FF00FF"/>
                              </a:solidFill>
                              <a:latin typeface="+mj-lt"/>
                              <a:ea typeface="Cambria Math" panose="02040503050406030204" pitchFamily="18" charset="0"/>
                            </a:rPr>
                          </m:ctrlPr>
                        </m:fPr>
                        <m:num>
                          <m:r>
                            <m:rPr>
                              <m:nor/>
                            </m:rPr>
                            <a:rPr lang="en-US" altLang="zh-CN" sz="3000" b="1" i="1" smtClean="0">
                              <a:solidFill>
                                <a:srgbClr val="FF00FF"/>
                              </a:solidFill>
                              <a:latin typeface="+mj-lt"/>
                              <a:ea typeface="Cambria Math" panose="02040503050406030204" pitchFamily="18" charset="0"/>
                            </a:rPr>
                            <m:t>a</m:t>
                          </m:r>
                        </m:num>
                        <m:den>
                          <m:r>
                            <m:rPr>
                              <m:nor/>
                            </m:rPr>
                            <a:rPr lang="en-US" altLang="zh-CN" sz="3000" b="1" i="1" smtClean="0">
                              <a:solidFill>
                                <a:srgbClr val="FF00FF"/>
                              </a:solidFill>
                              <a:latin typeface="+mj-lt"/>
                              <a:ea typeface="Cambria Math" panose="02040503050406030204" pitchFamily="18" charset="0"/>
                            </a:rPr>
                            <m:t>b</m:t>
                          </m:r>
                        </m:den>
                      </m:f>
                    </m:oMath>
                  </m:oMathPara>
                </a14:m>
                <a:endParaRPr lang="zh-CN" altLang="en-US" sz="3000" i="1" dirty="0">
                  <a:solidFill>
                    <a:srgbClr val="FF00FF"/>
                  </a:solidFill>
                  <a:latin typeface="+mj-lt"/>
                </a:endParaRPr>
              </a:p>
            </p:txBody>
          </p:sp>
        </mc:Choice>
        <mc:Fallback xmlns="">
          <p:sp>
            <p:nvSpPr>
              <p:cNvPr id="32" name="文本框 31">
                <a:extLst>
                  <a:ext uri="{FF2B5EF4-FFF2-40B4-BE49-F238E27FC236}">
                    <a16:creationId xmlns:a16="http://schemas.microsoft.com/office/drawing/2014/main" id="{B4323BF4-9403-F015-3B79-C64BAD3EE3B2}"/>
                  </a:ext>
                </a:extLst>
              </p:cNvPr>
              <p:cNvSpPr txBox="1">
                <a:spLocks noRot="1" noChangeAspect="1" noMove="1" noResize="1" noEditPoints="1" noAdjustHandles="1" noChangeArrowheads="1" noChangeShapeType="1" noTextEdit="1"/>
              </p:cNvSpPr>
              <p:nvPr/>
            </p:nvSpPr>
            <p:spPr>
              <a:xfrm>
                <a:off x="4194349" y="2163264"/>
                <a:ext cx="860938" cy="889603"/>
              </a:xfrm>
              <a:prstGeom prst="rect">
                <a:avLst/>
              </a:prstGeom>
              <a:blipFill>
                <a:blip r:embed="rId7"/>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9D13A438-5A76-80DD-C693-CF8801D7EAB0}"/>
                  </a:ext>
                </a:extLst>
              </p:cNvPr>
              <p:cNvSpPr txBox="1"/>
              <p:nvPr/>
            </p:nvSpPr>
            <p:spPr>
              <a:xfrm>
                <a:off x="4057959" y="3546666"/>
                <a:ext cx="860938" cy="889603"/>
              </a:xfrm>
              <a:prstGeom prst="rect">
                <a:avLst/>
              </a:prstGeom>
              <a:solidFill>
                <a:schemeClr val="bg1"/>
              </a:solid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a:rPr lang="en-US" altLang="zh-CN" sz="3000" i="1" smtClean="0">
                          <a:solidFill>
                            <a:srgbClr val="FF00FF"/>
                          </a:solidFill>
                          <a:latin typeface="Cambria Math" panose="02040503050406030204" pitchFamily="18" charset="0"/>
                          <a:ea typeface="Cambria Math" panose="02040503050406030204" pitchFamily="18" charset="0"/>
                        </a:rPr>
                        <m:t>×</m:t>
                      </m:r>
                      <m:f>
                        <m:fPr>
                          <m:ctrlPr>
                            <a:rPr lang="en-US" altLang="zh-CN" sz="3000" b="1" i="1" smtClean="0">
                              <a:solidFill>
                                <a:srgbClr val="FF00FF"/>
                              </a:solidFill>
                              <a:latin typeface="+mj-lt"/>
                              <a:ea typeface="Cambria Math" panose="02040503050406030204" pitchFamily="18" charset="0"/>
                            </a:rPr>
                          </m:ctrlPr>
                        </m:fPr>
                        <m:num>
                          <m:r>
                            <m:rPr>
                              <m:nor/>
                            </m:rPr>
                            <a:rPr lang="en-US" altLang="zh-CN" sz="3000" b="1" i="1" smtClean="0">
                              <a:solidFill>
                                <a:srgbClr val="FF00FF"/>
                              </a:solidFill>
                              <a:latin typeface="+mj-lt"/>
                              <a:ea typeface="Cambria Math" panose="02040503050406030204" pitchFamily="18" charset="0"/>
                            </a:rPr>
                            <m:t>a</m:t>
                          </m:r>
                        </m:num>
                        <m:den>
                          <m:r>
                            <m:rPr>
                              <m:nor/>
                            </m:rPr>
                            <a:rPr lang="en-US" altLang="zh-CN" sz="3000" b="1" i="1" smtClean="0">
                              <a:solidFill>
                                <a:srgbClr val="FF00FF"/>
                              </a:solidFill>
                              <a:latin typeface="+mj-lt"/>
                              <a:ea typeface="Cambria Math" panose="02040503050406030204" pitchFamily="18" charset="0"/>
                            </a:rPr>
                            <m:t>b</m:t>
                          </m:r>
                        </m:den>
                      </m:f>
                    </m:oMath>
                  </m:oMathPara>
                </a14:m>
                <a:endParaRPr lang="zh-CN" altLang="en-US" sz="3000" i="1" dirty="0">
                  <a:solidFill>
                    <a:srgbClr val="FF00FF"/>
                  </a:solidFill>
                  <a:latin typeface="+mj-lt"/>
                </a:endParaRPr>
              </a:p>
            </p:txBody>
          </p:sp>
        </mc:Choice>
        <mc:Fallback xmlns="">
          <p:sp>
            <p:nvSpPr>
              <p:cNvPr id="36" name="文本框 35">
                <a:extLst>
                  <a:ext uri="{FF2B5EF4-FFF2-40B4-BE49-F238E27FC236}">
                    <a16:creationId xmlns:a16="http://schemas.microsoft.com/office/drawing/2014/main" id="{9D13A438-5A76-80DD-C693-CF8801D7EAB0}"/>
                  </a:ext>
                </a:extLst>
              </p:cNvPr>
              <p:cNvSpPr txBox="1">
                <a:spLocks noRot="1" noChangeAspect="1" noMove="1" noResize="1" noEditPoints="1" noAdjustHandles="1" noChangeArrowheads="1" noChangeShapeType="1" noTextEdit="1"/>
              </p:cNvSpPr>
              <p:nvPr/>
            </p:nvSpPr>
            <p:spPr>
              <a:xfrm>
                <a:off x="4057959" y="3546666"/>
                <a:ext cx="860938" cy="889603"/>
              </a:xfrm>
              <a:prstGeom prst="rect">
                <a:avLst/>
              </a:prstGeom>
              <a:blipFill>
                <a:blip r:embed="rId8"/>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A1FA63DC-618E-E0A9-FE5D-65F6CB19CF28}"/>
                  </a:ext>
                </a:extLst>
              </p:cNvPr>
              <p:cNvSpPr txBox="1"/>
              <p:nvPr/>
            </p:nvSpPr>
            <p:spPr>
              <a:xfrm>
                <a:off x="4172245" y="4861415"/>
                <a:ext cx="860938" cy="889603"/>
              </a:xfrm>
              <a:prstGeom prst="rect">
                <a:avLst/>
              </a:prstGeom>
              <a:solidFill>
                <a:schemeClr val="bg1"/>
              </a:solid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a:rPr lang="en-US" altLang="zh-CN" sz="3000" i="1" smtClean="0">
                          <a:solidFill>
                            <a:srgbClr val="FF00FF"/>
                          </a:solidFill>
                          <a:latin typeface="Cambria Math" panose="02040503050406030204" pitchFamily="18" charset="0"/>
                          <a:ea typeface="Cambria Math" panose="02040503050406030204" pitchFamily="18" charset="0"/>
                        </a:rPr>
                        <m:t>×</m:t>
                      </m:r>
                      <m:f>
                        <m:fPr>
                          <m:ctrlPr>
                            <a:rPr lang="en-US" altLang="zh-CN" sz="3000" b="1" i="1" smtClean="0">
                              <a:solidFill>
                                <a:srgbClr val="FF00FF"/>
                              </a:solidFill>
                              <a:latin typeface="+mj-lt"/>
                              <a:ea typeface="Cambria Math" panose="02040503050406030204" pitchFamily="18" charset="0"/>
                            </a:rPr>
                          </m:ctrlPr>
                        </m:fPr>
                        <m:num>
                          <m:r>
                            <m:rPr>
                              <m:nor/>
                            </m:rPr>
                            <a:rPr lang="en-US" altLang="zh-CN" sz="3000" b="1" i="1" smtClean="0">
                              <a:solidFill>
                                <a:srgbClr val="FF00FF"/>
                              </a:solidFill>
                              <a:latin typeface="+mj-lt"/>
                              <a:ea typeface="Cambria Math" panose="02040503050406030204" pitchFamily="18" charset="0"/>
                            </a:rPr>
                            <m:t>a</m:t>
                          </m:r>
                        </m:num>
                        <m:den>
                          <m:r>
                            <m:rPr>
                              <m:nor/>
                            </m:rPr>
                            <a:rPr lang="en-US" altLang="zh-CN" sz="3000" b="1" i="1" smtClean="0">
                              <a:solidFill>
                                <a:srgbClr val="FF00FF"/>
                              </a:solidFill>
                              <a:latin typeface="+mj-lt"/>
                              <a:ea typeface="Cambria Math" panose="02040503050406030204" pitchFamily="18" charset="0"/>
                            </a:rPr>
                            <m:t>b</m:t>
                          </m:r>
                        </m:den>
                      </m:f>
                    </m:oMath>
                  </m:oMathPara>
                </a14:m>
                <a:endParaRPr lang="zh-CN" altLang="en-US" sz="3000" i="1" dirty="0">
                  <a:solidFill>
                    <a:srgbClr val="FF00FF"/>
                  </a:solidFill>
                  <a:latin typeface="+mj-lt"/>
                </a:endParaRPr>
              </a:p>
            </p:txBody>
          </p:sp>
        </mc:Choice>
        <mc:Fallback xmlns="">
          <p:sp>
            <p:nvSpPr>
              <p:cNvPr id="38" name="文本框 37">
                <a:extLst>
                  <a:ext uri="{FF2B5EF4-FFF2-40B4-BE49-F238E27FC236}">
                    <a16:creationId xmlns:a16="http://schemas.microsoft.com/office/drawing/2014/main" id="{A1FA63DC-618E-E0A9-FE5D-65F6CB19CF28}"/>
                  </a:ext>
                </a:extLst>
              </p:cNvPr>
              <p:cNvSpPr txBox="1">
                <a:spLocks noRot="1" noChangeAspect="1" noMove="1" noResize="1" noEditPoints="1" noAdjustHandles="1" noChangeArrowheads="1" noChangeShapeType="1" noTextEdit="1"/>
              </p:cNvSpPr>
              <p:nvPr/>
            </p:nvSpPr>
            <p:spPr>
              <a:xfrm>
                <a:off x="4172245" y="4861415"/>
                <a:ext cx="860938" cy="889603"/>
              </a:xfrm>
              <a:prstGeom prst="rect">
                <a:avLst/>
              </a:prstGeom>
              <a:blipFill>
                <a:blip r:embed="rId9"/>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4D684CA5-A21F-E322-9B60-08A94C92743C}"/>
                  </a:ext>
                </a:extLst>
              </p:cNvPr>
              <p:cNvSpPr txBox="1"/>
              <p:nvPr/>
            </p:nvSpPr>
            <p:spPr>
              <a:xfrm>
                <a:off x="6784945" y="2330646"/>
                <a:ext cx="622764"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a:rPr lang="en-US" altLang="zh-CN" sz="3200" b="1" i="1" smtClean="0">
                          <a:solidFill>
                            <a:srgbClr val="FF0000"/>
                          </a:solidFill>
                          <a:latin typeface="Cambria Math" panose="02040503050406030204" pitchFamily="18" charset="0"/>
                          <a:ea typeface="Cambria Math" panose="02040503050406030204" pitchFamily="18" charset="0"/>
                        </a:rPr>
                        <m:t>&lt;</m:t>
                      </m:r>
                    </m:oMath>
                  </m:oMathPara>
                </a14:m>
                <a:endParaRPr lang="zh-CN" altLang="en-US" sz="3200" dirty="0">
                  <a:solidFill>
                    <a:srgbClr val="FF0000"/>
                  </a:solidFill>
                </a:endParaRPr>
              </a:p>
            </p:txBody>
          </p:sp>
        </mc:Choice>
        <mc:Fallback xmlns="">
          <p:sp>
            <p:nvSpPr>
              <p:cNvPr id="39" name="文本框 38">
                <a:extLst>
                  <a:ext uri="{FF2B5EF4-FFF2-40B4-BE49-F238E27FC236}">
                    <a16:creationId xmlns:a16="http://schemas.microsoft.com/office/drawing/2014/main" id="{4D684CA5-A21F-E322-9B60-08A94C92743C}"/>
                  </a:ext>
                </a:extLst>
              </p:cNvPr>
              <p:cNvSpPr txBox="1">
                <a:spLocks noRot="1" noChangeAspect="1" noMove="1" noResize="1" noEditPoints="1" noAdjustHandles="1" noChangeArrowheads="1" noChangeShapeType="1" noTextEdit="1"/>
              </p:cNvSpPr>
              <p:nvPr/>
            </p:nvSpPr>
            <p:spPr>
              <a:xfrm>
                <a:off x="6784945" y="2330646"/>
                <a:ext cx="622764" cy="584775"/>
              </a:xfrm>
              <a:prstGeom prst="rect">
                <a:avLst/>
              </a:prstGeom>
              <a:blipFill>
                <a:blip r:embed="rId10"/>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BBA7E3E0-7EBB-A433-3773-37514CEC2296}"/>
                  </a:ext>
                </a:extLst>
              </p:cNvPr>
              <p:cNvSpPr txBox="1"/>
              <p:nvPr/>
            </p:nvSpPr>
            <p:spPr>
              <a:xfrm>
                <a:off x="6784945" y="3683196"/>
                <a:ext cx="622764"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a:rPr lang="en-US" altLang="zh-CN" sz="3200" b="1" i="1" smtClean="0">
                          <a:solidFill>
                            <a:srgbClr val="FF0000"/>
                          </a:solidFill>
                          <a:latin typeface="Cambria Math" panose="02040503050406030204" pitchFamily="18" charset="0"/>
                          <a:ea typeface="Cambria Math" panose="02040503050406030204" pitchFamily="18" charset="0"/>
                        </a:rPr>
                        <m:t>=</m:t>
                      </m:r>
                    </m:oMath>
                  </m:oMathPara>
                </a14:m>
                <a:endParaRPr lang="zh-CN" altLang="en-US" sz="3200" dirty="0">
                  <a:solidFill>
                    <a:srgbClr val="FF0000"/>
                  </a:solidFill>
                </a:endParaRPr>
              </a:p>
            </p:txBody>
          </p:sp>
        </mc:Choice>
        <mc:Fallback xmlns="">
          <p:sp>
            <p:nvSpPr>
              <p:cNvPr id="40" name="文本框 39">
                <a:extLst>
                  <a:ext uri="{FF2B5EF4-FFF2-40B4-BE49-F238E27FC236}">
                    <a16:creationId xmlns:a16="http://schemas.microsoft.com/office/drawing/2014/main" id="{BBA7E3E0-7EBB-A433-3773-37514CEC2296}"/>
                  </a:ext>
                </a:extLst>
              </p:cNvPr>
              <p:cNvSpPr txBox="1">
                <a:spLocks noRot="1" noChangeAspect="1" noMove="1" noResize="1" noEditPoints="1" noAdjustHandles="1" noChangeArrowheads="1" noChangeShapeType="1" noTextEdit="1"/>
              </p:cNvSpPr>
              <p:nvPr/>
            </p:nvSpPr>
            <p:spPr>
              <a:xfrm>
                <a:off x="6784945" y="3683196"/>
                <a:ext cx="622764" cy="584775"/>
              </a:xfrm>
              <a:prstGeom prst="rect">
                <a:avLst/>
              </a:prstGeom>
              <a:blipFill>
                <a:blip r:embed="rId11"/>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2AF9500F-83E4-F849-1CD3-820A9D1A9F27}"/>
                  </a:ext>
                </a:extLst>
              </p:cNvPr>
              <p:cNvSpPr txBox="1"/>
              <p:nvPr/>
            </p:nvSpPr>
            <p:spPr>
              <a:xfrm>
                <a:off x="6784945" y="5035746"/>
                <a:ext cx="622764" cy="58477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r>
                        <a:rPr lang="en-US" altLang="zh-CN" sz="3200" b="1" i="1" smtClean="0">
                          <a:solidFill>
                            <a:srgbClr val="FF0000"/>
                          </a:solidFill>
                          <a:latin typeface="Cambria Math" panose="02040503050406030204" pitchFamily="18" charset="0"/>
                          <a:ea typeface="Cambria Math" panose="02040503050406030204" pitchFamily="18" charset="0"/>
                        </a:rPr>
                        <m:t>&gt;</m:t>
                      </m:r>
                    </m:oMath>
                  </m:oMathPara>
                </a14:m>
                <a:endParaRPr lang="zh-CN" altLang="en-US" sz="3200" dirty="0">
                  <a:solidFill>
                    <a:srgbClr val="FF0000"/>
                  </a:solidFill>
                </a:endParaRPr>
              </a:p>
            </p:txBody>
          </p:sp>
        </mc:Choice>
        <mc:Fallback xmlns="">
          <p:sp>
            <p:nvSpPr>
              <p:cNvPr id="41" name="文本框 40">
                <a:extLst>
                  <a:ext uri="{FF2B5EF4-FFF2-40B4-BE49-F238E27FC236}">
                    <a16:creationId xmlns:a16="http://schemas.microsoft.com/office/drawing/2014/main" id="{2AF9500F-83E4-F849-1CD3-820A9D1A9F27}"/>
                  </a:ext>
                </a:extLst>
              </p:cNvPr>
              <p:cNvSpPr txBox="1">
                <a:spLocks noRot="1" noChangeAspect="1" noMove="1" noResize="1" noEditPoints="1" noAdjustHandles="1" noChangeArrowheads="1" noChangeShapeType="1" noTextEdit="1"/>
              </p:cNvSpPr>
              <p:nvPr/>
            </p:nvSpPr>
            <p:spPr>
              <a:xfrm>
                <a:off x="6784945" y="5035746"/>
                <a:ext cx="622764" cy="584775"/>
              </a:xfrm>
              <a:prstGeom prst="rect">
                <a:avLst/>
              </a:prstGeom>
              <a:blipFill>
                <a:blip r:embed="rId12"/>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4282430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ppt_x"/>
                                          </p:val>
                                        </p:tav>
                                        <p:tav tm="100000">
                                          <p:val>
                                            <p:strVal val="#ppt_x"/>
                                          </p:val>
                                        </p:tav>
                                      </p:tavLst>
                                    </p:anim>
                                    <p:anim calcmode="lin" valueType="num">
                                      <p:cBhvr additive="base">
                                        <p:cTn id="31"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ppt_x"/>
                                          </p:val>
                                        </p:tav>
                                        <p:tav tm="100000">
                                          <p:val>
                                            <p:strVal val="#ppt_x"/>
                                          </p:val>
                                        </p:tav>
                                      </p:tavLst>
                                    </p:anim>
                                    <p:anim calcmode="lin" valueType="num">
                                      <p:cBhvr additive="base">
                                        <p:cTn id="37"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6" grpId="0" animBg="1"/>
      <p:bldP spid="38" grpId="0" animBg="1"/>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C9F5EF75-1C44-9879-CCAB-F1ACB7D19689}"/>
              </a:ext>
            </a:extLst>
          </p:cNvPr>
          <p:cNvSpPr txBox="1"/>
          <p:nvPr/>
        </p:nvSpPr>
        <p:spPr>
          <a:xfrm>
            <a:off x="1013151" y="1177804"/>
            <a:ext cx="8242040"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zh-CN" altLang="en-US" sz="3200" dirty="0"/>
              <a:t>如果                         ，那么 </a:t>
            </a:r>
            <a:r>
              <a:rPr lang="en-US" altLang="zh-CN" sz="3200" i="1" dirty="0"/>
              <a:t>c </a:t>
            </a:r>
            <a:r>
              <a:rPr lang="zh-CN" altLang="en-US" sz="3200" dirty="0"/>
              <a:t>和</a:t>
            </a:r>
            <a:r>
              <a:rPr lang="en-US" altLang="zh-CN" sz="3200" i="1" dirty="0"/>
              <a:t> d</a:t>
            </a:r>
            <a:r>
              <a:rPr lang="zh-CN" altLang="en-US" sz="3200" dirty="0"/>
              <a:t>（</a:t>
            </a:r>
            <a:r>
              <a:rPr lang="en-US" altLang="zh-CN" sz="3200" i="1" dirty="0"/>
              <a:t>c</a:t>
            </a:r>
            <a:r>
              <a:rPr lang="zh-CN" altLang="en-US" sz="3200" dirty="0"/>
              <a:t>、</a:t>
            </a:r>
            <a:r>
              <a:rPr lang="en-US" altLang="zh-CN" sz="3200" i="1" dirty="0"/>
              <a:t>d</a:t>
            </a:r>
            <a:r>
              <a:rPr lang="en-US" altLang="zh-CN" sz="3200" dirty="0"/>
              <a:t> </a:t>
            </a:r>
            <a:r>
              <a:rPr lang="zh-CN" altLang="en-US" sz="3200" dirty="0"/>
              <a:t>≠ </a:t>
            </a:r>
            <a:r>
              <a:rPr lang="en-US" altLang="zh-CN" sz="3200" dirty="0"/>
              <a:t>0</a:t>
            </a:r>
            <a:r>
              <a:rPr lang="zh-CN" altLang="en-US" sz="3200" dirty="0"/>
              <a:t>）</a:t>
            </a:r>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260A0B02-CE1E-EE6E-AA5F-51C79E74BE9D}"/>
                  </a:ext>
                </a:extLst>
              </p:cNvPr>
              <p:cNvSpPr txBox="1"/>
              <p:nvPr/>
            </p:nvSpPr>
            <p:spPr>
              <a:xfrm>
                <a:off x="1710907" y="1069988"/>
                <a:ext cx="2972284" cy="956672"/>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chemeClr val="tx1"/>
                              </a:solidFill>
                              <a:latin typeface="+mj-lt"/>
                              <a:ea typeface="Cambria Math" panose="02040503050406030204" pitchFamily="18" charset="0"/>
                            </a:rPr>
                          </m:ctrlPr>
                        </m:fPr>
                        <m:num>
                          <m:r>
                            <m:rPr>
                              <m:nor/>
                            </m:rPr>
                            <a:rPr lang="en-US" altLang="zh-CN" sz="3000" b="1" i="0" smtClean="0">
                              <a:solidFill>
                                <a:schemeClr val="tx1"/>
                              </a:solidFill>
                              <a:latin typeface="+mj-lt"/>
                              <a:ea typeface="Cambria Math" panose="02040503050406030204" pitchFamily="18" charset="0"/>
                            </a:rPr>
                            <m:t>3</m:t>
                          </m:r>
                        </m:num>
                        <m:den>
                          <m:r>
                            <m:rPr>
                              <m:nor/>
                            </m:rPr>
                            <a:rPr lang="en-US" altLang="zh-CN" sz="3000" b="1" i="0" smtClean="0">
                              <a:solidFill>
                                <a:schemeClr val="tx1"/>
                              </a:solidFill>
                              <a:latin typeface="+mj-lt"/>
                              <a:ea typeface="Cambria Math" panose="02040503050406030204" pitchFamily="18" charset="0"/>
                            </a:rPr>
                            <m:t>4</m:t>
                          </m:r>
                        </m:den>
                      </m:f>
                      <m:r>
                        <m:rPr>
                          <m:nor/>
                        </m:rPr>
                        <a:rPr lang="en-US" altLang="zh-CN" sz="3000" i="0" smtClean="0">
                          <a:solidFill>
                            <a:schemeClr val="tx1"/>
                          </a:solidFill>
                          <a:latin typeface="+mj-lt"/>
                          <a:ea typeface="Cambria Math" panose="02040503050406030204" pitchFamily="18" charset="0"/>
                        </a:rPr>
                        <m:t>×</m:t>
                      </m:r>
                      <m:r>
                        <m:rPr>
                          <m:nor/>
                        </m:rPr>
                        <a:rPr lang="en-US" altLang="zh-CN" sz="3000" b="1" i="1" smtClean="0">
                          <a:latin typeface="+mj-lt"/>
                          <a:ea typeface="Cambria Math" panose="02040503050406030204" pitchFamily="18" charset="0"/>
                        </a:rPr>
                        <m:t>c</m:t>
                      </m:r>
                      <m:r>
                        <a:rPr lang="en-US" altLang="zh-CN" sz="3000" b="1" i="1" smtClean="0">
                          <a:latin typeface="Cambria Math" panose="02040503050406030204" pitchFamily="18" charset="0"/>
                          <a:ea typeface="Cambria Math" panose="02040503050406030204" pitchFamily="18" charset="0"/>
                        </a:rPr>
                        <m:t>=</m:t>
                      </m:r>
                      <m:f>
                        <m:fPr>
                          <m:ctrlPr>
                            <a:rPr lang="en-US" altLang="zh-CN" sz="3000" i="0">
                              <a:latin typeface="+mj-lt"/>
                              <a:ea typeface="Cambria Math" panose="02040503050406030204" pitchFamily="18" charset="0"/>
                            </a:rPr>
                          </m:ctrlPr>
                        </m:fPr>
                        <m:num>
                          <m:r>
                            <m:rPr>
                              <m:nor/>
                            </m:rPr>
                            <a:rPr lang="en-US" altLang="zh-CN" sz="3000" i="0">
                              <a:latin typeface="+mj-lt"/>
                              <a:ea typeface="Cambria Math" panose="02040503050406030204" pitchFamily="18" charset="0"/>
                            </a:rPr>
                            <m:t>3</m:t>
                          </m:r>
                        </m:num>
                        <m:den>
                          <m:r>
                            <m:rPr>
                              <m:nor/>
                            </m:rPr>
                            <a:rPr lang="en-US" altLang="zh-CN" sz="3000" i="0">
                              <a:latin typeface="+mj-lt"/>
                              <a:ea typeface="Cambria Math" panose="02040503050406030204" pitchFamily="18" charset="0"/>
                            </a:rPr>
                            <m:t>4</m:t>
                          </m:r>
                        </m:den>
                      </m:f>
                      <m:r>
                        <m:rPr>
                          <m:nor/>
                        </m:rPr>
                        <a:rPr lang="en-US" altLang="zh-CN" sz="3000" i="0">
                          <a:latin typeface="+mj-lt"/>
                          <a:ea typeface="Cambria Math" panose="02040503050406030204" pitchFamily="18" charset="0"/>
                        </a:rPr>
                        <m:t>÷</m:t>
                      </m:r>
                      <m:r>
                        <m:rPr>
                          <m:nor/>
                        </m:rPr>
                        <a:rPr lang="en-US" altLang="zh-CN" sz="3000" b="1" i="1" smtClean="0">
                          <a:latin typeface="+mj-lt"/>
                          <a:ea typeface="Cambria Math" panose="02040503050406030204" pitchFamily="18" charset="0"/>
                        </a:rPr>
                        <m:t>d</m:t>
                      </m:r>
                    </m:oMath>
                  </m:oMathPara>
                </a14:m>
                <a:endParaRPr lang="zh-CN" altLang="en-US" sz="3000" i="1" dirty="0">
                  <a:solidFill>
                    <a:schemeClr val="tx1"/>
                  </a:solidFill>
                  <a:latin typeface="+mj-lt"/>
                </a:endParaRPr>
              </a:p>
            </p:txBody>
          </p:sp>
        </mc:Choice>
        <mc:Fallback xmlns="">
          <p:sp>
            <p:nvSpPr>
              <p:cNvPr id="10" name="文本框 9">
                <a:extLst>
                  <a:ext uri="{FF2B5EF4-FFF2-40B4-BE49-F238E27FC236}">
                    <a16:creationId xmlns:a16="http://schemas.microsoft.com/office/drawing/2014/main" id="{260A0B02-CE1E-EE6E-AA5F-51C79E74BE9D}"/>
                  </a:ext>
                </a:extLst>
              </p:cNvPr>
              <p:cNvSpPr txBox="1">
                <a:spLocks noRot="1" noChangeAspect="1" noMove="1" noResize="1" noEditPoints="1" noAdjustHandles="1" noChangeArrowheads="1" noChangeShapeType="1" noTextEdit="1"/>
              </p:cNvSpPr>
              <p:nvPr/>
            </p:nvSpPr>
            <p:spPr>
              <a:xfrm>
                <a:off x="1710907" y="1069988"/>
                <a:ext cx="2972284" cy="956672"/>
              </a:xfrm>
              <a:prstGeom prst="rect">
                <a:avLst/>
              </a:prstGeom>
              <a:blipFill>
                <a:blip r:embed="rId2"/>
                <a:stretch>
                  <a:fillRect/>
                </a:stretch>
              </a:blipFill>
              <a:ln w="9525">
                <a:noFill/>
              </a:ln>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325466EA-F3E1-987F-4ACD-C7BE67A2E6D4}"/>
              </a:ext>
            </a:extLst>
          </p:cNvPr>
          <p:cNvSpPr txBox="1"/>
          <p:nvPr/>
        </p:nvSpPr>
        <p:spPr>
          <a:xfrm>
            <a:off x="960763" y="2187933"/>
            <a:ext cx="3060440"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zh-CN" altLang="en-US" sz="3200" dirty="0"/>
              <a:t>是什么关系？</a:t>
            </a:r>
          </a:p>
        </p:txBody>
      </p:sp>
      <p:sp>
        <p:nvSpPr>
          <p:cNvPr id="13" name="对话气泡: 圆角矩形 12">
            <a:extLst>
              <a:ext uri="{FF2B5EF4-FFF2-40B4-BE49-F238E27FC236}">
                <a16:creationId xmlns:a16="http://schemas.microsoft.com/office/drawing/2014/main" id="{C3C6744C-B21A-2534-DE99-ABCA2F067BD1}"/>
              </a:ext>
            </a:extLst>
          </p:cNvPr>
          <p:cNvSpPr/>
          <p:nvPr/>
        </p:nvSpPr>
        <p:spPr>
          <a:xfrm>
            <a:off x="625540" y="903512"/>
            <a:ext cx="8639176" cy="2124075"/>
          </a:xfrm>
          <a:prstGeom prst="wedgeRoundRectCallout">
            <a:avLst>
              <a:gd name="adj1" fmla="val 56014"/>
              <a:gd name="adj2" fmla="val -18856"/>
              <a:gd name="adj3" fmla="val 16667"/>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a:extLst>
              <a:ext uri="{FF2B5EF4-FFF2-40B4-BE49-F238E27FC236}">
                <a16:creationId xmlns:a16="http://schemas.microsoft.com/office/drawing/2014/main" id="{56AB5B3D-5822-9013-7D93-2C750D842CC6}"/>
              </a:ext>
            </a:extLst>
          </p:cNvPr>
          <p:cNvPicPr>
            <a:picLocks noChangeAspect="1"/>
          </p:cNvPicPr>
          <p:nvPr/>
        </p:nvPicPr>
        <p:blipFill>
          <a:blip r:embed="rId3"/>
          <a:stretch>
            <a:fillRect/>
          </a:stretch>
        </p:blipFill>
        <p:spPr>
          <a:xfrm>
            <a:off x="9833912" y="1230685"/>
            <a:ext cx="1690172" cy="1658109"/>
          </a:xfrm>
          <a:prstGeom prst="rect">
            <a:avLst/>
          </a:prstGeom>
        </p:spPr>
      </p:pic>
      <p:grpSp>
        <p:nvGrpSpPr>
          <p:cNvPr id="23" name="组合 22">
            <a:extLst>
              <a:ext uri="{FF2B5EF4-FFF2-40B4-BE49-F238E27FC236}">
                <a16:creationId xmlns:a16="http://schemas.microsoft.com/office/drawing/2014/main" id="{2828429B-47AA-8213-3EB5-32E9CA8A6E15}"/>
              </a:ext>
            </a:extLst>
          </p:cNvPr>
          <p:cNvGrpSpPr/>
          <p:nvPr/>
        </p:nvGrpSpPr>
        <p:grpSpPr>
          <a:xfrm>
            <a:off x="600563" y="3615974"/>
            <a:ext cx="11277304" cy="975852"/>
            <a:chOff x="600563" y="3401369"/>
            <a:chExt cx="11277304" cy="975852"/>
          </a:xfrm>
        </p:grpSpPr>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84491208-8057-4768-5F85-1561A46F13EB}"/>
                    </a:ext>
                  </a:extLst>
                </p:cNvPr>
                <p:cNvSpPr txBox="1"/>
                <p:nvPr/>
              </p:nvSpPr>
              <p:spPr>
                <a:xfrm>
                  <a:off x="600563" y="3401369"/>
                  <a:ext cx="2972284" cy="956672"/>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3000" b="1" i="0" smtClean="0">
                                <a:solidFill>
                                  <a:srgbClr val="FF0000"/>
                                </a:solidFill>
                                <a:latin typeface="+mj-lt"/>
                                <a:ea typeface="Cambria Math" panose="02040503050406030204" pitchFamily="18" charset="0"/>
                              </a:rPr>
                            </m:ctrlPr>
                          </m:fPr>
                          <m:num>
                            <m:r>
                              <m:rPr>
                                <m:nor/>
                              </m:rPr>
                              <a:rPr lang="en-US" altLang="zh-CN" sz="3000" b="1" i="0" smtClean="0">
                                <a:solidFill>
                                  <a:srgbClr val="FF0000"/>
                                </a:solidFill>
                                <a:latin typeface="+mj-lt"/>
                                <a:ea typeface="Cambria Math" panose="02040503050406030204" pitchFamily="18" charset="0"/>
                              </a:rPr>
                              <m:t>3</m:t>
                            </m:r>
                          </m:num>
                          <m:den>
                            <m:r>
                              <m:rPr>
                                <m:nor/>
                              </m:rPr>
                              <a:rPr lang="en-US" altLang="zh-CN" sz="3000" b="1" i="0" smtClean="0">
                                <a:solidFill>
                                  <a:srgbClr val="FF0000"/>
                                </a:solidFill>
                                <a:latin typeface="+mj-lt"/>
                                <a:ea typeface="Cambria Math" panose="02040503050406030204" pitchFamily="18" charset="0"/>
                              </a:rPr>
                              <m:t>4</m:t>
                            </m:r>
                          </m:den>
                        </m:f>
                        <m:r>
                          <m:rPr>
                            <m:nor/>
                          </m:rPr>
                          <a:rPr lang="en-US" altLang="zh-CN" sz="3000" i="0" smtClean="0">
                            <a:solidFill>
                              <a:srgbClr val="FF0000"/>
                            </a:solidFill>
                            <a:latin typeface="+mj-lt"/>
                            <a:ea typeface="Cambria Math" panose="02040503050406030204" pitchFamily="18" charset="0"/>
                          </a:rPr>
                          <m:t>÷</m:t>
                        </m:r>
                        <m:r>
                          <m:rPr>
                            <m:nor/>
                          </m:rPr>
                          <a:rPr lang="en-US" altLang="zh-CN" sz="3000" b="1" i="1" smtClean="0">
                            <a:solidFill>
                              <a:srgbClr val="FF0000"/>
                            </a:solidFill>
                            <a:latin typeface="+mj-lt"/>
                            <a:ea typeface="Cambria Math" panose="02040503050406030204" pitchFamily="18" charset="0"/>
                          </a:rPr>
                          <m:t>d</m:t>
                        </m:r>
                        <m:r>
                          <m:rPr>
                            <m:nor/>
                          </m:rPr>
                          <a:rPr lang="en-US" altLang="zh-CN" sz="3000" b="1" i="0" smtClean="0">
                            <a:solidFill>
                              <a:srgbClr val="FF0000"/>
                            </a:solidFill>
                            <a:latin typeface="+mj-lt"/>
                            <a:ea typeface="Cambria Math" panose="02040503050406030204" pitchFamily="18" charset="0"/>
                          </a:rPr>
                          <m:t>=</m:t>
                        </m:r>
                        <m:f>
                          <m:fPr>
                            <m:ctrlPr>
                              <a:rPr lang="en-US" altLang="zh-CN" sz="3000" i="0">
                                <a:solidFill>
                                  <a:srgbClr val="FF0000"/>
                                </a:solidFill>
                                <a:latin typeface="+mj-lt"/>
                                <a:ea typeface="Cambria Math" panose="02040503050406030204" pitchFamily="18" charset="0"/>
                              </a:rPr>
                            </m:ctrlPr>
                          </m:fPr>
                          <m:num>
                            <m:r>
                              <m:rPr>
                                <m:nor/>
                              </m:rPr>
                              <a:rPr lang="en-US" altLang="zh-CN" sz="3000" i="0">
                                <a:solidFill>
                                  <a:srgbClr val="FF0000"/>
                                </a:solidFill>
                                <a:latin typeface="+mj-lt"/>
                                <a:ea typeface="Cambria Math" panose="02040503050406030204" pitchFamily="18" charset="0"/>
                              </a:rPr>
                              <m:t>3</m:t>
                            </m:r>
                          </m:num>
                          <m:den>
                            <m:r>
                              <m:rPr>
                                <m:nor/>
                              </m:rPr>
                              <a:rPr lang="en-US" altLang="zh-CN" sz="3000" i="0">
                                <a:solidFill>
                                  <a:srgbClr val="FF0000"/>
                                </a:solidFill>
                                <a:latin typeface="+mj-lt"/>
                                <a:ea typeface="Cambria Math" panose="02040503050406030204" pitchFamily="18" charset="0"/>
                              </a:rPr>
                              <m:t>4</m:t>
                            </m:r>
                          </m:den>
                        </m:f>
                        <m:r>
                          <m:rPr>
                            <m:nor/>
                          </m:rPr>
                          <a:rPr lang="en-US" altLang="zh-CN" sz="3000" i="0" smtClean="0">
                            <a:solidFill>
                              <a:srgbClr val="FF0000"/>
                            </a:solidFill>
                            <a:latin typeface="+mj-lt"/>
                            <a:ea typeface="Cambria Math" panose="02040503050406030204" pitchFamily="18" charset="0"/>
                          </a:rPr>
                          <m:t>×</m:t>
                        </m:r>
                        <m:f>
                          <m:fPr>
                            <m:ctrlPr>
                              <a:rPr lang="en-US" altLang="zh-CN" sz="3000" b="1" i="0" smtClean="0">
                                <a:solidFill>
                                  <a:srgbClr val="FF0000"/>
                                </a:solidFill>
                                <a:latin typeface="+mj-lt"/>
                                <a:ea typeface="Cambria Math" panose="02040503050406030204" pitchFamily="18" charset="0"/>
                              </a:rPr>
                            </m:ctrlPr>
                          </m:fPr>
                          <m:num>
                            <m:r>
                              <m:rPr>
                                <m:nor/>
                              </m:rPr>
                              <a:rPr lang="en-US" altLang="zh-CN" sz="3000" b="1" i="0" smtClean="0">
                                <a:solidFill>
                                  <a:srgbClr val="FF0000"/>
                                </a:solidFill>
                                <a:latin typeface="+mj-lt"/>
                                <a:ea typeface="Cambria Math" panose="02040503050406030204" pitchFamily="18" charset="0"/>
                              </a:rPr>
                              <m:t>1</m:t>
                            </m:r>
                          </m:num>
                          <m:den>
                            <m:r>
                              <m:rPr>
                                <m:nor/>
                              </m:rPr>
                              <a:rPr lang="en-US" altLang="zh-CN" sz="3000" b="1" i="1" smtClean="0">
                                <a:solidFill>
                                  <a:srgbClr val="FF0000"/>
                                </a:solidFill>
                                <a:latin typeface="+mj-lt"/>
                                <a:ea typeface="Cambria Math" panose="02040503050406030204" pitchFamily="18" charset="0"/>
                              </a:rPr>
                              <m:t>d</m:t>
                            </m:r>
                          </m:den>
                        </m:f>
                      </m:oMath>
                    </m:oMathPara>
                  </a14:m>
                  <a:endParaRPr lang="zh-CN" altLang="en-US" sz="3000" dirty="0">
                    <a:solidFill>
                      <a:srgbClr val="FF0000"/>
                    </a:solidFill>
                    <a:latin typeface="+mj-lt"/>
                  </a:endParaRPr>
                </a:p>
              </p:txBody>
            </p:sp>
          </mc:Choice>
          <mc:Fallback xmlns="">
            <p:sp>
              <p:nvSpPr>
                <p:cNvPr id="20" name="文本框 19">
                  <a:extLst>
                    <a:ext uri="{FF2B5EF4-FFF2-40B4-BE49-F238E27FC236}">
                      <a16:creationId xmlns:a16="http://schemas.microsoft.com/office/drawing/2014/main" id="{84491208-8057-4768-5F85-1561A46F13EB}"/>
                    </a:ext>
                  </a:extLst>
                </p:cNvPr>
                <p:cNvSpPr txBox="1">
                  <a:spLocks noRot="1" noChangeAspect="1" noMove="1" noResize="1" noEditPoints="1" noAdjustHandles="1" noChangeArrowheads="1" noChangeShapeType="1" noTextEdit="1"/>
                </p:cNvSpPr>
                <p:nvPr/>
              </p:nvSpPr>
              <p:spPr>
                <a:xfrm>
                  <a:off x="600563" y="3401369"/>
                  <a:ext cx="2972284" cy="956672"/>
                </a:xfrm>
                <a:prstGeom prst="rect">
                  <a:avLst/>
                </a:prstGeom>
                <a:blipFill>
                  <a:blip r:embed="rId4"/>
                  <a:stretch>
                    <a:fillRect/>
                  </a:stretch>
                </a:blipFill>
                <a:ln w="9525">
                  <a:noFill/>
                </a:ln>
              </p:spPr>
              <p:txBody>
                <a:bodyPr/>
                <a:lstStyle/>
                <a:p>
                  <a:r>
                    <a:rPr lang="zh-CN" altLang="en-US">
                      <a:noFill/>
                    </a:rPr>
                    <a:t> </a:t>
                  </a:r>
                </a:p>
              </p:txBody>
            </p:sp>
          </mc:Fallback>
        </mc:AlternateContent>
        <p:sp>
          <p:nvSpPr>
            <p:cNvPr id="21" name="文本框 20">
              <a:extLst>
                <a:ext uri="{FF2B5EF4-FFF2-40B4-BE49-F238E27FC236}">
                  <a16:creationId xmlns:a16="http://schemas.microsoft.com/office/drawing/2014/main" id="{C4EFE719-4B42-F02E-7748-44DE830C5C3C}"/>
                </a:ext>
              </a:extLst>
            </p:cNvPr>
            <p:cNvSpPr txBox="1"/>
            <p:nvPr/>
          </p:nvSpPr>
          <p:spPr>
            <a:xfrm>
              <a:off x="3468507" y="3594539"/>
              <a:ext cx="8409360" cy="663643"/>
            </a:xfrm>
            <a:prstGeom prst="rect">
              <a:avLst/>
            </a:prstGeom>
            <a:noFill/>
            <a:ln w="9525">
              <a:noFill/>
            </a:ln>
          </p:spPr>
          <p:txBody>
            <a:bodyPr wrap="square">
              <a:spAutoFit/>
            </a:bodyPr>
            <a:lstStyle>
              <a:defPPr>
                <a:defRPr lang="zh-CN"/>
              </a:defPPr>
              <a:lvl1pPr eaLnBrk="1" hangingPunct="1">
                <a:lnSpc>
                  <a:spcPct val="130000"/>
                </a:lnSpc>
                <a:spcBef>
                  <a:spcPts val="0"/>
                </a:spcBef>
                <a:defRPr sz="3000" b="1">
                  <a:latin typeface="+mn-lt"/>
                  <a:ea typeface="+mn-ea"/>
                </a:defRPr>
              </a:lvl1pPr>
            </a:lstStyle>
            <a:p>
              <a:r>
                <a:rPr lang="zh-CN" altLang="en-US" sz="3200" dirty="0">
                  <a:solidFill>
                    <a:srgbClr val="FF0000"/>
                  </a:solidFill>
                  <a:ea typeface="+mj-ea"/>
                </a:rPr>
                <a:t>所以 </a:t>
              </a:r>
              <a:r>
                <a:rPr lang="en-US" altLang="zh-CN" sz="3200" i="1" dirty="0">
                  <a:solidFill>
                    <a:srgbClr val="FF0000"/>
                  </a:solidFill>
                  <a:latin typeface="+mj-lt"/>
                  <a:ea typeface="+mj-ea"/>
                </a:rPr>
                <a:t>c</a:t>
              </a:r>
              <a:r>
                <a:rPr lang="en-US" altLang="zh-CN" sz="3200" dirty="0">
                  <a:solidFill>
                    <a:srgbClr val="FF0000"/>
                  </a:solidFill>
                  <a:latin typeface="+mj-lt"/>
                  <a:ea typeface="+mj-ea"/>
                </a:rPr>
                <a:t> =    </a:t>
              </a:r>
              <a:r>
                <a:rPr lang="zh-CN" altLang="en-US" sz="3200" dirty="0">
                  <a:solidFill>
                    <a:srgbClr val="FF0000"/>
                  </a:solidFill>
                  <a:ea typeface="+mj-ea"/>
                </a:rPr>
                <a:t>，即 </a:t>
              </a:r>
              <a:r>
                <a:rPr lang="en-US" altLang="zh-CN" sz="3200" i="1" dirty="0">
                  <a:solidFill>
                    <a:srgbClr val="FF0000"/>
                  </a:solidFill>
                  <a:ea typeface="+mj-ea"/>
                </a:rPr>
                <a:t>cd </a:t>
              </a:r>
              <a:r>
                <a:rPr lang="en-US" altLang="zh-CN" sz="3200" dirty="0">
                  <a:solidFill>
                    <a:srgbClr val="FF0000"/>
                  </a:solidFill>
                  <a:ea typeface="+mj-ea"/>
                </a:rPr>
                <a:t>= 1</a:t>
              </a:r>
              <a:r>
                <a:rPr lang="zh-CN" altLang="en-US" sz="3200" dirty="0">
                  <a:solidFill>
                    <a:srgbClr val="FF0000"/>
                  </a:solidFill>
                  <a:ea typeface="+mj-ea"/>
                </a:rPr>
                <a:t>，那么 </a:t>
              </a:r>
              <a:r>
                <a:rPr lang="en-US" altLang="zh-CN" sz="3200" i="1" dirty="0">
                  <a:solidFill>
                    <a:srgbClr val="FF0000"/>
                  </a:solidFill>
                  <a:ea typeface="+mj-ea"/>
                </a:rPr>
                <a:t>c</a:t>
              </a:r>
              <a:r>
                <a:rPr lang="en-US" altLang="zh-CN" sz="3200" dirty="0">
                  <a:solidFill>
                    <a:srgbClr val="FF0000"/>
                  </a:solidFill>
                  <a:ea typeface="+mj-ea"/>
                </a:rPr>
                <a:t> </a:t>
              </a:r>
              <a:r>
                <a:rPr lang="zh-CN" altLang="en-US" sz="3200" dirty="0">
                  <a:solidFill>
                    <a:srgbClr val="FF0000"/>
                  </a:solidFill>
                  <a:ea typeface="+mj-ea"/>
                </a:rPr>
                <a:t>和 </a:t>
              </a:r>
              <a:r>
                <a:rPr lang="en-US" altLang="zh-CN" sz="3200" i="1" dirty="0">
                  <a:solidFill>
                    <a:srgbClr val="FF0000"/>
                  </a:solidFill>
                  <a:ea typeface="+mj-ea"/>
                </a:rPr>
                <a:t>d</a:t>
              </a:r>
              <a:r>
                <a:rPr lang="en-US" altLang="zh-CN" sz="3200" dirty="0">
                  <a:solidFill>
                    <a:srgbClr val="FF0000"/>
                  </a:solidFill>
                  <a:ea typeface="+mj-ea"/>
                </a:rPr>
                <a:t> </a:t>
              </a:r>
              <a:r>
                <a:rPr lang="zh-CN" altLang="en-US" sz="3200" dirty="0">
                  <a:solidFill>
                    <a:srgbClr val="FF0000"/>
                  </a:solidFill>
                  <a:ea typeface="+mj-ea"/>
                </a:rPr>
                <a:t>互为倒数。 </a:t>
              </a:r>
              <a:endParaRPr lang="en-US" altLang="zh-CN" sz="3200" dirty="0">
                <a:solidFill>
                  <a:srgbClr val="FF0000"/>
                </a:solidFill>
                <a:ea typeface="+mj-ea"/>
              </a:endParaRPr>
            </a:p>
          </p:txBody>
        </p: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75366ABD-C515-01C6-31F4-EBDD179DAED0}"/>
                    </a:ext>
                  </a:extLst>
                </p:cNvPr>
                <p:cNvSpPr txBox="1"/>
                <p:nvPr/>
              </p:nvSpPr>
              <p:spPr>
                <a:xfrm>
                  <a:off x="4947557" y="3475499"/>
                  <a:ext cx="500448" cy="901722"/>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1</m:t>
                            </m:r>
                          </m:num>
                          <m:den>
                            <m:r>
                              <m:rPr>
                                <m:nor/>
                              </m:rPr>
                              <a:rPr lang="en-US" altLang="zh-CN" sz="2800" b="1" i="1" smtClean="0">
                                <a:solidFill>
                                  <a:srgbClr val="FF0000"/>
                                </a:solidFill>
                                <a:latin typeface="+mj-lt"/>
                                <a:ea typeface="Cambria Math" panose="02040503050406030204" pitchFamily="18" charset="0"/>
                              </a:rPr>
                              <m:t>d</m:t>
                            </m:r>
                          </m:den>
                        </m:f>
                      </m:oMath>
                    </m:oMathPara>
                  </a14:m>
                  <a:endParaRPr lang="zh-CN" altLang="en-US" sz="2800" dirty="0">
                    <a:solidFill>
                      <a:srgbClr val="FF0000"/>
                    </a:solidFill>
                    <a:latin typeface="+mj-lt"/>
                  </a:endParaRPr>
                </a:p>
              </p:txBody>
            </p:sp>
          </mc:Choice>
          <mc:Fallback xmlns="">
            <p:sp>
              <p:nvSpPr>
                <p:cNvPr id="22" name="文本框 21">
                  <a:extLst>
                    <a:ext uri="{FF2B5EF4-FFF2-40B4-BE49-F238E27FC236}">
                      <a16:creationId xmlns:a16="http://schemas.microsoft.com/office/drawing/2014/main" id="{75366ABD-C515-01C6-31F4-EBDD179DAED0}"/>
                    </a:ext>
                  </a:extLst>
                </p:cNvPr>
                <p:cNvSpPr txBox="1">
                  <a:spLocks noRot="1" noChangeAspect="1" noMove="1" noResize="1" noEditPoints="1" noAdjustHandles="1" noChangeArrowheads="1" noChangeShapeType="1" noTextEdit="1"/>
                </p:cNvSpPr>
                <p:nvPr/>
              </p:nvSpPr>
              <p:spPr>
                <a:xfrm>
                  <a:off x="4947557" y="3475499"/>
                  <a:ext cx="500448" cy="901722"/>
                </a:xfrm>
                <a:prstGeom prst="rect">
                  <a:avLst/>
                </a:prstGeom>
                <a:blipFill>
                  <a:blip r:embed="rId5"/>
                  <a:stretch>
                    <a:fillRect/>
                  </a:stretch>
                </a:blipFill>
                <a:ln w="9525">
                  <a:noFill/>
                </a:ln>
              </p:spPr>
              <p:txBody>
                <a:bodyPr/>
                <a:lstStyle/>
                <a:p>
                  <a:r>
                    <a:rPr lang="zh-CN" altLang="en-US">
                      <a:noFill/>
                    </a:rPr>
                    <a:t> </a:t>
                  </a:r>
                </a:p>
              </p:txBody>
            </p:sp>
          </mc:Fallback>
        </mc:AlternateContent>
      </p:grpSp>
    </p:spTree>
    <p:extLst>
      <p:ext uri="{BB962C8B-B14F-4D97-AF65-F5344CB8AC3E}">
        <p14:creationId xmlns:p14="http://schemas.microsoft.com/office/powerpoint/2010/main" val="20315604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65D71ABC-3F28-A090-1413-21F5EF3C7D5E}"/>
              </a:ext>
            </a:extLst>
          </p:cNvPr>
          <p:cNvSpPr txBox="1"/>
          <p:nvPr/>
        </p:nvSpPr>
        <p:spPr>
          <a:xfrm>
            <a:off x="174947" y="621031"/>
            <a:ext cx="11385678" cy="1943994"/>
          </a:xfrm>
          <a:prstGeom prst="rect">
            <a:avLst/>
          </a:prstGeom>
          <a:noFill/>
          <a:ln w="9525">
            <a:noFill/>
          </a:ln>
        </p:spPr>
        <p:txBody>
          <a:bodyPr wrap="square">
            <a:spAutoFit/>
          </a:bodyPr>
          <a:lstStyle>
            <a:defPPr>
              <a:defRPr lang="zh-CN"/>
            </a:defPPr>
            <a:lvl1pPr eaLnBrk="1" hangingPunct="1">
              <a:lnSpc>
                <a:spcPct val="130000"/>
              </a:lnSpc>
              <a:spcBef>
                <a:spcPts val="0"/>
              </a:spcBef>
              <a:defRPr sz="3200" b="1">
                <a:latin typeface="+mn-lt"/>
                <a:ea typeface="+mn-ea"/>
              </a:defRPr>
            </a:lvl1pPr>
          </a:lstStyle>
          <a:p>
            <a:r>
              <a:rPr lang="en-US" altLang="zh-CN" dirty="0"/>
              <a:t>9. </a:t>
            </a:r>
            <a:r>
              <a:rPr lang="zh-CN" altLang="en-US" dirty="0"/>
              <a:t>我国二十四节气中的“夏至”是一年中白昼最长、黑夜最短 </a:t>
            </a:r>
            <a:endParaRPr lang="en-US" altLang="zh-CN" dirty="0"/>
          </a:p>
          <a:p>
            <a:r>
              <a:rPr lang="en-US" altLang="zh-CN" dirty="0"/>
              <a:t>    </a:t>
            </a:r>
            <a:r>
              <a:rPr lang="zh-CN" altLang="en-US" dirty="0"/>
              <a:t>的一天。这一天，某地的黑夜时长是白昼时长的    。这一天 </a:t>
            </a:r>
            <a:endParaRPr lang="en-US" altLang="zh-CN" dirty="0"/>
          </a:p>
          <a:p>
            <a:r>
              <a:rPr lang="en-US" altLang="zh-CN" dirty="0"/>
              <a:t>    </a:t>
            </a:r>
            <a:r>
              <a:rPr lang="zh-CN" altLang="en-US" dirty="0"/>
              <a:t>该地的白昼和黑夜分别是多少小时？</a:t>
            </a:r>
          </a:p>
        </p:txBody>
      </p:sp>
      <p:sp>
        <p:nvSpPr>
          <p:cNvPr id="6" name="文本框 5">
            <a:extLst>
              <a:ext uri="{FF2B5EF4-FFF2-40B4-BE49-F238E27FC236}">
                <a16:creationId xmlns:a16="http://schemas.microsoft.com/office/drawing/2014/main" id="{02D7E486-1B47-B8C1-D2DD-786A43AE93BD}"/>
              </a:ext>
            </a:extLst>
          </p:cNvPr>
          <p:cNvSpPr txBox="1"/>
          <p:nvPr/>
        </p:nvSpPr>
        <p:spPr>
          <a:xfrm>
            <a:off x="551279" y="232041"/>
            <a:ext cx="3911648"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43</a:t>
            </a:r>
            <a:r>
              <a:rPr lang="zh-CN" altLang="en-US" sz="1867" b="1" dirty="0">
                <a:solidFill>
                  <a:srgbClr val="0070C0"/>
                </a:solidFill>
                <a:latin typeface="新宋体" panose="02010609030101010101" pitchFamily="49" charset="-122"/>
                <a:ea typeface="新宋体" panose="02010609030101010101" pitchFamily="49" charset="-122"/>
              </a:rPr>
              <a:t>页 练习九 第</a:t>
            </a:r>
            <a:r>
              <a:rPr lang="en-US" altLang="zh-CN" sz="1867" b="1" dirty="0">
                <a:solidFill>
                  <a:srgbClr val="0070C0"/>
                </a:solidFill>
                <a:latin typeface="新宋体" panose="02010609030101010101" pitchFamily="49" charset="-122"/>
                <a:ea typeface="新宋体" panose="02010609030101010101" pitchFamily="49" charset="-122"/>
              </a:rPr>
              <a:t>9</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1E7A2A8B-D024-1FCC-3944-B1509ED998A3}"/>
                  </a:ext>
                </a:extLst>
              </p:cNvPr>
              <p:cNvSpPr txBox="1"/>
              <p:nvPr/>
            </p:nvSpPr>
            <p:spPr>
              <a:xfrm>
                <a:off x="9243918" y="1188790"/>
                <a:ext cx="469254" cy="901785"/>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center"/>
                    </m:oMathParaPr>
                    <m:oMath>
                      <m:f>
                        <m:fPr>
                          <m:ctrlPr>
                            <a:rPr lang="en-US" altLang="zh-CN" sz="2800" b="1" i="0" smtClean="0">
                              <a:solidFill>
                                <a:schemeClr val="tx1"/>
                              </a:solidFill>
                              <a:latin typeface="+mj-lt"/>
                              <a:ea typeface="Cambria Math" panose="02040503050406030204" pitchFamily="18" charset="0"/>
                            </a:rPr>
                          </m:ctrlPr>
                        </m:fPr>
                        <m:num>
                          <m:r>
                            <m:rPr>
                              <m:nor/>
                            </m:rPr>
                            <a:rPr lang="en-US" altLang="zh-CN" sz="2800" b="1" i="0" smtClean="0">
                              <a:solidFill>
                                <a:schemeClr val="tx1"/>
                              </a:solidFill>
                              <a:latin typeface="+mj-lt"/>
                              <a:ea typeface="Cambria Math" panose="02040503050406030204" pitchFamily="18" charset="0"/>
                            </a:rPr>
                            <m:t>3</m:t>
                          </m:r>
                        </m:num>
                        <m:den>
                          <m:r>
                            <m:rPr>
                              <m:nor/>
                            </m:rPr>
                            <a:rPr lang="en-US" altLang="zh-CN" sz="2800" b="1" i="0" smtClean="0">
                              <a:solidFill>
                                <a:schemeClr val="tx1"/>
                              </a:solidFill>
                              <a:latin typeface="+mj-lt"/>
                              <a:ea typeface="Cambria Math" panose="02040503050406030204" pitchFamily="18" charset="0"/>
                            </a:rPr>
                            <m:t>5</m:t>
                          </m:r>
                        </m:den>
                      </m:f>
                    </m:oMath>
                  </m:oMathPara>
                </a14:m>
                <a:endParaRPr lang="zh-CN" altLang="en-US" sz="2800" dirty="0">
                  <a:solidFill>
                    <a:schemeClr val="tx1"/>
                  </a:solidFill>
                  <a:latin typeface="+mj-lt"/>
                </a:endParaRPr>
              </a:p>
            </p:txBody>
          </p:sp>
        </mc:Choice>
        <mc:Fallback xmlns="">
          <p:sp>
            <p:nvSpPr>
              <p:cNvPr id="7" name="文本框 6">
                <a:extLst>
                  <a:ext uri="{FF2B5EF4-FFF2-40B4-BE49-F238E27FC236}">
                    <a16:creationId xmlns:a16="http://schemas.microsoft.com/office/drawing/2014/main" id="{1E7A2A8B-D024-1FCC-3944-B1509ED998A3}"/>
                  </a:ext>
                </a:extLst>
              </p:cNvPr>
              <p:cNvSpPr txBox="1">
                <a:spLocks noRot="1" noChangeAspect="1" noMove="1" noResize="1" noEditPoints="1" noAdjustHandles="1" noChangeArrowheads="1" noChangeShapeType="1" noTextEdit="1"/>
              </p:cNvSpPr>
              <p:nvPr/>
            </p:nvSpPr>
            <p:spPr>
              <a:xfrm>
                <a:off x="9243918" y="1188790"/>
                <a:ext cx="469254" cy="901785"/>
              </a:xfrm>
              <a:prstGeom prst="rect">
                <a:avLst/>
              </a:prstGeom>
              <a:blipFill>
                <a:blip r:embed="rId2"/>
                <a:stretch>
                  <a:fillRect/>
                </a:stretch>
              </a:blipFill>
              <a:ln w="9525">
                <a:noFill/>
              </a:ln>
            </p:spPr>
            <p:txBody>
              <a:bodyPr/>
              <a:lstStyle/>
              <a:p>
                <a:r>
                  <a:rPr lang="zh-CN" altLang="en-US">
                    <a:noFill/>
                  </a:rPr>
                  <a:t> </a:t>
                </a:r>
              </a:p>
            </p:txBody>
          </p:sp>
        </mc:Fallback>
      </mc:AlternateContent>
      <p:grpSp>
        <p:nvGrpSpPr>
          <p:cNvPr id="21" name="组合 20">
            <a:extLst>
              <a:ext uri="{FF2B5EF4-FFF2-40B4-BE49-F238E27FC236}">
                <a16:creationId xmlns:a16="http://schemas.microsoft.com/office/drawing/2014/main" id="{61184866-84C5-CE53-85A2-530B0299FBAF}"/>
              </a:ext>
            </a:extLst>
          </p:cNvPr>
          <p:cNvGrpSpPr/>
          <p:nvPr/>
        </p:nvGrpSpPr>
        <p:grpSpPr>
          <a:xfrm>
            <a:off x="3103011" y="2842605"/>
            <a:ext cx="7067356" cy="1895882"/>
            <a:chOff x="3103011" y="2823943"/>
            <a:chExt cx="7067356" cy="1895882"/>
          </a:xfrm>
        </p:grpSpPr>
        <p:cxnSp>
          <p:nvCxnSpPr>
            <p:cNvPr id="11" name="直接连接符 10">
              <a:extLst>
                <a:ext uri="{FF2B5EF4-FFF2-40B4-BE49-F238E27FC236}">
                  <a16:creationId xmlns:a16="http://schemas.microsoft.com/office/drawing/2014/main" id="{C338B1E7-61C3-B00D-D498-4004DDF64055}"/>
                </a:ext>
              </a:extLst>
            </p:cNvPr>
            <p:cNvCxnSpPr/>
            <p:nvPr/>
          </p:nvCxnSpPr>
          <p:spPr>
            <a:xfrm>
              <a:off x="3152191" y="3834879"/>
              <a:ext cx="570100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5E402785-BD50-81A6-14D7-6F7DD22E7F25}"/>
                </a:ext>
              </a:extLst>
            </p:cNvPr>
            <p:cNvCxnSpPr>
              <a:cxnSpLocks/>
            </p:cNvCxnSpPr>
            <p:nvPr/>
          </p:nvCxnSpPr>
          <p:spPr>
            <a:xfrm rot="5400000">
              <a:off x="3071522" y="3751494"/>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1E29F8BF-2760-F6EC-EE66-E1B2B65AE137}"/>
                </a:ext>
              </a:extLst>
            </p:cNvPr>
            <p:cNvCxnSpPr>
              <a:cxnSpLocks/>
            </p:cNvCxnSpPr>
            <p:nvPr/>
          </p:nvCxnSpPr>
          <p:spPr>
            <a:xfrm rot="5400000">
              <a:off x="6327908" y="3751494"/>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91E7A118-AF49-4028-9C43-AA2105ECC7ED}"/>
                </a:ext>
              </a:extLst>
            </p:cNvPr>
            <p:cNvCxnSpPr>
              <a:cxnSpLocks/>
            </p:cNvCxnSpPr>
            <p:nvPr/>
          </p:nvCxnSpPr>
          <p:spPr>
            <a:xfrm rot="5400000">
              <a:off x="8744536" y="3751494"/>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左大括号 14">
              <a:extLst>
                <a:ext uri="{FF2B5EF4-FFF2-40B4-BE49-F238E27FC236}">
                  <a16:creationId xmlns:a16="http://schemas.microsoft.com/office/drawing/2014/main" id="{7CD3F4EB-B023-A167-22F5-350F208EFB0E}"/>
                </a:ext>
              </a:extLst>
            </p:cNvPr>
            <p:cNvSpPr/>
            <p:nvPr/>
          </p:nvSpPr>
          <p:spPr>
            <a:xfrm rot="16200000">
              <a:off x="5885365" y="1174570"/>
              <a:ext cx="216000" cy="5682346"/>
            </a:xfrm>
            <a:prstGeom prst="leftBrace">
              <a:avLst>
                <a:gd name="adj1" fmla="val 48958"/>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F6891D6E-C127-833D-08B4-491FF0036C49}"/>
                </a:ext>
              </a:extLst>
            </p:cNvPr>
            <p:cNvSpPr txBox="1"/>
            <p:nvPr/>
          </p:nvSpPr>
          <p:spPr>
            <a:xfrm>
              <a:off x="4717207" y="4196605"/>
              <a:ext cx="2525095" cy="523220"/>
            </a:xfrm>
            <a:prstGeom prst="rect">
              <a:avLst/>
            </a:prstGeom>
            <a:noFill/>
          </p:spPr>
          <p:txBody>
            <a:bodyPr wrap="square">
              <a:spAutoFit/>
            </a:bodyPr>
            <a:lstStyle>
              <a:defPPr>
                <a:defRPr lang="zh-CN"/>
              </a:defPPr>
              <a:lvl1pPr>
                <a:defRPr sz="2600" b="1" strike="noStrike">
                  <a:solidFill>
                    <a:srgbClr val="FF00FF"/>
                  </a:solidFill>
                  <a:latin typeface="+mn-lt"/>
                </a:defRPr>
              </a:lvl1pPr>
            </a:lstStyle>
            <a:p>
              <a:pPr algn="ctr"/>
              <a:r>
                <a:rPr lang="zh-CN" altLang="en-US" sz="2800" dirty="0">
                  <a:solidFill>
                    <a:srgbClr val="0000FF"/>
                  </a:solidFill>
                </a:rPr>
                <a:t>一天，</a:t>
              </a:r>
              <a:r>
                <a:rPr lang="en-US" altLang="zh-CN" sz="2800" dirty="0">
                  <a:solidFill>
                    <a:srgbClr val="0000FF"/>
                  </a:solidFill>
                </a:rPr>
                <a:t>24 </a:t>
              </a:r>
              <a:r>
                <a:rPr lang="zh-CN" altLang="en-US" sz="2800" dirty="0">
                  <a:solidFill>
                    <a:srgbClr val="0000FF"/>
                  </a:solidFill>
                </a:rPr>
                <a:t>小时</a:t>
              </a:r>
            </a:p>
          </p:txBody>
        </p:sp>
        <p:sp>
          <p:nvSpPr>
            <p:cNvPr id="17" name="左大括号 16">
              <a:extLst>
                <a:ext uri="{FF2B5EF4-FFF2-40B4-BE49-F238E27FC236}">
                  <a16:creationId xmlns:a16="http://schemas.microsoft.com/office/drawing/2014/main" id="{4F01CDF7-6EAF-C7C8-1AF4-6A3FF702D420}"/>
                </a:ext>
              </a:extLst>
            </p:cNvPr>
            <p:cNvSpPr/>
            <p:nvPr/>
          </p:nvSpPr>
          <p:spPr>
            <a:xfrm rot="5400000" flipV="1">
              <a:off x="4670401" y="1857883"/>
              <a:ext cx="216000" cy="3252418"/>
            </a:xfrm>
            <a:prstGeom prst="leftBrace">
              <a:avLst>
                <a:gd name="adj1" fmla="val 48958"/>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左大括号 17">
              <a:extLst>
                <a:ext uri="{FF2B5EF4-FFF2-40B4-BE49-F238E27FC236}">
                  <a16:creationId xmlns:a16="http://schemas.microsoft.com/office/drawing/2014/main" id="{A3FCFCD0-DBA9-6E38-B953-2FD662E5ED9C}"/>
                </a:ext>
              </a:extLst>
            </p:cNvPr>
            <p:cNvSpPr/>
            <p:nvPr/>
          </p:nvSpPr>
          <p:spPr>
            <a:xfrm rot="5400000" flipV="1">
              <a:off x="7514566" y="2275078"/>
              <a:ext cx="216000" cy="2418028"/>
            </a:xfrm>
            <a:prstGeom prst="leftBrace">
              <a:avLst>
                <a:gd name="adj1" fmla="val 48958"/>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B480B80B-5A62-539F-C3A8-74FCD2BD4589}"/>
                </a:ext>
              </a:extLst>
            </p:cNvPr>
            <p:cNvSpPr txBox="1"/>
            <p:nvPr/>
          </p:nvSpPr>
          <p:spPr>
            <a:xfrm>
              <a:off x="3103011" y="2898591"/>
              <a:ext cx="3356883" cy="461665"/>
            </a:xfrm>
            <a:prstGeom prst="rect">
              <a:avLst/>
            </a:prstGeom>
            <a:noFill/>
          </p:spPr>
          <p:txBody>
            <a:bodyPr wrap="square">
              <a:spAutoFit/>
            </a:bodyPr>
            <a:lstStyle>
              <a:defPPr>
                <a:defRPr lang="zh-CN"/>
              </a:defPPr>
              <a:lvl1pPr>
                <a:defRPr sz="2600" b="1" strike="noStrike">
                  <a:solidFill>
                    <a:srgbClr val="FF00FF"/>
                  </a:solidFill>
                  <a:latin typeface="+mn-lt"/>
                </a:defRPr>
              </a:lvl1pPr>
            </a:lstStyle>
            <a:p>
              <a:pPr algn="ctr"/>
              <a:r>
                <a:rPr lang="zh-CN" altLang="en-US" sz="2400" dirty="0">
                  <a:solidFill>
                    <a:srgbClr val="0000FF"/>
                  </a:solidFill>
                </a:rPr>
                <a:t>白昼，看作单位“</a:t>
              </a:r>
              <a:r>
                <a:rPr lang="en-US" altLang="zh-CN" sz="2400" dirty="0">
                  <a:solidFill>
                    <a:srgbClr val="0000FF"/>
                  </a:solidFill>
                </a:rPr>
                <a:t>1</a:t>
              </a:r>
              <a:r>
                <a:rPr lang="zh-CN" altLang="en-US" sz="2400" dirty="0">
                  <a:solidFill>
                    <a:srgbClr val="0000FF"/>
                  </a:solidFill>
                </a:rPr>
                <a:t>”</a:t>
              </a:r>
            </a:p>
          </p:txBody>
        </p:sp>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2DAE8159-7774-F43C-7EC4-8941CE3D7BA3}"/>
                    </a:ext>
                  </a:extLst>
                </p:cNvPr>
                <p:cNvSpPr txBox="1"/>
                <p:nvPr/>
              </p:nvSpPr>
              <p:spPr>
                <a:xfrm>
                  <a:off x="6711821" y="2823943"/>
                  <a:ext cx="3458546" cy="647357"/>
                </a:xfrm>
                <a:prstGeom prst="rect">
                  <a:avLst/>
                </a:prstGeom>
                <a:noFill/>
              </p:spPr>
              <p:txBody>
                <a:bodyPr wrap="square">
                  <a:spAutoFit/>
                </a:bodyPr>
                <a:lstStyle>
                  <a:defPPr>
                    <a:defRPr lang="zh-CN"/>
                  </a:defPPr>
                  <a:lvl1pPr>
                    <a:defRPr sz="2600" b="1" strike="noStrike">
                      <a:solidFill>
                        <a:srgbClr val="FF00FF"/>
                      </a:solidFill>
                      <a:latin typeface="+mn-lt"/>
                    </a:defRPr>
                  </a:lvl1pPr>
                </a:lstStyle>
                <a:p>
                  <a:r>
                    <a:rPr lang="zh-CN" altLang="en-US" sz="2400" dirty="0">
                      <a:solidFill>
                        <a:srgbClr val="0000FF"/>
                      </a:solidFill>
                    </a:rPr>
                    <a:t>黑夜，是白昼的 </a:t>
                  </a:r>
                  <a14:m>
                    <m:oMath xmlns:m="http://schemas.openxmlformats.org/officeDocument/2006/math">
                      <m:f>
                        <m:fPr>
                          <m:ctrlPr>
                            <a:rPr lang="en-US" altLang="zh-CN" sz="2400" b="1" i="1" smtClean="0">
                              <a:solidFill>
                                <a:srgbClr val="0000FF"/>
                              </a:solidFill>
                              <a:latin typeface="Cambria Math" panose="02040503050406030204" pitchFamily="18" charset="0"/>
                            </a:rPr>
                          </m:ctrlPr>
                        </m:fPr>
                        <m:num>
                          <m:r>
                            <a:rPr lang="en-US" altLang="zh-CN" sz="2400" b="1" i="1" smtClean="0">
                              <a:solidFill>
                                <a:srgbClr val="0000FF"/>
                              </a:solidFill>
                              <a:latin typeface="Cambria Math" panose="02040503050406030204" pitchFamily="18" charset="0"/>
                            </a:rPr>
                            <m:t>𝟑</m:t>
                          </m:r>
                        </m:num>
                        <m:den>
                          <m:r>
                            <a:rPr lang="en-US" altLang="zh-CN" sz="2400" b="1" i="1" smtClean="0">
                              <a:solidFill>
                                <a:srgbClr val="0000FF"/>
                              </a:solidFill>
                              <a:latin typeface="Cambria Math" panose="02040503050406030204" pitchFamily="18" charset="0"/>
                            </a:rPr>
                            <m:t>𝟓</m:t>
                          </m:r>
                        </m:den>
                      </m:f>
                    </m:oMath>
                  </a14:m>
                  <a:endParaRPr lang="zh-CN" altLang="en-US" sz="2400" dirty="0">
                    <a:solidFill>
                      <a:srgbClr val="0000FF"/>
                    </a:solidFill>
                  </a:endParaRPr>
                </a:p>
              </p:txBody>
            </p:sp>
          </mc:Choice>
          <mc:Fallback xmlns="">
            <p:sp>
              <p:nvSpPr>
                <p:cNvPr id="20" name="文本框 19">
                  <a:extLst>
                    <a:ext uri="{FF2B5EF4-FFF2-40B4-BE49-F238E27FC236}">
                      <a16:creationId xmlns:a16="http://schemas.microsoft.com/office/drawing/2014/main" id="{2DAE8159-7774-F43C-7EC4-8941CE3D7BA3}"/>
                    </a:ext>
                  </a:extLst>
                </p:cNvPr>
                <p:cNvSpPr txBox="1">
                  <a:spLocks noRot="1" noChangeAspect="1" noMove="1" noResize="1" noEditPoints="1" noAdjustHandles="1" noChangeArrowheads="1" noChangeShapeType="1" noTextEdit="1"/>
                </p:cNvSpPr>
                <p:nvPr/>
              </p:nvSpPr>
              <p:spPr>
                <a:xfrm>
                  <a:off x="6711821" y="2823943"/>
                  <a:ext cx="3458546" cy="647357"/>
                </a:xfrm>
                <a:prstGeom prst="rect">
                  <a:avLst/>
                </a:prstGeom>
                <a:blipFill>
                  <a:blip r:embed="rId3"/>
                  <a:stretch>
                    <a:fillRect l="-2646"/>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2895507A-6F2B-DC73-1C21-B93122A357A9}"/>
                  </a:ext>
                </a:extLst>
              </p:cNvPr>
              <p:cNvSpPr txBox="1"/>
              <p:nvPr/>
            </p:nvSpPr>
            <p:spPr>
              <a:xfrm>
                <a:off x="1543530" y="5181228"/>
                <a:ext cx="5126689" cy="1060483"/>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2800" b="1" i="0" smtClean="0">
                          <a:solidFill>
                            <a:srgbClr val="FF0000"/>
                          </a:solidFill>
                          <a:latin typeface="+mj-lt"/>
                          <a:ea typeface="Cambria Math" panose="02040503050406030204" pitchFamily="18" charset="0"/>
                        </a:rPr>
                        <m:t>24÷</m:t>
                      </m:r>
                      <m:d>
                        <m:dPr>
                          <m:ctrlPr>
                            <a:rPr lang="en-US" altLang="zh-CN" sz="2800" b="1" i="0" smtClean="0">
                              <a:solidFill>
                                <a:srgbClr val="FF0000"/>
                              </a:solidFill>
                              <a:latin typeface="+mj-lt"/>
                              <a:ea typeface="Cambria Math" panose="02040503050406030204" pitchFamily="18" charset="0"/>
                            </a:rPr>
                          </m:ctrlPr>
                        </m:dPr>
                        <m:e>
                          <m:r>
                            <m:rPr>
                              <m:nor/>
                            </m:rPr>
                            <a:rPr lang="en-US" altLang="zh-CN" sz="2800" b="1" i="0" smtClean="0">
                              <a:solidFill>
                                <a:srgbClr val="FF0000"/>
                              </a:solidFill>
                              <a:latin typeface="+mj-lt"/>
                              <a:ea typeface="Cambria Math" panose="02040503050406030204" pitchFamily="18" charset="0"/>
                            </a:rPr>
                            <m:t>1+</m:t>
                          </m:r>
                          <m:f>
                            <m:fPr>
                              <m:ctrlPr>
                                <a:rPr lang="en-US" altLang="zh-CN" sz="2800" b="1" i="0" smtClean="0">
                                  <a:solidFill>
                                    <a:srgbClr val="FF0000"/>
                                  </a:solidFill>
                                  <a:latin typeface="+mj-lt"/>
                                  <a:ea typeface="Cambria Math" panose="02040503050406030204" pitchFamily="18" charset="0"/>
                                </a:rPr>
                              </m:ctrlPr>
                            </m:fPr>
                            <m:num>
                              <m:r>
                                <m:rPr>
                                  <m:nor/>
                                </m:rPr>
                                <a:rPr lang="en-US" altLang="zh-CN" sz="2800" b="1" i="0" smtClean="0">
                                  <a:solidFill>
                                    <a:srgbClr val="FF0000"/>
                                  </a:solidFill>
                                  <a:latin typeface="+mj-lt"/>
                                  <a:ea typeface="Cambria Math" panose="02040503050406030204" pitchFamily="18" charset="0"/>
                                </a:rPr>
                                <m:t>3</m:t>
                              </m:r>
                            </m:num>
                            <m:den>
                              <m:r>
                                <m:rPr>
                                  <m:nor/>
                                </m:rPr>
                                <a:rPr lang="en-US" altLang="zh-CN" sz="2800" i="0">
                                  <a:solidFill>
                                    <a:srgbClr val="FF0000"/>
                                  </a:solidFill>
                                  <a:latin typeface="+mj-lt"/>
                                  <a:ea typeface="Cambria Math" panose="02040503050406030204" pitchFamily="18" charset="0"/>
                                </a:rPr>
                                <m:t>5</m:t>
                              </m:r>
                            </m:den>
                          </m:f>
                        </m:e>
                      </m:d>
                      <m:r>
                        <m:rPr>
                          <m:nor/>
                        </m:rPr>
                        <a:rPr lang="en-US" altLang="zh-CN" sz="2800" b="1" i="0" smtClean="0">
                          <a:solidFill>
                            <a:srgbClr val="FF0000"/>
                          </a:solidFill>
                          <a:latin typeface="+mj-lt"/>
                          <a:ea typeface="Cambria Math" panose="02040503050406030204" pitchFamily="18" charset="0"/>
                        </a:rPr>
                        <m:t>=15 </m:t>
                      </m:r>
                      <m:d>
                        <m:dPr>
                          <m:ctrlPr>
                            <a:rPr lang="zh-CN" altLang="en-US" sz="2800" i="1">
                              <a:solidFill>
                                <a:srgbClr val="FF0000"/>
                              </a:solidFill>
                              <a:latin typeface="Cambria Math" panose="02040503050406030204" pitchFamily="18" charset="0"/>
                              <a:ea typeface="Cambria Math" panose="02040503050406030204" pitchFamily="18" charset="0"/>
                            </a:rPr>
                          </m:ctrlPr>
                        </m:dPr>
                        <m:e>
                          <m:r>
                            <a:rPr lang="zh-CN" altLang="en-US" sz="2800" i="1">
                              <a:solidFill>
                                <a:srgbClr val="FF0000"/>
                              </a:solidFill>
                              <a:latin typeface="Cambria Math" panose="02040503050406030204" pitchFamily="18" charset="0"/>
                              <a:ea typeface="Cambria Math" panose="02040503050406030204" pitchFamily="18" charset="0"/>
                            </a:rPr>
                            <m:t>小时</m:t>
                          </m:r>
                        </m:e>
                      </m:d>
                    </m:oMath>
                  </m:oMathPara>
                </a14:m>
                <a:endParaRPr lang="zh-CN" altLang="en-US" sz="2800" dirty="0">
                  <a:solidFill>
                    <a:srgbClr val="FF0000"/>
                  </a:solidFill>
                </a:endParaRPr>
              </a:p>
            </p:txBody>
          </p:sp>
        </mc:Choice>
        <mc:Fallback xmlns="">
          <p:sp>
            <p:nvSpPr>
              <p:cNvPr id="23" name="文本框 22">
                <a:extLst>
                  <a:ext uri="{FF2B5EF4-FFF2-40B4-BE49-F238E27FC236}">
                    <a16:creationId xmlns:a16="http://schemas.microsoft.com/office/drawing/2014/main" id="{2895507A-6F2B-DC73-1C21-B93122A357A9}"/>
                  </a:ext>
                </a:extLst>
              </p:cNvPr>
              <p:cNvSpPr txBox="1">
                <a:spLocks noRot="1" noChangeAspect="1" noMove="1" noResize="1" noEditPoints="1" noAdjustHandles="1" noChangeArrowheads="1" noChangeShapeType="1" noTextEdit="1"/>
              </p:cNvSpPr>
              <p:nvPr/>
            </p:nvSpPr>
            <p:spPr>
              <a:xfrm>
                <a:off x="1543530" y="5181228"/>
                <a:ext cx="5126689" cy="1060483"/>
              </a:xfrm>
              <a:prstGeom prst="rect">
                <a:avLst/>
              </a:prstGeom>
              <a:blipFill>
                <a:blip r:embed="rId4"/>
                <a:stretch>
                  <a:fillRect/>
                </a:stretch>
              </a:blipFill>
              <a:ln w="9525">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EED5222E-8F0C-423C-358D-38FFF9390164}"/>
                  </a:ext>
                </a:extLst>
              </p:cNvPr>
              <p:cNvSpPr txBox="1"/>
              <p:nvPr/>
            </p:nvSpPr>
            <p:spPr>
              <a:xfrm>
                <a:off x="6822388" y="5398269"/>
                <a:ext cx="4018384" cy="523220"/>
              </a:xfrm>
              <a:prstGeom prst="rect">
                <a:avLst/>
              </a:prstGeom>
              <a:noFill/>
              <a:ln w="9525">
                <a:noFill/>
              </a:ln>
            </p:spPr>
            <p:txBody>
              <a:bodyPr wrap="square">
                <a:spAutoFit/>
              </a:bodyPr>
              <a:lstStyle>
                <a:defPPr>
                  <a:defRPr lang="zh-CN"/>
                </a:defPPr>
                <a:lvl1pPr marL="514350" indent="-514350">
                  <a:lnSpc>
                    <a:spcPct val="130000"/>
                  </a:lnSpc>
                  <a:spcBef>
                    <a:spcPts val="0"/>
                  </a:spcBef>
                  <a:buAutoNum type="arabicPeriod"/>
                  <a:defRPr sz="3400" b="1">
                    <a:latin typeface="+mn-lt"/>
                    <a:ea typeface="+mn-ea"/>
                  </a:defRPr>
                </a:lvl1pPr>
              </a:lstStyle>
              <a:p>
                <a:pPr marL="0" indent="0">
                  <a:lnSpc>
                    <a:spcPct val="100000"/>
                  </a:lnSpc>
                  <a:buNone/>
                </a:pPr>
                <a14:m>
                  <m:oMathPara xmlns:m="http://schemas.openxmlformats.org/officeDocument/2006/math">
                    <m:oMathParaPr>
                      <m:jc m:val="left"/>
                    </m:oMathParaPr>
                    <m:oMath>
                      <m:r>
                        <m:rPr>
                          <m:nor/>
                        </m:rPr>
                        <a:rPr lang="en-US" altLang="zh-CN" sz="2800" b="1" i="0" smtClean="0">
                          <a:solidFill>
                            <a:srgbClr val="FF0000"/>
                          </a:solidFill>
                          <a:latin typeface="+mj-lt"/>
                          <a:ea typeface="Cambria Math" panose="02040503050406030204" pitchFamily="18" charset="0"/>
                        </a:rPr>
                        <m:t>24 −15=9 </m:t>
                      </m:r>
                      <m:d>
                        <m:dPr>
                          <m:ctrlPr>
                            <a:rPr lang="zh-CN" altLang="en-US" sz="2800" i="1">
                              <a:solidFill>
                                <a:srgbClr val="FF0000"/>
                              </a:solidFill>
                              <a:latin typeface="Cambria Math" panose="02040503050406030204" pitchFamily="18" charset="0"/>
                              <a:ea typeface="Cambria Math" panose="02040503050406030204" pitchFamily="18" charset="0"/>
                            </a:rPr>
                          </m:ctrlPr>
                        </m:dPr>
                        <m:e>
                          <m:r>
                            <a:rPr lang="zh-CN" altLang="en-US" sz="2800" i="1">
                              <a:solidFill>
                                <a:srgbClr val="FF0000"/>
                              </a:solidFill>
                              <a:latin typeface="Cambria Math" panose="02040503050406030204" pitchFamily="18" charset="0"/>
                              <a:ea typeface="Cambria Math" panose="02040503050406030204" pitchFamily="18" charset="0"/>
                            </a:rPr>
                            <m:t>小时</m:t>
                          </m:r>
                        </m:e>
                      </m:d>
                    </m:oMath>
                  </m:oMathPara>
                </a14:m>
                <a:endParaRPr lang="zh-CN" altLang="en-US" sz="2800" dirty="0">
                  <a:solidFill>
                    <a:srgbClr val="FF0000"/>
                  </a:solidFill>
                </a:endParaRPr>
              </a:p>
            </p:txBody>
          </p:sp>
        </mc:Choice>
        <mc:Fallback xmlns="">
          <p:sp>
            <p:nvSpPr>
              <p:cNvPr id="24" name="文本框 23">
                <a:extLst>
                  <a:ext uri="{FF2B5EF4-FFF2-40B4-BE49-F238E27FC236}">
                    <a16:creationId xmlns:a16="http://schemas.microsoft.com/office/drawing/2014/main" id="{EED5222E-8F0C-423C-358D-38FFF9390164}"/>
                  </a:ext>
                </a:extLst>
              </p:cNvPr>
              <p:cNvSpPr txBox="1">
                <a:spLocks noRot="1" noChangeAspect="1" noMove="1" noResize="1" noEditPoints="1" noAdjustHandles="1" noChangeArrowheads="1" noChangeShapeType="1" noTextEdit="1"/>
              </p:cNvSpPr>
              <p:nvPr/>
            </p:nvSpPr>
            <p:spPr>
              <a:xfrm>
                <a:off x="6822388" y="5398269"/>
                <a:ext cx="4018384" cy="523220"/>
              </a:xfrm>
              <a:prstGeom prst="rect">
                <a:avLst/>
              </a:prstGeom>
              <a:blipFill>
                <a:blip r:embed="rId5"/>
                <a:stretch>
                  <a:fillRect/>
                </a:stretch>
              </a:blipFill>
              <a:ln w="9525">
                <a:noFill/>
              </a:ln>
            </p:spPr>
            <p:txBody>
              <a:bodyPr/>
              <a:lstStyle/>
              <a:p>
                <a:r>
                  <a:rPr lang="zh-CN" altLang="en-US">
                    <a:noFill/>
                  </a:rPr>
                  <a:t> </a:t>
                </a:r>
              </a:p>
            </p:txBody>
          </p:sp>
        </mc:Fallback>
      </mc:AlternateContent>
    </p:spTree>
    <p:extLst>
      <p:ext uri="{BB962C8B-B14F-4D97-AF65-F5344CB8AC3E}">
        <p14:creationId xmlns:p14="http://schemas.microsoft.com/office/powerpoint/2010/main" val="2532369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58D5D47-CD4E-B062-91D7-FF4189343730}"/>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课堂小结</a:t>
            </a:r>
          </a:p>
        </p:txBody>
      </p:sp>
      <p:sp>
        <p:nvSpPr>
          <p:cNvPr id="6" name="文本框 5">
            <a:extLst>
              <a:ext uri="{FF2B5EF4-FFF2-40B4-BE49-F238E27FC236}">
                <a16:creationId xmlns:a16="http://schemas.microsoft.com/office/drawing/2014/main" id="{88174102-0EE6-AF12-6CF6-C9E08851E91A}"/>
              </a:ext>
            </a:extLst>
          </p:cNvPr>
          <p:cNvSpPr txBox="1"/>
          <p:nvPr/>
        </p:nvSpPr>
        <p:spPr>
          <a:xfrm>
            <a:off x="1690786" y="2768472"/>
            <a:ext cx="9207370" cy="806503"/>
          </a:xfrm>
          <a:prstGeom prst="rect">
            <a:avLst/>
          </a:prstGeom>
          <a:noFill/>
          <a:ln w="9525">
            <a:noFill/>
          </a:ln>
        </p:spPr>
        <p:txBody>
          <a:bodyPr wrap="square">
            <a:spAutoFit/>
          </a:bodyPr>
          <a:lstStyle>
            <a:defPPr>
              <a:defRPr lang="zh-CN"/>
            </a:defPPr>
            <a:lvl1pPr>
              <a:lnSpc>
                <a:spcPct val="130000"/>
              </a:lnSpc>
              <a:spcBef>
                <a:spcPts val="0"/>
              </a:spcBef>
              <a:defRPr sz="3200" b="1">
                <a:latin typeface="+mn-lt"/>
                <a:ea typeface="+mn-ea"/>
              </a:defRPr>
            </a:lvl1pPr>
          </a:lstStyle>
          <a:p>
            <a:r>
              <a:rPr lang="zh-CN" altLang="en-US" sz="4000" dirty="0"/>
              <a:t>通过这节课的练习，你们有什么收获？</a:t>
            </a:r>
          </a:p>
        </p:txBody>
      </p:sp>
    </p:spTree>
    <p:extLst>
      <p:ext uri="{BB962C8B-B14F-4D97-AF65-F5344CB8AC3E}">
        <p14:creationId xmlns:p14="http://schemas.microsoft.com/office/powerpoint/2010/main" val="208419645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课后作业</a:t>
            </a:r>
          </a:p>
        </p:txBody>
      </p:sp>
      <p:sp>
        <p:nvSpPr>
          <p:cNvPr id="4" name="矩形: 圆角 3">
            <a:extLst>
              <a:ext uri="{FF2B5EF4-FFF2-40B4-BE49-F238E27FC236}">
                <a16:creationId xmlns:a16="http://schemas.microsoft.com/office/drawing/2014/main" id="{79168EAD-78BD-02B8-8D6E-B1634AEB459A}"/>
              </a:ext>
            </a:extLst>
          </p:cNvPr>
          <p:cNvSpPr/>
          <p:nvPr/>
        </p:nvSpPr>
        <p:spPr>
          <a:xfrm>
            <a:off x="1032123" y="2151776"/>
            <a:ext cx="10239726" cy="2050589"/>
          </a:xfrm>
          <a:prstGeom prst="roundRect">
            <a:avLst>
              <a:gd name="adj" fmla="val 6877"/>
            </a:avLst>
          </a:prstGeom>
          <a:noFill/>
          <a:ln w="2857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848279D0-EB6B-9E44-C6C8-BCA04535D842}"/>
              </a:ext>
            </a:extLst>
          </p:cNvPr>
          <p:cNvSpPr txBox="1"/>
          <p:nvPr/>
        </p:nvSpPr>
        <p:spPr>
          <a:xfrm>
            <a:off x="1595318" y="2964209"/>
            <a:ext cx="8956508" cy="270913"/>
          </a:xfrm>
          <a:custGeom>
            <a:avLst/>
            <a:gdLst/>
            <a:ahLst/>
            <a:cxnLst/>
            <a:rect l="l" t="t" r="r" b="b"/>
            <a:pathLst>
              <a:path w="8956508" h="270913">
                <a:moveTo>
                  <a:pt x="7747540" y="230278"/>
                </a:moveTo>
                <a:cubicBezTo>
                  <a:pt x="7751094" y="229627"/>
                  <a:pt x="7755705" y="229727"/>
                  <a:pt x="7761372" y="230577"/>
                </a:cubicBezTo>
                <a:cubicBezTo>
                  <a:pt x="7784039" y="233977"/>
                  <a:pt x="7798577" y="241069"/>
                  <a:pt x="7804986" y="251853"/>
                </a:cubicBezTo>
                <a:lnTo>
                  <a:pt x="7807530" y="270913"/>
                </a:lnTo>
                <a:lnTo>
                  <a:pt x="7761132" y="270913"/>
                </a:lnTo>
                <a:lnTo>
                  <a:pt x="7744070" y="256382"/>
                </a:lnTo>
                <a:cubicBezTo>
                  <a:pt x="7735720" y="240930"/>
                  <a:pt x="7736877" y="232228"/>
                  <a:pt x="7747540" y="230278"/>
                </a:cubicBezTo>
                <a:close/>
                <a:moveTo>
                  <a:pt x="6666318" y="230138"/>
                </a:moveTo>
                <a:cubicBezTo>
                  <a:pt x="6669900" y="228921"/>
                  <a:pt x="6676932" y="231188"/>
                  <a:pt x="6687413" y="236940"/>
                </a:cubicBezTo>
                <a:lnTo>
                  <a:pt x="6727428" y="270913"/>
                </a:lnTo>
                <a:lnTo>
                  <a:pt x="6677177" y="270913"/>
                </a:lnTo>
                <a:lnTo>
                  <a:pt x="6665922" y="244242"/>
                </a:lnTo>
                <a:cubicBezTo>
                  <a:pt x="6662604" y="236057"/>
                  <a:pt x="6662736" y="231355"/>
                  <a:pt x="6666318" y="230138"/>
                </a:cubicBezTo>
                <a:close/>
                <a:moveTo>
                  <a:pt x="2988839" y="229591"/>
                </a:moveTo>
                <a:cubicBezTo>
                  <a:pt x="3000086" y="232333"/>
                  <a:pt x="3011080" y="236719"/>
                  <a:pt x="3021824" y="242748"/>
                </a:cubicBezTo>
                <a:cubicBezTo>
                  <a:pt x="3032566" y="248777"/>
                  <a:pt x="3035679" y="255766"/>
                  <a:pt x="3031159" y="263715"/>
                </a:cubicBezTo>
                <a:lnTo>
                  <a:pt x="3029698" y="270913"/>
                </a:lnTo>
                <a:lnTo>
                  <a:pt x="2985261" y="270913"/>
                </a:lnTo>
                <a:lnTo>
                  <a:pt x="2979749" y="246630"/>
                </a:lnTo>
                <a:cubicBezTo>
                  <a:pt x="2974563" y="232529"/>
                  <a:pt x="2977593" y="226849"/>
                  <a:pt x="2988839" y="229591"/>
                </a:cubicBezTo>
                <a:close/>
                <a:moveTo>
                  <a:pt x="6219647" y="210112"/>
                </a:moveTo>
                <a:cubicBezTo>
                  <a:pt x="6222117" y="209741"/>
                  <a:pt x="6225344" y="210149"/>
                  <a:pt x="6229326" y="211335"/>
                </a:cubicBezTo>
                <a:cubicBezTo>
                  <a:pt x="6245256" y="216080"/>
                  <a:pt x="6257180" y="221333"/>
                  <a:pt x="6265099" y="227095"/>
                </a:cubicBezTo>
                <a:cubicBezTo>
                  <a:pt x="6273018" y="232857"/>
                  <a:pt x="6277660" y="240694"/>
                  <a:pt x="6279026" y="250605"/>
                </a:cubicBezTo>
                <a:lnTo>
                  <a:pt x="6274432" y="270913"/>
                </a:lnTo>
                <a:lnTo>
                  <a:pt x="6246476" y="270913"/>
                </a:lnTo>
                <a:lnTo>
                  <a:pt x="6217818" y="234475"/>
                </a:lnTo>
                <a:cubicBezTo>
                  <a:pt x="6211624" y="219346"/>
                  <a:pt x="6212234" y="211225"/>
                  <a:pt x="6219647" y="210112"/>
                </a:cubicBezTo>
                <a:close/>
                <a:moveTo>
                  <a:pt x="6737617" y="188238"/>
                </a:moveTo>
                <a:cubicBezTo>
                  <a:pt x="6741748" y="187932"/>
                  <a:pt x="6748600" y="190681"/>
                  <a:pt x="6758173" y="196484"/>
                </a:cubicBezTo>
                <a:cubicBezTo>
                  <a:pt x="6777317" y="208089"/>
                  <a:pt x="6789601" y="219762"/>
                  <a:pt x="6795024" y="231501"/>
                </a:cubicBezTo>
                <a:cubicBezTo>
                  <a:pt x="6800447" y="243241"/>
                  <a:pt x="6799774" y="256167"/>
                  <a:pt x="6793006" y="270278"/>
                </a:cubicBezTo>
                <a:lnTo>
                  <a:pt x="6792364" y="270913"/>
                </a:lnTo>
                <a:lnTo>
                  <a:pt x="6767078" y="270913"/>
                </a:lnTo>
                <a:lnTo>
                  <a:pt x="6745386" y="235738"/>
                </a:lnTo>
                <a:cubicBezTo>
                  <a:pt x="6740004" y="223619"/>
                  <a:pt x="6736003" y="211145"/>
                  <a:pt x="6733384" y="198317"/>
                </a:cubicBezTo>
                <a:cubicBezTo>
                  <a:pt x="6732075" y="191903"/>
                  <a:pt x="6733486" y="188543"/>
                  <a:pt x="6737617" y="188238"/>
                </a:cubicBezTo>
                <a:close/>
                <a:moveTo>
                  <a:pt x="8626094" y="179845"/>
                </a:moveTo>
                <a:cubicBezTo>
                  <a:pt x="8630176" y="178664"/>
                  <a:pt x="8637296" y="180954"/>
                  <a:pt x="8647454" y="186716"/>
                </a:cubicBezTo>
                <a:cubicBezTo>
                  <a:pt x="8667770" y="198240"/>
                  <a:pt x="8682954" y="210765"/>
                  <a:pt x="8693009" y="224291"/>
                </a:cubicBezTo>
                <a:lnTo>
                  <a:pt x="8701003" y="270913"/>
                </a:lnTo>
                <a:lnTo>
                  <a:pt x="8663379" y="270913"/>
                </a:lnTo>
                <a:lnTo>
                  <a:pt x="8647269" y="248741"/>
                </a:lnTo>
                <a:cubicBezTo>
                  <a:pt x="8635047" y="228364"/>
                  <a:pt x="8626944" y="210051"/>
                  <a:pt x="8622958" y="193803"/>
                </a:cubicBezTo>
                <a:cubicBezTo>
                  <a:pt x="8620965" y="185679"/>
                  <a:pt x="8622011" y="181026"/>
                  <a:pt x="8626094" y="179845"/>
                </a:cubicBezTo>
                <a:close/>
                <a:moveTo>
                  <a:pt x="2252515" y="179776"/>
                </a:moveTo>
                <a:cubicBezTo>
                  <a:pt x="2254793" y="177896"/>
                  <a:pt x="2259015" y="178181"/>
                  <a:pt x="2265183" y="180631"/>
                </a:cubicBezTo>
                <a:cubicBezTo>
                  <a:pt x="2277518" y="185530"/>
                  <a:pt x="2288189" y="192447"/>
                  <a:pt x="2297197" y="201383"/>
                </a:cubicBezTo>
                <a:cubicBezTo>
                  <a:pt x="2306204" y="210318"/>
                  <a:pt x="2306697" y="218776"/>
                  <a:pt x="2298675" y="226756"/>
                </a:cubicBezTo>
                <a:cubicBezTo>
                  <a:pt x="2290654" y="234737"/>
                  <a:pt x="2284471" y="244946"/>
                  <a:pt x="2280126" y="257384"/>
                </a:cubicBezTo>
                <a:lnTo>
                  <a:pt x="2273716" y="270913"/>
                </a:lnTo>
                <a:lnTo>
                  <a:pt x="2233700" y="270913"/>
                </a:lnTo>
                <a:lnTo>
                  <a:pt x="2250578" y="229314"/>
                </a:lnTo>
                <a:cubicBezTo>
                  <a:pt x="2254429" y="216794"/>
                  <a:pt x="2254743" y="204325"/>
                  <a:pt x="2251518" y="191908"/>
                </a:cubicBezTo>
                <a:cubicBezTo>
                  <a:pt x="2249905" y="185699"/>
                  <a:pt x="2250238" y="181655"/>
                  <a:pt x="2252515" y="179776"/>
                </a:cubicBezTo>
                <a:close/>
                <a:moveTo>
                  <a:pt x="7120260" y="151544"/>
                </a:moveTo>
                <a:cubicBezTo>
                  <a:pt x="7126166" y="151359"/>
                  <a:pt x="7133402" y="152946"/>
                  <a:pt x="7141968" y="156305"/>
                </a:cubicBezTo>
                <a:cubicBezTo>
                  <a:pt x="7162406" y="166103"/>
                  <a:pt x="7167742" y="175762"/>
                  <a:pt x="7157974" y="185283"/>
                </a:cubicBezTo>
                <a:cubicBezTo>
                  <a:pt x="7148207" y="194804"/>
                  <a:pt x="7142384" y="209938"/>
                  <a:pt x="7140504" y="230685"/>
                </a:cubicBezTo>
                <a:cubicBezTo>
                  <a:pt x="7139564" y="241058"/>
                  <a:pt x="7138548" y="253545"/>
                  <a:pt x="7137457" y="268145"/>
                </a:cubicBezTo>
                <a:lnTo>
                  <a:pt x="7137264" y="270913"/>
                </a:lnTo>
                <a:lnTo>
                  <a:pt x="7101590" y="270913"/>
                </a:lnTo>
                <a:lnTo>
                  <a:pt x="7102821" y="261050"/>
                </a:lnTo>
                <a:cubicBezTo>
                  <a:pt x="7104105" y="238629"/>
                  <a:pt x="7105066" y="221333"/>
                  <a:pt x="7105702" y="209163"/>
                </a:cubicBezTo>
                <a:cubicBezTo>
                  <a:pt x="7106338" y="196992"/>
                  <a:pt x="7103350" y="193017"/>
                  <a:pt x="7096736" y="197238"/>
                </a:cubicBezTo>
                <a:cubicBezTo>
                  <a:pt x="7090121" y="201460"/>
                  <a:pt x="7081432" y="206297"/>
                  <a:pt x="7070668" y="211751"/>
                </a:cubicBezTo>
                <a:cubicBezTo>
                  <a:pt x="7059905" y="217205"/>
                  <a:pt x="7047744" y="215448"/>
                  <a:pt x="7034187" y="206482"/>
                </a:cubicBezTo>
                <a:cubicBezTo>
                  <a:pt x="7020630" y="197516"/>
                  <a:pt x="7020614" y="191723"/>
                  <a:pt x="7034140" y="189104"/>
                </a:cubicBezTo>
                <a:cubicBezTo>
                  <a:pt x="7047667" y="186485"/>
                  <a:pt x="7061492" y="182413"/>
                  <a:pt x="7075614" y="176887"/>
                </a:cubicBezTo>
                <a:cubicBezTo>
                  <a:pt x="7089736" y="171361"/>
                  <a:pt x="7100043" y="164870"/>
                  <a:pt x="7106534" y="157414"/>
                </a:cubicBezTo>
                <a:cubicBezTo>
                  <a:pt x="7109779" y="153686"/>
                  <a:pt x="7114355" y="151729"/>
                  <a:pt x="7120260" y="151544"/>
                </a:cubicBezTo>
                <a:close/>
                <a:moveTo>
                  <a:pt x="6849640" y="150016"/>
                </a:moveTo>
                <a:cubicBezTo>
                  <a:pt x="6851324" y="149571"/>
                  <a:pt x="6853340" y="149695"/>
                  <a:pt x="6855693" y="150389"/>
                </a:cubicBezTo>
                <a:cubicBezTo>
                  <a:pt x="6865100" y="153162"/>
                  <a:pt x="6876743" y="159319"/>
                  <a:pt x="6890618" y="168861"/>
                </a:cubicBezTo>
                <a:cubicBezTo>
                  <a:pt x="6904494" y="178402"/>
                  <a:pt x="6908284" y="186716"/>
                  <a:pt x="6901988" y="193803"/>
                </a:cubicBezTo>
                <a:cubicBezTo>
                  <a:pt x="6895692" y="200890"/>
                  <a:pt x="6889832" y="208952"/>
                  <a:pt x="6884410" y="217990"/>
                </a:cubicBezTo>
                <a:cubicBezTo>
                  <a:pt x="6881698" y="222510"/>
                  <a:pt x="6877875" y="229479"/>
                  <a:pt x="6872940" y="238900"/>
                </a:cubicBezTo>
                <a:lnTo>
                  <a:pt x="6856635" y="270913"/>
                </a:lnTo>
                <a:lnTo>
                  <a:pt x="6815852" y="270913"/>
                </a:lnTo>
                <a:lnTo>
                  <a:pt x="6829133" y="239466"/>
                </a:lnTo>
                <a:cubicBezTo>
                  <a:pt x="6840020" y="208182"/>
                  <a:pt x="6844816" y="184821"/>
                  <a:pt x="6843522" y="169384"/>
                </a:cubicBezTo>
                <a:cubicBezTo>
                  <a:pt x="6842552" y="157807"/>
                  <a:pt x="6844590" y="151351"/>
                  <a:pt x="6849640" y="150016"/>
                </a:cubicBezTo>
                <a:close/>
                <a:moveTo>
                  <a:pt x="958947" y="144057"/>
                </a:moveTo>
                <a:cubicBezTo>
                  <a:pt x="962860" y="143466"/>
                  <a:pt x="969413" y="144730"/>
                  <a:pt x="978605" y="147847"/>
                </a:cubicBezTo>
                <a:cubicBezTo>
                  <a:pt x="996990" y="154081"/>
                  <a:pt x="1008626" y="162246"/>
                  <a:pt x="1013515" y="172342"/>
                </a:cubicBezTo>
                <a:cubicBezTo>
                  <a:pt x="1018404" y="182438"/>
                  <a:pt x="1017808" y="192570"/>
                  <a:pt x="1011728" y="202738"/>
                </a:cubicBezTo>
                <a:cubicBezTo>
                  <a:pt x="1005648" y="212906"/>
                  <a:pt x="998387" y="214072"/>
                  <a:pt x="989944" y="206236"/>
                </a:cubicBezTo>
                <a:cubicBezTo>
                  <a:pt x="981502" y="198399"/>
                  <a:pt x="973963" y="189828"/>
                  <a:pt x="967328" y="180523"/>
                </a:cubicBezTo>
                <a:cubicBezTo>
                  <a:pt x="961926" y="169698"/>
                  <a:pt x="957858" y="159987"/>
                  <a:pt x="955126" y="151390"/>
                </a:cubicBezTo>
                <a:cubicBezTo>
                  <a:pt x="953760" y="147092"/>
                  <a:pt x="955034" y="144647"/>
                  <a:pt x="958947" y="144057"/>
                </a:cubicBezTo>
                <a:close/>
                <a:moveTo>
                  <a:pt x="5748411" y="134829"/>
                </a:moveTo>
                <a:cubicBezTo>
                  <a:pt x="5739137" y="136102"/>
                  <a:pt x="5727146" y="138321"/>
                  <a:pt x="5712438" y="141484"/>
                </a:cubicBezTo>
                <a:lnTo>
                  <a:pt x="5712438" y="217744"/>
                </a:lnTo>
                <a:cubicBezTo>
                  <a:pt x="5718251" y="217826"/>
                  <a:pt x="5733749" y="216152"/>
                  <a:pt x="5758933" y="212722"/>
                </a:cubicBezTo>
                <a:cubicBezTo>
                  <a:pt x="5763884" y="167695"/>
                  <a:pt x="5765686" y="143138"/>
                  <a:pt x="5764341" y="139050"/>
                </a:cubicBezTo>
                <a:cubicBezTo>
                  <a:pt x="5762995" y="134962"/>
                  <a:pt x="5757686" y="133555"/>
                  <a:pt x="5748411" y="134829"/>
                </a:cubicBezTo>
                <a:close/>
                <a:moveTo>
                  <a:pt x="1753564" y="130792"/>
                </a:moveTo>
                <a:cubicBezTo>
                  <a:pt x="1765642" y="130792"/>
                  <a:pt x="1776740" y="136035"/>
                  <a:pt x="1786856" y="146522"/>
                </a:cubicBezTo>
                <a:cubicBezTo>
                  <a:pt x="1796973" y="157008"/>
                  <a:pt x="1792033" y="163777"/>
                  <a:pt x="1772036" y="166827"/>
                </a:cubicBezTo>
                <a:cubicBezTo>
                  <a:pt x="1752039" y="169877"/>
                  <a:pt x="1716271" y="175049"/>
                  <a:pt x="1664732" y="182341"/>
                </a:cubicBezTo>
                <a:cubicBezTo>
                  <a:pt x="1685356" y="188585"/>
                  <a:pt x="1692412" y="196432"/>
                  <a:pt x="1685900" y="205881"/>
                </a:cubicBezTo>
                <a:cubicBezTo>
                  <a:pt x="1682644" y="210606"/>
                  <a:pt x="1679888" y="218551"/>
                  <a:pt x="1677631" y="229718"/>
                </a:cubicBezTo>
                <a:lnTo>
                  <a:pt x="1672599" y="270913"/>
                </a:lnTo>
                <a:lnTo>
                  <a:pt x="1642265" y="270913"/>
                </a:lnTo>
                <a:lnTo>
                  <a:pt x="1643241" y="248263"/>
                </a:lnTo>
                <a:cubicBezTo>
                  <a:pt x="1644525" y="219618"/>
                  <a:pt x="1643750" y="199216"/>
                  <a:pt x="1640915" y="187055"/>
                </a:cubicBezTo>
                <a:cubicBezTo>
                  <a:pt x="1635122" y="189397"/>
                  <a:pt x="1626957" y="191287"/>
                  <a:pt x="1616419" y="192725"/>
                </a:cubicBezTo>
                <a:lnTo>
                  <a:pt x="1626248" y="197685"/>
                </a:lnTo>
                <a:cubicBezTo>
                  <a:pt x="1632575" y="204772"/>
                  <a:pt x="1632087" y="213908"/>
                  <a:pt x="1624785" y="225093"/>
                </a:cubicBezTo>
                <a:cubicBezTo>
                  <a:pt x="1621133" y="230685"/>
                  <a:pt x="1616518" y="238063"/>
                  <a:pt x="1610939" y="247227"/>
                </a:cubicBezTo>
                <a:lnTo>
                  <a:pt x="1596784" y="270913"/>
                </a:lnTo>
                <a:lnTo>
                  <a:pt x="1551849" y="270913"/>
                </a:lnTo>
                <a:lnTo>
                  <a:pt x="1561327" y="257399"/>
                </a:lnTo>
                <a:cubicBezTo>
                  <a:pt x="1575973" y="231907"/>
                  <a:pt x="1583296" y="212321"/>
                  <a:pt x="1583296" y="198640"/>
                </a:cubicBezTo>
                <a:cubicBezTo>
                  <a:pt x="1566206" y="203735"/>
                  <a:pt x="1550497" y="207910"/>
                  <a:pt x="1536169" y="211166"/>
                </a:cubicBezTo>
                <a:cubicBezTo>
                  <a:pt x="1521842" y="214421"/>
                  <a:pt x="1507427" y="210421"/>
                  <a:pt x="1492924" y="199164"/>
                </a:cubicBezTo>
                <a:cubicBezTo>
                  <a:pt x="1478422" y="187908"/>
                  <a:pt x="1480081" y="181442"/>
                  <a:pt x="1497900" y="179768"/>
                </a:cubicBezTo>
                <a:cubicBezTo>
                  <a:pt x="1515720" y="178094"/>
                  <a:pt x="1536539" y="175064"/>
                  <a:pt x="1560357" y="170678"/>
                </a:cubicBezTo>
                <a:cubicBezTo>
                  <a:pt x="1584174" y="166293"/>
                  <a:pt x="1610108" y="160916"/>
                  <a:pt x="1638157" y="154548"/>
                </a:cubicBezTo>
                <a:cubicBezTo>
                  <a:pt x="1666206" y="148180"/>
                  <a:pt x="1690029" y="142629"/>
                  <a:pt x="1709626" y="137894"/>
                </a:cubicBezTo>
                <a:cubicBezTo>
                  <a:pt x="1729222" y="133160"/>
                  <a:pt x="1743868" y="130792"/>
                  <a:pt x="1753564" y="130792"/>
                </a:cubicBezTo>
                <a:close/>
                <a:moveTo>
                  <a:pt x="3224443" y="117451"/>
                </a:moveTo>
                <a:cubicBezTo>
                  <a:pt x="3217008" y="134623"/>
                  <a:pt x="3208329" y="148509"/>
                  <a:pt x="3198408" y="159109"/>
                </a:cubicBezTo>
                <a:cubicBezTo>
                  <a:pt x="3205412" y="159786"/>
                  <a:pt x="3211697" y="162210"/>
                  <a:pt x="3217264" y="166380"/>
                </a:cubicBezTo>
                <a:lnTo>
                  <a:pt x="3235351" y="181016"/>
                </a:lnTo>
                <a:cubicBezTo>
                  <a:pt x="3244245" y="167459"/>
                  <a:pt x="3251230" y="154975"/>
                  <a:pt x="3256303" y="143564"/>
                </a:cubicBezTo>
                <a:cubicBezTo>
                  <a:pt x="3261377" y="132153"/>
                  <a:pt x="3264237" y="125272"/>
                  <a:pt x="3264884" y="122920"/>
                </a:cubicBezTo>
                <a:cubicBezTo>
                  <a:pt x="3265531" y="120568"/>
                  <a:pt x="3263195" y="119700"/>
                  <a:pt x="3257875" y="120316"/>
                </a:cubicBezTo>
                <a:cubicBezTo>
                  <a:pt x="3252555" y="120932"/>
                  <a:pt x="3247291" y="121574"/>
                  <a:pt x="3242084" y="122242"/>
                </a:cubicBezTo>
                <a:cubicBezTo>
                  <a:pt x="3236876" y="122909"/>
                  <a:pt x="3230997" y="121312"/>
                  <a:pt x="3224443" y="117451"/>
                </a:cubicBezTo>
                <a:close/>
                <a:moveTo>
                  <a:pt x="4749881" y="108530"/>
                </a:moveTo>
                <a:cubicBezTo>
                  <a:pt x="4751608" y="108099"/>
                  <a:pt x="4753919" y="108135"/>
                  <a:pt x="4756813" y="108638"/>
                </a:cubicBezTo>
                <a:cubicBezTo>
                  <a:pt x="4768388" y="110651"/>
                  <a:pt x="4779424" y="113630"/>
                  <a:pt x="4789920" y="117574"/>
                </a:cubicBezTo>
                <a:cubicBezTo>
                  <a:pt x="4802820" y="122771"/>
                  <a:pt x="4807637" y="129144"/>
                  <a:pt x="4804371" y="136693"/>
                </a:cubicBezTo>
                <a:cubicBezTo>
                  <a:pt x="4801105" y="144242"/>
                  <a:pt x="4799174" y="159088"/>
                  <a:pt x="4798579" y="181232"/>
                </a:cubicBezTo>
                <a:cubicBezTo>
                  <a:pt x="4797983" y="203375"/>
                  <a:pt x="4797685" y="223968"/>
                  <a:pt x="4797685" y="243010"/>
                </a:cubicBezTo>
                <a:lnTo>
                  <a:pt x="4792214" y="270913"/>
                </a:lnTo>
                <a:lnTo>
                  <a:pt x="4762093" y="270913"/>
                </a:lnTo>
                <a:lnTo>
                  <a:pt x="4756843" y="246230"/>
                </a:lnTo>
                <a:cubicBezTo>
                  <a:pt x="4759422" y="233586"/>
                  <a:pt x="4760711" y="213173"/>
                  <a:pt x="4760711" y="184991"/>
                </a:cubicBezTo>
                <a:cubicBezTo>
                  <a:pt x="4760711" y="157938"/>
                  <a:pt x="4757167" y="137946"/>
                  <a:pt x="4750080" y="125015"/>
                </a:cubicBezTo>
                <a:cubicBezTo>
                  <a:pt x="4744766" y="115317"/>
                  <a:pt x="4744699" y="109822"/>
                  <a:pt x="4749881" y="108530"/>
                </a:cubicBezTo>
                <a:close/>
                <a:moveTo>
                  <a:pt x="75007" y="107399"/>
                </a:moveTo>
                <a:cubicBezTo>
                  <a:pt x="77012" y="106952"/>
                  <a:pt x="79646" y="107067"/>
                  <a:pt x="82909" y="107745"/>
                </a:cubicBezTo>
                <a:cubicBezTo>
                  <a:pt x="95964" y="110456"/>
                  <a:pt x="107600" y="114118"/>
                  <a:pt x="117819" y="118729"/>
                </a:cubicBezTo>
                <a:cubicBezTo>
                  <a:pt x="128039" y="123341"/>
                  <a:pt x="131182" y="129729"/>
                  <a:pt x="127248" y="137894"/>
                </a:cubicBezTo>
                <a:cubicBezTo>
                  <a:pt x="123314" y="146060"/>
                  <a:pt x="120711" y="156834"/>
                  <a:pt x="119437" y="170216"/>
                </a:cubicBezTo>
                <a:cubicBezTo>
                  <a:pt x="118164" y="183599"/>
                  <a:pt x="115000" y="203868"/>
                  <a:pt x="109947" y="231024"/>
                </a:cubicBezTo>
                <a:cubicBezTo>
                  <a:pt x="139588" y="240247"/>
                  <a:pt x="151487" y="251576"/>
                  <a:pt x="145643" y="265010"/>
                </a:cubicBezTo>
                <a:lnTo>
                  <a:pt x="143910" y="270913"/>
                </a:lnTo>
                <a:lnTo>
                  <a:pt x="106335" y="270913"/>
                </a:lnTo>
                <a:lnTo>
                  <a:pt x="104247" y="252777"/>
                </a:lnTo>
                <a:lnTo>
                  <a:pt x="96610" y="270913"/>
                </a:lnTo>
                <a:lnTo>
                  <a:pt x="57634" y="270913"/>
                </a:lnTo>
                <a:lnTo>
                  <a:pt x="77841" y="199811"/>
                </a:lnTo>
                <a:cubicBezTo>
                  <a:pt x="82339" y="166308"/>
                  <a:pt x="81045" y="141910"/>
                  <a:pt x="73959" y="126617"/>
                </a:cubicBezTo>
                <a:cubicBezTo>
                  <a:pt x="68643" y="115147"/>
                  <a:pt x="68993" y="108741"/>
                  <a:pt x="75007" y="107399"/>
                </a:cubicBezTo>
                <a:close/>
                <a:moveTo>
                  <a:pt x="3093908" y="99853"/>
                </a:moveTo>
                <a:cubicBezTo>
                  <a:pt x="3091310" y="100266"/>
                  <a:pt x="3087823" y="101264"/>
                  <a:pt x="3083447" y="102846"/>
                </a:cubicBezTo>
                <a:cubicBezTo>
                  <a:pt x="3074697" y="106009"/>
                  <a:pt x="3060174" y="110323"/>
                  <a:pt x="3039879" y="115787"/>
                </a:cubicBezTo>
                <a:cubicBezTo>
                  <a:pt x="3043618" y="130494"/>
                  <a:pt x="3047767" y="149012"/>
                  <a:pt x="3052327" y="171341"/>
                </a:cubicBezTo>
                <a:cubicBezTo>
                  <a:pt x="3064385" y="168999"/>
                  <a:pt x="3079544" y="164963"/>
                  <a:pt x="3097806" y="159232"/>
                </a:cubicBezTo>
                <a:cubicBezTo>
                  <a:pt x="3098977" y="141463"/>
                  <a:pt x="3099886" y="127588"/>
                  <a:pt x="3100533" y="117605"/>
                </a:cubicBezTo>
                <a:cubicBezTo>
                  <a:pt x="3101180" y="107622"/>
                  <a:pt x="3100682" y="101875"/>
                  <a:pt x="3099038" y="100365"/>
                </a:cubicBezTo>
                <a:cubicBezTo>
                  <a:pt x="3098217" y="99610"/>
                  <a:pt x="3096507" y="99440"/>
                  <a:pt x="3093908" y="99853"/>
                </a:cubicBezTo>
                <a:close/>
                <a:moveTo>
                  <a:pt x="1247911" y="93420"/>
                </a:moveTo>
                <a:cubicBezTo>
                  <a:pt x="1252563" y="93814"/>
                  <a:pt x="1258363" y="94870"/>
                  <a:pt x="1265311" y="96591"/>
                </a:cubicBezTo>
                <a:cubicBezTo>
                  <a:pt x="1293104" y="103472"/>
                  <a:pt x="1306199" y="116726"/>
                  <a:pt x="1304597" y="136354"/>
                </a:cubicBezTo>
                <a:cubicBezTo>
                  <a:pt x="1302995" y="155981"/>
                  <a:pt x="1292180" y="159560"/>
                  <a:pt x="1272152" y="147092"/>
                </a:cubicBezTo>
                <a:cubicBezTo>
                  <a:pt x="1257691" y="135239"/>
                  <a:pt x="1245987" y="122139"/>
                  <a:pt x="1237042" y="107791"/>
                </a:cubicBezTo>
                <a:cubicBezTo>
                  <a:pt x="1230332" y="97030"/>
                  <a:pt x="1233955" y="92240"/>
                  <a:pt x="1247911" y="93420"/>
                </a:cubicBezTo>
                <a:close/>
                <a:moveTo>
                  <a:pt x="7281639" y="88456"/>
                </a:moveTo>
                <a:lnTo>
                  <a:pt x="7257112" y="92308"/>
                </a:lnTo>
                <a:lnTo>
                  <a:pt x="7242230" y="95081"/>
                </a:lnTo>
                <a:cubicBezTo>
                  <a:pt x="7247222" y="121785"/>
                  <a:pt x="7251505" y="147852"/>
                  <a:pt x="7255079" y="173282"/>
                </a:cubicBezTo>
                <a:lnTo>
                  <a:pt x="7286476" y="168506"/>
                </a:lnTo>
                <a:lnTo>
                  <a:pt x="7286476" y="142593"/>
                </a:lnTo>
                <a:cubicBezTo>
                  <a:pt x="7272693" y="142593"/>
                  <a:pt x="7262161" y="140267"/>
                  <a:pt x="7254878" y="135614"/>
                </a:cubicBezTo>
                <a:cubicBezTo>
                  <a:pt x="7247597" y="130962"/>
                  <a:pt x="7248516" y="127090"/>
                  <a:pt x="7257636" y="123998"/>
                </a:cubicBezTo>
                <a:cubicBezTo>
                  <a:pt x="7266757" y="120907"/>
                  <a:pt x="7276370" y="117861"/>
                  <a:pt x="7286476" y="114862"/>
                </a:cubicBezTo>
                <a:cubicBezTo>
                  <a:pt x="7285244" y="100956"/>
                  <a:pt x="7283632" y="92154"/>
                  <a:pt x="7281639" y="88456"/>
                </a:cubicBezTo>
                <a:close/>
                <a:moveTo>
                  <a:pt x="6157118" y="82359"/>
                </a:moveTo>
                <a:cubicBezTo>
                  <a:pt x="6161555" y="81874"/>
                  <a:pt x="6166423" y="82664"/>
                  <a:pt x="6171723" y="84728"/>
                </a:cubicBezTo>
                <a:cubicBezTo>
                  <a:pt x="6182322" y="88857"/>
                  <a:pt x="6191596" y="94208"/>
                  <a:pt x="6199546" y="100781"/>
                </a:cubicBezTo>
                <a:cubicBezTo>
                  <a:pt x="6207496" y="107354"/>
                  <a:pt x="6208425" y="113034"/>
                  <a:pt x="6202335" y="117820"/>
                </a:cubicBezTo>
                <a:cubicBezTo>
                  <a:pt x="6196244" y="122606"/>
                  <a:pt x="6191684" y="130443"/>
                  <a:pt x="6188654" y="141330"/>
                </a:cubicBezTo>
                <a:cubicBezTo>
                  <a:pt x="6185624" y="152217"/>
                  <a:pt x="6181198" y="168018"/>
                  <a:pt x="6175374" y="188734"/>
                </a:cubicBezTo>
                <a:cubicBezTo>
                  <a:pt x="6169551" y="209450"/>
                  <a:pt x="6164184" y="226782"/>
                  <a:pt x="6159275" y="240730"/>
                </a:cubicBezTo>
                <a:lnTo>
                  <a:pt x="6183414" y="270913"/>
                </a:lnTo>
                <a:lnTo>
                  <a:pt x="6097002" y="270913"/>
                </a:lnTo>
                <a:lnTo>
                  <a:pt x="6112625" y="250004"/>
                </a:lnTo>
                <a:cubicBezTo>
                  <a:pt x="6097363" y="232523"/>
                  <a:pt x="6085701" y="219233"/>
                  <a:pt x="6077638" y="210133"/>
                </a:cubicBezTo>
                <a:cubicBezTo>
                  <a:pt x="6069575" y="201033"/>
                  <a:pt x="6059860" y="189073"/>
                  <a:pt x="6048490" y="174253"/>
                </a:cubicBezTo>
                <a:cubicBezTo>
                  <a:pt x="6037120" y="159432"/>
                  <a:pt x="6042138" y="157722"/>
                  <a:pt x="6063541" y="169122"/>
                </a:cubicBezTo>
                <a:cubicBezTo>
                  <a:pt x="6084945" y="180523"/>
                  <a:pt x="6106360" y="196730"/>
                  <a:pt x="6127785" y="217744"/>
                </a:cubicBezTo>
                <a:cubicBezTo>
                  <a:pt x="6130578" y="209692"/>
                  <a:pt x="6135195" y="193120"/>
                  <a:pt x="6141635" y="168029"/>
                </a:cubicBezTo>
                <a:cubicBezTo>
                  <a:pt x="6148075" y="142937"/>
                  <a:pt x="6150519" y="129524"/>
                  <a:pt x="6148968" y="127788"/>
                </a:cubicBezTo>
                <a:cubicBezTo>
                  <a:pt x="6147417" y="126052"/>
                  <a:pt x="6145656" y="125184"/>
                  <a:pt x="6143684" y="125184"/>
                </a:cubicBezTo>
                <a:cubicBezTo>
                  <a:pt x="6141712" y="125184"/>
                  <a:pt x="6134070" y="127084"/>
                  <a:pt x="6120760" y="130885"/>
                </a:cubicBezTo>
                <a:cubicBezTo>
                  <a:pt x="6107449" y="134685"/>
                  <a:pt x="6094574" y="138228"/>
                  <a:pt x="6082137" y="141515"/>
                </a:cubicBezTo>
                <a:cubicBezTo>
                  <a:pt x="6069699" y="144801"/>
                  <a:pt x="6057169" y="141705"/>
                  <a:pt x="6044546" y="132225"/>
                </a:cubicBezTo>
                <a:cubicBezTo>
                  <a:pt x="6031923" y="122745"/>
                  <a:pt x="6034404" y="117574"/>
                  <a:pt x="6051987" y="116711"/>
                </a:cubicBezTo>
                <a:cubicBezTo>
                  <a:pt x="6069570" y="115848"/>
                  <a:pt x="6087698" y="112305"/>
                  <a:pt x="6106370" y="106081"/>
                </a:cubicBezTo>
                <a:cubicBezTo>
                  <a:pt x="6125042" y="99857"/>
                  <a:pt x="6137953" y="93710"/>
                  <a:pt x="6145101" y="87640"/>
                </a:cubicBezTo>
                <a:cubicBezTo>
                  <a:pt x="6148675" y="84605"/>
                  <a:pt x="6152681" y="82845"/>
                  <a:pt x="6157118" y="82359"/>
                </a:cubicBezTo>
                <a:close/>
                <a:moveTo>
                  <a:pt x="7667200" y="79411"/>
                </a:moveTo>
                <a:cubicBezTo>
                  <a:pt x="7673918" y="78444"/>
                  <a:pt x="7684188" y="81239"/>
                  <a:pt x="7698006" y="87794"/>
                </a:cubicBezTo>
                <a:cubicBezTo>
                  <a:pt x="7716432" y="96534"/>
                  <a:pt x="7723293" y="104432"/>
                  <a:pt x="7718589" y="111488"/>
                </a:cubicBezTo>
                <a:cubicBezTo>
                  <a:pt x="7713886" y="118544"/>
                  <a:pt x="7709690" y="128214"/>
                  <a:pt x="7706002" y="140498"/>
                </a:cubicBezTo>
                <a:cubicBezTo>
                  <a:pt x="7702315" y="152782"/>
                  <a:pt x="7701437" y="187266"/>
                  <a:pt x="7703368" y="243950"/>
                </a:cubicBezTo>
                <a:lnTo>
                  <a:pt x="7703330" y="270913"/>
                </a:lnTo>
                <a:lnTo>
                  <a:pt x="7669352" y="270913"/>
                </a:lnTo>
                <a:lnTo>
                  <a:pt x="7669352" y="181139"/>
                </a:lnTo>
                <a:cubicBezTo>
                  <a:pt x="7669352" y="142295"/>
                  <a:pt x="7667914" y="120034"/>
                  <a:pt x="7665038" y="114354"/>
                </a:cubicBezTo>
                <a:cubicBezTo>
                  <a:pt x="7663600" y="111514"/>
                  <a:pt x="7658908" y="110553"/>
                  <a:pt x="7650964" y="111469"/>
                </a:cubicBezTo>
                <a:cubicBezTo>
                  <a:pt x="7643020" y="112386"/>
                  <a:pt x="7631822" y="115181"/>
                  <a:pt x="7617372" y="119854"/>
                </a:cubicBezTo>
                <a:lnTo>
                  <a:pt x="7617372" y="206159"/>
                </a:lnTo>
                <a:cubicBezTo>
                  <a:pt x="7620658" y="203940"/>
                  <a:pt x="7628032" y="201131"/>
                  <a:pt x="7639494" y="197731"/>
                </a:cubicBezTo>
                <a:cubicBezTo>
                  <a:pt x="7650956" y="194332"/>
                  <a:pt x="7659481" y="197110"/>
                  <a:pt x="7665068" y="206066"/>
                </a:cubicBezTo>
                <a:cubicBezTo>
                  <a:pt x="7670656" y="215022"/>
                  <a:pt x="7666814" y="221503"/>
                  <a:pt x="7653545" y="225509"/>
                </a:cubicBezTo>
                <a:cubicBezTo>
                  <a:pt x="7640275" y="229514"/>
                  <a:pt x="7627580" y="231517"/>
                  <a:pt x="7615461" y="231517"/>
                </a:cubicBezTo>
                <a:lnTo>
                  <a:pt x="7615461" y="270913"/>
                </a:lnTo>
                <a:lnTo>
                  <a:pt x="7583577" y="270913"/>
                </a:lnTo>
                <a:lnTo>
                  <a:pt x="7584463" y="251915"/>
                </a:lnTo>
                <a:cubicBezTo>
                  <a:pt x="7584826" y="240727"/>
                  <a:pt x="7585088" y="228284"/>
                  <a:pt x="7585250" y="214586"/>
                </a:cubicBezTo>
                <a:cubicBezTo>
                  <a:pt x="7585897" y="159791"/>
                  <a:pt x="7582677" y="124065"/>
                  <a:pt x="7575590" y="107406"/>
                </a:cubicBezTo>
                <a:cubicBezTo>
                  <a:pt x="7568504" y="90747"/>
                  <a:pt x="7570927" y="84348"/>
                  <a:pt x="7582862" y="88210"/>
                </a:cubicBezTo>
                <a:cubicBezTo>
                  <a:pt x="7594796" y="92072"/>
                  <a:pt x="7609463" y="93099"/>
                  <a:pt x="7626862" y="91291"/>
                </a:cubicBezTo>
                <a:cubicBezTo>
                  <a:pt x="7644260" y="89483"/>
                  <a:pt x="7655861" y="86264"/>
                  <a:pt x="7661664" y="81632"/>
                </a:cubicBezTo>
                <a:cubicBezTo>
                  <a:pt x="7663114" y="80474"/>
                  <a:pt x="7664960" y="79733"/>
                  <a:pt x="7667200" y="79411"/>
                </a:cubicBezTo>
                <a:close/>
                <a:moveTo>
                  <a:pt x="6859687" y="78283"/>
                </a:moveTo>
                <a:cubicBezTo>
                  <a:pt x="6868214" y="78109"/>
                  <a:pt x="6876938" y="81362"/>
                  <a:pt x="6885858" y="88040"/>
                </a:cubicBezTo>
                <a:cubicBezTo>
                  <a:pt x="6897752" y="96945"/>
                  <a:pt x="6897494" y="104694"/>
                  <a:pt x="6885088" y="111288"/>
                </a:cubicBezTo>
                <a:cubicBezTo>
                  <a:pt x="6872680" y="117882"/>
                  <a:pt x="6849742" y="123438"/>
                  <a:pt x="6816268" y="127957"/>
                </a:cubicBezTo>
                <a:cubicBezTo>
                  <a:pt x="6782797" y="132477"/>
                  <a:pt x="6753895" y="136046"/>
                  <a:pt x="6729564" y="138665"/>
                </a:cubicBezTo>
                <a:cubicBezTo>
                  <a:pt x="6705233" y="141284"/>
                  <a:pt x="6685138" y="141946"/>
                  <a:pt x="6669280" y="140652"/>
                </a:cubicBezTo>
                <a:cubicBezTo>
                  <a:pt x="6667462" y="169944"/>
                  <a:pt x="6664952" y="196172"/>
                  <a:pt x="6661750" y="219335"/>
                </a:cubicBezTo>
                <a:lnTo>
                  <a:pt x="6651757" y="270913"/>
                </a:lnTo>
                <a:lnTo>
                  <a:pt x="6609027" y="270913"/>
                </a:lnTo>
                <a:lnTo>
                  <a:pt x="6620212" y="234798"/>
                </a:lnTo>
                <a:cubicBezTo>
                  <a:pt x="6626015" y="199950"/>
                  <a:pt x="6628916" y="174330"/>
                  <a:pt x="6628916" y="157938"/>
                </a:cubicBezTo>
                <a:cubicBezTo>
                  <a:pt x="6628916" y="141915"/>
                  <a:pt x="6627304" y="127901"/>
                  <a:pt x="6624079" y="115895"/>
                </a:cubicBezTo>
                <a:cubicBezTo>
                  <a:pt x="6620853" y="103888"/>
                  <a:pt x="6624310" y="99292"/>
                  <a:pt x="6634447" y="102106"/>
                </a:cubicBezTo>
                <a:cubicBezTo>
                  <a:pt x="6644584" y="104920"/>
                  <a:pt x="6655004" y="109316"/>
                  <a:pt x="6665706" y="115294"/>
                </a:cubicBezTo>
                <a:cubicBezTo>
                  <a:pt x="6709726" y="111576"/>
                  <a:pt x="6748852" y="105516"/>
                  <a:pt x="6783084" y="97115"/>
                </a:cubicBezTo>
                <a:cubicBezTo>
                  <a:pt x="6817316" y="88713"/>
                  <a:pt x="6840030" y="82874"/>
                  <a:pt x="6851225" y="79598"/>
                </a:cubicBezTo>
                <a:cubicBezTo>
                  <a:pt x="6854024" y="78779"/>
                  <a:pt x="6856844" y="78340"/>
                  <a:pt x="6859687" y="78283"/>
                </a:cubicBezTo>
                <a:close/>
                <a:moveTo>
                  <a:pt x="8718059" y="75900"/>
                </a:moveTo>
                <a:cubicBezTo>
                  <a:pt x="8732592" y="79300"/>
                  <a:pt x="8745841" y="84651"/>
                  <a:pt x="8757807" y="91954"/>
                </a:cubicBezTo>
                <a:cubicBezTo>
                  <a:pt x="8769773" y="99256"/>
                  <a:pt x="8773788" y="106918"/>
                  <a:pt x="8769855" y="114939"/>
                </a:cubicBezTo>
                <a:cubicBezTo>
                  <a:pt x="8765922" y="122961"/>
                  <a:pt x="8763328" y="132898"/>
                  <a:pt x="8762075" y="144750"/>
                </a:cubicBezTo>
                <a:cubicBezTo>
                  <a:pt x="8761135" y="153639"/>
                  <a:pt x="8760196" y="194928"/>
                  <a:pt x="8759256" y="268615"/>
                </a:cubicBezTo>
                <a:lnTo>
                  <a:pt x="8759230" y="270913"/>
                </a:lnTo>
                <a:lnTo>
                  <a:pt x="8724846" y="270913"/>
                </a:lnTo>
                <a:lnTo>
                  <a:pt x="8724314" y="211997"/>
                </a:lnTo>
                <a:cubicBezTo>
                  <a:pt x="8723688" y="156464"/>
                  <a:pt x="8718856" y="119048"/>
                  <a:pt x="8709818" y="99749"/>
                </a:cubicBezTo>
                <a:cubicBezTo>
                  <a:pt x="8700779" y="80450"/>
                  <a:pt x="8703527" y="72501"/>
                  <a:pt x="8718059" y="75900"/>
                </a:cubicBezTo>
                <a:close/>
                <a:moveTo>
                  <a:pt x="7369080" y="69141"/>
                </a:moveTo>
                <a:cubicBezTo>
                  <a:pt x="7366710" y="68738"/>
                  <a:pt x="7363466" y="68993"/>
                  <a:pt x="7359347" y="69908"/>
                </a:cubicBezTo>
                <a:cubicBezTo>
                  <a:pt x="7351110" y="71736"/>
                  <a:pt x="7335272" y="74930"/>
                  <a:pt x="7311835" y="79490"/>
                </a:cubicBezTo>
                <a:cubicBezTo>
                  <a:pt x="7320872" y="81893"/>
                  <a:pt x="7324720" y="86130"/>
                  <a:pt x="7323374" y="92200"/>
                </a:cubicBezTo>
                <a:cubicBezTo>
                  <a:pt x="7322028" y="98270"/>
                  <a:pt x="7320760" y="102743"/>
                  <a:pt x="7319568" y="105619"/>
                </a:cubicBezTo>
                <a:cubicBezTo>
                  <a:pt x="7325320" y="100463"/>
                  <a:pt x="7334174" y="99939"/>
                  <a:pt x="7346128" y="104047"/>
                </a:cubicBezTo>
                <a:cubicBezTo>
                  <a:pt x="7358084" y="108156"/>
                  <a:pt x="7360964" y="113594"/>
                  <a:pt x="7354771" y="120362"/>
                </a:cubicBezTo>
                <a:cubicBezTo>
                  <a:pt x="7348578" y="127131"/>
                  <a:pt x="7336207" y="132836"/>
                  <a:pt x="7317658" y="137478"/>
                </a:cubicBezTo>
                <a:lnTo>
                  <a:pt x="7317658" y="161697"/>
                </a:lnTo>
                <a:cubicBezTo>
                  <a:pt x="7336454" y="157855"/>
                  <a:pt x="7349652" y="155935"/>
                  <a:pt x="7357252" y="155935"/>
                </a:cubicBezTo>
                <a:cubicBezTo>
                  <a:pt x="7366782" y="127382"/>
                  <a:pt x="7372196" y="107170"/>
                  <a:pt x="7373490" y="95297"/>
                </a:cubicBezTo>
                <a:cubicBezTo>
                  <a:pt x="7374784" y="83424"/>
                  <a:pt x="7374810" y="75767"/>
                  <a:pt x="7373566" y="72326"/>
                </a:cubicBezTo>
                <a:cubicBezTo>
                  <a:pt x="7372946" y="70606"/>
                  <a:pt x="7371450" y="69544"/>
                  <a:pt x="7369080" y="69141"/>
                </a:cubicBezTo>
                <a:close/>
                <a:moveTo>
                  <a:pt x="3109295" y="64970"/>
                </a:moveTo>
                <a:cubicBezTo>
                  <a:pt x="3113724" y="64487"/>
                  <a:pt x="3118584" y="65275"/>
                  <a:pt x="3123873" y="67335"/>
                </a:cubicBezTo>
                <a:cubicBezTo>
                  <a:pt x="3134452" y="71453"/>
                  <a:pt x="3144363" y="77020"/>
                  <a:pt x="3153607" y="84035"/>
                </a:cubicBezTo>
                <a:cubicBezTo>
                  <a:pt x="3162850" y="91050"/>
                  <a:pt x="3162840" y="98912"/>
                  <a:pt x="3153576" y="107622"/>
                </a:cubicBezTo>
                <a:cubicBezTo>
                  <a:pt x="3144311" y="116331"/>
                  <a:pt x="3136701" y="130926"/>
                  <a:pt x="3130744" y="151406"/>
                </a:cubicBezTo>
                <a:cubicBezTo>
                  <a:pt x="3142350" y="164388"/>
                  <a:pt x="3141276" y="172907"/>
                  <a:pt x="3127524" y="176964"/>
                </a:cubicBezTo>
                <a:cubicBezTo>
                  <a:pt x="3113772" y="181021"/>
                  <a:pt x="3098083" y="184837"/>
                  <a:pt x="3080459" y="188411"/>
                </a:cubicBezTo>
                <a:cubicBezTo>
                  <a:pt x="3092065" y="196217"/>
                  <a:pt x="3096902" y="202338"/>
                  <a:pt x="3094971" y="206775"/>
                </a:cubicBezTo>
                <a:cubicBezTo>
                  <a:pt x="3093040" y="211212"/>
                  <a:pt x="3092075" y="218740"/>
                  <a:pt x="3092075" y="229360"/>
                </a:cubicBezTo>
                <a:cubicBezTo>
                  <a:pt x="3095978" y="229504"/>
                  <a:pt x="3102361" y="228251"/>
                  <a:pt x="3111225" y="225601"/>
                </a:cubicBezTo>
                <a:cubicBezTo>
                  <a:pt x="3120088" y="222951"/>
                  <a:pt x="3128459" y="225699"/>
                  <a:pt x="3136336" y="233843"/>
                </a:cubicBezTo>
                <a:cubicBezTo>
                  <a:pt x="3144214" y="241988"/>
                  <a:pt x="3141513" y="248150"/>
                  <a:pt x="3128233" y="252330"/>
                </a:cubicBezTo>
                <a:cubicBezTo>
                  <a:pt x="3114953" y="256511"/>
                  <a:pt x="3102171" y="258601"/>
                  <a:pt x="3089887" y="258601"/>
                </a:cubicBezTo>
                <a:lnTo>
                  <a:pt x="3089500" y="270913"/>
                </a:lnTo>
                <a:lnTo>
                  <a:pt x="3057042" y="270913"/>
                </a:lnTo>
                <a:lnTo>
                  <a:pt x="3057042" y="229483"/>
                </a:lnTo>
                <a:cubicBezTo>
                  <a:pt x="3057042" y="211859"/>
                  <a:pt x="3056107" y="200941"/>
                  <a:pt x="3054238" y="196730"/>
                </a:cubicBezTo>
                <a:cubicBezTo>
                  <a:pt x="3043186" y="210904"/>
                  <a:pt x="3034816" y="209609"/>
                  <a:pt x="3029126" y="192848"/>
                </a:cubicBezTo>
                <a:cubicBezTo>
                  <a:pt x="3023436" y="176086"/>
                  <a:pt x="3018074" y="160772"/>
                  <a:pt x="3013042" y="146907"/>
                </a:cubicBezTo>
                <a:cubicBezTo>
                  <a:pt x="3008009" y="133041"/>
                  <a:pt x="3001836" y="120937"/>
                  <a:pt x="2994524" y="110595"/>
                </a:cubicBezTo>
                <a:cubicBezTo>
                  <a:pt x="2987211" y="100252"/>
                  <a:pt x="2987735" y="94588"/>
                  <a:pt x="2996095" y="93602"/>
                </a:cubicBezTo>
                <a:cubicBezTo>
                  <a:pt x="3004456" y="92616"/>
                  <a:pt x="3012113" y="92118"/>
                  <a:pt x="3019066" y="92108"/>
                </a:cubicBezTo>
                <a:cubicBezTo>
                  <a:pt x="3026019" y="92097"/>
                  <a:pt x="3039011" y="89961"/>
                  <a:pt x="3058043" y="85699"/>
                </a:cubicBezTo>
                <a:cubicBezTo>
                  <a:pt x="3077075" y="81436"/>
                  <a:pt x="3090159" y="76280"/>
                  <a:pt x="3097298" y="70231"/>
                </a:cubicBezTo>
                <a:cubicBezTo>
                  <a:pt x="3100867" y="67206"/>
                  <a:pt x="3104866" y="65453"/>
                  <a:pt x="3109295" y="64970"/>
                </a:cubicBezTo>
                <a:close/>
                <a:moveTo>
                  <a:pt x="4714085" y="48090"/>
                </a:moveTo>
                <a:cubicBezTo>
                  <a:pt x="4724556" y="47737"/>
                  <a:pt x="4733966" y="51374"/>
                  <a:pt x="4742316" y="59000"/>
                </a:cubicBezTo>
                <a:cubicBezTo>
                  <a:pt x="4753449" y="69168"/>
                  <a:pt x="4751118" y="76286"/>
                  <a:pt x="4735321" y="80353"/>
                </a:cubicBezTo>
                <a:cubicBezTo>
                  <a:pt x="4719525" y="84420"/>
                  <a:pt x="4702553" y="87424"/>
                  <a:pt x="4684405" y="89365"/>
                </a:cubicBezTo>
                <a:cubicBezTo>
                  <a:pt x="4666256" y="91307"/>
                  <a:pt x="4652458" y="92904"/>
                  <a:pt x="4643009" y="94157"/>
                </a:cubicBezTo>
                <a:cubicBezTo>
                  <a:pt x="4655888" y="105105"/>
                  <a:pt x="4659878" y="112967"/>
                  <a:pt x="4654979" y="117743"/>
                </a:cubicBezTo>
                <a:cubicBezTo>
                  <a:pt x="4650080" y="122519"/>
                  <a:pt x="4644452" y="131260"/>
                  <a:pt x="4638094" y="143964"/>
                </a:cubicBezTo>
                <a:cubicBezTo>
                  <a:pt x="4631737" y="156669"/>
                  <a:pt x="4626278" y="164521"/>
                  <a:pt x="4621718" y="167520"/>
                </a:cubicBezTo>
                <a:cubicBezTo>
                  <a:pt x="4623833" y="167520"/>
                  <a:pt x="4629467" y="166606"/>
                  <a:pt x="4638618" y="164778"/>
                </a:cubicBezTo>
                <a:cubicBezTo>
                  <a:pt x="4647769" y="162950"/>
                  <a:pt x="4656915" y="160043"/>
                  <a:pt x="4666056" y="156058"/>
                </a:cubicBezTo>
                <a:cubicBezTo>
                  <a:pt x="4675197" y="152073"/>
                  <a:pt x="4684949" y="152535"/>
                  <a:pt x="4695312" y="157445"/>
                </a:cubicBezTo>
                <a:cubicBezTo>
                  <a:pt x="4705676" y="162354"/>
                  <a:pt x="4714046" y="168804"/>
                  <a:pt x="4720424" y="176795"/>
                </a:cubicBezTo>
                <a:cubicBezTo>
                  <a:pt x="4726802" y="184785"/>
                  <a:pt x="4726581" y="191071"/>
                  <a:pt x="4719761" y="195652"/>
                </a:cubicBezTo>
                <a:cubicBezTo>
                  <a:pt x="4712942" y="200232"/>
                  <a:pt x="4707380" y="207745"/>
                  <a:pt x="4703077" y="218191"/>
                </a:cubicBezTo>
                <a:cubicBezTo>
                  <a:pt x="4698774" y="228636"/>
                  <a:pt x="4688729" y="246034"/>
                  <a:pt x="4672943" y="270386"/>
                </a:cubicBezTo>
                <a:lnTo>
                  <a:pt x="4672502" y="270913"/>
                </a:lnTo>
                <a:lnTo>
                  <a:pt x="4585944" y="270913"/>
                </a:lnTo>
                <a:lnTo>
                  <a:pt x="4577040" y="259849"/>
                </a:lnTo>
                <a:cubicBezTo>
                  <a:pt x="4566729" y="243405"/>
                  <a:pt x="4567406" y="235184"/>
                  <a:pt x="4579074" y="235184"/>
                </a:cubicBezTo>
                <a:cubicBezTo>
                  <a:pt x="4589345" y="235184"/>
                  <a:pt x="4599538" y="238070"/>
                  <a:pt x="4609655" y="243842"/>
                </a:cubicBezTo>
                <a:cubicBezTo>
                  <a:pt x="4619771" y="249614"/>
                  <a:pt x="4626709" y="258323"/>
                  <a:pt x="4630468" y="269970"/>
                </a:cubicBezTo>
                <a:cubicBezTo>
                  <a:pt x="4640205" y="252469"/>
                  <a:pt x="4648555" y="235569"/>
                  <a:pt x="4655518" y="219269"/>
                </a:cubicBezTo>
                <a:cubicBezTo>
                  <a:pt x="4662482" y="202969"/>
                  <a:pt x="4665573" y="193202"/>
                  <a:pt x="4664793" y="189967"/>
                </a:cubicBezTo>
                <a:cubicBezTo>
                  <a:pt x="4664012" y="186732"/>
                  <a:pt x="4658260" y="186726"/>
                  <a:pt x="4647538" y="189951"/>
                </a:cubicBezTo>
                <a:cubicBezTo>
                  <a:pt x="4636816" y="193176"/>
                  <a:pt x="4623792" y="193495"/>
                  <a:pt x="4608468" y="190907"/>
                </a:cubicBezTo>
                <a:cubicBezTo>
                  <a:pt x="4591296" y="210852"/>
                  <a:pt x="4573384" y="224543"/>
                  <a:pt x="4554732" y="231979"/>
                </a:cubicBezTo>
                <a:cubicBezTo>
                  <a:pt x="4536081" y="239415"/>
                  <a:pt x="4533611" y="234783"/>
                  <a:pt x="4547322" y="218083"/>
                </a:cubicBezTo>
                <a:cubicBezTo>
                  <a:pt x="4561033" y="201383"/>
                  <a:pt x="4574570" y="180949"/>
                  <a:pt x="4587932" y="156782"/>
                </a:cubicBezTo>
                <a:cubicBezTo>
                  <a:pt x="4601294" y="132615"/>
                  <a:pt x="4607975" y="113702"/>
                  <a:pt x="4607975" y="100042"/>
                </a:cubicBezTo>
                <a:cubicBezTo>
                  <a:pt x="4593227" y="105177"/>
                  <a:pt x="4580235" y="108073"/>
                  <a:pt x="4568998" y="108731"/>
                </a:cubicBezTo>
                <a:cubicBezTo>
                  <a:pt x="4557762" y="109388"/>
                  <a:pt x="4545658" y="103883"/>
                  <a:pt x="4532686" y="92215"/>
                </a:cubicBezTo>
                <a:cubicBezTo>
                  <a:pt x="4519714" y="80548"/>
                  <a:pt x="4522287" y="74714"/>
                  <a:pt x="4540405" y="74714"/>
                </a:cubicBezTo>
                <a:cubicBezTo>
                  <a:pt x="4555626" y="74714"/>
                  <a:pt x="4572880" y="73430"/>
                  <a:pt x="4592169" y="70863"/>
                </a:cubicBezTo>
                <a:cubicBezTo>
                  <a:pt x="4611457" y="68295"/>
                  <a:pt x="4631069" y="65142"/>
                  <a:pt x="4651004" y="61403"/>
                </a:cubicBezTo>
                <a:cubicBezTo>
                  <a:pt x="4670940" y="57665"/>
                  <a:pt x="4688359" y="53788"/>
                  <a:pt x="4703262" y="49772"/>
                </a:cubicBezTo>
                <a:cubicBezTo>
                  <a:pt x="4706987" y="48768"/>
                  <a:pt x="4710595" y="48207"/>
                  <a:pt x="4714085" y="48090"/>
                </a:cubicBezTo>
                <a:close/>
                <a:moveTo>
                  <a:pt x="7098467" y="46798"/>
                </a:moveTo>
                <a:cubicBezTo>
                  <a:pt x="7102705" y="46428"/>
                  <a:pt x="7108270" y="46737"/>
                  <a:pt x="7115162" y="47723"/>
                </a:cubicBezTo>
                <a:cubicBezTo>
                  <a:pt x="7140489" y="50537"/>
                  <a:pt x="7156398" y="56319"/>
                  <a:pt x="7162890" y="65070"/>
                </a:cubicBezTo>
                <a:cubicBezTo>
                  <a:pt x="7169380" y="73821"/>
                  <a:pt x="7171004" y="85062"/>
                  <a:pt x="7167758" y="98794"/>
                </a:cubicBezTo>
                <a:cubicBezTo>
                  <a:pt x="7164512" y="112526"/>
                  <a:pt x="7155490" y="115330"/>
                  <a:pt x="7140689" y="107206"/>
                </a:cubicBezTo>
                <a:cubicBezTo>
                  <a:pt x="7125889" y="99081"/>
                  <a:pt x="7111043" y="86151"/>
                  <a:pt x="7096150" y="68413"/>
                </a:cubicBezTo>
                <a:cubicBezTo>
                  <a:pt x="7084980" y="55110"/>
                  <a:pt x="7085754" y="47905"/>
                  <a:pt x="7098467" y="46798"/>
                </a:cubicBezTo>
                <a:close/>
                <a:moveTo>
                  <a:pt x="5111469" y="42527"/>
                </a:moveTo>
                <a:cubicBezTo>
                  <a:pt x="5113810" y="42545"/>
                  <a:pt x="5116729" y="43065"/>
                  <a:pt x="5120226" y="44087"/>
                </a:cubicBezTo>
                <a:cubicBezTo>
                  <a:pt x="5134215" y="48175"/>
                  <a:pt x="5144891" y="52951"/>
                  <a:pt x="5152255" y="58415"/>
                </a:cubicBezTo>
                <a:cubicBezTo>
                  <a:pt x="5159619" y="63879"/>
                  <a:pt x="5161642" y="69615"/>
                  <a:pt x="5158325" y="75623"/>
                </a:cubicBezTo>
                <a:cubicBezTo>
                  <a:pt x="5155007" y="81632"/>
                  <a:pt x="5151757" y="94799"/>
                  <a:pt x="5148573" y="115124"/>
                </a:cubicBezTo>
                <a:cubicBezTo>
                  <a:pt x="5145389" y="135450"/>
                  <a:pt x="5138046" y="164182"/>
                  <a:pt x="5126542" y="201321"/>
                </a:cubicBezTo>
                <a:cubicBezTo>
                  <a:pt x="5153246" y="204854"/>
                  <a:pt x="5171204" y="211314"/>
                  <a:pt x="5180417" y="220702"/>
                </a:cubicBezTo>
                <a:cubicBezTo>
                  <a:pt x="5189630" y="230089"/>
                  <a:pt x="5191699" y="241007"/>
                  <a:pt x="5186626" y="253455"/>
                </a:cubicBezTo>
                <a:cubicBezTo>
                  <a:pt x="5181552" y="265903"/>
                  <a:pt x="5171399" y="265652"/>
                  <a:pt x="5156168" y="252700"/>
                </a:cubicBezTo>
                <a:cubicBezTo>
                  <a:pt x="5140937" y="239749"/>
                  <a:pt x="5129326" y="228826"/>
                  <a:pt x="5121335" y="219932"/>
                </a:cubicBezTo>
                <a:lnTo>
                  <a:pt x="5094711" y="270913"/>
                </a:lnTo>
                <a:lnTo>
                  <a:pt x="5054761" y="270913"/>
                </a:lnTo>
                <a:lnTo>
                  <a:pt x="5065719" y="255288"/>
                </a:lnTo>
                <a:cubicBezTo>
                  <a:pt x="5079112" y="231060"/>
                  <a:pt x="5089018" y="205481"/>
                  <a:pt x="5095437" y="178551"/>
                </a:cubicBezTo>
                <a:cubicBezTo>
                  <a:pt x="5101857" y="151621"/>
                  <a:pt x="5106356" y="127444"/>
                  <a:pt x="5108933" y="106019"/>
                </a:cubicBezTo>
                <a:cubicBezTo>
                  <a:pt x="5111511" y="84595"/>
                  <a:pt x="5110540" y="67895"/>
                  <a:pt x="5106021" y="55919"/>
                </a:cubicBezTo>
                <a:cubicBezTo>
                  <a:pt x="5102632" y="46937"/>
                  <a:pt x="5104448" y="42473"/>
                  <a:pt x="5111469" y="42527"/>
                </a:cubicBezTo>
                <a:close/>
                <a:moveTo>
                  <a:pt x="5822010" y="42045"/>
                </a:moveTo>
                <a:cubicBezTo>
                  <a:pt x="5825171" y="41545"/>
                  <a:pt x="5829380" y="41881"/>
                  <a:pt x="5834639" y="43055"/>
                </a:cubicBezTo>
                <a:cubicBezTo>
                  <a:pt x="5855673" y="47749"/>
                  <a:pt x="5872147" y="54666"/>
                  <a:pt x="5884061" y="63807"/>
                </a:cubicBezTo>
                <a:cubicBezTo>
                  <a:pt x="5895975" y="72948"/>
                  <a:pt x="5900715" y="86104"/>
                  <a:pt x="5898281" y="103277"/>
                </a:cubicBezTo>
                <a:cubicBezTo>
                  <a:pt x="5895847" y="120450"/>
                  <a:pt x="5885761" y="122627"/>
                  <a:pt x="5868024" y="109809"/>
                </a:cubicBezTo>
                <a:cubicBezTo>
                  <a:pt x="5850286" y="96991"/>
                  <a:pt x="5834905" y="83434"/>
                  <a:pt x="5821882" y="69137"/>
                </a:cubicBezTo>
                <a:cubicBezTo>
                  <a:pt x="5812485" y="52576"/>
                  <a:pt x="5812527" y="43545"/>
                  <a:pt x="5822010" y="42045"/>
                </a:cubicBezTo>
                <a:close/>
                <a:moveTo>
                  <a:pt x="1167180" y="39605"/>
                </a:moveTo>
                <a:cubicBezTo>
                  <a:pt x="1169136" y="39276"/>
                  <a:pt x="1171687" y="39455"/>
                  <a:pt x="1174832" y="40143"/>
                </a:cubicBezTo>
                <a:cubicBezTo>
                  <a:pt x="1187413" y="42896"/>
                  <a:pt x="1198408" y="47261"/>
                  <a:pt x="1207816" y="53238"/>
                </a:cubicBezTo>
                <a:cubicBezTo>
                  <a:pt x="1217224" y="59216"/>
                  <a:pt x="1220290" y="66498"/>
                  <a:pt x="1217014" y="75084"/>
                </a:cubicBezTo>
                <a:cubicBezTo>
                  <a:pt x="1213737" y="83670"/>
                  <a:pt x="1211791" y="96447"/>
                  <a:pt x="1211175" y="113414"/>
                </a:cubicBezTo>
                <a:cubicBezTo>
                  <a:pt x="1210559" y="130381"/>
                  <a:pt x="1209634" y="157424"/>
                  <a:pt x="1208402" y="194542"/>
                </a:cubicBezTo>
                <a:cubicBezTo>
                  <a:pt x="1223911" y="190824"/>
                  <a:pt x="1239563" y="186352"/>
                  <a:pt x="1255359" y="181124"/>
                </a:cubicBezTo>
                <a:cubicBezTo>
                  <a:pt x="1271156" y="175896"/>
                  <a:pt x="1284677" y="178043"/>
                  <a:pt x="1295923" y="187563"/>
                </a:cubicBezTo>
                <a:cubicBezTo>
                  <a:pt x="1307170" y="197084"/>
                  <a:pt x="1303298" y="204130"/>
                  <a:pt x="1284307" y="208701"/>
                </a:cubicBezTo>
                <a:cubicBezTo>
                  <a:pt x="1265317" y="213271"/>
                  <a:pt x="1239789" y="219254"/>
                  <a:pt x="1207724" y="226649"/>
                </a:cubicBezTo>
                <a:cubicBezTo>
                  <a:pt x="1206840" y="232708"/>
                  <a:pt x="1206409" y="236031"/>
                  <a:pt x="1206430" y="236616"/>
                </a:cubicBezTo>
                <a:cubicBezTo>
                  <a:pt x="1206450" y="237202"/>
                  <a:pt x="1205813" y="241705"/>
                  <a:pt x="1204519" y="250127"/>
                </a:cubicBezTo>
                <a:lnTo>
                  <a:pt x="1222249" y="270913"/>
                </a:lnTo>
                <a:lnTo>
                  <a:pt x="1161675" y="270913"/>
                </a:lnTo>
                <a:lnTo>
                  <a:pt x="1171427" y="233458"/>
                </a:lnTo>
                <a:cubicBezTo>
                  <a:pt x="1150475" y="239846"/>
                  <a:pt x="1135423" y="244021"/>
                  <a:pt x="1126272" y="245983"/>
                </a:cubicBezTo>
                <a:cubicBezTo>
                  <a:pt x="1117121" y="247945"/>
                  <a:pt x="1106891" y="244535"/>
                  <a:pt x="1095583" y="235754"/>
                </a:cubicBezTo>
                <a:cubicBezTo>
                  <a:pt x="1084275" y="226972"/>
                  <a:pt x="1085513" y="222124"/>
                  <a:pt x="1099296" y="221210"/>
                </a:cubicBezTo>
                <a:cubicBezTo>
                  <a:pt x="1113079" y="220296"/>
                  <a:pt x="1137801" y="215084"/>
                  <a:pt x="1173461" y="205573"/>
                </a:cubicBezTo>
                <a:cubicBezTo>
                  <a:pt x="1174693" y="176384"/>
                  <a:pt x="1175310" y="147616"/>
                  <a:pt x="1175310" y="119268"/>
                </a:cubicBezTo>
                <a:cubicBezTo>
                  <a:pt x="1175310" y="90819"/>
                  <a:pt x="1172084" y="69831"/>
                  <a:pt x="1165635" y="56304"/>
                </a:cubicBezTo>
                <a:cubicBezTo>
                  <a:pt x="1160797" y="46159"/>
                  <a:pt x="1161312" y="40593"/>
                  <a:pt x="1167180" y="39605"/>
                </a:cubicBezTo>
                <a:close/>
                <a:moveTo>
                  <a:pt x="1699463" y="39485"/>
                </a:moveTo>
                <a:cubicBezTo>
                  <a:pt x="1713684" y="38386"/>
                  <a:pt x="1725217" y="41599"/>
                  <a:pt x="1734060" y="49125"/>
                </a:cubicBezTo>
                <a:cubicBezTo>
                  <a:pt x="1745850" y="59159"/>
                  <a:pt x="1742163" y="66934"/>
                  <a:pt x="1722998" y="72450"/>
                </a:cubicBezTo>
                <a:cubicBezTo>
                  <a:pt x="1703833" y="77965"/>
                  <a:pt x="1686578" y="82325"/>
                  <a:pt x="1671234" y="85529"/>
                </a:cubicBezTo>
                <a:cubicBezTo>
                  <a:pt x="1655890" y="88734"/>
                  <a:pt x="1639446" y="91312"/>
                  <a:pt x="1621904" y="93263"/>
                </a:cubicBezTo>
                <a:cubicBezTo>
                  <a:pt x="1604361" y="95215"/>
                  <a:pt x="1588709" y="91363"/>
                  <a:pt x="1574946" y="81709"/>
                </a:cubicBezTo>
                <a:cubicBezTo>
                  <a:pt x="1561184" y="72054"/>
                  <a:pt x="1561579" y="65907"/>
                  <a:pt x="1576132" y="63268"/>
                </a:cubicBezTo>
                <a:cubicBezTo>
                  <a:pt x="1590686" y="60628"/>
                  <a:pt x="1607073" y="58014"/>
                  <a:pt x="1625293" y="55426"/>
                </a:cubicBezTo>
                <a:cubicBezTo>
                  <a:pt x="1643308" y="51790"/>
                  <a:pt x="1662992" y="47322"/>
                  <a:pt x="1684344" y="42023"/>
                </a:cubicBezTo>
                <a:cubicBezTo>
                  <a:pt x="1689683" y="40698"/>
                  <a:pt x="1694722" y="39852"/>
                  <a:pt x="1699463" y="39485"/>
                </a:cubicBezTo>
                <a:close/>
                <a:moveTo>
                  <a:pt x="3665693" y="36406"/>
                </a:moveTo>
                <a:cubicBezTo>
                  <a:pt x="3668812" y="36746"/>
                  <a:pt x="3672098" y="37447"/>
                  <a:pt x="3675552" y="38510"/>
                </a:cubicBezTo>
                <a:cubicBezTo>
                  <a:pt x="3689366" y="42762"/>
                  <a:pt x="3698378" y="50588"/>
                  <a:pt x="3702589" y="61989"/>
                </a:cubicBezTo>
                <a:cubicBezTo>
                  <a:pt x="3706800" y="73389"/>
                  <a:pt x="3706533" y="85945"/>
                  <a:pt x="3701788" y="99657"/>
                </a:cubicBezTo>
                <a:cubicBezTo>
                  <a:pt x="3697043" y="113368"/>
                  <a:pt x="3690008" y="126232"/>
                  <a:pt x="3680682" y="138249"/>
                </a:cubicBezTo>
                <a:cubicBezTo>
                  <a:pt x="3671356" y="150265"/>
                  <a:pt x="3658688" y="162693"/>
                  <a:pt x="3642675" y="175531"/>
                </a:cubicBezTo>
                <a:cubicBezTo>
                  <a:pt x="3626663" y="188370"/>
                  <a:pt x="3616259" y="193505"/>
                  <a:pt x="3611463" y="190937"/>
                </a:cubicBezTo>
                <a:cubicBezTo>
                  <a:pt x="3606666" y="188370"/>
                  <a:pt x="3610179" y="180641"/>
                  <a:pt x="3622000" y="167751"/>
                </a:cubicBezTo>
                <a:cubicBezTo>
                  <a:pt x="3633822" y="154862"/>
                  <a:pt x="3642223" y="144370"/>
                  <a:pt x="3647205" y="136277"/>
                </a:cubicBezTo>
                <a:cubicBezTo>
                  <a:pt x="3652186" y="128183"/>
                  <a:pt x="3657850" y="119977"/>
                  <a:pt x="3664198" y="111658"/>
                </a:cubicBezTo>
                <a:cubicBezTo>
                  <a:pt x="3651935" y="111658"/>
                  <a:pt x="3642747" y="107426"/>
                  <a:pt x="3636636" y="98963"/>
                </a:cubicBezTo>
                <a:cubicBezTo>
                  <a:pt x="3630525" y="90500"/>
                  <a:pt x="3627798" y="80907"/>
                  <a:pt x="3628456" y="70185"/>
                </a:cubicBezTo>
                <a:cubicBezTo>
                  <a:pt x="3629113" y="59462"/>
                  <a:pt x="3633673" y="50439"/>
                  <a:pt x="3642136" y="43116"/>
                </a:cubicBezTo>
                <a:cubicBezTo>
                  <a:pt x="3648484" y="37624"/>
                  <a:pt x="3656336" y="35387"/>
                  <a:pt x="3665693" y="36406"/>
                </a:cubicBezTo>
                <a:close/>
                <a:moveTo>
                  <a:pt x="3565153" y="36406"/>
                </a:moveTo>
                <a:cubicBezTo>
                  <a:pt x="3568272" y="36746"/>
                  <a:pt x="3571559" y="37447"/>
                  <a:pt x="3575012" y="38510"/>
                </a:cubicBezTo>
                <a:cubicBezTo>
                  <a:pt x="3588826" y="42762"/>
                  <a:pt x="3597838" y="50588"/>
                  <a:pt x="3602049" y="61989"/>
                </a:cubicBezTo>
                <a:cubicBezTo>
                  <a:pt x="3606261" y="73389"/>
                  <a:pt x="3605994" y="85945"/>
                  <a:pt x="3601249" y="99657"/>
                </a:cubicBezTo>
                <a:cubicBezTo>
                  <a:pt x="3596503" y="113368"/>
                  <a:pt x="3589468" y="126232"/>
                  <a:pt x="3580142" y="138249"/>
                </a:cubicBezTo>
                <a:cubicBezTo>
                  <a:pt x="3570816" y="150265"/>
                  <a:pt x="3558148" y="162693"/>
                  <a:pt x="3542135" y="175531"/>
                </a:cubicBezTo>
                <a:cubicBezTo>
                  <a:pt x="3526123" y="188370"/>
                  <a:pt x="3515719" y="193505"/>
                  <a:pt x="3510923" y="190937"/>
                </a:cubicBezTo>
                <a:cubicBezTo>
                  <a:pt x="3506126" y="188370"/>
                  <a:pt x="3509639" y="180641"/>
                  <a:pt x="3521460" y="167751"/>
                </a:cubicBezTo>
                <a:cubicBezTo>
                  <a:pt x="3533282" y="154862"/>
                  <a:pt x="3541683" y="144370"/>
                  <a:pt x="3546665" y="136277"/>
                </a:cubicBezTo>
                <a:cubicBezTo>
                  <a:pt x="3551646" y="128183"/>
                  <a:pt x="3557311" y="119977"/>
                  <a:pt x="3563658" y="111658"/>
                </a:cubicBezTo>
                <a:cubicBezTo>
                  <a:pt x="3551395" y="111658"/>
                  <a:pt x="3542207" y="107426"/>
                  <a:pt x="3536097" y="98963"/>
                </a:cubicBezTo>
                <a:cubicBezTo>
                  <a:pt x="3529986" y="90500"/>
                  <a:pt x="3527258" y="80907"/>
                  <a:pt x="3527916" y="70185"/>
                </a:cubicBezTo>
                <a:cubicBezTo>
                  <a:pt x="3528573" y="59462"/>
                  <a:pt x="3533133" y="50439"/>
                  <a:pt x="3541596" y="43116"/>
                </a:cubicBezTo>
                <a:cubicBezTo>
                  <a:pt x="3547944" y="37624"/>
                  <a:pt x="3555796" y="35387"/>
                  <a:pt x="3565153" y="36406"/>
                </a:cubicBezTo>
                <a:close/>
                <a:moveTo>
                  <a:pt x="8797630" y="34704"/>
                </a:moveTo>
                <a:cubicBezTo>
                  <a:pt x="8799745" y="34258"/>
                  <a:pt x="8802533" y="34458"/>
                  <a:pt x="8805997" y="35306"/>
                </a:cubicBezTo>
                <a:cubicBezTo>
                  <a:pt x="8819852" y="38695"/>
                  <a:pt x="8833101" y="44426"/>
                  <a:pt x="8845745" y="52499"/>
                </a:cubicBezTo>
                <a:cubicBezTo>
                  <a:pt x="8858389" y="60571"/>
                  <a:pt x="8862101" y="68593"/>
                  <a:pt x="8856884" y="76563"/>
                </a:cubicBezTo>
                <a:cubicBezTo>
                  <a:pt x="8851666" y="84533"/>
                  <a:pt x="8848107" y="105598"/>
                  <a:pt x="8846207" y="139759"/>
                </a:cubicBezTo>
                <a:cubicBezTo>
                  <a:pt x="8844308" y="173919"/>
                  <a:pt x="8842741" y="217323"/>
                  <a:pt x="8841508" y="269970"/>
                </a:cubicBezTo>
                <a:cubicBezTo>
                  <a:pt x="8867411" y="232955"/>
                  <a:pt x="8883516" y="206272"/>
                  <a:pt x="8889822" y="189921"/>
                </a:cubicBezTo>
                <a:cubicBezTo>
                  <a:pt x="8896128" y="173570"/>
                  <a:pt x="8898957" y="160264"/>
                  <a:pt x="8898310" y="150004"/>
                </a:cubicBezTo>
                <a:cubicBezTo>
                  <a:pt x="8897663" y="139743"/>
                  <a:pt x="8908658" y="142609"/>
                  <a:pt x="8931295" y="158600"/>
                </a:cubicBezTo>
                <a:cubicBezTo>
                  <a:pt x="8953931" y="174592"/>
                  <a:pt x="8961326" y="185078"/>
                  <a:pt x="8953479" y="190059"/>
                </a:cubicBezTo>
                <a:cubicBezTo>
                  <a:pt x="8945633" y="195041"/>
                  <a:pt x="8930212" y="209671"/>
                  <a:pt x="8907215" y="233951"/>
                </a:cubicBezTo>
                <a:lnTo>
                  <a:pt x="8868086" y="270913"/>
                </a:lnTo>
                <a:lnTo>
                  <a:pt x="8806797" y="270913"/>
                </a:lnTo>
                <a:lnTo>
                  <a:pt x="8807476" y="246484"/>
                </a:lnTo>
                <a:cubicBezTo>
                  <a:pt x="8808103" y="215163"/>
                  <a:pt x="8808416" y="186295"/>
                  <a:pt x="8808416" y="159879"/>
                </a:cubicBezTo>
                <a:cubicBezTo>
                  <a:pt x="8808416" y="108053"/>
                  <a:pt x="8804549" y="73487"/>
                  <a:pt x="8796815" y="56181"/>
                </a:cubicBezTo>
                <a:cubicBezTo>
                  <a:pt x="8791015" y="43201"/>
                  <a:pt x="8791287" y="36042"/>
                  <a:pt x="8797630" y="34704"/>
                </a:cubicBezTo>
                <a:close/>
                <a:moveTo>
                  <a:pt x="7379062" y="34270"/>
                </a:moveTo>
                <a:cubicBezTo>
                  <a:pt x="7384458" y="34293"/>
                  <a:pt x="7390776" y="35665"/>
                  <a:pt x="7398016" y="38387"/>
                </a:cubicBezTo>
                <a:cubicBezTo>
                  <a:pt x="7412498" y="43830"/>
                  <a:pt x="7424638" y="51087"/>
                  <a:pt x="7434436" y="60156"/>
                </a:cubicBezTo>
                <a:cubicBezTo>
                  <a:pt x="7444234" y="69225"/>
                  <a:pt x="7444126" y="78073"/>
                  <a:pt x="7434112" y="86700"/>
                </a:cubicBezTo>
                <a:cubicBezTo>
                  <a:pt x="7424098" y="95328"/>
                  <a:pt x="7410737" y="118401"/>
                  <a:pt x="7394026" y="155919"/>
                </a:cubicBezTo>
                <a:cubicBezTo>
                  <a:pt x="7377316" y="193438"/>
                  <a:pt x="7364554" y="201886"/>
                  <a:pt x="7355742" y="181262"/>
                </a:cubicBezTo>
                <a:cubicBezTo>
                  <a:pt x="7346827" y="182454"/>
                  <a:pt x="7334132" y="184159"/>
                  <a:pt x="7317658" y="186377"/>
                </a:cubicBezTo>
                <a:lnTo>
                  <a:pt x="7317658" y="219685"/>
                </a:lnTo>
                <a:cubicBezTo>
                  <a:pt x="7338446" y="215967"/>
                  <a:pt x="7358952" y="211171"/>
                  <a:pt x="7379174" y="205296"/>
                </a:cubicBezTo>
                <a:cubicBezTo>
                  <a:pt x="7399398" y="199421"/>
                  <a:pt x="7415790" y="200679"/>
                  <a:pt x="7428350" y="209070"/>
                </a:cubicBezTo>
                <a:cubicBezTo>
                  <a:pt x="7440912" y="217461"/>
                  <a:pt x="7444707" y="224569"/>
                  <a:pt x="7439736" y="230392"/>
                </a:cubicBezTo>
                <a:cubicBezTo>
                  <a:pt x="7434764" y="236216"/>
                  <a:pt x="7419472" y="239785"/>
                  <a:pt x="7393856" y="241099"/>
                </a:cubicBezTo>
                <a:cubicBezTo>
                  <a:pt x="7368242" y="242414"/>
                  <a:pt x="7343098" y="244838"/>
                  <a:pt x="7318428" y="248371"/>
                </a:cubicBezTo>
                <a:lnTo>
                  <a:pt x="7317658" y="249973"/>
                </a:lnTo>
                <a:lnTo>
                  <a:pt x="7343223" y="270913"/>
                </a:lnTo>
                <a:lnTo>
                  <a:pt x="7286420" y="270913"/>
                </a:lnTo>
                <a:lnTo>
                  <a:pt x="7286476" y="266335"/>
                </a:lnTo>
                <a:lnTo>
                  <a:pt x="7283130" y="270913"/>
                </a:lnTo>
                <a:lnTo>
                  <a:pt x="7249512" y="270913"/>
                </a:lnTo>
                <a:lnTo>
                  <a:pt x="7259424" y="258601"/>
                </a:lnTo>
                <a:lnTo>
                  <a:pt x="7215584" y="270913"/>
                </a:lnTo>
                <a:lnTo>
                  <a:pt x="7195790" y="270913"/>
                </a:lnTo>
                <a:lnTo>
                  <a:pt x="7176954" y="261220"/>
                </a:lnTo>
                <a:cubicBezTo>
                  <a:pt x="7162319" y="251380"/>
                  <a:pt x="7165847" y="245239"/>
                  <a:pt x="7187539" y="242794"/>
                </a:cubicBezTo>
                <a:cubicBezTo>
                  <a:pt x="7209230" y="240350"/>
                  <a:pt x="7242210" y="234937"/>
                  <a:pt x="7286476" y="226556"/>
                </a:cubicBezTo>
                <a:lnTo>
                  <a:pt x="7286476" y="190907"/>
                </a:lnTo>
                <a:cubicBezTo>
                  <a:pt x="7278239" y="193433"/>
                  <a:pt x="7268164" y="195765"/>
                  <a:pt x="7256250" y="197901"/>
                </a:cubicBezTo>
                <a:cubicBezTo>
                  <a:pt x="7246657" y="217744"/>
                  <a:pt x="7238358" y="218545"/>
                  <a:pt x="7231354" y="200304"/>
                </a:cubicBezTo>
                <a:cubicBezTo>
                  <a:pt x="7224349" y="182063"/>
                  <a:pt x="7217986" y="161502"/>
                  <a:pt x="7212266" y="138618"/>
                </a:cubicBezTo>
                <a:cubicBezTo>
                  <a:pt x="7206544" y="115735"/>
                  <a:pt x="7200402" y="98398"/>
                  <a:pt x="7193840" y="86608"/>
                </a:cubicBezTo>
                <a:cubicBezTo>
                  <a:pt x="7187276" y="74817"/>
                  <a:pt x="7189840" y="68922"/>
                  <a:pt x="7201528" y="68922"/>
                </a:cubicBezTo>
                <a:cubicBezTo>
                  <a:pt x="7209620" y="68922"/>
                  <a:pt x="7217422" y="69235"/>
                  <a:pt x="7224929" y="69861"/>
                </a:cubicBezTo>
                <a:cubicBezTo>
                  <a:pt x="7232438" y="70488"/>
                  <a:pt x="7254104" y="67720"/>
                  <a:pt x="7289928" y="61557"/>
                </a:cubicBezTo>
                <a:cubicBezTo>
                  <a:pt x="7333311" y="51369"/>
                  <a:pt x="7358551" y="43599"/>
                  <a:pt x="7365648" y="38248"/>
                </a:cubicBezTo>
                <a:cubicBezTo>
                  <a:pt x="7369196" y="35573"/>
                  <a:pt x="7373668" y="34246"/>
                  <a:pt x="7379062" y="34270"/>
                </a:cubicBezTo>
                <a:close/>
                <a:moveTo>
                  <a:pt x="1035361" y="34212"/>
                </a:moveTo>
                <a:cubicBezTo>
                  <a:pt x="1045180" y="35598"/>
                  <a:pt x="1055527" y="39270"/>
                  <a:pt x="1066404" y="45227"/>
                </a:cubicBezTo>
                <a:cubicBezTo>
                  <a:pt x="1077281" y="51184"/>
                  <a:pt x="1081405" y="57845"/>
                  <a:pt x="1078775" y="65209"/>
                </a:cubicBezTo>
                <a:cubicBezTo>
                  <a:pt x="1076146" y="72573"/>
                  <a:pt x="1074518" y="81857"/>
                  <a:pt x="1073891" y="93063"/>
                </a:cubicBezTo>
                <a:cubicBezTo>
                  <a:pt x="1073265" y="104268"/>
                  <a:pt x="1072649" y="117184"/>
                  <a:pt x="1072043" y="131809"/>
                </a:cubicBezTo>
                <a:cubicBezTo>
                  <a:pt x="1071437" y="146434"/>
                  <a:pt x="1071134" y="175768"/>
                  <a:pt x="1071134" y="219808"/>
                </a:cubicBezTo>
                <a:lnTo>
                  <a:pt x="1070900" y="270913"/>
                </a:lnTo>
                <a:lnTo>
                  <a:pt x="1037731" y="270913"/>
                </a:lnTo>
                <a:lnTo>
                  <a:pt x="1038011" y="264393"/>
                </a:lnTo>
                <a:lnTo>
                  <a:pt x="1031555" y="270913"/>
                </a:lnTo>
                <a:lnTo>
                  <a:pt x="994993" y="270913"/>
                </a:lnTo>
                <a:lnTo>
                  <a:pt x="995706" y="270486"/>
                </a:lnTo>
                <a:cubicBezTo>
                  <a:pt x="1007692" y="263015"/>
                  <a:pt x="1021793" y="253979"/>
                  <a:pt x="1038011" y="243380"/>
                </a:cubicBezTo>
                <a:lnTo>
                  <a:pt x="1038011" y="113476"/>
                </a:lnTo>
                <a:cubicBezTo>
                  <a:pt x="1038011" y="88641"/>
                  <a:pt x="1035114" y="68875"/>
                  <a:pt x="1029322" y="54178"/>
                </a:cubicBezTo>
                <a:cubicBezTo>
                  <a:pt x="1023529" y="39481"/>
                  <a:pt x="1025542" y="32825"/>
                  <a:pt x="1035361" y="34212"/>
                </a:cubicBezTo>
                <a:close/>
                <a:moveTo>
                  <a:pt x="2225512" y="34104"/>
                </a:moveTo>
                <a:cubicBezTo>
                  <a:pt x="2241000" y="34104"/>
                  <a:pt x="2254239" y="37406"/>
                  <a:pt x="2265229" y="44010"/>
                </a:cubicBezTo>
                <a:cubicBezTo>
                  <a:pt x="2276219" y="50614"/>
                  <a:pt x="2281287" y="60315"/>
                  <a:pt x="2280435" y="73112"/>
                </a:cubicBezTo>
                <a:cubicBezTo>
                  <a:pt x="2279582" y="85909"/>
                  <a:pt x="2264746" y="86906"/>
                  <a:pt x="2235926" y="76101"/>
                </a:cubicBezTo>
                <a:cubicBezTo>
                  <a:pt x="2220870" y="63755"/>
                  <a:pt x="2211164" y="53670"/>
                  <a:pt x="2206809" y="45843"/>
                </a:cubicBezTo>
                <a:cubicBezTo>
                  <a:pt x="2202455" y="38017"/>
                  <a:pt x="2208689" y="34104"/>
                  <a:pt x="2225512" y="34104"/>
                </a:cubicBezTo>
                <a:close/>
                <a:moveTo>
                  <a:pt x="809843" y="32049"/>
                </a:moveTo>
                <a:cubicBezTo>
                  <a:pt x="811934" y="31817"/>
                  <a:pt x="813676" y="32081"/>
                  <a:pt x="815070" y="32841"/>
                </a:cubicBezTo>
                <a:cubicBezTo>
                  <a:pt x="820647" y="35881"/>
                  <a:pt x="817099" y="43615"/>
                  <a:pt x="804425" y="56042"/>
                </a:cubicBezTo>
                <a:cubicBezTo>
                  <a:pt x="791751" y="68470"/>
                  <a:pt x="782291" y="79059"/>
                  <a:pt x="776046" y="87809"/>
                </a:cubicBezTo>
                <a:cubicBezTo>
                  <a:pt x="769802" y="96560"/>
                  <a:pt x="764338" y="105721"/>
                  <a:pt x="759655" y="115294"/>
                </a:cubicBezTo>
                <a:cubicBezTo>
                  <a:pt x="773397" y="114000"/>
                  <a:pt x="783596" y="118113"/>
                  <a:pt x="790251" y="127634"/>
                </a:cubicBezTo>
                <a:cubicBezTo>
                  <a:pt x="796906" y="137155"/>
                  <a:pt x="799520" y="147061"/>
                  <a:pt x="798093" y="157352"/>
                </a:cubicBezTo>
                <a:cubicBezTo>
                  <a:pt x="796665" y="167643"/>
                  <a:pt x="791042" y="176456"/>
                  <a:pt x="781223" y="183789"/>
                </a:cubicBezTo>
                <a:cubicBezTo>
                  <a:pt x="771404" y="191122"/>
                  <a:pt x="760102" y="193022"/>
                  <a:pt x="747314" y="189489"/>
                </a:cubicBezTo>
                <a:cubicBezTo>
                  <a:pt x="734527" y="185956"/>
                  <a:pt x="725612" y="178315"/>
                  <a:pt x="720569" y="166565"/>
                </a:cubicBezTo>
                <a:cubicBezTo>
                  <a:pt x="715527" y="154815"/>
                  <a:pt x="715316" y="141525"/>
                  <a:pt x="719938" y="126694"/>
                </a:cubicBezTo>
                <a:cubicBezTo>
                  <a:pt x="724559" y="111863"/>
                  <a:pt x="731821" y="98172"/>
                  <a:pt x="741722" y="85622"/>
                </a:cubicBezTo>
                <a:cubicBezTo>
                  <a:pt x="751623" y="73071"/>
                  <a:pt x="764929" y="60376"/>
                  <a:pt x="781639" y="47538"/>
                </a:cubicBezTo>
                <a:cubicBezTo>
                  <a:pt x="794172" y="37909"/>
                  <a:pt x="803573" y="32746"/>
                  <a:pt x="809843" y="32049"/>
                </a:cubicBezTo>
                <a:close/>
                <a:moveTo>
                  <a:pt x="705430" y="32049"/>
                </a:moveTo>
                <a:cubicBezTo>
                  <a:pt x="707522" y="31817"/>
                  <a:pt x="709266" y="32081"/>
                  <a:pt x="710663" y="32841"/>
                </a:cubicBezTo>
                <a:cubicBezTo>
                  <a:pt x="716251" y="35881"/>
                  <a:pt x="712707" y="43615"/>
                  <a:pt x="700033" y="56042"/>
                </a:cubicBezTo>
                <a:cubicBezTo>
                  <a:pt x="687359" y="68470"/>
                  <a:pt x="677900" y="79054"/>
                  <a:pt x="671655" y="87794"/>
                </a:cubicBezTo>
                <a:cubicBezTo>
                  <a:pt x="665411" y="96534"/>
                  <a:pt x="659937" y="105701"/>
                  <a:pt x="655233" y="115294"/>
                </a:cubicBezTo>
                <a:cubicBezTo>
                  <a:pt x="668975" y="114000"/>
                  <a:pt x="679179" y="118108"/>
                  <a:pt x="685844" y="127619"/>
                </a:cubicBezTo>
                <a:cubicBezTo>
                  <a:pt x="692510" y="137129"/>
                  <a:pt x="695124" y="147035"/>
                  <a:pt x="693686" y="157337"/>
                </a:cubicBezTo>
                <a:cubicBezTo>
                  <a:pt x="692248" y="167638"/>
                  <a:pt x="686625" y="176456"/>
                  <a:pt x="676816" y="183789"/>
                </a:cubicBezTo>
                <a:cubicBezTo>
                  <a:pt x="667008" y="191122"/>
                  <a:pt x="655710" y="193022"/>
                  <a:pt x="642923" y="189489"/>
                </a:cubicBezTo>
                <a:cubicBezTo>
                  <a:pt x="630136" y="185956"/>
                  <a:pt x="621221" y="178315"/>
                  <a:pt x="616178" y="166565"/>
                </a:cubicBezTo>
                <a:cubicBezTo>
                  <a:pt x="611135" y="154815"/>
                  <a:pt x="610920" y="141525"/>
                  <a:pt x="615531" y="126694"/>
                </a:cubicBezTo>
                <a:cubicBezTo>
                  <a:pt x="620143" y="111863"/>
                  <a:pt x="627399" y="98172"/>
                  <a:pt x="637300" y="85622"/>
                </a:cubicBezTo>
                <a:cubicBezTo>
                  <a:pt x="647201" y="73071"/>
                  <a:pt x="660506" y="60376"/>
                  <a:pt x="677217" y="47538"/>
                </a:cubicBezTo>
                <a:cubicBezTo>
                  <a:pt x="689750" y="37909"/>
                  <a:pt x="699154" y="32746"/>
                  <a:pt x="705430" y="32049"/>
                </a:cubicBezTo>
                <a:close/>
                <a:moveTo>
                  <a:pt x="165971" y="31350"/>
                </a:moveTo>
                <a:cubicBezTo>
                  <a:pt x="170485" y="31404"/>
                  <a:pt x="174971" y="32481"/>
                  <a:pt x="179428" y="34582"/>
                </a:cubicBezTo>
                <a:cubicBezTo>
                  <a:pt x="188343" y="38782"/>
                  <a:pt x="198326" y="45227"/>
                  <a:pt x="209378" y="53916"/>
                </a:cubicBezTo>
                <a:cubicBezTo>
                  <a:pt x="220429" y="62605"/>
                  <a:pt x="222714" y="71520"/>
                  <a:pt x="216233" y="80661"/>
                </a:cubicBezTo>
                <a:cubicBezTo>
                  <a:pt x="209752" y="89802"/>
                  <a:pt x="206194" y="110246"/>
                  <a:pt x="205557" y="141992"/>
                </a:cubicBezTo>
                <a:cubicBezTo>
                  <a:pt x="204920" y="173739"/>
                  <a:pt x="203287" y="201085"/>
                  <a:pt x="200658" y="224030"/>
                </a:cubicBezTo>
                <a:cubicBezTo>
                  <a:pt x="198029" y="246974"/>
                  <a:pt x="193766" y="262339"/>
                  <a:pt x="187871" y="270124"/>
                </a:cubicBezTo>
                <a:lnTo>
                  <a:pt x="185701" y="270913"/>
                </a:lnTo>
                <a:lnTo>
                  <a:pt x="175645" y="270913"/>
                </a:lnTo>
                <a:lnTo>
                  <a:pt x="166610" y="260927"/>
                </a:lnTo>
                <a:cubicBezTo>
                  <a:pt x="158332" y="247010"/>
                  <a:pt x="155482" y="235009"/>
                  <a:pt x="158060" y="224923"/>
                </a:cubicBezTo>
                <a:cubicBezTo>
                  <a:pt x="160638" y="214837"/>
                  <a:pt x="162892" y="189736"/>
                  <a:pt x="164823" y="149618"/>
                </a:cubicBezTo>
                <a:cubicBezTo>
                  <a:pt x="166754" y="109501"/>
                  <a:pt x="166123" y="85411"/>
                  <a:pt x="162929" y="77349"/>
                </a:cubicBezTo>
                <a:cubicBezTo>
                  <a:pt x="159734" y="69286"/>
                  <a:pt x="155462" y="65563"/>
                  <a:pt x="150111" y="66179"/>
                </a:cubicBezTo>
                <a:cubicBezTo>
                  <a:pt x="144760" y="66796"/>
                  <a:pt x="130422" y="69050"/>
                  <a:pt x="107097" y="72943"/>
                </a:cubicBezTo>
                <a:cubicBezTo>
                  <a:pt x="83772" y="76835"/>
                  <a:pt x="67462" y="79577"/>
                  <a:pt x="58167" y="81169"/>
                </a:cubicBezTo>
                <a:cubicBezTo>
                  <a:pt x="48873" y="82761"/>
                  <a:pt x="44528" y="84317"/>
                  <a:pt x="45134" y="85837"/>
                </a:cubicBezTo>
                <a:cubicBezTo>
                  <a:pt x="45740" y="87357"/>
                  <a:pt x="45719" y="113501"/>
                  <a:pt x="45072" y="164270"/>
                </a:cubicBezTo>
                <a:cubicBezTo>
                  <a:pt x="44425" y="215038"/>
                  <a:pt x="41031" y="247637"/>
                  <a:pt x="34889" y="262067"/>
                </a:cubicBezTo>
                <a:lnTo>
                  <a:pt x="27091" y="270913"/>
                </a:lnTo>
                <a:lnTo>
                  <a:pt x="22034" y="270913"/>
                </a:lnTo>
                <a:lnTo>
                  <a:pt x="13567" y="263870"/>
                </a:lnTo>
                <a:cubicBezTo>
                  <a:pt x="5494" y="250641"/>
                  <a:pt x="3389" y="234475"/>
                  <a:pt x="7250" y="215371"/>
                </a:cubicBezTo>
                <a:cubicBezTo>
                  <a:pt x="11112" y="196268"/>
                  <a:pt x="12411" y="169667"/>
                  <a:pt x="11148" y="135568"/>
                </a:cubicBezTo>
                <a:cubicBezTo>
                  <a:pt x="9885" y="101469"/>
                  <a:pt x="6983" y="79254"/>
                  <a:pt x="2444" y="68922"/>
                </a:cubicBezTo>
                <a:cubicBezTo>
                  <a:pt x="-2096" y="58589"/>
                  <a:pt x="-309" y="54091"/>
                  <a:pt x="7805" y="55426"/>
                </a:cubicBezTo>
                <a:cubicBezTo>
                  <a:pt x="15919" y="56761"/>
                  <a:pt x="26662" y="58024"/>
                  <a:pt x="40034" y="59216"/>
                </a:cubicBezTo>
                <a:cubicBezTo>
                  <a:pt x="105767" y="46562"/>
                  <a:pt x="143204" y="38243"/>
                  <a:pt x="152344" y="34258"/>
                </a:cubicBezTo>
                <a:cubicBezTo>
                  <a:pt x="156915" y="32265"/>
                  <a:pt x="161457" y="31296"/>
                  <a:pt x="165971" y="31350"/>
                </a:cubicBezTo>
                <a:close/>
                <a:moveTo>
                  <a:pt x="8184036" y="30653"/>
                </a:moveTo>
                <a:cubicBezTo>
                  <a:pt x="8191904" y="29071"/>
                  <a:pt x="8202256" y="34181"/>
                  <a:pt x="8215095" y="45982"/>
                </a:cubicBezTo>
                <a:cubicBezTo>
                  <a:pt x="8227933" y="57783"/>
                  <a:pt x="8232493" y="65876"/>
                  <a:pt x="8228775" y="70262"/>
                </a:cubicBezTo>
                <a:cubicBezTo>
                  <a:pt x="8225058" y="74647"/>
                  <a:pt x="8221251" y="79439"/>
                  <a:pt x="8217360" y="84636"/>
                </a:cubicBezTo>
                <a:cubicBezTo>
                  <a:pt x="8213467" y="89833"/>
                  <a:pt x="8205872" y="101218"/>
                  <a:pt x="8194574" y="118791"/>
                </a:cubicBezTo>
                <a:cubicBezTo>
                  <a:pt x="8183277" y="136364"/>
                  <a:pt x="8175265" y="149238"/>
                  <a:pt x="8170541" y="157414"/>
                </a:cubicBezTo>
                <a:cubicBezTo>
                  <a:pt x="8187302" y="169944"/>
                  <a:pt x="8194718" y="181273"/>
                  <a:pt x="8192787" y="191400"/>
                </a:cubicBezTo>
                <a:cubicBezTo>
                  <a:pt x="8190857" y="201526"/>
                  <a:pt x="8189891" y="221308"/>
                  <a:pt x="8189891" y="250744"/>
                </a:cubicBezTo>
                <a:lnTo>
                  <a:pt x="8189642" y="270913"/>
                </a:lnTo>
                <a:lnTo>
                  <a:pt x="8156728" y="270913"/>
                </a:lnTo>
                <a:lnTo>
                  <a:pt x="8157988" y="248452"/>
                </a:lnTo>
                <a:cubicBezTo>
                  <a:pt x="8158468" y="236936"/>
                  <a:pt x="8158708" y="226741"/>
                  <a:pt x="8158708" y="217867"/>
                </a:cubicBezTo>
                <a:cubicBezTo>
                  <a:pt x="8158708" y="199524"/>
                  <a:pt x="8157004" y="184744"/>
                  <a:pt x="8153594" y="173529"/>
                </a:cubicBezTo>
                <a:cubicBezTo>
                  <a:pt x="8144454" y="189099"/>
                  <a:pt x="8132713" y="204377"/>
                  <a:pt x="8118376" y="219362"/>
                </a:cubicBezTo>
                <a:cubicBezTo>
                  <a:pt x="8104038" y="234346"/>
                  <a:pt x="8085262" y="248176"/>
                  <a:pt x="8062051" y="260850"/>
                </a:cubicBezTo>
                <a:cubicBezTo>
                  <a:pt x="8038840" y="273524"/>
                  <a:pt x="8036682" y="269241"/>
                  <a:pt x="8055580" y="248001"/>
                </a:cubicBezTo>
                <a:cubicBezTo>
                  <a:pt x="8074480" y="226762"/>
                  <a:pt x="8092006" y="204834"/>
                  <a:pt x="8108162" y="182218"/>
                </a:cubicBezTo>
                <a:cubicBezTo>
                  <a:pt x="8124318" y="159601"/>
                  <a:pt x="8137146" y="139738"/>
                  <a:pt x="8146646" y="122627"/>
                </a:cubicBezTo>
                <a:cubicBezTo>
                  <a:pt x="8156146" y="105516"/>
                  <a:pt x="8163756" y="90382"/>
                  <a:pt x="8169478" y="77225"/>
                </a:cubicBezTo>
                <a:cubicBezTo>
                  <a:pt x="8175198" y="64069"/>
                  <a:pt x="8177088" y="53413"/>
                  <a:pt x="8175147" y="45258"/>
                </a:cubicBezTo>
                <a:cubicBezTo>
                  <a:pt x="8173206" y="37103"/>
                  <a:pt x="8176169" y="32235"/>
                  <a:pt x="8184036" y="30653"/>
                </a:cubicBezTo>
                <a:close/>
                <a:moveTo>
                  <a:pt x="3215925" y="25838"/>
                </a:moveTo>
                <a:cubicBezTo>
                  <a:pt x="3218040" y="25992"/>
                  <a:pt x="3220561" y="26683"/>
                  <a:pt x="3223488" y="27911"/>
                </a:cubicBezTo>
                <a:cubicBezTo>
                  <a:pt x="3235197" y="32820"/>
                  <a:pt x="3245221" y="39547"/>
                  <a:pt x="3253561" y="48093"/>
                </a:cubicBezTo>
                <a:cubicBezTo>
                  <a:pt x="3261901" y="56638"/>
                  <a:pt x="3262610" y="63278"/>
                  <a:pt x="3255687" y="68013"/>
                </a:cubicBezTo>
                <a:cubicBezTo>
                  <a:pt x="3248764" y="72747"/>
                  <a:pt x="3240630" y="81411"/>
                  <a:pt x="3231284" y="94003"/>
                </a:cubicBezTo>
                <a:cubicBezTo>
                  <a:pt x="3250285" y="94167"/>
                  <a:pt x="3263364" y="91954"/>
                  <a:pt x="3270523" y="87363"/>
                </a:cubicBezTo>
                <a:cubicBezTo>
                  <a:pt x="3277682" y="82772"/>
                  <a:pt x="3286191" y="83275"/>
                  <a:pt x="3296051" y="88872"/>
                </a:cubicBezTo>
                <a:cubicBezTo>
                  <a:pt x="3305911" y="94470"/>
                  <a:pt x="3314014" y="101403"/>
                  <a:pt x="3320361" y="109671"/>
                </a:cubicBezTo>
                <a:cubicBezTo>
                  <a:pt x="3326709" y="117938"/>
                  <a:pt x="3325399" y="124008"/>
                  <a:pt x="3316433" y="127880"/>
                </a:cubicBezTo>
                <a:cubicBezTo>
                  <a:pt x="3307467" y="131753"/>
                  <a:pt x="3299589" y="140159"/>
                  <a:pt x="3292800" y="153100"/>
                </a:cubicBezTo>
                <a:cubicBezTo>
                  <a:pt x="3286011" y="166041"/>
                  <a:pt x="3275817" y="182433"/>
                  <a:pt x="3262219" y="202276"/>
                </a:cubicBezTo>
                <a:cubicBezTo>
                  <a:pt x="3283007" y="219901"/>
                  <a:pt x="3305084" y="235035"/>
                  <a:pt x="3328450" y="247678"/>
                </a:cubicBezTo>
                <a:lnTo>
                  <a:pt x="3378253" y="270913"/>
                </a:lnTo>
                <a:lnTo>
                  <a:pt x="3284561" y="270913"/>
                </a:lnTo>
                <a:lnTo>
                  <a:pt x="3278392" y="265079"/>
                </a:lnTo>
                <a:cubicBezTo>
                  <a:pt x="3268340" y="255193"/>
                  <a:pt x="3255954" y="242722"/>
                  <a:pt x="3241236" y="227665"/>
                </a:cubicBezTo>
                <a:lnTo>
                  <a:pt x="3201758" y="270913"/>
                </a:lnTo>
                <a:lnTo>
                  <a:pt x="3163378" y="270913"/>
                </a:lnTo>
                <a:lnTo>
                  <a:pt x="3175760" y="257584"/>
                </a:lnTo>
                <a:cubicBezTo>
                  <a:pt x="3187264" y="244150"/>
                  <a:pt x="3201180" y="226053"/>
                  <a:pt x="3217511" y="203293"/>
                </a:cubicBezTo>
                <a:cubicBezTo>
                  <a:pt x="3207261" y="191667"/>
                  <a:pt x="3196744" y="182382"/>
                  <a:pt x="3185959" y="175439"/>
                </a:cubicBezTo>
                <a:cubicBezTo>
                  <a:pt x="3177291" y="186244"/>
                  <a:pt x="3166203" y="194748"/>
                  <a:pt x="3152698" y="200951"/>
                </a:cubicBezTo>
                <a:cubicBezTo>
                  <a:pt x="3139192" y="207155"/>
                  <a:pt x="3138920" y="201033"/>
                  <a:pt x="3151881" y="182587"/>
                </a:cubicBezTo>
                <a:cubicBezTo>
                  <a:pt x="3164843" y="164141"/>
                  <a:pt x="3176448" y="143718"/>
                  <a:pt x="3186699" y="121317"/>
                </a:cubicBezTo>
                <a:cubicBezTo>
                  <a:pt x="3196949" y="98917"/>
                  <a:pt x="3203358" y="82648"/>
                  <a:pt x="3205925" y="72511"/>
                </a:cubicBezTo>
                <a:cubicBezTo>
                  <a:pt x="3208493" y="62374"/>
                  <a:pt x="3209135" y="51179"/>
                  <a:pt x="3207851" y="38926"/>
                </a:cubicBezTo>
                <a:cubicBezTo>
                  <a:pt x="3206888" y="29736"/>
                  <a:pt x="3209580" y="25374"/>
                  <a:pt x="3215925" y="25838"/>
                </a:cubicBezTo>
                <a:close/>
                <a:moveTo>
                  <a:pt x="5240513" y="24623"/>
                </a:moveTo>
                <a:cubicBezTo>
                  <a:pt x="5242685" y="24471"/>
                  <a:pt x="5245433" y="24822"/>
                  <a:pt x="5248758" y="25677"/>
                </a:cubicBezTo>
                <a:cubicBezTo>
                  <a:pt x="5262059" y="29097"/>
                  <a:pt x="5273372" y="34237"/>
                  <a:pt x="5282698" y="41098"/>
                </a:cubicBezTo>
                <a:cubicBezTo>
                  <a:pt x="5292023" y="47959"/>
                  <a:pt x="5294381" y="54727"/>
                  <a:pt x="5289769" y="61403"/>
                </a:cubicBezTo>
                <a:cubicBezTo>
                  <a:pt x="5285158" y="68079"/>
                  <a:pt x="5281615" y="80029"/>
                  <a:pt x="5279139" y="97253"/>
                </a:cubicBezTo>
                <a:cubicBezTo>
                  <a:pt x="5276664" y="114477"/>
                  <a:pt x="5272201" y="139676"/>
                  <a:pt x="5265751" y="172851"/>
                </a:cubicBezTo>
                <a:cubicBezTo>
                  <a:pt x="5288470" y="203005"/>
                  <a:pt x="5312832" y="230130"/>
                  <a:pt x="5338837" y="254225"/>
                </a:cubicBezTo>
                <a:lnTo>
                  <a:pt x="5359247" y="270913"/>
                </a:lnTo>
                <a:lnTo>
                  <a:pt x="5302032" y="270913"/>
                </a:lnTo>
                <a:lnTo>
                  <a:pt x="5300168" y="267921"/>
                </a:lnTo>
                <a:cubicBezTo>
                  <a:pt x="5288994" y="251149"/>
                  <a:pt x="5274933" y="226772"/>
                  <a:pt x="5257987" y="194789"/>
                </a:cubicBezTo>
                <a:cubicBezTo>
                  <a:pt x="5251968" y="218370"/>
                  <a:pt x="5244480" y="239031"/>
                  <a:pt x="5235521" y="256771"/>
                </a:cubicBezTo>
                <a:lnTo>
                  <a:pt x="5225569" y="270913"/>
                </a:lnTo>
                <a:lnTo>
                  <a:pt x="5184491" y="270913"/>
                </a:lnTo>
                <a:lnTo>
                  <a:pt x="5184792" y="270571"/>
                </a:lnTo>
                <a:cubicBezTo>
                  <a:pt x="5202571" y="245172"/>
                  <a:pt x="5215964" y="214129"/>
                  <a:pt x="5224971" y="177442"/>
                </a:cubicBezTo>
                <a:cubicBezTo>
                  <a:pt x="5233979" y="140755"/>
                  <a:pt x="5239448" y="111786"/>
                  <a:pt x="5241379" y="90536"/>
                </a:cubicBezTo>
                <a:cubicBezTo>
                  <a:pt x="5243310" y="69286"/>
                  <a:pt x="5241697" y="52309"/>
                  <a:pt x="5236541" y="39604"/>
                </a:cubicBezTo>
                <a:cubicBezTo>
                  <a:pt x="5232674" y="30075"/>
                  <a:pt x="5233999" y="25082"/>
                  <a:pt x="5240513" y="24623"/>
                </a:cubicBezTo>
                <a:close/>
                <a:moveTo>
                  <a:pt x="7828164" y="16670"/>
                </a:moveTo>
                <a:cubicBezTo>
                  <a:pt x="7830049" y="16132"/>
                  <a:pt x="7832624" y="16202"/>
                  <a:pt x="7835890" y="16880"/>
                </a:cubicBezTo>
                <a:cubicBezTo>
                  <a:pt x="7848955" y="19591"/>
                  <a:pt x="7861562" y="23515"/>
                  <a:pt x="7873712" y="28650"/>
                </a:cubicBezTo>
                <a:cubicBezTo>
                  <a:pt x="7885862" y="33786"/>
                  <a:pt x="7889674" y="42973"/>
                  <a:pt x="7885144" y="56212"/>
                </a:cubicBezTo>
                <a:cubicBezTo>
                  <a:pt x="7880614" y="69451"/>
                  <a:pt x="7878946" y="100093"/>
                  <a:pt x="7880137" y="148139"/>
                </a:cubicBezTo>
                <a:cubicBezTo>
                  <a:pt x="7901232" y="146969"/>
                  <a:pt x="7920074" y="144421"/>
                  <a:pt x="7936662" y="140498"/>
                </a:cubicBezTo>
                <a:cubicBezTo>
                  <a:pt x="7953249" y="136575"/>
                  <a:pt x="7968310" y="142064"/>
                  <a:pt x="7981848" y="156967"/>
                </a:cubicBezTo>
                <a:cubicBezTo>
                  <a:pt x="7995385" y="171870"/>
                  <a:pt x="7990583" y="178998"/>
                  <a:pt x="7967443" y="178351"/>
                </a:cubicBezTo>
                <a:cubicBezTo>
                  <a:pt x="7944303" y="177704"/>
                  <a:pt x="7915262" y="179136"/>
                  <a:pt x="7880322" y="182649"/>
                </a:cubicBezTo>
                <a:lnTo>
                  <a:pt x="7882708" y="270913"/>
                </a:lnTo>
                <a:lnTo>
                  <a:pt x="7845122" y="270913"/>
                </a:lnTo>
                <a:lnTo>
                  <a:pt x="7845229" y="243357"/>
                </a:lnTo>
                <a:cubicBezTo>
                  <a:pt x="7845268" y="226102"/>
                  <a:pt x="7845288" y="206687"/>
                  <a:pt x="7845288" y="185114"/>
                </a:cubicBezTo>
                <a:cubicBezTo>
                  <a:pt x="7800036" y="192858"/>
                  <a:pt x="7770744" y="198019"/>
                  <a:pt x="7757412" y="200597"/>
                </a:cubicBezTo>
                <a:cubicBezTo>
                  <a:pt x="7744081" y="203175"/>
                  <a:pt x="7730904" y="197654"/>
                  <a:pt x="7717880" y="184035"/>
                </a:cubicBezTo>
                <a:cubicBezTo>
                  <a:pt x="7704858" y="170417"/>
                  <a:pt x="7705114" y="164264"/>
                  <a:pt x="7718650" y="165579"/>
                </a:cubicBezTo>
                <a:cubicBezTo>
                  <a:pt x="7732188" y="166894"/>
                  <a:pt x="7749668" y="166606"/>
                  <a:pt x="7771093" y="164716"/>
                </a:cubicBezTo>
                <a:cubicBezTo>
                  <a:pt x="7792518" y="162827"/>
                  <a:pt x="7816612" y="160136"/>
                  <a:pt x="7843378" y="156644"/>
                </a:cubicBezTo>
                <a:cubicBezTo>
                  <a:pt x="7843378" y="94239"/>
                  <a:pt x="7838864" y="54666"/>
                  <a:pt x="7829836" y="37925"/>
                </a:cubicBezTo>
                <a:cubicBezTo>
                  <a:pt x="7823065" y="25369"/>
                  <a:pt x="7822508" y="18284"/>
                  <a:pt x="7828164" y="16670"/>
                </a:cubicBezTo>
                <a:close/>
                <a:moveTo>
                  <a:pt x="6725510" y="13610"/>
                </a:moveTo>
                <a:cubicBezTo>
                  <a:pt x="6728413" y="13302"/>
                  <a:pt x="6732060" y="13401"/>
                  <a:pt x="6736450" y="13907"/>
                </a:cubicBezTo>
                <a:cubicBezTo>
                  <a:pt x="6754013" y="15930"/>
                  <a:pt x="6768557" y="20182"/>
                  <a:pt x="6780080" y="26663"/>
                </a:cubicBezTo>
                <a:cubicBezTo>
                  <a:pt x="6791604" y="33144"/>
                  <a:pt x="6797366" y="43389"/>
                  <a:pt x="6797366" y="57398"/>
                </a:cubicBezTo>
                <a:cubicBezTo>
                  <a:pt x="6797366" y="72948"/>
                  <a:pt x="6792416" y="80019"/>
                  <a:pt x="6782514" y="78612"/>
                </a:cubicBezTo>
                <a:cubicBezTo>
                  <a:pt x="6772613" y="77205"/>
                  <a:pt x="6760618" y="70863"/>
                  <a:pt x="6746526" y="59586"/>
                </a:cubicBezTo>
                <a:cubicBezTo>
                  <a:pt x="6734735" y="49109"/>
                  <a:pt x="6725717" y="38371"/>
                  <a:pt x="6719473" y="27371"/>
                </a:cubicBezTo>
                <a:cubicBezTo>
                  <a:pt x="6714789" y="19122"/>
                  <a:pt x="6716802" y="14534"/>
                  <a:pt x="6725510" y="13610"/>
                </a:cubicBezTo>
                <a:close/>
                <a:moveTo>
                  <a:pt x="4835258" y="8360"/>
                </a:moveTo>
                <a:cubicBezTo>
                  <a:pt x="4837907" y="8430"/>
                  <a:pt x="4841297" y="9056"/>
                  <a:pt x="4845428" y="10240"/>
                </a:cubicBezTo>
                <a:cubicBezTo>
                  <a:pt x="4861954" y="14975"/>
                  <a:pt x="4875373" y="20557"/>
                  <a:pt x="4885684" y="26986"/>
                </a:cubicBezTo>
                <a:cubicBezTo>
                  <a:pt x="4897906" y="35100"/>
                  <a:pt x="4901743" y="44077"/>
                  <a:pt x="4897192" y="53916"/>
                </a:cubicBezTo>
                <a:cubicBezTo>
                  <a:pt x="4892643" y="63755"/>
                  <a:pt x="4890049" y="85786"/>
                  <a:pt x="4889413" y="120008"/>
                </a:cubicBezTo>
                <a:cubicBezTo>
                  <a:pt x="4888776" y="154230"/>
                  <a:pt x="4889099" y="189053"/>
                  <a:pt x="4890383" y="224476"/>
                </a:cubicBezTo>
                <a:lnTo>
                  <a:pt x="4892561" y="270913"/>
                </a:lnTo>
                <a:lnTo>
                  <a:pt x="4854590" y="270913"/>
                </a:lnTo>
                <a:lnTo>
                  <a:pt x="4854487" y="237048"/>
                </a:lnTo>
                <a:cubicBezTo>
                  <a:pt x="4853840" y="148607"/>
                  <a:pt x="4851637" y="94059"/>
                  <a:pt x="4847878" y="73405"/>
                </a:cubicBezTo>
                <a:cubicBezTo>
                  <a:pt x="4844119" y="52750"/>
                  <a:pt x="4838640" y="35876"/>
                  <a:pt x="4831439" y="22780"/>
                </a:cubicBezTo>
                <a:cubicBezTo>
                  <a:pt x="4826040" y="12959"/>
                  <a:pt x="4827313" y="8152"/>
                  <a:pt x="4835258" y="8360"/>
                </a:cubicBezTo>
                <a:close/>
                <a:moveTo>
                  <a:pt x="2653293" y="6209"/>
                </a:moveTo>
                <a:cubicBezTo>
                  <a:pt x="2655665" y="5872"/>
                  <a:pt x="2658808" y="6204"/>
                  <a:pt x="2662724" y="7205"/>
                </a:cubicBezTo>
                <a:cubicBezTo>
                  <a:pt x="2678387" y="11211"/>
                  <a:pt x="2693249" y="16572"/>
                  <a:pt x="2707309" y="23289"/>
                </a:cubicBezTo>
                <a:cubicBezTo>
                  <a:pt x="2721370" y="30006"/>
                  <a:pt x="2724847" y="38053"/>
                  <a:pt x="2717739" y="47430"/>
                </a:cubicBezTo>
                <a:cubicBezTo>
                  <a:pt x="2710631" y="56807"/>
                  <a:pt x="2707663" y="84584"/>
                  <a:pt x="2708834" y="130761"/>
                </a:cubicBezTo>
                <a:cubicBezTo>
                  <a:pt x="2745891" y="126941"/>
                  <a:pt x="2773719" y="123084"/>
                  <a:pt x="2792320" y="119191"/>
                </a:cubicBezTo>
                <a:cubicBezTo>
                  <a:pt x="2810920" y="115299"/>
                  <a:pt x="2825217" y="121446"/>
                  <a:pt x="2835210" y="137632"/>
                </a:cubicBezTo>
                <a:cubicBezTo>
                  <a:pt x="2845204" y="153819"/>
                  <a:pt x="2838887" y="160623"/>
                  <a:pt x="2816261" y="158045"/>
                </a:cubicBezTo>
                <a:cubicBezTo>
                  <a:pt x="2793634" y="155468"/>
                  <a:pt x="2757898" y="157188"/>
                  <a:pt x="2709050" y="163207"/>
                </a:cubicBezTo>
                <a:lnTo>
                  <a:pt x="2709793" y="270913"/>
                </a:lnTo>
                <a:lnTo>
                  <a:pt x="2669599" y="270913"/>
                </a:lnTo>
                <a:lnTo>
                  <a:pt x="2669923" y="249469"/>
                </a:lnTo>
                <a:cubicBezTo>
                  <a:pt x="2670085" y="231657"/>
                  <a:pt x="2670165" y="212136"/>
                  <a:pt x="2670165" y="190907"/>
                </a:cubicBezTo>
                <a:cubicBezTo>
                  <a:pt x="2661425" y="211458"/>
                  <a:pt x="2652098" y="230051"/>
                  <a:pt x="2642184" y="246684"/>
                </a:cubicBezTo>
                <a:lnTo>
                  <a:pt x="2624847" y="270913"/>
                </a:lnTo>
                <a:lnTo>
                  <a:pt x="2583651" y="270913"/>
                </a:lnTo>
                <a:lnTo>
                  <a:pt x="2587697" y="266458"/>
                </a:lnTo>
                <a:cubicBezTo>
                  <a:pt x="2608125" y="239651"/>
                  <a:pt x="2629164" y="207381"/>
                  <a:pt x="2650815" y="169646"/>
                </a:cubicBezTo>
                <a:cubicBezTo>
                  <a:pt x="2586377" y="178664"/>
                  <a:pt x="2548899" y="184143"/>
                  <a:pt x="2538382" y="186084"/>
                </a:cubicBezTo>
                <a:cubicBezTo>
                  <a:pt x="2527865" y="188026"/>
                  <a:pt x="2518986" y="187584"/>
                  <a:pt x="2511745" y="184760"/>
                </a:cubicBezTo>
                <a:cubicBezTo>
                  <a:pt x="2504504" y="181935"/>
                  <a:pt x="2496226" y="175126"/>
                  <a:pt x="2486911" y="164331"/>
                </a:cubicBezTo>
                <a:cubicBezTo>
                  <a:pt x="2477595" y="153537"/>
                  <a:pt x="2482232" y="148797"/>
                  <a:pt x="2500822" y="150111"/>
                </a:cubicBezTo>
                <a:cubicBezTo>
                  <a:pt x="2519412" y="151426"/>
                  <a:pt x="2542188" y="150800"/>
                  <a:pt x="2569148" y="148232"/>
                </a:cubicBezTo>
                <a:cubicBezTo>
                  <a:pt x="2596109" y="145664"/>
                  <a:pt x="2629134" y="142008"/>
                  <a:pt x="2668224" y="137263"/>
                </a:cubicBezTo>
                <a:cubicBezTo>
                  <a:pt x="2668224" y="122802"/>
                  <a:pt x="2667911" y="105218"/>
                  <a:pt x="2667284" y="84512"/>
                </a:cubicBezTo>
                <a:cubicBezTo>
                  <a:pt x="2666658" y="63807"/>
                  <a:pt x="2661825" y="44744"/>
                  <a:pt x="2652787" y="27325"/>
                </a:cubicBezTo>
                <a:cubicBezTo>
                  <a:pt x="2646009" y="14261"/>
                  <a:pt x="2646177" y="7222"/>
                  <a:pt x="2653293" y="6209"/>
                </a:cubicBezTo>
                <a:close/>
                <a:moveTo>
                  <a:pt x="4272954" y="5800"/>
                </a:moveTo>
                <a:cubicBezTo>
                  <a:pt x="4279767" y="4408"/>
                  <a:pt x="4290653" y="10078"/>
                  <a:pt x="4305613" y="22811"/>
                </a:cubicBezTo>
                <a:cubicBezTo>
                  <a:pt x="4325558" y="39789"/>
                  <a:pt x="4326637" y="49489"/>
                  <a:pt x="4308848" y="51913"/>
                </a:cubicBezTo>
                <a:cubicBezTo>
                  <a:pt x="4291060" y="54337"/>
                  <a:pt x="4254834" y="60941"/>
                  <a:pt x="4200174" y="71725"/>
                </a:cubicBezTo>
                <a:cubicBezTo>
                  <a:pt x="4209500" y="73328"/>
                  <a:pt x="4216668" y="77472"/>
                  <a:pt x="4221680" y="84158"/>
                </a:cubicBezTo>
                <a:cubicBezTo>
                  <a:pt x="4226693" y="90844"/>
                  <a:pt x="4223570" y="97597"/>
                  <a:pt x="4212314" y="104417"/>
                </a:cubicBezTo>
                <a:cubicBezTo>
                  <a:pt x="4201058" y="111237"/>
                  <a:pt x="4189461" y="119043"/>
                  <a:pt x="4177527" y="127834"/>
                </a:cubicBezTo>
                <a:cubicBezTo>
                  <a:pt x="4165593" y="136626"/>
                  <a:pt x="4154464" y="143821"/>
                  <a:pt x="4144142" y="149418"/>
                </a:cubicBezTo>
                <a:cubicBezTo>
                  <a:pt x="4133820" y="155016"/>
                  <a:pt x="4134544" y="157820"/>
                  <a:pt x="4146314" y="157830"/>
                </a:cubicBezTo>
                <a:cubicBezTo>
                  <a:pt x="4158085" y="157840"/>
                  <a:pt x="4181471" y="157845"/>
                  <a:pt x="4216473" y="157845"/>
                </a:cubicBezTo>
                <a:cubicBezTo>
                  <a:pt x="4242910" y="133832"/>
                  <a:pt x="4256555" y="117836"/>
                  <a:pt x="4257407" y="109855"/>
                </a:cubicBezTo>
                <a:cubicBezTo>
                  <a:pt x="4258260" y="101875"/>
                  <a:pt x="4263857" y="100386"/>
                  <a:pt x="4274200" y="105388"/>
                </a:cubicBezTo>
                <a:cubicBezTo>
                  <a:pt x="4284543" y="110389"/>
                  <a:pt x="4292517" y="117230"/>
                  <a:pt x="4298125" y="125908"/>
                </a:cubicBezTo>
                <a:cubicBezTo>
                  <a:pt x="4303733" y="134587"/>
                  <a:pt x="4299337" y="143235"/>
                  <a:pt x="4284938" y="151852"/>
                </a:cubicBezTo>
                <a:cubicBezTo>
                  <a:pt x="4270539" y="160469"/>
                  <a:pt x="4246869" y="176081"/>
                  <a:pt x="4213931" y="198687"/>
                </a:cubicBezTo>
                <a:cubicBezTo>
                  <a:pt x="4180993" y="221292"/>
                  <a:pt x="4159188" y="233987"/>
                  <a:pt x="4148517" y="236770"/>
                </a:cubicBezTo>
                <a:cubicBezTo>
                  <a:pt x="4137846" y="239554"/>
                  <a:pt x="4139474" y="240642"/>
                  <a:pt x="4153401" y="240036"/>
                </a:cubicBezTo>
                <a:cubicBezTo>
                  <a:pt x="4167328" y="239430"/>
                  <a:pt x="4204117" y="236211"/>
                  <a:pt x="4263770" y="230377"/>
                </a:cubicBezTo>
                <a:cubicBezTo>
                  <a:pt x="4252164" y="218299"/>
                  <a:pt x="4246361" y="209620"/>
                  <a:pt x="4246361" y="204341"/>
                </a:cubicBezTo>
                <a:cubicBezTo>
                  <a:pt x="4246361" y="195241"/>
                  <a:pt x="4257191" y="195467"/>
                  <a:pt x="4278852" y="205018"/>
                </a:cubicBezTo>
                <a:cubicBezTo>
                  <a:pt x="4300513" y="214570"/>
                  <a:pt x="4314086" y="225349"/>
                  <a:pt x="4319571" y="237356"/>
                </a:cubicBezTo>
                <a:cubicBezTo>
                  <a:pt x="4325055" y="249362"/>
                  <a:pt x="4324726" y="260090"/>
                  <a:pt x="4318584" y="269539"/>
                </a:cubicBezTo>
                <a:lnTo>
                  <a:pt x="4316788" y="270913"/>
                </a:lnTo>
                <a:lnTo>
                  <a:pt x="4295885" y="270913"/>
                </a:lnTo>
                <a:lnTo>
                  <a:pt x="4276618" y="248926"/>
                </a:lnTo>
                <a:cubicBezTo>
                  <a:pt x="4254927" y="252787"/>
                  <a:pt x="4226867" y="257440"/>
                  <a:pt x="4192440" y="262884"/>
                </a:cubicBezTo>
                <a:lnTo>
                  <a:pt x="4203178" y="270913"/>
                </a:lnTo>
                <a:lnTo>
                  <a:pt x="4174573" y="270913"/>
                </a:lnTo>
                <a:lnTo>
                  <a:pt x="4173460" y="268245"/>
                </a:lnTo>
                <a:lnTo>
                  <a:pt x="4161174" y="270913"/>
                </a:lnTo>
                <a:lnTo>
                  <a:pt x="4059722" y="270913"/>
                </a:lnTo>
                <a:lnTo>
                  <a:pt x="4062521" y="252519"/>
                </a:lnTo>
                <a:cubicBezTo>
                  <a:pt x="4066018" y="247551"/>
                  <a:pt x="4072037" y="244027"/>
                  <a:pt x="4080577" y="241947"/>
                </a:cubicBezTo>
                <a:cubicBezTo>
                  <a:pt x="4097657" y="237787"/>
                  <a:pt x="4118234" y="228431"/>
                  <a:pt x="4142308" y="213877"/>
                </a:cubicBezTo>
                <a:cubicBezTo>
                  <a:pt x="4166383" y="199323"/>
                  <a:pt x="4186247" y="187805"/>
                  <a:pt x="4201899" y="179321"/>
                </a:cubicBezTo>
                <a:cubicBezTo>
                  <a:pt x="4150197" y="185689"/>
                  <a:pt x="4116000" y="191790"/>
                  <a:pt x="4099310" y="197624"/>
                </a:cubicBezTo>
                <a:cubicBezTo>
                  <a:pt x="4082620" y="203457"/>
                  <a:pt x="4074275" y="198610"/>
                  <a:pt x="4074275" y="183080"/>
                </a:cubicBezTo>
                <a:cubicBezTo>
                  <a:pt x="4074275" y="168496"/>
                  <a:pt x="4077994" y="160094"/>
                  <a:pt x="4085430" y="157876"/>
                </a:cubicBezTo>
                <a:cubicBezTo>
                  <a:pt x="4092865" y="155658"/>
                  <a:pt x="4101133" y="151816"/>
                  <a:pt x="4110233" y="146352"/>
                </a:cubicBezTo>
                <a:cubicBezTo>
                  <a:pt x="4119333" y="140888"/>
                  <a:pt x="4132387" y="129652"/>
                  <a:pt x="4149396" y="112644"/>
                </a:cubicBezTo>
                <a:cubicBezTo>
                  <a:pt x="4166404" y="95636"/>
                  <a:pt x="4175524" y="84995"/>
                  <a:pt x="4176756" y="80723"/>
                </a:cubicBezTo>
                <a:cubicBezTo>
                  <a:pt x="4129224" y="92308"/>
                  <a:pt x="4096070" y="95692"/>
                  <a:pt x="4077295" y="90875"/>
                </a:cubicBezTo>
                <a:cubicBezTo>
                  <a:pt x="4058521" y="86058"/>
                  <a:pt x="4059414" y="80928"/>
                  <a:pt x="4079976" y="75485"/>
                </a:cubicBezTo>
                <a:cubicBezTo>
                  <a:pt x="4100537" y="70041"/>
                  <a:pt x="4121767" y="64741"/>
                  <a:pt x="4143664" y="59586"/>
                </a:cubicBezTo>
                <a:cubicBezTo>
                  <a:pt x="4165562" y="54430"/>
                  <a:pt x="4190308" y="46834"/>
                  <a:pt x="4217906" y="36800"/>
                </a:cubicBezTo>
                <a:cubicBezTo>
                  <a:pt x="4245504" y="26765"/>
                  <a:pt x="4262034" y="17681"/>
                  <a:pt x="4267498" y="9547"/>
                </a:cubicBezTo>
                <a:cubicBezTo>
                  <a:pt x="4268864" y="7513"/>
                  <a:pt x="4270683" y="6264"/>
                  <a:pt x="4272954" y="5800"/>
                </a:cubicBezTo>
                <a:close/>
                <a:moveTo>
                  <a:pt x="6306449" y="5591"/>
                </a:moveTo>
                <a:cubicBezTo>
                  <a:pt x="6312549" y="4921"/>
                  <a:pt x="6323965" y="7647"/>
                  <a:pt x="6340696" y="13768"/>
                </a:cubicBezTo>
                <a:cubicBezTo>
                  <a:pt x="6361525" y="22436"/>
                  <a:pt x="6370296" y="31182"/>
                  <a:pt x="6367010" y="40004"/>
                </a:cubicBezTo>
                <a:cubicBezTo>
                  <a:pt x="6363723" y="48827"/>
                  <a:pt x="6361469" y="61208"/>
                  <a:pt x="6360247" y="77148"/>
                </a:cubicBezTo>
                <a:cubicBezTo>
                  <a:pt x="6359024" y="93088"/>
                  <a:pt x="6358413" y="114174"/>
                  <a:pt x="6358413" y="140406"/>
                </a:cubicBezTo>
                <a:cubicBezTo>
                  <a:pt x="6380659" y="137941"/>
                  <a:pt x="6398458" y="134746"/>
                  <a:pt x="6411810" y="130823"/>
                </a:cubicBezTo>
                <a:cubicBezTo>
                  <a:pt x="6425162" y="126900"/>
                  <a:pt x="6437647" y="131609"/>
                  <a:pt x="6449263" y="144950"/>
                </a:cubicBezTo>
                <a:cubicBezTo>
                  <a:pt x="6460879" y="158292"/>
                  <a:pt x="6456586" y="165728"/>
                  <a:pt x="6436383" y="167258"/>
                </a:cubicBezTo>
                <a:cubicBezTo>
                  <a:pt x="6416180" y="168789"/>
                  <a:pt x="6390191" y="171320"/>
                  <a:pt x="6358413" y="174853"/>
                </a:cubicBezTo>
                <a:cubicBezTo>
                  <a:pt x="6358721" y="194871"/>
                  <a:pt x="6359052" y="213245"/>
                  <a:pt x="6359406" y="229976"/>
                </a:cubicBezTo>
                <a:lnTo>
                  <a:pt x="6360428" y="270913"/>
                </a:lnTo>
                <a:lnTo>
                  <a:pt x="6321439" y="270913"/>
                </a:lnTo>
                <a:lnTo>
                  <a:pt x="6321439" y="179321"/>
                </a:lnTo>
                <a:cubicBezTo>
                  <a:pt x="6309504" y="180574"/>
                  <a:pt x="6296070" y="182171"/>
                  <a:pt x="6281136" y="184113"/>
                </a:cubicBezTo>
                <a:cubicBezTo>
                  <a:pt x="6266203" y="186054"/>
                  <a:pt x="6252892" y="188318"/>
                  <a:pt x="6241204" y="190907"/>
                </a:cubicBezTo>
                <a:cubicBezTo>
                  <a:pt x="6229516" y="193495"/>
                  <a:pt x="6216765" y="189078"/>
                  <a:pt x="6202951" y="177657"/>
                </a:cubicBezTo>
                <a:cubicBezTo>
                  <a:pt x="6189137" y="166236"/>
                  <a:pt x="6190117" y="160100"/>
                  <a:pt x="6205893" y="159247"/>
                </a:cubicBezTo>
                <a:cubicBezTo>
                  <a:pt x="6221669" y="158395"/>
                  <a:pt x="6238451" y="157018"/>
                  <a:pt x="6256240" y="155118"/>
                </a:cubicBezTo>
                <a:cubicBezTo>
                  <a:pt x="6274029" y="153218"/>
                  <a:pt x="6295762" y="150512"/>
                  <a:pt x="6321439" y="146999"/>
                </a:cubicBezTo>
                <a:cubicBezTo>
                  <a:pt x="6321439" y="128759"/>
                  <a:pt x="6320812" y="106394"/>
                  <a:pt x="6319559" y="79906"/>
                </a:cubicBezTo>
                <a:cubicBezTo>
                  <a:pt x="6318306" y="53418"/>
                  <a:pt x="6313150" y="32712"/>
                  <a:pt x="6304091" y="17789"/>
                </a:cubicBezTo>
                <a:cubicBezTo>
                  <a:pt x="6299562" y="10327"/>
                  <a:pt x="6300348" y="6261"/>
                  <a:pt x="6306449" y="5591"/>
                </a:cubicBezTo>
                <a:close/>
                <a:moveTo>
                  <a:pt x="2107217" y="4078"/>
                </a:moveTo>
                <a:cubicBezTo>
                  <a:pt x="2109453" y="3667"/>
                  <a:pt x="2112419" y="3713"/>
                  <a:pt x="2116114" y="4216"/>
                </a:cubicBezTo>
                <a:cubicBezTo>
                  <a:pt x="2130893" y="6229"/>
                  <a:pt x="2144143" y="9521"/>
                  <a:pt x="2155861" y="14091"/>
                </a:cubicBezTo>
                <a:cubicBezTo>
                  <a:pt x="2167581" y="18662"/>
                  <a:pt x="2171185" y="25887"/>
                  <a:pt x="2166677" y="35768"/>
                </a:cubicBezTo>
                <a:cubicBezTo>
                  <a:pt x="2162168" y="45648"/>
                  <a:pt x="2166507" y="75372"/>
                  <a:pt x="2179695" y="124938"/>
                </a:cubicBezTo>
                <a:cubicBezTo>
                  <a:pt x="2197031" y="120070"/>
                  <a:pt x="2211991" y="115956"/>
                  <a:pt x="2224572" y="112598"/>
                </a:cubicBezTo>
                <a:cubicBezTo>
                  <a:pt x="2237154" y="109239"/>
                  <a:pt x="2247245" y="112706"/>
                  <a:pt x="2254845" y="122997"/>
                </a:cubicBezTo>
                <a:cubicBezTo>
                  <a:pt x="2262445" y="133288"/>
                  <a:pt x="2257357" y="140734"/>
                  <a:pt x="2239578" y="145336"/>
                </a:cubicBezTo>
                <a:cubicBezTo>
                  <a:pt x="2221799" y="149937"/>
                  <a:pt x="2205556" y="154220"/>
                  <a:pt x="2190849" y="158184"/>
                </a:cubicBezTo>
                <a:cubicBezTo>
                  <a:pt x="2198572" y="181396"/>
                  <a:pt x="2206234" y="203062"/>
                  <a:pt x="2213834" y="223182"/>
                </a:cubicBezTo>
                <a:lnTo>
                  <a:pt x="2232921" y="270913"/>
                </a:lnTo>
                <a:lnTo>
                  <a:pt x="2196861" y="270913"/>
                </a:lnTo>
                <a:lnTo>
                  <a:pt x="2181405" y="237726"/>
                </a:lnTo>
                <a:cubicBezTo>
                  <a:pt x="2172377" y="214545"/>
                  <a:pt x="2163857" y="190568"/>
                  <a:pt x="2155846" y="165795"/>
                </a:cubicBezTo>
                <a:cubicBezTo>
                  <a:pt x="2132696" y="172060"/>
                  <a:pt x="2111240" y="177170"/>
                  <a:pt x="2091480" y="181124"/>
                </a:cubicBezTo>
                <a:cubicBezTo>
                  <a:pt x="2071719" y="185078"/>
                  <a:pt x="2057792" y="187507"/>
                  <a:pt x="2049698" y="188411"/>
                </a:cubicBezTo>
                <a:lnTo>
                  <a:pt x="2049698" y="260295"/>
                </a:lnTo>
                <a:cubicBezTo>
                  <a:pt x="2071411" y="254441"/>
                  <a:pt x="2086452" y="246533"/>
                  <a:pt x="2094823" y="236570"/>
                </a:cubicBezTo>
                <a:cubicBezTo>
                  <a:pt x="2103194" y="226607"/>
                  <a:pt x="2111492" y="223367"/>
                  <a:pt x="2119719" y="226849"/>
                </a:cubicBezTo>
                <a:cubicBezTo>
                  <a:pt x="2127946" y="230331"/>
                  <a:pt x="2137020" y="234706"/>
                  <a:pt x="2146942" y="239975"/>
                </a:cubicBezTo>
                <a:cubicBezTo>
                  <a:pt x="2156863" y="245244"/>
                  <a:pt x="2159847" y="251303"/>
                  <a:pt x="2155892" y="258154"/>
                </a:cubicBezTo>
                <a:lnTo>
                  <a:pt x="2151955" y="270913"/>
                </a:lnTo>
                <a:lnTo>
                  <a:pt x="2105938" y="270913"/>
                </a:lnTo>
                <a:lnTo>
                  <a:pt x="2100677" y="268045"/>
                </a:lnTo>
                <a:lnTo>
                  <a:pt x="2093462" y="270913"/>
                </a:lnTo>
                <a:lnTo>
                  <a:pt x="2009850" y="270913"/>
                </a:lnTo>
                <a:lnTo>
                  <a:pt x="2009905" y="215294"/>
                </a:lnTo>
                <a:cubicBezTo>
                  <a:pt x="2008025" y="199139"/>
                  <a:pt x="2004158" y="185848"/>
                  <a:pt x="1998304" y="175423"/>
                </a:cubicBezTo>
                <a:cubicBezTo>
                  <a:pt x="1992450" y="164999"/>
                  <a:pt x="1994720" y="159786"/>
                  <a:pt x="2005114" y="159786"/>
                </a:cubicBezTo>
                <a:cubicBezTo>
                  <a:pt x="2013248" y="159786"/>
                  <a:pt x="2021696" y="160423"/>
                  <a:pt x="2030457" y="161697"/>
                </a:cubicBezTo>
                <a:cubicBezTo>
                  <a:pt x="2039217" y="162970"/>
                  <a:pt x="2053925" y="161399"/>
                  <a:pt x="2074579" y="156982"/>
                </a:cubicBezTo>
                <a:cubicBezTo>
                  <a:pt x="2095234" y="152566"/>
                  <a:pt x="2119087" y="145746"/>
                  <a:pt x="2146140" y="136523"/>
                </a:cubicBezTo>
                <a:cubicBezTo>
                  <a:pt x="2128454" y="71530"/>
                  <a:pt x="2115333" y="32728"/>
                  <a:pt x="2106778" y="20115"/>
                </a:cubicBezTo>
                <a:cubicBezTo>
                  <a:pt x="2100361" y="10656"/>
                  <a:pt x="2100508" y="5310"/>
                  <a:pt x="2107217" y="4078"/>
                </a:cubicBezTo>
                <a:close/>
                <a:moveTo>
                  <a:pt x="8311136" y="1686"/>
                </a:moveTo>
                <a:cubicBezTo>
                  <a:pt x="8315116" y="1026"/>
                  <a:pt x="8321571" y="3107"/>
                  <a:pt x="8330502" y="7929"/>
                </a:cubicBezTo>
                <a:cubicBezTo>
                  <a:pt x="8348362" y="17573"/>
                  <a:pt x="8358391" y="25410"/>
                  <a:pt x="8360589" y="31439"/>
                </a:cubicBezTo>
                <a:cubicBezTo>
                  <a:pt x="8362788" y="37468"/>
                  <a:pt x="8361709" y="42064"/>
                  <a:pt x="8357354" y="45227"/>
                </a:cubicBezTo>
                <a:cubicBezTo>
                  <a:pt x="8352999" y="48390"/>
                  <a:pt x="8345682" y="59935"/>
                  <a:pt x="8335401" y="79860"/>
                </a:cubicBezTo>
                <a:cubicBezTo>
                  <a:pt x="8325120" y="99785"/>
                  <a:pt x="8313344" y="119772"/>
                  <a:pt x="8300075" y="139820"/>
                </a:cubicBezTo>
                <a:cubicBezTo>
                  <a:pt x="8303710" y="138937"/>
                  <a:pt x="8316390" y="136010"/>
                  <a:pt x="8338112" y="131039"/>
                </a:cubicBezTo>
                <a:cubicBezTo>
                  <a:pt x="8359835" y="126068"/>
                  <a:pt x="8381751" y="119623"/>
                  <a:pt x="8403865" y="111704"/>
                </a:cubicBezTo>
                <a:cubicBezTo>
                  <a:pt x="8425978" y="103785"/>
                  <a:pt x="8444824" y="102455"/>
                  <a:pt x="8460405" y="107714"/>
                </a:cubicBezTo>
                <a:cubicBezTo>
                  <a:pt x="8475986" y="112973"/>
                  <a:pt x="8481424" y="119356"/>
                  <a:pt x="8476720" y="126864"/>
                </a:cubicBezTo>
                <a:cubicBezTo>
                  <a:pt x="8472017" y="134372"/>
                  <a:pt x="8452209" y="142080"/>
                  <a:pt x="8417299" y="149988"/>
                </a:cubicBezTo>
                <a:cubicBezTo>
                  <a:pt x="8382389" y="157897"/>
                  <a:pt x="8354920" y="162611"/>
                  <a:pt x="8334892" y="164131"/>
                </a:cubicBezTo>
                <a:cubicBezTo>
                  <a:pt x="8351654" y="170827"/>
                  <a:pt x="8359038" y="177822"/>
                  <a:pt x="8357046" y="185114"/>
                </a:cubicBezTo>
                <a:cubicBezTo>
                  <a:pt x="8355054" y="192406"/>
                  <a:pt x="8353472" y="203283"/>
                  <a:pt x="8352301" y="217744"/>
                </a:cubicBezTo>
                <a:cubicBezTo>
                  <a:pt x="8367461" y="215423"/>
                  <a:pt x="8382944" y="211623"/>
                  <a:pt x="8398750" y="206343"/>
                </a:cubicBezTo>
                <a:cubicBezTo>
                  <a:pt x="8414557" y="201064"/>
                  <a:pt x="8429454" y="203118"/>
                  <a:pt x="8443443" y="212506"/>
                </a:cubicBezTo>
                <a:cubicBezTo>
                  <a:pt x="8457432" y="221893"/>
                  <a:pt x="8450000" y="229987"/>
                  <a:pt x="8421151" y="236786"/>
                </a:cubicBezTo>
                <a:cubicBezTo>
                  <a:pt x="8392300" y="243585"/>
                  <a:pt x="8369350" y="246337"/>
                  <a:pt x="8352301" y="245043"/>
                </a:cubicBezTo>
                <a:lnTo>
                  <a:pt x="8352301" y="270913"/>
                </a:lnTo>
                <a:lnTo>
                  <a:pt x="8317810" y="270913"/>
                </a:lnTo>
                <a:lnTo>
                  <a:pt x="8318223" y="251421"/>
                </a:lnTo>
                <a:cubicBezTo>
                  <a:pt x="8318859" y="208059"/>
                  <a:pt x="8316703" y="180153"/>
                  <a:pt x="8311752" y="167705"/>
                </a:cubicBezTo>
                <a:cubicBezTo>
                  <a:pt x="8299756" y="170293"/>
                  <a:pt x="8291365" y="167715"/>
                  <a:pt x="8286579" y="159971"/>
                </a:cubicBezTo>
                <a:cubicBezTo>
                  <a:pt x="8258212" y="199000"/>
                  <a:pt x="8233998" y="223906"/>
                  <a:pt x="8213940" y="234691"/>
                </a:cubicBezTo>
                <a:cubicBezTo>
                  <a:pt x="8193881" y="245475"/>
                  <a:pt x="8191667" y="240606"/>
                  <a:pt x="8207299" y="220086"/>
                </a:cubicBezTo>
                <a:cubicBezTo>
                  <a:pt x="8222932" y="199565"/>
                  <a:pt x="8241326" y="170401"/>
                  <a:pt x="8262484" y="132595"/>
                </a:cubicBezTo>
                <a:cubicBezTo>
                  <a:pt x="8283641" y="94788"/>
                  <a:pt x="8296772" y="68290"/>
                  <a:pt x="8301877" y="53100"/>
                </a:cubicBezTo>
                <a:cubicBezTo>
                  <a:pt x="8306982" y="37909"/>
                  <a:pt x="8308564" y="24172"/>
                  <a:pt x="8306622" y="11888"/>
                </a:cubicBezTo>
                <a:cubicBezTo>
                  <a:pt x="8305652" y="5747"/>
                  <a:pt x="8307156" y="2346"/>
                  <a:pt x="8311136" y="1686"/>
                </a:cubicBezTo>
                <a:close/>
                <a:moveTo>
                  <a:pt x="5661424" y="380"/>
                </a:moveTo>
                <a:cubicBezTo>
                  <a:pt x="5663294" y="-126"/>
                  <a:pt x="5665771" y="-126"/>
                  <a:pt x="5668855" y="380"/>
                </a:cubicBezTo>
                <a:cubicBezTo>
                  <a:pt x="5681189" y="2403"/>
                  <a:pt x="5693791" y="6358"/>
                  <a:pt x="5706661" y="12243"/>
                </a:cubicBezTo>
                <a:cubicBezTo>
                  <a:pt x="5719530" y="18128"/>
                  <a:pt x="5724013" y="26072"/>
                  <a:pt x="5720110" y="36076"/>
                </a:cubicBezTo>
                <a:cubicBezTo>
                  <a:pt x="5716207" y="46080"/>
                  <a:pt x="5713650" y="71838"/>
                  <a:pt x="5712438" y="113353"/>
                </a:cubicBezTo>
                <a:cubicBezTo>
                  <a:pt x="5736163" y="109778"/>
                  <a:pt x="5752560" y="104694"/>
                  <a:pt x="5761630" y="98101"/>
                </a:cubicBezTo>
                <a:cubicBezTo>
                  <a:pt x="5770698" y="91507"/>
                  <a:pt x="5780527" y="90644"/>
                  <a:pt x="5791117" y="95512"/>
                </a:cubicBezTo>
                <a:cubicBezTo>
                  <a:pt x="5801706" y="100381"/>
                  <a:pt x="5811540" y="106605"/>
                  <a:pt x="5820619" y="114184"/>
                </a:cubicBezTo>
                <a:cubicBezTo>
                  <a:pt x="5829698" y="121764"/>
                  <a:pt x="5829960" y="129863"/>
                  <a:pt x="5821405" y="138480"/>
                </a:cubicBezTo>
                <a:cubicBezTo>
                  <a:pt x="5812849" y="147097"/>
                  <a:pt x="5804885" y="169657"/>
                  <a:pt x="5797510" y="206159"/>
                </a:cubicBezTo>
                <a:cubicBezTo>
                  <a:pt x="5821646" y="203796"/>
                  <a:pt x="5838038" y="200304"/>
                  <a:pt x="5846686" y="195682"/>
                </a:cubicBezTo>
                <a:cubicBezTo>
                  <a:pt x="5855334" y="191061"/>
                  <a:pt x="5866504" y="193212"/>
                  <a:pt x="5880195" y="202138"/>
                </a:cubicBezTo>
                <a:cubicBezTo>
                  <a:pt x="5893885" y="211063"/>
                  <a:pt x="5902862" y="218576"/>
                  <a:pt x="5907124" y="224677"/>
                </a:cubicBezTo>
                <a:cubicBezTo>
                  <a:pt x="5911386" y="230777"/>
                  <a:pt x="5910544" y="238347"/>
                  <a:pt x="5904598" y="247385"/>
                </a:cubicBezTo>
                <a:cubicBezTo>
                  <a:pt x="5901624" y="251904"/>
                  <a:pt x="5898420" y="259354"/>
                  <a:pt x="5894984" y="269735"/>
                </a:cubicBezTo>
                <a:lnTo>
                  <a:pt x="5894660" y="270913"/>
                </a:lnTo>
                <a:lnTo>
                  <a:pt x="5848935" y="270913"/>
                </a:lnTo>
                <a:lnTo>
                  <a:pt x="5849490" y="268430"/>
                </a:lnTo>
                <a:cubicBezTo>
                  <a:pt x="5853352" y="245793"/>
                  <a:pt x="5850117" y="233658"/>
                  <a:pt x="5839784" y="232025"/>
                </a:cubicBezTo>
                <a:cubicBezTo>
                  <a:pt x="5829452" y="230392"/>
                  <a:pt x="5787003" y="235132"/>
                  <a:pt x="5712438" y="246245"/>
                </a:cubicBezTo>
                <a:lnTo>
                  <a:pt x="5712438" y="270913"/>
                </a:lnTo>
                <a:lnTo>
                  <a:pt x="5671612" y="270913"/>
                </a:lnTo>
                <a:lnTo>
                  <a:pt x="5671612" y="252777"/>
                </a:lnTo>
                <a:lnTo>
                  <a:pt x="5581875" y="270913"/>
                </a:lnTo>
                <a:lnTo>
                  <a:pt x="5576342" y="270913"/>
                </a:lnTo>
                <a:lnTo>
                  <a:pt x="5561698" y="270155"/>
                </a:lnTo>
                <a:cubicBezTo>
                  <a:pt x="5555160" y="267885"/>
                  <a:pt x="5548435" y="263674"/>
                  <a:pt x="5541523" y="257522"/>
                </a:cubicBezTo>
                <a:cubicBezTo>
                  <a:pt x="5527699" y="245218"/>
                  <a:pt x="5527915" y="239066"/>
                  <a:pt x="5542170" y="239066"/>
                </a:cubicBezTo>
                <a:cubicBezTo>
                  <a:pt x="5552338" y="239066"/>
                  <a:pt x="5568058" y="237818"/>
                  <a:pt x="5589329" y="235322"/>
                </a:cubicBezTo>
                <a:cubicBezTo>
                  <a:pt x="5610599" y="232826"/>
                  <a:pt x="5638027" y="229175"/>
                  <a:pt x="5671612" y="224368"/>
                </a:cubicBezTo>
                <a:lnTo>
                  <a:pt x="5671612" y="148386"/>
                </a:lnTo>
                <a:cubicBezTo>
                  <a:pt x="5653166" y="152207"/>
                  <a:pt x="5639388" y="155416"/>
                  <a:pt x="5630278" y="158015"/>
                </a:cubicBezTo>
                <a:cubicBezTo>
                  <a:pt x="5621167" y="160613"/>
                  <a:pt x="5609665" y="156079"/>
                  <a:pt x="5595768" y="144411"/>
                </a:cubicBezTo>
                <a:cubicBezTo>
                  <a:pt x="5581872" y="132744"/>
                  <a:pt x="5583993" y="126910"/>
                  <a:pt x="5602131" y="126910"/>
                </a:cubicBezTo>
                <a:cubicBezTo>
                  <a:pt x="5615976" y="126910"/>
                  <a:pt x="5639136" y="124589"/>
                  <a:pt x="5671612" y="119946"/>
                </a:cubicBezTo>
                <a:cubicBezTo>
                  <a:pt x="5671612" y="66539"/>
                  <a:pt x="5668069" y="32753"/>
                  <a:pt x="5660982" y="18590"/>
                </a:cubicBezTo>
                <a:cubicBezTo>
                  <a:pt x="5655666" y="7968"/>
                  <a:pt x="5655814" y="1898"/>
                  <a:pt x="5661424" y="380"/>
                </a:cubicBezTo>
                <a:close/>
              </a:path>
            </a:pathLst>
          </a:custGeom>
          <a:solidFill>
            <a:srgbClr val="0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1" fontAlgn="auto" hangingPunct="1">
              <a:spcBef>
                <a:spcPts val="0"/>
              </a:spcBef>
              <a:spcAft>
                <a:spcPts val="0"/>
              </a:spcAft>
            </a:pPr>
            <a:endParaRPr lang="zh-CN" altLang="en-US" sz="8000" b="1" dirty="0">
              <a:solidFill>
                <a:prstClr val="black"/>
              </a:solidFill>
              <a:ea typeface="楷体" panose="02010609060101010101" pitchFamily="49" charset="-122"/>
              <a:cs typeface="Arial" panose="020B0604020202020204" pitchFamily="34" charset="0"/>
            </a:endParaRPr>
          </a:p>
        </p:txBody>
      </p:sp>
      <p:sp>
        <p:nvSpPr>
          <p:cNvPr id="8" name="文本框 7">
            <a:extLst>
              <a:ext uri="{FF2B5EF4-FFF2-40B4-BE49-F238E27FC236}">
                <a16:creationId xmlns:a16="http://schemas.microsoft.com/office/drawing/2014/main" id="{B1146286-1D3F-65C1-D943-70B8BF28ECC4}"/>
              </a:ext>
            </a:extLst>
          </p:cNvPr>
          <p:cNvSpPr txBox="1"/>
          <p:nvPr/>
        </p:nvSpPr>
        <p:spPr>
          <a:xfrm>
            <a:off x="1529586" y="3233019"/>
            <a:ext cx="9296382" cy="189527"/>
          </a:xfrm>
          <a:custGeom>
            <a:avLst/>
            <a:gdLst/>
            <a:ahLst/>
            <a:cxnLst/>
            <a:rect l="l" t="t" r="r" b="b"/>
            <a:pathLst>
              <a:path w="9296382" h="189527">
                <a:moveTo>
                  <a:pt x="5410106" y="84988"/>
                </a:moveTo>
                <a:cubicBezTo>
                  <a:pt x="5429090" y="84164"/>
                  <a:pt x="5443446" y="87257"/>
                  <a:pt x="5453175" y="94267"/>
                </a:cubicBezTo>
                <a:cubicBezTo>
                  <a:pt x="5466147" y="103613"/>
                  <a:pt x="5471709" y="111388"/>
                  <a:pt x="5469860" y="117591"/>
                </a:cubicBezTo>
                <a:cubicBezTo>
                  <a:pt x="5468012" y="123795"/>
                  <a:pt x="5455368" y="126897"/>
                  <a:pt x="5431931" y="126897"/>
                </a:cubicBezTo>
                <a:lnTo>
                  <a:pt x="5362326" y="126897"/>
                </a:lnTo>
                <a:cubicBezTo>
                  <a:pt x="5336732" y="126897"/>
                  <a:pt x="5307640" y="127852"/>
                  <a:pt x="5275051" y="129762"/>
                </a:cubicBezTo>
                <a:cubicBezTo>
                  <a:pt x="5242463" y="131673"/>
                  <a:pt x="5213879" y="134569"/>
                  <a:pt x="5189301" y="138451"/>
                </a:cubicBezTo>
                <a:cubicBezTo>
                  <a:pt x="5164723" y="142334"/>
                  <a:pt x="5146246" y="145245"/>
                  <a:pt x="5133870" y="147186"/>
                </a:cubicBezTo>
                <a:cubicBezTo>
                  <a:pt x="5121494" y="149128"/>
                  <a:pt x="5107746" y="144737"/>
                  <a:pt x="5092628" y="134014"/>
                </a:cubicBezTo>
                <a:cubicBezTo>
                  <a:pt x="5077715" y="116226"/>
                  <a:pt x="5079590" y="107983"/>
                  <a:pt x="5098251" y="109288"/>
                </a:cubicBezTo>
                <a:cubicBezTo>
                  <a:pt x="5116913" y="110592"/>
                  <a:pt x="5140037" y="110284"/>
                  <a:pt x="5167625" y="108363"/>
                </a:cubicBezTo>
                <a:cubicBezTo>
                  <a:pt x="5195212" y="106443"/>
                  <a:pt x="5231745" y="103567"/>
                  <a:pt x="5277223" y="99736"/>
                </a:cubicBezTo>
                <a:cubicBezTo>
                  <a:pt x="5322702" y="95905"/>
                  <a:pt x="5360154" y="91699"/>
                  <a:pt x="5389579" y="87118"/>
                </a:cubicBezTo>
                <a:cubicBezTo>
                  <a:pt x="5396936" y="85973"/>
                  <a:pt x="5403778" y="85263"/>
                  <a:pt x="5410106" y="84988"/>
                </a:cubicBezTo>
                <a:close/>
                <a:moveTo>
                  <a:pt x="9231041" y="52301"/>
                </a:moveTo>
                <a:cubicBezTo>
                  <a:pt x="9226211" y="52573"/>
                  <a:pt x="9221514" y="54406"/>
                  <a:pt x="9216948" y="57801"/>
                </a:cubicBezTo>
                <a:cubicBezTo>
                  <a:pt x="9207817" y="64590"/>
                  <a:pt x="9203252" y="73638"/>
                  <a:pt x="9203252" y="84946"/>
                </a:cubicBezTo>
                <a:cubicBezTo>
                  <a:pt x="9203252" y="96254"/>
                  <a:pt x="9208336" y="104743"/>
                  <a:pt x="9218504" y="110412"/>
                </a:cubicBezTo>
                <a:cubicBezTo>
                  <a:pt x="9228672" y="116082"/>
                  <a:pt x="9238624" y="115794"/>
                  <a:pt x="9248361" y="109550"/>
                </a:cubicBezTo>
                <a:cubicBezTo>
                  <a:pt x="9258097" y="103284"/>
                  <a:pt x="9262673" y="94246"/>
                  <a:pt x="9262087" y="82435"/>
                </a:cubicBezTo>
                <a:cubicBezTo>
                  <a:pt x="9261502" y="70624"/>
                  <a:pt x="9256115" y="61868"/>
                  <a:pt x="9245927" y="56168"/>
                </a:cubicBezTo>
                <a:cubicBezTo>
                  <a:pt x="9240833" y="53317"/>
                  <a:pt x="9235871" y="52029"/>
                  <a:pt x="9231041" y="52301"/>
                </a:cubicBezTo>
                <a:close/>
                <a:moveTo>
                  <a:pt x="3343249" y="50113"/>
                </a:moveTo>
                <a:cubicBezTo>
                  <a:pt x="3340713" y="49743"/>
                  <a:pt x="3331202" y="50847"/>
                  <a:pt x="3314717" y="53425"/>
                </a:cubicBezTo>
                <a:cubicBezTo>
                  <a:pt x="3298233" y="56003"/>
                  <a:pt x="3279443" y="58925"/>
                  <a:pt x="3258347" y="62191"/>
                </a:cubicBezTo>
                <a:cubicBezTo>
                  <a:pt x="3260894" y="83370"/>
                  <a:pt x="3263811" y="102278"/>
                  <a:pt x="3267097" y="118916"/>
                </a:cubicBezTo>
                <a:cubicBezTo>
                  <a:pt x="3283079" y="117807"/>
                  <a:pt x="3306711" y="114839"/>
                  <a:pt x="3337996" y="110012"/>
                </a:cubicBezTo>
                <a:cubicBezTo>
                  <a:pt x="3341447" y="93866"/>
                  <a:pt x="3343819" y="79939"/>
                  <a:pt x="3345113" y="68231"/>
                </a:cubicBezTo>
                <a:cubicBezTo>
                  <a:pt x="3346407" y="56522"/>
                  <a:pt x="3345786" y="50483"/>
                  <a:pt x="3343249" y="50113"/>
                </a:cubicBezTo>
                <a:close/>
                <a:moveTo>
                  <a:pt x="4328446" y="40176"/>
                </a:moveTo>
                <a:cubicBezTo>
                  <a:pt x="4334706" y="39950"/>
                  <a:pt x="4344487" y="41188"/>
                  <a:pt x="4357787" y="43889"/>
                </a:cubicBezTo>
                <a:cubicBezTo>
                  <a:pt x="4384388" y="49291"/>
                  <a:pt x="4402475" y="60040"/>
                  <a:pt x="4412047" y="76134"/>
                </a:cubicBezTo>
                <a:cubicBezTo>
                  <a:pt x="4421620" y="92228"/>
                  <a:pt x="4423058" y="105354"/>
                  <a:pt x="4416361" y="115512"/>
                </a:cubicBezTo>
                <a:cubicBezTo>
                  <a:pt x="4409665" y="125669"/>
                  <a:pt x="4397375" y="123425"/>
                  <a:pt x="4379494" y="108779"/>
                </a:cubicBezTo>
                <a:cubicBezTo>
                  <a:pt x="4361614" y="94133"/>
                  <a:pt x="4347342" y="81480"/>
                  <a:pt x="4336681" y="70819"/>
                </a:cubicBezTo>
                <a:cubicBezTo>
                  <a:pt x="4327273" y="60076"/>
                  <a:pt x="4321788" y="51551"/>
                  <a:pt x="4320228" y="45245"/>
                </a:cubicBezTo>
                <a:cubicBezTo>
                  <a:pt x="4319447" y="42092"/>
                  <a:pt x="4322186" y="40402"/>
                  <a:pt x="4328446" y="40176"/>
                </a:cubicBezTo>
                <a:close/>
                <a:moveTo>
                  <a:pt x="4164192" y="37444"/>
                </a:moveTo>
                <a:cubicBezTo>
                  <a:pt x="4168685" y="36765"/>
                  <a:pt x="4170673" y="40946"/>
                  <a:pt x="4170157" y="49990"/>
                </a:cubicBezTo>
                <a:cubicBezTo>
                  <a:pt x="4169469" y="62048"/>
                  <a:pt x="4167071" y="74223"/>
                  <a:pt x="4162962" y="86518"/>
                </a:cubicBezTo>
                <a:cubicBezTo>
                  <a:pt x="4158855" y="98812"/>
                  <a:pt x="4149354" y="111511"/>
                  <a:pt x="4134462" y="124617"/>
                </a:cubicBezTo>
                <a:cubicBezTo>
                  <a:pt x="4119569" y="137722"/>
                  <a:pt x="4109683" y="136721"/>
                  <a:pt x="4104805" y="121612"/>
                </a:cubicBezTo>
                <a:cubicBezTo>
                  <a:pt x="4099926" y="106504"/>
                  <a:pt x="4101836" y="95186"/>
                  <a:pt x="4110536" y="87658"/>
                </a:cubicBezTo>
                <a:cubicBezTo>
                  <a:pt x="4119235" y="80129"/>
                  <a:pt x="4127220" y="72144"/>
                  <a:pt x="4134492" y="63701"/>
                </a:cubicBezTo>
                <a:cubicBezTo>
                  <a:pt x="4142524" y="52958"/>
                  <a:pt x="4150648" y="44973"/>
                  <a:pt x="4158865" y="39745"/>
                </a:cubicBezTo>
                <a:cubicBezTo>
                  <a:pt x="4160919" y="38438"/>
                  <a:pt x="4162695" y="37671"/>
                  <a:pt x="4164192" y="37444"/>
                </a:cubicBezTo>
                <a:close/>
                <a:moveTo>
                  <a:pt x="9234595" y="19470"/>
                </a:moveTo>
                <a:cubicBezTo>
                  <a:pt x="9242504" y="19645"/>
                  <a:pt x="9250589" y="21468"/>
                  <a:pt x="9258852" y="24940"/>
                </a:cubicBezTo>
                <a:cubicBezTo>
                  <a:pt x="9275378" y="31883"/>
                  <a:pt x="9286352" y="42882"/>
                  <a:pt x="9291775" y="57939"/>
                </a:cubicBezTo>
                <a:cubicBezTo>
                  <a:pt x="9297198" y="72996"/>
                  <a:pt x="9297834" y="87889"/>
                  <a:pt x="9293685" y="102617"/>
                </a:cubicBezTo>
                <a:cubicBezTo>
                  <a:pt x="9289536" y="117345"/>
                  <a:pt x="9281772" y="128617"/>
                  <a:pt x="9270391" y="136433"/>
                </a:cubicBezTo>
                <a:cubicBezTo>
                  <a:pt x="9259011" y="144249"/>
                  <a:pt x="9245491" y="148157"/>
                  <a:pt x="9229827" y="148157"/>
                </a:cubicBezTo>
                <a:cubicBezTo>
                  <a:pt x="9214164" y="148157"/>
                  <a:pt x="9199981" y="141800"/>
                  <a:pt x="9187276" y="129084"/>
                </a:cubicBezTo>
                <a:cubicBezTo>
                  <a:pt x="9174571" y="116369"/>
                  <a:pt x="9168219" y="102699"/>
                  <a:pt x="9168219" y="88074"/>
                </a:cubicBezTo>
                <a:cubicBezTo>
                  <a:pt x="9168219" y="73448"/>
                  <a:pt x="9171639" y="60656"/>
                  <a:pt x="9178479" y="49697"/>
                </a:cubicBezTo>
                <a:cubicBezTo>
                  <a:pt x="9185319" y="38738"/>
                  <a:pt x="9196293" y="30137"/>
                  <a:pt x="9211401" y="23892"/>
                </a:cubicBezTo>
                <a:cubicBezTo>
                  <a:pt x="9218956" y="20770"/>
                  <a:pt x="9226687" y="19296"/>
                  <a:pt x="9234595" y="19470"/>
                </a:cubicBezTo>
                <a:close/>
                <a:moveTo>
                  <a:pt x="8790578" y="0"/>
                </a:moveTo>
                <a:lnTo>
                  <a:pt x="8824962" y="0"/>
                </a:lnTo>
                <a:lnTo>
                  <a:pt x="8824048" y="82188"/>
                </a:lnTo>
                <a:cubicBezTo>
                  <a:pt x="8840111" y="79703"/>
                  <a:pt x="8855558" y="77936"/>
                  <a:pt x="8870389" y="76889"/>
                </a:cubicBezTo>
                <a:lnTo>
                  <a:pt x="8872529" y="0"/>
                </a:lnTo>
                <a:lnTo>
                  <a:pt x="8933818" y="0"/>
                </a:lnTo>
                <a:lnTo>
                  <a:pt x="8907025" y="25309"/>
                </a:lnTo>
                <a:cubicBezTo>
                  <a:pt x="8905874" y="49548"/>
                  <a:pt x="8905299" y="65283"/>
                  <a:pt x="8905299" y="72513"/>
                </a:cubicBezTo>
                <a:cubicBezTo>
                  <a:pt x="8938309" y="70007"/>
                  <a:pt x="8968541" y="67126"/>
                  <a:pt x="8995994" y="63871"/>
                </a:cubicBezTo>
                <a:cubicBezTo>
                  <a:pt x="9023448" y="60615"/>
                  <a:pt x="9043553" y="65144"/>
                  <a:pt x="9056309" y="77459"/>
                </a:cubicBezTo>
                <a:cubicBezTo>
                  <a:pt x="9069065" y="89773"/>
                  <a:pt x="9073287" y="99156"/>
                  <a:pt x="9068973" y="105606"/>
                </a:cubicBezTo>
                <a:cubicBezTo>
                  <a:pt x="9064659" y="112056"/>
                  <a:pt x="9051898" y="113663"/>
                  <a:pt x="9030689" y="110428"/>
                </a:cubicBezTo>
                <a:cubicBezTo>
                  <a:pt x="9009479" y="107192"/>
                  <a:pt x="8983654" y="105262"/>
                  <a:pt x="8953212" y="104635"/>
                </a:cubicBezTo>
                <a:cubicBezTo>
                  <a:pt x="8922770" y="104009"/>
                  <a:pt x="8876362" y="107234"/>
                  <a:pt x="8813987" y="114310"/>
                </a:cubicBezTo>
                <a:cubicBezTo>
                  <a:pt x="8751613" y="121387"/>
                  <a:pt x="8713956" y="126542"/>
                  <a:pt x="8701015" y="129778"/>
                </a:cubicBezTo>
                <a:cubicBezTo>
                  <a:pt x="8688074" y="133013"/>
                  <a:pt x="8675025" y="129757"/>
                  <a:pt x="8661868" y="120010"/>
                </a:cubicBezTo>
                <a:cubicBezTo>
                  <a:pt x="8648711" y="110263"/>
                  <a:pt x="8643140" y="103135"/>
                  <a:pt x="8645153" y="98627"/>
                </a:cubicBezTo>
                <a:cubicBezTo>
                  <a:pt x="8647166" y="94118"/>
                  <a:pt x="8654900" y="92516"/>
                  <a:pt x="8668354" y="93820"/>
                </a:cubicBezTo>
                <a:cubicBezTo>
                  <a:pt x="8681809" y="95124"/>
                  <a:pt x="8698658" y="95150"/>
                  <a:pt x="8718901" y="93897"/>
                </a:cubicBezTo>
                <a:cubicBezTo>
                  <a:pt x="8739145" y="92644"/>
                  <a:pt x="8763174" y="90282"/>
                  <a:pt x="8790986" y="86810"/>
                </a:cubicBezTo>
                <a:cubicBezTo>
                  <a:pt x="8790986" y="66002"/>
                  <a:pt x="8790908" y="43454"/>
                  <a:pt x="8790752" y="19166"/>
                </a:cubicBezTo>
                <a:close/>
                <a:moveTo>
                  <a:pt x="8729111" y="0"/>
                </a:moveTo>
                <a:lnTo>
                  <a:pt x="8766735" y="0"/>
                </a:lnTo>
                <a:lnTo>
                  <a:pt x="8766737" y="13"/>
                </a:lnTo>
                <a:cubicBezTo>
                  <a:pt x="8762013" y="17575"/>
                  <a:pt x="8754813" y="22834"/>
                  <a:pt x="8745138" y="15788"/>
                </a:cubicBezTo>
                <a:cubicBezTo>
                  <a:pt x="8740300" y="12266"/>
                  <a:pt x="8735204" y="7341"/>
                  <a:pt x="8729848" y="1014"/>
                </a:cubicBezTo>
                <a:close/>
                <a:moveTo>
                  <a:pt x="8383542" y="0"/>
                </a:moveTo>
                <a:lnTo>
                  <a:pt x="8418033" y="0"/>
                </a:lnTo>
                <a:lnTo>
                  <a:pt x="8418033" y="33844"/>
                </a:lnTo>
                <a:cubicBezTo>
                  <a:pt x="8435823" y="30229"/>
                  <a:pt x="8453287" y="25782"/>
                  <a:pt x="8470429" y="20503"/>
                </a:cubicBezTo>
                <a:cubicBezTo>
                  <a:pt x="8487571" y="15224"/>
                  <a:pt x="8504066" y="17981"/>
                  <a:pt x="8519913" y="28776"/>
                </a:cubicBezTo>
                <a:cubicBezTo>
                  <a:pt x="8535761" y="39570"/>
                  <a:pt x="8528541" y="47987"/>
                  <a:pt x="8498252" y="54026"/>
                </a:cubicBezTo>
                <a:cubicBezTo>
                  <a:pt x="8467964" y="60065"/>
                  <a:pt x="8441224" y="61791"/>
                  <a:pt x="8418033" y="59203"/>
                </a:cubicBezTo>
                <a:cubicBezTo>
                  <a:pt x="8418033" y="117704"/>
                  <a:pt x="8414299" y="156178"/>
                  <a:pt x="8406833" y="174625"/>
                </a:cubicBezTo>
                <a:cubicBezTo>
                  <a:pt x="8399366" y="193071"/>
                  <a:pt x="8390949" y="194370"/>
                  <a:pt x="8381582" y="178522"/>
                </a:cubicBezTo>
                <a:cubicBezTo>
                  <a:pt x="8372215" y="162675"/>
                  <a:pt x="8369463" y="147130"/>
                  <a:pt x="8373325" y="131888"/>
                </a:cubicBezTo>
                <a:cubicBezTo>
                  <a:pt x="8377187" y="116647"/>
                  <a:pt x="8379764" y="98447"/>
                  <a:pt x="8381058" y="77289"/>
                </a:cubicBezTo>
                <a:cubicBezTo>
                  <a:pt x="8381705" y="66711"/>
                  <a:pt x="8382270" y="53356"/>
                  <a:pt x="8382753" y="37226"/>
                </a:cubicBezTo>
                <a:close/>
                <a:moveTo>
                  <a:pt x="8222460" y="0"/>
                </a:moveTo>
                <a:lnTo>
                  <a:pt x="8255374" y="0"/>
                </a:lnTo>
                <a:lnTo>
                  <a:pt x="8254591" y="63516"/>
                </a:lnTo>
                <a:cubicBezTo>
                  <a:pt x="8253902" y="93527"/>
                  <a:pt x="8251334" y="116102"/>
                  <a:pt x="8246888" y="131241"/>
                </a:cubicBezTo>
                <a:cubicBezTo>
                  <a:pt x="8242440" y="146380"/>
                  <a:pt x="8234367" y="144727"/>
                  <a:pt x="8222670" y="126280"/>
                </a:cubicBezTo>
                <a:cubicBezTo>
                  <a:pt x="8210971" y="107834"/>
                  <a:pt x="8207380" y="91930"/>
                  <a:pt x="8211900" y="78568"/>
                </a:cubicBezTo>
                <a:cubicBezTo>
                  <a:pt x="8216419" y="65206"/>
                  <a:pt x="8219640" y="44367"/>
                  <a:pt x="8221560" y="16050"/>
                </a:cubicBezTo>
                <a:close/>
                <a:moveTo>
                  <a:pt x="7910854" y="0"/>
                </a:moveTo>
                <a:lnTo>
                  <a:pt x="7948440" y="0"/>
                </a:lnTo>
                <a:lnTo>
                  <a:pt x="7949921" y="54781"/>
                </a:lnTo>
                <a:cubicBezTo>
                  <a:pt x="7952498" y="102447"/>
                  <a:pt x="7946818" y="137337"/>
                  <a:pt x="7932882" y="159450"/>
                </a:cubicBezTo>
                <a:cubicBezTo>
                  <a:pt x="7918944" y="181562"/>
                  <a:pt x="7908417" y="184474"/>
                  <a:pt x="7901300" y="168185"/>
                </a:cubicBezTo>
                <a:cubicBezTo>
                  <a:pt x="7894182" y="151896"/>
                  <a:pt x="7883392" y="135103"/>
                  <a:pt x="7868931" y="117807"/>
                </a:cubicBezTo>
                <a:cubicBezTo>
                  <a:pt x="7854470" y="100511"/>
                  <a:pt x="7852432" y="93532"/>
                  <a:pt x="7862815" y="96870"/>
                </a:cubicBezTo>
                <a:cubicBezTo>
                  <a:pt x="7873199" y="100208"/>
                  <a:pt x="7882544" y="103428"/>
                  <a:pt x="7890854" y="106530"/>
                </a:cubicBezTo>
                <a:cubicBezTo>
                  <a:pt x="7899163" y="109632"/>
                  <a:pt x="7904288" y="108528"/>
                  <a:pt x="7906230" y="103218"/>
                </a:cubicBezTo>
                <a:cubicBezTo>
                  <a:pt x="7908170" y="97908"/>
                  <a:pt x="7909454" y="86651"/>
                  <a:pt x="7910081" y="69448"/>
                </a:cubicBezTo>
                <a:cubicBezTo>
                  <a:pt x="7910394" y="60846"/>
                  <a:pt x="7910629" y="43608"/>
                  <a:pt x="7910785" y="17733"/>
                </a:cubicBezTo>
                <a:close/>
                <a:moveTo>
                  <a:pt x="7826864" y="0"/>
                </a:moveTo>
                <a:lnTo>
                  <a:pt x="7873263" y="0"/>
                </a:lnTo>
                <a:lnTo>
                  <a:pt x="7875216" y="14633"/>
                </a:lnTo>
                <a:cubicBezTo>
                  <a:pt x="7871807" y="26311"/>
                  <a:pt x="7863056" y="27708"/>
                  <a:pt x="7848965" y="18823"/>
                </a:cubicBezTo>
                <a:close/>
                <a:moveTo>
                  <a:pt x="7649309" y="0"/>
                </a:moveTo>
                <a:lnTo>
                  <a:pt x="7681193" y="0"/>
                </a:lnTo>
                <a:lnTo>
                  <a:pt x="7681193" y="53194"/>
                </a:lnTo>
                <a:cubicBezTo>
                  <a:pt x="7698674" y="50627"/>
                  <a:pt x="7714562" y="49343"/>
                  <a:pt x="7728860" y="49343"/>
                </a:cubicBezTo>
                <a:cubicBezTo>
                  <a:pt x="7733008" y="40017"/>
                  <a:pt x="7735084" y="24580"/>
                  <a:pt x="7735084" y="3032"/>
                </a:cubicBezTo>
                <a:lnTo>
                  <a:pt x="7735084" y="0"/>
                </a:lnTo>
                <a:lnTo>
                  <a:pt x="7769062" y="0"/>
                </a:lnTo>
                <a:lnTo>
                  <a:pt x="7768999" y="44201"/>
                </a:lnTo>
                <a:cubicBezTo>
                  <a:pt x="7767967" y="63302"/>
                  <a:pt x="7765936" y="77782"/>
                  <a:pt x="7762906" y="87642"/>
                </a:cubicBezTo>
                <a:cubicBezTo>
                  <a:pt x="7756847" y="107362"/>
                  <a:pt x="7750433" y="115152"/>
                  <a:pt x="7743665" y="111013"/>
                </a:cubicBezTo>
                <a:cubicBezTo>
                  <a:pt x="7736896" y="106874"/>
                  <a:pt x="7731756" y="94760"/>
                  <a:pt x="7728243" y="74670"/>
                </a:cubicBezTo>
                <a:cubicBezTo>
                  <a:pt x="7714049" y="75944"/>
                  <a:pt x="7698202" y="78224"/>
                  <a:pt x="7680700" y="81511"/>
                </a:cubicBezTo>
                <a:cubicBezTo>
                  <a:pt x="7677188" y="110474"/>
                  <a:pt x="7669264" y="115753"/>
                  <a:pt x="7656929" y="97348"/>
                </a:cubicBezTo>
                <a:cubicBezTo>
                  <a:pt x="7644594" y="78943"/>
                  <a:pt x="7640356" y="62428"/>
                  <a:pt x="7644218" y="47802"/>
                </a:cubicBezTo>
                <a:cubicBezTo>
                  <a:pt x="7646149" y="40490"/>
                  <a:pt x="7647678" y="28156"/>
                  <a:pt x="7648806" y="10801"/>
                </a:cubicBezTo>
                <a:close/>
                <a:moveTo>
                  <a:pt x="7352152" y="0"/>
                </a:moveTo>
                <a:lnTo>
                  <a:pt x="7408955" y="0"/>
                </a:lnTo>
                <a:lnTo>
                  <a:pt x="7429016" y="16432"/>
                </a:lnTo>
                <a:cubicBezTo>
                  <a:pt x="7443287" y="27172"/>
                  <a:pt x="7456620" y="36196"/>
                  <a:pt x="7469017" y="43504"/>
                </a:cubicBezTo>
                <a:cubicBezTo>
                  <a:pt x="7493810" y="58119"/>
                  <a:pt x="7516992" y="69196"/>
                  <a:pt x="7538560" y="76735"/>
                </a:cubicBezTo>
                <a:cubicBezTo>
                  <a:pt x="7560128" y="84273"/>
                  <a:pt x="7561658" y="90328"/>
                  <a:pt x="7543151" y="94898"/>
                </a:cubicBezTo>
                <a:cubicBezTo>
                  <a:pt x="7524642" y="99469"/>
                  <a:pt x="7505509" y="101754"/>
                  <a:pt x="7485748" y="101754"/>
                </a:cubicBezTo>
                <a:cubicBezTo>
                  <a:pt x="7465638" y="101754"/>
                  <a:pt x="7450417" y="94862"/>
                  <a:pt x="7440084" y="81079"/>
                </a:cubicBezTo>
                <a:cubicBezTo>
                  <a:pt x="7429752" y="67296"/>
                  <a:pt x="7410854" y="40674"/>
                  <a:pt x="7383390" y="1214"/>
                </a:cubicBezTo>
                <a:lnTo>
                  <a:pt x="7383390" y="117098"/>
                </a:lnTo>
                <a:cubicBezTo>
                  <a:pt x="7383390" y="139715"/>
                  <a:pt x="7379754" y="158279"/>
                  <a:pt x="7372483" y="172791"/>
                </a:cubicBezTo>
                <a:cubicBezTo>
                  <a:pt x="7365211" y="187304"/>
                  <a:pt x="7357436" y="184284"/>
                  <a:pt x="7349158" y="163733"/>
                </a:cubicBezTo>
                <a:cubicBezTo>
                  <a:pt x="7340880" y="143181"/>
                  <a:pt x="7339318" y="124391"/>
                  <a:pt x="7344474" y="107362"/>
                </a:cubicBezTo>
                <a:cubicBezTo>
                  <a:pt x="7348341" y="94590"/>
                  <a:pt x="7350758" y="70409"/>
                  <a:pt x="7351725" y="34817"/>
                </a:cubicBezTo>
                <a:close/>
                <a:moveTo>
                  <a:pt x="7315244" y="0"/>
                </a:moveTo>
                <a:lnTo>
                  <a:pt x="7348862" y="0"/>
                </a:lnTo>
                <a:lnTo>
                  <a:pt x="7298164" y="69371"/>
                </a:lnTo>
                <a:cubicBezTo>
                  <a:pt x="7277088" y="89131"/>
                  <a:pt x="7254406" y="103978"/>
                  <a:pt x="7230116" y="113909"/>
                </a:cubicBezTo>
                <a:cubicBezTo>
                  <a:pt x="7205826" y="123841"/>
                  <a:pt x="7204146" y="119101"/>
                  <a:pt x="7225078" y="99690"/>
                </a:cubicBezTo>
                <a:cubicBezTo>
                  <a:pt x="7246009" y="80278"/>
                  <a:pt x="7265123" y="60641"/>
                  <a:pt x="7282419" y="40777"/>
                </a:cubicBezTo>
                <a:close/>
                <a:moveTo>
                  <a:pt x="7261522" y="0"/>
                </a:moveTo>
                <a:lnTo>
                  <a:pt x="7281316" y="0"/>
                </a:lnTo>
                <a:lnTo>
                  <a:pt x="7277212" y="1153"/>
                </a:lnTo>
                <a:cubicBezTo>
                  <a:pt x="7273022" y="2457"/>
                  <a:pt x="7268049" y="2205"/>
                  <a:pt x="7262295" y="398"/>
                </a:cubicBezTo>
                <a:close/>
                <a:moveTo>
                  <a:pt x="7167322" y="0"/>
                </a:moveTo>
                <a:lnTo>
                  <a:pt x="7202996" y="0"/>
                </a:lnTo>
                <a:lnTo>
                  <a:pt x="7199688" y="47371"/>
                </a:lnTo>
                <a:cubicBezTo>
                  <a:pt x="7237094" y="26788"/>
                  <a:pt x="7257688" y="16497"/>
                  <a:pt x="7261467" y="16497"/>
                </a:cubicBezTo>
                <a:cubicBezTo>
                  <a:pt x="7269272" y="16497"/>
                  <a:pt x="7260732" y="28714"/>
                  <a:pt x="7235846" y="53148"/>
                </a:cubicBezTo>
                <a:cubicBezTo>
                  <a:pt x="7210960" y="77582"/>
                  <a:pt x="7193537" y="97913"/>
                  <a:pt x="7183574" y="114141"/>
                </a:cubicBezTo>
                <a:cubicBezTo>
                  <a:pt x="7173611" y="130368"/>
                  <a:pt x="7163459" y="129757"/>
                  <a:pt x="7153116" y="112307"/>
                </a:cubicBezTo>
                <a:cubicBezTo>
                  <a:pt x="7142774" y="94857"/>
                  <a:pt x="7140853" y="82389"/>
                  <a:pt x="7147354" y="74901"/>
                </a:cubicBezTo>
                <a:cubicBezTo>
                  <a:pt x="7153856" y="67414"/>
                  <a:pt x="7158693" y="57020"/>
                  <a:pt x="7161866" y="43720"/>
                </a:cubicBezTo>
                <a:close/>
                <a:moveTo>
                  <a:pt x="6881584" y="0"/>
                </a:moveTo>
                <a:lnTo>
                  <a:pt x="6922367" y="0"/>
                </a:lnTo>
                <a:lnTo>
                  <a:pt x="6920532" y="3602"/>
                </a:lnTo>
                <a:cubicBezTo>
                  <a:pt x="6906214" y="32247"/>
                  <a:pt x="6885128" y="64246"/>
                  <a:pt x="6857274" y="99597"/>
                </a:cubicBezTo>
                <a:cubicBezTo>
                  <a:pt x="6897535" y="97112"/>
                  <a:pt x="6928948" y="93912"/>
                  <a:pt x="6951512" y="89999"/>
                </a:cubicBezTo>
                <a:cubicBezTo>
                  <a:pt x="6974078" y="86086"/>
                  <a:pt x="6991404" y="91427"/>
                  <a:pt x="7003492" y="106022"/>
                </a:cubicBezTo>
                <a:cubicBezTo>
                  <a:pt x="7015582" y="120616"/>
                  <a:pt x="7016486" y="128386"/>
                  <a:pt x="7006204" y="129331"/>
                </a:cubicBezTo>
                <a:cubicBezTo>
                  <a:pt x="6995924" y="130276"/>
                  <a:pt x="6983599" y="130425"/>
                  <a:pt x="6969230" y="129778"/>
                </a:cubicBezTo>
                <a:cubicBezTo>
                  <a:pt x="6954861" y="129131"/>
                  <a:pt x="6933087" y="129125"/>
                  <a:pt x="6903908" y="129762"/>
                </a:cubicBezTo>
                <a:cubicBezTo>
                  <a:pt x="6874729" y="130399"/>
                  <a:pt x="6841232" y="133624"/>
                  <a:pt x="6803415" y="139437"/>
                </a:cubicBezTo>
                <a:cubicBezTo>
                  <a:pt x="6765598" y="145250"/>
                  <a:pt x="6741647" y="149122"/>
                  <a:pt x="6731561" y="151053"/>
                </a:cubicBezTo>
                <a:cubicBezTo>
                  <a:pt x="6721475" y="152984"/>
                  <a:pt x="6709258" y="147407"/>
                  <a:pt x="6694910" y="134322"/>
                </a:cubicBezTo>
                <a:cubicBezTo>
                  <a:pt x="6680562" y="121238"/>
                  <a:pt x="6676875" y="114115"/>
                  <a:pt x="6683848" y="112954"/>
                </a:cubicBezTo>
                <a:cubicBezTo>
                  <a:pt x="6690822" y="111794"/>
                  <a:pt x="6699496" y="111542"/>
                  <a:pt x="6709869" y="112199"/>
                </a:cubicBezTo>
                <a:cubicBezTo>
                  <a:pt x="6720243" y="112857"/>
                  <a:pt x="6760791" y="109467"/>
                  <a:pt x="6831516" y="102031"/>
                </a:cubicBezTo>
                <a:cubicBezTo>
                  <a:pt x="6847188" y="73181"/>
                  <a:pt x="6860304" y="47633"/>
                  <a:pt x="6870862" y="25386"/>
                </a:cubicBezTo>
                <a:close/>
                <a:moveTo>
                  <a:pt x="6832810" y="0"/>
                </a:moveTo>
                <a:lnTo>
                  <a:pt x="6858097" y="0"/>
                </a:lnTo>
                <a:lnTo>
                  <a:pt x="6847446" y="10539"/>
                </a:lnTo>
                <a:cubicBezTo>
                  <a:pt x="6843301" y="10932"/>
                  <a:pt x="6838777" y="7993"/>
                  <a:pt x="6833872" y="1723"/>
                </a:cubicBezTo>
                <a:close/>
                <a:moveTo>
                  <a:pt x="6742909" y="0"/>
                </a:moveTo>
                <a:lnTo>
                  <a:pt x="6793160" y="0"/>
                </a:lnTo>
                <a:lnTo>
                  <a:pt x="6797730" y="3880"/>
                </a:lnTo>
                <a:cubicBezTo>
                  <a:pt x="6806491" y="17611"/>
                  <a:pt x="6807184" y="31877"/>
                  <a:pt x="6799810" y="46677"/>
                </a:cubicBezTo>
                <a:cubicBezTo>
                  <a:pt x="6792435" y="61478"/>
                  <a:pt x="6783490" y="62587"/>
                  <a:pt x="6772973" y="50005"/>
                </a:cubicBezTo>
                <a:cubicBezTo>
                  <a:pt x="6762455" y="37424"/>
                  <a:pt x="6754711" y="26152"/>
                  <a:pt x="6749740" y="16189"/>
                </a:cubicBezTo>
                <a:close/>
                <a:moveTo>
                  <a:pt x="6674759" y="0"/>
                </a:moveTo>
                <a:lnTo>
                  <a:pt x="6717489" y="0"/>
                </a:lnTo>
                <a:lnTo>
                  <a:pt x="6715800" y="8717"/>
                </a:lnTo>
                <a:cubicBezTo>
                  <a:pt x="6706629" y="42785"/>
                  <a:pt x="6694459" y="71034"/>
                  <a:pt x="6679288" y="93466"/>
                </a:cubicBezTo>
                <a:cubicBezTo>
                  <a:pt x="6664119" y="115897"/>
                  <a:pt x="6642263" y="136741"/>
                  <a:pt x="6613720" y="155999"/>
                </a:cubicBezTo>
                <a:cubicBezTo>
                  <a:pt x="6585178" y="175256"/>
                  <a:pt x="6581306" y="172355"/>
                  <a:pt x="6602104" y="147294"/>
                </a:cubicBezTo>
                <a:cubicBezTo>
                  <a:pt x="6622902" y="122234"/>
                  <a:pt x="6640624" y="94113"/>
                  <a:pt x="6655270" y="62931"/>
                </a:cubicBezTo>
                <a:close/>
                <a:moveTo>
                  <a:pt x="6387171" y="0"/>
                </a:moveTo>
                <a:lnTo>
                  <a:pt x="6426160" y="0"/>
                </a:lnTo>
                <a:lnTo>
                  <a:pt x="6426267" y="4326"/>
                </a:lnTo>
                <a:cubicBezTo>
                  <a:pt x="6427066" y="31215"/>
                  <a:pt x="6427956" y="51531"/>
                  <a:pt x="6428937" y="65273"/>
                </a:cubicBezTo>
                <a:cubicBezTo>
                  <a:pt x="6430898" y="92757"/>
                  <a:pt x="6429121" y="113047"/>
                  <a:pt x="6423606" y="126142"/>
                </a:cubicBezTo>
                <a:cubicBezTo>
                  <a:pt x="6418091" y="139237"/>
                  <a:pt x="6409494" y="150370"/>
                  <a:pt x="6397816" y="159542"/>
                </a:cubicBezTo>
                <a:cubicBezTo>
                  <a:pt x="6386139" y="168714"/>
                  <a:pt x="6378014" y="166105"/>
                  <a:pt x="6373444" y="151716"/>
                </a:cubicBezTo>
                <a:cubicBezTo>
                  <a:pt x="6368873" y="137327"/>
                  <a:pt x="6358418" y="121176"/>
                  <a:pt x="6342077" y="103264"/>
                </a:cubicBezTo>
                <a:cubicBezTo>
                  <a:pt x="6325737" y="85352"/>
                  <a:pt x="6326471" y="79302"/>
                  <a:pt x="6344280" y="85116"/>
                </a:cubicBezTo>
                <a:cubicBezTo>
                  <a:pt x="6362090" y="90929"/>
                  <a:pt x="6374496" y="93835"/>
                  <a:pt x="6381501" y="93835"/>
                </a:cubicBezTo>
                <a:cubicBezTo>
                  <a:pt x="6385281" y="93835"/>
                  <a:pt x="6387171" y="80966"/>
                  <a:pt x="6387171" y="55228"/>
                </a:cubicBezTo>
                <a:close/>
                <a:moveTo>
                  <a:pt x="6312208" y="0"/>
                </a:moveTo>
                <a:lnTo>
                  <a:pt x="6340164" y="0"/>
                </a:lnTo>
                <a:lnTo>
                  <a:pt x="6338457" y="7546"/>
                </a:lnTo>
                <a:cubicBezTo>
                  <a:pt x="6332890" y="16204"/>
                  <a:pt x="6324689" y="14386"/>
                  <a:pt x="6313854" y="2092"/>
                </a:cubicBezTo>
                <a:close/>
                <a:moveTo>
                  <a:pt x="6162733" y="0"/>
                </a:moveTo>
                <a:lnTo>
                  <a:pt x="6249146" y="0"/>
                </a:lnTo>
                <a:lnTo>
                  <a:pt x="6250111" y="1207"/>
                </a:lnTo>
                <a:cubicBezTo>
                  <a:pt x="6256679" y="10199"/>
                  <a:pt x="6261447" y="17719"/>
                  <a:pt x="6264415" y="23769"/>
                </a:cubicBezTo>
                <a:cubicBezTo>
                  <a:pt x="6270352" y="35868"/>
                  <a:pt x="6270290" y="48665"/>
                  <a:pt x="6264230" y="62161"/>
                </a:cubicBezTo>
                <a:cubicBezTo>
                  <a:pt x="6258171" y="75656"/>
                  <a:pt x="6248588" y="73381"/>
                  <a:pt x="6235483" y="55336"/>
                </a:cubicBezTo>
                <a:cubicBezTo>
                  <a:pt x="6222377" y="37290"/>
                  <a:pt x="6211696" y="20533"/>
                  <a:pt x="6203438" y="5066"/>
                </a:cubicBezTo>
                <a:cubicBezTo>
                  <a:pt x="6188361" y="29674"/>
                  <a:pt x="6171224" y="49594"/>
                  <a:pt x="6152029" y="64826"/>
                </a:cubicBezTo>
                <a:cubicBezTo>
                  <a:pt x="6132833" y="80057"/>
                  <a:pt x="6113087" y="90985"/>
                  <a:pt x="6092792" y="97610"/>
                </a:cubicBezTo>
                <a:cubicBezTo>
                  <a:pt x="6072497" y="104234"/>
                  <a:pt x="6070263" y="100075"/>
                  <a:pt x="6086091" y="85131"/>
                </a:cubicBezTo>
                <a:cubicBezTo>
                  <a:pt x="6101918" y="70187"/>
                  <a:pt x="6117796" y="54750"/>
                  <a:pt x="6133726" y="38820"/>
                </a:cubicBezTo>
                <a:close/>
                <a:moveTo>
                  <a:pt x="5914667" y="0"/>
                </a:moveTo>
                <a:lnTo>
                  <a:pt x="5960392" y="0"/>
                </a:lnTo>
                <a:lnTo>
                  <a:pt x="5949716" y="38759"/>
                </a:lnTo>
                <a:cubicBezTo>
                  <a:pt x="5941921" y="71245"/>
                  <a:pt x="5928456" y="94698"/>
                  <a:pt x="5909322" y="109118"/>
                </a:cubicBezTo>
                <a:cubicBezTo>
                  <a:pt x="5890188" y="123538"/>
                  <a:pt x="5879079" y="124273"/>
                  <a:pt x="5875998" y="111321"/>
                </a:cubicBezTo>
                <a:cubicBezTo>
                  <a:pt x="5872917" y="98370"/>
                  <a:pt x="5862251" y="84797"/>
                  <a:pt x="5844000" y="70603"/>
                </a:cubicBezTo>
                <a:cubicBezTo>
                  <a:pt x="5825749" y="56409"/>
                  <a:pt x="5824912" y="51274"/>
                  <a:pt x="5841489" y="55197"/>
                </a:cubicBezTo>
                <a:cubicBezTo>
                  <a:pt x="5858066" y="59120"/>
                  <a:pt x="5870637" y="61056"/>
                  <a:pt x="5879203" y="61005"/>
                </a:cubicBezTo>
                <a:cubicBezTo>
                  <a:pt x="5887768" y="60954"/>
                  <a:pt x="5894948" y="56019"/>
                  <a:pt x="5900740" y="46200"/>
                </a:cubicBezTo>
                <a:cubicBezTo>
                  <a:pt x="5903637" y="41291"/>
                  <a:pt x="5906292" y="34779"/>
                  <a:pt x="5908705" y="26665"/>
                </a:cubicBezTo>
                <a:close/>
                <a:moveTo>
                  <a:pt x="5737344" y="0"/>
                </a:moveTo>
                <a:lnTo>
                  <a:pt x="5778170" y="0"/>
                </a:lnTo>
                <a:lnTo>
                  <a:pt x="5778170" y="82312"/>
                </a:lnTo>
                <a:cubicBezTo>
                  <a:pt x="5778170" y="109570"/>
                  <a:pt x="5775993" y="133480"/>
                  <a:pt x="5771638" y="154042"/>
                </a:cubicBezTo>
                <a:cubicBezTo>
                  <a:pt x="5767283" y="174604"/>
                  <a:pt x="5761167" y="184022"/>
                  <a:pt x="5753289" y="182297"/>
                </a:cubicBezTo>
                <a:cubicBezTo>
                  <a:pt x="5745411" y="180571"/>
                  <a:pt x="5740784" y="169032"/>
                  <a:pt x="5739408" y="147679"/>
                </a:cubicBezTo>
                <a:cubicBezTo>
                  <a:pt x="5738032" y="126327"/>
                  <a:pt x="5737344" y="105174"/>
                  <a:pt x="5737344" y="84222"/>
                </a:cubicBezTo>
                <a:close/>
                <a:moveTo>
                  <a:pt x="5642074" y="0"/>
                </a:moveTo>
                <a:lnTo>
                  <a:pt x="5647607" y="0"/>
                </a:lnTo>
                <a:lnTo>
                  <a:pt x="5646479" y="228"/>
                </a:lnTo>
                <a:close/>
                <a:moveTo>
                  <a:pt x="5367764" y="0"/>
                </a:moveTo>
                <a:lnTo>
                  <a:pt x="5424980" y="0"/>
                </a:lnTo>
                <a:lnTo>
                  <a:pt x="5443743" y="15342"/>
                </a:lnTo>
                <a:cubicBezTo>
                  <a:pt x="5456856" y="24647"/>
                  <a:pt x="5470024" y="32581"/>
                  <a:pt x="5483248" y="39144"/>
                </a:cubicBezTo>
                <a:cubicBezTo>
                  <a:pt x="5509695" y="52270"/>
                  <a:pt x="5511652" y="60507"/>
                  <a:pt x="5489118" y="63855"/>
                </a:cubicBezTo>
                <a:cubicBezTo>
                  <a:pt x="5466584" y="67203"/>
                  <a:pt x="5447265" y="68189"/>
                  <a:pt x="5431160" y="66813"/>
                </a:cubicBezTo>
                <a:cubicBezTo>
                  <a:pt x="5415056" y="65437"/>
                  <a:pt x="5402947" y="57652"/>
                  <a:pt x="5394833" y="43458"/>
                </a:cubicBezTo>
                <a:close/>
                <a:moveTo>
                  <a:pt x="5250223" y="0"/>
                </a:moveTo>
                <a:lnTo>
                  <a:pt x="5291301" y="0"/>
                </a:lnTo>
                <a:lnTo>
                  <a:pt x="5269967" y="30316"/>
                </a:lnTo>
                <a:cubicBezTo>
                  <a:pt x="5246170" y="54113"/>
                  <a:pt x="5221433" y="71322"/>
                  <a:pt x="5195756" y="81942"/>
                </a:cubicBezTo>
                <a:cubicBezTo>
                  <a:pt x="5170079" y="92562"/>
                  <a:pt x="5168344" y="87853"/>
                  <a:pt x="5190549" y="67815"/>
                </a:cubicBezTo>
                <a:close/>
                <a:moveTo>
                  <a:pt x="5120493" y="0"/>
                </a:moveTo>
                <a:lnTo>
                  <a:pt x="5160443" y="0"/>
                </a:lnTo>
                <a:lnTo>
                  <a:pt x="5149230" y="21473"/>
                </a:lnTo>
                <a:cubicBezTo>
                  <a:pt x="5133967" y="40710"/>
                  <a:pt x="5115054" y="55356"/>
                  <a:pt x="5092489" y="65411"/>
                </a:cubicBezTo>
                <a:cubicBezTo>
                  <a:pt x="5069925" y="75466"/>
                  <a:pt x="5067429" y="70531"/>
                  <a:pt x="5085002" y="50606"/>
                </a:cubicBezTo>
                <a:close/>
                <a:moveTo>
                  <a:pt x="4920322" y="0"/>
                </a:moveTo>
                <a:lnTo>
                  <a:pt x="4958293" y="0"/>
                </a:lnTo>
                <a:lnTo>
                  <a:pt x="4960983" y="57369"/>
                </a:lnTo>
                <a:cubicBezTo>
                  <a:pt x="4962945" y="91150"/>
                  <a:pt x="4962237" y="115804"/>
                  <a:pt x="4958857" y="131334"/>
                </a:cubicBezTo>
                <a:cubicBezTo>
                  <a:pt x="4955479" y="146863"/>
                  <a:pt x="4948386" y="160318"/>
                  <a:pt x="4937582" y="171697"/>
                </a:cubicBezTo>
                <a:cubicBezTo>
                  <a:pt x="4926777" y="183077"/>
                  <a:pt x="4917939" y="180946"/>
                  <a:pt x="4911068" y="165304"/>
                </a:cubicBezTo>
                <a:cubicBezTo>
                  <a:pt x="4904197" y="149662"/>
                  <a:pt x="4892565" y="132540"/>
                  <a:pt x="4876173" y="113940"/>
                </a:cubicBezTo>
                <a:cubicBezTo>
                  <a:pt x="4859781" y="95340"/>
                  <a:pt x="4861872" y="89588"/>
                  <a:pt x="4882443" y="96685"/>
                </a:cubicBezTo>
                <a:cubicBezTo>
                  <a:pt x="4903016" y="103783"/>
                  <a:pt x="4914616" y="105909"/>
                  <a:pt x="4917246" y="103064"/>
                </a:cubicBezTo>
                <a:cubicBezTo>
                  <a:pt x="4919218" y="100930"/>
                  <a:pt x="4920268" y="74722"/>
                  <a:pt x="4920397" y="24441"/>
                </a:cubicBezTo>
                <a:close/>
                <a:moveTo>
                  <a:pt x="4827825" y="0"/>
                </a:moveTo>
                <a:lnTo>
                  <a:pt x="4857946" y="0"/>
                </a:lnTo>
                <a:lnTo>
                  <a:pt x="4854019" y="20025"/>
                </a:lnTo>
                <a:cubicBezTo>
                  <a:pt x="4847754" y="34558"/>
                  <a:pt x="4840303" y="33901"/>
                  <a:pt x="4831665" y="18053"/>
                </a:cubicBezTo>
                <a:close/>
                <a:moveTo>
                  <a:pt x="4651676" y="0"/>
                </a:moveTo>
                <a:lnTo>
                  <a:pt x="4738234" y="0"/>
                </a:lnTo>
                <a:lnTo>
                  <a:pt x="4672768" y="78214"/>
                </a:lnTo>
                <a:cubicBezTo>
                  <a:pt x="4644616" y="106355"/>
                  <a:pt x="4615822" y="124401"/>
                  <a:pt x="4586386" y="132350"/>
                </a:cubicBezTo>
                <a:cubicBezTo>
                  <a:pt x="4556950" y="140300"/>
                  <a:pt x="4551250" y="137342"/>
                  <a:pt x="4569286" y="123477"/>
                </a:cubicBezTo>
                <a:cubicBezTo>
                  <a:pt x="4587321" y="109611"/>
                  <a:pt x="4605500" y="94775"/>
                  <a:pt x="4623823" y="78969"/>
                </a:cubicBezTo>
                <a:cubicBezTo>
                  <a:pt x="4642146" y="63162"/>
                  <a:pt x="4660058" y="43930"/>
                  <a:pt x="4677559" y="21273"/>
                </a:cubicBezTo>
                <a:cubicBezTo>
                  <a:pt x="4671119" y="18716"/>
                  <a:pt x="4665000" y="14742"/>
                  <a:pt x="4659202" y="9353"/>
                </a:cubicBezTo>
                <a:close/>
                <a:moveTo>
                  <a:pt x="4361617" y="0"/>
                </a:moveTo>
                <a:lnTo>
                  <a:pt x="4382521" y="0"/>
                </a:lnTo>
                <a:lnTo>
                  <a:pt x="4374264" y="6318"/>
                </a:lnTo>
                <a:cubicBezTo>
                  <a:pt x="4370634" y="6721"/>
                  <a:pt x="4366723" y="4963"/>
                  <a:pt x="4362532" y="1045"/>
                </a:cubicBezTo>
                <a:close/>
                <a:moveTo>
                  <a:pt x="4240305" y="0"/>
                </a:moveTo>
                <a:lnTo>
                  <a:pt x="4268910" y="0"/>
                </a:lnTo>
                <a:lnTo>
                  <a:pt x="4286211" y="12938"/>
                </a:lnTo>
                <a:cubicBezTo>
                  <a:pt x="4284280" y="22151"/>
                  <a:pt x="4283315" y="36895"/>
                  <a:pt x="4283315" y="57169"/>
                </a:cubicBezTo>
                <a:cubicBezTo>
                  <a:pt x="4283315" y="76868"/>
                  <a:pt x="4284280" y="96542"/>
                  <a:pt x="4286211" y="116190"/>
                </a:cubicBezTo>
                <a:cubicBezTo>
                  <a:pt x="4288142" y="135837"/>
                  <a:pt x="4282868" y="155100"/>
                  <a:pt x="4270389" y="173978"/>
                </a:cubicBezTo>
                <a:cubicBezTo>
                  <a:pt x="4257910" y="192855"/>
                  <a:pt x="4247434" y="194545"/>
                  <a:pt x="4238961" y="179046"/>
                </a:cubicBezTo>
                <a:cubicBezTo>
                  <a:pt x="4230487" y="163548"/>
                  <a:pt x="4219934" y="149328"/>
                  <a:pt x="4207301" y="136387"/>
                </a:cubicBezTo>
                <a:cubicBezTo>
                  <a:pt x="4194668" y="123446"/>
                  <a:pt x="4193723" y="118295"/>
                  <a:pt x="4204467" y="120935"/>
                </a:cubicBezTo>
                <a:cubicBezTo>
                  <a:pt x="4215210" y="123574"/>
                  <a:pt x="4224145" y="125187"/>
                  <a:pt x="4231273" y="125772"/>
                </a:cubicBezTo>
                <a:cubicBezTo>
                  <a:pt x="4238401" y="126358"/>
                  <a:pt x="4242694" y="124658"/>
                  <a:pt x="4244152" y="120673"/>
                </a:cubicBezTo>
                <a:cubicBezTo>
                  <a:pt x="4245611" y="116688"/>
                  <a:pt x="4246663" y="101071"/>
                  <a:pt x="4247310" y="73823"/>
                </a:cubicBezTo>
                <a:cubicBezTo>
                  <a:pt x="4247958" y="46575"/>
                  <a:pt x="4245795" y="22382"/>
                  <a:pt x="4240825" y="1245"/>
                </a:cubicBezTo>
                <a:close/>
                <a:moveTo>
                  <a:pt x="4125454" y="0"/>
                </a:moveTo>
                <a:lnTo>
                  <a:pt x="4226905" y="0"/>
                </a:lnTo>
                <a:lnTo>
                  <a:pt x="4150376" y="16620"/>
                </a:lnTo>
                <a:cubicBezTo>
                  <a:pt x="4136767" y="21817"/>
                  <a:pt x="4128417" y="16559"/>
                  <a:pt x="4125325" y="845"/>
                </a:cubicBezTo>
                <a:close/>
                <a:moveTo>
                  <a:pt x="3350294" y="0"/>
                </a:moveTo>
                <a:lnTo>
                  <a:pt x="3443985" y="0"/>
                </a:lnTo>
                <a:lnTo>
                  <a:pt x="3459796" y="7377"/>
                </a:lnTo>
                <a:cubicBezTo>
                  <a:pt x="3480173" y="15141"/>
                  <a:pt x="3481478" y="20888"/>
                  <a:pt x="3463709" y="24616"/>
                </a:cubicBezTo>
                <a:cubicBezTo>
                  <a:pt x="3445941" y="28344"/>
                  <a:pt x="3428357" y="30208"/>
                  <a:pt x="3410959" y="30208"/>
                </a:cubicBezTo>
                <a:cubicBezTo>
                  <a:pt x="3392615" y="30208"/>
                  <a:pt x="3378057" y="25494"/>
                  <a:pt x="3367283" y="16066"/>
                </a:cubicBezTo>
                <a:close/>
                <a:moveTo>
                  <a:pt x="3229110" y="0"/>
                </a:moveTo>
                <a:lnTo>
                  <a:pt x="3267490" y="0"/>
                </a:lnTo>
                <a:lnTo>
                  <a:pt x="3256144" y="12430"/>
                </a:lnTo>
                <a:cubicBezTo>
                  <a:pt x="3247593" y="19989"/>
                  <a:pt x="3238545" y="26905"/>
                  <a:pt x="3228998" y="33178"/>
                </a:cubicBezTo>
                <a:lnTo>
                  <a:pt x="3226758" y="34434"/>
                </a:lnTo>
                <a:lnTo>
                  <a:pt x="3249088" y="36833"/>
                </a:lnTo>
                <a:cubicBezTo>
                  <a:pt x="3255137" y="37429"/>
                  <a:pt x="3270553" y="35559"/>
                  <a:pt x="3295337" y="31225"/>
                </a:cubicBezTo>
                <a:cubicBezTo>
                  <a:pt x="3320120" y="26891"/>
                  <a:pt x="3335747" y="22377"/>
                  <a:pt x="3342217" y="17683"/>
                </a:cubicBezTo>
                <a:cubicBezTo>
                  <a:pt x="3348688" y="12990"/>
                  <a:pt x="3356196" y="12384"/>
                  <a:pt x="3364741" y="15865"/>
                </a:cubicBezTo>
                <a:cubicBezTo>
                  <a:pt x="3373286" y="19347"/>
                  <a:pt x="3383146" y="25207"/>
                  <a:pt x="3394320" y="33444"/>
                </a:cubicBezTo>
                <a:cubicBezTo>
                  <a:pt x="3405495" y="41681"/>
                  <a:pt x="3406476" y="50462"/>
                  <a:pt x="3397263" y="59788"/>
                </a:cubicBezTo>
                <a:cubicBezTo>
                  <a:pt x="3388050" y="69114"/>
                  <a:pt x="3380414" y="85865"/>
                  <a:pt x="3374354" y="110043"/>
                </a:cubicBezTo>
                <a:cubicBezTo>
                  <a:pt x="3384666" y="116308"/>
                  <a:pt x="3389822" y="121885"/>
                  <a:pt x="3389822" y="126773"/>
                </a:cubicBezTo>
                <a:cubicBezTo>
                  <a:pt x="3389822" y="133141"/>
                  <a:pt x="3379983" y="136680"/>
                  <a:pt x="3360304" y="137388"/>
                </a:cubicBezTo>
                <a:cubicBezTo>
                  <a:pt x="3340625" y="138097"/>
                  <a:pt x="3310234" y="140865"/>
                  <a:pt x="3269131" y="145692"/>
                </a:cubicBezTo>
                <a:cubicBezTo>
                  <a:pt x="3263071" y="170527"/>
                  <a:pt x="3256221" y="173937"/>
                  <a:pt x="3248579" y="155922"/>
                </a:cubicBezTo>
                <a:cubicBezTo>
                  <a:pt x="3240938" y="137907"/>
                  <a:pt x="3235197" y="119589"/>
                  <a:pt x="3231355" y="100968"/>
                </a:cubicBezTo>
                <a:cubicBezTo>
                  <a:pt x="3227514" y="82348"/>
                  <a:pt x="3221988" y="66182"/>
                  <a:pt x="3214778" y="52470"/>
                </a:cubicBezTo>
                <a:cubicBezTo>
                  <a:pt x="3212976" y="49042"/>
                  <a:pt x="3211774" y="46085"/>
                  <a:pt x="3211174" y="43598"/>
                </a:cubicBezTo>
                <a:lnTo>
                  <a:pt x="3211174" y="43168"/>
                </a:lnTo>
                <a:lnTo>
                  <a:pt x="3198864" y="50067"/>
                </a:lnTo>
                <a:cubicBezTo>
                  <a:pt x="3177779" y="60040"/>
                  <a:pt x="3176736" y="55325"/>
                  <a:pt x="3195737" y="35924"/>
                </a:cubicBezTo>
                <a:close/>
                <a:moveTo>
                  <a:pt x="3050993" y="0"/>
                </a:moveTo>
                <a:lnTo>
                  <a:pt x="3095430" y="0"/>
                </a:lnTo>
                <a:lnTo>
                  <a:pt x="3092224" y="15796"/>
                </a:lnTo>
                <a:cubicBezTo>
                  <a:pt x="3091371" y="27151"/>
                  <a:pt x="3091222" y="42195"/>
                  <a:pt x="3091777" y="60928"/>
                </a:cubicBezTo>
                <a:lnTo>
                  <a:pt x="3122774" y="50883"/>
                </a:lnTo>
                <a:lnTo>
                  <a:pt x="3122774" y="0"/>
                </a:lnTo>
                <a:lnTo>
                  <a:pt x="3155232" y="0"/>
                </a:lnTo>
                <a:lnTo>
                  <a:pt x="3153925" y="41578"/>
                </a:lnTo>
                <a:cubicBezTo>
                  <a:pt x="3169721" y="35169"/>
                  <a:pt x="3181286" y="31965"/>
                  <a:pt x="3188619" y="31965"/>
                </a:cubicBezTo>
                <a:cubicBezTo>
                  <a:pt x="3199013" y="31965"/>
                  <a:pt x="3195490" y="37752"/>
                  <a:pt x="3178051" y="49327"/>
                </a:cubicBezTo>
                <a:cubicBezTo>
                  <a:pt x="3160611" y="60902"/>
                  <a:pt x="3137959" y="73022"/>
                  <a:pt x="3110094" y="85686"/>
                </a:cubicBezTo>
                <a:cubicBezTo>
                  <a:pt x="3082230" y="98349"/>
                  <a:pt x="3064195" y="108384"/>
                  <a:pt x="3055989" y="115789"/>
                </a:cubicBezTo>
                <a:cubicBezTo>
                  <a:pt x="3047782" y="123194"/>
                  <a:pt x="3035915" y="118916"/>
                  <a:pt x="3020385" y="102956"/>
                </a:cubicBezTo>
                <a:cubicBezTo>
                  <a:pt x="3004856" y="86995"/>
                  <a:pt x="3004255" y="78604"/>
                  <a:pt x="3018583" y="77782"/>
                </a:cubicBezTo>
                <a:cubicBezTo>
                  <a:pt x="3032910" y="76961"/>
                  <a:pt x="3046370" y="74455"/>
                  <a:pt x="3058962" y="70264"/>
                </a:cubicBezTo>
                <a:cubicBezTo>
                  <a:pt x="3058962" y="55577"/>
                  <a:pt x="3058012" y="39673"/>
                  <a:pt x="3056112" y="22552"/>
                </a:cubicBezTo>
                <a:close/>
                <a:moveTo>
                  <a:pt x="2735331" y="0"/>
                </a:moveTo>
                <a:lnTo>
                  <a:pt x="2775525" y="0"/>
                </a:lnTo>
                <a:lnTo>
                  <a:pt x="2775722" y="28606"/>
                </a:lnTo>
                <a:cubicBezTo>
                  <a:pt x="2776348" y="75235"/>
                  <a:pt x="2774982" y="106248"/>
                  <a:pt x="2771624" y="121643"/>
                </a:cubicBezTo>
                <a:cubicBezTo>
                  <a:pt x="2768265" y="137039"/>
                  <a:pt x="2761733" y="151428"/>
                  <a:pt x="2752027" y="164811"/>
                </a:cubicBezTo>
                <a:cubicBezTo>
                  <a:pt x="2742322" y="178194"/>
                  <a:pt x="2733859" y="179051"/>
                  <a:pt x="2726638" y="167384"/>
                </a:cubicBezTo>
                <a:cubicBezTo>
                  <a:pt x="2719418" y="155716"/>
                  <a:pt x="2707232" y="140213"/>
                  <a:pt x="2690080" y="120873"/>
                </a:cubicBezTo>
                <a:cubicBezTo>
                  <a:pt x="2672927" y="101533"/>
                  <a:pt x="2673657" y="94801"/>
                  <a:pt x="2692267" y="100676"/>
                </a:cubicBezTo>
                <a:cubicBezTo>
                  <a:pt x="2710878" y="106550"/>
                  <a:pt x="2721601" y="109447"/>
                  <a:pt x="2724435" y="109365"/>
                </a:cubicBezTo>
                <a:cubicBezTo>
                  <a:pt x="2727270" y="109283"/>
                  <a:pt x="2729565" y="102709"/>
                  <a:pt x="2731322" y="89645"/>
                </a:cubicBezTo>
                <a:cubicBezTo>
                  <a:pt x="2733078" y="76581"/>
                  <a:pt x="2734279" y="55654"/>
                  <a:pt x="2734926" y="26865"/>
                </a:cubicBezTo>
                <a:close/>
                <a:moveTo>
                  <a:pt x="2649383" y="0"/>
                </a:moveTo>
                <a:lnTo>
                  <a:pt x="2690578" y="0"/>
                </a:lnTo>
                <a:lnTo>
                  <a:pt x="2676414" y="19794"/>
                </a:lnTo>
                <a:cubicBezTo>
                  <a:pt x="2654240" y="45224"/>
                  <a:pt x="2626062" y="67173"/>
                  <a:pt x="2591882" y="85639"/>
                </a:cubicBezTo>
                <a:cubicBezTo>
                  <a:pt x="2557701" y="104106"/>
                  <a:pt x="2554307" y="100409"/>
                  <a:pt x="2581699" y="74547"/>
                </a:cubicBezTo>
                <a:close/>
                <a:moveTo>
                  <a:pt x="2262593" y="0"/>
                </a:moveTo>
                <a:lnTo>
                  <a:pt x="2298653" y="0"/>
                </a:lnTo>
                <a:lnTo>
                  <a:pt x="2299040" y="968"/>
                </a:lnTo>
                <a:lnTo>
                  <a:pt x="2299432" y="0"/>
                </a:lnTo>
                <a:lnTo>
                  <a:pt x="2339448" y="0"/>
                </a:lnTo>
                <a:lnTo>
                  <a:pt x="2322303" y="36186"/>
                </a:lnTo>
                <a:cubicBezTo>
                  <a:pt x="2350013" y="77104"/>
                  <a:pt x="2370529" y="102088"/>
                  <a:pt x="2383850" y="111136"/>
                </a:cubicBezTo>
                <a:cubicBezTo>
                  <a:pt x="2397171" y="120185"/>
                  <a:pt x="2405033" y="121084"/>
                  <a:pt x="2407437" y="113832"/>
                </a:cubicBezTo>
                <a:cubicBezTo>
                  <a:pt x="2409840" y="106581"/>
                  <a:pt x="2414770" y="93692"/>
                  <a:pt x="2422226" y="75163"/>
                </a:cubicBezTo>
                <a:cubicBezTo>
                  <a:pt x="2429683" y="56635"/>
                  <a:pt x="2433883" y="63732"/>
                  <a:pt x="2434828" y="96454"/>
                </a:cubicBezTo>
                <a:cubicBezTo>
                  <a:pt x="2435774" y="129177"/>
                  <a:pt x="2437879" y="152096"/>
                  <a:pt x="2441145" y="165212"/>
                </a:cubicBezTo>
                <a:cubicBezTo>
                  <a:pt x="2444411" y="178327"/>
                  <a:pt x="2436179" y="182533"/>
                  <a:pt x="2416449" y="177829"/>
                </a:cubicBezTo>
                <a:cubicBezTo>
                  <a:pt x="2396719" y="173125"/>
                  <a:pt x="2376240" y="160816"/>
                  <a:pt x="2355010" y="140901"/>
                </a:cubicBezTo>
                <a:cubicBezTo>
                  <a:pt x="2333780" y="120986"/>
                  <a:pt x="2313511" y="94400"/>
                  <a:pt x="2294202" y="61144"/>
                </a:cubicBezTo>
                <a:cubicBezTo>
                  <a:pt x="2275099" y="85116"/>
                  <a:pt x="2254347" y="100455"/>
                  <a:pt x="2231947" y="107162"/>
                </a:cubicBezTo>
                <a:cubicBezTo>
                  <a:pt x="2209546" y="113868"/>
                  <a:pt x="2206860" y="109457"/>
                  <a:pt x="2223889" y="93928"/>
                </a:cubicBezTo>
                <a:cubicBezTo>
                  <a:pt x="2240918" y="78399"/>
                  <a:pt x="2258820" y="57826"/>
                  <a:pt x="2277595" y="32211"/>
                </a:cubicBezTo>
                <a:close/>
                <a:moveTo>
                  <a:pt x="2171670" y="0"/>
                </a:moveTo>
                <a:lnTo>
                  <a:pt x="2217687" y="0"/>
                </a:lnTo>
                <a:lnTo>
                  <a:pt x="2213814" y="12553"/>
                </a:lnTo>
                <a:cubicBezTo>
                  <a:pt x="2212561" y="22577"/>
                  <a:pt x="2211287" y="38030"/>
                  <a:pt x="2209993" y="58910"/>
                </a:cubicBezTo>
                <a:cubicBezTo>
                  <a:pt x="2208699" y="79790"/>
                  <a:pt x="2203943" y="96044"/>
                  <a:pt x="2195727" y="107670"/>
                </a:cubicBezTo>
                <a:cubicBezTo>
                  <a:pt x="2187511" y="119296"/>
                  <a:pt x="2178231" y="128627"/>
                  <a:pt x="2167888" y="135663"/>
                </a:cubicBezTo>
                <a:cubicBezTo>
                  <a:pt x="2157546" y="142698"/>
                  <a:pt x="2150767" y="140582"/>
                  <a:pt x="2147552" y="129315"/>
                </a:cubicBezTo>
                <a:cubicBezTo>
                  <a:pt x="2144337" y="118049"/>
                  <a:pt x="2136208" y="104476"/>
                  <a:pt x="2123165" y="88597"/>
                </a:cubicBezTo>
                <a:cubicBezTo>
                  <a:pt x="2110120" y="72719"/>
                  <a:pt x="2111944" y="68323"/>
                  <a:pt x="2128633" y="75410"/>
                </a:cubicBezTo>
                <a:cubicBezTo>
                  <a:pt x="2145323" y="82497"/>
                  <a:pt x="2155666" y="85110"/>
                  <a:pt x="2159661" y="83251"/>
                </a:cubicBezTo>
                <a:cubicBezTo>
                  <a:pt x="2163657" y="81392"/>
                  <a:pt x="2167236" y="68544"/>
                  <a:pt x="2170399" y="44706"/>
                </a:cubicBezTo>
                <a:cubicBezTo>
                  <a:pt x="2173563" y="20867"/>
                  <a:pt x="2174729" y="6370"/>
                  <a:pt x="2173897" y="1214"/>
                </a:cubicBezTo>
                <a:close/>
                <a:moveTo>
                  <a:pt x="2075582" y="0"/>
                </a:moveTo>
                <a:lnTo>
                  <a:pt x="2159194" y="0"/>
                </a:lnTo>
                <a:lnTo>
                  <a:pt x="2142191" y="6760"/>
                </a:lnTo>
                <a:cubicBezTo>
                  <a:pt x="2130205" y="10745"/>
                  <a:pt x="2121059" y="13200"/>
                  <a:pt x="2114753" y="14125"/>
                </a:cubicBezTo>
                <a:cubicBezTo>
                  <a:pt x="2111158" y="41732"/>
                  <a:pt x="2101976" y="66608"/>
                  <a:pt x="2087207" y="88751"/>
                </a:cubicBezTo>
                <a:cubicBezTo>
                  <a:pt x="2072438" y="110895"/>
                  <a:pt x="2052785" y="126332"/>
                  <a:pt x="2028248" y="135062"/>
                </a:cubicBezTo>
                <a:cubicBezTo>
                  <a:pt x="2003711" y="143792"/>
                  <a:pt x="1998653" y="141697"/>
                  <a:pt x="2013073" y="128776"/>
                </a:cubicBezTo>
                <a:cubicBezTo>
                  <a:pt x="2027493" y="115856"/>
                  <a:pt x="2041035" y="98622"/>
                  <a:pt x="2053699" y="77074"/>
                </a:cubicBezTo>
                <a:cubicBezTo>
                  <a:pt x="2066362" y="55526"/>
                  <a:pt x="2073654" y="32062"/>
                  <a:pt x="2075575" y="6683"/>
                </a:cubicBezTo>
                <a:close/>
                <a:moveTo>
                  <a:pt x="1707997" y="0"/>
                </a:moveTo>
                <a:lnTo>
                  <a:pt x="1738331" y="0"/>
                </a:lnTo>
                <a:lnTo>
                  <a:pt x="1738091" y="1969"/>
                </a:lnTo>
                <a:cubicBezTo>
                  <a:pt x="1735574" y="37187"/>
                  <a:pt x="1737926" y="62612"/>
                  <a:pt x="1745147" y="78244"/>
                </a:cubicBezTo>
                <a:cubicBezTo>
                  <a:pt x="1752367" y="93876"/>
                  <a:pt x="1773663" y="101995"/>
                  <a:pt x="1809035" y="102601"/>
                </a:cubicBezTo>
                <a:cubicBezTo>
                  <a:pt x="1844408" y="103207"/>
                  <a:pt x="1868867" y="100573"/>
                  <a:pt x="1882414" y="94698"/>
                </a:cubicBezTo>
                <a:cubicBezTo>
                  <a:pt x="1895961" y="88823"/>
                  <a:pt x="1906504" y="72703"/>
                  <a:pt x="1914043" y="46339"/>
                </a:cubicBezTo>
                <a:cubicBezTo>
                  <a:pt x="1921582" y="19974"/>
                  <a:pt x="1926686" y="8964"/>
                  <a:pt x="1929357" y="13308"/>
                </a:cubicBezTo>
                <a:cubicBezTo>
                  <a:pt x="1932027" y="17653"/>
                  <a:pt x="1933685" y="30763"/>
                  <a:pt x="1934333" y="52640"/>
                </a:cubicBezTo>
                <a:cubicBezTo>
                  <a:pt x="1934980" y="74516"/>
                  <a:pt x="1937578" y="90061"/>
                  <a:pt x="1942128" y="99274"/>
                </a:cubicBezTo>
                <a:cubicBezTo>
                  <a:pt x="1946678" y="108487"/>
                  <a:pt x="1943494" y="117627"/>
                  <a:pt x="1932576" y="126696"/>
                </a:cubicBezTo>
                <a:cubicBezTo>
                  <a:pt x="1921658" y="135765"/>
                  <a:pt x="1894724" y="141933"/>
                  <a:pt x="1851772" y="145199"/>
                </a:cubicBezTo>
                <a:cubicBezTo>
                  <a:pt x="1808820" y="148465"/>
                  <a:pt x="1776755" y="146016"/>
                  <a:pt x="1755576" y="137850"/>
                </a:cubicBezTo>
                <a:cubicBezTo>
                  <a:pt x="1734398" y="129685"/>
                  <a:pt x="1720692" y="117268"/>
                  <a:pt x="1714458" y="100599"/>
                </a:cubicBezTo>
                <a:cubicBezTo>
                  <a:pt x="1708223" y="83929"/>
                  <a:pt x="1705430" y="66382"/>
                  <a:pt x="1706077" y="47956"/>
                </a:cubicBezTo>
                <a:cubicBezTo>
                  <a:pt x="1706400" y="38744"/>
                  <a:pt x="1706803" y="28253"/>
                  <a:pt x="1707286" y="16486"/>
                </a:cubicBezTo>
                <a:close/>
                <a:moveTo>
                  <a:pt x="1617581" y="0"/>
                </a:moveTo>
                <a:lnTo>
                  <a:pt x="1662515" y="0"/>
                </a:lnTo>
                <a:lnTo>
                  <a:pt x="1657039" y="9164"/>
                </a:lnTo>
                <a:cubicBezTo>
                  <a:pt x="1642023" y="34635"/>
                  <a:pt x="1624584" y="56301"/>
                  <a:pt x="1604721" y="74162"/>
                </a:cubicBezTo>
                <a:cubicBezTo>
                  <a:pt x="1584857" y="92023"/>
                  <a:pt x="1564793" y="105277"/>
                  <a:pt x="1544529" y="113925"/>
                </a:cubicBezTo>
                <a:cubicBezTo>
                  <a:pt x="1524265" y="122573"/>
                  <a:pt x="1513414" y="124801"/>
                  <a:pt x="1511976" y="120611"/>
                </a:cubicBezTo>
                <a:cubicBezTo>
                  <a:pt x="1510538" y="116421"/>
                  <a:pt x="1518051" y="107988"/>
                  <a:pt x="1534515" y="95314"/>
                </a:cubicBezTo>
                <a:cubicBezTo>
                  <a:pt x="1550979" y="82640"/>
                  <a:pt x="1566857" y="67707"/>
                  <a:pt x="1582151" y="50514"/>
                </a:cubicBezTo>
                <a:close/>
                <a:moveTo>
                  <a:pt x="1227407" y="0"/>
                </a:moveTo>
                <a:lnTo>
                  <a:pt x="1287981" y="0"/>
                </a:lnTo>
                <a:lnTo>
                  <a:pt x="1310688" y="26623"/>
                </a:lnTo>
                <a:cubicBezTo>
                  <a:pt x="1323144" y="39998"/>
                  <a:pt x="1334577" y="50945"/>
                  <a:pt x="1344986" y="59465"/>
                </a:cubicBezTo>
                <a:cubicBezTo>
                  <a:pt x="1365805" y="76504"/>
                  <a:pt x="1389170" y="90482"/>
                  <a:pt x="1415083" y="101400"/>
                </a:cubicBezTo>
                <a:cubicBezTo>
                  <a:pt x="1440997" y="112317"/>
                  <a:pt x="1447662" y="119296"/>
                  <a:pt x="1435081" y="122337"/>
                </a:cubicBezTo>
                <a:cubicBezTo>
                  <a:pt x="1422499" y="125377"/>
                  <a:pt x="1403616" y="126897"/>
                  <a:pt x="1378432" y="126897"/>
                </a:cubicBezTo>
                <a:cubicBezTo>
                  <a:pt x="1351606" y="126897"/>
                  <a:pt x="1335352" y="121926"/>
                  <a:pt x="1329672" y="111984"/>
                </a:cubicBezTo>
                <a:cubicBezTo>
                  <a:pt x="1323993" y="102042"/>
                  <a:pt x="1318554" y="93820"/>
                  <a:pt x="1313357" y="87319"/>
                </a:cubicBezTo>
                <a:cubicBezTo>
                  <a:pt x="1308161" y="80817"/>
                  <a:pt x="1291851" y="52116"/>
                  <a:pt x="1264428" y="1214"/>
                </a:cubicBezTo>
                <a:cubicBezTo>
                  <a:pt x="1260196" y="22351"/>
                  <a:pt x="1250316" y="42374"/>
                  <a:pt x="1234787" y="61282"/>
                </a:cubicBezTo>
                <a:cubicBezTo>
                  <a:pt x="1219257" y="80191"/>
                  <a:pt x="1198372" y="91987"/>
                  <a:pt x="1172130" y="96670"/>
                </a:cubicBezTo>
                <a:cubicBezTo>
                  <a:pt x="1145889" y="101354"/>
                  <a:pt x="1141411" y="98385"/>
                  <a:pt x="1158696" y="87765"/>
                </a:cubicBezTo>
                <a:cubicBezTo>
                  <a:pt x="1175982" y="77146"/>
                  <a:pt x="1189241" y="66608"/>
                  <a:pt x="1198475" y="56152"/>
                </a:cubicBezTo>
                <a:cubicBezTo>
                  <a:pt x="1207708" y="45697"/>
                  <a:pt x="1215827" y="32838"/>
                  <a:pt x="1222832" y="17575"/>
                </a:cubicBezTo>
                <a:close/>
                <a:moveTo>
                  <a:pt x="1103463" y="0"/>
                </a:moveTo>
                <a:lnTo>
                  <a:pt x="1136632" y="0"/>
                </a:lnTo>
                <a:lnTo>
                  <a:pt x="1136623" y="1958"/>
                </a:lnTo>
                <a:cubicBezTo>
                  <a:pt x="1136461" y="17818"/>
                  <a:pt x="1136219" y="31852"/>
                  <a:pt x="1135895" y="44058"/>
                </a:cubicBezTo>
                <a:cubicBezTo>
                  <a:pt x="1135248" y="68472"/>
                  <a:pt x="1134925" y="90888"/>
                  <a:pt x="1134925" y="111306"/>
                </a:cubicBezTo>
                <a:cubicBezTo>
                  <a:pt x="1134925" y="128766"/>
                  <a:pt x="1131258" y="144752"/>
                  <a:pt x="1123925" y="159265"/>
                </a:cubicBezTo>
                <a:cubicBezTo>
                  <a:pt x="1116591" y="173777"/>
                  <a:pt x="1109140" y="171040"/>
                  <a:pt x="1101571" y="151053"/>
                </a:cubicBezTo>
                <a:cubicBezTo>
                  <a:pt x="1094001" y="131067"/>
                  <a:pt x="1091834" y="117088"/>
                  <a:pt x="1095069" y="109118"/>
                </a:cubicBezTo>
                <a:cubicBezTo>
                  <a:pt x="1097496" y="103141"/>
                  <a:pt x="1099729" y="79964"/>
                  <a:pt x="1101768" y="39589"/>
                </a:cubicBezTo>
                <a:close/>
                <a:moveTo>
                  <a:pt x="1060725" y="0"/>
                </a:moveTo>
                <a:lnTo>
                  <a:pt x="1097286" y="0"/>
                </a:lnTo>
                <a:lnTo>
                  <a:pt x="1058353" y="39317"/>
                </a:lnTo>
                <a:cubicBezTo>
                  <a:pt x="1046662" y="51100"/>
                  <a:pt x="1038411" y="59388"/>
                  <a:pt x="1033599" y="64179"/>
                </a:cubicBezTo>
                <a:cubicBezTo>
                  <a:pt x="1023976" y="73761"/>
                  <a:pt x="1013433" y="73967"/>
                  <a:pt x="1001971" y="64795"/>
                </a:cubicBezTo>
                <a:cubicBezTo>
                  <a:pt x="990509" y="55623"/>
                  <a:pt x="983981" y="48357"/>
                  <a:pt x="982389" y="42995"/>
                </a:cubicBezTo>
                <a:cubicBezTo>
                  <a:pt x="980798" y="37634"/>
                  <a:pt x="984762" y="34183"/>
                  <a:pt x="994283" y="32643"/>
                </a:cubicBezTo>
                <a:cubicBezTo>
                  <a:pt x="1003804" y="31102"/>
                  <a:pt x="1016319" y="25987"/>
                  <a:pt x="1031827" y="17298"/>
                </a:cubicBezTo>
                <a:close/>
                <a:moveTo>
                  <a:pt x="241377" y="0"/>
                </a:moveTo>
                <a:lnTo>
                  <a:pt x="251433" y="0"/>
                </a:lnTo>
                <a:lnTo>
                  <a:pt x="243866" y="2751"/>
                </a:lnTo>
                <a:close/>
                <a:moveTo>
                  <a:pt x="172067" y="0"/>
                </a:moveTo>
                <a:lnTo>
                  <a:pt x="209642" y="0"/>
                </a:lnTo>
                <a:lnTo>
                  <a:pt x="204327" y="18111"/>
                </a:lnTo>
                <a:cubicBezTo>
                  <a:pt x="202550" y="27403"/>
                  <a:pt x="201346" y="37984"/>
                  <a:pt x="200714" y="49851"/>
                </a:cubicBezTo>
                <a:cubicBezTo>
                  <a:pt x="199451" y="73587"/>
                  <a:pt x="202326" y="90718"/>
                  <a:pt x="209341" y="101246"/>
                </a:cubicBezTo>
                <a:cubicBezTo>
                  <a:pt x="216356" y="111773"/>
                  <a:pt x="235763" y="116729"/>
                  <a:pt x="267561" y="116113"/>
                </a:cubicBezTo>
                <a:cubicBezTo>
                  <a:pt x="299359" y="115496"/>
                  <a:pt x="321364" y="113155"/>
                  <a:pt x="333576" y="109087"/>
                </a:cubicBezTo>
                <a:cubicBezTo>
                  <a:pt x="345787" y="105020"/>
                  <a:pt x="357650" y="85983"/>
                  <a:pt x="369163" y="51977"/>
                </a:cubicBezTo>
                <a:cubicBezTo>
                  <a:pt x="380677" y="17971"/>
                  <a:pt x="386434" y="17124"/>
                  <a:pt x="386434" y="49435"/>
                </a:cubicBezTo>
                <a:cubicBezTo>
                  <a:pt x="386434" y="77433"/>
                  <a:pt x="389012" y="96110"/>
                  <a:pt x="394167" y="105467"/>
                </a:cubicBezTo>
                <a:cubicBezTo>
                  <a:pt x="399323" y="114824"/>
                  <a:pt x="391476" y="125567"/>
                  <a:pt x="370627" y="137696"/>
                </a:cubicBezTo>
                <a:cubicBezTo>
                  <a:pt x="349778" y="149826"/>
                  <a:pt x="313491" y="154566"/>
                  <a:pt x="261768" y="151916"/>
                </a:cubicBezTo>
                <a:cubicBezTo>
                  <a:pt x="210045" y="149266"/>
                  <a:pt x="181760" y="135817"/>
                  <a:pt x="176911" y="111568"/>
                </a:cubicBezTo>
                <a:cubicBezTo>
                  <a:pt x="172064" y="87319"/>
                  <a:pt x="170287" y="61560"/>
                  <a:pt x="171581" y="34291"/>
                </a:cubicBezTo>
                <a:cubicBezTo>
                  <a:pt x="172228" y="20657"/>
                  <a:pt x="172418" y="9471"/>
                  <a:pt x="172151" y="733"/>
                </a:cubicBezTo>
                <a:close/>
                <a:moveTo>
                  <a:pt x="123366" y="0"/>
                </a:moveTo>
                <a:lnTo>
                  <a:pt x="162342" y="0"/>
                </a:lnTo>
                <a:lnTo>
                  <a:pt x="143869" y="43870"/>
                </a:lnTo>
                <a:cubicBezTo>
                  <a:pt x="133211" y="61512"/>
                  <a:pt x="120597" y="76129"/>
                  <a:pt x="106029" y="87719"/>
                </a:cubicBezTo>
                <a:cubicBezTo>
                  <a:pt x="76890" y="110900"/>
                  <a:pt x="49596" y="125479"/>
                  <a:pt x="24145" y="131457"/>
                </a:cubicBezTo>
                <a:cubicBezTo>
                  <a:pt x="-1305" y="137434"/>
                  <a:pt x="-6636" y="135108"/>
                  <a:pt x="8154" y="124478"/>
                </a:cubicBezTo>
                <a:cubicBezTo>
                  <a:pt x="22944" y="113848"/>
                  <a:pt x="42057" y="99346"/>
                  <a:pt x="65495" y="80971"/>
                </a:cubicBezTo>
                <a:cubicBezTo>
                  <a:pt x="88933" y="62597"/>
                  <a:pt x="106681" y="41034"/>
                  <a:pt x="118738" y="16281"/>
                </a:cubicBezTo>
                <a:close/>
                <a:moveTo>
                  <a:pt x="87766" y="0"/>
                </a:moveTo>
                <a:lnTo>
                  <a:pt x="92823" y="0"/>
                </a:lnTo>
                <a:lnTo>
                  <a:pt x="90684" y="2427"/>
                </a:lnTo>
                <a:close/>
              </a:path>
            </a:pathLst>
          </a:custGeom>
          <a:solidFill>
            <a:srgbClr val="0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1" fontAlgn="auto" hangingPunct="1">
              <a:spcBef>
                <a:spcPts val="0"/>
              </a:spcBef>
              <a:spcAft>
                <a:spcPts val="0"/>
              </a:spcAft>
            </a:pPr>
            <a:endParaRPr lang="zh-CN" altLang="en-US" sz="8000" b="1" dirty="0">
              <a:solidFill>
                <a:prstClr val="black"/>
              </a:solidFill>
              <a:ea typeface="楷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2.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3.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4.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5.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6.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7.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8.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9.xml><?xml version="1.0" encoding="utf-8"?>
<p:tagLst xmlns:a="http://schemas.openxmlformats.org/drawingml/2006/main" xmlns:r="http://schemas.openxmlformats.org/officeDocument/2006/relationships" xmlns:p="http://schemas.openxmlformats.org/presentationml/2006/main">
  <p:tag name="ISLIDE.VECTOR" val="58a9b3ce-f22a-431a-9d25-d3abb102e026"/>
  <p:tag name="PA" val="v5.2.4"/>
  <p:tag name="WHOLESPTYPE" val="Shape_Other"/>
</p:tagLst>
</file>

<file path=ppt/tags/tag10.xml><?xml version="1.0" encoding="utf-8"?>
<p:tagLst xmlns:a="http://schemas.openxmlformats.org/drawingml/2006/main" xmlns:r="http://schemas.openxmlformats.org/officeDocument/2006/relationships" xmlns:p="http://schemas.openxmlformats.org/presentationml/2006/main">
  <p:tag name="PA" val="v5.2.4"/>
</p:tagLst>
</file>

<file path=ppt/tags/tag11.xml><?xml version="1.0" encoding="utf-8"?>
<p:tagLst xmlns:a="http://schemas.openxmlformats.org/drawingml/2006/main" xmlns:r="http://schemas.openxmlformats.org/officeDocument/2006/relationships" xmlns:p="http://schemas.openxmlformats.org/presentationml/2006/main">
  <p:tag name="PA" val="v5.2.4"/>
</p:tagLst>
</file>

<file path=ppt/tags/tag12.xml><?xml version="1.0" encoding="utf-8"?>
<p:tagLst xmlns:a="http://schemas.openxmlformats.org/drawingml/2006/main" xmlns:r="http://schemas.openxmlformats.org/officeDocument/2006/relationships" xmlns:p="http://schemas.openxmlformats.org/presentationml/2006/main">
  <p:tag name="PA" val="v5.2.4"/>
</p:tagLst>
</file>

<file path=ppt/tags/tag13.xml><?xml version="1.0" encoding="utf-8"?>
<p:tagLst xmlns:a="http://schemas.openxmlformats.org/drawingml/2006/main" xmlns:r="http://schemas.openxmlformats.org/officeDocument/2006/relationships" xmlns:p="http://schemas.openxmlformats.org/presentationml/2006/main">
  <p:tag name="PA" val="v5.2.4"/>
</p:tagLst>
</file>

<file path=ppt/tags/tag14.xml><?xml version="1.0" encoding="utf-8"?>
<p:tagLst xmlns:a="http://schemas.openxmlformats.org/drawingml/2006/main" xmlns:r="http://schemas.openxmlformats.org/officeDocument/2006/relationships" xmlns:p="http://schemas.openxmlformats.org/presentationml/2006/main">
  <p:tag name="PA" val="v5.2.4"/>
</p:tagLst>
</file>

<file path=ppt/tags/tag15.xml><?xml version="1.0" encoding="utf-8"?>
<p:tagLst xmlns:a="http://schemas.openxmlformats.org/drawingml/2006/main" xmlns:r="http://schemas.openxmlformats.org/officeDocument/2006/relationships" xmlns:p="http://schemas.openxmlformats.org/presentationml/2006/main">
  <p:tag name="PA" val="v5.2.4"/>
</p:tagLst>
</file>

<file path=ppt/tags/tag16.xml><?xml version="1.0" encoding="utf-8"?>
<p:tagLst xmlns:a="http://schemas.openxmlformats.org/drawingml/2006/main" xmlns:r="http://schemas.openxmlformats.org/officeDocument/2006/relationships" xmlns:p="http://schemas.openxmlformats.org/presentationml/2006/main">
  <p:tag name="PA" val="v5.2.4"/>
</p:tagLst>
</file>

<file path=ppt/tags/tag17.xml><?xml version="1.0" encoding="utf-8"?>
<p:tagLst xmlns:a="http://schemas.openxmlformats.org/drawingml/2006/main" xmlns:r="http://schemas.openxmlformats.org/officeDocument/2006/relationships" xmlns:p="http://schemas.openxmlformats.org/presentationml/2006/main">
  <p:tag name="PA" val="v5.2.4"/>
</p:tagLst>
</file>

<file path=ppt/tags/tag18.xml><?xml version="1.0" encoding="utf-8"?>
<p:tagLst xmlns:a="http://schemas.openxmlformats.org/drawingml/2006/main" xmlns:r="http://schemas.openxmlformats.org/officeDocument/2006/relationships" xmlns:p="http://schemas.openxmlformats.org/presentationml/2006/main">
  <p:tag name="PA" val="v5.2.4"/>
</p:tagLst>
</file>

<file path=ppt/tags/tag19.xml><?xml version="1.0" encoding="utf-8"?>
<p:tagLst xmlns:a="http://schemas.openxmlformats.org/drawingml/2006/main" xmlns:r="http://schemas.openxmlformats.org/officeDocument/2006/relationships" xmlns:p="http://schemas.openxmlformats.org/presentationml/2006/main">
  <p:tag name="PA" val="v5.2.4"/>
</p:tagLst>
</file>

<file path=ppt/tags/tag20.xml><?xml version="1.0" encoding="utf-8"?>
<p:tagLst xmlns:a="http://schemas.openxmlformats.org/drawingml/2006/main" xmlns:r="http://schemas.openxmlformats.org/officeDocument/2006/relationships" xmlns:p="http://schemas.openxmlformats.org/presentationml/2006/main">
  <p:tag name="PA" val="v5.2.4"/>
</p:tagLst>
</file>

<file path=ppt/tags/tag21.xml><?xml version="1.0" encoding="utf-8"?>
<p:tagLst xmlns:a="http://schemas.openxmlformats.org/drawingml/2006/main" xmlns:r="http://schemas.openxmlformats.org/officeDocument/2006/relationships" xmlns:p="http://schemas.openxmlformats.org/presentationml/2006/main">
  <p:tag name="PA" val="v5.2.4"/>
</p:tagLst>
</file>

<file path=ppt/tags/tag22.xml><?xml version="1.0" encoding="utf-8"?>
<p:tagLst xmlns:a="http://schemas.openxmlformats.org/drawingml/2006/main" xmlns:r="http://schemas.openxmlformats.org/officeDocument/2006/relationships" xmlns:p="http://schemas.openxmlformats.org/presentationml/2006/main">
  <p:tag name="PA" val="v5.2.4"/>
</p:tagLst>
</file>

<file path=ppt/tags/tag23.xml><?xml version="1.0" encoding="utf-8"?>
<p:tagLst xmlns:a="http://schemas.openxmlformats.org/drawingml/2006/main" xmlns:r="http://schemas.openxmlformats.org/officeDocument/2006/relationships" xmlns:p="http://schemas.openxmlformats.org/presentationml/2006/main">
  <p:tag name="PA" val="v5.2.4"/>
</p:tagLst>
</file>

<file path=ppt/tags/tag24.xml><?xml version="1.0" encoding="utf-8"?>
<p:tagLst xmlns:a="http://schemas.openxmlformats.org/drawingml/2006/main" xmlns:r="http://schemas.openxmlformats.org/officeDocument/2006/relationships" xmlns:p="http://schemas.openxmlformats.org/presentationml/2006/main">
  <p:tag name="PA" val="v5.2.4"/>
</p:tagLst>
</file>

<file path=ppt/tags/tag25.xml><?xml version="1.0" encoding="utf-8"?>
<p:tagLst xmlns:a="http://schemas.openxmlformats.org/drawingml/2006/main" xmlns:r="http://schemas.openxmlformats.org/officeDocument/2006/relationships" xmlns:p="http://schemas.openxmlformats.org/presentationml/2006/main">
  <p:tag name="PA" val="v5.2.4"/>
</p:tagLst>
</file>

<file path=ppt/tags/tag26.xml><?xml version="1.0" encoding="utf-8"?>
<p:tagLst xmlns:a="http://schemas.openxmlformats.org/drawingml/2006/main" xmlns:r="http://schemas.openxmlformats.org/officeDocument/2006/relationships" xmlns:p="http://schemas.openxmlformats.org/presentationml/2006/main">
  <p:tag name="PA" val="v5.2.4"/>
</p:tagLst>
</file>

<file path=ppt/tags/tag27.xml><?xml version="1.0" encoding="utf-8"?>
<p:tagLst xmlns:a="http://schemas.openxmlformats.org/drawingml/2006/main" xmlns:r="http://schemas.openxmlformats.org/officeDocument/2006/relationships" xmlns:p="http://schemas.openxmlformats.org/presentationml/2006/main">
  <p:tag name="PA" val="v5.2.4"/>
</p:tagLst>
</file>

<file path=ppt/tags/tag28.xml><?xml version="1.0" encoding="utf-8"?>
<p:tagLst xmlns:a="http://schemas.openxmlformats.org/drawingml/2006/main" xmlns:r="http://schemas.openxmlformats.org/officeDocument/2006/relationships" xmlns:p="http://schemas.openxmlformats.org/presentationml/2006/main">
  <p:tag name="PA" val="v5.2.4"/>
</p:tagLst>
</file>

<file path=ppt/tags/tag29.xml><?xml version="1.0" encoding="utf-8"?>
<p:tagLst xmlns:a="http://schemas.openxmlformats.org/drawingml/2006/main" xmlns:r="http://schemas.openxmlformats.org/officeDocument/2006/relationships" xmlns:p="http://schemas.openxmlformats.org/presentationml/2006/main">
  <p:tag name="PA" val="v5.2.4"/>
</p:tagLst>
</file>

<file path=ppt/tags/tag30.xml><?xml version="1.0" encoding="utf-8"?>
<p:tagLst xmlns:a="http://schemas.openxmlformats.org/drawingml/2006/main" xmlns:r="http://schemas.openxmlformats.org/officeDocument/2006/relationships" xmlns:p="http://schemas.openxmlformats.org/presentationml/2006/main">
  <p:tag name="PA" val="v5.2.4"/>
</p:tagLst>
</file>

<file path=ppt/tags/tag31.xml><?xml version="1.0" encoding="utf-8"?>
<p:tagLst xmlns:a="http://schemas.openxmlformats.org/drawingml/2006/main" xmlns:r="http://schemas.openxmlformats.org/officeDocument/2006/relationships" xmlns:p="http://schemas.openxmlformats.org/presentationml/2006/main">
  <p:tag name="PA" val="v5.2.4"/>
</p:tagLst>
</file>

<file path=ppt/tags/tag32.xml><?xml version="1.0" encoding="utf-8"?>
<p:tagLst xmlns:a="http://schemas.openxmlformats.org/drawingml/2006/main" xmlns:r="http://schemas.openxmlformats.org/officeDocument/2006/relationships" xmlns:p="http://schemas.openxmlformats.org/presentationml/2006/main">
  <p:tag name="PA" val="v5.2.4"/>
</p:tagLst>
</file>

<file path=ppt/tags/tag33.xml><?xml version="1.0" encoding="utf-8"?>
<p:tagLst xmlns:a="http://schemas.openxmlformats.org/drawingml/2006/main" xmlns:r="http://schemas.openxmlformats.org/officeDocument/2006/relationships" xmlns:p="http://schemas.openxmlformats.org/presentationml/2006/main">
  <p:tag name="PA" val="v5.2.4"/>
</p:tagLst>
</file>

<file path=ppt/tags/tag34.xml><?xml version="1.0" encoding="utf-8"?>
<p:tagLst xmlns:a="http://schemas.openxmlformats.org/drawingml/2006/main" xmlns:r="http://schemas.openxmlformats.org/officeDocument/2006/relationships" xmlns:p="http://schemas.openxmlformats.org/presentationml/2006/main">
  <p:tag name="PA" val="v5.2.4"/>
</p:tagLst>
</file>

<file path=ppt/tags/tag35.xml><?xml version="1.0" encoding="utf-8"?>
<p:tagLst xmlns:a="http://schemas.openxmlformats.org/drawingml/2006/main" xmlns:r="http://schemas.openxmlformats.org/officeDocument/2006/relationships" xmlns:p="http://schemas.openxmlformats.org/presentationml/2006/main">
  <p:tag name="PA" val="v5.2.4"/>
</p:tagLst>
</file>

<file path=ppt/tags/tag36.xml><?xml version="1.0" encoding="utf-8"?>
<p:tagLst xmlns:a="http://schemas.openxmlformats.org/drawingml/2006/main" xmlns:r="http://schemas.openxmlformats.org/officeDocument/2006/relationships" xmlns:p="http://schemas.openxmlformats.org/presentationml/2006/main">
  <p:tag name="PA" val="v5.2.4"/>
</p:tagLst>
</file>

<file path=ppt/tags/tag37.xml><?xml version="1.0" encoding="utf-8"?>
<p:tagLst xmlns:a="http://schemas.openxmlformats.org/drawingml/2006/main" xmlns:r="http://schemas.openxmlformats.org/officeDocument/2006/relationships" xmlns:p="http://schemas.openxmlformats.org/presentationml/2006/main">
  <p:tag name="PA" val="v5.2.4"/>
</p:tagLst>
</file>

<file path=ppt/tags/tag38.xml><?xml version="1.0" encoding="utf-8"?>
<p:tagLst xmlns:a="http://schemas.openxmlformats.org/drawingml/2006/main" xmlns:r="http://schemas.openxmlformats.org/officeDocument/2006/relationships" xmlns:p="http://schemas.openxmlformats.org/presentationml/2006/main">
  <p:tag name="PA" val="v5.2.4"/>
  <p:tag name="WHOLESPTYPE" val="Shape_SubTitle"/>
</p:tagLst>
</file>

<file path=ppt/tags/tag39.xml><?xml version="1.0" encoding="utf-8"?>
<p:tagLst xmlns:a="http://schemas.openxmlformats.org/drawingml/2006/main" xmlns:r="http://schemas.openxmlformats.org/officeDocument/2006/relationships" xmlns:p="http://schemas.openxmlformats.org/presentationml/2006/main">
  <p:tag name="PA" val="v5.2.4"/>
  <p:tag name="WHOLESPTYPE" val="Shape_SubTitle"/>
</p:tagLst>
</file>

<file path=ppt/tags/tag40.xml><?xml version="1.0" encoding="utf-8"?>
<p:tagLst xmlns:a="http://schemas.openxmlformats.org/drawingml/2006/main" xmlns:r="http://schemas.openxmlformats.org/officeDocument/2006/relationships" xmlns:p="http://schemas.openxmlformats.org/presentationml/2006/main">
  <p:tag name="PA" val="v5.2.4"/>
  <p:tag name="WHOLESPTYPE" val="Shape_Text"/>
</p:tagLst>
</file>

<file path=ppt/tags/tag41.xml><?xml version="1.0" encoding="utf-8"?>
<p:tagLst xmlns:a="http://schemas.openxmlformats.org/drawingml/2006/main" xmlns:r="http://schemas.openxmlformats.org/officeDocument/2006/relationships" xmlns:p="http://schemas.openxmlformats.org/presentationml/2006/main">
  <p:tag name="PA" val="v5.2.4"/>
  <p:tag name="WHOLESPTYPE" val="Shape_SubTitl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11.25 微课">
      <a:majorFont>
        <a:latin typeface="Times New Roman"/>
        <a:ea typeface="楷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eaLnBrk="1" hangingPunct="1">
          <a:lnSpc>
            <a:spcPct val="130000"/>
          </a:lnSpc>
          <a:defRPr sz="3200" b="1" dirty="0">
            <a:latin typeface="+mn-lt"/>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7130</TotalTime>
  <Words>1654</Words>
  <Application>Microsoft Office PowerPoint</Application>
  <PresentationFormat>宽屏</PresentationFormat>
  <Paragraphs>182</Paragraphs>
  <Slides>23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等线</vt:lpstr>
      <vt:lpstr>华文细黑</vt:lpstr>
      <vt:lpstr>楷体</vt:lpstr>
      <vt:lpstr>思源黑体 CN Medium</vt:lpstr>
      <vt:lpstr>思源黑体 CN Normal</vt:lpstr>
      <vt:lpstr>微软雅黑</vt:lpstr>
      <vt:lpstr>新宋体</vt:lpstr>
      <vt:lpstr>Arial</vt:lpstr>
      <vt:lpstr>Cambria Math</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吾课网; 状元成才路</dc:creator>
  <cp:lastModifiedBy>WF</cp:lastModifiedBy>
  <cp:revision>1996</cp:revision>
  <dcterms:created xsi:type="dcterms:W3CDTF">2016-01-14T07:05:00Z</dcterms:created>
  <dcterms:modified xsi:type="dcterms:W3CDTF">2026-09-03T11:40:59Z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