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682" r:id="rId2"/>
    <p:sldId id="811" r:id="rId3"/>
    <p:sldId id="743" r:id="rId4"/>
    <p:sldId id="814" r:id="rId5"/>
    <p:sldId id="972" r:id="rId6"/>
    <p:sldId id="934" r:id="rId7"/>
    <p:sldId id="974" r:id="rId8"/>
    <p:sldId id="975" r:id="rId9"/>
    <p:sldId id="680" r:id="rId10"/>
    <p:sldId id="331" r:id="rId11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B"/>
    <a:srgbClr val="EC7C97"/>
    <a:srgbClr val="FADCE3"/>
    <a:srgbClr val="FBDBD9"/>
    <a:srgbClr val="FF00FF"/>
    <a:srgbClr val="0000FF"/>
    <a:srgbClr val="FFFF53"/>
    <a:srgbClr val="D1EBE9"/>
    <a:srgbClr val="E6E0EC"/>
    <a:srgbClr val="FCD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9" y="214043"/>
            <a:ext cx="3628240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用圆设计图案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33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53340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求涂色部分的面积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2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3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实践应用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9582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利用圆设计图案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55077" y="1849932"/>
            <a:ext cx="10924212" cy="247947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875522" y="1981339"/>
            <a:ext cx="10358535" cy="2082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会利用直尺和圆规，设计一些和圆有关的图案；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培养学生对图形的观察和分析能力，提高动手操作能力， 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学会欣赏数学美。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1036987" y="1245543"/>
            <a:ext cx="742587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你见过这些美丽的图案的。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3D08B15-109E-F838-3CB7-EA5EE8FA6204}"/>
              </a:ext>
            </a:extLst>
          </p:cNvPr>
          <p:cNvGrpSpPr/>
          <p:nvPr/>
        </p:nvGrpSpPr>
        <p:grpSpPr>
          <a:xfrm>
            <a:off x="1036987" y="4782164"/>
            <a:ext cx="9357315" cy="1371904"/>
            <a:chOff x="514474" y="3167966"/>
            <a:chExt cx="9357315" cy="137190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6C31409-A077-37BE-CC6D-0A3DF0E80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474" y="3167966"/>
              <a:ext cx="1369401" cy="1353242"/>
            </a:xfrm>
            <a:prstGeom prst="rect">
              <a:avLst/>
            </a:prstGeom>
          </p:spPr>
        </p:pic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4674A261-950B-C992-9FA2-C6D1AE5F3709}"/>
                </a:ext>
              </a:extLst>
            </p:cNvPr>
            <p:cNvSpPr/>
            <p:nvPr/>
          </p:nvSpPr>
          <p:spPr>
            <a:xfrm>
              <a:off x="2305220" y="3298900"/>
              <a:ext cx="7566569" cy="1240970"/>
            </a:xfrm>
            <a:prstGeom prst="wedgeRoundRectCallout">
              <a:avLst>
                <a:gd name="adj1" fmla="val -55762"/>
                <a:gd name="adj2" fmla="val -17275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前面我们认识了圆，这一节课利用直尺和圆规设计图案。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911289" y="1125247"/>
            <a:ext cx="970706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下面的图形就是用圆规和直尺一步一步画出来的。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C88D95-322E-74BC-6750-C1B0694539CB}"/>
              </a:ext>
            </a:extLst>
          </p:cNvPr>
          <p:cNvSpPr txBox="1"/>
          <p:nvPr/>
        </p:nvSpPr>
        <p:spPr>
          <a:xfrm>
            <a:off x="4168451" y="1996553"/>
            <a:ext cx="61722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四个花瓣实际上是由什么组成？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CC06B6B-11CD-3118-45AF-4A3ED3A53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25" y="2089859"/>
            <a:ext cx="2362221" cy="237180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84F057A-6447-8738-6EEE-5F8DFA315367}"/>
              </a:ext>
            </a:extLst>
          </p:cNvPr>
          <p:cNvSpPr txBox="1"/>
          <p:nvPr/>
        </p:nvSpPr>
        <p:spPr>
          <a:xfrm>
            <a:off x="4168451" y="2877190"/>
            <a:ext cx="378123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四个半圆组成。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3353B21-9B1A-8AD0-934C-BCD3F9A0D993}"/>
              </a:ext>
            </a:extLst>
          </p:cNvPr>
          <p:cNvGrpSpPr/>
          <p:nvPr/>
        </p:nvGrpSpPr>
        <p:grpSpPr>
          <a:xfrm>
            <a:off x="4261742" y="3642483"/>
            <a:ext cx="6246861" cy="1353242"/>
            <a:chOff x="691757" y="3305084"/>
            <a:chExt cx="6246861" cy="1353242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02ED12E4-2FA8-2B36-D315-5996E7E86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757" y="3305084"/>
              <a:ext cx="1369401" cy="1353242"/>
            </a:xfrm>
            <a:prstGeom prst="rect">
              <a:avLst/>
            </a:prstGeom>
          </p:spPr>
        </p:pic>
        <p:sp>
          <p:nvSpPr>
            <p:cNvPr id="39" name="对话气泡: 圆角矩形 38">
              <a:extLst>
                <a:ext uri="{FF2B5EF4-FFF2-40B4-BE49-F238E27FC236}">
                  <a16:creationId xmlns:a16="http://schemas.microsoft.com/office/drawing/2014/main" id="{9AC9482C-8D74-5964-331D-F8E5E811FE34}"/>
                </a:ext>
              </a:extLst>
            </p:cNvPr>
            <p:cNvSpPr/>
            <p:nvPr/>
          </p:nvSpPr>
          <p:spPr>
            <a:xfrm>
              <a:off x="2501164" y="3480692"/>
              <a:ext cx="4437454" cy="1162307"/>
            </a:xfrm>
            <a:prstGeom prst="wedgeRoundRectCallout">
              <a:avLst>
                <a:gd name="adj1" fmla="val -59628"/>
                <a:gd name="adj2" fmla="val -2099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我们要画这个图案的话，要先确定什么？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A2C689E0-45D1-26B8-ABAB-37241500A0C4}"/>
              </a:ext>
            </a:extLst>
          </p:cNvPr>
          <p:cNvSpPr txBox="1"/>
          <p:nvPr/>
        </p:nvSpPr>
        <p:spPr>
          <a:xfrm>
            <a:off x="4168451" y="5235713"/>
            <a:ext cx="617220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画图案先要确定某个圆或半圆的圆心和半径。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任意多边形: 形状 58">
            <a:extLst>
              <a:ext uri="{FF2B5EF4-FFF2-40B4-BE49-F238E27FC236}">
                <a16:creationId xmlns:a16="http://schemas.microsoft.com/office/drawing/2014/main" id="{ECA5540E-C9D5-68C5-75C8-2D0D6677C9B6}"/>
              </a:ext>
            </a:extLst>
          </p:cNvPr>
          <p:cNvSpPr/>
          <p:nvPr/>
        </p:nvSpPr>
        <p:spPr>
          <a:xfrm rot="10800000">
            <a:off x="2310228" y="3170782"/>
            <a:ext cx="1088662" cy="465351"/>
          </a:xfrm>
          <a:custGeom>
            <a:avLst/>
            <a:gdLst>
              <a:gd name="csX0" fmla="*/ 0 w 1088662"/>
              <a:gd name="csY0" fmla="*/ 235972 h 465351"/>
              <a:gd name="csX1" fmla="*/ 61285 w 1088662"/>
              <a:gd name="csY1" fmla="*/ 176946 h 465351"/>
              <a:gd name="csX2" fmla="*/ 726851 w 1088662"/>
              <a:gd name="csY2" fmla="*/ 21647 h 465351"/>
              <a:gd name="csX3" fmla="*/ 1077377 w 1088662"/>
              <a:gd name="csY3" fmla="*/ 216970 h 465351"/>
              <a:gd name="csX4" fmla="*/ 1088662 w 1088662"/>
              <a:gd name="csY4" fmla="*/ 229644 h 465351"/>
              <a:gd name="csX5" fmla="*/ 1080276 w 1088662"/>
              <a:gd name="csY5" fmla="*/ 239387 h 465351"/>
              <a:gd name="csX6" fmla="*/ 733086 w 1088662"/>
              <a:gd name="csY6" fmla="*/ 440580 h 465351"/>
              <a:gd name="csX7" fmla="*/ 65001 w 1088662"/>
              <a:gd name="csY7" fmla="*/ 296502 h 465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8662" h="465351">
                <a:moveTo>
                  <a:pt x="0" y="235972"/>
                </a:moveTo>
                <a:lnTo>
                  <a:pt x="61285" y="176946"/>
                </a:lnTo>
                <a:cubicBezTo>
                  <a:pt x="244126" y="23434"/>
                  <a:pt x="491015" y="-36007"/>
                  <a:pt x="726851" y="21647"/>
                </a:cubicBezTo>
                <a:cubicBezTo>
                  <a:pt x="861615" y="54593"/>
                  <a:pt x="981940" y="123126"/>
                  <a:pt x="1077377" y="216970"/>
                </a:cubicBezTo>
                <a:lnTo>
                  <a:pt x="1088662" y="229644"/>
                </a:lnTo>
                <a:lnTo>
                  <a:pt x="1080276" y="239387"/>
                </a:lnTo>
                <a:cubicBezTo>
                  <a:pt x="986432" y="334824"/>
                  <a:pt x="867277" y="405372"/>
                  <a:pt x="733086" y="440580"/>
                </a:cubicBezTo>
                <a:cubicBezTo>
                  <a:pt x="498253" y="502194"/>
                  <a:pt x="250398" y="446916"/>
                  <a:pt x="65001" y="29650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id="{BBCC5713-0E32-BDDD-A9C2-E7B112B77BC3}"/>
              </a:ext>
            </a:extLst>
          </p:cNvPr>
          <p:cNvSpPr/>
          <p:nvPr/>
        </p:nvSpPr>
        <p:spPr>
          <a:xfrm rot="10800000">
            <a:off x="1218028" y="3165702"/>
            <a:ext cx="1088662" cy="465351"/>
          </a:xfrm>
          <a:custGeom>
            <a:avLst/>
            <a:gdLst>
              <a:gd name="csX0" fmla="*/ 0 w 1088662"/>
              <a:gd name="csY0" fmla="*/ 235972 h 465351"/>
              <a:gd name="csX1" fmla="*/ 61285 w 1088662"/>
              <a:gd name="csY1" fmla="*/ 176946 h 465351"/>
              <a:gd name="csX2" fmla="*/ 726851 w 1088662"/>
              <a:gd name="csY2" fmla="*/ 21647 h 465351"/>
              <a:gd name="csX3" fmla="*/ 1077377 w 1088662"/>
              <a:gd name="csY3" fmla="*/ 216970 h 465351"/>
              <a:gd name="csX4" fmla="*/ 1088662 w 1088662"/>
              <a:gd name="csY4" fmla="*/ 229644 h 465351"/>
              <a:gd name="csX5" fmla="*/ 1080276 w 1088662"/>
              <a:gd name="csY5" fmla="*/ 239387 h 465351"/>
              <a:gd name="csX6" fmla="*/ 733086 w 1088662"/>
              <a:gd name="csY6" fmla="*/ 440580 h 465351"/>
              <a:gd name="csX7" fmla="*/ 65001 w 1088662"/>
              <a:gd name="csY7" fmla="*/ 296502 h 465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8662" h="465351">
                <a:moveTo>
                  <a:pt x="0" y="235972"/>
                </a:moveTo>
                <a:lnTo>
                  <a:pt x="61285" y="176946"/>
                </a:lnTo>
                <a:cubicBezTo>
                  <a:pt x="244126" y="23434"/>
                  <a:pt x="491015" y="-36007"/>
                  <a:pt x="726851" y="21647"/>
                </a:cubicBezTo>
                <a:cubicBezTo>
                  <a:pt x="861615" y="54593"/>
                  <a:pt x="981940" y="123126"/>
                  <a:pt x="1077377" y="216970"/>
                </a:cubicBezTo>
                <a:lnTo>
                  <a:pt x="1088662" y="229644"/>
                </a:lnTo>
                <a:lnTo>
                  <a:pt x="1080276" y="239387"/>
                </a:lnTo>
                <a:cubicBezTo>
                  <a:pt x="986432" y="334824"/>
                  <a:pt x="867277" y="405372"/>
                  <a:pt x="733086" y="440580"/>
                </a:cubicBezTo>
                <a:cubicBezTo>
                  <a:pt x="498253" y="502194"/>
                  <a:pt x="250398" y="446916"/>
                  <a:pt x="65001" y="29650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任意多边形: 形状 59">
            <a:extLst>
              <a:ext uri="{FF2B5EF4-FFF2-40B4-BE49-F238E27FC236}">
                <a16:creationId xmlns:a16="http://schemas.microsoft.com/office/drawing/2014/main" id="{D4C496D5-A93D-8E85-1B8D-87EF5473D39F}"/>
              </a:ext>
            </a:extLst>
          </p:cNvPr>
          <p:cNvSpPr/>
          <p:nvPr/>
        </p:nvSpPr>
        <p:spPr>
          <a:xfrm rot="5400000">
            <a:off x="1769556" y="3709591"/>
            <a:ext cx="1088662" cy="465351"/>
          </a:xfrm>
          <a:custGeom>
            <a:avLst/>
            <a:gdLst>
              <a:gd name="csX0" fmla="*/ 0 w 1088662"/>
              <a:gd name="csY0" fmla="*/ 235972 h 465351"/>
              <a:gd name="csX1" fmla="*/ 61285 w 1088662"/>
              <a:gd name="csY1" fmla="*/ 176946 h 465351"/>
              <a:gd name="csX2" fmla="*/ 726851 w 1088662"/>
              <a:gd name="csY2" fmla="*/ 21647 h 465351"/>
              <a:gd name="csX3" fmla="*/ 1077377 w 1088662"/>
              <a:gd name="csY3" fmla="*/ 216970 h 465351"/>
              <a:gd name="csX4" fmla="*/ 1088662 w 1088662"/>
              <a:gd name="csY4" fmla="*/ 229644 h 465351"/>
              <a:gd name="csX5" fmla="*/ 1080276 w 1088662"/>
              <a:gd name="csY5" fmla="*/ 239387 h 465351"/>
              <a:gd name="csX6" fmla="*/ 733086 w 1088662"/>
              <a:gd name="csY6" fmla="*/ 440580 h 465351"/>
              <a:gd name="csX7" fmla="*/ 65001 w 1088662"/>
              <a:gd name="csY7" fmla="*/ 296502 h 465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8662" h="465351">
                <a:moveTo>
                  <a:pt x="0" y="235972"/>
                </a:moveTo>
                <a:lnTo>
                  <a:pt x="61285" y="176946"/>
                </a:lnTo>
                <a:cubicBezTo>
                  <a:pt x="244126" y="23434"/>
                  <a:pt x="491015" y="-36007"/>
                  <a:pt x="726851" y="21647"/>
                </a:cubicBezTo>
                <a:cubicBezTo>
                  <a:pt x="861615" y="54593"/>
                  <a:pt x="981940" y="123126"/>
                  <a:pt x="1077377" y="216970"/>
                </a:cubicBezTo>
                <a:lnTo>
                  <a:pt x="1088662" y="229644"/>
                </a:lnTo>
                <a:lnTo>
                  <a:pt x="1080276" y="239387"/>
                </a:lnTo>
                <a:cubicBezTo>
                  <a:pt x="986432" y="334824"/>
                  <a:pt x="867277" y="405372"/>
                  <a:pt x="733086" y="440580"/>
                </a:cubicBezTo>
                <a:cubicBezTo>
                  <a:pt x="498253" y="502194"/>
                  <a:pt x="250398" y="446916"/>
                  <a:pt x="65001" y="29650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id="{574EAA18-77DC-CD9A-4B1C-F0740E1163D6}"/>
              </a:ext>
            </a:extLst>
          </p:cNvPr>
          <p:cNvSpPr/>
          <p:nvPr/>
        </p:nvSpPr>
        <p:spPr>
          <a:xfrm rot="5400000">
            <a:off x="1769556" y="2632630"/>
            <a:ext cx="1088662" cy="465351"/>
          </a:xfrm>
          <a:custGeom>
            <a:avLst/>
            <a:gdLst>
              <a:gd name="csX0" fmla="*/ 0 w 1088662"/>
              <a:gd name="csY0" fmla="*/ 235972 h 465351"/>
              <a:gd name="csX1" fmla="*/ 61285 w 1088662"/>
              <a:gd name="csY1" fmla="*/ 176946 h 465351"/>
              <a:gd name="csX2" fmla="*/ 726851 w 1088662"/>
              <a:gd name="csY2" fmla="*/ 21647 h 465351"/>
              <a:gd name="csX3" fmla="*/ 1077377 w 1088662"/>
              <a:gd name="csY3" fmla="*/ 216970 h 465351"/>
              <a:gd name="csX4" fmla="*/ 1088662 w 1088662"/>
              <a:gd name="csY4" fmla="*/ 229644 h 465351"/>
              <a:gd name="csX5" fmla="*/ 1080276 w 1088662"/>
              <a:gd name="csY5" fmla="*/ 239387 h 465351"/>
              <a:gd name="csX6" fmla="*/ 733086 w 1088662"/>
              <a:gd name="csY6" fmla="*/ 440580 h 465351"/>
              <a:gd name="csX7" fmla="*/ 65001 w 1088662"/>
              <a:gd name="csY7" fmla="*/ 296502 h 465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8662" h="465351">
                <a:moveTo>
                  <a:pt x="0" y="235972"/>
                </a:moveTo>
                <a:lnTo>
                  <a:pt x="61285" y="176946"/>
                </a:lnTo>
                <a:cubicBezTo>
                  <a:pt x="244126" y="23434"/>
                  <a:pt x="491015" y="-36007"/>
                  <a:pt x="726851" y="21647"/>
                </a:cubicBezTo>
                <a:cubicBezTo>
                  <a:pt x="861615" y="54593"/>
                  <a:pt x="981940" y="123126"/>
                  <a:pt x="1077377" y="216970"/>
                </a:cubicBezTo>
                <a:lnTo>
                  <a:pt x="1088662" y="229644"/>
                </a:lnTo>
                <a:lnTo>
                  <a:pt x="1080276" y="239387"/>
                </a:lnTo>
                <a:cubicBezTo>
                  <a:pt x="986432" y="334824"/>
                  <a:pt x="867277" y="405372"/>
                  <a:pt x="733086" y="440580"/>
                </a:cubicBezTo>
                <a:cubicBezTo>
                  <a:pt x="498253" y="502194"/>
                  <a:pt x="250398" y="446916"/>
                  <a:pt x="65001" y="29650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92EA4873-46DB-01BA-7F4C-410FF8B88AC8}"/>
              </a:ext>
            </a:extLst>
          </p:cNvPr>
          <p:cNvSpPr/>
          <p:nvPr/>
        </p:nvSpPr>
        <p:spPr>
          <a:xfrm>
            <a:off x="417545" y="354564"/>
            <a:ext cx="2204357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画  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021AF07-16FA-5D71-D5B4-56EDF22F51E0}"/>
              </a:ext>
            </a:extLst>
          </p:cNvPr>
          <p:cNvSpPr txBox="1"/>
          <p:nvPr/>
        </p:nvSpPr>
        <p:spPr>
          <a:xfrm>
            <a:off x="4467029" y="370489"/>
            <a:ext cx="609755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 </a:t>
            </a:r>
            <a:r>
              <a:rPr lang="zh-CN" altLang="en-US" sz="3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画一个圆，确定圆心。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6460B42-C4CA-BB39-8FC4-A23B8F94EFA2}"/>
              </a:ext>
            </a:extLst>
          </p:cNvPr>
          <p:cNvSpPr txBox="1"/>
          <p:nvPr/>
        </p:nvSpPr>
        <p:spPr>
          <a:xfrm>
            <a:off x="4467029" y="988422"/>
            <a:ext cx="6869663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000" dirty="0"/>
              <a:t>2. </a:t>
            </a:r>
            <a:r>
              <a:rPr lang="zh-CN" altLang="en-US" sz="3000" dirty="0"/>
              <a:t>画出两条互相垂直的对称轴，分别 </a:t>
            </a:r>
            <a:endParaRPr lang="en-US" altLang="zh-CN" sz="3000" dirty="0"/>
          </a:p>
          <a:p>
            <a:pPr>
              <a:lnSpc>
                <a:spcPct val="120000"/>
              </a:lnSpc>
            </a:pPr>
            <a:r>
              <a:rPr lang="en-US" altLang="zh-CN" sz="3000" dirty="0"/>
              <a:t>    </a:t>
            </a:r>
            <a:r>
              <a:rPr lang="zh-CN" altLang="en-US" sz="3000" dirty="0"/>
              <a:t>与圆相交于点 </a:t>
            </a:r>
            <a:r>
              <a:rPr lang="en-US" altLang="zh-CN" sz="3000" i="1" dirty="0"/>
              <a:t>A</a:t>
            </a:r>
            <a:r>
              <a:rPr lang="zh-CN" altLang="en-US" sz="3000" dirty="0"/>
              <a:t>、</a:t>
            </a:r>
            <a:r>
              <a:rPr lang="en-US" altLang="zh-CN" sz="3000" i="1" dirty="0"/>
              <a:t>B</a:t>
            </a:r>
            <a:r>
              <a:rPr lang="zh-CN" altLang="en-US" sz="3000" dirty="0"/>
              <a:t>、</a:t>
            </a:r>
            <a:r>
              <a:rPr lang="en-US" altLang="zh-CN" sz="3000" i="1" dirty="0"/>
              <a:t>C</a:t>
            </a:r>
            <a:r>
              <a:rPr lang="zh-CN" altLang="en-US" sz="3000" dirty="0"/>
              <a:t>、</a:t>
            </a:r>
            <a:r>
              <a:rPr lang="en-US" altLang="zh-CN" sz="3000" i="1" dirty="0"/>
              <a:t>D</a:t>
            </a:r>
            <a:r>
              <a:rPr lang="zh-CN" altLang="en-US" sz="3000" dirty="0"/>
              <a:t>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FBDD906-D045-5BD4-0E8F-396F39BC0A8D}"/>
              </a:ext>
            </a:extLst>
          </p:cNvPr>
          <p:cNvSpPr/>
          <p:nvPr/>
        </p:nvSpPr>
        <p:spPr>
          <a:xfrm>
            <a:off x="1240972" y="2323727"/>
            <a:ext cx="2160000" cy="216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56EF9DE-D1F5-4336-B97B-F10D8851CC49}"/>
              </a:ext>
            </a:extLst>
          </p:cNvPr>
          <p:cNvSpPr/>
          <p:nvPr/>
        </p:nvSpPr>
        <p:spPr>
          <a:xfrm>
            <a:off x="2266972" y="334972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DB04D814-721E-DF48-0704-B80EEDD1FD47}"/>
              </a:ext>
            </a:extLst>
          </p:cNvPr>
          <p:cNvCxnSpPr/>
          <p:nvPr/>
        </p:nvCxnSpPr>
        <p:spPr>
          <a:xfrm>
            <a:off x="998705" y="3403727"/>
            <a:ext cx="2677886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3076B19-EDB9-3938-BFD6-71D65F5F2CFD}"/>
              </a:ext>
            </a:extLst>
          </p:cNvPr>
          <p:cNvCxnSpPr>
            <a:cxnSpLocks/>
          </p:cNvCxnSpPr>
          <p:nvPr/>
        </p:nvCxnSpPr>
        <p:spPr>
          <a:xfrm rot="5400000">
            <a:off x="982029" y="3411072"/>
            <a:ext cx="2677886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59CB0040-3475-B2EF-2697-775994F90A26}"/>
              </a:ext>
            </a:extLst>
          </p:cNvPr>
          <p:cNvSpPr txBox="1"/>
          <p:nvPr/>
        </p:nvSpPr>
        <p:spPr>
          <a:xfrm>
            <a:off x="779922" y="3366243"/>
            <a:ext cx="593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i="1" dirty="0">
                <a:solidFill>
                  <a:srgbClr val="0070C0"/>
                </a:solidFill>
              </a:rPr>
              <a:t>A</a:t>
            </a:r>
            <a:endParaRPr lang="zh-CN" altLang="en-US" sz="2800" i="1" dirty="0">
              <a:solidFill>
                <a:srgbClr val="0070C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E67DF7A-8061-7644-8D39-E4F5DB118BEC}"/>
              </a:ext>
            </a:extLst>
          </p:cNvPr>
          <p:cNvSpPr txBox="1"/>
          <p:nvPr/>
        </p:nvSpPr>
        <p:spPr>
          <a:xfrm>
            <a:off x="3222290" y="3322717"/>
            <a:ext cx="593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i="1" dirty="0">
                <a:solidFill>
                  <a:srgbClr val="0070C0"/>
                </a:solidFill>
              </a:rPr>
              <a:t>C</a:t>
            </a:r>
            <a:endParaRPr lang="zh-CN" altLang="en-US" sz="2800" i="1" dirty="0">
              <a:solidFill>
                <a:srgbClr val="0070C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56D5CA-D5B1-66AD-AD3B-BDCF8A30CE09}"/>
              </a:ext>
            </a:extLst>
          </p:cNvPr>
          <p:cNvSpPr txBox="1"/>
          <p:nvPr/>
        </p:nvSpPr>
        <p:spPr>
          <a:xfrm>
            <a:off x="2236498" y="4428005"/>
            <a:ext cx="593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i="1" dirty="0">
                <a:solidFill>
                  <a:srgbClr val="0070C0"/>
                </a:solidFill>
              </a:rPr>
              <a:t>D</a:t>
            </a:r>
            <a:endParaRPr lang="zh-CN" altLang="en-US" sz="2800" i="1" dirty="0">
              <a:solidFill>
                <a:srgbClr val="0070C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A6FE63E-E739-8193-8CB3-C7C2FE302775}"/>
              </a:ext>
            </a:extLst>
          </p:cNvPr>
          <p:cNvSpPr txBox="1"/>
          <p:nvPr/>
        </p:nvSpPr>
        <p:spPr>
          <a:xfrm>
            <a:off x="2252220" y="1857266"/>
            <a:ext cx="5939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i="1" dirty="0">
                <a:solidFill>
                  <a:srgbClr val="0070C0"/>
                </a:solidFill>
              </a:rPr>
              <a:t>B</a:t>
            </a:r>
            <a:endParaRPr lang="zh-CN" altLang="en-US" sz="2800" i="1" dirty="0">
              <a:solidFill>
                <a:srgbClr val="0070C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320E965-0308-5072-A80A-B1B9078B32BA}"/>
              </a:ext>
            </a:extLst>
          </p:cNvPr>
          <p:cNvSpPr txBox="1"/>
          <p:nvPr/>
        </p:nvSpPr>
        <p:spPr>
          <a:xfrm>
            <a:off x="4467029" y="2199659"/>
            <a:ext cx="6869663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000" dirty="0"/>
              <a:t>3. </a:t>
            </a:r>
            <a:r>
              <a:rPr lang="zh-CN" altLang="en-US" sz="3000" dirty="0"/>
              <a:t>依次连接 </a:t>
            </a:r>
            <a:r>
              <a:rPr lang="en-US" altLang="zh-CN" sz="3000" i="1" dirty="0"/>
              <a:t>AB</a:t>
            </a:r>
            <a:r>
              <a:rPr lang="zh-CN" altLang="en-US" sz="3000" dirty="0"/>
              <a:t>、</a:t>
            </a:r>
            <a:r>
              <a:rPr lang="en-US" altLang="zh-CN" sz="3000" i="1" dirty="0"/>
              <a:t>BC</a:t>
            </a:r>
            <a:r>
              <a:rPr lang="zh-CN" altLang="en-US" sz="3000" dirty="0"/>
              <a:t>、</a:t>
            </a:r>
            <a:r>
              <a:rPr lang="en-US" altLang="zh-CN" sz="3000" i="1" dirty="0"/>
              <a:t>CD</a:t>
            </a:r>
            <a:r>
              <a:rPr lang="zh-CN" altLang="en-US" sz="3000" dirty="0"/>
              <a:t>、</a:t>
            </a:r>
            <a:r>
              <a:rPr lang="en-US" altLang="zh-CN" sz="3000" i="1" dirty="0"/>
              <a:t>DA</a:t>
            </a:r>
            <a:r>
              <a:rPr lang="en-US" altLang="zh-CN" sz="3000" dirty="0"/>
              <a:t> </a:t>
            </a:r>
            <a:r>
              <a:rPr lang="zh-CN" altLang="en-US" sz="3000" dirty="0"/>
              <a:t>得到</a:t>
            </a:r>
          </a:p>
          <a:p>
            <a:pPr>
              <a:lnSpc>
                <a:spcPct val="120000"/>
              </a:lnSpc>
            </a:pPr>
            <a:r>
              <a:rPr lang="zh-CN" altLang="en-US" sz="3000" dirty="0"/>
              <a:t> </a:t>
            </a:r>
            <a:r>
              <a:rPr lang="en-US" altLang="zh-CN" sz="3000" dirty="0"/>
              <a:t>   </a:t>
            </a:r>
            <a:r>
              <a:rPr lang="zh-CN" altLang="en-US" sz="3000" dirty="0"/>
              <a:t>正方形 </a:t>
            </a:r>
            <a:r>
              <a:rPr lang="en-US" altLang="zh-CN" sz="3000" i="1" dirty="0"/>
              <a:t>ABCD</a:t>
            </a:r>
            <a:r>
              <a:rPr lang="zh-CN" altLang="en-US" sz="3000" dirty="0"/>
              <a:t>。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F37FB92C-F1EA-6813-EF61-1E5F26F9667A}"/>
              </a:ext>
            </a:extLst>
          </p:cNvPr>
          <p:cNvCxnSpPr>
            <a:cxnSpLocks/>
            <a:endCxn id="17" idx="0"/>
          </p:cNvCxnSpPr>
          <p:nvPr/>
        </p:nvCxnSpPr>
        <p:spPr>
          <a:xfrm flipV="1">
            <a:off x="1255698" y="2323727"/>
            <a:ext cx="1065274" cy="1070669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9D5100FF-ACC7-2598-5B7B-3693CE4951CD}"/>
              </a:ext>
            </a:extLst>
          </p:cNvPr>
          <p:cNvCxnSpPr>
            <a:cxnSpLocks/>
            <a:endCxn id="17" idx="6"/>
          </p:cNvCxnSpPr>
          <p:nvPr/>
        </p:nvCxnSpPr>
        <p:spPr>
          <a:xfrm>
            <a:off x="2329716" y="2323727"/>
            <a:ext cx="1071256" cy="108000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567993B-E066-DAB4-456D-CC14D7C968FE}"/>
              </a:ext>
            </a:extLst>
          </p:cNvPr>
          <p:cNvCxnSpPr>
            <a:cxnSpLocks/>
            <a:endCxn id="17" idx="4"/>
          </p:cNvCxnSpPr>
          <p:nvPr/>
        </p:nvCxnSpPr>
        <p:spPr>
          <a:xfrm flipH="1">
            <a:off x="2320972" y="3396623"/>
            <a:ext cx="1106024" cy="108710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718EDFA9-F552-7C27-20E2-C799A509CBAB}"/>
              </a:ext>
            </a:extLst>
          </p:cNvPr>
          <p:cNvCxnSpPr>
            <a:cxnSpLocks/>
            <a:stCxn id="17" idx="4"/>
            <a:endCxn id="17" idx="2"/>
          </p:cNvCxnSpPr>
          <p:nvPr/>
        </p:nvCxnSpPr>
        <p:spPr>
          <a:xfrm flipH="1" flipV="1">
            <a:off x="1240972" y="3403727"/>
            <a:ext cx="1080000" cy="108000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2250BC8C-9383-1DA5-9C07-BBAB17B14CEC}"/>
              </a:ext>
            </a:extLst>
          </p:cNvPr>
          <p:cNvSpPr txBox="1"/>
          <p:nvPr/>
        </p:nvSpPr>
        <p:spPr>
          <a:xfrm>
            <a:off x="4467029" y="3410896"/>
            <a:ext cx="744816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000" dirty="0"/>
              <a:t>4. </a:t>
            </a:r>
            <a:r>
              <a:rPr lang="zh-CN" altLang="en-US" sz="3000" dirty="0"/>
              <a:t>以 </a:t>
            </a:r>
            <a:r>
              <a:rPr lang="en-US" altLang="zh-CN" sz="3000" i="1" dirty="0"/>
              <a:t>AB</a:t>
            </a:r>
            <a:r>
              <a:rPr lang="en-US" altLang="zh-CN" sz="3000" dirty="0"/>
              <a:t> </a:t>
            </a:r>
            <a:r>
              <a:rPr lang="zh-CN" altLang="en-US" sz="3000" dirty="0"/>
              <a:t>为直径，以 </a:t>
            </a:r>
            <a:r>
              <a:rPr lang="en-US" altLang="zh-CN" sz="3000" i="1" dirty="0"/>
              <a:t>AB</a:t>
            </a:r>
            <a:r>
              <a:rPr lang="en-US" altLang="zh-CN" sz="3000" dirty="0"/>
              <a:t> </a:t>
            </a:r>
            <a:r>
              <a:rPr lang="zh-CN" altLang="en-US" sz="3000" dirty="0"/>
              <a:t>的中点为圆心， </a:t>
            </a:r>
            <a:endParaRPr lang="en-US" altLang="zh-CN" sz="3000" dirty="0"/>
          </a:p>
          <a:p>
            <a:pPr>
              <a:lnSpc>
                <a:spcPct val="120000"/>
              </a:lnSpc>
            </a:pPr>
            <a:r>
              <a:rPr lang="en-US" altLang="zh-CN" sz="3000" dirty="0"/>
              <a:t>    </a:t>
            </a:r>
            <a:r>
              <a:rPr lang="zh-CN" altLang="en-US" sz="3000" dirty="0"/>
              <a:t>在正方形内画一个半圆。</a:t>
            </a: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0F34F96E-615A-31C4-8669-462E78DAD90E}"/>
              </a:ext>
            </a:extLst>
          </p:cNvPr>
          <p:cNvSpPr/>
          <p:nvPr/>
        </p:nvSpPr>
        <p:spPr>
          <a:xfrm>
            <a:off x="1727749" y="2800396"/>
            <a:ext cx="108000" cy="108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弧形 48">
            <a:extLst>
              <a:ext uri="{FF2B5EF4-FFF2-40B4-BE49-F238E27FC236}">
                <a16:creationId xmlns:a16="http://schemas.microsoft.com/office/drawing/2014/main" id="{FACAA8D0-C9CB-0F22-9CAF-D5EAEB2A6782}"/>
              </a:ext>
            </a:extLst>
          </p:cNvPr>
          <p:cNvSpPr/>
          <p:nvPr/>
        </p:nvSpPr>
        <p:spPr>
          <a:xfrm>
            <a:off x="1025201" y="2113924"/>
            <a:ext cx="1512000" cy="1512000"/>
          </a:xfrm>
          <a:prstGeom prst="arc">
            <a:avLst>
              <a:gd name="adj1" fmla="val 18730596"/>
              <a:gd name="adj2" fmla="val 821156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498137F-F4FD-D854-5E01-8576AA388642}"/>
              </a:ext>
            </a:extLst>
          </p:cNvPr>
          <p:cNvSpPr txBox="1"/>
          <p:nvPr/>
        </p:nvSpPr>
        <p:spPr>
          <a:xfrm>
            <a:off x="4467029" y="4622133"/>
            <a:ext cx="7653434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000" dirty="0"/>
              <a:t>5. </a:t>
            </a:r>
            <a:r>
              <a:rPr lang="zh-CN" altLang="en-US" sz="3000" dirty="0"/>
              <a:t>用与上一步同样的方法分别以 </a:t>
            </a:r>
            <a:r>
              <a:rPr lang="en-US" altLang="zh-CN" sz="3000" i="1" dirty="0"/>
              <a:t>BC</a:t>
            </a:r>
            <a:r>
              <a:rPr lang="zh-CN" altLang="en-US" sz="3000" dirty="0"/>
              <a:t>、</a:t>
            </a:r>
            <a:r>
              <a:rPr lang="en-US" altLang="zh-CN" sz="3000" i="1" dirty="0"/>
              <a:t>CD</a:t>
            </a:r>
            <a:r>
              <a:rPr lang="zh-CN" altLang="en-US" sz="3000" dirty="0"/>
              <a:t>、 </a:t>
            </a:r>
            <a:endParaRPr lang="en-US" altLang="zh-CN" sz="3000" dirty="0"/>
          </a:p>
          <a:p>
            <a:pPr>
              <a:lnSpc>
                <a:spcPct val="120000"/>
              </a:lnSpc>
            </a:pPr>
            <a:r>
              <a:rPr lang="en-US" altLang="zh-CN" sz="3000" i="1" dirty="0"/>
              <a:t>    DA</a:t>
            </a:r>
            <a:r>
              <a:rPr lang="en-US" altLang="zh-CN" sz="3000" dirty="0"/>
              <a:t> </a:t>
            </a:r>
            <a:r>
              <a:rPr lang="zh-CN" altLang="en-US" sz="3000" dirty="0"/>
              <a:t>为直径，在正方形内再画三个半圆。</a:t>
            </a:r>
          </a:p>
        </p:txBody>
      </p:sp>
      <p:sp>
        <p:nvSpPr>
          <p:cNvPr id="51" name="弧形 50">
            <a:extLst>
              <a:ext uri="{FF2B5EF4-FFF2-40B4-BE49-F238E27FC236}">
                <a16:creationId xmlns:a16="http://schemas.microsoft.com/office/drawing/2014/main" id="{144A439C-F391-A843-347E-8317531688EA}"/>
              </a:ext>
            </a:extLst>
          </p:cNvPr>
          <p:cNvSpPr/>
          <p:nvPr/>
        </p:nvSpPr>
        <p:spPr>
          <a:xfrm rot="5400000">
            <a:off x="2090179" y="2113924"/>
            <a:ext cx="1512000" cy="1512000"/>
          </a:xfrm>
          <a:prstGeom prst="arc">
            <a:avLst>
              <a:gd name="adj1" fmla="val 18730596"/>
              <a:gd name="adj2" fmla="val 821156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弧形 53">
            <a:extLst>
              <a:ext uri="{FF2B5EF4-FFF2-40B4-BE49-F238E27FC236}">
                <a16:creationId xmlns:a16="http://schemas.microsoft.com/office/drawing/2014/main" id="{04915340-8757-5A2C-E02F-3F29D9BBF774}"/>
              </a:ext>
            </a:extLst>
          </p:cNvPr>
          <p:cNvSpPr/>
          <p:nvPr/>
        </p:nvSpPr>
        <p:spPr>
          <a:xfrm rot="10800000">
            <a:off x="2096275" y="3184175"/>
            <a:ext cx="1512000" cy="1512000"/>
          </a:xfrm>
          <a:prstGeom prst="arc">
            <a:avLst>
              <a:gd name="adj1" fmla="val 18730596"/>
              <a:gd name="adj2" fmla="val 821156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弧形 54">
            <a:extLst>
              <a:ext uri="{FF2B5EF4-FFF2-40B4-BE49-F238E27FC236}">
                <a16:creationId xmlns:a16="http://schemas.microsoft.com/office/drawing/2014/main" id="{6EE6CF8A-4C43-FE1C-C522-95D346BB570B}"/>
              </a:ext>
            </a:extLst>
          </p:cNvPr>
          <p:cNvSpPr/>
          <p:nvPr/>
        </p:nvSpPr>
        <p:spPr>
          <a:xfrm rot="16200000">
            <a:off x="1021477" y="3164222"/>
            <a:ext cx="1512000" cy="1512000"/>
          </a:xfrm>
          <a:prstGeom prst="arc">
            <a:avLst>
              <a:gd name="adj1" fmla="val 18730596"/>
              <a:gd name="adj2" fmla="val 821156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AB41E54-0816-B297-4D20-3AE98209A04A}"/>
              </a:ext>
            </a:extLst>
          </p:cNvPr>
          <p:cNvSpPr txBox="1"/>
          <p:nvPr/>
        </p:nvSpPr>
        <p:spPr>
          <a:xfrm>
            <a:off x="4467029" y="5863104"/>
            <a:ext cx="4984881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000" dirty="0"/>
              <a:t>6. </a:t>
            </a:r>
            <a:r>
              <a:rPr lang="zh-CN" altLang="en-US" sz="3000" dirty="0"/>
              <a:t>根据已知图案涂色。</a:t>
            </a:r>
          </a:p>
        </p:txBody>
      </p:sp>
    </p:spTree>
    <p:extLst>
      <p:ext uri="{BB962C8B-B14F-4D97-AF65-F5344CB8AC3E}">
        <p14:creationId xmlns:p14="http://schemas.microsoft.com/office/powerpoint/2010/main" val="2834725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1" grpId="0" animBg="1"/>
      <p:bldP spid="60" grpId="0" animBg="1"/>
      <p:bldP spid="58" grpId="0" animBg="1"/>
      <p:bldP spid="5" grpId="0"/>
      <p:bldP spid="10" grpId="0"/>
      <p:bldP spid="17" grpId="0" animBg="1"/>
      <p:bldP spid="18" grpId="0" animBg="1"/>
      <p:bldP spid="23" grpId="0"/>
      <p:bldP spid="24" grpId="0"/>
      <p:bldP spid="25" grpId="0"/>
      <p:bldP spid="26" grpId="0"/>
      <p:bldP spid="28" grpId="0"/>
      <p:bldP spid="47" grpId="0"/>
      <p:bldP spid="48" grpId="0" animBg="1"/>
      <p:bldP spid="49" grpId="0" animBg="1"/>
      <p:bldP spid="50" grpId="0"/>
      <p:bldP spid="51" grpId="0" animBg="1"/>
      <p:bldP spid="54" grpId="0" animBg="1"/>
      <p:bldP spid="55" grpId="0" animBg="1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772980" y="1354375"/>
            <a:ext cx="1088095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在画的过程中，你对“圆心决定圆的位置，半径决定圆的</a:t>
            </a:r>
          </a:p>
          <a:p>
            <a:r>
              <a:rPr lang="zh-CN" altLang="en-US" sz="3200" dirty="0"/>
              <a:t>大小”有了更深的感受吗？请你试着用圆规和直尺画一画</a:t>
            </a:r>
            <a:endParaRPr lang="en-US" altLang="zh-CN" sz="3200" dirty="0"/>
          </a:p>
          <a:p>
            <a:r>
              <a:rPr lang="zh-CN" altLang="en-US" sz="3200" dirty="0"/>
              <a:t>下面的图形。</a:t>
            </a:r>
            <a:endParaRPr lang="en-US" alt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B62769E-5E33-247A-500E-C5F7FE670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206" y="3421157"/>
            <a:ext cx="9290505" cy="305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>
            <a:extLst>
              <a:ext uri="{FF2B5EF4-FFF2-40B4-BE49-F238E27FC236}">
                <a16:creationId xmlns:a16="http://schemas.microsoft.com/office/drawing/2014/main" id="{6698D5CE-0A77-9105-2C73-74EA18036D81}"/>
              </a:ext>
            </a:extLst>
          </p:cNvPr>
          <p:cNvGrpSpPr/>
          <p:nvPr/>
        </p:nvGrpSpPr>
        <p:grpSpPr>
          <a:xfrm rot="16200000">
            <a:off x="5243772" y="3267331"/>
            <a:ext cx="1441371" cy="1440000"/>
            <a:chOff x="1251807" y="4415215"/>
            <a:chExt cx="1441371" cy="1440000"/>
          </a:xfrm>
        </p:grpSpPr>
        <p:sp>
          <p:nvSpPr>
            <p:cNvPr id="58" name="弧形 57">
              <a:extLst>
                <a:ext uri="{FF2B5EF4-FFF2-40B4-BE49-F238E27FC236}">
                  <a16:creationId xmlns:a16="http://schemas.microsoft.com/office/drawing/2014/main" id="{16E77847-6E7F-3ACA-2FCD-498B58D8EC0B}"/>
                </a:ext>
              </a:extLst>
            </p:cNvPr>
            <p:cNvSpPr/>
            <p:nvPr/>
          </p:nvSpPr>
          <p:spPr>
            <a:xfrm>
              <a:off x="1253178" y="4415215"/>
              <a:ext cx="1440000" cy="144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弧形 58">
              <a:extLst>
                <a:ext uri="{FF2B5EF4-FFF2-40B4-BE49-F238E27FC236}">
                  <a16:creationId xmlns:a16="http://schemas.microsoft.com/office/drawing/2014/main" id="{DA0ECA76-2464-26A1-1F60-3B5540631E6A}"/>
                </a:ext>
              </a:extLst>
            </p:cNvPr>
            <p:cNvSpPr/>
            <p:nvPr/>
          </p:nvSpPr>
          <p:spPr>
            <a:xfrm>
              <a:off x="1251807" y="477413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弧形 59">
              <a:extLst>
                <a:ext uri="{FF2B5EF4-FFF2-40B4-BE49-F238E27FC236}">
                  <a16:creationId xmlns:a16="http://schemas.microsoft.com/office/drawing/2014/main" id="{BD0D4B55-FEF8-68F5-250D-AAA2B94B2C35}"/>
                </a:ext>
              </a:extLst>
            </p:cNvPr>
            <p:cNvSpPr/>
            <p:nvPr/>
          </p:nvSpPr>
          <p:spPr>
            <a:xfrm flipV="1">
              <a:off x="1971897" y="476651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B70CF5CA-E79F-94EA-8F10-8564F13CB5E0}"/>
              </a:ext>
            </a:extLst>
          </p:cNvPr>
          <p:cNvGrpSpPr/>
          <p:nvPr/>
        </p:nvGrpSpPr>
        <p:grpSpPr>
          <a:xfrm rot="10800000">
            <a:off x="4537163" y="3990273"/>
            <a:ext cx="1441371" cy="1440000"/>
            <a:chOff x="1251807" y="4415215"/>
            <a:chExt cx="1441371" cy="1440000"/>
          </a:xfrm>
        </p:grpSpPr>
        <p:sp>
          <p:nvSpPr>
            <p:cNvPr id="54" name="弧形 53">
              <a:extLst>
                <a:ext uri="{FF2B5EF4-FFF2-40B4-BE49-F238E27FC236}">
                  <a16:creationId xmlns:a16="http://schemas.microsoft.com/office/drawing/2014/main" id="{2C51276B-C4B5-9742-21FD-D7DECBC500CC}"/>
                </a:ext>
              </a:extLst>
            </p:cNvPr>
            <p:cNvSpPr/>
            <p:nvPr/>
          </p:nvSpPr>
          <p:spPr>
            <a:xfrm>
              <a:off x="1253178" y="4415215"/>
              <a:ext cx="1440000" cy="144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弧形 54">
              <a:extLst>
                <a:ext uri="{FF2B5EF4-FFF2-40B4-BE49-F238E27FC236}">
                  <a16:creationId xmlns:a16="http://schemas.microsoft.com/office/drawing/2014/main" id="{EE542FA8-B076-1757-FCFE-29D9C1EB0590}"/>
                </a:ext>
              </a:extLst>
            </p:cNvPr>
            <p:cNvSpPr/>
            <p:nvPr/>
          </p:nvSpPr>
          <p:spPr>
            <a:xfrm>
              <a:off x="1251807" y="477413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弧形 55">
              <a:extLst>
                <a:ext uri="{FF2B5EF4-FFF2-40B4-BE49-F238E27FC236}">
                  <a16:creationId xmlns:a16="http://schemas.microsoft.com/office/drawing/2014/main" id="{3327FC5E-BF75-56FC-0D5B-D927862EA394}"/>
                </a:ext>
              </a:extLst>
            </p:cNvPr>
            <p:cNvSpPr/>
            <p:nvPr/>
          </p:nvSpPr>
          <p:spPr>
            <a:xfrm flipV="1">
              <a:off x="1971897" y="476651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60A6D23-C8C5-739D-4DA7-26A73EFE9F2E}"/>
              </a:ext>
            </a:extLst>
          </p:cNvPr>
          <p:cNvGrpSpPr/>
          <p:nvPr/>
        </p:nvGrpSpPr>
        <p:grpSpPr>
          <a:xfrm rot="5400000">
            <a:off x="5232476" y="4722591"/>
            <a:ext cx="1441371" cy="1440000"/>
            <a:chOff x="1251807" y="4415215"/>
            <a:chExt cx="1441371" cy="1440000"/>
          </a:xfrm>
        </p:grpSpPr>
        <p:sp>
          <p:nvSpPr>
            <p:cNvPr id="50" name="弧形 49">
              <a:extLst>
                <a:ext uri="{FF2B5EF4-FFF2-40B4-BE49-F238E27FC236}">
                  <a16:creationId xmlns:a16="http://schemas.microsoft.com/office/drawing/2014/main" id="{103C182B-EA90-ED7F-5A78-B826ED85D602}"/>
                </a:ext>
              </a:extLst>
            </p:cNvPr>
            <p:cNvSpPr/>
            <p:nvPr/>
          </p:nvSpPr>
          <p:spPr>
            <a:xfrm>
              <a:off x="1253178" y="4415215"/>
              <a:ext cx="1440000" cy="144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弧形 50">
              <a:extLst>
                <a:ext uri="{FF2B5EF4-FFF2-40B4-BE49-F238E27FC236}">
                  <a16:creationId xmlns:a16="http://schemas.microsoft.com/office/drawing/2014/main" id="{DD2B613A-2A21-CE06-5790-41C944618763}"/>
                </a:ext>
              </a:extLst>
            </p:cNvPr>
            <p:cNvSpPr/>
            <p:nvPr/>
          </p:nvSpPr>
          <p:spPr>
            <a:xfrm>
              <a:off x="1251807" y="477413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弧形 51">
              <a:extLst>
                <a:ext uri="{FF2B5EF4-FFF2-40B4-BE49-F238E27FC236}">
                  <a16:creationId xmlns:a16="http://schemas.microsoft.com/office/drawing/2014/main" id="{A5D21CCF-7D07-120F-EF0D-4A18A9BBB444}"/>
                </a:ext>
              </a:extLst>
            </p:cNvPr>
            <p:cNvSpPr/>
            <p:nvPr/>
          </p:nvSpPr>
          <p:spPr>
            <a:xfrm flipV="1">
              <a:off x="1971897" y="476651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E221F524-1FEA-819D-D8D2-22D3185585DD}"/>
              </a:ext>
            </a:extLst>
          </p:cNvPr>
          <p:cNvGrpSpPr/>
          <p:nvPr/>
        </p:nvGrpSpPr>
        <p:grpSpPr>
          <a:xfrm>
            <a:off x="5971269" y="4003511"/>
            <a:ext cx="1441371" cy="1440000"/>
            <a:chOff x="1251807" y="4415215"/>
            <a:chExt cx="1441371" cy="1440000"/>
          </a:xfrm>
        </p:grpSpPr>
        <p:sp>
          <p:nvSpPr>
            <p:cNvPr id="38" name="弧形 37">
              <a:extLst>
                <a:ext uri="{FF2B5EF4-FFF2-40B4-BE49-F238E27FC236}">
                  <a16:creationId xmlns:a16="http://schemas.microsoft.com/office/drawing/2014/main" id="{A4D8C022-A333-198B-0049-645C3E04F32E}"/>
                </a:ext>
              </a:extLst>
            </p:cNvPr>
            <p:cNvSpPr/>
            <p:nvPr/>
          </p:nvSpPr>
          <p:spPr>
            <a:xfrm>
              <a:off x="1253178" y="4415215"/>
              <a:ext cx="1440000" cy="144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弧形 38">
              <a:extLst>
                <a:ext uri="{FF2B5EF4-FFF2-40B4-BE49-F238E27FC236}">
                  <a16:creationId xmlns:a16="http://schemas.microsoft.com/office/drawing/2014/main" id="{3BDEA9BB-6FA8-13A1-62C2-AAFEA5689F4A}"/>
                </a:ext>
              </a:extLst>
            </p:cNvPr>
            <p:cNvSpPr/>
            <p:nvPr/>
          </p:nvSpPr>
          <p:spPr>
            <a:xfrm>
              <a:off x="1251807" y="477413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chemeClr val="bg1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弧形 42">
              <a:extLst>
                <a:ext uri="{FF2B5EF4-FFF2-40B4-BE49-F238E27FC236}">
                  <a16:creationId xmlns:a16="http://schemas.microsoft.com/office/drawing/2014/main" id="{19DF63F3-2FF5-E6E6-83CC-798C4AE0CB2B}"/>
                </a:ext>
              </a:extLst>
            </p:cNvPr>
            <p:cNvSpPr/>
            <p:nvPr/>
          </p:nvSpPr>
          <p:spPr>
            <a:xfrm flipV="1">
              <a:off x="1971897" y="4766519"/>
              <a:ext cx="720000" cy="720000"/>
            </a:xfrm>
            <a:prstGeom prst="arc">
              <a:avLst>
                <a:gd name="adj1" fmla="val 10859375"/>
                <a:gd name="adj2" fmla="val 0"/>
              </a:avLst>
            </a:prstGeom>
            <a:solidFill>
              <a:srgbClr val="FBDBD9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068B828-5E39-2278-C3B6-DCBD79F1F223}"/>
              </a:ext>
            </a:extLst>
          </p:cNvPr>
          <p:cNvSpPr txBox="1"/>
          <p:nvPr/>
        </p:nvSpPr>
        <p:spPr>
          <a:xfrm>
            <a:off x="902736" y="311025"/>
            <a:ext cx="10667222" cy="28092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步骤：</a:t>
            </a:r>
            <a:endParaRPr lang="en-US" altLang="zh-CN" dirty="0"/>
          </a:p>
          <a:p>
            <a:r>
              <a:rPr lang="en-US" altLang="zh-CN" dirty="0"/>
              <a:t>1. </a:t>
            </a:r>
            <a:r>
              <a:rPr lang="zh-CN" altLang="en-US" dirty="0"/>
              <a:t>画圆，并画出两条互相垂直的对称轴；</a:t>
            </a:r>
            <a:endParaRPr lang="en-US" altLang="zh-CN" dirty="0"/>
          </a:p>
          <a:p>
            <a:r>
              <a:rPr lang="en-US" altLang="zh-CN" dirty="0"/>
              <a:t>2. </a:t>
            </a:r>
            <a:r>
              <a:rPr lang="zh-CN" altLang="en-US" dirty="0"/>
              <a:t>分别在两条对称轴上以大圆的半径为直径画出 </a:t>
            </a:r>
            <a:r>
              <a:rPr lang="en-US" altLang="zh-CN" dirty="0"/>
              <a:t>4 </a:t>
            </a:r>
            <a:r>
              <a:rPr lang="zh-CN" altLang="en-US" dirty="0"/>
              <a:t>个大半圆；</a:t>
            </a:r>
            <a:endParaRPr lang="en-US" altLang="zh-CN" dirty="0"/>
          </a:p>
          <a:p>
            <a:r>
              <a:rPr lang="en-US" altLang="zh-CN" dirty="0"/>
              <a:t>3. </a:t>
            </a:r>
            <a:r>
              <a:rPr lang="zh-CN" altLang="en-US" dirty="0"/>
              <a:t>以大半圆的半径为直径画出 </a:t>
            </a:r>
            <a:r>
              <a:rPr lang="en-US" altLang="zh-CN" dirty="0"/>
              <a:t>8 </a:t>
            </a:r>
            <a:r>
              <a:rPr lang="zh-CN" altLang="en-US" dirty="0"/>
              <a:t>个小半圆；</a:t>
            </a:r>
            <a:endParaRPr lang="en-US" altLang="zh-CN" dirty="0"/>
          </a:p>
          <a:p>
            <a:r>
              <a:rPr lang="en-US" altLang="zh-CN" dirty="0"/>
              <a:t>4. </a:t>
            </a:r>
            <a:r>
              <a:rPr lang="zh-CN" altLang="en-US" dirty="0"/>
              <a:t>根据已知图案涂色。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01C568C-A799-7D8D-939D-C1D10E51B2C6}"/>
              </a:ext>
            </a:extLst>
          </p:cNvPr>
          <p:cNvSpPr/>
          <p:nvPr/>
        </p:nvSpPr>
        <p:spPr>
          <a:xfrm>
            <a:off x="4523816" y="3270274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4878C6B-0C83-8AE0-3588-414C32EBDFB9}"/>
              </a:ext>
            </a:extLst>
          </p:cNvPr>
          <p:cNvCxnSpPr>
            <a:cxnSpLocks/>
          </p:cNvCxnSpPr>
          <p:nvPr/>
        </p:nvCxnSpPr>
        <p:spPr>
          <a:xfrm>
            <a:off x="3959290" y="4710274"/>
            <a:ext cx="4009053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8B51CC64-A300-624C-8FFB-A83A45CB9E22}"/>
              </a:ext>
            </a:extLst>
          </p:cNvPr>
          <p:cNvCxnSpPr>
            <a:cxnSpLocks/>
          </p:cNvCxnSpPr>
          <p:nvPr/>
        </p:nvCxnSpPr>
        <p:spPr>
          <a:xfrm rot="5400000">
            <a:off x="4073816" y="4707717"/>
            <a:ext cx="3780000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弧形 21">
            <a:extLst>
              <a:ext uri="{FF2B5EF4-FFF2-40B4-BE49-F238E27FC236}">
                <a16:creationId xmlns:a16="http://schemas.microsoft.com/office/drawing/2014/main" id="{15FD8D4B-3275-6A05-3B2F-3E3A4EE0E2BF}"/>
              </a:ext>
            </a:extLst>
          </p:cNvPr>
          <p:cNvSpPr/>
          <p:nvPr/>
        </p:nvSpPr>
        <p:spPr>
          <a:xfrm>
            <a:off x="5965138" y="4004668"/>
            <a:ext cx="1440000" cy="144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>
            <a:extLst>
              <a:ext uri="{FF2B5EF4-FFF2-40B4-BE49-F238E27FC236}">
                <a16:creationId xmlns:a16="http://schemas.microsoft.com/office/drawing/2014/main" id="{764569A8-B452-C726-2456-0912307C03A4}"/>
              </a:ext>
            </a:extLst>
          </p:cNvPr>
          <p:cNvSpPr/>
          <p:nvPr/>
        </p:nvSpPr>
        <p:spPr>
          <a:xfrm rot="16200000">
            <a:off x="5243816" y="3270274"/>
            <a:ext cx="1440000" cy="144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>
            <a:extLst>
              <a:ext uri="{FF2B5EF4-FFF2-40B4-BE49-F238E27FC236}">
                <a16:creationId xmlns:a16="http://schemas.microsoft.com/office/drawing/2014/main" id="{CED69B8B-3872-162F-8677-5C9C4B7F959E}"/>
              </a:ext>
            </a:extLst>
          </p:cNvPr>
          <p:cNvSpPr/>
          <p:nvPr/>
        </p:nvSpPr>
        <p:spPr>
          <a:xfrm rot="10800000">
            <a:off x="4522494" y="3957872"/>
            <a:ext cx="1440000" cy="144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>
            <a:extLst>
              <a:ext uri="{FF2B5EF4-FFF2-40B4-BE49-F238E27FC236}">
                <a16:creationId xmlns:a16="http://schemas.microsoft.com/office/drawing/2014/main" id="{76B3312A-957E-7309-D04F-57589277E55D}"/>
              </a:ext>
            </a:extLst>
          </p:cNvPr>
          <p:cNvSpPr/>
          <p:nvPr/>
        </p:nvSpPr>
        <p:spPr>
          <a:xfrm rot="5400000">
            <a:off x="5233162" y="4715337"/>
            <a:ext cx="1440000" cy="144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弧形 29">
            <a:extLst>
              <a:ext uri="{FF2B5EF4-FFF2-40B4-BE49-F238E27FC236}">
                <a16:creationId xmlns:a16="http://schemas.microsoft.com/office/drawing/2014/main" id="{DC9F4180-B7A8-EA38-B7BC-8BECCBD0270D}"/>
              </a:ext>
            </a:extLst>
          </p:cNvPr>
          <p:cNvSpPr/>
          <p:nvPr/>
        </p:nvSpPr>
        <p:spPr>
          <a:xfrm>
            <a:off x="5963767" y="4363592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id="{BED1B9A6-5723-5A6C-F7B3-F5EC5C925383}"/>
              </a:ext>
            </a:extLst>
          </p:cNvPr>
          <p:cNvSpPr/>
          <p:nvPr/>
        </p:nvSpPr>
        <p:spPr>
          <a:xfrm flipV="1">
            <a:off x="6683857" y="4355972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id="{B840989A-0B0B-3AD7-E9EA-511DB32B8FF8}"/>
              </a:ext>
            </a:extLst>
          </p:cNvPr>
          <p:cNvSpPr/>
          <p:nvPr/>
        </p:nvSpPr>
        <p:spPr>
          <a:xfrm rot="16200000">
            <a:off x="5593162" y="3988157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弧形 32">
            <a:extLst>
              <a:ext uri="{FF2B5EF4-FFF2-40B4-BE49-F238E27FC236}">
                <a16:creationId xmlns:a16="http://schemas.microsoft.com/office/drawing/2014/main" id="{414AEA05-3602-1210-2D97-7CAFFACECB63}"/>
              </a:ext>
            </a:extLst>
          </p:cNvPr>
          <p:cNvSpPr/>
          <p:nvPr/>
        </p:nvSpPr>
        <p:spPr>
          <a:xfrm rot="5400000" flipH="1">
            <a:off x="5593162" y="3269117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弧形 33">
            <a:extLst>
              <a:ext uri="{FF2B5EF4-FFF2-40B4-BE49-F238E27FC236}">
                <a16:creationId xmlns:a16="http://schemas.microsoft.com/office/drawing/2014/main" id="{B24B03E0-9BC4-2191-C049-7EB88D83AEA3}"/>
              </a:ext>
            </a:extLst>
          </p:cNvPr>
          <p:cNvSpPr/>
          <p:nvPr/>
        </p:nvSpPr>
        <p:spPr>
          <a:xfrm rot="10800000">
            <a:off x="5237936" y="4326877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id="{36CFEF80-81E2-C180-3E0C-F073EC4031A0}"/>
              </a:ext>
            </a:extLst>
          </p:cNvPr>
          <p:cNvSpPr/>
          <p:nvPr/>
        </p:nvSpPr>
        <p:spPr>
          <a:xfrm rot="10800000" flipV="1">
            <a:off x="4524536" y="4373672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弧形 35">
            <a:extLst>
              <a:ext uri="{FF2B5EF4-FFF2-40B4-BE49-F238E27FC236}">
                <a16:creationId xmlns:a16="http://schemas.microsoft.com/office/drawing/2014/main" id="{2650E317-5740-2F6D-9D98-449B5E15F3A1}"/>
              </a:ext>
            </a:extLst>
          </p:cNvPr>
          <p:cNvSpPr/>
          <p:nvPr/>
        </p:nvSpPr>
        <p:spPr>
          <a:xfrm rot="5400000">
            <a:off x="5593162" y="4715336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>
            <a:extLst>
              <a:ext uri="{FF2B5EF4-FFF2-40B4-BE49-F238E27FC236}">
                <a16:creationId xmlns:a16="http://schemas.microsoft.com/office/drawing/2014/main" id="{A5F1500F-12EE-EB1A-A807-8C458EE047EC}"/>
              </a:ext>
            </a:extLst>
          </p:cNvPr>
          <p:cNvSpPr/>
          <p:nvPr/>
        </p:nvSpPr>
        <p:spPr>
          <a:xfrm rot="16200000" flipH="1">
            <a:off x="5604478" y="5434588"/>
            <a:ext cx="720000" cy="720000"/>
          </a:xfrm>
          <a:prstGeom prst="arc">
            <a:avLst>
              <a:gd name="adj1" fmla="val 10859375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894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E2AD5328-F35D-41FE-6A02-0D05D321AD73}"/>
              </a:ext>
            </a:extLst>
          </p:cNvPr>
          <p:cNvGrpSpPr/>
          <p:nvPr/>
        </p:nvGrpSpPr>
        <p:grpSpPr>
          <a:xfrm>
            <a:off x="1220008" y="1535630"/>
            <a:ext cx="3600001" cy="3599999"/>
            <a:chOff x="1220008" y="1535630"/>
            <a:chExt cx="3600001" cy="3599999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B9B7394F-6456-178C-F87F-E14EF8917946}"/>
                </a:ext>
              </a:extLst>
            </p:cNvPr>
            <p:cNvSpPr/>
            <p:nvPr/>
          </p:nvSpPr>
          <p:spPr>
            <a:xfrm>
              <a:off x="2378150" y="1535630"/>
              <a:ext cx="1267200" cy="519481"/>
            </a:xfrm>
            <a:custGeom>
              <a:avLst/>
              <a:gdLst>
                <a:gd name="csX0" fmla="*/ 641858 w 1267200"/>
                <a:gd name="csY0" fmla="*/ 0 h 519481"/>
                <a:gd name="csX1" fmla="*/ 1145056 w 1267200"/>
                <a:gd name="csY1" fmla="*/ 153706 h 519481"/>
                <a:gd name="csX2" fmla="*/ 1267200 w 1267200"/>
                <a:gd name="csY2" fmla="*/ 254484 h 519481"/>
                <a:gd name="csX3" fmla="*/ 1176544 w 1267200"/>
                <a:gd name="csY3" fmla="*/ 259062 h 519481"/>
                <a:gd name="csX4" fmla="*/ 632168 w 1267200"/>
                <a:gd name="csY4" fmla="*/ 518019 h 519481"/>
                <a:gd name="csX5" fmla="*/ 630962 w 1267200"/>
                <a:gd name="csY5" fmla="*/ 519481 h 519481"/>
                <a:gd name="csX6" fmla="*/ 514462 w 1267200"/>
                <a:gd name="csY6" fmla="*/ 423361 h 519481"/>
                <a:gd name="csX7" fmla="*/ 11264 w 1267200"/>
                <a:gd name="csY7" fmla="*/ 269655 h 519481"/>
                <a:gd name="csX8" fmla="*/ 0 w 1267200"/>
                <a:gd name="csY8" fmla="*/ 270224 h 519481"/>
                <a:gd name="csX9" fmla="*/ 5462 w 1267200"/>
                <a:gd name="csY9" fmla="*/ 263604 h 519481"/>
                <a:gd name="csX10" fmla="*/ 641858 w 1267200"/>
                <a:gd name="csY10" fmla="*/ 0 h 519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67200" h="519481">
                  <a:moveTo>
                    <a:pt x="641858" y="0"/>
                  </a:moveTo>
                  <a:cubicBezTo>
                    <a:pt x="828254" y="0"/>
                    <a:pt x="1001416" y="56664"/>
                    <a:pt x="1145056" y="153706"/>
                  </a:cubicBezTo>
                  <a:lnTo>
                    <a:pt x="1267200" y="254484"/>
                  </a:lnTo>
                  <a:lnTo>
                    <a:pt x="1176544" y="259062"/>
                  </a:lnTo>
                  <a:cubicBezTo>
                    <a:pt x="964757" y="280570"/>
                    <a:pt x="774678" y="375510"/>
                    <a:pt x="632168" y="518019"/>
                  </a:cubicBezTo>
                  <a:lnTo>
                    <a:pt x="630962" y="519481"/>
                  </a:lnTo>
                  <a:lnTo>
                    <a:pt x="514462" y="423361"/>
                  </a:lnTo>
                  <a:cubicBezTo>
                    <a:pt x="370822" y="326319"/>
                    <a:pt x="197660" y="269655"/>
                    <a:pt x="11264" y="269655"/>
                  </a:cubicBezTo>
                  <a:lnTo>
                    <a:pt x="0" y="270224"/>
                  </a:lnTo>
                  <a:lnTo>
                    <a:pt x="5462" y="263604"/>
                  </a:lnTo>
                  <a:cubicBezTo>
                    <a:pt x="168330" y="100736"/>
                    <a:pt x="393330" y="0"/>
                    <a:pt x="641858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D3F5A766-C24B-EDBC-D577-A2E922B3D687}"/>
                </a:ext>
              </a:extLst>
            </p:cNvPr>
            <p:cNvSpPr/>
            <p:nvPr/>
          </p:nvSpPr>
          <p:spPr>
            <a:xfrm>
              <a:off x="3645350" y="1790044"/>
              <a:ext cx="901364" cy="902364"/>
            </a:xfrm>
            <a:custGeom>
              <a:avLst/>
              <a:gdLst>
                <a:gd name="csX0" fmla="*/ 1364 w 901364"/>
                <a:gd name="csY0" fmla="*/ 0 h 902364"/>
                <a:gd name="csX1" fmla="*/ 504562 w 901364"/>
                <a:gd name="csY1" fmla="*/ 153706 h 902364"/>
                <a:gd name="csX2" fmla="*/ 633201 w 901364"/>
                <a:gd name="csY2" fmla="*/ 259842 h 902364"/>
                <a:gd name="csX3" fmla="*/ 639021 w 901364"/>
                <a:gd name="csY3" fmla="*/ 265132 h 902364"/>
                <a:gd name="csX4" fmla="*/ 747658 w 901364"/>
                <a:gd name="csY4" fmla="*/ 396802 h 902364"/>
                <a:gd name="csX5" fmla="*/ 901364 w 901364"/>
                <a:gd name="csY5" fmla="*/ 900000 h 902364"/>
                <a:gd name="csX6" fmla="*/ 901245 w 901364"/>
                <a:gd name="csY6" fmla="*/ 902364 h 902364"/>
                <a:gd name="csX7" fmla="*/ 778882 w 901364"/>
                <a:gd name="csY7" fmla="*/ 801406 h 902364"/>
                <a:gd name="csX8" fmla="*/ 275684 w 901364"/>
                <a:gd name="csY8" fmla="*/ 647700 h 902364"/>
                <a:gd name="csX9" fmla="*/ 274548 w 901364"/>
                <a:gd name="csY9" fmla="*/ 647757 h 902364"/>
                <a:gd name="csX10" fmla="*/ 274658 w 901364"/>
                <a:gd name="csY10" fmla="*/ 645585 h 902364"/>
                <a:gd name="csX11" fmla="*/ 11054 w 901364"/>
                <a:gd name="csY11" fmla="*/ 9189 h 902364"/>
                <a:gd name="csX12" fmla="*/ 0 w 901364"/>
                <a:gd name="csY12" fmla="*/ 69 h 902364"/>
                <a:gd name="csX13" fmla="*/ 1364 w 901364"/>
                <a:gd name="csY13" fmla="*/ 0 h 9023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01364" h="902364">
                  <a:moveTo>
                    <a:pt x="1364" y="0"/>
                  </a:moveTo>
                  <a:cubicBezTo>
                    <a:pt x="187760" y="0"/>
                    <a:pt x="360922" y="56664"/>
                    <a:pt x="504562" y="153706"/>
                  </a:cubicBezTo>
                  <a:lnTo>
                    <a:pt x="633201" y="259842"/>
                  </a:lnTo>
                  <a:lnTo>
                    <a:pt x="639021" y="265132"/>
                  </a:lnTo>
                  <a:lnTo>
                    <a:pt x="747658" y="396802"/>
                  </a:lnTo>
                  <a:cubicBezTo>
                    <a:pt x="844700" y="540443"/>
                    <a:pt x="901364" y="713604"/>
                    <a:pt x="901364" y="900000"/>
                  </a:cubicBezTo>
                  <a:lnTo>
                    <a:pt x="901245" y="902364"/>
                  </a:lnTo>
                  <a:lnTo>
                    <a:pt x="778882" y="801406"/>
                  </a:lnTo>
                  <a:cubicBezTo>
                    <a:pt x="635242" y="704364"/>
                    <a:pt x="462080" y="647700"/>
                    <a:pt x="275684" y="647700"/>
                  </a:cubicBezTo>
                  <a:lnTo>
                    <a:pt x="274548" y="647757"/>
                  </a:lnTo>
                  <a:lnTo>
                    <a:pt x="274658" y="645585"/>
                  </a:lnTo>
                  <a:cubicBezTo>
                    <a:pt x="274658" y="397057"/>
                    <a:pt x="173922" y="172057"/>
                    <a:pt x="11054" y="9189"/>
                  </a:cubicBezTo>
                  <a:lnTo>
                    <a:pt x="0" y="69"/>
                  </a:lnTo>
                  <a:lnTo>
                    <a:pt x="1364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2AA585E7-0359-C72B-BCF7-5F47F1046856}"/>
                </a:ext>
              </a:extLst>
            </p:cNvPr>
            <p:cNvSpPr/>
            <p:nvPr/>
          </p:nvSpPr>
          <p:spPr>
            <a:xfrm>
              <a:off x="1491292" y="1805853"/>
              <a:ext cx="886858" cy="862244"/>
            </a:xfrm>
            <a:custGeom>
              <a:avLst/>
              <a:gdLst>
                <a:gd name="csX0" fmla="*/ 886858 w 886858"/>
                <a:gd name="csY0" fmla="*/ 0 h 862244"/>
                <a:gd name="csX1" fmla="*/ 782422 w 886858"/>
                <a:gd name="csY1" fmla="*/ 126578 h 862244"/>
                <a:gd name="csX2" fmla="*/ 633363 w 886858"/>
                <a:gd name="csY2" fmla="*/ 537756 h 862244"/>
                <a:gd name="csX3" fmla="*/ 629749 w 886858"/>
                <a:gd name="csY3" fmla="*/ 609331 h 862244"/>
                <a:gd name="csX4" fmla="*/ 623802 w 886858"/>
                <a:gd name="csY4" fmla="*/ 609031 h 862244"/>
                <a:gd name="csX5" fmla="*/ 120604 w 886858"/>
                <a:gd name="csY5" fmla="*/ 762737 h 862244"/>
                <a:gd name="csX6" fmla="*/ 0 w 886858"/>
                <a:gd name="csY6" fmla="*/ 862244 h 862244"/>
                <a:gd name="csX7" fmla="*/ 2769 w 886858"/>
                <a:gd name="csY7" fmla="*/ 807411 h 862244"/>
                <a:gd name="csX8" fmla="*/ 806102 w 886858"/>
                <a:gd name="csY8" fmla="*/ 4078 h 862244"/>
                <a:gd name="csX9" fmla="*/ 886858 w 886858"/>
                <a:gd name="csY9" fmla="*/ 0 h 862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86858" h="862244">
                  <a:moveTo>
                    <a:pt x="886858" y="0"/>
                  </a:moveTo>
                  <a:lnTo>
                    <a:pt x="782422" y="126578"/>
                  </a:lnTo>
                  <a:cubicBezTo>
                    <a:pt x="701554" y="246278"/>
                    <a:pt x="648726" y="386480"/>
                    <a:pt x="633363" y="537756"/>
                  </a:cubicBezTo>
                  <a:lnTo>
                    <a:pt x="629749" y="609331"/>
                  </a:lnTo>
                  <a:lnTo>
                    <a:pt x="623802" y="609031"/>
                  </a:lnTo>
                  <a:cubicBezTo>
                    <a:pt x="437406" y="609031"/>
                    <a:pt x="264245" y="665695"/>
                    <a:pt x="120604" y="762737"/>
                  </a:cubicBezTo>
                  <a:lnTo>
                    <a:pt x="0" y="862244"/>
                  </a:lnTo>
                  <a:lnTo>
                    <a:pt x="2769" y="807411"/>
                  </a:lnTo>
                  <a:cubicBezTo>
                    <a:pt x="45785" y="383836"/>
                    <a:pt x="382527" y="47094"/>
                    <a:pt x="806102" y="4078"/>
                  </a:cubicBezTo>
                  <a:lnTo>
                    <a:pt x="886858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3BE763A0-D1EE-4DF6-8D9A-E64240C99F35}"/>
                </a:ext>
              </a:extLst>
            </p:cNvPr>
            <p:cNvSpPr/>
            <p:nvPr/>
          </p:nvSpPr>
          <p:spPr>
            <a:xfrm>
              <a:off x="2747466" y="2055110"/>
              <a:ext cx="541567" cy="1278158"/>
            </a:xfrm>
            <a:custGeom>
              <a:avLst/>
              <a:gdLst>
                <a:gd name="csX0" fmla="*/ 261647 w 541567"/>
                <a:gd name="csY0" fmla="*/ 0 h 1278158"/>
                <a:gd name="csX1" fmla="*/ 278345 w 541567"/>
                <a:gd name="csY1" fmla="*/ 13778 h 1278158"/>
                <a:gd name="csX2" fmla="*/ 537302 w 541567"/>
                <a:gd name="csY2" fmla="*/ 558154 h 1278158"/>
                <a:gd name="csX3" fmla="*/ 541567 w 541567"/>
                <a:gd name="csY3" fmla="*/ 642613 h 1278158"/>
                <a:gd name="csX4" fmla="*/ 537173 w 541567"/>
                <a:gd name="csY4" fmla="*/ 646238 h 1278158"/>
                <a:gd name="csX5" fmla="*/ 278216 w 541567"/>
                <a:gd name="csY5" fmla="*/ 1190614 h 1278158"/>
                <a:gd name="csX6" fmla="*/ 273911 w 541567"/>
                <a:gd name="csY6" fmla="*/ 1275862 h 1278158"/>
                <a:gd name="csX7" fmla="*/ 271128 w 541567"/>
                <a:gd name="csY7" fmla="*/ 1278158 h 1278158"/>
                <a:gd name="csX8" fmla="*/ 266878 w 541567"/>
                <a:gd name="csY8" fmla="*/ 1274651 h 1278158"/>
                <a:gd name="csX9" fmla="*/ 267629 w 541567"/>
                <a:gd name="csY9" fmla="*/ 1259774 h 1278158"/>
                <a:gd name="csX10" fmla="*/ 4025 w 541567"/>
                <a:gd name="csY10" fmla="*/ 623378 h 1278158"/>
                <a:gd name="csX11" fmla="*/ 0 w 541567"/>
                <a:gd name="csY11" fmla="*/ 620057 h 1278158"/>
                <a:gd name="csX12" fmla="*/ 3896 w 541567"/>
                <a:gd name="csY12" fmla="*/ 542914 h 1278158"/>
                <a:gd name="csX13" fmla="*/ 152955 w 541567"/>
                <a:gd name="csY13" fmla="*/ 131736 h 1278158"/>
                <a:gd name="csX14" fmla="*/ 261647 w 541567"/>
                <a:gd name="csY14" fmla="*/ 0 h 1278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41567" h="1278158">
                  <a:moveTo>
                    <a:pt x="261647" y="0"/>
                  </a:moveTo>
                  <a:lnTo>
                    <a:pt x="278345" y="13778"/>
                  </a:lnTo>
                  <a:cubicBezTo>
                    <a:pt x="420855" y="156288"/>
                    <a:pt x="515794" y="346367"/>
                    <a:pt x="537302" y="558154"/>
                  </a:cubicBezTo>
                  <a:lnTo>
                    <a:pt x="541567" y="642613"/>
                  </a:lnTo>
                  <a:lnTo>
                    <a:pt x="537173" y="646238"/>
                  </a:lnTo>
                  <a:cubicBezTo>
                    <a:pt x="394664" y="788748"/>
                    <a:pt x="299724" y="978827"/>
                    <a:pt x="278216" y="1190614"/>
                  </a:cubicBezTo>
                  <a:lnTo>
                    <a:pt x="273911" y="1275862"/>
                  </a:lnTo>
                  <a:lnTo>
                    <a:pt x="271128" y="1278158"/>
                  </a:lnTo>
                  <a:lnTo>
                    <a:pt x="266878" y="1274651"/>
                  </a:lnTo>
                  <a:lnTo>
                    <a:pt x="267629" y="1259774"/>
                  </a:lnTo>
                  <a:cubicBezTo>
                    <a:pt x="267629" y="1011246"/>
                    <a:pt x="166893" y="786246"/>
                    <a:pt x="4025" y="623378"/>
                  </a:cubicBezTo>
                  <a:lnTo>
                    <a:pt x="0" y="620057"/>
                  </a:lnTo>
                  <a:lnTo>
                    <a:pt x="3896" y="542914"/>
                  </a:lnTo>
                  <a:cubicBezTo>
                    <a:pt x="19259" y="391638"/>
                    <a:pt x="72087" y="251436"/>
                    <a:pt x="152955" y="131736"/>
                  </a:cubicBezTo>
                  <a:lnTo>
                    <a:pt x="261647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1907598B-2301-A66B-E883-9A1C48E25DAC}"/>
                </a:ext>
              </a:extLst>
            </p:cNvPr>
            <p:cNvSpPr/>
            <p:nvPr/>
          </p:nvSpPr>
          <p:spPr>
            <a:xfrm>
              <a:off x="2120009" y="2415185"/>
              <a:ext cx="894335" cy="917041"/>
            </a:xfrm>
            <a:custGeom>
              <a:avLst/>
              <a:gdLst>
                <a:gd name="csX0" fmla="*/ 1033 w 894335"/>
                <a:gd name="csY0" fmla="*/ 0 h 917041"/>
                <a:gd name="csX1" fmla="*/ 87106 w 894335"/>
                <a:gd name="csY1" fmla="*/ 4347 h 917041"/>
                <a:gd name="csX2" fmla="*/ 498284 w 894335"/>
                <a:gd name="csY2" fmla="*/ 153406 h 917041"/>
                <a:gd name="csX3" fmla="*/ 627457 w 894335"/>
                <a:gd name="csY3" fmla="*/ 259983 h 917041"/>
                <a:gd name="csX4" fmla="*/ 626706 w 894335"/>
                <a:gd name="csY4" fmla="*/ 274860 h 917041"/>
                <a:gd name="csX5" fmla="*/ 890310 w 894335"/>
                <a:gd name="csY5" fmla="*/ 911256 h 917041"/>
                <a:gd name="csX6" fmla="*/ 894335 w 894335"/>
                <a:gd name="csY6" fmla="*/ 914577 h 917041"/>
                <a:gd name="csX7" fmla="*/ 894210 w 894335"/>
                <a:gd name="csY7" fmla="*/ 917041 h 917041"/>
                <a:gd name="csX8" fmla="*/ 882942 w 894335"/>
                <a:gd name="csY8" fmla="*/ 903384 h 917041"/>
                <a:gd name="csX9" fmla="*/ 338566 w 894335"/>
                <a:gd name="csY9" fmla="*/ 644427 h 917041"/>
                <a:gd name="csX10" fmla="*/ 249657 w 894335"/>
                <a:gd name="csY10" fmla="*/ 639937 h 917041"/>
                <a:gd name="csX11" fmla="*/ 153706 w 894335"/>
                <a:gd name="csY11" fmla="*/ 523643 h 917041"/>
                <a:gd name="csX12" fmla="*/ 0 w 894335"/>
                <a:gd name="csY12" fmla="*/ 20445 h 917041"/>
                <a:gd name="csX13" fmla="*/ 1033 w 894335"/>
                <a:gd name="csY13" fmla="*/ 0 h 917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94335" h="917041">
                  <a:moveTo>
                    <a:pt x="1033" y="0"/>
                  </a:moveTo>
                  <a:lnTo>
                    <a:pt x="87106" y="4347"/>
                  </a:lnTo>
                  <a:cubicBezTo>
                    <a:pt x="238383" y="19710"/>
                    <a:pt x="378584" y="72538"/>
                    <a:pt x="498284" y="153406"/>
                  </a:cubicBezTo>
                  <a:lnTo>
                    <a:pt x="627457" y="259983"/>
                  </a:lnTo>
                  <a:lnTo>
                    <a:pt x="626706" y="274860"/>
                  </a:lnTo>
                  <a:cubicBezTo>
                    <a:pt x="626706" y="523388"/>
                    <a:pt x="727442" y="748388"/>
                    <a:pt x="890310" y="911256"/>
                  </a:cubicBezTo>
                  <a:lnTo>
                    <a:pt x="894335" y="914577"/>
                  </a:lnTo>
                  <a:lnTo>
                    <a:pt x="894210" y="917041"/>
                  </a:lnTo>
                  <a:lnTo>
                    <a:pt x="882942" y="903384"/>
                  </a:lnTo>
                  <a:cubicBezTo>
                    <a:pt x="740433" y="760875"/>
                    <a:pt x="550353" y="665935"/>
                    <a:pt x="338566" y="644427"/>
                  </a:cubicBezTo>
                  <a:lnTo>
                    <a:pt x="249657" y="639937"/>
                  </a:lnTo>
                  <a:lnTo>
                    <a:pt x="153706" y="523643"/>
                  </a:lnTo>
                  <a:cubicBezTo>
                    <a:pt x="56664" y="380003"/>
                    <a:pt x="0" y="206841"/>
                    <a:pt x="0" y="20445"/>
                  </a:cubicBezTo>
                  <a:lnTo>
                    <a:pt x="1033" y="0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9BD98F1E-3B05-29AB-9CA9-3FBFADE5D3DB}"/>
                </a:ext>
              </a:extLst>
            </p:cNvPr>
            <p:cNvSpPr/>
            <p:nvPr/>
          </p:nvSpPr>
          <p:spPr>
            <a:xfrm>
              <a:off x="3062940" y="2437801"/>
              <a:ext cx="856958" cy="858878"/>
            </a:xfrm>
            <a:custGeom>
              <a:avLst/>
              <a:gdLst>
                <a:gd name="csX0" fmla="*/ 856958 w 856958"/>
                <a:gd name="csY0" fmla="*/ 0 h 858878"/>
                <a:gd name="csX1" fmla="*/ 852421 w 856958"/>
                <a:gd name="csY1" fmla="*/ 89848 h 858878"/>
                <a:gd name="csX2" fmla="*/ 703362 w 856958"/>
                <a:gd name="csY2" fmla="*/ 501026 h 858878"/>
                <a:gd name="csX3" fmla="*/ 594824 w 856958"/>
                <a:gd name="csY3" fmla="*/ 632576 h 858878"/>
                <a:gd name="csX4" fmla="*/ 591394 w 856958"/>
                <a:gd name="csY4" fmla="*/ 632403 h 858878"/>
                <a:gd name="csX5" fmla="*/ 88196 w 856958"/>
                <a:gd name="csY5" fmla="*/ 786109 h 858878"/>
                <a:gd name="csX6" fmla="*/ 0 w 856958"/>
                <a:gd name="csY6" fmla="*/ 858878 h 858878"/>
                <a:gd name="csX7" fmla="*/ 72768 w 856958"/>
                <a:gd name="csY7" fmla="*/ 770681 h 858878"/>
                <a:gd name="csX8" fmla="*/ 226474 w 856958"/>
                <a:gd name="csY8" fmla="*/ 267483 h 858878"/>
                <a:gd name="csX9" fmla="*/ 226092 w 856958"/>
                <a:gd name="csY9" fmla="*/ 259922 h 858878"/>
                <a:gd name="csX10" fmla="*/ 354896 w 856958"/>
                <a:gd name="csY10" fmla="*/ 153649 h 858878"/>
                <a:gd name="csX11" fmla="*/ 766074 w 856958"/>
                <a:gd name="csY11" fmla="*/ 4590 h 858878"/>
                <a:gd name="csX12" fmla="*/ 856958 w 856958"/>
                <a:gd name="csY12" fmla="*/ 0 h 8588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56958" h="858878">
                  <a:moveTo>
                    <a:pt x="856958" y="0"/>
                  </a:moveTo>
                  <a:lnTo>
                    <a:pt x="852421" y="89848"/>
                  </a:lnTo>
                  <a:cubicBezTo>
                    <a:pt x="837059" y="241125"/>
                    <a:pt x="784230" y="381326"/>
                    <a:pt x="703362" y="501026"/>
                  </a:cubicBezTo>
                  <a:lnTo>
                    <a:pt x="594824" y="632576"/>
                  </a:lnTo>
                  <a:lnTo>
                    <a:pt x="591394" y="632403"/>
                  </a:lnTo>
                  <a:cubicBezTo>
                    <a:pt x="404998" y="632403"/>
                    <a:pt x="231837" y="689067"/>
                    <a:pt x="88196" y="786109"/>
                  </a:cubicBezTo>
                  <a:lnTo>
                    <a:pt x="0" y="858878"/>
                  </a:lnTo>
                  <a:lnTo>
                    <a:pt x="72768" y="770681"/>
                  </a:lnTo>
                  <a:cubicBezTo>
                    <a:pt x="169810" y="627041"/>
                    <a:pt x="226474" y="453879"/>
                    <a:pt x="226474" y="267483"/>
                  </a:cubicBezTo>
                  <a:lnTo>
                    <a:pt x="226092" y="259922"/>
                  </a:lnTo>
                  <a:lnTo>
                    <a:pt x="354896" y="153649"/>
                  </a:lnTo>
                  <a:cubicBezTo>
                    <a:pt x="474596" y="72781"/>
                    <a:pt x="614798" y="19953"/>
                    <a:pt x="766074" y="4590"/>
                  </a:cubicBezTo>
                  <a:lnTo>
                    <a:pt x="856958" y="0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6881360-0416-3C42-A324-F99D704E2EC7}"/>
                </a:ext>
              </a:extLst>
            </p:cNvPr>
            <p:cNvSpPr/>
            <p:nvPr/>
          </p:nvSpPr>
          <p:spPr>
            <a:xfrm>
              <a:off x="1220008" y="2668097"/>
              <a:ext cx="512406" cy="1269526"/>
            </a:xfrm>
            <a:custGeom>
              <a:avLst/>
              <a:gdLst>
                <a:gd name="csX0" fmla="*/ 271284 w 512406"/>
                <a:gd name="csY0" fmla="*/ 0 h 1269526"/>
                <a:gd name="csX1" fmla="*/ 269406 w 512406"/>
                <a:gd name="csY1" fmla="*/ 37187 h 1269526"/>
                <a:gd name="csX2" fmla="*/ 423112 w 512406"/>
                <a:gd name="csY2" fmla="*/ 540385 h 1269526"/>
                <a:gd name="csX3" fmla="*/ 512406 w 512406"/>
                <a:gd name="csY3" fmla="*/ 648610 h 1269526"/>
                <a:gd name="csX4" fmla="*/ 510150 w 512406"/>
                <a:gd name="csY4" fmla="*/ 650471 h 1269526"/>
                <a:gd name="csX5" fmla="*/ 251193 w 512406"/>
                <a:gd name="csY5" fmla="*/ 1194847 h 1269526"/>
                <a:gd name="csX6" fmla="*/ 247422 w 512406"/>
                <a:gd name="csY6" fmla="*/ 1269526 h 1269526"/>
                <a:gd name="csX7" fmla="*/ 148792 w 512406"/>
                <a:gd name="csY7" fmla="*/ 1149985 h 1269526"/>
                <a:gd name="csX8" fmla="*/ 13371 w 512406"/>
                <a:gd name="csY8" fmla="*/ 828168 h 1269526"/>
                <a:gd name="csX9" fmla="*/ 5510 w 512406"/>
                <a:gd name="csY9" fmla="*/ 776664 h 1269526"/>
                <a:gd name="csX10" fmla="*/ 0 w 512406"/>
                <a:gd name="csY10" fmla="*/ 667532 h 1269526"/>
                <a:gd name="csX11" fmla="*/ 8641 w 512406"/>
                <a:gd name="csY11" fmla="*/ 496396 h 1269526"/>
                <a:gd name="csX12" fmla="*/ 13371 w 512406"/>
                <a:gd name="csY12" fmla="*/ 465406 h 1269526"/>
                <a:gd name="csX13" fmla="*/ 258690 w 512406"/>
                <a:gd name="csY13" fmla="*/ 10391 h 1269526"/>
                <a:gd name="csX14" fmla="*/ 271284 w 512406"/>
                <a:gd name="csY14" fmla="*/ 0 h 1269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12406" h="1269526">
                  <a:moveTo>
                    <a:pt x="271284" y="0"/>
                  </a:moveTo>
                  <a:lnTo>
                    <a:pt x="269406" y="37187"/>
                  </a:lnTo>
                  <a:cubicBezTo>
                    <a:pt x="269406" y="223583"/>
                    <a:pt x="326070" y="396745"/>
                    <a:pt x="423112" y="540385"/>
                  </a:cubicBezTo>
                  <a:lnTo>
                    <a:pt x="512406" y="648610"/>
                  </a:lnTo>
                  <a:lnTo>
                    <a:pt x="510150" y="650471"/>
                  </a:lnTo>
                  <a:cubicBezTo>
                    <a:pt x="367641" y="792981"/>
                    <a:pt x="272701" y="983060"/>
                    <a:pt x="251193" y="1194847"/>
                  </a:cubicBezTo>
                  <a:lnTo>
                    <a:pt x="247422" y="1269526"/>
                  </a:lnTo>
                  <a:lnTo>
                    <a:pt x="148792" y="1149985"/>
                  </a:lnTo>
                  <a:cubicBezTo>
                    <a:pt x="84097" y="1054225"/>
                    <a:pt x="37348" y="945344"/>
                    <a:pt x="13371" y="828168"/>
                  </a:cubicBezTo>
                  <a:lnTo>
                    <a:pt x="5510" y="776664"/>
                  </a:lnTo>
                  <a:lnTo>
                    <a:pt x="0" y="667532"/>
                  </a:lnTo>
                  <a:lnTo>
                    <a:pt x="8641" y="496396"/>
                  </a:lnTo>
                  <a:lnTo>
                    <a:pt x="13371" y="465406"/>
                  </a:lnTo>
                  <a:cubicBezTo>
                    <a:pt x="49337" y="289642"/>
                    <a:pt x="136539" y="132542"/>
                    <a:pt x="258690" y="10391"/>
                  </a:cubicBezTo>
                  <a:lnTo>
                    <a:pt x="271284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B35A9013-6972-29BB-184C-F1E79153A4D5}"/>
                </a:ext>
              </a:extLst>
            </p:cNvPr>
            <p:cNvSpPr/>
            <p:nvPr/>
          </p:nvSpPr>
          <p:spPr>
            <a:xfrm>
              <a:off x="4282456" y="2692409"/>
              <a:ext cx="537553" cy="1284569"/>
            </a:xfrm>
            <a:custGeom>
              <a:avLst/>
              <a:gdLst>
                <a:gd name="csX0" fmla="*/ 264140 w 537553"/>
                <a:gd name="csY0" fmla="*/ 0 h 1284569"/>
                <a:gd name="csX1" fmla="*/ 274975 w 537553"/>
                <a:gd name="csY1" fmla="*/ 8940 h 1284569"/>
                <a:gd name="csX2" fmla="*/ 520294 w 537553"/>
                <a:gd name="csY2" fmla="*/ 463955 h 1284569"/>
                <a:gd name="csX3" fmla="*/ 532559 w 537553"/>
                <a:gd name="csY3" fmla="*/ 544320 h 1284569"/>
                <a:gd name="csX4" fmla="*/ 537553 w 537553"/>
                <a:gd name="csY4" fmla="*/ 643221 h 1284569"/>
                <a:gd name="csX5" fmla="*/ 532240 w 537553"/>
                <a:gd name="csY5" fmla="*/ 748444 h 1284569"/>
                <a:gd name="csX6" fmla="*/ 520294 w 537553"/>
                <a:gd name="csY6" fmla="*/ 826717 h 1284569"/>
                <a:gd name="csX7" fmla="*/ 274975 w 537553"/>
                <a:gd name="csY7" fmla="*/ 1281732 h 1284569"/>
                <a:gd name="csX8" fmla="*/ 271537 w 537553"/>
                <a:gd name="csY8" fmla="*/ 1284569 h 1284569"/>
                <a:gd name="csX9" fmla="*/ 271879 w 537553"/>
                <a:gd name="csY9" fmla="*/ 1277796 h 1284569"/>
                <a:gd name="csX10" fmla="*/ 8275 w 537553"/>
                <a:gd name="csY10" fmla="*/ 641400 h 1284569"/>
                <a:gd name="csX11" fmla="*/ 0 w 537553"/>
                <a:gd name="csY11" fmla="*/ 634573 h 1284569"/>
                <a:gd name="csX12" fmla="*/ 655 w 537553"/>
                <a:gd name="csY12" fmla="*/ 634032 h 1284569"/>
                <a:gd name="csX13" fmla="*/ 259612 w 537553"/>
                <a:gd name="csY13" fmla="*/ 89656 h 1284569"/>
                <a:gd name="csX14" fmla="*/ 264140 w 537553"/>
                <a:gd name="csY14" fmla="*/ 0 h 12845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37553" h="1284569">
                  <a:moveTo>
                    <a:pt x="264140" y="0"/>
                  </a:moveTo>
                  <a:lnTo>
                    <a:pt x="274975" y="8940"/>
                  </a:lnTo>
                  <a:cubicBezTo>
                    <a:pt x="397126" y="131091"/>
                    <a:pt x="484328" y="288191"/>
                    <a:pt x="520294" y="463955"/>
                  </a:cubicBezTo>
                  <a:lnTo>
                    <a:pt x="532559" y="544320"/>
                  </a:lnTo>
                  <a:lnTo>
                    <a:pt x="537553" y="643221"/>
                  </a:lnTo>
                  <a:lnTo>
                    <a:pt x="532240" y="748444"/>
                  </a:lnTo>
                  <a:lnTo>
                    <a:pt x="520294" y="826717"/>
                  </a:lnTo>
                  <a:cubicBezTo>
                    <a:pt x="484328" y="1002481"/>
                    <a:pt x="397126" y="1159581"/>
                    <a:pt x="274975" y="1281732"/>
                  </a:cubicBezTo>
                  <a:lnTo>
                    <a:pt x="271537" y="1284569"/>
                  </a:lnTo>
                  <a:lnTo>
                    <a:pt x="271879" y="1277796"/>
                  </a:lnTo>
                  <a:cubicBezTo>
                    <a:pt x="271879" y="1029268"/>
                    <a:pt x="171143" y="804268"/>
                    <a:pt x="8275" y="641400"/>
                  </a:cubicBezTo>
                  <a:lnTo>
                    <a:pt x="0" y="634573"/>
                  </a:lnTo>
                  <a:lnTo>
                    <a:pt x="655" y="634032"/>
                  </a:lnTo>
                  <a:cubicBezTo>
                    <a:pt x="143165" y="491523"/>
                    <a:pt x="238104" y="301443"/>
                    <a:pt x="259612" y="89656"/>
                  </a:cubicBezTo>
                  <a:lnTo>
                    <a:pt x="26414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4106A13C-01FB-DD9E-C171-A20C145B1135}"/>
                </a:ext>
              </a:extLst>
            </p:cNvPr>
            <p:cNvSpPr/>
            <p:nvPr/>
          </p:nvSpPr>
          <p:spPr>
            <a:xfrm>
              <a:off x="1732414" y="3054965"/>
              <a:ext cx="1281648" cy="550011"/>
            </a:xfrm>
            <a:custGeom>
              <a:avLst/>
              <a:gdLst>
                <a:gd name="csX0" fmla="*/ 634140 w 1281648"/>
                <a:gd name="csY0" fmla="*/ 0 h 550011"/>
                <a:gd name="csX1" fmla="*/ 637251 w 1281648"/>
                <a:gd name="csY1" fmla="*/ 157 h 550011"/>
                <a:gd name="csX2" fmla="*/ 651198 w 1281648"/>
                <a:gd name="csY2" fmla="*/ 17061 h 550011"/>
                <a:gd name="csX3" fmla="*/ 1195574 w 1281648"/>
                <a:gd name="csY3" fmla="*/ 276018 h 550011"/>
                <a:gd name="csX4" fmla="*/ 1281648 w 1281648"/>
                <a:gd name="csY4" fmla="*/ 280365 h 550011"/>
                <a:gd name="csX5" fmla="*/ 1281477 w 1281648"/>
                <a:gd name="csY5" fmla="*/ 283750 h 550011"/>
                <a:gd name="csX6" fmla="*/ 1270229 w 1281648"/>
                <a:gd name="csY6" fmla="*/ 297382 h 550011"/>
                <a:gd name="csX7" fmla="*/ 1182200 w 1281648"/>
                <a:gd name="csY7" fmla="*/ 301827 h 550011"/>
                <a:gd name="csX8" fmla="*/ 771022 w 1281648"/>
                <a:gd name="csY8" fmla="*/ 450886 h 550011"/>
                <a:gd name="csX9" fmla="*/ 650881 w 1281648"/>
                <a:gd name="csY9" fmla="*/ 550011 h 550011"/>
                <a:gd name="csX10" fmla="*/ 564980 w 1281648"/>
                <a:gd name="csY10" fmla="*/ 545673 h 550011"/>
                <a:gd name="csX11" fmla="*/ 20604 w 1281648"/>
                <a:gd name="csY11" fmla="*/ 286716 h 550011"/>
                <a:gd name="csX12" fmla="*/ 0 w 1281648"/>
                <a:gd name="csY12" fmla="*/ 261743 h 550011"/>
                <a:gd name="csX13" fmla="*/ 130942 w 1281648"/>
                <a:gd name="csY13" fmla="*/ 153706 h 550011"/>
                <a:gd name="csX14" fmla="*/ 634140 w 1281648"/>
                <a:gd name="csY14" fmla="*/ 0 h 5500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81648" h="550011">
                  <a:moveTo>
                    <a:pt x="634140" y="0"/>
                  </a:moveTo>
                  <a:lnTo>
                    <a:pt x="637251" y="157"/>
                  </a:lnTo>
                  <a:lnTo>
                    <a:pt x="651198" y="17061"/>
                  </a:lnTo>
                  <a:cubicBezTo>
                    <a:pt x="793708" y="159571"/>
                    <a:pt x="983787" y="254510"/>
                    <a:pt x="1195574" y="276018"/>
                  </a:cubicBezTo>
                  <a:lnTo>
                    <a:pt x="1281648" y="280365"/>
                  </a:lnTo>
                  <a:lnTo>
                    <a:pt x="1281477" y="283750"/>
                  </a:lnTo>
                  <a:lnTo>
                    <a:pt x="1270229" y="297382"/>
                  </a:lnTo>
                  <a:lnTo>
                    <a:pt x="1182200" y="301827"/>
                  </a:lnTo>
                  <a:cubicBezTo>
                    <a:pt x="1030924" y="317190"/>
                    <a:pt x="890722" y="370018"/>
                    <a:pt x="771022" y="450886"/>
                  </a:cubicBezTo>
                  <a:lnTo>
                    <a:pt x="650881" y="550011"/>
                  </a:lnTo>
                  <a:lnTo>
                    <a:pt x="564980" y="545673"/>
                  </a:lnTo>
                  <a:cubicBezTo>
                    <a:pt x="353193" y="524165"/>
                    <a:pt x="163114" y="429226"/>
                    <a:pt x="20604" y="286716"/>
                  </a:cubicBezTo>
                  <a:lnTo>
                    <a:pt x="0" y="261743"/>
                  </a:lnTo>
                  <a:lnTo>
                    <a:pt x="130942" y="153706"/>
                  </a:lnTo>
                  <a:cubicBezTo>
                    <a:pt x="274583" y="56664"/>
                    <a:pt x="447744" y="0"/>
                    <a:pt x="634140" y="0"/>
                  </a:cubicBez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16BF9BAE-A3D4-F26F-4609-FFB75AB7BD1F}"/>
                </a:ext>
              </a:extLst>
            </p:cNvPr>
            <p:cNvSpPr/>
            <p:nvPr/>
          </p:nvSpPr>
          <p:spPr>
            <a:xfrm>
              <a:off x="3027017" y="3070378"/>
              <a:ext cx="1255438" cy="519667"/>
            </a:xfrm>
            <a:custGeom>
              <a:avLst/>
              <a:gdLst>
                <a:gd name="csX0" fmla="*/ 630747 w 1255438"/>
                <a:gd name="csY0" fmla="*/ 0 h 519667"/>
                <a:gd name="csX1" fmla="*/ 719337 w 1255438"/>
                <a:gd name="csY1" fmla="*/ 4474 h 519667"/>
                <a:gd name="csX2" fmla="*/ 1130515 w 1255438"/>
                <a:gd name="csY2" fmla="*/ 153533 h 519667"/>
                <a:gd name="csX3" fmla="*/ 1255438 w 1255438"/>
                <a:gd name="csY3" fmla="*/ 256604 h 519667"/>
                <a:gd name="csX4" fmla="*/ 1122895 w 1255438"/>
                <a:gd name="csY4" fmla="*/ 365961 h 519667"/>
                <a:gd name="csX5" fmla="*/ 619697 w 1255438"/>
                <a:gd name="csY5" fmla="*/ 519667 h 519667"/>
                <a:gd name="csX6" fmla="*/ 582588 w 1255438"/>
                <a:gd name="csY6" fmla="*/ 517793 h 519667"/>
                <a:gd name="csX7" fmla="*/ 482815 w 1255438"/>
                <a:gd name="csY7" fmla="*/ 435473 h 519667"/>
                <a:gd name="csX8" fmla="*/ 71637 w 1255438"/>
                <a:gd name="csY8" fmla="*/ 286414 h 519667"/>
                <a:gd name="csX9" fmla="*/ 16726 w 1255438"/>
                <a:gd name="csY9" fmla="*/ 283641 h 519667"/>
                <a:gd name="csX10" fmla="*/ 0 w 1255438"/>
                <a:gd name="csY10" fmla="*/ 269841 h 519667"/>
                <a:gd name="csX11" fmla="*/ 4255 w 1255438"/>
                <a:gd name="csY11" fmla="*/ 264683 h 519667"/>
                <a:gd name="csX12" fmla="*/ 85011 w 1255438"/>
                <a:gd name="csY12" fmla="*/ 260605 h 519667"/>
                <a:gd name="csX13" fmla="*/ 629387 w 1255438"/>
                <a:gd name="csY13" fmla="*/ 1648 h 519667"/>
                <a:gd name="csX14" fmla="*/ 630747 w 1255438"/>
                <a:gd name="csY14" fmla="*/ 0 h 5196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55438" h="519667">
                  <a:moveTo>
                    <a:pt x="630747" y="0"/>
                  </a:moveTo>
                  <a:lnTo>
                    <a:pt x="719337" y="4474"/>
                  </a:lnTo>
                  <a:cubicBezTo>
                    <a:pt x="870614" y="19837"/>
                    <a:pt x="1010815" y="72665"/>
                    <a:pt x="1130515" y="153533"/>
                  </a:cubicBezTo>
                  <a:lnTo>
                    <a:pt x="1255438" y="256604"/>
                  </a:lnTo>
                  <a:lnTo>
                    <a:pt x="1122895" y="365961"/>
                  </a:lnTo>
                  <a:cubicBezTo>
                    <a:pt x="979255" y="463003"/>
                    <a:pt x="806093" y="519667"/>
                    <a:pt x="619697" y="519667"/>
                  </a:cubicBezTo>
                  <a:lnTo>
                    <a:pt x="582588" y="517793"/>
                  </a:lnTo>
                  <a:lnTo>
                    <a:pt x="482815" y="435473"/>
                  </a:lnTo>
                  <a:cubicBezTo>
                    <a:pt x="363115" y="354605"/>
                    <a:pt x="222914" y="301777"/>
                    <a:pt x="71637" y="286414"/>
                  </a:cubicBezTo>
                  <a:lnTo>
                    <a:pt x="16726" y="283641"/>
                  </a:lnTo>
                  <a:lnTo>
                    <a:pt x="0" y="269841"/>
                  </a:lnTo>
                  <a:lnTo>
                    <a:pt x="4255" y="264683"/>
                  </a:lnTo>
                  <a:lnTo>
                    <a:pt x="85011" y="260605"/>
                  </a:lnTo>
                  <a:cubicBezTo>
                    <a:pt x="296798" y="239097"/>
                    <a:pt x="486878" y="144158"/>
                    <a:pt x="629387" y="1648"/>
                  </a:cubicBezTo>
                  <a:lnTo>
                    <a:pt x="630747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97B5CC49-CE0F-44E2-1E93-33747056E6FF}"/>
                </a:ext>
              </a:extLst>
            </p:cNvPr>
            <p:cNvSpPr/>
            <p:nvPr/>
          </p:nvSpPr>
          <p:spPr>
            <a:xfrm>
              <a:off x="3021154" y="3296680"/>
              <a:ext cx="41786" cy="38881"/>
            </a:xfrm>
            <a:custGeom>
              <a:avLst/>
              <a:gdLst>
                <a:gd name="csX0" fmla="*/ 41786 w 41786"/>
                <a:gd name="csY0" fmla="*/ 0 h 38881"/>
                <a:gd name="csX1" fmla="*/ 10118 w 41786"/>
                <a:gd name="csY1" fmla="*/ 38381 h 38881"/>
                <a:gd name="csX2" fmla="*/ 218 w 41786"/>
                <a:gd name="csY2" fmla="*/ 38881 h 38881"/>
                <a:gd name="csX3" fmla="*/ 0 w 41786"/>
                <a:gd name="csY3" fmla="*/ 38701 h 38881"/>
                <a:gd name="csX4" fmla="*/ 222 w 41786"/>
                <a:gd name="csY4" fmla="*/ 34293 h 38881"/>
                <a:gd name="csX5" fmla="*/ 41786 w 41786"/>
                <a:gd name="csY5" fmla="*/ 0 h 388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1786" h="38881">
                  <a:moveTo>
                    <a:pt x="41786" y="0"/>
                  </a:moveTo>
                  <a:lnTo>
                    <a:pt x="10118" y="38381"/>
                  </a:lnTo>
                  <a:lnTo>
                    <a:pt x="218" y="38881"/>
                  </a:lnTo>
                  <a:lnTo>
                    <a:pt x="0" y="38701"/>
                  </a:lnTo>
                  <a:lnTo>
                    <a:pt x="222" y="34293"/>
                  </a:lnTo>
                  <a:lnTo>
                    <a:pt x="41786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1B19BA90-13E9-B64C-675B-828A98E7C6A4}"/>
                </a:ext>
              </a:extLst>
            </p:cNvPr>
            <p:cNvSpPr/>
            <p:nvPr/>
          </p:nvSpPr>
          <p:spPr>
            <a:xfrm>
              <a:off x="3014063" y="3332226"/>
              <a:ext cx="2669" cy="3231"/>
            </a:xfrm>
            <a:custGeom>
              <a:avLst/>
              <a:gdLst>
                <a:gd name="csX0" fmla="*/ 156 w 2669"/>
                <a:gd name="csY0" fmla="*/ 0 h 3231"/>
                <a:gd name="csX1" fmla="*/ 2669 w 2669"/>
                <a:gd name="csY1" fmla="*/ 3046 h 3231"/>
                <a:gd name="csX2" fmla="*/ 2517 w 2669"/>
                <a:gd name="csY2" fmla="*/ 3231 h 3231"/>
                <a:gd name="csX3" fmla="*/ 0 w 2669"/>
                <a:gd name="csY3" fmla="*/ 3104 h 3231"/>
                <a:gd name="csX4" fmla="*/ 156 w 2669"/>
                <a:gd name="csY4" fmla="*/ 0 h 32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69" h="3231">
                  <a:moveTo>
                    <a:pt x="156" y="0"/>
                  </a:moveTo>
                  <a:lnTo>
                    <a:pt x="2669" y="3046"/>
                  </a:lnTo>
                  <a:lnTo>
                    <a:pt x="2517" y="3231"/>
                  </a:lnTo>
                  <a:lnTo>
                    <a:pt x="0" y="3104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C00555CA-3F0E-B86E-39EC-41502A76B0B8}"/>
                </a:ext>
              </a:extLst>
            </p:cNvPr>
            <p:cNvSpPr/>
            <p:nvPr/>
          </p:nvSpPr>
          <p:spPr>
            <a:xfrm>
              <a:off x="3016732" y="3333269"/>
              <a:ext cx="4423" cy="2361"/>
            </a:xfrm>
            <a:custGeom>
              <a:avLst/>
              <a:gdLst>
                <a:gd name="csX0" fmla="*/ 1862 w 4423"/>
                <a:gd name="csY0" fmla="*/ 0 h 2361"/>
                <a:gd name="csX1" fmla="*/ 4423 w 4423"/>
                <a:gd name="csY1" fmla="*/ 2112 h 2361"/>
                <a:gd name="csX2" fmla="*/ 4413 w 4423"/>
                <a:gd name="csY2" fmla="*/ 2304 h 2361"/>
                <a:gd name="csX3" fmla="*/ 3277 w 4423"/>
                <a:gd name="csY3" fmla="*/ 2361 h 2361"/>
                <a:gd name="csX4" fmla="*/ 166 w 4423"/>
                <a:gd name="csY4" fmla="*/ 2204 h 2361"/>
                <a:gd name="csX5" fmla="*/ 0 w 4423"/>
                <a:gd name="csY5" fmla="*/ 2003 h 2361"/>
                <a:gd name="csX6" fmla="*/ 1207 w 4423"/>
                <a:gd name="csY6" fmla="*/ 540 h 2361"/>
                <a:gd name="csX7" fmla="*/ 1862 w 4423"/>
                <a:gd name="csY7" fmla="*/ 0 h 2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423" h="2361">
                  <a:moveTo>
                    <a:pt x="1862" y="0"/>
                  </a:moveTo>
                  <a:lnTo>
                    <a:pt x="4423" y="2112"/>
                  </a:lnTo>
                  <a:lnTo>
                    <a:pt x="4413" y="2304"/>
                  </a:lnTo>
                  <a:lnTo>
                    <a:pt x="3277" y="2361"/>
                  </a:lnTo>
                  <a:lnTo>
                    <a:pt x="166" y="2204"/>
                  </a:lnTo>
                  <a:lnTo>
                    <a:pt x="0" y="2003"/>
                  </a:lnTo>
                  <a:lnTo>
                    <a:pt x="1207" y="540"/>
                  </a:lnTo>
                  <a:lnTo>
                    <a:pt x="1862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B1043B1B-A369-81A8-79A1-379CC6B20BAC}"/>
                </a:ext>
              </a:extLst>
            </p:cNvPr>
            <p:cNvSpPr/>
            <p:nvPr/>
          </p:nvSpPr>
          <p:spPr>
            <a:xfrm>
              <a:off x="3013216" y="3335457"/>
              <a:ext cx="8200" cy="16615"/>
            </a:xfrm>
            <a:custGeom>
              <a:avLst/>
              <a:gdLst>
                <a:gd name="csX0" fmla="*/ 3363 w 8200"/>
                <a:gd name="csY0" fmla="*/ 0 h 16615"/>
                <a:gd name="csX1" fmla="*/ 3681 w 8200"/>
                <a:gd name="csY1" fmla="*/ 16 h 16615"/>
                <a:gd name="csX2" fmla="*/ 7966 w 8200"/>
                <a:gd name="csY2" fmla="*/ 5209 h 16615"/>
                <a:gd name="csX3" fmla="*/ 8200 w 8200"/>
                <a:gd name="csY3" fmla="*/ 9850 h 16615"/>
                <a:gd name="csX4" fmla="*/ 0 w 8200"/>
                <a:gd name="csY4" fmla="*/ 16615 h 16615"/>
                <a:gd name="csX5" fmla="*/ 675 w 8200"/>
                <a:gd name="csY5" fmla="*/ 3258 h 16615"/>
                <a:gd name="csX6" fmla="*/ 3363 w 8200"/>
                <a:gd name="csY6" fmla="*/ 0 h 16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200" h="16615">
                  <a:moveTo>
                    <a:pt x="3363" y="0"/>
                  </a:moveTo>
                  <a:lnTo>
                    <a:pt x="3681" y="16"/>
                  </a:lnTo>
                  <a:lnTo>
                    <a:pt x="7966" y="5209"/>
                  </a:lnTo>
                  <a:lnTo>
                    <a:pt x="8200" y="9850"/>
                  </a:lnTo>
                  <a:lnTo>
                    <a:pt x="0" y="16615"/>
                  </a:lnTo>
                  <a:lnTo>
                    <a:pt x="675" y="3258"/>
                  </a:lnTo>
                  <a:lnTo>
                    <a:pt x="3363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AF642446-65E1-6335-6AFC-1F1B998A68F6}"/>
                </a:ext>
              </a:extLst>
            </p:cNvPr>
            <p:cNvSpPr/>
            <p:nvPr/>
          </p:nvSpPr>
          <p:spPr>
            <a:xfrm>
              <a:off x="3021035" y="3335561"/>
              <a:ext cx="5983" cy="7981"/>
            </a:xfrm>
            <a:custGeom>
              <a:avLst/>
              <a:gdLst>
                <a:gd name="csX0" fmla="*/ 338 w 5983"/>
                <a:gd name="csY0" fmla="*/ 0 h 7981"/>
                <a:gd name="csX1" fmla="*/ 5983 w 5983"/>
                <a:gd name="csY1" fmla="*/ 4658 h 7981"/>
                <a:gd name="csX2" fmla="*/ 4776 w 5983"/>
                <a:gd name="csY2" fmla="*/ 6120 h 7981"/>
                <a:gd name="csX3" fmla="*/ 2521 w 5983"/>
                <a:gd name="csY3" fmla="*/ 7981 h 7981"/>
                <a:gd name="csX4" fmla="*/ 148 w 5983"/>
                <a:gd name="csY4" fmla="*/ 5105 h 7981"/>
                <a:gd name="csX5" fmla="*/ 0 w 5983"/>
                <a:gd name="csY5" fmla="*/ 2184 h 7981"/>
                <a:gd name="csX6" fmla="*/ 110 w 5983"/>
                <a:gd name="csY6" fmla="*/ 12 h 7981"/>
                <a:gd name="csX7" fmla="*/ 338 w 5983"/>
                <a:gd name="csY7" fmla="*/ 0 h 7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983" h="7981">
                  <a:moveTo>
                    <a:pt x="338" y="0"/>
                  </a:moveTo>
                  <a:lnTo>
                    <a:pt x="5983" y="4658"/>
                  </a:lnTo>
                  <a:lnTo>
                    <a:pt x="4776" y="6120"/>
                  </a:lnTo>
                  <a:lnTo>
                    <a:pt x="2521" y="7981"/>
                  </a:lnTo>
                  <a:lnTo>
                    <a:pt x="148" y="5105"/>
                  </a:lnTo>
                  <a:lnTo>
                    <a:pt x="0" y="2184"/>
                  </a:lnTo>
                  <a:lnTo>
                    <a:pt x="110" y="12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B412A486-209D-67D0-532F-F56B0F94B477}"/>
                </a:ext>
              </a:extLst>
            </p:cNvPr>
            <p:cNvSpPr/>
            <p:nvPr/>
          </p:nvSpPr>
          <p:spPr>
            <a:xfrm>
              <a:off x="3021417" y="3343542"/>
              <a:ext cx="10281" cy="9869"/>
            </a:xfrm>
            <a:custGeom>
              <a:avLst/>
              <a:gdLst>
                <a:gd name="csX0" fmla="*/ 2139 w 10281"/>
                <a:gd name="csY0" fmla="*/ 0 h 9869"/>
                <a:gd name="csX1" fmla="*/ 10281 w 10281"/>
                <a:gd name="csY1" fmla="*/ 9869 h 9869"/>
                <a:gd name="csX2" fmla="*/ 384 w 10281"/>
                <a:gd name="csY2" fmla="*/ 9369 h 9869"/>
                <a:gd name="csX3" fmla="*/ 0 w 10281"/>
                <a:gd name="csY3" fmla="*/ 1765 h 9869"/>
                <a:gd name="csX4" fmla="*/ 2139 w 10281"/>
                <a:gd name="csY4" fmla="*/ 0 h 98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281" h="9869">
                  <a:moveTo>
                    <a:pt x="2139" y="0"/>
                  </a:moveTo>
                  <a:lnTo>
                    <a:pt x="10281" y="9869"/>
                  </a:lnTo>
                  <a:lnTo>
                    <a:pt x="384" y="9369"/>
                  </a:lnTo>
                  <a:lnTo>
                    <a:pt x="0" y="1765"/>
                  </a:lnTo>
                  <a:lnTo>
                    <a:pt x="2139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74838F67-705F-B2D0-83E3-C7061D01B033}"/>
                </a:ext>
              </a:extLst>
            </p:cNvPr>
            <p:cNvSpPr/>
            <p:nvPr/>
          </p:nvSpPr>
          <p:spPr>
            <a:xfrm>
              <a:off x="3012754" y="3352071"/>
              <a:ext cx="463" cy="404"/>
            </a:xfrm>
            <a:custGeom>
              <a:avLst/>
              <a:gdLst>
                <a:gd name="csX0" fmla="*/ 463 w 463"/>
                <a:gd name="csY0" fmla="*/ 0 h 404"/>
                <a:gd name="csX1" fmla="*/ 443 w 463"/>
                <a:gd name="csY1" fmla="*/ 404 h 404"/>
                <a:gd name="csX2" fmla="*/ 0 w 463"/>
                <a:gd name="csY2" fmla="*/ 382 h 404"/>
                <a:gd name="csX3" fmla="*/ 463 w 463"/>
                <a:gd name="csY3" fmla="*/ 0 h 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63" h="404">
                  <a:moveTo>
                    <a:pt x="463" y="0"/>
                  </a:moveTo>
                  <a:lnTo>
                    <a:pt x="443" y="404"/>
                  </a:lnTo>
                  <a:lnTo>
                    <a:pt x="0" y="382"/>
                  </a:lnTo>
                  <a:lnTo>
                    <a:pt x="463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D3699DA-7252-2636-1774-9186A2D243D2}"/>
                </a:ext>
              </a:extLst>
            </p:cNvPr>
            <p:cNvSpPr/>
            <p:nvPr/>
          </p:nvSpPr>
          <p:spPr>
            <a:xfrm>
              <a:off x="2980809" y="3352144"/>
              <a:ext cx="31944" cy="26666"/>
            </a:xfrm>
            <a:custGeom>
              <a:avLst/>
              <a:gdLst>
                <a:gd name="csX0" fmla="*/ 25825 w 31944"/>
                <a:gd name="csY0" fmla="*/ 0 h 26666"/>
                <a:gd name="csX1" fmla="*/ 31944 w 31944"/>
                <a:gd name="csY1" fmla="*/ 309 h 26666"/>
                <a:gd name="csX2" fmla="*/ 0 w 31944"/>
                <a:gd name="csY2" fmla="*/ 26666 h 26666"/>
                <a:gd name="csX3" fmla="*/ 21834 w 31944"/>
                <a:gd name="csY3" fmla="*/ 202 h 26666"/>
                <a:gd name="csX4" fmla="*/ 25825 w 31944"/>
                <a:gd name="csY4" fmla="*/ 0 h 266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944" h="26666">
                  <a:moveTo>
                    <a:pt x="25825" y="0"/>
                  </a:moveTo>
                  <a:lnTo>
                    <a:pt x="31944" y="309"/>
                  </a:lnTo>
                  <a:lnTo>
                    <a:pt x="0" y="26666"/>
                  </a:lnTo>
                  <a:lnTo>
                    <a:pt x="21834" y="202"/>
                  </a:lnTo>
                  <a:lnTo>
                    <a:pt x="25825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C40C9845-7027-83E1-1C34-3DB2C5C22DA8}"/>
                </a:ext>
              </a:extLst>
            </p:cNvPr>
            <p:cNvSpPr/>
            <p:nvPr/>
          </p:nvSpPr>
          <p:spPr>
            <a:xfrm>
              <a:off x="2754334" y="3352475"/>
              <a:ext cx="512220" cy="1237422"/>
            </a:xfrm>
            <a:custGeom>
              <a:avLst/>
              <a:gdLst>
                <a:gd name="csX0" fmla="*/ 258862 w 512220"/>
                <a:gd name="csY0" fmla="*/ 0 h 1237422"/>
                <a:gd name="csX1" fmla="*/ 267466 w 512220"/>
                <a:gd name="csY1" fmla="*/ 435 h 1237422"/>
                <a:gd name="csX2" fmla="*/ 271347 w 512220"/>
                <a:gd name="csY2" fmla="*/ 77289 h 1237422"/>
                <a:gd name="csX3" fmla="*/ 420406 w 512220"/>
                <a:gd name="csY3" fmla="*/ 488467 h 1237422"/>
                <a:gd name="csX4" fmla="*/ 512073 w 512220"/>
                <a:gd name="csY4" fmla="*/ 599568 h 1237422"/>
                <a:gd name="csX5" fmla="*/ 512220 w 512220"/>
                <a:gd name="csY5" fmla="*/ 602489 h 1237422"/>
                <a:gd name="csX6" fmla="*/ 358514 w 512220"/>
                <a:gd name="csY6" fmla="*/ 1105687 h 1237422"/>
                <a:gd name="csX7" fmla="*/ 249823 w 512220"/>
                <a:gd name="csY7" fmla="*/ 1237422 h 1237422"/>
                <a:gd name="csX8" fmla="*/ 153706 w 512220"/>
                <a:gd name="csY8" fmla="*/ 1120927 h 1237422"/>
                <a:gd name="csX9" fmla="*/ 0 w 512220"/>
                <a:gd name="csY9" fmla="*/ 617729 h 1237422"/>
                <a:gd name="csX10" fmla="*/ 1204 w 512220"/>
                <a:gd name="csY10" fmla="*/ 593900 h 1237422"/>
                <a:gd name="csX11" fmla="*/ 107054 w 512220"/>
                <a:gd name="csY11" fmla="*/ 465607 h 1237422"/>
                <a:gd name="csX12" fmla="*/ 256113 w 512220"/>
                <a:gd name="csY12" fmla="*/ 54429 h 1237422"/>
                <a:gd name="csX13" fmla="*/ 258862 w 512220"/>
                <a:gd name="csY13" fmla="*/ 0 h 1237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12220" h="1237422">
                  <a:moveTo>
                    <a:pt x="258862" y="0"/>
                  </a:moveTo>
                  <a:lnTo>
                    <a:pt x="267466" y="435"/>
                  </a:lnTo>
                  <a:lnTo>
                    <a:pt x="271347" y="77289"/>
                  </a:lnTo>
                  <a:cubicBezTo>
                    <a:pt x="286710" y="228566"/>
                    <a:pt x="339538" y="368767"/>
                    <a:pt x="420406" y="488467"/>
                  </a:cubicBezTo>
                  <a:lnTo>
                    <a:pt x="512073" y="599568"/>
                  </a:lnTo>
                  <a:lnTo>
                    <a:pt x="512220" y="602489"/>
                  </a:lnTo>
                  <a:cubicBezTo>
                    <a:pt x="512220" y="788885"/>
                    <a:pt x="455556" y="962047"/>
                    <a:pt x="358514" y="1105687"/>
                  </a:cubicBezTo>
                  <a:lnTo>
                    <a:pt x="249823" y="1237422"/>
                  </a:lnTo>
                  <a:lnTo>
                    <a:pt x="153706" y="1120927"/>
                  </a:lnTo>
                  <a:cubicBezTo>
                    <a:pt x="56664" y="977287"/>
                    <a:pt x="0" y="804125"/>
                    <a:pt x="0" y="617729"/>
                  </a:cubicBezTo>
                  <a:lnTo>
                    <a:pt x="1204" y="593900"/>
                  </a:lnTo>
                  <a:lnTo>
                    <a:pt x="107054" y="465607"/>
                  </a:lnTo>
                  <a:cubicBezTo>
                    <a:pt x="187922" y="345907"/>
                    <a:pt x="240751" y="205706"/>
                    <a:pt x="256113" y="54429"/>
                  </a:cubicBezTo>
                  <a:lnTo>
                    <a:pt x="258862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300D094E-CFE5-AF6D-E1A5-8B71C2321AC0}"/>
                </a:ext>
              </a:extLst>
            </p:cNvPr>
            <p:cNvSpPr/>
            <p:nvPr/>
          </p:nvSpPr>
          <p:spPr>
            <a:xfrm>
              <a:off x="3031698" y="3353410"/>
              <a:ext cx="874171" cy="883568"/>
            </a:xfrm>
            <a:custGeom>
              <a:avLst/>
              <a:gdLst>
                <a:gd name="csX0" fmla="*/ 0 w 874171"/>
                <a:gd name="csY0" fmla="*/ 0 h 883568"/>
                <a:gd name="csX1" fmla="*/ 12046 w 874171"/>
                <a:gd name="csY1" fmla="*/ 608 h 883568"/>
                <a:gd name="csX2" fmla="*/ 111819 w 874171"/>
                <a:gd name="csY2" fmla="*/ 82928 h 883568"/>
                <a:gd name="csX3" fmla="*/ 522997 w 874171"/>
                <a:gd name="csY3" fmla="*/ 231987 h 883568"/>
                <a:gd name="csX4" fmla="*/ 577908 w 874171"/>
                <a:gd name="csY4" fmla="*/ 234760 h 883568"/>
                <a:gd name="csX5" fmla="*/ 611333 w 874171"/>
                <a:gd name="csY5" fmla="*/ 262338 h 883568"/>
                <a:gd name="csX6" fmla="*/ 870290 w 874171"/>
                <a:gd name="csY6" fmla="*/ 806714 h 883568"/>
                <a:gd name="csX7" fmla="*/ 874171 w 874171"/>
                <a:gd name="csY7" fmla="*/ 883568 h 883568"/>
                <a:gd name="csX8" fmla="*/ 797317 w 874171"/>
                <a:gd name="csY8" fmla="*/ 879687 h 883568"/>
                <a:gd name="csX9" fmla="*/ 252941 w 874171"/>
                <a:gd name="csY9" fmla="*/ 620730 h 883568"/>
                <a:gd name="csX10" fmla="*/ 234710 w 874171"/>
                <a:gd name="csY10" fmla="*/ 598633 h 883568"/>
                <a:gd name="csX11" fmla="*/ 230210 w 874171"/>
                <a:gd name="csY11" fmla="*/ 509534 h 883568"/>
                <a:gd name="csX12" fmla="*/ 81151 w 874171"/>
                <a:gd name="csY12" fmla="*/ 98356 h 883568"/>
                <a:gd name="csX13" fmla="*/ 0 w 874171"/>
                <a:gd name="csY13" fmla="*/ 0 h 8835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74171" h="883568">
                  <a:moveTo>
                    <a:pt x="0" y="0"/>
                  </a:moveTo>
                  <a:lnTo>
                    <a:pt x="12046" y="608"/>
                  </a:lnTo>
                  <a:lnTo>
                    <a:pt x="111819" y="82928"/>
                  </a:lnTo>
                  <a:cubicBezTo>
                    <a:pt x="231519" y="163796"/>
                    <a:pt x="371721" y="216625"/>
                    <a:pt x="522997" y="231987"/>
                  </a:cubicBezTo>
                  <a:lnTo>
                    <a:pt x="577908" y="234760"/>
                  </a:lnTo>
                  <a:lnTo>
                    <a:pt x="611333" y="262338"/>
                  </a:lnTo>
                  <a:cubicBezTo>
                    <a:pt x="753843" y="404848"/>
                    <a:pt x="848782" y="594927"/>
                    <a:pt x="870290" y="806714"/>
                  </a:cubicBezTo>
                  <a:lnTo>
                    <a:pt x="874171" y="883568"/>
                  </a:lnTo>
                  <a:lnTo>
                    <a:pt x="797317" y="879687"/>
                  </a:lnTo>
                  <a:cubicBezTo>
                    <a:pt x="585530" y="858179"/>
                    <a:pt x="395451" y="763240"/>
                    <a:pt x="252941" y="620730"/>
                  </a:cubicBezTo>
                  <a:lnTo>
                    <a:pt x="234710" y="598633"/>
                  </a:lnTo>
                  <a:lnTo>
                    <a:pt x="230210" y="509534"/>
                  </a:lnTo>
                  <a:cubicBezTo>
                    <a:pt x="214848" y="358258"/>
                    <a:pt x="162019" y="218056"/>
                    <a:pt x="81151" y="98356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84547A4A-E25D-EB89-7A1B-580743AE3284}"/>
                </a:ext>
              </a:extLst>
            </p:cNvPr>
            <p:cNvSpPr/>
            <p:nvPr/>
          </p:nvSpPr>
          <p:spPr>
            <a:xfrm>
              <a:off x="2108533" y="3378810"/>
              <a:ext cx="872277" cy="836074"/>
            </a:xfrm>
            <a:custGeom>
              <a:avLst/>
              <a:gdLst>
                <a:gd name="csX0" fmla="*/ 872277 w 872277"/>
                <a:gd name="csY0" fmla="*/ 0 h 836074"/>
                <a:gd name="csX1" fmla="*/ 799508 w 872277"/>
                <a:gd name="csY1" fmla="*/ 88196 h 836074"/>
                <a:gd name="csX2" fmla="*/ 650449 w 872277"/>
                <a:gd name="csY2" fmla="*/ 499374 h 836074"/>
                <a:gd name="csX3" fmla="*/ 647006 w 872277"/>
                <a:gd name="csY3" fmla="*/ 567565 h 836074"/>
                <a:gd name="csX4" fmla="*/ 642958 w 872277"/>
                <a:gd name="csY4" fmla="*/ 572470 h 836074"/>
                <a:gd name="csX5" fmla="*/ 6562 w 872277"/>
                <a:gd name="csY5" fmla="*/ 836074 h 836074"/>
                <a:gd name="csX6" fmla="*/ 0 w 872277"/>
                <a:gd name="csY6" fmla="*/ 835743 h 836074"/>
                <a:gd name="csX7" fmla="*/ 2749 w 872277"/>
                <a:gd name="csY7" fmla="*/ 781314 h 836074"/>
                <a:gd name="csX8" fmla="*/ 261706 w 872277"/>
                <a:gd name="csY8" fmla="*/ 236938 h 836074"/>
                <a:gd name="csX9" fmla="*/ 274763 w 872277"/>
                <a:gd name="csY9" fmla="*/ 226165 h 836074"/>
                <a:gd name="csX10" fmla="*/ 280882 w 872277"/>
                <a:gd name="csY10" fmla="*/ 226474 h 836074"/>
                <a:gd name="csX11" fmla="*/ 784080 w 872277"/>
                <a:gd name="csY11" fmla="*/ 72768 h 836074"/>
                <a:gd name="csX12" fmla="*/ 872277 w 872277"/>
                <a:gd name="csY12" fmla="*/ 0 h 836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72277" h="836074">
                  <a:moveTo>
                    <a:pt x="872277" y="0"/>
                  </a:moveTo>
                  <a:lnTo>
                    <a:pt x="799508" y="88196"/>
                  </a:lnTo>
                  <a:cubicBezTo>
                    <a:pt x="718640" y="207896"/>
                    <a:pt x="665812" y="348098"/>
                    <a:pt x="650449" y="499374"/>
                  </a:cubicBezTo>
                  <a:lnTo>
                    <a:pt x="647006" y="567565"/>
                  </a:lnTo>
                  <a:lnTo>
                    <a:pt x="642958" y="572470"/>
                  </a:lnTo>
                  <a:cubicBezTo>
                    <a:pt x="480090" y="735338"/>
                    <a:pt x="255090" y="836074"/>
                    <a:pt x="6562" y="836074"/>
                  </a:cubicBezTo>
                  <a:lnTo>
                    <a:pt x="0" y="835743"/>
                  </a:lnTo>
                  <a:lnTo>
                    <a:pt x="2749" y="781314"/>
                  </a:lnTo>
                  <a:cubicBezTo>
                    <a:pt x="24257" y="569527"/>
                    <a:pt x="119197" y="379448"/>
                    <a:pt x="261706" y="236938"/>
                  </a:cubicBezTo>
                  <a:lnTo>
                    <a:pt x="274763" y="226165"/>
                  </a:lnTo>
                  <a:lnTo>
                    <a:pt x="280882" y="226474"/>
                  </a:lnTo>
                  <a:cubicBezTo>
                    <a:pt x="467278" y="226474"/>
                    <a:pt x="640440" y="169810"/>
                    <a:pt x="784080" y="72768"/>
                  </a:cubicBezTo>
                  <a:lnTo>
                    <a:pt x="872277" y="0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519A2074-A493-0EDF-A43D-8EA5F876BDF0}"/>
                </a:ext>
              </a:extLst>
            </p:cNvPr>
            <p:cNvSpPr/>
            <p:nvPr/>
          </p:nvSpPr>
          <p:spPr>
            <a:xfrm>
              <a:off x="1466555" y="3937623"/>
              <a:ext cx="874937" cy="916076"/>
            </a:xfrm>
            <a:custGeom>
              <a:avLst/>
              <a:gdLst>
                <a:gd name="csX0" fmla="*/ 876 w 874937"/>
                <a:gd name="csY0" fmla="*/ 0 h 916076"/>
                <a:gd name="csX1" fmla="*/ 12144 w 874937"/>
                <a:gd name="csY1" fmla="*/ 13657 h 916076"/>
                <a:gd name="csX2" fmla="*/ 556520 w 874937"/>
                <a:gd name="csY2" fmla="*/ 272614 h 916076"/>
                <a:gd name="csX3" fmla="*/ 641978 w 874937"/>
                <a:gd name="csY3" fmla="*/ 276930 h 916076"/>
                <a:gd name="csX4" fmla="*/ 640080 w 874937"/>
                <a:gd name="csY4" fmla="*/ 314521 h 916076"/>
                <a:gd name="csX5" fmla="*/ 793786 w 874937"/>
                <a:gd name="csY5" fmla="*/ 817719 h 916076"/>
                <a:gd name="csX6" fmla="*/ 874937 w 874937"/>
                <a:gd name="csY6" fmla="*/ 916076 h 916076"/>
                <a:gd name="csX7" fmla="*/ 807980 w 874937"/>
                <a:gd name="csY7" fmla="*/ 912694 h 916076"/>
                <a:gd name="csX8" fmla="*/ 396802 w 874937"/>
                <a:gd name="csY8" fmla="*/ 763635 h 916076"/>
                <a:gd name="csX9" fmla="*/ 269808 w 874937"/>
                <a:gd name="csY9" fmla="*/ 658856 h 916076"/>
                <a:gd name="csX10" fmla="*/ 248324 w 874937"/>
                <a:gd name="csY10" fmla="*/ 635218 h 916076"/>
                <a:gd name="csX11" fmla="*/ 153706 w 874937"/>
                <a:gd name="csY11" fmla="*/ 520539 h 916076"/>
                <a:gd name="csX12" fmla="*/ 0 w 874937"/>
                <a:gd name="csY12" fmla="*/ 17341 h 916076"/>
                <a:gd name="csX13" fmla="*/ 876 w 874937"/>
                <a:gd name="csY13" fmla="*/ 0 h 916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74937" h="916076">
                  <a:moveTo>
                    <a:pt x="876" y="0"/>
                  </a:moveTo>
                  <a:lnTo>
                    <a:pt x="12144" y="13657"/>
                  </a:lnTo>
                  <a:cubicBezTo>
                    <a:pt x="154654" y="156167"/>
                    <a:pt x="344733" y="251106"/>
                    <a:pt x="556520" y="272614"/>
                  </a:cubicBezTo>
                  <a:lnTo>
                    <a:pt x="641978" y="276930"/>
                  </a:lnTo>
                  <a:lnTo>
                    <a:pt x="640080" y="314521"/>
                  </a:lnTo>
                  <a:cubicBezTo>
                    <a:pt x="640080" y="500917"/>
                    <a:pt x="696744" y="674079"/>
                    <a:pt x="793786" y="817719"/>
                  </a:cubicBezTo>
                  <a:lnTo>
                    <a:pt x="874937" y="916076"/>
                  </a:lnTo>
                  <a:lnTo>
                    <a:pt x="807980" y="912694"/>
                  </a:lnTo>
                  <a:cubicBezTo>
                    <a:pt x="656704" y="897332"/>
                    <a:pt x="516502" y="844504"/>
                    <a:pt x="396802" y="763635"/>
                  </a:cubicBezTo>
                  <a:lnTo>
                    <a:pt x="269808" y="658856"/>
                  </a:lnTo>
                  <a:lnTo>
                    <a:pt x="248324" y="635218"/>
                  </a:lnTo>
                  <a:lnTo>
                    <a:pt x="153706" y="520539"/>
                  </a:lnTo>
                  <a:cubicBezTo>
                    <a:pt x="56664" y="376899"/>
                    <a:pt x="0" y="203737"/>
                    <a:pt x="0" y="17341"/>
                  </a:cubicBezTo>
                  <a:lnTo>
                    <a:pt x="876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id="{1B05A07D-2D2D-D3E6-B372-E41B26CF34A7}"/>
                </a:ext>
              </a:extLst>
            </p:cNvPr>
            <p:cNvSpPr/>
            <p:nvPr/>
          </p:nvSpPr>
          <p:spPr>
            <a:xfrm>
              <a:off x="3658326" y="3976977"/>
              <a:ext cx="895667" cy="893026"/>
            </a:xfrm>
            <a:custGeom>
              <a:avLst/>
              <a:gdLst>
                <a:gd name="csX0" fmla="*/ 895667 w 895667"/>
                <a:gd name="csY0" fmla="*/ 0 h 893026"/>
                <a:gd name="csX1" fmla="*/ 891362 w 895667"/>
                <a:gd name="csY1" fmla="*/ 85247 h 893026"/>
                <a:gd name="csX2" fmla="*/ 88029 w 895667"/>
                <a:gd name="csY2" fmla="*/ 888580 h 893026"/>
                <a:gd name="csX3" fmla="*/ 0 w 895667"/>
                <a:gd name="csY3" fmla="*/ 893026 h 893026"/>
                <a:gd name="csX4" fmla="*/ 94603 w 895667"/>
                <a:gd name="csY4" fmla="*/ 778365 h 893026"/>
                <a:gd name="csX5" fmla="*/ 248309 w 895667"/>
                <a:gd name="csY5" fmla="*/ 275167 h 893026"/>
                <a:gd name="csX6" fmla="*/ 247543 w 895667"/>
                <a:gd name="csY6" fmla="*/ 260001 h 893026"/>
                <a:gd name="csX7" fmla="*/ 262709 w 895667"/>
                <a:gd name="csY7" fmla="*/ 260767 h 893026"/>
                <a:gd name="csX8" fmla="*/ 765907 w 895667"/>
                <a:gd name="csY8" fmla="*/ 107061 h 893026"/>
                <a:gd name="csX9" fmla="*/ 895667 w 895667"/>
                <a:gd name="csY9" fmla="*/ 0 h 8930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95667" h="893026">
                  <a:moveTo>
                    <a:pt x="895667" y="0"/>
                  </a:moveTo>
                  <a:lnTo>
                    <a:pt x="891362" y="85247"/>
                  </a:lnTo>
                  <a:cubicBezTo>
                    <a:pt x="848346" y="508822"/>
                    <a:pt x="511604" y="845564"/>
                    <a:pt x="88029" y="888580"/>
                  </a:cubicBezTo>
                  <a:lnTo>
                    <a:pt x="0" y="893026"/>
                  </a:lnTo>
                  <a:lnTo>
                    <a:pt x="94603" y="778365"/>
                  </a:lnTo>
                  <a:cubicBezTo>
                    <a:pt x="191645" y="634725"/>
                    <a:pt x="248309" y="461563"/>
                    <a:pt x="248309" y="275167"/>
                  </a:cubicBezTo>
                  <a:lnTo>
                    <a:pt x="247543" y="260001"/>
                  </a:lnTo>
                  <a:lnTo>
                    <a:pt x="262709" y="260767"/>
                  </a:lnTo>
                  <a:cubicBezTo>
                    <a:pt x="449105" y="260767"/>
                    <a:pt x="622267" y="204103"/>
                    <a:pt x="765907" y="107061"/>
                  </a:cubicBezTo>
                  <a:lnTo>
                    <a:pt x="895667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7C475BA3-9EF6-1D29-5DB6-F108AEE0E89C}"/>
                </a:ext>
              </a:extLst>
            </p:cNvPr>
            <p:cNvSpPr/>
            <p:nvPr/>
          </p:nvSpPr>
          <p:spPr>
            <a:xfrm>
              <a:off x="2341491" y="4589897"/>
              <a:ext cx="1316834" cy="545732"/>
            </a:xfrm>
            <a:custGeom>
              <a:avLst/>
              <a:gdLst>
                <a:gd name="csX0" fmla="*/ 662666 w 1316834"/>
                <a:gd name="csY0" fmla="*/ 0 h 545732"/>
                <a:gd name="csX1" fmla="*/ 676447 w 1316834"/>
                <a:gd name="csY1" fmla="*/ 16703 h 545732"/>
                <a:gd name="csX2" fmla="*/ 1312843 w 1316834"/>
                <a:gd name="csY2" fmla="*/ 280307 h 545732"/>
                <a:gd name="csX3" fmla="*/ 1316834 w 1316834"/>
                <a:gd name="csY3" fmla="*/ 280106 h 545732"/>
                <a:gd name="csX4" fmla="*/ 1301539 w 1316834"/>
                <a:gd name="csY4" fmla="*/ 298643 h 545732"/>
                <a:gd name="csX5" fmla="*/ 932775 w 1316834"/>
                <a:gd name="csY5" fmla="*/ 521785 h 545732"/>
                <a:gd name="csX6" fmla="*/ 895098 w 1316834"/>
                <a:gd name="csY6" fmla="*/ 531473 h 545732"/>
                <a:gd name="csX7" fmla="*/ 862557 w 1316834"/>
                <a:gd name="csY7" fmla="*/ 536439 h 545732"/>
                <a:gd name="csX8" fmla="*/ 678517 w 1316834"/>
                <a:gd name="csY8" fmla="*/ 545732 h 545732"/>
                <a:gd name="csX9" fmla="*/ 494477 w 1316834"/>
                <a:gd name="csY9" fmla="*/ 536439 h 545732"/>
                <a:gd name="csX10" fmla="*/ 396831 w 1316834"/>
                <a:gd name="csY10" fmla="*/ 521536 h 545732"/>
                <a:gd name="csX11" fmla="*/ 314823 w 1316834"/>
                <a:gd name="csY11" fmla="*/ 491521 h 545732"/>
                <a:gd name="csX12" fmla="*/ 28747 w 1316834"/>
                <a:gd name="csY12" fmla="*/ 298643 h 545732"/>
                <a:gd name="csX13" fmla="*/ 0 w 1316834"/>
                <a:gd name="csY13" fmla="*/ 263802 h 545732"/>
                <a:gd name="csX14" fmla="*/ 25063 w 1316834"/>
                <a:gd name="csY14" fmla="*/ 265067 h 545732"/>
                <a:gd name="csX15" fmla="*/ 661459 w 1316834"/>
                <a:gd name="csY15" fmla="*/ 1463 h 545732"/>
                <a:gd name="csX16" fmla="*/ 662666 w 1316834"/>
                <a:gd name="csY16" fmla="*/ 0 h 545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316834" h="545732">
                  <a:moveTo>
                    <a:pt x="662666" y="0"/>
                  </a:moveTo>
                  <a:lnTo>
                    <a:pt x="676447" y="16703"/>
                  </a:lnTo>
                  <a:cubicBezTo>
                    <a:pt x="839315" y="179571"/>
                    <a:pt x="1064315" y="280307"/>
                    <a:pt x="1312843" y="280307"/>
                  </a:cubicBezTo>
                  <a:lnTo>
                    <a:pt x="1316834" y="280106"/>
                  </a:lnTo>
                  <a:lnTo>
                    <a:pt x="1301539" y="298643"/>
                  </a:lnTo>
                  <a:cubicBezTo>
                    <a:pt x="1199747" y="400436"/>
                    <a:pt x="1073684" y="477958"/>
                    <a:pt x="932775" y="521785"/>
                  </a:cubicBezTo>
                  <a:lnTo>
                    <a:pt x="895098" y="531473"/>
                  </a:lnTo>
                  <a:lnTo>
                    <a:pt x="862557" y="536439"/>
                  </a:lnTo>
                  <a:cubicBezTo>
                    <a:pt x="802046" y="542584"/>
                    <a:pt x="740649" y="545732"/>
                    <a:pt x="678517" y="545732"/>
                  </a:cubicBezTo>
                  <a:cubicBezTo>
                    <a:pt x="616385" y="545732"/>
                    <a:pt x="554988" y="542584"/>
                    <a:pt x="494477" y="536439"/>
                  </a:cubicBezTo>
                  <a:lnTo>
                    <a:pt x="396831" y="521536"/>
                  </a:lnTo>
                  <a:lnTo>
                    <a:pt x="314823" y="491521"/>
                  </a:lnTo>
                  <a:cubicBezTo>
                    <a:pt x="207148" y="445978"/>
                    <a:pt x="110181" y="380077"/>
                    <a:pt x="28747" y="298643"/>
                  </a:cubicBezTo>
                  <a:lnTo>
                    <a:pt x="0" y="263802"/>
                  </a:lnTo>
                  <a:lnTo>
                    <a:pt x="25063" y="265067"/>
                  </a:lnTo>
                  <a:cubicBezTo>
                    <a:pt x="273591" y="265067"/>
                    <a:pt x="498591" y="164331"/>
                    <a:pt x="661459" y="1463"/>
                  </a:cubicBezTo>
                  <a:lnTo>
                    <a:pt x="662666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1DA9233B-A91E-74B5-C338-1216305C3FE3}"/>
                </a:ext>
              </a:extLst>
            </p:cNvPr>
            <p:cNvSpPr/>
            <p:nvPr/>
          </p:nvSpPr>
          <p:spPr>
            <a:xfrm>
              <a:off x="3009112" y="1790113"/>
              <a:ext cx="910896" cy="907610"/>
            </a:xfrm>
            <a:custGeom>
              <a:avLst/>
              <a:gdLst>
                <a:gd name="csX0" fmla="*/ 636238 w 910896"/>
                <a:gd name="csY0" fmla="*/ 0 h 907610"/>
                <a:gd name="csX1" fmla="*/ 647292 w 910896"/>
                <a:gd name="csY1" fmla="*/ 9120 h 907610"/>
                <a:gd name="csX2" fmla="*/ 910896 w 910896"/>
                <a:gd name="csY2" fmla="*/ 645516 h 907610"/>
                <a:gd name="csX3" fmla="*/ 910786 w 910896"/>
                <a:gd name="csY3" fmla="*/ 647688 h 907610"/>
                <a:gd name="csX4" fmla="*/ 819902 w 910896"/>
                <a:gd name="csY4" fmla="*/ 652278 h 907610"/>
                <a:gd name="csX5" fmla="*/ 408724 w 910896"/>
                <a:gd name="csY5" fmla="*/ 801337 h 907610"/>
                <a:gd name="csX6" fmla="*/ 279920 w 910896"/>
                <a:gd name="csY6" fmla="*/ 907610 h 907610"/>
                <a:gd name="csX7" fmla="*/ 275655 w 910896"/>
                <a:gd name="csY7" fmla="*/ 823151 h 907610"/>
                <a:gd name="csX8" fmla="*/ 16698 w 910896"/>
                <a:gd name="csY8" fmla="*/ 278775 h 907610"/>
                <a:gd name="csX9" fmla="*/ 0 w 910896"/>
                <a:gd name="csY9" fmla="*/ 264997 h 907610"/>
                <a:gd name="csX10" fmla="*/ 1206 w 910896"/>
                <a:gd name="csY10" fmla="*/ 263535 h 907610"/>
                <a:gd name="csX11" fmla="*/ 545582 w 910896"/>
                <a:gd name="csY11" fmla="*/ 4578 h 907610"/>
                <a:gd name="csX12" fmla="*/ 636238 w 910896"/>
                <a:gd name="csY12" fmla="*/ 0 h 907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10896" h="907610">
                  <a:moveTo>
                    <a:pt x="636238" y="0"/>
                  </a:moveTo>
                  <a:lnTo>
                    <a:pt x="647292" y="9120"/>
                  </a:lnTo>
                  <a:cubicBezTo>
                    <a:pt x="810160" y="171988"/>
                    <a:pt x="910896" y="396988"/>
                    <a:pt x="910896" y="645516"/>
                  </a:cubicBezTo>
                  <a:lnTo>
                    <a:pt x="910786" y="647688"/>
                  </a:lnTo>
                  <a:lnTo>
                    <a:pt x="819902" y="652278"/>
                  </a:lnTo>
                  <a:cubicBezTo>
                    <a:pt x="668626" y="667641"/>
                    <a:pt x="528424" y="720469"/>
                    <a:pt x="408724" y="801337"/>
                  </a:cubicBezTo>
                  <a:lnTo>
                    <a:pt x="279920" y="907610"/>
                  </a:lnTo>
                  <a:lnTo>
                    <a:pt x="275655" y="823151"/>
                  </a:lnTo>
                  <a:cubicBezTo>
                    <a:pt x="254147" y="611364"/>
                    <a:pt x="159208" y="421285"/>
                    <a:pt x="16698" y="278775"/>
                  </a:cubicBezTo>
                  <a:lnTo>
                    <a:pt x="0" y="264997"/>
                  </a:lnTo>
                  <a:lnTo>
                    <a:pt x="1206" y="263535"/>
                  </a:lnTo>
                  <a:cubicBezTo>
                    <a:pt x="143716" y="121026"/>
                    <a:pt x="333795" y="26086"/>
                    <a:pt x="545582" y="4578"/>
                  </a:cubicBezTo>
                  <a:lnTo>
                    <a:pt x="636238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id="{6CC787C4-D4AA-F5ED-8D85-43A1A29307FF}"/>
                </a:ext>
              </a:extLst>
            </p:cNvPr>
            <p:cNvSpPr/>
            <p:nvPr/>
          </p:nvSpPr>
          <p:spPr>
            <a:xfrm>
              <a:off x="2121042" y="1805285"/>
              <a:ext cx="888071" cy="869883"/>
            </a:xfrm>
            <a:custGeom>
              <a:avLst/>
              <a:gdLst>
                <a:gd name="csX0" fmla="*/ 268373 w 888071"/>
                <a:gd name="csY0" fmla="*/ 0 h 869883"/>
                <a:gd name="csX1" fmla="*/ 771571 w 888071"/>
                <a:gd name="csY1" fmla="*/ 153706 h 869883"/>
                <a:gd name="csX2" fmla="*/ 888071 w 888071"/>
                <a:gd name="csY2" fmla="*/ 249826 h 869883"/>
                <a:gd name="csX3" fmla="*/ 779379 w 888071"/>
                <a:gd name="csY3" fmla="*/ 381562 h 869883"/>
                <a:gd name="csX4" fmla="*/ 630320 w 888071"/>
                <a:gd name="csY4" fmla="*/ 792740 h 869883"/>
                <a:gd name="csX5" fmla="*/ 626424 w 888071"/>
                <a:gd name="csY5" fmla="*/ 869883 h 869883"/>
                <a:gd name="csX6" fmla="*/ 497251 w 888071"/>
                <a:gd name="csY6" fmla="*/ 763306 h 869883"/>
                <a:gd name="csX7" fmla="*/ 86073 w 888071"/>
                <a:gd name="csY7" fmla="*/ 614247 h 869883"/>
                <a:gd name="csX8" fmla="*/ 0 w 888071"/>
                <a:gd name="csY8" fmla="*/ 609900 h 869883"/>
                <a:gd name="csX9" fmla="*/ 3614 w 888071"/>
                <a:gd name="csY9" fmla="*/ 538325 h 869883"/>
                <a:gd name="csX10" fmla="*/ 152673 w 888071"/>
                <a:gd name="csY10" fmla="*/ 127147 h 869883"/>
                <a:gd name="csX11" fmla="*/ 257109 w 888071"/>
                <a:gd name="csY11" fmla="*/ 569 h 869883"/>
                <a:gd name="csX12" fmla="*/ 268373 w 888071"/>
                <a:gd name="csY12" fmla="*/ 0 h 8698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88071" h="869883">
                  <a:moveTo>
                    <a:pt x="268373" y="0"/>
                  </a:moveTo>
                  <a:cubicBezTo>
                    <a:pt x="454769" y="0"/>
                    <a:pt x="627931" y="56664"/>
                    <a:pt x="771571" y="153706"/>
                  </a:cubicBezTo>
                  <a:lnTo>
                    <a:pt x="888071" y="249826"/>
                  </a:lnTo>
                  <a:lnTo>
                    <a:pt x="779379" y="381562"/>
                  </a:lnTo>
                  <a:cubicBezTo>
                    <a:pt x="698511" y="501262"/>
                    <a:pt x="645683" y="641464"/>
                    <a:pt x="630320" y="792740"/>
                  </a:cubicBezTo>
                  <a:lnTo>
                    <a:pt x="626424" y="869883"/>
                  </a:lnTo>
                  <a:lnTo>
                    <a:pt x="497251" y="763306"/>
                  </a:lnTo>
                  <a:cubicBezTo>
                    <a:pt x="377551" y="682438"/>
                    <a:pt x="237350" y="629610"/>
                    <a:pt x="86073" y="614247"/>
                  </a:cubicBezTo>
                  <a:lnTo>
                    <a:pt x="0" y="609900"/>
                  </a:lnTo>
                  <a:lnTo>
                    <a:pt x="3614" y="538325"/>
                  </a:lnTo>
                  <a:cubicBezTo>
                    <a:pt x="18977" y="387049"/>
                    <a:pt x="71805" y="246847"/>
                    <a:pt x="152673" y="127147"/>
                  </a:cubicBezTo>
                  <a:lnTo>
                    <a:pt x="257109" y="569"/>
                  </a:lnTo>
                  <a:lnTo>
                    <a:pt x="268373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id="{A7763637-0EC0-47F3-6DFD-5777206E5429}"/>
                </a:ext>
              </a:extLst>
            </p:cNvPr>
            <p:cNvSpPr/>
            <p:nvPr/>
          </p:nvSpPr>
          <p:spPr>
            <a:xfrm>
              <a:off x="1489415" y="2414885"/>
              <a:ext cx="880251" cy="901823"/>
            </a:xfrm>
            <a:custGeom>
              <a:avLst/>
              <a:gdLst>
                <a:gd name="csX0" fmla="*/ 625680 w 880251"/>
                <a:gd name="csY0" fmla="*/ 0 h 901823"/>
                <a:gd name="csX1" fmla="*/ 631627 w 880251"/>
                <a:gd name="csY1" fmla="*/ 300 h 901823"/>
                <a:gd name="csX2" fmla="*/ 630594 w 880251"/>
                <a:gd name="csY2" fmla="*/ 20745 h 901823"/>
                <a:gd name="csX3" fmla="*/ 784300 w 880251"/>
                <a:gd name="csY3" fmla="*/ 523943 h 901823"/>
                <a:gd name="csX4" fmla="*/ 880251 w 880251"/>
                <a:gd name="csY4" fmla="*/ 640237 h 901823"/>
                <a:gd name="csX5" fmla="*/ 877140 w 880251"/>
                <a:gd name="csY5" fmla="*/ 640080 h 901823"/>
                <a:gd name="csX6" fmla="*/ 373942 w 880251"/>
                <a:gd name="csY6" fmla="*/ 793786 h 901823"/>
                <a:gd name="csX7" fmla="*/ 243000 w 880251"/>
                <a:gd name="csY7" fmla="*/ 901823 h 901823"/>
                <a:gd name="csX8" fmla="*/ 153706 w 880251"/>
                <a:gd name="csY8" fmla="*/ 793598 h 901823"/>
                <a:gd name="csX9" fmla="*/ 0 w 880251"/>
                <a:gd name="csY9" fmla="*/ 290400 h 901823"/>
                <a:gd name="csX10" fmla="*/ 1878 w 880251"/>
                <a:gd name="csY10" fmla="*/ 253213 h 901823"/>
                <a:gd name="csX11" fmla="*/ 122482 w 880251"/>
                <a:gd name="csY11" fmla="*/ 153706 h 901823"/>
                <a:gd name="csX12" fmla="*/ 625680 w 880251"/>
                <a:gd name="csY12" fmla="*/ 0 h 901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80251" h="901823">
                  <a:moveTo>
                    <a:pt x="625680" y="0"/>
                  </a:moveTo>
                  <a:lnTo>
                    <a:pt x="631627" y="300"/>
                  </a:lnTo>
                  <a:lnTo>
                    <a:pt x="630594" y="20745"/>
                  </a:lnTo>
                  <a:cubicBezTo>
                    <a:pt x="630594" y="207141"/>
                    <a:pt x="687258" y="380303"/>
                    <a:pt x="784300" y="523943"/>
                  </a:cubicBezTo>
                  <a:lnTo>
                    <a:pt x="880251" y="640237"/>
                  </a:lnTo>
                  <a:lnTo>
                    <a:pt x="877140" y="640080"/>
                  </a:lnTo>
                  <a:cubicBezTo>
                    <a:pt x="690744" y="640080"/>
                    <a:pt x="517583" y="696744"/>
                    <a:pt x="373942" y="793786"/>
                  </a:cubicBezTo>
                  <a:lnTo>
                    <a:pt x="243000" y="901823"/>
                  </a:lnTo>
                  <a:lnTo>
                    <a:pt x="153706" y="793598"/>
                  </a:lnTo>
                  <a:cubicBezTo>
                    <a:pt x="56664" y="649958"/>
                    <a:pt x="0" y="476796"/>
                    <a:pt x="0" y="290400"/>
                  </a:cubicBezTo>
                  <a:lnTo>
                    <a:pt x="1878" y="253213"/>
                  </a:lnTo>
                  <a:lnTo>
                    <a:pt x="122482" y="153706"/>
                  </a:lnTo>
                  <a:cubicBezTo>
                    <a:pt x="266123" y="56664"/>
                    <a:pt x="439284" y="0"/>
                    <a:pt x="62568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21E14113-C9D0-06D9-3B9A-F385D00D7993}"/>
                </a:ext>
              </a:extLst>
            </p:cNvPr>
            <p:cNvSpPr/>
            <p:nvPr/>
          </p:nvSpPr>
          <p:spPr>
            <a:xfrm>
              <a:off x="3657765" y="2437745"/>
              <a:ext cx="888831" cy="889237"/>
            </a:xfrm>
            <a:custGeom>
              <a:avLst/>
              <a:gdLst>
                <a:gd name="csX0" fmla="*/ 263270 w 888831"/>
                <a:gd name="csY0" fmla="*/ 0 h 889237"/>
                <a:gd name="csX1" fmla="*/ 766468 w 888831"/>
                <a:gd name="csY1" fmla="*/ 153706 h 889237"/>
                <a:gd name="csX2" fmla="*/ 888831 w 888831"/>
                <a:gd name="csY2" fmla="*/ 254664 h 889237"/>
                <a:gd name="csX3" fmla="*/ 884303 w 888831"/>
                <a:gd name="csY3" fmla="*/ 344320 h 889237"/>
                <a:gd name="csX4" fmla="*/ 625346 w 888831"/>
                <a:gd name="csY4" fmla="*/ 888696 h 889237"/>
                <a:gd name="csX5" fmla="*/ 624691 w 888831"/>
                <a:gd name="csY5" fmla="*/ 889237 h 889237"/>
                <a:gd name="csX6" fmla="*/ 499768 w 888831"/>
                <a:gd name="csY6" fmla="*/ 786166 h 889237"/>
                <a:gd name="csX7" fmla="*/ 88590 w 888831"/>
                <a:gd name="csY7" fmla="*/ 637107 h 889237"/>
                <a:gd name="csX8" fmla="*/ 0 w 888831"/>
                <a:gd name="csY8" fmla="*/ 632633 h 889237"/>
                <a:gd name="csX9" fmla="*/ 108538 w 888831"/>
                <a:gd name="csY9" fmla="*/ 501083 h 889237"/>
                <a:gd name="csX10" fmla="*/ 257597 w 888831"/>
                <a:gd name="csY10" fmla="*/ 89905 h 889237"/>
                <a:gd name="csX11" fmla="*/ 262134 w 888831"/>
                <a:gd name="csY11" fmla="*/ 57 h 889237"/>
                <a:gd name="csX12" fmla="*/ 263270 w 888831"/>
                <a:gd name="csY12" fmla="*/ 0 h 8892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88831" h="889237">
                  <a:moveTo>
                    <a:pt x="263270" y="0"/>
                  </a:moveTo>
                  <a:cubicBezTo>
                    <a:pt x="449666" y="0"/>
                    <a:pt x="622828" y="56664"/>
                    <a:pt x="766468" y="153706"/>
                  </a:cubicBezTo>
                  <a:lnTo>
                    <a:pt x="888831" y="254664"/>
                  </a:lnTo>
                  <a:lnTo>
                    <a:pt x="884303" y="344320"/>
                  </a:lnTo>
                  <a:cubicBezTo>
                    <a:pt x="862795" y="556107"/>
                    <a:pt x="767856" y="746187"/>
                    <a:pt x="625346" y="888696"/>
                  </a:cubicBezTo>
                  <a:lnTo>
                    <a:pt x="624691" y="889237"/>
                  </a:lnTo>
                  <a:lnTo>
                    <a:pt x="499768" y="786166"/>
                  </a:lnTo>
                  <a:cubicBezTo>
                    <a:pt x="380068" y="705298"/>
                    <a:pt x="239867" y="652470"/>
                    <a:pt x="88590" y="637107"/>
                  </a:cubicBezTo>
                  <a:lnTo>
                    <a:pt x="0" y="632633"/>
                  </a:lnTo>
                  <a:lnTo>
                    <a:pt x="108538" y="501083"/>
                  </a:lnTo>
                  <a:cubicBezTo>
                    <a:pt x="189406" y="381383"/>
                    <a:pt x="242235" y="241182"/>
                    <a:pt x="257597" y="89905"/>
                  </a:cubicBezTo>
                  <a:lnTo>
                    <a:pt x="262134" y="57"/>
                  </a:lnTo>
                  <a:lnTo>
                    <a:pt x="26327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38B61F8D-E1B8-05CE-9DAF-F38B25758DE2}"/>
                </a:ext>
              </a:extLst>
            </p:cNvPr>
            <p:cNvSpPr/>
            <p:nvPr/>
          </p:nvSpPr>
          <p:spPr>
            <a:xfrm>
              <a:off x="1467431" y="3316707"/>
              <a:ext cx="915865" cy="897846"/>
            </a:xfrm>
            <a:custGeom>
              <a:avLst/>
              <a:gdLst>
                <a:gd name="csX0" fmla="*/ 264984 w 915865"/>
                <a:gd name="csY0" fmla="*/ 0 h 897846"/>
                <a:gd name="csX1" fmla="*/ 285588 w 915865"/>
                <a:gd name="csY1" fmla="*/ 24973 h 897846"/>
                <a:gd name="csX2" fmla="*/ 829964 w 915865"/>
                <a:gd name="csY2" fmla="*/ 283930 h 897846"/>
                <a:gd name="csX3" fmla="*/ 915865 w 915865"/>
                <a:gd name="csY3" fmla="*/ 288268 h 897846"/>
                <a:gd name="csX4" fmla="*/ 902808 w 915865"/>
                <a:gd name="csY4" fmla="*/ 299041 h 897846"/>
                <a:gd name="csX5" fmla="*/ 643851 w 915865"/>
                <a:gd name="csY5" fmla="*/ 843417 h 897846"/>
                <a:gd name="csX6" fmla="*/ 641102 w 915865"/>
                <a:gd name="csY6" fmla="*/ 897846 h 897846"/>
                <a:gd name="csX7" fmla="*/ 555644 w 915865"/>
                <a:gd name="csY7" fmla="*/ 893530 h 897846"/>
                <a:gd name="csX8" fmla="*/ 11268 w 915865"/>
                <a:gd name="csY8" fmla="*/ 634573 h 897846"/>
                <a:gd name="csX9" fmla="*/ 0 w 915865"/>
                <a:gd name="csY9" fmla="*/ 620916 h 897846"/>
                <a:gd name="csX10" fmla="*/ 3771 w 915865"/>
                <a:gd name="csY10" fmla="*/ 546237 h 897846"/>
                <a:gd name="csX11" fmla="*/ 262728 w 915865"/>
                <a:gd name="csY11" fmla="*/ 1861 h 897846"/>
                <a:gd name="csX12" fmla="*/ 264984 w 915865"/>
                <a:gd name="csY12" fmla="*/ 0 h 897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15865" h="897846">
                  <a:moveTo>
                    <a:pt x="264984" y="0"/>
                  </a:moveTo>
                  <a:lnTo>
                    <a:pt x="285588" y="24973"/>
                  </a:lnTo>
                  <a:cubicBezTo>
                    <a:pt x="428098" y="167483"/>
                    <a:pt x="618177" y="262422"/>
                    <a:pt x="829964" y="283930"/>
                  </a:cubicBezTo>
                  <a:lnTo>
                    <a:pt x="915865" y="288268"/>
                  </a:lnTo>
                  <a:lnTo>
                    <a:pt x="902808" y="299041"/>
                  </a:lnTo>
                  <a:cubicBezTo>
                    <a:pt x="760299" y="441551"/>
                    <a:pt x="665359" y="631630"/>
                    <a:pt x="643851" y="843417"/>
                  </a:cubicBezTo>
                  <a:lnTo>
                    <a:pt x="641102" y="897846"/>
                  </a:lnTo>
                  <a:lnTo>
                    <a:pt x="555644" y="893530"/>
                  </a:lnTo>
                  <a:cubicBezTo>
                    <a:pt x="343857" y="872022"/>
                    <a:pt x="153778" y="777083"/>
                    <a:pt x="11268" y="634573"/>
                  </a:cubicBezTo>
                  <a:lnTo>
                    <a:pt x="0" y="620916"/>
                  </a:lnTo>
                  <a:lnTo>
                    <a:pt x="3771" y="546237"/>
                  </a:lnTo>
                  <a:cubicBezTo>
                    <a:pt x="25279" y="334450"/>
                    <a:pt x="120219" y="144371"/>
                    <a:pt x="262728" y="1861"/>
                  </a:cubicBezTo>
                  <a:lnTo>
                    <a:pt x="264984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9FD062E7-AC5A-0EF0-C5B1-E3A67CC94CA6}"/>
                </a:ext>
              </a:extLst>
            </p:cNvPr>
            <p:cNvSpPr/>
            <p:nvPr/>
          </p:nvSpPr>
          <p:spPr>
            <a:xfrm>
              <a:off x="3609606" y="3326982"/>
              <a:ext cx="944729" cy="910763"/>
            </a:xfrm>
            <a:custGeom>
              <a:avLst/>
              <a:gdLst>
                <a:gd name="csX0" fmla="*/ 672850 w 944729"/>
                <a:gd name="csY0" fmla="*/ 0 h 910763"/>
                <a:gd name="csX1" fmla="*/ 681125 w 944729"/>
                <a:gd name="csY1" fmla="*/ 6827 h 910763"/>
                <a:gd name="csX2" fmla="*/ 944729 w 944729"/>
                <a:gd name="csY2" fmla="*/ 643223 h 910763"/>
                <a:gd name="csX3" fmla="*/ 944387 w 944729"/>
                <a:gd name="csY3" fmla="*/ 649996 h 910763"/>
                <a:gd name="csX4" fmla="*/ 814627 w 944729"/>
                <a:gd name="csY4" fmla="*/ 757057 h 910763"/>
                <a:gd name="csX5" fmla="*/ 311429 w 944729"/>
                <a:gd name="csY5" fmla="*/ 910763 h 910763"/>
                <a:gd name="csX6" fmla="*/ 296263 w 944729"/>
                <a:gd name="csY6" fmla="*/ 909997 h 910763"/>
                <a:gd name="csX7" fmla="*/ 292382 w 944729"/>
                <a:gd name="csY7" fmla="*/ 833143 h 910763"/>
                <a:gd name="csX8" fmla="*/ 33425 w 944729"/>
                <a:gd name="csY8" fmla="*/ 288767 h 910763"/>
                <a:gd name="csX9" fmla="*/ 0 w 944729"/>
                <a:gd name="csY9" fmla="*/ 261189 h 910763"/>
                <a:gd name="csX10" fmla="*/ 37109 w 944729"/>
                <a:gd name="csY10" fmla="*/ 263063 h 910763"/>
                <a:gd name="csX11" fmla="*/ 540307 w 944729"/>
                <a:gd name="csY11" fmla="*/ 109357 h 910763"/>
                <a:gd name="csX12" fmla="*/ 672850 w 944729"/>
                <a:gd name="csY12" fmla="*/ 0 h 910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44729" h="910763">
                  <a:moveTo>
                    <a:pt x="672850" y="0"/>
                  </a:moveTo>
                  <a:lnTo>
                    <a:pt x="681125" y="6827"/>
                  </a:lnTo>
                  <a:cubicBezTo>
                    <a:pt x="843993" y="169695"/>
                    <a:pt x="944729" y="394695"/>
                    <a:pt x="944729" y="643223"/>
                  </a:cubicBezTo>
                  <a:lnTo>
                    <a:pt x="944387" y="649996"/>
                  </a:lnTo>
                  <a:lnTo>
                    <a:pt x="814627" y="757057"/>
                  </a:lnTo>
                  <a:cubicBezTo>
                    <a:pt x="670987" y="854099"/>
                    <a:pt x="497825" y="910763"/>
                    <a:pt x="311429" y="910763"/>
                  </a:cubicBezTo>
                  <a:lnTo>
                    <a:pt x="296263" y="909997"/>
                  </a:lnTo>
                  <a:lnTo>
                    <a:pt x="292382" y="833143"/>
                  </a:lnTo>
                  <a:cubicBezTo>
                    <a:pt x="270874" y="621356"/>
                    <a:pt x="175935" y="431277"/>
                    <a:pt x="33425" y="288767"/>
                  </a:cubicBezTo>
                  <a:lnTo>
                    <a:pt x="0" y="261189"/>
                  </a:lnTo>
                  <a:lnTo>
                    <a:pt x="37109" y="263063"/>
                  </a:lnTo>
                  <a:cubicBezTo>
                    <a:pt x="223505" y="263063"/>
                    <a:pt x="396667" y="206399"/>
                    <a:pt x="540307" y="109357"/>
                  </a:cubicBezTo>
                  <a:lnTo>
                    <a:pt x="67285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BB19AA8C-F6BD-2ECE-0ACA-502D535DF131}"/>
                </a:ext>
              </a:extLst>
            </p:cNvPr>
            <p:cNvSpPr/>
            <p:nvPr/>
          </p:nvSpPr>
          <p:spPr>
            <a:xfrm>
              <a:off x="3014219" y="3329761"/>
              <a:ext cx="4375" cy="5510"/>
            </a:xfrm>
            <a:custGeom>
              <a:avLst/>
              <a:gdLst>
                <a:gd name="csX0" fmla="*/ 125 w 4375"/>
                <a:gd name="csY0" fmla="*/ 0 h 5510"/>
                <a:gd name="csX1" fmla="*/ 4375 w 4375"/>
                <a:gd name="csY1" fmla="*/ 3507 h 5510"/>
                <a:gd name="csX2" fmla="*/ 3720 w 4375"/>
                <a:gd name="csY2" fmla="*/ 4047 h 5510"/>
                <a:gd name="csX3" fmla="*/ 2513 w 4375"/>
                <a:gd name="csY3" fmla="*/ 5510 h 5510"/>
                <a:gd name="csX4" fmla="*/ 0 w 4375"/>
                <a:gd name="csY4" fmla="*/ 2464 h 5510"/>
                <a:gd name="csX5" fmla="*/ 125 w 4375"/>
                <a:gd name="csY5" fmla="*/ 0 h 55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375" h="5510">
                  <a:moveTo>
                    <a:pt x="125" y="0"/>
                  </a:moveTo>
                  <a:lnTo>
                    <a:pt x="4375" y="3507"/>
                  </a:lnTo>
                  <a:lnTo>
                    <a:pt x="3720" y="4047"/>
                  </a:lnTo>
                  <a:lnTo>
                    <a:pt x="2513" y="5510"/>
                  </a:lnTo>
                  <a:lnTo>
                    <a:pt x="0" y="2464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E4CF92A2-2FCF-950C-5BCC-0A1AAD78E126}"/>
                </a:ext>
              </a:extLst>
            </p:cNvPr>
            <p:cNvSpPr/>
            <p:nvPr/>
          </p:nvSpPr>
          <p:spPr>
            <a:xfrm>
              <a:off x="3018594" y="3330972"/>
              <a:ext cx="2783" cy="4408"/>
            </a:xfrm>
            <a:custGeom>
              <a:avLst/>
              <a:gdLst>
                <a:gd name="csX0" fmla="*/ 2783 w 2783"/>
                <a:gd name="csY0" fmla="*/ 0 h 4408"/>
                <a:gd name="csX1" fmla="*/ 2561 w 2783"/>
                <a:gd name="csY1" fmla="*/ 4408 h 4408"/>
                <a:gd name="csX2" fmla="*/ 0 w 2783"/>
                <a:gd name="csY2" fmla="*/ 2296 h 4408"/>
                <a:gd name="csX3" fmla="*/ 2783 w 2783"/>
                <a:gd name="csY3" fmla="*/ 0 h 44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83" h="4408">
                  <a:moveTo>
                    <a:pt x="2783" y="0"/>
                  </a:moveTo>
                  <a:lnTo>
                    <a:pt x="2561" y="4408"/>
                  </a:lnTo>
                  <a:lnTo>
                    <a:pt x="0" y="2296"/>
                  </a:lnTo>
                  <a:lnTo>
                    <a:pt x="2783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B3977A71-621E-99A3-0F0E-2DFC4057B91E}"/>
                </a:ext>
              </a:extLst>
            </p:cNvPr>
            <p:cNvSpPr/>
            <p:nvPr/>
          </p:nvSpPr>
          <p:spPr>
            <a:xfrm>
              <a:off x="3021372" y="3335060"/>
              <a:ext cx="9900" cy="5158"/>
            </a:xfrm>
            <a:custGeom>
              <a:avLst/>
              <a:gdLst>
                <a:gd name="csX0" fmla="*/ 9900 w 9900"/>
                <a:gd name="csY0" fmla="*/ 0 h 5158"/>
                <a:gd name="csX1" fmla="*/ 5645 w 9900"/>
                <a:gd name="csY1" fmla="*/ 5158 h 5158"/>
                <a:gd name="csX2" fmla="*/ 0 w 9900"/>
                <a:gd name="csY2" fmla="*/ 500 h 5158"/>
                <a:gd name="csX3" fmla="*/ 9900 w 9900"/>
                <a:gd name="csY3" fmla="*/ 0 h 5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900" h="5158">
                  <a:moveTo>
                    <a:pt x="9900" y="0"/>
                  </a:moveTo>
                  <a:lnTo>
                    <a:pt x="5645" y="5158"/>
                  </a:lnTo>
                  <a:lnTo>
                    <a:pt x="0" y="500"/>
                  </a:lnTo>
                  <a:lnTo>
                    <a:pt x="9900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id="{71A19605-91E2-96F5-3FB3-4935F0B87D37}"/>
                </a:ext>
              </a:extLst>
            </p:cNvPr>
            <p:cNvSpPr/>
            <p:nvPr/>
          </p:nvSpPr>
          <p:spPr>
            <a:xfrm>
              <a:off x="3016579" y="3335272"/>
              <a:ext cx="318" cy="201"/>
            </a:xfrm>
            <a:custGeom>
              <a:avLst/>
              <a:gdLst>
                <a:gd name="csX0" fmla="*/ 152 w 318"/>
                <a:gd name="csY0" fmla="*/ 0 h 201"/>
                <a:gd name="csX1" fmla="*/ 318 w 318"/>
                <a:gd name="csY1" fmla="*/ 201 h 201"/>
                <a:gd name="csX2" fmla="*/ 0 w 318"/>
                <a:gd name="csY2" fmla="*/ 185 h 201"/>
                <a:gd name="csX3" fmla="*/ 152 w 318"/>
                <a:gd name="csY3" fmla="*/ 0 h 2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18" h="201">
                  <a:moveTo>
                    <a:pt x="152" y="0"/>
                  </a:moveTo>
                  <a:lnTo>
                    <a:pt x="318" y="201"/>
                  </a:lnTo>
                  <a:lnTo>
                    <a:pt x="0" y="18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id="{D578484E-611E-1F16-87ED-41821B365AF4}"/>
                </a:ext>
              </a:extLst>
            </p:cNvPr>
            <p:cNvSpPr/>
            <p:nvPr/>
          </p:nvSpPr>
          <p:spPr>
            <a:xfrm>
              <a:off x="3013891" y="3335330"/>
              <a:ext cx="2688" cy="3385"/>
            </a:xfrm>
            <a:custGeom>
              <a:avLst/>
              <a:gdLst>
                <a:gd name="csX0" fmla="*/ 171 w 2688"/>
                <a:gd name="csY0" fmla="*/ 0 h 3385"/>
                <a:gd name="csX1" fmla="*/ 2688 w 2688"/>
                <a:gd name="csY1" fmla="*/ 127 h 3385"/>
                <a:gd name="csX2" fmla="*/ 0 w 2688"/>
                <a:gd name="csY2" fmla="*/ 3385 h 3385"/>
                <a:gd name="csX3" fmla="*/ 171 w 2688"/>
                <a:gd name="csY3" fmla="*/ 0 h 33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688" h="3385">
                  <a:moveTo>
                    <a:pt x="171" y="0"/>
                  </a:moveTo>
                  <a:lnTo>
                    <a:pt x="2688" y="127"/>
                  </a:lnTo>
                  <a:lnTo>
                    <a:pt x="0" y="3385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BC80656C-9319-C8DE-77E7-D33BFDFCAEB6}"/>
                </a:ext>
              </a:extLst>
            </p:cNvPr>
            <p:cNvSpPr/>
            <p:nvPr/>
          </p:nvSpPr>
          <p:spPr>
            <a:xfrm>
              <a:off x="3021144" y="3335380"/>
              <a:ext cx="228" cy="192"/>
            </a:xfrm>
            <a:custGeom>
              <a:avLst/>
              <a:gdLst>
                <a:gd name="csX0" fmla="*/ 10 w 228"/>
                <a:gd name="csY0" fmla="*/ 0 h 192"/>
                <a:gd name="csX1" fmla="*/ 228 w 228"/>
                <a:gd name="csY1" fmla="*/ 180 h 192"/>
                <a:gd name="csX2" fmla="*/ 0 w 228"/>
                <a:gd name="csY2" fmla="*/ 192 h 192"/>
                <a:gd name="csX3" fmla="*/ 10 w 228"/>
                <a:gd name="csY3" fmla="*/ 0 h 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28" h="192">
                  <a:moveTo>
                    <a:pt x="10" y="0"/>
                  </a:moveTo>
                  <a:lnTo>
                    <a:pt x="228" y="180"/>
                  </a:lnTo>
                  <a:lnTo>
                    <a:pt x="0" y="19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66AB15C2-D40A-7FDD-F3E2-BAD4CE9BD769}"/>
                </a:ext>
              </a:extLst>
            </p:cNvPr>
            <p:cNvSpPr/>
            <p:nvPr/>
          </p:nvSpPr>
          <p:spPr>
            <a:xfrm>
              <a:off x="3016898" y="3335473"/>
              <a:ext cx="4285" cy="5193"/>
            </a:xfrm>
            <a:custGeom>
              <a:avLst/>
              <a:gdLst>
                <a:gd name="csX0" fmla="*/ 0 w 4285"/>
                <a:gd name="csY0" fmla="*/ 0 h 5193"/>
                <a:gd name="csX1" fmla="*/ 3111 w 4285"/>
                <a:gd name="csY1" fmla="*/ 157 h 5193"/>
                <a:gd name="csX2" fmla="*/ 4247 w 4285"/>
                <a:gd name="csY2" fmla="*/ 100 h 5193"/>
                <a:gd name="csX3" fmla="*/ 4137 w 4285"/>
                <a:gd name="csY3" fmla="*/ 2272 h 5193"/>
                <a:gd name="csX4" fmla="*/ 4285 w 4285"/>
                <a:gd name="csY4" fmla="*/ 5193 h 5193"/>
                <a:gd name="csX5" fmla="*/ 0 w 4285"/>
                <a:gd name="csY5" fmla="*/ 0 h 5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285" h="5193">
                  <a:moveTo>
                    <a:pt x="0" y="0"/>
                  </a:moveTo>
                  <a:lnTo>
                    <a:pt x="3111" y="157"/>
                  </a:lnTo>
                  <a:lnTo>
                    <a:pt x="4247" y="100"/>
                  </a:lnTo>
                  <a:lnTo>
                    <a:pt x="4137" y="2272"/>
                  </a:lnTo>
                  <a:lnTo>
                    <a:pt x="4285" y="5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EC2A4FCE-50AC-4C75-51B7-DBF738EC19FB}"/>
                </a:ext>
              </a:extLst>
            </p:cNvPr>
            <p:cNvSpPr/>
            <p:nvPr/>
          </p:nvSpPr>
          <p:spPr>
            <a:xfrm>
              <a:off x="3002643" y="3338715"/>
              <a:ext cx="11248" cy="13739"/>
            </a:xfrm>
            <a:custGeom>
              <a:avLst/>
              <a:gdLst>
                <a:gd name="csX0" fmla="*/ 11248 w 11248"/>
                <a:gd name="csY0" fmla="*/ 0 h 13739"/>
                <a:gd name="csX1" fmla="*/ 10573 w 11248"/>
                <a:gd name="csY1" fmla="*/ 13357 h 13739"/>
                <a:gd name="csX2" fmla="*/ 10110 w 11248"/>
                <a:gd name="csY2" fmla="*/ 13739 h 13739"/>
                <a:gd name="csX3" fmla="*/ 3991 w 11248"/>
                <a:gd name="csY3" fmla="*/ 13430 h 13739"/>
                <a:gd name="csX4" fmla="*/ 0 w 11248"/>
                <a:gd name="csY4" fmla="*/ 13632 h 13739"/>
                <a:gd name="csX5" fmla="*/ 11248 w 11248"/>
                <a:gd name="csY5" fmla="*/ 0 h 13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248" h="13739">
                  <a:moveTo>
                    <a:pt x="11248" y="0"/>
                  </a:moveTo>
                  <a:lnTo>
                    <a:pt x="10573" y="13357"/>
                  </a:lnTo>
                  <a:lnTo>
                    <a:pt x="10110" y="13739"/>
                  </a:lnTo>
                  <a:lnTo>
                    <a:pt x="3991" y="13430"/>
                  </a:lnTo>
                  <a:lnTo>
                    <a:pt x="0" y="13632"/>
                  </a:lnTo>
                  <a:lnTo>
                    <a:pt x="11248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F729C875-9489-F94A-BD26-2B6CFF151961}"/>
                </a:ext>
              </a:extLst>
            </p:cNvPr>
            <p:cNvSpPr/>
            <p:nvPr/>
          </p:nvSpPr>
          <p:spPr>
            <a:xfrm>
              <a:off x="3023555" y="3340218"/>
              <a:ext cx="20188" cy="13800"/>
            </a:xfrm>
            <a:custGeom>
              <a:avLst/>
              <a:gdLst>
                <a:gd name="csX0" fmla="*/ 3462 w 20188"/>
                <a:gd name="csY0" fmla="*/ 0 h 13800"/>
                <a:gd name="csX1" fmla="*/ 20188 w 20188"/>
                <a:gd name="csY1" fmla="*/ 13800 h 13800"/>
                <a:gd name="csX2" fmla="*/ 8142 w 20188"/>
                <a:gd name="csY2" fmla="*/ 13192 h 13800"/>
                <a:gd name="csX3" fmla="*/ 0 w 20188"/>
                <a:gd name="csY3" fmla="*/ 3323 h 13800"/>
                <a:gd name="csX4" fmla="*/ 2255 w 20188"/>
                <a:gd name="csY4" fmla="*/ 1462 h 13800"/>
                <a:gd name="csX5" fmla="*/ 3462 w 20188"/>
                <a:gd name="csY5" fmla="*/ 0 h 13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0188" h="13800">
                  <a:moveTo>
                    <a:pt x="3462" y="0"/>
                  </a:moveTo>
                  <a:lnTo>
                    <a:pt x="20188" y="13800"/>
                  </a:lnTo>
                  <a:lnTo>
                    <a:pt x="8142" y="13192"/>
                  </a:lnTo>
                  <a:lnTo>
                    <a:pt x="0" y="3323"/>
                  </a:lnTo>
                  <a:lnTo>
                    <a:pt x="2255" y="1462"/>
                  </a:lnTo>
                  <a:lnTo>
                    <a:pt x="3462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:a16="http://schemas.microsoft.com/office/drawing/2014/main" id="{3EE1A932-596E-41AF-A574-3F49AF77B861}"/>
                </a:ext>
              </a:extLst>
            </p:cNvPr>
            <p:cNvSpPr/>
            <p:nvPr/>
          </p:nvSpPr>
          <p:spPr>
            <a:xfrm>
              <a:off x="3021183" y="3340666"/>
              <a:ext cx="2373" cy="4641"/>
            </a:xfrm>
            <a:custGeom>
              <a:avLst/>
              <a:gdLst>
                <a:gd name="csX0" fmla="*/ 0 w 2373"/>
                <a:gd name="csY0" fmla="*/ 0 h 4641"/>
                <a:gd name="csX1" fmla="*/ 2373 w 2373"/>
                <a:gd name="csY1" fmla="*/ 2876 h 4641"/>
                <a:gd name="csX2" fmla="*/ 234 w 2373"/>
                <a:gd name="csY2" fmla="*/ 4641 h 4641"/>
                <a:gd name="csX3" fmla="*/ 0 w 2373"/>
                <a:gd name="csY3" fmla="*/ 0 h 4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373" h="4641">
                  <a:moveTo>
                    <a:pt x="0" y="0"/>
                  </a:moveTo>
                  <a:lnTo>
                    <a:pt x="2373" y="2876"/>
                  </a:lnTo>
                  <a:lnTo>
                    <a:pt x="234" y="4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3C900E09-ED2B-574F-5B93-9B79A3CB24AC}"/>
                </a:ext>
              </a:extLst>
            </p:cNvPr>
            <p:cNvSpPr/>
            <p:nvPr/>
          </p:nvSpPr>
          <p:spPr>
            <a:xfrm>
              <a:off x="3013196" y="3345306"/>
              <a:ext cx="8604" cy="7604"/>
            </a:xfrm>
            <a:custGeom>
              <a:avLst/>
              <a:gdLst>
                <a:gd name="csX0" fmla="*/ 8220 w 8604"/>
                <a:gd name="csY0" fmla="*/ 0 h 7604"/>
                <a:gd name="csX1" fmla="*/ 8604 w 8604"/>
                <a:gd name="csY1" fmla="*/ 7604 h 7604"/>
                <a:gd name="csX2" fmla="*/ 0 w 8604"/>
                <a:gd name="csY2" fmla="*/ 7169 h 7604"/>
                <a:gd name="csX3" fmla="*/ 20 w 8604"/>
                <a:gd name="csY3" fmla="*/ 6765 h 7604"/>
                <a:gd name="csX4" fmla="*/ 8220 w 8604"/>
                <a:gd name="csY4" fmla="*/ 0 h 76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604" h="7604">
                  <a:moveTo>
                    <a:pt x="8220" y="0"/>
                  </a:moveTo>
                  <a:lnTo>
                    <a:pt x="8604" y="7604"/>
                  </a:lnTo>
                  <a:lnTo>
                    <a:pt x="0" y="7169"/>
                  </a:lnTo>
                  <a:lnTo>
                    <a:pt x="20" y="6765"/>
                  </a:lnTo>
                  <a:lnTo>
                    <a:pt x="8220" y="0"/>
                  </a:lnTo>
                  <a:close/>
                </a:path>
              </a:pathLst>
            </a:custGeom>
            <a:solidFill>
              <a:srgbClr val="FFFF8B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B59B724D-1F74-DE07-2EC4-0F43F6A6885B}"/>
                </a:ext>
              </a:extLst>
            </p:cNvPr>
            <p:cNvSpPr/>
            <p:nvPr/>
          </p:nvSpPr>
          <p:spPr>
            <a:xfrm>
              <a:off x="3043743" y="3354018"/>
              <a:ext cx="565862" cy="234152"/>
            </a:xfrm>
            <a:custGeom>
              <a:avLst/>
              <a:gdLst>
                <a:gd name="csX0" fmla="*/ 0 w 565862"/>
                <a:gd name="csY0" fmla="*/ 0 h 234152"/>
                <a:gd name="csX1" fmla="*/ 54911 w 565862"/>
                <a:gd name="csY1" fmla="*/ 2773 h 234152"/>
                <a:gd name="csX2" fmla="*/ 466089 w 565862"/>
                <a:gd name="csY2" fmla="*/ 151832 h 234152"/>
                <a:gd name="csX3" fmla="*/ 565862 w 565862"/>
                <a:gd name="csY3" fmla="*/ 234152 h 234152"/>
                <a:gd name="csX4" fmla="*/ 510951 w 565862"/>
                <a:gd name="csY4" fmla="*/ 231379 h 234152"/>
                <a:gd name="csX5" fmla="*/ 99773 w 565862"/>
                <a:gd name="csY5" fmla="*/ 82320 h 234152"/>
                <a:gd name="csX6" fmla="*/ 0 w 565862"/>
                <a:gd name="csY6" fmla="*/ 0 h 2341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65862" h="234152">
                  <a:moveTo>
                    <a:pt x="0" y="0"/>
                  </a:moveTo>
                  <a:lnTo>
                    <a:pt x="54911" y="2773"/>
                  </a:lnTo>
                  <a:cubicBezTo>
                    <a:pt x="206188" y="18136"/>
                    <a:pt x="346389" y="70964"/>
                    <a:pt x="466089" y="151832"/>
                  </a:cubicBezTo>
                  <a:lnTo>
                    <a:pt x="565862" y="234152"/>
                  </a:lnTo>
                  <a:lnTo>
                    <a:pt x="510951" y="231379"/>
                  </a:lnTo>
                  <a:cubicBezTo>
                    <a:pt x="359675" y="216017"/>
                    <a:pt x="219473" y="163188"/>
                    <a:pt x="99773" y="823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5F9A7C42-2CB3-E454-EC48-AD8A80293880}"/>
                </a:ext>
              </a:extLst>
            </p:cNvPr>
            <p:cNvSpPr/>
            <p:nvPr/>
          </p:nvSpPr>
          <p:spPr>
            <a:xfrm>
              <a:off x="2106635" y="3946376"/>
              <a:ext cx="897523" cy="908589"/>
            </a:xfrm>
            <a:custGeom>
              <a:avLst/>
              <a:gdLst>
                <a:gd name="csX0" fmla="*/ 648904 w 897523"/>
                <a:gd name="csY0" fmla="*/ 0 h 908589"/>
                <a:gd name="csX1" fmla="*/ 647700 w 897523"/>
                <a:gd name="csY1" fmla="*/ 23829 h 908589"/>
                <a:gd name="csX2" fmla="*/ 801406 w 897523"/>
                <a:gd name="csY2" fmla="*/ 527027 h 908589"/>
                <a:gd name="csX3" fmla="*/ 897523 w 897523"/>
                <a:gd name="csY3" fmla="*/ 643522 h 908589"/>
                <a:gd name="csX4" fmla="*/ 896316 w 897523"/>
                <a:gd name="csY4" fmla="*/ 644985 h 908589"/>
                <a:gd name="csX5" fmla="*/ 259920 w 897523"/>
                <a:gd name="csY5" fmla="*/ 908589 h 908589"/>
                <a:gd name="csX6" fmla="*/ 234857 w 897523"/>
                <a:gd name="csY6" fmla="*/ 907324 h 908589"/>
                <a:gd name="csX7" fmla="*/ 153706 w 897523"/>
                <a:gd name="csY7" fmla="*/ 808967 h 908589"/>
                <a:gd name="csX8" fmla="*/ 0 w 897523"/>
                <a:gd name="csY8" fmla="*/ 305769 h 908589"/>
                <a:gd name="csX9" fmla="*/ 1898 w 897523"/>
                <a:gd name="csY9" fmla="*/ 268178 h 908589"/>
                <a:gd name="csX10" fmla="*/ 8460 w 897523"/>
                <a:gd name="csY10" fmla="*/ 268509 h 908589"/>
                <a:gd name="csX11" fmla="*/ 644856 w 897523"/>
                <a:gd name="csY11" fmla="*/ 4905 h 908589"/>
                <a:gd name="csX12" fmla="*/ 648904 w 897523"/>
                <a:gd name="csY12" fmla="*/ 0 h 9085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97523" h="908589">
                  <a:moveTo>
                    <a:pt x="648904" y="0"/>
                  </a:moveTo>
                  <a:lnTo>
                    <a:pt x="647700" y="23829"/>
                  </a:lnTo>
                  <a:cubicBezTo>
                    <a:pt x="647700" y="210225"/>
                    <a:pt x="704364" y="383387"/>
                    <a:pt x="801406" y="527027"/>
                  </a:cubicBezTo>
                  <a:lnTo>
                    <a:pt x="897523" y="643522"/>
                  </a:lnTo>
                  <a:lnTo>
                    <a:pt x="896316" y="644985"/>
                  </a:lnTo>
                  <a:cubicBezTo>
                    <a:pt x="733448" y="807853"/>
                    <a:pt x="508448" y="908589"/>
                    <a:pt x="259920" y="908589"/>
                  </a:cubicBezTo>
                  <a:lnTo>
                    <a:pt x="234857" y="907324"/>
                  </a:lnTo>
                  <a:lnTo>
                    <a:pt x="153706" y="808967"/>
                  </a:lnTo>
                  <a:cubicBezTo>
                    <a:pt x="56664" y="665327"/>
                    <a:pt x="0" y="492165"/>
                    <a:pt x="0" y="305769"/>
                  </a:cubicBezTo>
                  <a:lnTo>
                    <a:pt x="1898" y="268178"/>
                  </a:lnTo>
                  <a:lnTo>
                    <a:pt x="8460" y="268509"/>
                  </a:lnTo>
                  <a:cubicBezTo>
                    <a:pt x="256988" y="268509"/>
                    <a:pt x="481988" y="167773"/>
                    <a:pt x="644856" y="4905"/>
                  </a:cubicBezTo>
                  <a:lnTo>
                    <a:pt x="648904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id="{E8C3F95F-B273-E5BF-DC7C-8E788F80CF24}"/>
                </a:ext>
              </a:extLst>
            </p:cNvPr>
            <p:cNvSpPr/>
            <p:nvPr/>
          </p:nvSpPr>
          <p:spPr>
            <a:xfrm>
              <a:off x="3004158" y="3952044"/>
              <a:ext cx="902477" cy="918161"/>
            </a:xfrm>
            <a:custGeom>
              <a:avLst/>
              <a:gdLst>
                <a:gd name="csX0" fmla="*/ 262250 w 902477"/>
                <a:gd name="csY0" fmla="*/ 0 h 918161"/>
                <a:gd name="csX1" fmla="*/ 280481 w 902477"/>
                <a:gd name="csY1" fmla="*/ 22097 h 918161"/>
                <a:gd name="csX2" fmla="*/ 824857 w 902477"/>
                <a:gd name="csY2" fmla="*/ 281054 h 918161"/>
                <a:gd name="csX3" fmla="*/ 901711 w 902477"/>
                <a:gd name="csY3" fmla="*/ 284935 h 918161"/>
                <a:gd name="csX4" fmla="*/ 902477 w 902477"/>
                <a:gd name="csY4" fmla="*/ 300101 h 918161"/>
                <a:gd name="csX5" fmla="*/ 748771 w 902477"/>
                <a:gd name="csY5" fmla="*/ 803299 h 918161"/>
                <a:gd name="csX6" fmla="*/ 654168 w 902477"/>
                <a:gd name="csY6" fmla="*/ 917960 h 918161"/>
                <a:gd name="csX7" fmla="*/ 650177 w 902477"/>
                <a:gd name="csY7" fmla="*/ 918161 h 918161"/>
                <a:gd name="csX8" fmla="*/ 13781 w 902477"/>
                <a:gd name="csY8" fmla="*/ 654557 h 918161"/>
                <a:gd name="csX9" fmla="*/ 0 w 902477"/>
                <a:gd name="csY9" fmla="*/ 637854 h 918161"/>
                <a:gd name="csX10" fmla="*/ 108691 w 902477"/>
                <a:gd name="csY10" fmla="*/ 506119 h 918161"/>
                <a:gd name="csX11" fmla="*/ 262397 w 902477"/>
                <a:gd name="csY11" fmla="*/ 2921 h 918161"/>
                <a:gd name="csX12" fmla="*/ 262250 w 902477"/>
                <a:gd name="csY12" fmla="*/ 0 h 9181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02477" h="918161">
                  <a:moveTo>
                    <a:pt x="262250" y="0"/>
                  </a:moveTo>
                  <a:lnTo>
                    <a:pt x="280481" y="22097"/>
                  </a:lnTo>
                  <a:cubicBezTo>
                    <a:pt x="422991" y="164607"/>
                    <a:pt x="613070" y="259546"/>
                    <a:pt x="824857" y="281054"/>
                  </a:cubicBezTo>
                  <a:lnTo>
                    <a:pt x="901711" y="284935"/>
                  </a:lnTo>
                  <a:lnTo>
                    <a:pt x="902477" y="300101"/>
                  </a:lnTo>
                  <a:cubicBezTo>
                    <a:pt x="902477" y="486497"/>
                    <a:pt x="845813" y="659659"/>
                    <a:pt x="748771" y="803299"/>
                  </a:cubicBezTo>
                  <a:lnTo>
                    <a:pt x="654168" y="917960"/>
                  </a:lnTo>
                  <a:lnTo>
                    <a:pt x="650177" y="918161"/>
                  </a:lnTo>
                  <a:cubicBezTo>
                    <a:pt x="401649" y="918161"/>
                    <a:pt x="176649" y="817425"/>
                    <a:pt x="13781" y="654557"/>
                  </a:cubicBezTo>
                  <a:lnTo>
                    <a:pt x="0" y="637854"/>
                  </a:lnTo>
                  <a:lnTo>
                    <a:pt x="108691" y="506119"/>
                  </a:lnTo>
                  <a:cubicBezTo>
                    <a:pt x="205733" y="362479"/>
                    <a:pt x="262397" y="189317"/>
                    <a:pt x="262397" y="2921"/>
                  </a:cubicBezTo>
                  <a:lnTo>
                    <a:pt x="26225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id="{6ED4F1A4-312D-482C-FECA-A7458F900A36}"/>
                </a:ext>
              </a:extLst>
            </p:cNvPr>
            <p:cNvSpPr/>
            <p:nvPr/>
          </p:nvSpPr>
          <p:spPr>
            <a:xfrm>
              <a:off x="1714878" y="4572841"/>
              <a:ext cx="21484" cy="23638"/>
            </a:xfrm>
            <a:custGeom>
              <a:avLst/>
              <a:gdLst>
                <a:gd name="csX0" fmla="*/ 0 w 21484"/>
                <a:gd name="csY0" fmla="*/ 0 h 23638"/>
                <a:gd name="csX1" fmla="*/ 21484 w 21484"/>
                <a:gd name="csY1" fmla="*/ 23638 h 23638"/>
                <a:gd name="csX2" fmla="*/ 15280 w 21484"/>
                <a:gd name="csY2" fmla="*/ 18519 h 23638"/>
                <a:gd name="csX3" fmla="*/ 0 w 21484"/>
                <a:gd name="csY3" fmla="*/ 0 h 236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1484" h="23638">
                  <a:moveTo>
                    <a:pt x="0" y="0"/>
                  </a:moveTo>
                  <a:lnTo>
                    <a:pt x="21484" y="23638"/>
                  </a:lnTo>
                  <a:lnTo>
                    <a:pt x="15280" y="1851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B6189445-68C7-A4EE-20A2-6405159FDE30}"/>
                </a:ext>
              </a:extLst>
            </p:cNvPr>
            <p:cNvSpPr/>
            <p:nvPr/>
          </p:nvSpPr>
          <p:spPr>
            <a:xfrm>
              <a:off x="2746714" y="2675167"/>
              <a:ext cx="268380" cy="654594"/>
            </a:xfrm>
            <a:custGeom>
              <a:avLst/>
              <a:gdLst>
                <a:gd name="csX0" fmla="*/ 751 w 268380"/>
                <a:gd name="csY0" fmla="*/ 0 h 654594"/>
                <a:gd name="csX1" fmla="*/ 4776 w 268380"/>
                <a:gd name="csY1" fmla="*/ 3321 h 654594"/>
                <a:gd name="csX2" fmla="*/ 268380 w 268380"/>
                <a:gd name="csY2" fmla="*/ 639717 h 654594"/>
                <a:gd name="csX3" fmla="*/ 267629 w 268380"/>
                <a:gd name="csY3" fmla="*/ 654594 h 654594"/>
                <a:gd name="csX4" fmla="*/ 263604 w 268380"/>
                <a:gd name="csY4" fmla="*/ 651273 h 654594"/>
                <a:gd name="csX5" fmla="*/ 0 w 268380"/>
                <a:gd name="csY5" fmla="*/ 14877 h 654594"/>
                <a:gd name="csX6" fmla="*/ 751 w 268380"/>
                <a:gd name="csY6" fmla="*/ 0 h 654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68380" h="654594">
                  <a:moveTo>
                    <a:pt x="751" y="0"/>
                  </a:moveTo>
                  <a:lnTo>
                    <a:pt x="4776" y="3321"/>
                  </a:lnTo>
                  <a:cubicBezTo>
                    <a:pt x="167644" y="166189"/>
                    <a:pt x="268380" y="391189"/>
                    <a:pt x="268380" y="639717"/>
                  </a:cubicBezTo>
                  <a:lnTo>
                    <a:pt x="267629" y="654594"/>
                  </a:lnTo>
                  <a:lnTo>
                    <a:pt x="263604" y="651273"/>
                  </a:lnTo>
                  <a:cubicBezTo>
                    <a:pt x="100736" y="488405"/>
                    <a:pt x="0" y="263405"/>
                    <a:pt x="0" y="14877"/>
                  </a:cubicBezTo>
                  <a:lnTo>
                    <a:pt x="751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id="{B5306368-BA4B-3E89-799B-B776F2085E2C}"/>
                </a:ext>
              </a:extLst>
            </p:cNvPr>
            <p:cNvSpPr/>
            <p:nvPr/>
          </p:nvSpPr>
          <p:spPr>
            <a:xfrm>
              <a:off x="3021376" y="2697724"/>
              <a:ext cx="268038" cy="633249"/>
            </a:xfrm>
            <a:custGeom>
              <a:avLst/>
              <a:gdLst>
                <a:gd name="csX0" fmla="*/ 267656 w 268038"/>
                <a:gd name="csY0" fmla="*/ 0 h 633249"/>
                <a:gd name="csX1" fmla="*/ 268038 w 268038"/>
                <a:gd name="csY1" fmla="*/ 7561 h 633249"/>
                <a:gd name="csX2" fmla="*/ 114332 w 268038"/>
                <a:gd name="csY2" fmla="*/ 510759 h 633249"/>
                <a:gd name="csX3" fmla="*/ 41564 w 268038"/>
                <a:gd name="csY3" fmla="*/ 598956 h 633249"/>
                <a:gd name="csX4" fmla="*/ 0 w 268038"/>
                <a:gd name="csY4" fmla="*/ 633249 h 633249"/>
                <a:gd name="csX5" fmla="*/ 4305 w 268038"/>
                <a:gd name="csY5" fmla="*/ 548001 h 633249"/>
                <a:gd name="csX6" fmla="*/ 263262 w 268038"/>
                <a:gd name="csY6" fmla="*/ 3625 h 633249"/>
                <a:gd name="csX7" fmla="*/ 267656 w 268038"/>
                <a:gd name="csY7" fmla="*/ 0 h 633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68038" h="633249">
                  <a:moveTo>
                    <a:pt x="267656" y="0"/>
                  </a:moveTo>
                  <a:lnTo>
                    <a:pt x="268038" y="7561"/>
                  </a:lnTo>
                  <a:cubicBezTo>
                    <a:pt x="268038" y="193957"/>
                    <a:pt x="211374" y="367119"/>
                    <a:pt x="114332" y="510759"/>
                  </a:cubicBezTo>
                  <a:lnTo>
                    <a:pt x="41564" y="598956"/>
                  </a:lnTo>
                  <a:lnTo>
                    <a:pt x="0" y="633249"/>
                  </a:lnTo>
                  <a:lnTo>
                    <a:pt x="4305" y="548001"/>
                  </a:lnTo>
                  <a:cubicBezTo>
                    <a:pt x="25813" y="336214"/>
                    <a:pt x="120753" y="146135"/>
                    <a:pt x="263262" y="3625"/>
                  </a:cubicBezTo>
                  <a:lnTo>
                    <a:pt x="267656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166B68C4-E311-F6CD-9D9A-D21850114195}"/>
                </a:ext>
              </a:extLst>
            </p:cNvPr>
            <p:cNvSpPr/>
            <p:nvPr/>
          </p:nvSpPr>
          <p:spPr>
            <a:xfrm>
              <a:off x="2369666" y="3055121"/>
              <a:ext cx="644553" cy="280208"/>
            </a:xfrm>
            <a:custGeom>
              <a:avLst/>
              <a:gdLst>
                <a:gd name="csX0" fmla="*/ 0 w 644553"/>
                <a:gd name="csY0" fmla="*/ 0 h 280208"/>
                <a:gd name="csX1" fmla="*/ 88909 w 644553"/>
                <a:gd name="csY1" fmla="*/ 4490 h 280208"/>
                <a:gd name="csX2" fmla="*/ 633285 w 644553"/>
                <a:gd name="csY2" fmla="*/ 263447 h 280208"/>
                <a:gd name="csX3" fmla="*/ 644553 w 644553"/>
                <a:gd name="csY3" fmla="*/ 277104 h 280208"/>
                <a:gd name="csX4" fmla="*/ 644397 w 644553"/>
                <a:gd name="csY4" fmla="*/ 280208 h 280208"/>
                <a:gd name="csX5" fmla="*/ 558323 w 644553"/>
                <a:gd name="csY5" fmla="*/ 275861 h 280208"/>
                <a:gd name="csX6" fmla="*/ 13947 w 644553"/>
                <a:gd name="csY6" fmla="*/ 16904 h 280208"/>
                <a:gd name="csX7" fmla="*/ 0 w 644553"/>
                <a:gd name="csY7" fmla="*/ 0 h 280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44553" h="280208">
                  <a:moveTo>
                    <a:pt x="0" y="0"/>
                  </a:moveTo>
                  <a:lnTo>
                    <a:pt x="88909" y="4490"/>
                  </a:lnTo>
                  <a:cubicBezTo>
                    <a:pt x="300696" y="25998"/>
                    <a:pt x="490776" y="120938"/>
                    <a:pt x="633285" y="263447"/>
                  </a:cubicBezTo>
                  <a:lnTo>
                    <a:pt x="644553" y="277104"/>
                  </a:lnTo>
                  <a:lnTo>
                    <a:pt x="644397" y="280208"/>
                  </a:lnTo>
                  <a:lnTo>
                    <a:pt x="558323" y="275861"/>
                  </a:lnTo>
                  <a:cubicBezTo>
                    <a:pt x="346536" y="254353"/>
                    <a:pt x="156457" y="159414"/>
                    <a:pt x="13947" y="1690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: 形状 71">
              <a:extLst>
                <a:ext uri="{FF2B5EF4-FFF2-40B4-BE49-F238E27FC236}">
                  <a16:creationId xmlns:a16="http://schemas.microsoft.com/office/drawing/2014/main" id="{D9AE31BC-BA4C-02F6-549F-D475E30DD536}"/>
                </a:ext>
              </a:extLst>
            </p:cNvPr>
            <p:cNvSpPr/>
            <p:nvPr/>
          </p:nvSpPr>
          <p:spPr>
            <a:xfrm>
              <a:off x="3031272" y="3070204"/>
              <a:ext cx="626492" cy="264856"/>
            </a:xfrm>
            <a:custGeom>
              <a:avLst/>
              <a:gdLst>
                <a:gd name="csX0" fmla="*/ 623062 w 626492"/>
                <a:gd name="csY0" fmla="*/ 0 h 264856"/>
                <a:gd name="csX1" fmla="*/ 626492 w 626492"/>
                <a:gd name="csY1" fmla="*/ 173 h 264856"/>
                <a:gd name="csX2" fmla="*/ 625132 w 626492"/>
                <a:gd name="csY2" fmla="*/ 1821 h 264856"/>
                <a:gd name="csX3" fmla="*/ 80756 w 626492"/>
                <a:gd name="csY3" fmla="*/ 260778 h 264856"/>
                <a:gd name="csX4" fmla="*/ 0 w 626492"/>
                <a:gd name="csY4" fmla="*/ 264856 h 264856"/>
                <a:gd name="csX5" fmla="*/ 31668 w 626492"/>
                <a:gd name="csY5" fmla="*/ 226475 h 264856"/>
                <a:gd name="csX6" fmla="*/ 119864 w 626492"/>
                <a:gd name="csY6" fmla="*/ 153706 h 264856"/>
                <a:gd name="csX7" fmla="*/ 623062 w 626492"/>
                <a:gd name="csY7" fmla="*/ 0 h 264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26492" h="264856">
                  <a:moveTo>
                    <a:pt x="623062" y="0"/>
                  </a:moveTo>
                  <a:lnTo>
                    <a:pt x="626492" y="173"/>
                  </a:lnTo>
                  <a:lnTo>
                    <a:pt x="625132" y="1821"/>
                  </a:lnTo>
                  <a:cubicBezTo>
                    <a:pt x="482623" y="144331"/>
                    <a:pt x="292543" y="239270"/>
                    <a:pt x="80756" y="260778"/>
                  </a:cubicBezTo>
                  <a:lnTo>
                    <a:pt x="0" y="264856"/>
                  </a:lnTo>
                  <a:lnTo>
                    <a:pt x="31668" y="226475"/>
                  </a:lnTo>
                  <a:lnTo>
                    <a:pt x="119864" y="153706"/>
                  </a:lnTo>
                  <a:cubicBezTo>
                    <a:pt x="263505" y="56664"/>
                    <a:pt x="436666" y="0"/>
                    <a:pt x="623062" y="0"/>
                  </a:cubicBez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: 形状 72">
              <a:extLst>
                <a:ext uri="{FF2B5EF4-FFF2-40B4-BE49-F238E27FC236}">
                  <a16:creationId xmlns:a16="http://schemas.microsoft.com/office/drawing/2014/main" id="{87383C3F-E2E4-B269-FD71-D95DC1E862FC}"/>
                </a:ext>
              </a:extLst>
            </p:cNvPr>
            <p:cNvSpPr/>
            <p:nvPr/>
          </p:nvSpPr>
          <p:spPr>
            <a:xfrm>
              <a:off x="2383295" y="3352346"/>
              <a:ext cx="619348" cy="252938"/>
            </a:xfrm>
            <a:custGeom>
              <a:avLst/>
              <a:gdLst>
                <a:gd name="csX0" fmla="*/ 619348 w 619348"/>
                <a:gd name="csY0" fmla="*/ 0 h 252938"/>
                <a:gd name="csX1" fmla="*/ 597514 w 619348"/>
                <a:gd name="csY1" fmla="*/ 26464 h 252938"/>
                <a:gd name="csX2" fmla="*/ 509317 w 619348"/>
                <a:gd name="csY2" fmla="*/ 99232 h 252938"/>
                <a:gd name="csX3" fmla="*/ 6119 w 619348"/>
                <a:gd name="csY3" fmla="*/ 252938 h 252938"/>
                <a:gd name="csX4" fmla="*/ 0 w 619348"/>
                <a:gd name="csY4" fmla="*/ 252629 h 252938"/>
                <a:gd name="csX5" fmla="*/ 120141 w 619348"/>
                <a:gd name="csY5" fmla="*/ 153504 h 252938"/>
                <a:gd name="csX6" fmla="*/ 531319 w 619348"/>
                <a:gd name="csY6" fmla="*/ 4445 h 252938"/>
                <a:gd name="csX7" fmla="*/ 619348 w 619348"/>
                <a:gd name="csY7" fmla="*/ 0 h 252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19348" h="252938">
                  <a:moveTo>
                    <a:pt x="619348" y="0"/>
                  </a:moveTo>
                  <a:lnTo>
                    <a:pt x="597514" y="26464"/>
                  </a:lnTo>
                  <a:lnTo>
                    <a:pt x="509317" y="99232"/>
                  </a:lnTo>
                  <a:cubicBezTo>
                    <a:pt x="365677" y="196274"/>
                    <a:pt x="192515" y="252938"/>
                    <a:pt x="6119" y="252938"/>
                  </a:cubicBezTo>
                  <a:lnTo>
                    <a:pt x="0" y="252629"/>
                  </a:lnTo>
                  <a:lnTo>
                    <a:pt x="120141" y="153504"/>
                  </a:lnTo>
                  <a:cubicBezTo>
                    <a:pt x="239841" y="72636"/>
                    <a:pt x="380043" y="19808"/>
                    <a:pt x="531319" y="4445"/>
                  </a:cubicBezTo>
                  <a:lnTo>
                    <a:pt x="619348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8AE88EDA-9D5E-0E9F-2C41-CE2B8D2EFD51}"/>
                </a:ext>
              </a:extLst>
            </p:cNvPr>
            <p:cNvSpPr/>
            <p:nvPr/>
          </p:nvSpPr>
          <p:spPr>
            <a:xfrm>
              <a:off x="2755538" y="3352453"/>
              <a:ext cx="257658" cy="593922"/>
            </a:xfrm>
            <a:custGeom>
              <a:avLst/>
              <a:gdLst>
                <a:gd name="csX0" fmla="*/ 257215 w 257658"/>
                <a:gd name="csY0" fmla="*/ 0 h 593922"/>
                <a:gd name="csX1" fmla="*/ 257658 w 257658"/>
                <a:gd name="csY1" fmla="*/ 22 h 593922"/>
                <a:gd name="csX2" fmla="*/ 254909 w 257658"/>
                <a:gd name="csY2" fmla="*/ 54451 h 593922"/>
                <a:gd name="csX3" fmla="*/ 105850 w 257658"/>
                <a:gd name="csY3" fmla="*/ 465629 h 593922"/>
                <a:gd name="csX4" fmla="*/ 0 w 257658"/>
                <a:gd name="csY4" fmla="*/ 593922 h 593922"/>
                <a:gd name="csX5" fmla="*/ 3443 w 257658"/>
                <a:gd name="csY5" fmla="*/ 525731 h 593922"/>
                <a:gd name="csX6" fmla="*/ 152502 w 257658"/>
                <a:gd name="csY6" fmla="*/ 114553 h 593922"/>
                <a:gd name="csX7" fmla="*/ 225271 w 257658"/>
                <a:gd name="csY7" fmla="*/ 26357 h 593922"/>
                <a:gd name="csX8" fmla="*/ 257215 w 257658"/>
                <a:gd name="csY8" fmla="*/ 0 h 5939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57658" h="593922">
                  <a:moveTo>
                    <a:pt x="257215" y="0"/>
                  </a:moveTo>
                  <a:lnTo>
                    <a:pt x="257658" y="22"/>
                  </a:lnTo>
                  <a:lnTo>
                    <a:pt x="254909" y="54451"/>
                  </a:lnTo>
                  <a:cubicBezTo>
                    <a:pt x="239547" y="205728"/>
                    <a:pt x="186718" y="345929"/>
                    <a:pt x="105850" y="465629"/>
                  </a:cubicBezTo>
                  <a:lnTo>
                    <a:pt x="0" y="593922"/>
                  </a:lnTo>
                  <a:lnTo>
                    <a:pt x="3443" y="525731"/>
                  </a:lnTo>
                  <a:cubicBezTo>
                    <a:pt x="18806" y="374455"/>
                    <a:pt x="71634" y="234253"/>
                    <a:pt x="152502" y="114553"/>
                  </a:cubicBezTo>
                  <a:lnTo>
                    <a:pt x="225271" y="26357"/>
                  </a:lnTo>
                  <a:lnTo>
                    <a:pt x="257215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DEA05F17-4283-4E8A-80AF-86FEF1D2EA24}"/>
                </a:ext>
              </a:extLst>
            </p:cNvPr>
            <p:cNvSpPr/>
            <p:nvPr/>
          </p:nvSpPr>
          <p:spPr>
            <a:xfrm>
              <a:off x="3021801" y="3352911"/>
              <a:ext cx="244607" cy="599133"/>
            </a:xfrm>
            <a:custGeom>
              <a:avLst/>
              <a:gdLst>
                <a:gd name="csX0" fmla="*/ 0 w 244607"/>
                <a:gd name="csY0" fmla="*/ 0 h 599133"/>
                <a:gd name="csX1" fmla="*/ 9897 w 244607"/>
                <a:gd name="csY1" fmla="*/ 500 h 599133"/>
                <a:gd name="csX2" fmla="*/ 91048 w 244607"/>
                <a:gd name="csY2" fmla="*/ 98856 h 599133"/>
                <a:gd name="csX3" fmla="*/ 240107 w 244607"/>
                <a:gd name="csY3" fmla="*/ 510034 h 599133"/>
                <a:gd name="csX4" fmla="*/ 244607 w 244607"/>
                <a:gd name="csY4" fmla="*/ 599133 h 599133"/>
                <a:gd name="csX5" fmla="*/ 152940 w 244607"/>
                <a:gd name="csY5" fmla="*/ 488032 h 599133"/>
                <a:gd name="csX6" fmla="*/ 3881 w 244607"/>
                <a:gd name="csY6" fmla="*/ 76854 h 599133"/>
                <a:gd name="csX7" fmla="*/ 0 w 244607"/>
                <a:gd name="csY7" fmla="*/ 0 h 599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607" h="599133">
                  <a:moveTo>
                    <a:pt x="0" y="0"/>
                  </a:moveTo>
                  <a:lnTo>
                    <a:pt x="9897" y="500"/>
                  </a:lnTo>
                  <a:lnTo>
                    <a:pt x="91048" y="98856"/>
                  </a:lnTo>
                  <a:cubicBezTo>
                    <a:pt x="171916" y="218556"/>
                    <a:pt x="224745" y="358758"/>
                    <a:pt x="240107" y="510034"/>
                  </a:cubicBezTo>
                  <a:lnTo>
                    <a:pt x="244607" y="599133"/>
                  </a:lnTo>
                  <a:lnTo>
                    <a:pt x="152940" y="488032"/>
                  </a:lnTo>
                  <a:cubicBezTo>
                    <a:pt x="72072" y="368332"/>
                    <a:pt x="19244" y="228131"/>
                    <a:pt x="3881" y="7685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C7C9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72F2427D-E045-3A94-50FB-01019FBB0E4E}"/>
              </a:ext>
            </a:extLst>
          </p:cNvPr>
          <p:cNvSpPr/>
          <p:nvPr/>
        </p:nvSpPr>
        <p:spPr>
          <a:xfrm>
            <a:off x="1220008" y="1535629"/>
            <a:ext cx="3600000" cy="36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909F6C2-3A0E-803E-3A5C-66989C6BF895}"/>
              </a:ext>
            </a:extLst>
          </p:cNvPr>
          <p:cNvCxnSpPr>
            <a:cxnSpLocks/>
          </p:cNvCxnSpPr>
          <p:nvPr/>
        </p:nvCxnSpPr>
        <p:spPr>
          <a:xfrm>
            <a:off x="945502" y="3335629"/>
            <a:ext cx="414901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86DF8F8-3B97-5AF5-AFBC-9594442ACCFA}"/>
              </a:ext>
            </a:extLst>
          </p:cNvPr>
          <p:cNvCxnSpPr>
            <a:cxnSpLocks/>
          </p:cNvCxnSpPr>
          <p:nvPr/>
        </p:nvCxnSpPr>
        <p:spPr>
          <a:xfrm>
            <a:off x="3020008" y="1072892"/>
            <a:ext cx="0" cy="4525475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4D2E7E4-7312-A99A-FBE5-84143607E8AB}"/>
              </a:ext>
            </a:extLst>
          </p:cNvPr>
          <p:cNvCxnSpPr>
            <a:cxnSpLocks/>
          </p:cNvCxnSpPr>
          <p:nvPr/>
        </p:nvCxnSpPr>
        <p:spPr>
          <a:xfrm rot="2700000">
            <a:off x="945502" y="3335629"/>
            <a:ext cx="414901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50CF6E0-9BCE-4495-CA34-FE845CAD9182}"/>
              </a:ext>
            </a:extLst>
          </p:cNvPr>
          <p:cNvCxnSpPr>
            <a:cxnSpLocks/>
          </p:cNvCxnSpPr>
          <p:nvPr/>
        </p:nvCxnSpPr>
        <p:spPr>
          <a:xfrm rot="18900000" flipH="1">
            <a:off x="945502" y="3335629"/>
            <a:ext cx="4149012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A587D440-F7E5-3696-73B7-E1946D364C4E}"/>
              </a:ext>
            </a:extLst>
          </p:cNvPr>
          <p:cNvSpPr/>
          <p:nvPr/>
        </p:nvSpPr>
        <p:spPr>
          <a:xfrm>
            <a:off x="2120008" y="1535629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BC6FF24-86CB-EECA-BA93-6D9FAFF29DE5}"/>
              </a:ext>
            </a:extLst>
          </p:cNvPr>
          <p:cNvSpPr/>
          <p:nvPr/>
        </p:nvSpPr>
        <p:spPr>
          <a:xfrm>
            <a:off x="2746714" y="179004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68748767-C987-4050-4B3D-11A758DEC1A0}"/>
              </a:ext>
            </a:extLst>
          </p:cNvPr>
          <p:cNvSpPr/>
          <p:nvPr/>
        </p:nvSpPr>
        <p:spPr>
          <a:xfrm>
            <a:off x="3021034" y="243774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24C3AD8-D326-F858-D08A-D0959ECFA722}"/>
              </a:ext>
            </a:extLst>
          </p:cNvPr>
          <p:cNvSpPr/>
          <p:nvPr/>
        </p:nvSpPr>
        <p:spPr>
          <a:xfrm>
            <a:off x="2754334" y="307020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7DD1DF0-CA3E-9F62-67A4-CCA273B9751B}"/>
              </a:ext>
            </a:extLst>
          </p:cNvPr>
          <p:cNvSpPr/>
          <p:nvPr/>
        </p:nvSpPr>
        <p:spPr>
          <a:xfrm>
            <a:off x="2106634" y="335214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974DA53-03E6-8EF7-E809-D5539B3A1BEB}"/>
              </a:ext>
            </a:extLst>
          </p:cNvPr>
          <p:cNvSpPr/>
          <p:nvPr/>
        </p:nvSpPr>
        <p:spPr>
          <a:xfrm>
            <a:off x="1466554" y="305496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E5BE9846-3D85-1E86-B978-3C49C2BCF1A5}"/>
              </a:ext>
            </a:extLst>
          </p:cNvPr>
          <p:cNvSpPr/>
          <p:nvPr/>
        </p:nvSpPr>
        <p:spPr>
          <a:xfrm>
            <a:off x="1215094" y="241488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919ECA4-7344-21C8-D752-8A5E72BEB268}"/>
              </a:ext>
            </a:extLst>
          </p:cNvPr>
          <p:cNvSpPr/>
          <p:nvPr/>
        </p:nvSpPr>
        <p:spPr>
          <a:xfrm>
            <a:off x="1489414" y="1805284"/>
            <a:ext cx="1800000" cy="180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4828433-7021-CC02-22FB-AC30979DC375}"/>
              </a:ext>
            </a:extLst>
          </p:cNvPr>
          <p:cNvSpPr txBox="1"/>
          <p:nvPr/>
        </p:nvSpPr>
        <p:spPr>
          <a:xfrm>
            <a:off x="5467707" y="1266724"/>
            <a:ext cx="6307523" cy="39172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步骤：</a:t>
            </a:r>
            <a:endParaRPr lang="en-US" altLang="zh-CN" dirty="0"/>
          </a:p>
          <a:p>
            <a:r>
              <a:rPr lang="en-US" altLang="zh-CN" dirty="0"/>
              <a:t>1. </a:t>
            </a:r>
            <a:r>
              <a:rPr lang="zh-CN" altLang="en-US" dirty="0"/>
              <a:t>画圆，并分别沿西</a:t>
            </a:r>
            <a:r>
              <a:rPr lang="en-US" altLang="zh-CN" dirty="0"/>
              <a:t>—</a:t>
            </a:r>
            <a:r>
              <a:rPr lang="zh-CN" altLang="en-US" dirty="0"/>
              <a:t>东、北</a:t>
            </a:r>
            <a:r>
              <a:rPr lang="en-US" altLang="zh-CN" dirty="0"/>
              <a:t>—</a:t>
            </a:r>
            <a:r>
              <a:rPr lang="zh-CN" altLang="en-US" dirty="0"/>
              <a:t>南、 </a:t>
            </a:r>
            <a:endParaRPr lang="en-US" altLang="zh-CN" dirty="0"/>
          </a:p>
          <a:p>
            <a:r>
              <a:rPr lang="zh-CN" altLang="en-US" dirty="0"/>
              <a:t>    西北</a:t>
            </a:r>
            <a:r>
              <a:rPr lang="en-US" altLang="zh-CN" dirty="0"/>
              <a:t>—</a:t>
            </a:r>
            <a:r>
              <a:rPr lang="zh-CN" altLang="en-US" dirty="0"/>
              <a:t>东南、东北</a:t>
            </a:r>
            <a:r>
              <a:rPr lang="en-US" altLang="zh-CN" dirty="0"/>
              <a:t>—</a:t>
            </a:r>
            <a:r>
              <a:rPr lang="zh-CN" altLang="en-US" dirty="0"/>
              <a:t>西南方向画出   </a:t>
            </a:r>
            <a:endParaRPr lang="en-US" altLang="zh-CN" dirty="0"/>
          </a:p>
          <a:p>
            <a:r>
              <a:rPr lang="en-US" altLang="zh-CN" dirty="0"/>
              <a:t>     4 </a:t>
            </a:r>
            <a:r>
              <a:rPr lang="zh-CN" altLang="en-US" dirty="0"/>
              <a:t>条对称轴；</a:t>
            </a:r>
            <a:endParaRPr lang="en-US" altLang="zh-CN" dirty="0"/>
          </a:p>
          <a:p>
            <a:r>
              <a:rPr lang="en-US" altLang="zh-CN" dirty="0"/>
              <a:t>2. </a:t>
            </a:r>
            <a:r>
              <a:rPr lang="zh-CN" altLang="en-US" dirty="0"/>
              <a:t>分别在这 </a:t>
            </a:r>
            <a:r>
              <a:rPr lang="en-US" altLang="zh-CN" dirty="0"/>
              <a:t>4 </a:t>
            </a:r>
            <a:r>
              <a:rPr lang="zh-CN" altLang="en-US" dirty="0"/>
              <a:t>条对称轴上以大圆的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半径为直径画出 </a:t>
            </a:r>
            <a:r>
              <a:rPr lang="en-US" altLang="zh-CN" dirty="0"/>
              <a:t>8 </a:t>
            </a:r>
            <a:r>
              <a:rPr lang="zh-CN" altLang="en-US" dirty="0"/>
              <a:t>个小圆；</a:t>
            </a:r>
            <a:endParaRPr lang="en-US" altLang="zh-CN" dirty="0"/>
          </a:p>
          <a:p>
            <a:r>
              <a:rPr lang="en-US" altLang="zh-CN" dirty="0"/>
              <a:t>3. </a:t>
            </a:r>
            <a:r>
              <a:rPr lang="zh-CN" altLang="en-US" dirty="0"/>
              <a:t>根据已知图案涂色。</a:t>
            </a:r>
          </a:p>
        </p:txBody>
      </p:sp>
    </p:spTree>
    <p:extLst>
      <p:ext uri="{BB962C8B-B14F-4D97-AF65-F5344CB8AC3E}">
        <p14:creationId xmlns:p14="http://schemas.microsoft.com/office/powerpoint/2010/main" val="1264778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68040" y="1215352"/>
            <a:ext cx="907170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通过这节课的学习，你们有哪些收获？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E1B8008-D212-C6AE-9DBB-89210865DE4D}"/>
              </a:ext>
            </a:extLst>
          </p:cNvPr>
          <p:cNvSpPr txBox="1"/>
          <p:nvPr/>
        </p:nvSpPr>
        <p:spPr>
          <a:xfrm>
            <a:off x="930727" y="2116788"/>
            <a:ext cx="747615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用圆规和直尺画图案的步骤和方法：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14F31BA-B4C9-70EF-6440-BCAC6A012ED4}"/>
              </a:ext>
            </a:extLst>
          </p:cNvPr>
          <p:cNvSpPr txBox="1"/>
          <p:nvPr/>
        </p:nvSpPr>
        <p:spPr>
          <a:xfrm>
            <a:off x="930727" y="2911075"/>
            <a:ext cx="867048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①观察图案的特点，分析图案的设计过程；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17C781-CD86-8795-E03D-2E759E9AED20}"/>
              </a:ext>
            </a:extLst>
          </p:cNvPr>
          <p:cNvSpPr txBox="1"/>
          <p:nvPr/>
        </p:nvSpPr>
        <p:spPr>
          <a:xfrm>
            <a:off x="930727" y="3705362"/>
            <a:ext cx="740151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②用圆规和直尺一步一步地画图；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E4231C8-EE94-CB28-65A4-A35948BCB2EA}"/>
              </a:ext>
            </a:extLst>
          </p:cNvPr>
          <p:cNvSpPr txBox="1"/>
          <p:nvPr/>
        </p:nvSpPr>
        <p:spPr>
          <a:xfrm>
            <a:off x="930727" y="4499650"/>
            <a:ext cx="781206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③擦掉多余的辅助线并涂上颜色。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20509</TotalTime>
  <Words>464</Words>
  <Application>Microsoft Office PowerPoint</Application>
  <PresentationFormat>宽屏</PresentationFormat>
  <Paragraphs>48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3996</cp:revision>
  <dcterms:created xsi:type="dcterms:W3CDTF">2016-01-14T07:05:00Z</dcterms:created>
  <dcterms:modified xsi:type="dcterms:W3CDTF">2026-07-02T08:15:40Z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