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351" r:id="rId3"/>
    <p:sldId id="352" r:id="rId4"/>
    <p:sldId id="367" r:id="rId5"/>
    <p:sldId id="344" r:id="rId6"/>
    <p:sldId id="354" r:id="rId7"/>
    <p:sldId id="355" r:id="rId8"/>
    <p:sldId id="356" r:id="rId9"/>
    <p:sldId id="357" r:id="rId10"/>
    <p:sldId id="368" r:id="rId11"/>
    <p:sldId id="359" r:id="rId12"/>
    <p:sldId id="350" r:id="rId13"/>
    <p:sldId id="369" r:id="rId14"/>
    <p:sldId id="323" r:id="rId15"/>
    <p:sldId id="326" r:id="rId16"/>
    <p:sldId id="361" r:id="rId17"/>
    <p:sldId id="362" r:id="rId18"/>
    <p:sldId id="328" r:id="rId19"/>
    <p:sldId id="364" r:id="rId20"/>
    <p:sldId id="365" r:id="rId21"/>
    <p:sldId id="366" r:id="rId22"/>
  </p:sldIdLst>
  <p:sldSz cx="9144000" cy="5143500" type="screen16x9"/>
  <p:notesSz cx="6858000" cy="9144000"/>
  <p:embeddedFontLst>
    <p:embeddedFont>
      <p:font typeface="等线" panose="02010600030101010101" pitchFamily="2" charset="-122"/>
      <p:regular r:id="rId26"/>
      <p:bold r:id="rId27"/>
    </p:embeddedFont>
    <p:embeddedFont>
      <p:font typeface="黑体" panose="02010609060101010101" pitchFamily="49" charset="-122"/>
      <p:regular r:id="rId28"/>
    </p:embeddedFont>
    <p:embeddedFont>
      <p:font typeface="楷体" panose="02010609060101010101" pitchFamily="49" charset="-122"/>
      <p:regular r:id="rId29"/>
    </p:embeddedFont>
    <p:embeddedFont>
      <p:font typeface="微软雅黑" panose="020B0503020204020204" pitchFamily="34" charset="-122"/>
      <p:regular r:id="rId30"/>
      <p:bold r:id="rId31"/>
    </p:embeddedFont>
  </p:embeddedFontLst>
  <p:custDataLst>
    <p:tags r:id="rId3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C3F04"/>
    <a:srgbClr val="E7F8FF"/>
    <a:srgbClr val="FFFFFF"/>
    <a:srgbClr val="EF9F89"/>
    <a:srgbClr val="ECFBFE"/>
    <a:srgbClr val="0066FF"/>
    <a:srgbClr val="3399FF"/>
    <a:srgbClr val="01A0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5" autoAdjust="0"/>
    <p:restoredTop sz="94660" autoAdjust="0"/>
  </p:normalViewPr>
  <p:slideViewPr>
    <p:cSldViewPr snapToGrid="0">
      <p:cViewPr varScale="1">
        <p:scale>
          <a:sx n="133" d="100"/>
          <a:sy n="133" d="100"/>
        </p:scale>
        <p:origin x="1032" y="120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8F3B6D6-392A-481A-8271-E386C03CF722}" type="datetimeFigureOut">
              <a:rPr lang="zh-CN" altLang="en-US"/>
              <a:t>2023/12/11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3B81D2E-E1B3-4788-A76A-576A6F75CE2C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BA3F1D9-E890-493B-A9D5-B4998E4E9B5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grpSp>
          <p:nvGrpSpPr>
            <p:cNvPr id="3" name="组合 5"/>
            <p:cNvGrpSpPr/>
            <p:nvPr userDrawn="1"/>
          </p:nvGrpSpPr>
          <p:grpSpPr bwMode="auto">
            <a:xfrm flipH="1">
              <a:off x="0" y="0"/>
              <a:ext cx="5340824" cy="6858000"/>
              <a:chOff x="6851176" y="0"/>
              <a:chExt cx="5340824" cy="685800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35" t="12537"/>
              <a:stretch>
                <a:fillRect/>
              </a:stretch>
            </p:blipFill>
            <p:spPr>
              <a:xfrm>
                <a:off x="6851176" y="2099455"/>
                <a:ext cx="5340824" cy="4758545"/>
              </a:xfrm>
              <a:custGeom>
                <a:avLst/>
                <a:gdLst>
                  <a:gd name="connsiteX0" fmla="*/ 5245691 w 6732160"/>
                  <a:gd name="connsiteY0" fmla="*/ 163773 h 5998191"/>
                  <a:gd name="connsiteX1" fmla="*/ 5194622 w 6732160"/>
                  <a:gd name="connsiteY1" fmla="*/ 244435 h 5998191"/>
                  <a:gd name="connsiteX2" fmla="*/ 5191100 w 6732160"/>
                  <a:gd name="connsiteY2" fmla="*/ 245660 h 5998191"/>
                  <a:gd name="connsiteX3" fmla="*/ 6542229 w 6732160"/>
                  <a:gd name="connsiteY3" fmla="*/ 0 h 5998191"/>
                  <a:gd name="connsiteX4" fmla="*/ 6723189 w 6732160"/>
                  <a:gd name="connsiteY4" fmla="*/ 39090 h 5998191"/>
                  <a:gd name="connsiteX5" fmla="*/ 6732160 w 6732160"/>
                  <a:gd name="connsiteY5" fmla="*/ 41337 h 5998191"/>
                  <a:gd name="connsiteX6" fmla="*/ 6732160 w 6732160"/>
                  <a:gd name="connsiteY6" fmla="*/ 5998191 h 5998191"/>
                  <a:gd name="connsiteX7" fmla="*/ 1712 w 6732160"/>
                  <a:gd name="connsiteY7" fmla="*/ 5998191 h 5998191"/>
                  <a:gd name="connsiteX8" fmla="*/ 312 w 6732160"/>
                  <a:gd name="connsiteY8" fmla="*/ 5986565 h 5998191"/>
                  <a:gd name="connsiteX9" fmla="*/ 4951 w 6732160"/>
                  <a:gd name="connsiteY9" fmla="*/ 5868537 h 5998191"/>
                  <a:gd name="connsiteX10" fmla="*/ 59542 w 6732160"/>
                  <a:gd name="connsiteY10" fmla="*/ 5786651 h 5998191"/>
                  <a:gd name="connsiteX11" fmla="*/ 100485 w 6732160"/>
                  <a:gd name="connsiteY11" fmla="*/ 5745707 h 5998191"/>
                  <a:gd name="connsiteX12" fmla="*/ 141429 w 6732160"/>
                  <a:gd name="connsiteY12" fmla="*/ 5718412 h 5998191"/>
                  <a:gd name="connsiteX13" fmla="*/ 223315 w 6732160"/>
                  <a:gd name="connsiteY13" fmla="*/ 5663821 h 5998191"/>
                  <a:gd name="connsiteX14" fmla="*/ 264259 w 6732160"/>
                  <a:gd name="connsiteY14" fmla="*/ 5622878 h 5998191"/>
                  <a:gd name="connsiteX15" fmla="*/ 305202 w 6732160"/>
                  <a:gd name="connsiteY15" fmla="*/ 5595582 h 5998191"/>
                  <a:gd name="connsiteX16" fmla="*/ 387088 w 6732160"/>
                  <a:gd name="connsiteY16" fmla="*/ 5540991 h 5998191"/>
                  <a:gd name="connsiteX17" fmla="*/ 428032 w 6732160"/>
                  <a:gd name="connsiteY17" fmla="*/ 5527343 h 5998191"/>
                  <a:gd name="connsiteX18" fmla="*/ 564509 w 6732160"/>
                  <a:gd name="connsiteY18" fmla="*/ 5418161 h 5998191"/>
                  <a:gd name="connsiteX19" fmla="*/ 591805 w 6732160"/>
                  <a:gd name="connsiteY19" fmla="*/ 5377218 h 5998191"/>
                  <a:gd name="connsiteX20" fmla="*/ 660044 w 6732160"/>
                  <a:gd name="connsiteY20" fmla="*/ 5254388 h 5998191"/>
                  <a:gd name="connsiteX21" fmla="*/ 700987 w 6732160"/>
                  <a:gd name="connsiteY21" fmla="*/ 5213445 h 5998191"/>
                  <a:gd name="connsiteX22" fmla="*/ 796521 w 6732160"/>
                  <a:gd name="connsiteY22" fmla="*/ 5145206 h 5998191"/>
                  <a:gd name="connsiteX23" fmla="*/ 919351 w 6732160"/>
                  <a:gd name="connsiteY23" fmla="*/ 5063319 h 5998191"/>
                  <a:gd name="connsiteX24" fmla="*/ 960294 w 6732160"/>
                  <a:gd name="connsiteY24" fmla="*/ 5049672 h 5998191"/>
                  <a:gd name="connsiteX25" fmla="*/ 1096772 w 6732160"/>
                  <a:gd name="connsiteY25" fmla="*/ 5008728 h 5998191"/>
                  <a:gd name="connsiteX26" fmla="*/ 1137715 w 6732160"/>
                  <a:gd name="connsiteY26" fmla="*/ 4995081 h 5998191"/>
                  <a:gd name="connsiteX27" fmla="*/ 1219602 w 6732160"/>
                  <a:gd name="connsiteY27" fmla="*/ 4967785 h 5998191"/>
                  <a:gd name="connsiteX28" fmla="*/ 1301488 w 6732160"/>
                  <a:gd name="connsiteY28" fmla="*/ 4940490 h 5998191"/>
                  <a:gd name="connsiteX29" fmla="*/ 1356079 w 6732160"/>
                  <a:gd name="connsiteY29" fmla="*/ 4926842 h 5998191"/>
                  <a:gd name="connsiteX30" fmla="*/ 1397023 w 6732160"/>
                  <a:gd name="connsiteY30" fmla="*/ 4899546 h 5998191"/>
                  <a:gd name="connsiteX31" fmla="*/ 1506205 w 6732160"/>
                  <a:gd name="connsiteY31" fmla="*/ 4872251 h 5998191"/>
                  <a:gd name="connsiteX32" fmla="*/ 1601739 w 6732160"/>
                  <a:gd name="connsiteY32" fmla="*/ 4858603 h 5998191"/>
                  <a:gd name="connsiteX33" fmla="*/ 1642682 w 6732160"/>
                  <a:gd name="connsiteY33" fmla="*/ 4844955 h 5998191"/>
                  <a:gd name="connsiteX34" fmla="*/ 1683626 w 6732160"/>
                  <a:gd name="connsiteY34" fmla="*/ 4831307 h 5998191"/>
                  <a:gd name="connsiteX35" fmla="*/ 1806456 w 6732160"/>
                  <a:gd name="connsiteY35" fmla="*/ 4776716 h 5998191"/>
                  <a:gd name="connsiteX36" fmla="*/ 1847399 w 6732160"/>
                  <a:gd name="connsiteY36" fmla="*/ 4763069 h 5998191"/>
                  <a:gd name="connsiteX37" fmla="*/ 1901990 w 6732160"/>
                  <a:gd name="connsiteY37" fmla="*/ 4749421 h 5998191"/>
                  <a:gd name="connsiteX38" fmla="*/ 1970229 w 6732160"/>
                  <a:gd name="connsiteY38" fmla="*/ 4708478 h 5998191"/>
                  <a:gd name="connsiteX39" fmla="*/ 2011172 w 6732160"/>
                  <a:gd name="connsiteY39" fmla="*/ 4694830 h 5998191"/>
                  <a:gd name="connsiteX40" fmla="*/ 2052115 w 6732160"/>
                  <a:gd name="connsiteY40" fmla="*/ 4681182 h 5998191"/>
                  <a:gd name="connsiteX41" fmla="*/ 2229536 w 6732160"/>
                  <a:gd name="connsiteY41" fmla="*/ 4626591 h 5998191"/>
                  <a:gd name="connsiteX42" fmla="*/ 2270479 w 6732160"/>
                  <a:gd name="connsiteY42" fmla="*/ 4599295 h 5998191"/>
                  <a:gd name="connsiteX43" fmla="*/ 2352366 w 6732160"/>
                  <a:gd name="connsiteY43" fmla="*/ 4544704 h 5998191"/>
                  <a:gd name="connsiteX44" fmla="*/ 2434253 w 6732160"/>
                  <a:gd name="connsiteY44" fmla="*/ 4490113 h 5998191"/>
                  <a:gd name="connsiteX45" fmla="*/ 2488844 w 6732160"/>
                  <a:gd name="connsiteY45" fmla="*/ 4435522 h 5998191"/>
                  <a:gd name="connsiteX46" fmla="*/ 2570730 w 6732160"/>
                  <a:gd name="connsiteY46" fmla="*/ 4353636 h 5998191"/>
                  <a:gd name="connsiteX47" fmla="*/ 2611673 w 6732160"/>
                  <a:gd name="connsiteY47" fmla="*/ 4299045 h 5998191"/>
                  <a:gd name="connsiteX48" fmla="*/ 2666264 w 6732160"/>
                  <a:gd name="connsiteY48" fmla="*/ 4244454 h 5998191"/>
                  <a:gd name="connsiteX49" fmla="*/ 2693560 w 6732160"/>
                  <a:gd name="connsiteY49" fmla="*/ 4189863 h 5998191"/>
                  <a:gd name="connsiteX50" fmla="*/ 2734503 w 6732160"/>
                  <a:gd name="connsiteY50" fmla="*/ 4148919 h 5998191"/>
                  <a:gd name="connsiteX51" fmla="*/ 2761799 w 6732160"/>
                  <a:gd name="connsiteY51" fmla="*/ 4107976 h 5998191"/>
                  <a:gd name="connsiteX52" fmla="*/ 2830038 w 6732160"/>
                  <a:gd name="connsiteY52" fmla="*/ 3998794 h 5998191"/>
                  <a:gd name="connsiteX53" fmla="*/ 2911924 w 6732160"/>
                  <a:gd name="connsiteY53" fmla="*/ 3916907 h 5998191"/>
                  <a:gd name="connsiteX54" fmla="*/ 2952867 w 6732160"/>
                  <a:gd name="connsiteY54" fmla="*/ 3835021 h 5998191"/>
                  <a:gd name="connsiteX55" fmla="*/ 3034754 w 6732160"/>
                  <a:gd name="connsiteY55" fmla="*/ 3712191 h 5998191"/>
                  <a:gd name="connsiteX56" fmla="*/ 3116641 w 6732160"/>
                  <a:gd name="connsiteY56" fmla="*/ 3603009 h 5998191"/>
                  <a:gd name="connsiteX57" fmla="*/ 3143936 w 6732160"/>
                  <a:gd name="connsiteY57" fmla="*/ 3562066 h 5998191"/>
                  <a:gd name="connsiteX58" fmla="*/ 3212175 w 6732160"/>
                  <a:gd name="connsiteY58" fmla="*/ 3480179 h 5998191"/>
                  <a:gd name="connsiteX59" fmla="*/ 3266766 w 6732160"/>
                  <a:gd name="connsiteY59" fmla="*/ 3384645 h 5998191"/>
                  <a:gd name="connsiteX60" fmla="*/ 3403244 w 6732160"/>
                  <a:gd name="connsiteY60" fmla="*/ 3207224 h 5998191"/>
                  <a:gd name="connsiteX61" fmla="*/ 3457835 w 6732160"/>
                  <a:gd name="connsiteY61" fmla="*/ 3152633 h 5998191"/>
                  <a:gd name="connsiteX62" fmla="*/ 3539721 w 6732160"/>
                  <a:gd name="connsiteY62" fmla="*/ 3070746 h 5998191"/>
                  <a:gd name="connsiteX63" fmla="*/ 3607960 w 6732160"/>
                  <a:gd name="connsiteY63" fmla="*/ 2975212 h 5998191"/>
                  <a:gd name="connsiteX64" fmla="*/ 3662551 w 6732160"/>
                  <a:gd name="connsiteY64" fmla="*/ 2934269 h 5998191"/>
                  <a:gd name="connsiteX65" fmla="*/ 3717142 w 6732160"/>
                  <a:gd name="connsiteY65" fmla="*/ 2852382 h 5998191"/>
                  <a:gd name="connsiteX66" fmla="*/ 3758085 w 6732160"/>
                  <a:gd name="connsiteY66" fmla="*/ 2797791 h 5998191"/>
                  <a:gd name="connsiteX67" fmla="*/ 3839972 w 6732160"/>
                  <a:gd name="connsiteY67" fmla="*/ 2647666 h 5998191"/>
                  <a:gd name="connsiteX68" fmla="*/ 3853620 w 6732160"/>
                  <a:gd name="connsiteY68" fmla="*/ 2593075 h 5998191"/>
                  <a:gd name="connsiteX69" fmla="*/ 3880915 w 6732160"/>
                  <a:gd name="connsiteY69" fmla="*/ 2538484 h 5998191"/>
                  <a:gd name="connsiteX70" fmla="*/ 3894563 w 6732160"/>
                  <a:gd name="connsiteY70" fmla="*/ 2497540 h 5998191"/>
                  <a:gd name="connsiteX71" fmla="*/ 3962802 w 6732160"/>
                  <a:gd name="connsiteY71" fmla="*/ 2320119 h 5998191"/>
                  <a:gd name="connsiteX72" fmla="*/ 3990097 w 6732160"/>
                  <a:gd name="connsiteY72" fmla="*/ 2210937 h 5998191"/>
                  <a:gd name="connsiteX73" fmla="*/ 4031041 w 6732160"/>
                  <a:gd name="connsiteY73" fmla="*/ 2142698 h 5998191"/>
                  <a:gd name="connsiteX74" fmla="*/ 4044688 w 6732160"/>
                  <a:gd name="connsiteY74" fmla="*/ 2101755 h 5998191"/>
                  <a:gd name="connsiteX75" fmla="*/ 4058336 w 6732160"/>
                  <a:gd name="connsiteY75" fmla="*/ 2047164 h 5998191"/>
                  <a:gd name="connsiteX76" fmla="*/ 4650195 w 6732160"/>
                  <a:gd name="connsiteY76" fmla="*/ 1104332 h 5998191"/>
                  <a:gd name="connsiteX77" fmla="*/ 5194622 w 6732160"/>
                  <a:gd name="connsiteY77" fmla="*/ 244435 h 5998191"/>
                  <a:gd name="connsiteX78" fmla="*/ 5200020 w 6732160"/>
                  <a:gd name="connsiteY78" fmla="*/ 242558 h 5998191"/>
                  <a:gd name="connsiteX79" fmla="*/ 5272987 w 6732160"/>
                  <a:gd name="connsiteY79" fmla="*/ 218364 h 5998191"/>
                  <a:gd name="connsiteX80" fmla="*/ 5409464 w 6732160"/>
                  <a:gd name="connsiteY80" fmla="*/ 177421 h 5998191"/>
                  <a:gd name="connsiteX81" fmla="*/ 5491351 w 6732160"/>
                  <a:gd name="connsiteY81" fmla="*/ 136478 h 5998191"/>
                  <a:gd name="connsiteX82" fmla="*/ 5559590 w 6732160"/>
                  <a:gd name="connsiteY82" fmla="*/ 122830 h 5998191"/>
                  <a:gd name="connsiteX83" fmla="*/ 5641476 w 6732160"/>
                  <a:gd name="connsiteY83" fmla="*/ 109182 h 5998191"/>
                  <a:gd name="connsiteX84" fmla="*/ 5682420 w 6732160"/>
                  <a:gd name="connsiteY84" fmla="*/ 81887 h 5998191"/>
                  <a:gd name="connsiteX85" fmla="*/ 5750659 w 6732160"/>
                  <a:gd name="connsiteY85" fmla="*/ 68239 h 5998191"/>
                  <a:gd name="connsiteX86" fmla="*/ 5805250 w 6732160"/>
                  <a:gd name="connsiteY86" fmla="*/ 40943 h 5998191"/>
                  <a:gd name="connsiteX87" fmla="*/ 5941727 w 6732160"/>
                  <a:gd name="connsiteY87" fmla="*/ 13648 h 599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6732160" h="5998191">
                    <a:moveTo>
                      <a:pt x="5245691" y="163773"/>
                    </a:moveTo>
                    <a:lnTo>
                      <a:pt x="5194622" y="244435"/>
                    </a:lnTo>
                    <a:lnTo>
                      <a:pt x="5191100" y="245660"/>
                    </a:lnTo>
                    <a:close/>
                    <a:moveTo>
                      <a:pt x="6542229" y="0"/>
                    </a:moveTo>
                    <a:cubicBezTo>
                      <a:pt x="6681139" y="23152"/>
                      <a:pt x="6603676" y="8765"/>
                      <a:pt x="6723189" y="39090"/>
                    </a:cubicBezTo>
                    <a:lnTo>
                      <a:pt x="6732160" y="41337"/>
                    </a:lnTo>
                    <a:lnTo>
                      <a:pt x="6732160" y="5998191"/>
                    </a:lnTo>
                    <a:lnTo>
                      <a:pt x="1712" y="5998191"/>
                    </a:lnTo>
                    <a:lnTo>
                      <a:pt x="312" y="5986565"/>
                    </a:lnTo>
                    <a:cubicBezTo>
                      <a:pt x="-1486" y="5925623"/>
                      <a:pt x="5086" y="5870830"/>
                      <a:pt x="4951" y="5868537"/>
                    </a:cubicBezTo>
                    <a:cubicBezTo>
                      <a:pt x="4951" y="5868537"/>
                      <a:pt x="39402" y="5812546"/>
                      <a:pt x="59542" y="5786651"/>
                    </a:cubicBezTo>
                    <a:cubicBezTo>
                      <a:pt x="71392" y="5771416"/>
                      <a:pt x="86837" y="5759355"/>
                      <a:pt x="100485" y="5745707"/>
                    </a:cubicBezTo>
                    <a:cubicBezTo>
                      <a:pt x="112083" y="5734108"/>
                      <a:pt x="127781" y="5727511"/>
                      <a:pt x="141429" y="5718412"/>
                    </a:cubicBezTo>
                    <a:cubicBezTo>
                      <a:pt x="168724" y="5700215"/>
                      <a:pt x="197420" y="5683961"/>
                      <a:pt x="223315" y="5663821"/>
                    </a:cubicBezTo>
                    <a:cubicBezTo>
                      <a:pt x="238550" y="5651971"/>
                      <a:pt x="250611" y="5636526"/>
                      <a:pt x="264259" y="5622878"/>
                    </a:cubicBezTo>
                    <a:cubicBezTo>
                      <a:pt x="275858" y="5611280"/>
                      <a:pt x="291554" y="5604681"/>
                      <a:pt x="305202" y="5595582"/>
                    </a:cubicBezTo>
                    <a:lnTo>
                      <a:pt x="387088" y="5540991"/>
                    </a:lnTo>
                    <a:cubicBezTo>
                      <a:pt x="400736" y="5536442"/>
                      <a:pt x="414809" y="5533010"/>
                      <a:pt x="428032" y="5527343"/>
                    </a:cubicBezTo>
                    <a:cubicBezTo>
                      <a:pt x="498903" y="5496970"/>
                      <a:pt x="502857" y="5487520"/>
                      <a:pt x="564509" y="5418161"/>
                    </a:cubicBezTo>
                    <a:cubicBezTo>
                      <a:pt x="575406" y="5405902"/>
                      <a:pt x="584469" y="5391889"/>
                      <a:pt x="591805" y="5377218"/>
                    </a:cubicBezTo>
                    <a:cubicBezTo>
                      <a:pt x="641228" y="5278375"/>
                      <a:pt x="539551" y="5409308"/>
                      <a:pt x="660044" y="5254388"/>
                    </a:cubicBezTo>
                    <a:cubicBezTo>
                      <a:pt x="671893" y="5239153"/>
                      <a:pt x="686333" y="5226006"/>
                      <a:pt x="700987" y="5213445"/>
                    </a:cubicBezTo>
                    <a:cubicBezTo>
                      <a:pt x="730620" y="5188045"/>
                      <a:pt x="764111" y="5166813"/>
                      <a:pt x="796521" y="5145206"/>
                    </a:cubicBezTo>
                    <a:lnTo>
                      <a:pt x="919351" y="5063319"/>
                    </a:lnTo>
                    <a:lnTo>
                      <a:pt x="960294" y="5049672"/>
                    </a:lnTo>
                    <a:cubicBezTo>
                      <a:pt x="1059984" y="5016442"/>
                      <a:pt x="1014263" y="5029356"/>
                      <a:pt x="1096772" y="5008728"/>
                    </a:cubicBezTo>
                    <a:cubicBezTo>
                      <a:pt x="1110728" y="5005239"/>
                      <a:pt x="1124067" y="4999630"/>
                      <a:pt x="1137715" y="4995081"/>
                    </a:cubicBezTo>
                    <a:lnTo>
                      <a:pt x="1219602" y="4967785"/>
                    </a:lnTo>
                    <a:cubicBezTo>
                      <a:pt x="1246897" y="4958687"/>
                      <a:pt x="1273930" y="4948757"/>
                      <a:pt x="1301488" y="4940490"/>
                    </a:cubicBezTo>
                    <a:cubicBezTo>
                      <a:pt x="1319454" y="4935100"/>
                      <a:pt x="1338839" y="4934231"/>
                      <a:pt x="1356079" y="4926842"/>
                    </a:cubicBezTo>
                    <a:cubicBezTo>
                      <a:pt x="1371156" y="4920381"/>
                      <a:pt x="1383375" y="4908645"/>
                      <a:pt x="1397023" y="4899546"/>
                    </a:cubicBezTo>
                    <a:cubicBezTo>
                      <a:pt x="1397023" y="4899546"/>
                      <a:pt x="1469419" y="4879608"/>
                      <a:pt x="1506205" y="4872251"/>
                    </a:cubicBezTo>
                    <a:cubicBezTo>
                      <a:pt x="1537748" y="4865942"/>
                      <a:pt x="1569894" y="4863152"/>
                      <a:pt x="1601739" y="4858603"/>
                    </a:cubicBezTo>
                    <a:cubicBezTo>
                      <a:pt x="1615980" y="4856568"/>
                      <a:pt x="1629034" y="4849504"/>
                      <a:pt x="1642682" y="4844955"/>
                    </a:cubicBezTo>
                    <a:lnTo>
                      <a:pt x="1683626" y="4831307"/>
                    </a:lnTo>
                    <a:cubicBezTo>
                      <a:pt x="1781074" y="4798825"/>
                      <a:pt x="1741572" y="4819972"/>
                      <a:pt x="1806456" y="4776716"/>
                    </a:cubicBezTo>
                    <a:cubicBezTo>
                      <a:pt x="1820104" y="4772167"/>
                      <a:pt x="1833567" y="4767021"/>
                      <a:pt x="1847399" y="4763069"/>
                    </a:cubicBezTo>
                    <a:cubicBezTo>
                      <a:pt x="1865434" y="4757916"/>
                      <a:pt x="1884850" y="4757039"/>
                      <a:pt x="1901990" y="4749421"/>
                    </a:cubicBezTo>
                    <a:cubicBezTo>
                      <a:pt x="1926230" y="4738648"/>
                      <a:pt x="1947483" y="4722126"/>
                      <a:pt x="1970229" y="4708478"/>
                    </a:cubicBezTo>
                    <a:cubicBezTo>
                      <a:pt x="1982565" y="4701077"/>
                      <a:pt x="1997524" y="4699379"/>
                      <a:pt x="2011172" y="4694830"/>
                    </a:cubicBezTo>
                    <a:lnTo>
                      <a:pt x="2052115" y="4681182"/>
                    </a:lnTo>
                    <a:cubicBezTo>
                      <a:pt x="2192735" y="4634309"/>
                      <a:pt x="2133078" y="4650706"/>
                      <a:pt x="2229536" y="4626591"/>
                    </a:cubicBezTo>
                    <a:cubicBezTo>
                      <a:pt x="2245449" y="4622613"/>
                      <a:pt x="2256831" y="4608393"/>
                      <a:pt x="2270479" y="4599295"/>
                    </a:cubicBezTo>
                    <a:lnTo>
                      <a:pt x="2352366" y="4544704"/>
                    </a:lnTo>
                    <a:lnTo>
                      <a:pt x="2434253" y="4490113"/>
                    </a:lnTo>
                    <a:cubicBezTo>
                      <a:pt x="2455665" y="4475838"/>
                      <a:pt x="2470647" y="4453719"/>
                      <a:pt x="2488844" y="4435522"/>
                    </a:cubicBezTo>
                    <a:cubicBezTo>
                      <a:pt x="2516139" y="4408227"/>
                      <a:pt x="2544907" y="4382328"/>
                      <a:pt x="2570730" y="4353636"/>
                    </a:cubicBezTo>
                    <a:cubicBezTo>
                      <a:pt x="2585946" y="4336729"/>
                      <a:pt x="2596695" y="4316163"/>
                      <a:pt x="2611673" y="4299045"/>
                    </a:cubicBezTo>
                    <a:cubicBezTo>
                      <a:pt x="2628619" y="4279678"/>
                      <a:pt x="2650823" y="4265042"/>
                      <a:pt x="2666264" y="4244454"/>
                    </a:cubicBezTo>
                    <a:cubicBezTo>
                      <a:pt x="2678471" y="4228178"/>
                      <a:pt x="2681735" y="4206418"/>
                      <a:pt x="2693560" y="4189863"/>
                    </a:cubicBezTo>
                    <a:cubicBezTo>
                      <a:pt x="2704778" y="4174157"/>
                      <a:pt x="2720855" y="4162567"/>
                      <a:pt x="2734503" y="4148919"/>
                    </a:cubicBezTo>
                    <a:cubicBezTo>
                      <a:pt x="2746101" y="4137320"/>
                      <a:pt x="2752993" y="4121814"/>
                      <a:pt x="2761799" y="4107976"/>
                    </a:cubicBezTo>
                    <a:cubicBezTo>
                      <a:pt x="2784841" y="4071768"/>
                      <a:pt x="2806232" y="4034504"/>
                      <a:pt x="2830038" y="3998794"/>
                    </a:cubicBezTo>
                    <a:cubicBezTo>
                      <a:pt x="2919241" y="3864989"/>
                      <a:pt x="2824351" y="4004480"/>
                      <a:pt x="2911924" y="3916907"/>
                    </a:cubicBezTo>
                    <a:cubicBezTo>
                      <a:pt x="2938382" y="3890449"/>
                      <a:pt x="2941767" y="3868323"/>
                      <a:pt x="2952867" y="3835021"/>
                    </a:cubicBezTo>
                    <a:lnTo>
                      <a:pt x="3034754" y="3712191"/>
                    </a:lnTo>
                    <a:cubicBezTo>
                      <a:pt x="3059989" y="3674339"/>
                      <a:pt x="3089884" y="3639800"/>
                      <a:pt x="3116641" y="3603009"/>
                    </a:cubicBezTo>
                    <a:cubicBezTo>
                      <a:pt x="3126288" y="3589744"/>
                      <a:pt x="3133866" y="3575013"/>
                      <a:pt x="3143936" y="3562066"/>
                    </a:cubicBezTo>
                    <a:cubicBezTo>
                      <a:pt x="3165750" y="3534020"/>
                      <a:pt x="3190361" y="3508225"/>
                      <a:pt x="3212175" y="3480179"/>
                    </a:cubicBezTo>
                    <a:cubicBezTo>
                      <a:pt x="3239180" y="3445458"/>
                      <a:pt x="3246492" y="3425192"/>
                      <a:pt x="3266766" y="3384645"/>
                    </a:cubicBezTo>
                    <a:cubicBezTo>
                      <a:pt x="3363799" y="3311869"/>
                      <a:pt x="3309654" y="3363206"/>
                      <a:pt x="3403244" y="3207224"/>
                    </a:cubicBezTo>
                    <a:cubicBezTo>
                      <a:pt x="3416484" y="3185157"/>
                      <a:pt x="3439638" y="3170830"/>
                      <a:pt x="3457835" y="3152633"/>
                    </a:cubicBezTo>
                    <a:cubicBezTo>
                      <a:pt x="3485130" y="3125337"/>
                      <a:pt x="3514075" y="3099597"/>
                      <a:pt x="3539721" y="3070746"/>
                    </a:cubicBezTo>
                    <a:cubicBezTo>
                      <a:pt x="3601703" y="3001016"/>
                      <a:pt x="3526572" y="3056600"/>
                      <a:pt x="3607960" y="2975212"/>
                    </a:cubicBezTo>
                    <a:cubicBezTo>
                      <a:pt x="3624044" y="2959128"/>
                      <a:pt x="3644354" y="2947917"/>
                      <a:pt x="3662551" y="2934269"/>
                    </a:cubicBezTo>
                    <a:cubicBezTo>
                      <a:pt x="3688795" y="2914586"/>
                      <a:pt x="3698330" y="2879257"/>
                      <a:pt x="3717142" y="2852382"/>
                    </a:cubicBezTo>
                    <a:cubicBezTo>
                      <a:pt x="3730186" y="2833748"/>
                      <a:pt x="3744864" y="2816300"/>
                      <a:pt x="3758085" y="2797791"/>
                    </a:cubicBezTo>
                    <a:cubicBezTo>
                      <a:pt x="3792982" y="2748936"/>
                      <a:pt x="3815183" y="2707160"/>
                      <a:pt x="3839972" y="2647666"/>
                    </a:cubicBezTo>
                    <a:cubicBezTo>
                      <a:pt x="3847186" y="2630352"/>
                      <a:pt x="3847034" y="2610638"/>
                      <a:pt x="3853620" y="2593075"/>
                    </a:cubicBezTo>
                    <a:cubicBezTo>
                      <a:pt x="3860763" y="2574026"/>
                      <a:pt x="3872901" y="2557184"/>
                      <a:pt x="3880915" y="2538484"/>
                    </a:cubicBezTo>
                    <a:cubicBezTo>
                      <a:pt x="3886582" y="2525261"/>
                      <a:pt x="3888896" y="2510763"/>
                      <a:pt x="3894563" y="2497540"/>
                    </a:cubicBezTo>
                    <a:cubicBezTo>
                      <a:pt x="3944903" y="2380081"/>
                      <a:pt x="3907485" y="2513727"/>
                      <a:pt x="3962802" y="2320119"/>
                    </a:cubicBezTo>
                    <a:cubicBezTo>
                      <a:pt x="3973180" y="2283795"/>
                      <a:pt x="3972893" y="2245346"/>
                      <a:pt x="3990097" y="2210937"/>
                    </a:cubicBezTo>
                    <a:cubicBezTo>
                      <a:pt x="4001960" y="2187211"/>
                      <a:pt x="4019178" y="2166424"/>
                      <a:pt x="4031041" y="2142698"/>
                    </a:cubicBezTo>
                    <a:cubicBezTo>
                      <a:pt x="4037475" y="2129831"/>
                      <a:pt x="4040736" y="2115587"/>
                      <a:pt x="4044688" y="2101755"/>
                    </a:cubicBezTo>
                    <a:cubicBezTo>
                      <a:pt x="4049841" y="2083720"/>
                      <a:pt x="4048455" y="2063108"/>
                      <a:pt x="4058336" y="2047164"/>
                    </a:cubicBezTo>
                    <a:cubicBezTo>
                      <a:pt x="4253804" y="1731750"/>
                      <a:pt x="4451697" y="1417852"/>
                      <a:pt x="4650195" y="1104332"/>
                    </a:cubicBezTo>
                    <a:lnTo>
                      <a:pt x="5194622" y="244435"/>
                    </a:lnTo>
                    <a:lnTo>
                      <a:pt x="5200020" y="242558"/>
                    </a:lnTo>
                    <a:cubicBezTo>
                      <a:pt x="5216591" y="236819"/>
                      <a:pt x="5252318" y="224565"/>
                      <a:pt x="5272987" y="218364"/>
                    </a:cubicBezTo>
                    <a:cubicBezTo>
                      <a:pt x="5344431" y="196930"/>
                      <a:pt x="5326748" y="211886"/>
                      <a:pt x="5409464" y="177421"/>
                    </a:cubicBezTo>
                    <a:cubicBezTo>
                      <a:pt x="5437634" y="165684"/>
                      <a:pt x="5464055" y="150126"/>
                      <a:pt x="5491351" y="136478"/>
                    </a:cubicBezTo>
                    <a:cubicBezTo>
                      <a:pt x="5514097" y="131929"/>
                      <a:pt x="5536767" y="126980"/>
                      <a:pt x="5559590" y="122830"/>
                    </a:cubicBezTo>
                    <a:cubicBezTo>
                      <a:pt x="5586815" y="117880"/>
                      <a:pt x="5615224" y="117933"/>
                      <a:pt x="5641476" y="109182"/>
                    </a:cubicBezTo>
                    <a:cubicBezTo>
                      <a:pt x="5657037" y="103995"/>
                      <a:pt x="5668772" y="90985"/>
                      <a:pt x="5682420" y="81887"/>
                    </a:cubicBezTo>
                    <a:cubicBezTo>
                      <a:pt x="5705166" y="77338"/>
                      <a:pt x="5728653" y="75575"/>
                      <a:pt x="5750659" y="68239"/>
                    </a:cubicBezTo>
                    <a:cubicBezTo>
                      <a:pt x="5769960" y="61805"/>
                      <a:pt x="5786200" y="48087"/>
                      <a:pt x="5805250" y="40943"/>
                    </a:cubicBezTo>
                    <a:cubicBezTo>
                      <a:pt x="5830573" y="31447"/>
                      <a:pt x="5924122" y="14352"/>
                      <a:pt x="5941727" y="13648"/>
                    </a:cubicBezTo>
                    <a:close/>
                  </a:path>
                </a:pathLst>
              </a:custGeom>
            </p:spPr>
          </p:pic>
          <p:pic>
            <p:nvPicPr>
              <p:cNvPr id="6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" t="15669" r="10217"/>
              <a:stretch>
                <a:fillRect/>
              </a:stretch>
            </p:blipFill>
            <p:spPr bwMode="auto">
              <a:xfrm flipH="1">
                <a:off x="9530687" y="0"/>
                <a:ext cx="2661313" cy="3623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61" r="2269" b="15424"/>
            <a:stretch>
              <a:fillRect/>
            </a:stretch>
          </p:blipFill>
          <p:spPr bwMode="auto">
            <a:xfrm>
              <a:off x="6119026" y="0"/>
              <a:ext cx="607297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grpSp>
          <p:nvGrpSpPr>
            <p:cNvPr id="3" name="组合 5"/>
            <p:cNvGrpSpPr/>
            <p:nvPr userDrawn="1"/>
          </p:nvGrpSpPr>
          <p:grpSpPr bwMode="auto">
            <a:xfrm flipH="1">
              <a:off x="0" y="0"/>
              <a:ext cx="5340824" cy="6858000"/>
              <a:chOff x="6851176" y="0"/>
              <a:chExt cx="5340824" cy="685800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35" t="12537"/>
              <a:stretch>
                <a:fillRect/>
              </a:stretch>
            </p:blipFill>
            <p:spPr>
              <a:xfrm>
                <a:off x="6851176" y="2099455"/>
                <a:ext cx="5340824" cy="4758545"/>
              </a:xfrm>
              <a:custGeom>
                <a:avLst/>
                <a:gdLst>
                  <a:gd name="connsiteX0" fmla="*/ 5245691 w 6732160"/>
                  <a:gd name="connsiteY0" fmla="*/ 163773 h 5998191"/>
                  <a:gd name="connsiteX1" fmla="*/ 5194622 w 6732160"/>
                  <a:gd name="connsiteY1" fmla="*/ 244435 h 5998191"/>
                  <a:gd name="connsiteX2" fmla="*/ 5191100 w 6732160"/>
                  <a:gd name="connsiteY2" fmla="*/ 245660 h 5998191"/>
                  <a:gd name="connsiteX3" fmla="*/ 6542229 w 6732160"/>
                  <a:gd name="connsiteY3" fmla="*/ 0 h 5998191"/>
                  <a:gd name="connsiteX4" fmla="*/ 6723189 w 6732160"/>
                  <a:gd name="connsiteY4" fmla="*/ 39090 h 5998191"/>
                  <a:gd name="connsiteX5" fmla="*/ 6732160 w 6732160"/>
                  <a:gd name="connsiteY5" fmla="*/ 41337 h 5998191"/>
                  <a:gd name="connsiteX6" fmla="*/ 6732160 w 6732160"/>
                  <a:gd name="connsiteY6" fmla="*/ 5998191 h 5998191"/>
                  <a:gd name="connsiteX7" fmla="*/ 1712 w 6732160"/>
                  <a:gd name="connsiteY7" fmla="*/ 5998191 h 5998191"/>
                  <a:gd name="connsiteX8" fmla="*/ 312 w 6732160"/>
                  <a:gd name="connsiteY8" fmla="*/ 5986565 h 5998191"/>
                  <a:gd name="connsiteX9" fmla="*/ 4951 w 6732160"/>
                  <a:gd name="connsiteY9" fmla="*/ 5868537 h 5998191"/>
                  <a:gd name="connsiteX10" fmla="*/ 59542 w 6732160"/>
                  <a:gd name="connsiteY10" fmla="*/ 5786651 h 5998191"/>
                  <a:gd name="connsiteX11" fmla="*/ 100485 w 6732160"/>
                  <a:gd name="connsiteY11" fmla="*/ 5745707 h 5998191"/>
                  <a:gd name="connsiteX12" fmla="*/ 141429 w 6732160"/>
                  <a:gd name="connsiteY12" fmla="*/ 5718412 h 5998191"/>
                  <a:gd name="connsiteX13" fmla="*/ 223315 w 6732160"/>
                  <a:gd name="connsiteY13" fmla="*/ 5663821 h 5998191"/>
                  <a:gd name="connsiteX14" fmla="*/ 264259 w 6732160"/>
                  <a:gd name="connsiteY14" fmla="*/ 5622878 h 5998191"/>
                  <a:gd name="connsiteX15" fmla="*/ 305202 w 6732160"/>
                  <a:gd name="connsiteY15" fmla="*/ 5595582 h 5998191"/>
                  <a:gd name="connsiteX16" fmla="*/ 387088 w 6732160"/>
                  <a:gd name="connsiteY16" fmla="*/ 5540991 h 5998191"/>
                  <a:gd name="connsiteX17" fmla="*/ 428032 w 6732160"/>
                  <a:gd name="connsiteY17" fmla="*/ 5527343 h 5998191"/>
                  <a:gd name="connsiteX18" fmla="*/ 564509 w 6732160"/>
                  <a:gd name="connsiteY18" fmla="*/ 5418161 h 5998191"/>
                  <a:gd name="connsiteX19" fmla="*/ 591805 w 6732160"/>
                  <a:gd name="connsiteY19" fmla="*/ 5377218 h 5998191"/>
                  <a:gd name="connsiteX20" fmla="*/ 660044 w 6732160"/>
                  <a:gd name="connsiteY20" fmla="*/ 5254388 h 5998191"/>
                  <a:gd name="connsiteX21" fmla="*/ 700987 w 6732160"/>
                  <a:gd name="connsiteY21" fmla="*/ 5213445 h 5998191"/>
                  <a:gd name="connsiteX22" fmla="*/ 796521 w 6732160"/>
                  <a:gd name="connsiteY22" fmla="*/ 5145206 h 5998191"/>
                  <a:gd name="connsiteX23" fmla="*/ 919351 w 6732160"/>
                  <a:gd name="connsiteY23" fmla="*/ 5063319 h 5998191"/>
                  <a:gd name="connsiteX24" fmla="*/ 960294 w 6732160"/>
                  <a:gd name="connsiteY24" fmla="*/ 5049672 h 5998191"/>
                  <a:gd name="connsiteX25" fmla="*/ 1096772 w 6732160"/>
                  <a:gd name="connsiteY25" fmla="*/ 5008728 h 5998191"/>
                  <a:gd name="connsiteX26" fmla="*/ 1137715 w 6732160"/>
                  <a:gd name="connsiteY26" fmla="*/ 4995081 h 5998191"/>
                  <a:gd name="connsiteX27" fmla="*/ 1219602 w 6732160"/>
                  <a:gd name="connsiteY27" fmla="*/ 4967785 h 5998191"/>
                  <a:gd name="connsiteX28" fmla="*/ 1301488 w 6732160"/>
                  <a:gd name="connsiteY28" fmla="*/ 4940490 h 5998191"/>
                  <a:gd name="connsiteX29" fmla="*/ 1356079 w 6732160"/>
                  <a:gd name="connsiteY29" fmla="*/ 4926842 h 5998191"/>
                  <a:gd name="connsiteX30" fmla="*/ 1397023 w 6732160"/>
                  <a:gd name="connsiteY30" fmla="*/ 4899546 h 5998191"/>
                  <a:gd name="connsiteX31" fmla="*/ 1506205 w 6732160"/>
                  <a:gd name="connsiteY31" fmla="*/ 4872251 h 5998191"/>
                  <a:gd name="connsiteX32" fmla="*/ 1601739 w 6732160"/>
                  <a:gd name="connsiteY32" fmla="*/ 4858603 h 5998191"/>
                  <a:gd name="connsiteX33" fmla="*/ 1642682 w 6732160"/>
                  <a:gd name="connsiteY33" fmla="*/ 4844955 h 5998191"/>
                  <a:gd name="connsiteX34" fmla="*/ 1683626 w 6732160"/>
                  <a:gd name="connsiteY34" fmla="*/ 4831307 h 5998191"/>
                  <a:gd name="connsiteX35" fmla="*/ 1806456 w 6732160"/>
                  <a:gd name="connsiteY35" fmla="*/ 4776716 h 5998191"/>
                  <a:gd name="connsiteX36" fmla="*/ 1847399 w 6732160"/>
                  <a:gd name="connsiteY36" fmla="*/ 4763069 h 5998191"/>
                  <a:gd name="connsiteX37" fmla="*/ 1901990 w 6732160"/>
                  <a:gd name="connsiteY37" fmla="*/ 4749421 h 5998191"/>
                  <a:gd name="connsiteX38" fmla="*/ 1970229 w 6732160"/>
                  <a:gd name="connsiteY38" fmla="*/ 4708478 h 5998191"/>
                  <a:gd name="connsiteX39" fmla="*/ 2011172 w 6732160"/>
                  <a:gd name="connsiteY39" fmla="*/ 4694830 h 5998191"/>
                  <a:gd name="connsiteX40" fmla="*/ 2052115 w 6732160"/>
                  <a:gd name="connsiteY40" fmla="*/ 4681182 h 5998191"/>
                  <a:gd name="connsiteX41" fmla="*/ 2229536 w 6732160"/>
                  <a:gd name="connsiteY41" fmla="*/ 4626591 h 5998191"/>
                  <a:gd name="connsiteX42" fmla="*/ 2270479 w 6732160"/>
                  <a:gd name="connsiteY42" fmla="*/ 4599295 h 5998191"/>
                  <a:gd name="connsiteX43" fmla="*/ 2352366 w 6732160"/>
                  <a:gd name="connsiteY43" fmla="*/ 4544704 h 5998191"/>
                  <a:gd name="connsiteX44" fmla="*/ 2434253 w 6732160"/>
                  <a:gd name="connsiteY44" fmla="*/ 4490113 h 5998191"/>
                  <a:gd name="connsiteX45" fmla="*/ 2488844 w 6732160"/>
                  <a:gd name="connsiteY45" fmla="*/ 4435522 h 5998191"/>
                  <a:gd name="connsiteX46" fmla="*/ 2570730 w 6732160"/>
                  <a:gd name="connsiteY46" fmla="*/ 4353636 h 5998191"/>
                  <a:gd name="connsiteX47" fmla="*/ 2611673 w 6732160"/>
                  <a:gd name="connsiteY47" fmla="*/ 4299045 h 5998191"/>
                  <a:gd name="connsiteX48" fmla="*/ 2666264 w 6732160"/>
                  <a:gd name="connsiteY48" fmla="*/ 4244454 h 5998191"/>
                  <a:gd name="connsiteX49" fmla="*/ 2693560 w 6732160"/>
                  <a:gd name="connsiteY49" fmla="*/ 4189863 h 5998191"/>
                  <a:gd name="connsiteX50" fmla="*/ 2734503 w 6732160"/>
                  <a:gd name="connsiteY50" fmla="*/ 4148919 h 5998191"/>
                  <a:gd name="connsiteX51" fmla="*/ 2761799 w 6732160"/>
                  <a:gd name="connsiteY51" fmla="*/ 4107976 h 5998191"/>
                  <a:gd name="connsiteX52" fmla="*/ 2830038 w 6732160"/>
                  <a:gd name="connsiteY52" fmla="*/ 3998794 h 5998191"/>
                  <a:gd name="connsiteX53" fmla="*/ 2911924 w 6732160"/>
                  <a:gd name="connsiteY53" fmla="*/ 3916907 h 5998191"/>
                  <a:gd name="connsiteX54" fmla="*/ 2952867 w 6732160"/>
                  <a:gd name="connsiteY54" fmla="*/ 3835021 h 5998191"/>
                  <a:gd name="connsiteX55" fmla="*/ 3034754 w 6732160"/>
                  <a:gd name="connsiteY55" fmla="*/ 3712191 h 5998191"/>
                  <a:gd name="connsiteX56" fmla="*/ 3116641 w 6732160"/>
                  <a:gd name="connsiteY56" fmla="*/ 3603009 h 5998191"/>
                  <a:gd name="connsiteX57" fmla="*/ 3143936 w 6732160"/>
                  <a:gd name="connsiteY57" fmla="*/ 3562066 h 5998191"/>
                  <a:gd name="connsiteX58" fmla="*/ 3212175 w 6732160"/>
                  <a:gd name="connsiteY58" fmla="*/ 3480179 h 5998191"/>
                  <a:gd name="connsiteX59" fmla="*/ 3266766 w 6732160"/>
                  <a:gd name="connsiteY59" fmla="*/ 3384645 h 5998191"/>
                  <a:gd name="connsiteX60" fmla="*/ 3403244 w 6732160"/>
                  <a:gd name="connsiteY60" fmla="*/ 3207224 h 5998191"/>
                  <a:gd name="connsiteX61" fmla="*/ 3457835 w 6732160"/>
                  <a:gd name="connsiteY61" fmla="*/ 3152633 h 5998191"/>
                  <a:gd name="connsiteX62" fmla="*/ 3539721 w 6732160"/>
                  <a:gd name="connsiteY62" fmla="*/ 3070746 h 5998191"/>
                  <a:gd name="connsiteX63" fmla="*/ 3607960 w 6732160"/>
                  <a:gd name="connsiteY63" fmla="*/ 2975212 h 5998191"/>
                  <a:gd name="connsiteX64" fmla="*/ 3662551 w 6732160"/>
                  <a:gd name="connsiteY64" fmla="*/ 2934269 h 5998191"/>
                  <a:gd name="connsiteX65" fmla="*/ 3717142 w 6732160"/>
                  <a:gd name="connsiteY65" fmla="*/ 2852382 h 5998191"/>
                  <a:gd name="connsiteX66" fmla="*/ 3758085 w 6732160"/>
                  <a:gd name="connsiteY66" fmla="*/ 2797791 h 5998191"/>
                  <a:gd name="connsiteX67" fmla="*/ 3839972 w 6732160"/>
                  <a:gd name="connsiteY67" fmla="*/ 2647666 h 5998191"/>
                  <a:gd name="connsiteX68" fmla="*/ 3853620 w 6732160"/>
                  <a:gd name="connsiteY68" fmla="*/ 2593075 h 5998191"/>
                  <a:gd name="connsiteX69" fmla="*/ 3880915 w 6732160"/>
                  <a:gd name="connsiteY69" fmla="*/ 2538484 h 5998191"/>
                  <a:gd name="connsiteX70" fmla="*/ 3894563 w 6732160"/>
                  <a:gd name="connsiteY70" fmla="*/ 2497540 h 5998191"/>
                  <a:gd name="connsiteX71" fmla="*/ 3962802 w 6732160"/>
                  <a:gd name="connsiteY71" fmla="*/ 2320119 h 5998191"/>
                  <a:gd name="connsiteX72" fmla="*/ 3990097 w 6732160"/>
                  <a:gd name="connsiteY72" fmla="*/ 2210937 h 5998191"/>
                  <a:gd name="connsiteX73" fmla="*/ 4031041 w 6732160"/>
                  <a:gd name="connsiteY73" fmla="*/ 2142698 h 5998191"/>
                  <a:gd name="connsiteX74" fmla="*/ 4044688 w 6732160"/>
                  <a:gd name="connsiteY74" fmla="*/ 2101755 h 5998191"/>
                  <a:gd name="connsiteX75" fmla="*/ 4058336 w 6732160"/>
                  <a:gd name="connsiteY75" fmla="*/ 2047164 h 5998191"/>
                  <a:gd name="connsiteX76" fmla="*/ 4650195 w 6732160"/>
                  <a:gd name="connsiteY76" fmla="*/ 1104332 h 5998191"/>
                  <a:gd name="connsiteX77" fmla="*/ 5194622 w 6732160"/>
                  <a:gd name="connsiteY77" fmla="*/ 244435 h 5998191"/>
                  <a:gd name="connsiteX78" fmla="*/ 5200020 w 6732160"/>
                  <a:gd name="connsiteY78" fmla="*/ 242558 h 5998191"/>
                  <a:gd name="connsiteX79" fmla="*/ 5272987 w 6732160"/>
                  <a:gd name="connsiteY79" fmla="*/ 218364 h 5998191"/>
                  <a:gd name="connsiteX80" fmla="*/ 5409464 w 6732160"/>
                  <a:gd name="connsiteY80" fmla="*/ 177421 h 5998191"/>
                  <a:gd name="connsiteX81" fmla="*/ 5491351 w 6732160"/>
                  <a:gd name="connsiteY81" fmla="*/ 136478 h 5998191"/>
                  <a:gd name="connsiteX82" fmla="*/ 5559590 w 6732160"/>
                  <a:gd name="connsiteY82" fmla="*/ 122830 h 5998191"/>
                  <a:gd name="connsiteX83" fmla="*/ 5641476 w 6732160"/>
                  <a:gd name="connsiteY83" fmla="*/ 109182 h 5998191"/>
                  <a:gd name="connsiteX84" fmla="*/ 5682420 w 6732160"/>
                  <a:gd name="connsiteY84" fmla="*/ 81887 h 5998191"/>
                  <a:gd name="connsiteX85" fmla="*/ 5750659 w 6732160"/>
                  <a:gd name="connsiteY85" fmla="*/ 68239 h 5998191"/>
                  <a:gd name="connsiteX86" fmla="*/ 5805250 w 6732160"/>
                  <a:gd name="connsiteY86" fmla="*/ 40943 h 5998191"/>
                  <a:gd name="connsiteX87" fmla="*/ 5941727 w 6732160"/>
                  <a:gd name="connsiteY87" fmla="*/ 13648 h 599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6732160" h="5998191">
                    <a:moveTo>
                      <a:pt x="5245691" y="163773"/>
                    </a:moveTo>
                    <a:lnTo>
                      <a:pt x="5194622" y="244435"/>
                    </a:lnTo>
                    <a:lnTo>
                      <a:pt x="5191100" y="245660"/>
                    </a:lnTo>
                    <a:close/>
                    <a:moveTo>
                      <a:pt x="6542229" y="0"/>
                    </a:moveTo>
                    <a:cubicBezTo>
                      <a:pt x="6681139" y="23152"/>
                      <a:pt x="6603676" y="8765"/>
                      <a:pt x="6723189" y="39090"/>
                    </a:cubicBezTo>
                    <a:lnTo>
                      <a:pt x="6732160" y="41337"/>
                    </a:lnTo>
                    <a:lnTo>
                      <a:pt x="6732160" y="5998191"/>
                    </a:lnTo>
                    <a:lnTo>
                      <a:pt x="1712" y="5998191"/>
                    </a:lnTo>
                    <a:lnTo>
                      <a:pt x="312" y="5986565"/>
                    </a:lnTo>
                    <a:cubicBezTo>
                      <a:pt x="-1486" y="5925623"/>
                      <a:pt x="5086" y="5870830"/>
                      <a:pt x="4951" y="5868537"/>
                    </a:cubicBezTo>
                    <a:cubicBezTo>
                      <a:pt x="4951" y="5868537"/>
                      <a:pt x="39402" y="5812546"/>
                      <a:pt x="59542" y="5786651"/>
                    </a:cubicBezTo>
                    <a:cubicBezTo>
                      <a:pt x="71392" y="5771416"/>
                      <a:pt x="86837" y="5759355"/>
                      <a:pt x="100485" y="5745707"/>
                    </a:cubicBezTo>
                    <a:cubicBezTo>
                      <a:pt x="112083" y="5734108"/>
                      <a:pt x="127781" y="5727511"/>
                      <a:pt x="141429" y="5718412"/>
                    </a:cubicBezTo>
                    <a:cubicBezTo>
                      <a:pt x="168724" y="5700215"/>
                      <a:pt x="197420" y="5683961"/>
                      <a:pt x="223315" y="5663821"/>
                    </a:cubicBezTo>
                    <a:cubicBezTo>
                      <a:pt x="238550" y="5651971"/>
                      <a:pt x="250611" y="5636526"/>
                      <a:pt x="264259" y="5622878"/>
                    </a:cubicBezTo>
                    <a:cubicBezTo>
                      <a:pt x="275858" y="5611280"/>
                      <a:pt x="291554" y="5604681"/>
                      <a:pt x="305202" y="5595582"/>
                    </a:cubicBezTo>
                    <a:lnTo>
                      <a:pt x="387088" y="5540991"/>
                    </a:lnTo>
                    <a:cubicBezTo>
                      <a:pt x="400736" y="5536442"/>
                      <a:pt x="414809" y="5533010"/>
                      <a:pt x="428032" y="5527343"/>
                    </a:cubicBezTo>
                    <a:cubicBezTo>
                      <a:pt x="498903" y="5496970"/>
                      <a:pt x="502857" y="5487520"/>
                      <a:pt x="564509" y="5418161"/>
                    </a:cubicBezTo>
                    <a:cubicBezTo>
                      <a:pt x="575406" y="5405902"/>
                      <a:pt x="584469" y="5391889"/>
                      <a:pt x="591805" y="5377218"/>
                    </a:cubicBezTo>
                    <a:cubicBezTo>
                      <a:pt x="641228" y="5278375"/>
                      <a:pt x="539551" y="5409308"/>
                      <a:pt x="660044" y="5254388"/>
                    </a:cubicBezTo>
                    <a:cubicBezTo>
                      <a:pt x="671893" y="5239153"/>
                      <a:pt x="686333" y="5226006"/>
                      <a:pt x="700987" y="5213445"/>
                    </a:cubicBezTo>
                    <a:cubicBezTo>
                      <a:pt x="730620" y="5188045"/>
                      <a:pt x="764111" y="5166813"/>
                      <a:pt x="796521" y="5145206"/>
                    </a:cubicBezTo>
                    <a:lnTo>
                      <a:pt x="919351" y="5063319"/>
                    </a:lnTo>
                    <a:lnTo>
                      <a:pt x="960294" y="5049672"/>
                    </a:lnTo>
                    <a:cubicBezTo>
                      <a:pt x="1059984" y="5016442"/>
                      <a:pt x="1014263" y="5029356"/>
                      <a:pt x="1096772" y="5008728"/>
                    </a:cubicBezTo>
                    <a:cubicBezTo>
                      <a:pt x="1110728" y="5005239"/>
                      <a:pt x="1124067" y="4999630"/>
                      <a:pt x="1137715" y="4995081"/>
                    </a:cubicBezTo>
                    <a:lnTo>
                      <a:pt x="1219602" y="4967785"/>
                    </a:lnTo>
                    <a:cubicBezTo>
                      <a:pt x="1246897" y="4958687"/>
                      <a:pt x="1273930" y="4948757"/>
                      <a:pt x="1301488" y="4940490"/>
                    </a:cubicBezTo>
                    <a:cubicBezTo>
                      <a:pt x="1319454" y="4935100"/>
                      <a:pt x="1338839" y="4934231"/>
                      <a:pt x="1356079" y="4926842"/>
                    </a:cubicBezTo>
                    <a:cubicBezTo>
                      <a:pt x="1371156" y="4920381"/>
                      <a:pt x="1383375" y="4908645"/>
                      <a:pt x="1397023" y="4899546"/>
                    </a:cubicBezTo>
                    <a:cubicBezTo>
                      <a:pt x="1397023" y="4899546"/>
                      <a:pt x="1469419" y="4879608"/>
                      <a:pt x="1506205" y="4872251"/>
                    </a:cubicBezTo>
                    <a:cubicBezTo>
                      <a:pt x="1537748" y="4865942"/>
                      <a:pt x="1569894" y="4863152"/>
                      <a:pt x="1601739" y="4858603"/>
                    </a:cubicBezTo>
                    <a:cubicBezTo>
                      <a:pt x="1615980" y="4856568"/>
                      <a:pt x="1629034" y="4849504"/>
                      <a:pt x="1642682" y="4844955"/>
                    </a:cubicBezTo>
                    <a:lnTo>
                      <a:pt x="1683626" y="4831307"/>
                    </a:lnTo>
                    <a:cubicBezTo>
                      <a:pt x="1781074" y="4798825"/>
                      <a:pt x="1741572" y="4819972"/>
                      <a:pt x="1806456" y="4776716"/>
                    </a:cubicBezTo>
                    <a:cubicBezTo>
                      <a:pt x="1820104" y="4772167"/>
                      <a:pt x="1833567" y="4767021"/>
                      <a:pt x="1847399" y="4763069"/>
                    </a:cubicBezTo>
                    <a:cubicBezTo>
                      <a:pt x="1865434" y="4757916"/>
                      <a:pt x="1884850" y="4757039"/>
                      <a:pt x="1901990" y="4749421"/>
                    </a:cubicBezTo>
                    <a:cubicBezTo>
                      <a:pt x="1926230" y="4738648"/>
                      <a:pt x="1947483" y="4722126"/>
                      <a:pt x="1970229" y="4708478"/>
                    </a:cubicBezTo>
                    <a:cubicBezTo>
                      <a:pt x="1982565" y="4701077"/>
                      <a:pt x="1997524" y="4699379"/>
                      <a:pt x="2011172" y="4694830"/>
                    </a:cubicBezTo>
                    <a:lnTo>
                      <a:pt x="2052115" y="4681182"/>
                    </a:lnTo>
                    <a:cubicBezTo>
                      <a:pt x="2192735" y="4634309"/>
                      <a:pt x="2133078" y="4650706"/>
                      <a:pt x="2229536" y="4626591"/>
                    </a:cubicBezTo>
                    <a:cubicBezTo>
                      <a:pt x="2245449" y="4622613"/>
                      <a:pt x="2256831" y="4608393"/>
                      <a:pt x="2270479" y="4599295"/>
                    </a:cubicBezTo>
                    <a:lnTo>
                      <a:pt x="2352366" y="4544704"/>
                    </a:lnTo>
                    <a:lnTo>
                      <a:pt x="2434253" y="4490113"/>
                    </a:lnTo>
                    <a:cubicBezTo>
                      <a:pt x="2455665" y="4475838"/>
                      <a:pt x="2470647" y="4453719"/>
                      <a:pt x="2488844" y="4435522"/>
                    </a:cubicBezTo>
                    <a:cubicBezTo>
                      <a:pt x="2516139" y="4408227"/>
                      <a:pt x="2544907" y="4382328"/>
                      <a:pt x="2570730" y="4353636"/>
                    </a:cubicBezTo>
                    <a:cubicBezTo>
                      <a:pt x="2585946" y="4336729"/>
                      <a:pt x="2596695" y="4316163"/>
                      <a:pt x="2611673" y="4299045"/>
                    </a:cubicBezTo>
                    <a:cubicBezTo>
                      <a:pt x="2628619" y="4279678"/>
                      <a:pt x="2650823" y="4265042"/>
                      <a:pt x="2666264" y="4244454"/>
                    </a:cubicBezTo>
                    <a:cubicBezTo>
                      <a:pt x="2678471" y="4228178"/>
                      <a:pt x="2681735" y="4206418"/>
                      <a:pt x="2693560" y="4189863"/>
                    </a:cubicBezTo>
                    <a:cubicBezTo>
                      <a:pt x="2704778" y="4174157"/>
                      <a:pt x="2720855" y="4162567"/>
                      <a:pt x="2734503" y="4148919"/>
                    </a:cubicBezTo>
                    <a:cubicBezTo>
                      <a:pt x="2746101" y="4137320"/>
                      <a:pt x="2752993" y="4121814"/>
                      <a:pt x="2761799" y="4107976"/>
                    </a:cubicBezTo>
                    <a:cubicBezTo>
                      <a:pt x="2784841" y="4071768"/>
                      <a:pt x="2806232" y="4034504"/>
                      <a:pt x="2830038" y="3998794"/>
                    </a:cubicBezTo>
                    <a:cubicBezTo>
                      <a:pt x="2919241" y="3864989"/>
                      <a:pt x="2824351" y="4004480"/>
                      <a:pt x="2911924" y="3916907"/>
                    </a:cubicBezTo>
                    <a:cubicBezTo>
                      <a:pt x="2938382" y="3890449"/>
                      <a:pt x="2941767" y="3868323"/>
                      <a:pt x="2952867" y="3835021"/>
                    </a:cubicBezTo>
                    <a:lnTo>
                      <a:pt x="3034754" y="3712191"/>
                    </a:lnTo>
                    <a:cubicBezTo>
                      <a:pt x="3059989" y="3674339"/>
                      <a:pt x="3089884" y="3639800"/>
                      <a:pt x="3116641" y="3603009"/>
                    </a:cubicBezTo>
                    <a:cubicBezTo>
                      <a:pt x="3126288" y="3589744"/>
                      <a:pt x="3133866" y="3575013"/>
                      <a:pt x="3143936" y="3562066"/>
                    </a:cubicBezTo>
                    <a:cubicBezTo>
                      <a:pt x="3165750" y="3534020"/>
                      <a:pt x="3190361" y="3508225"/>
                      <a:pt x="3212175" y="3480179"/>
                    </a:cubicBezTo>
                    <a:cubicBezTo>
                      <a:pt x="3239180" y="3445458"/>
                      <a:pt x="3246492" y="3425192"/>
                      <a:pt x="3266766" y="3384645"/>
                    </a:cubicBezTo>
                    <a:cubicBezTo>
                      <a:pt x="3363799" y="3311869"/>
                      <a:pt x="3309654" y="3363206"/>
                      <a:pt x="3403244" y="3207224"/>
                    </a:cubicBezTo>
                    <a:cubicBezTo>
                      <a:pt x="3416484" y="3185157"/>
                      <a:pt x="3439638" y="3170830"/>
                      <a:pt x="3457835" y="3152633"/>
                    </a:cubicBezTo>
                    <a:cubicBezTo>
                      <a:pt x="3485130" y="3125337"/>
                      <a:pt x="3514075" y="3099597"/>
                      <a:pt x="3539721" y="3070746"/>
                    </a:cubicBezTo>
                    <a:cubicBezTo>
                      <a:pt x="3601703" y="3001016"/>
                      <a:pt x="3526572" y="3056600"/>
                      <a:pt x="3607960" y="2975212"/>
                    </a:cubicBezTo>
                    <a:cubicBezTo>
                      <a:pt x="3624044" y="2959128"/>
                      <a:pt x="3644354" y="2947917"/>
                      <a:pt x="3662551" y="2934269"/>
                    </a:cubicBezTo>
                    <a:cubicBezTo>
                      <a:pt x="3688795" y="2914586"/>
                      <a:pt x="3698330" y="2879257"/>
                      <a:pt x="3717142" y="2852382"/>
                    </a:cubicBezTo>
                    <a:cubicBezTo>
                      <a:pt x="3730186" y="2833748"/>
                      <a:pt x="3744864" y="2816300"/>
                      <a:pt x="3758085" y="2797791"/>
                    </a:cubicBezTo>
                    <a:cubicBezTo>
                      <a:pt x="3792982" y="2748936"/>
                      <a:pt x="3815183" y="2707160"/>
                      <a:pt x="3839972" y="2647666"/>
                    </a:cubicBezTo>
                    <a:cubicBezTo>
                      <a:pt x="3847186" y="2630352"/>
                      <a:pt x="3847034" y="2610638"/>
                      <a:pt x="3853620" y="2593075"/>
                    </a:cubicBezTo>
                    <a:cubicBezTo>
                      <a:pt x="3860763" y="2574026"/>
                      <a:pt x="3872901" y="2557184"/>
                      <a:pt x="3880915" y="2538484"/>
                    </a:cubicBezTo>
                    <a:cubicBezTo>
                      <a:pt x="3886582" y="2525261"/>
                      <a:pt x="3888896" y="2510763"/>
                      <a:pt x="3894563" y="2497540"/>
                    </a:cubicBezTo>
                    <a:cubicBezTo>
                      <a:pt x="3944903" y="2380081"/>
                      <a:pt x="3907485" y="2513727"/>
                      <a:pt x="3962802" y="2320119"/>
                    </a:cubicBezTo>
                    <a:cubicBezTo>
                      <a:pt x="3973180" y="2283795"/>
                      <a:pt x="3972893" y="2245346"/>
                      <a:pt x="3990097" y="2210937"/>
                    </a:cubicBezTo>
                    <a:cubicBezTo>
                      <a:pt x="4001960" y="2187211"/>
                      <a:pt x="4019178" y="2166424"/>
                      <a:pt x="4031041" y="2142698"/>
                    </a:cubicBezTo>
                    <a:cubicBezTo>
                      <a:pt x="4037475" y="2129831"/>
                      <a:pt x="4040736" y="2115587"/>
                      <a:pt x="4044688" y="2101755"/>
                    </a:cubicBezTo>
                    <a:cubicBezTo>
                      <a:pt x="4049841" y="2083720"/>
                      <a:pt x="4048455" y="2063108"/>
                      <a:pt x="4058336" y="2047164"/>
                    </a:cubicBezTo>
                    <a:cubicBezTo>
                      <a:pt x="4253804" y="1731750"/>
                      <a:pt x="4451697" y="1417852"/>
                      <a:pt x="4650195" y="1104332"/>
                    </a:cubicBezTo>
                    <a:lnTo>
                      <a:pt x="5194622" y="244435"/>
                    </a:lnTo>
                    <a:lnTo>
                      <a:pt x="5200020" y="242558"/>
                    </a:lnTo>
                    <a:cubicBezTo>
                      <a:pt x="5216591" y="236819"/>
                      <a:pt x="5252318" y="224565"/>
                      <a:pt x="5272987" y="218364"/>
                    </a:cubicBezTo>
                    <a:cubicBezTo>
                      <a:pt x="5344431" y="196930"/>
                      <a:pt x="5326748" y="211886"/>
                      <a:pt x="5409464" y="177421"/>
                    </a:cubicBezTo>
                    <a:cubicBezTo>
                      <a:pt x="5437634" y="165684"/>
                      <a:pt x="5464055" y="150126"/>
                      <a:pt x="5491351" y="136478"/>
                    </a:cubicBezTo>
                    <a:cubicBezTo>
                      <a:pt x="5514097" y="131929"/>
                      <a:pt x="5536767" y="126980"/>
                      <a:pt x="5559590" y="122830"/>
                    </a:cubicBezTo>
                    <a:cubicBezTo>
                      <a:pt x="5586815" y="117880"/>
                      <a:pt x="5615224" y="117933"/>
                      <a:pt x="5641476" y="109182"/>
                    </a:cubicBezTo>
                    <a:cubicBezTo>
                      <a:pt x="5657037" y="103995"/>
                      <a:pt x="5668772" y="90985"/>
                      <a:pt x="5682420" y="81887"/>
                    </a:cubicBezTo>
                    <a:cubicBezTo>
                      <a:pt x="5705166" y="77338"/>
                      <a:pt x="5728653" y="75575"/>
                      <a:pt x="5750659" y="68239"/>
                    </a:cubicBezTo>
                    <a:cubicBezTo>
                      <a:pt x="5769960" y="61805"/>
                      <a:pt x="5786200" y="48087"/>
                      <a:pt x="5805250" y="40943"/>
                    </a:cubicBezTo>
                    <a:cubicBezTo>
                      <a:pt x="5830573" y="31447"/>
                      <a:pt x="5924122" y="14352"/>
                      <a:pt x="5941727" y="13648"/>
                    </a:cubicBezTo>
                    <a:close/>
                  </a:path>
                </a:pathLst>
              </a:custGeom>
            </p:spPr>
          </p:pic>
          <p:pic>
            <p:nvPicPr>
              <p:cNvPr id="6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" t="15669" r="10217"/>
              <a:stretch>
                <a:fillRect/>
              </a:stretch>
            </p:blipFill>
            <p:spPr bwMode="auto">
              <a:xfrm flipH="1">
                <a:off x="9530687" y="0"/>
                <a:ext cx="2661313" cy="3623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61" r="2269" b="15424"/>
            <a:stretch>
              <a:fillRect/>
            </a:stretch>
          </p:blipFill>
          <p:spPr bwMode="auto">
            <a:xfrm>
              <a:off x="6119026" y="0"/>
              <a:ext cx="607297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矩形: 对角圆角 5"/>
          <p:cNvSpPr/>
          <p:nvPr userDrawn="1"/>
        </p:nvSpPr>
        <p:spPr>
          <a:xfrm>
            <a:off x="211138" y="203200"/>
            <a:ext cx="8756650" cy="4737100"/>
          </a:xfrm>
          <a:prstGeom prst="round2DiagRect">
            <a:avLst>
              <a:gd name="adj1" fmla="val 12436"/>
              <a:gd name="adj2" fmla="val 0"/>
            </a:avLst>
          </a:prstGeom>
          <a:solidFill>
            <a:schemeClr val="bg1"/>
          </a:solidFill>
          <a:ln w="76200" cmpd="dbl">
            <a:solidFill>
              <a:srgbClr val="DE9D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9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grpSp>
          <p:nvGrpSpPr>
            <p:cNvPr id="3" name="组合 5"/>
            <p:cNvGrpSpPr/>
            <p:nvPr userDrawn="1"/>
          </p:nvGrpSpPr>
          <p:grpSpPr bwMode="auto">
            <a:xfrm>
              <a:off x="0" y="0"/>
              <a:ext cx="9144000" cy="5143500"/>
              <a:chOff x="0" y="0"/>
              <a:chExt cx="12192000" cy="6858000"/>
            </a:xfrm>
          </p:grpSpPr>
          <p:grpSp>
            <p:nvGrpSpPr>
              <p:cNvPr id="6" name="组合 8"/>
              <p:cNvGrpSpPr/>
              <p:nvPr userDrawn="1"/>
            </p:nvGrpSpPr>
            <p:grpSpPr bwMode="auto">
              <a:xfrm flipH="1">
                <a:off x="0" y="0"/>
                <a:ext cx="5340824" cy="6858000"/>
                <a:chOff x="6851176" y="0"/>
                <a:chExt cx="5340824" cy="6858000"/>
              </a:xfrm>
            </p:grpSpPr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35" t="12537"/>
                <a:stretch>
                  <a:fillRect/>
                </a:stretch>
              </p:blipFill>
              <p:spPr>
                <a:xfrm>
                  <a:off x="6851176" y="2099455"/>
                  <a:ext cx="5340824" cy="4758545"/>
                </a:xfrm>
                <a:custGeom>
                  <a:avLst/>
                  <a:gdLst>
                    <a:gd name="connsiteX0" fmla="*/ 5245691 w 6732160"/>
                    <a:gd name="connsiteY0" fmla="*/ 163773 h 5998191"/>
                    <a:gd name="connsiteX1" fmla="*/ 5194622 w 6732160"/>
                    <a:gd name="connsiteY1" fmla="*/ 244435 h 5998191"/>
                    <a:gd name="connsiteX2" fmla="*/ 5191100 w 6732160"/>
                    <a:gd name="connsiteY2" fmla="*/ 245660 h 5998191"/>
                    <a:gd name="connsiteX3" fmla="*/ 6542229 w 6732160"/>
                    <a:gd name="connsiteY3" fmla="*/ 0 h 5998191"/>
                    <a:gd name="connsiteX4" fmla="*/ 6723189 w 6732160"/>
                    <a:gd name="connsiteY4" fmla="*/ 39090 h 5998191"/>
                    <a:gd name="connsiteX5" fmla="*/ 6732160 w 6732160"/>
                    <a:gd name="connsiteY5" fmla="*/ 41337 h 5998191"/>
                    <a:gd name="connsiteX6" fmla="*/ 6732160 w 6732160"/>
                    <a:gd name="connsiteY6" fmla="*/ 5998191 h 5998191"/>
                    <a:gd name="connsiteX7" fmla="*/ 1712 w 6732160"/>
                    <a:gd name="connsiteY7" fmla="*/ 5998191 h 5998191"/>
                    <a:gd name="connsiteX8" fmla="*/ 312 w 6732160"/>
                    <a:gd name="connsiteY8" fmla="*/ 5986565 h 5998191"/>
                    <a:gd name="connsiteX9" fmla="*/ 4951 w 6732160"/>
                    <a:gd name="connsiteY9" fmla="*/ 5868537 h 5998191"/>
                    <a:gd name="connsiteX10" fmla="*/ 59542 w 6732160"/>
                    <a:gd name="connsiteY10" fmla="*/ 5786651 h 5998191"/>
                    <a:gd name="connsiteX11" fmla="*/ 100485 w 6732160"/>
                    <a:gd name="connsiteY11" fmla="*/ 5745707 h 5998191"/>
                    <a:gd name="connsiteX12" fmla="*/ 141429 w 6732160"/>
                    <a:gd name="connsiteY12" fmla="*/ 5718412 h 5998191"/>
                    <a:gd name="connsiteX13" fmla="*/ 223315 w 6732160"/>
                    <a:gd name="connsiteY13" fmla="*/ 5663821 h 5998191"/>
                    <a:gd name="connsiteX14" fmla="*/ 264259 w 6732160"/>
                    <a:gd name="connsiteY14" fmla="*/ 5622878 h 5998191"/>
                    <a:gd name="connsiteX15" fmla="*/ 305202 w 6732160"/>
                    <a:gd name="connsiteY15" fmla="*/ 5595582 h 5998191"/>
                    <a:gd name="connsiteX16" fmla="*/ 387088 w 6732160"/>
                    <a:gd name="connsiteY16" fmla="*/ 5540991 h 5998191"/>
                    <a:gd name="connsiteX17" fmla="*/ 428032 w 6732160"/>
                    <a:gd name="connsiteY17" fmla="*/ 5527343 h 5998191"/>
                    <a:gd name="connsiteX18" fmla="*/ 564509 w 6732160"/>
                    <a:gd name="connsiteY18" fmla="*/ 5418161 h 5998191"/>
                    <a:gd name="connsiteX19" fmla="*/ 591805 w 6732160"/>
                    <a:gd name="connsiteY19" fmla="*/ 5377218 h 5998191"/>
                    <a:gd name="connsiteX20" fmla="*/ 660044 w 6732160"/>
                    <a:gd name="connsiteY20" fmla="*/ 5254388 h 5998191"/>
                    <a:gd name="connsiteX21" fmla="*/ 700987 w 6732160"/>
                    <a:gd name="connsiteY21" fmla="*/ 5213445 h 5998191"/>
                    <a:gd name="connsiteX22" fmla="*/ 796521 w 6732160"/>
                    <a:gd name="connsiteY22" fmla="*/ 5145206 h 5998191"/>
                    <a:gd name="connsiteX23" fmla="*/ 919351 w 6732160"/>
                    <a:gd name="connsiteY23" fmla="*/ 5063319 h 5998191"/>
                    <a:gd name="connsiteX24" fmla="*/ 960294 w 6732160"/>
                    <a:gd name="connsiteY24" fmla="*/ 5049672 h 5998191"/>
                    <a:gd name="connsiteX25" fmla="*/ 1096772 w 6732160"/>
                    <a:gd name="connsiteY25" fmla="*/ 5008728 h 5998191"/>
                    <a:gd name="connsiteX26" fmla="*/ 1137715 w 6732160"/>
                    <a:gd name="connsiteY26" fmla="*/ 4995081 h 5998191"/>
                    <a:gd name="connsiteX27" fmla="*/ 1219602 w 6732160"/>
                    <a:gd name="connsiteY27" fmla="*/ 4967785 h 5998191"/>
                    <a:gd name="connsiteX28" fmla="*/ 1301488 w 6732160"/>
                    <a:gd name="connsiteY28" fmla="*/ 4940490 h 5998191"/>
                    <a:gd name="connsiteX29" fmla="*/ 1356079 w 6732160"/>
                    <a:gd name="connsiteY29" fmla="*/ 4926842 h 5998191"/>
                    <a:gd name="connsiteX30" fmla="*/ 1397023 w 6732160"/>
                    <a:gd name="connsiteY30" fmla="*/ 4899546 h 5998191"/>
                    <a:gd name="connsiteX31" fmla="*/ 1506205 w 6732160"/>
                    <a:gd name="connsiteY31" fmla="*/ 4872251 h 5998191"/>
                    <a:gd name="connsiteX32" fmla="*/ 1601739 w 6732160"/>
                    <a:gd name="connsiteY32" fmla="*/ 4858603 h 5998191"/>
                    <a:gd name="connsiteX33" fmla="*/ 1642682 w 6732160"/>
                    <a:gd name="connsiteY33" fmla="*/ 4844955 h 5998191"/>
                    <a:gd name="connsiteX34" fmla="*/ 1683626 w 6732160"/>
                    <a:gd name="connsiteY34" fmla="*/ 4831307 h 5998191"/>
                    <a:gd name="connsiteX35" fmla="*/ 1806456 w 6732160"/>
                    <a:gd name="connsiteY35" fmla="*/ 4776716 h 5998191"/>
                    <a:gd name="connsiteX36" fmla="*/ 1847399 w 6732160"/>
                    <a:gd name="connsiteY36" fmla="*/ 4763069 h 5998191"/>
                    <a:gd name="connsiteX37" fmla="*/ 1901990 w 6732160"/>
                    <a:gd name="connsiteY37" fmla="*/ 4749421 h 5998191"/>
                    <a:gd name="connsiteX38" fmla="*/ 1970229 w 6732160"/>
                    <a:gd name="connsiteY38" fmla="*/ 4708478 h 5998191"/>
                    <a:gd name="connsiteX39" fmla="*/ 2011172 w 6732160"/>
                    <a:gd name="connsiteY39" fmla="*/ 4694830 h 5998191"/>
                    <a:gd name="connsiteX40" fmla="*/ 2052115 w 6732160"/>
                    <a:gd name="connsiteY40" fmla="*/ 4681182 h 5998191"/>
                    <a:gd name="connsiteX41" fmla="*/ 2229536 w 6732160"/>
                    <a:gd name="connsiteY41" fmla="*/ 4626591 h 5998191"/>
                    <a:gd name="connsiteX42" fmla="*/ 2270479 w 6732160"/>
                    <a:gd name="connsiteY42" fmla="*/ 4599295 h 5998191"/>
                    <a:gd name="connsiteX43" fmla="*/ 2352366 w 6732160"/>
                    <a:gd name="connsiteY43" fmla="*/ 4544704 h 5998191"/>
                    <a:gd name="connsiteX44" fmla="*/ 2434253 w 6732160"/>
                    <a:gd name="connsiteY44" fmla="*/ 4490113 h 5998191"/>
                    <a:gd name="connsiteX45" fmla="*/ 2488844 w 6732160"/>
                    <a:gd name="connsiteY45" fmla="*/ 4435522 h 5998191"/>
                    <a:gd name="connsiteX46" fmla="*/ 2570730 w 6732160"/>
                    <a:gd name="connsiteY46" fmla="*/ 4353636 h 5998191"/>
                    <a:gd name="connsiteX47" fmla="*/ 2611673 w 6732160"/>
                    <a:gd name="connsiteY47" fmla="*/ 4299045 h 5998191"/>
                    <a:gd name="connsiteX48" fmla="*/ 2666264 w 6732160"/>
                    <a:gd name="connsiteY48" fmla="*/ 4244454 h 5998191"/>
                    <a:gd name="connsiteX49" fmla="*/ 2693560 w 6732160"/>
                    <a:gd name="connsiteY49" fmla="*/ 4189863 h 5998191"/>
                    <a:gd name="connsiteX50" fmla="*/ 2734503 w 6732160"/>
                    <a:gd name="connsiteY50" fmla="*/ 4148919 h 5998191"/>
                    <a:gd name="connsiteX51" fmla="*/ 2761799 w 6732160"/>
                    <a:gd name="connsiteY51" fmla="*/ 4107976 h 5998191"/>
                    <a:gd name="connsiteX52" fmla="*/ 2830038 w 6732160"/>
                    <a:gd name="connsiteY52" fmla="*/ 3998794 h 5998191"/>
                    <a:gd name="connsiteX53" fmla="*/ 2911924 w 6732160"/>
                    <a:gd name="connsiteY53" fmla="*/ 3916907 h 5998191"/>
                    <a:gd name="connsiteX54" fmla="*/ 2952867 w 6732160"/>
                    <a:gd name="connsiteY54" fmla="*/ 3835021 h 5998191"/>
                    <a:gd name="connsiteX55" fmla="*/ 3034754 w 6732160"/>
                    <a:gd name="connsiteY55" fmla="*/ 3712191 h 5998191"/>
                    <a:gd name="connsiteX56" fmla="*/ 3116641 w 6732160"/>
                    <a:gd name="connsiteY56" fmla="*/ 3603009 h 5998191"/>
                    <a:gd name="connsiteX57" fmla="*/ 3143936 w 6732160"/>
                    <a:gd name="connsiteY57" fmla="*/ 3562066 h 5998191"/>
                    <a:gd name="connsiteX58" fmla="*/ 3212175 w 6732160"/>
                    <a:gd name="connsiteY58" fmla="*/ 3480179 h 5998191"/>
                    <a:gd name="connsiteX59" fmla="*/ 3266766 w 6732160"/>
                    <a:gd name="connsiteY59" fmla="*/ 3384645 h 5998191"/>
                    <a:gd name="connsiteX60" fmla="*/ 3403244 w 6732160"/>
                    <a:gd name="connsiteY60" fmla="*/ 3207224 h 5998191"/>
                    <a:gd name="connsiteX61" fmla="*/ 3457835 w 6732160"/>
                    <a:gd name="connsiteY61" fmla="*/ 3152633 h 5998191"/>
                    <a:gd name="connsiteX62" fmla="*/ 3539721 w 6732160"/>
                    <a:gd name="connsiteY62" fmla="*/ 3070746 h 5998191"/>
                    <a:gd name="connsiteX63" fmla="*/ 3607960 w 6732160"/>
                    <a:gd name="connsiteY63" fmla="*/ 2975212 h 5998191"/>
                    <a:gd name="connsiteX64" fmla="*/ 3662551 w 6732160"/>
                    <a:gd name="connsiteY64" fmla="*/ 2934269 h 5998191"/>
                    <a:gd name="connsiteX65" fmla="*/ 3717142 w 6732160"/>
                    <a:gd name="connsiteY65" fmla="*/ 2852382 h 5998191"/>
                    <a:gd name="connsiteX66" fmla="*/ 3758085 w 6732160"/>
                    <a:gd name="connsiteY66" fmla="*/ 2797791 h 5998191"/>
                    <a:gd name="connsiteX67" fmla="*/ 3839972 w 6732160"/>
                    <a:gd name="connsiteY67" fmla="*/ 2647666 h 5998191"/>
                    <a:gd name="connsiteX68" fmla="*/ 3853620 w 6732160"/>
                    <a:gd name="connsiteY68" fmla="*/ 2593075 h 5998191"/>
                    <a:gd name="connsiteX69" fmla="*/ 3880915 w 6732160"/>
                    <a:gd name="connsiteY69" fmla="*/ 2538484 h 5998191"/>
                    <a:gd name="connsiteX70" fmla="*/ 3894563 w 6732160"/>
                    <a:gd name="connsiteY70" fmla="*/ 2497540 h 5998191"/>
                    <a:gd name="connsiteX71" fmla="*/ 3962802 w 6732160"/>
                    <a:gd name="connsiteY71" fmla="*/ 2320119 h 5998191"/>
                    <a:gd name="connsiteX72" fmla="*/ 3990097 w 6732160"/>
                    <a:gd name="connsiteY72" fmla="*/ 2210937 h 5998191"/>
                    <a:gd name="connsiteX73" fmla="*/ 4031041 w 6732160"/>
                    <a:gd name="connsiteY73" fmla="*/ 2142698 h 5998191"/>
                    <a:gd name="connsiteX74" fmla="*/ 4044688 w 6732160"/>
                    <a:gd name="connsiteY74" fmla="*/ 2101755 h 5998191"/>
                    <a:gd name="connsiteX75" fmla="*/ 4058336 w 6732160"/>
                    <a:gd name="connsiteY75" fmla="*/ 2047164 h 5998191"/>
                    <a:gd name="connsiteX76" fmla="*/ 4650195 w 6732160"/>
                    <a:gd name="connsiteY76" fmla="*/ 1104332 h 5998191"/>
                    <a:gd name="connsiteX77" fmla="*/ 5194622 w 6732160"/>
                    <a:gd name="connsiteY77" fmla="*/ 244435 h 5998191"/>
                    <a:gd name="connsiteX78" fmla="*/ 5200020 w 6732160"/>
                    <a:gd name="connsiteY78" fmla="*/ 242558 h 5998191"/>
                    <a:gd name="connsiteX79" fmla="*/ 5272987 w 6732160"/>
                    <a:gd name="connsiteY79" fmla="*/ 218364 h 5998191"/>
                    <a:gd name="connsiteX80" fmla="*/ 5409464 w 6732160"/>
                    <a:gd name="connsiteY80" fmla="*/ 177421 h 5998191"/>
                    <a:gd name="connsiteX81" fmla="*/ 5491351 w 6732160"/>
                    <a:gd name="connsiteY81" fmla="*/ 136478 h 5998191"/>
                    <a:gd name="connsiteX82" fmla="*/ 5559590 w 6732160"/>
                    <a:gd name="connsiteY82" fmla="*/ 122830 h 5998191"/>
                    <a:gd name="connsiteX83" fmla="*/ 5641476 w 6732160"/>
                    <a:gd name="connsiteY83" fmla="*/ 109182 h 5998191"/>
                    <a:gd name="connsiteX84" fmla="*/ 5682420 w 6732160"/>
                    <a:gd name="connsiteY84" fmla="*/ 81887 h 5998191"/>
                    <a:gd name="connsiteX85" fmla="*/ 5750659 w 6732160"/>
                    <a:gd name="connsiteY85" fmla="*/ 68239 h 5998191"/>
                    <a:gd name="connsiteX86" fmla="*/ 5805250 w 6732160"/>
                    <a:gd name="connsiteY86" fmla="*/ 40943 h 5998191"/>
                    <a:gd name="connsiteX87" fmla="*/ 5941727 w 6732160"/>
                    <a:gd name="connsiteY87" fmla="*/ 13648 h 5998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6732160" h="5998191">
                      <a:moveTo>
                        <a:pt x="5245691" y="163773"/>
                      </a:moveTo>
                      <a:lnTo>
                        <a:pt x="5194622" y="244435"/>
                      </a:lnTo>
                      <a:lnTo>
                        <a:pt x="5191100" y="245660"/>
                      </a:lnTo>
                      <a:close/>
                      <a:moveTo>
                        <a:pt x="6542229" y="0"/>
                      </a:moveTo>
                      <a:cubicBezTo>
                        <a:pt x="6681139" y="23152"/>
                        <a:pt x="6603676" y="8765"/>
                        <a:pt x="6723189" y="39090"/>
                      </a:cubicBezTo>
                      <a:lnTo>
                        <a:pt x="6732160" y="41337"/>
                      </a:lnTo>
                      <a:lnTo>
                        <a:pt x="6732160" y="5998191"/>
                      </a:lnTo>
                      <a:lnTo>
                        <a:pt x="1712" y="5998191"/>
                      </a:lnTo>
                      <a:lnTo>
                        <a:pt x="312" y="5986565"/>
                      </a:lnTo>
                      <a:cubicBezTo>
                        <a:pt x="-1486" y="5925623"/>
                        <a:pt x="5086" y="5870830"/>
                        <a:pt x="4951" y="5868537"/>
                      </a:cubicBezTo>
                      <a:cubicBezTo>
                        <a:pt x="4951" y="5868537"/>
                        <a:pt x="39402" y="5812546"/>
                        <a:pt x="59542" y="5786651"/>
                      </a:cubicBezTo>
                      <a:cubicBezTo>
                        <a:pt x="71392" y="5771416"/>
                        <a:pt x="86837" y="5759355"/>
                        <a:pt x="100485" y="5745707"/>
                      </a:cubicBezTo>
                      <a:cubicBezTo>
                        <a:pt x="112083" y="5734108"/>
                        <a:pt x="127781" y="5727511"/>
                        <a:pt x="141429" y="5718412"/>
                      </a:cubicBezTo>
                      <a:cubicBezTo>
                        <a:pt x="168724" y="5700215"/>
                        <a:pt x="197420" y="5683961"/>
                        <a:pt x="223315" y="5663821"/>
                      </a:cubicBezTo>
                      <a:cubicBezTo>
                        <a:pt x="238550" y="5651971"/>
                        <a:pt x="250611" y="5636526"/>
                        <a:pt x="264259" y="5622878"/>
                      </a:cubicBezTo>
                      <a:cubicBezTo>
                        <a:pt x="275858" y="5611280"/>
                        <a:pt x="291554" y="5604681"/>
                        <a:pt x="305202" y="5595582"/>
                      </a:cubicBezTo>
                      <a:lnTo>
                        <a:pt x="387088" y="5540991"/>
                      </a:lnTo>
                      <a:cubicBezTo>
                        <a:pt x="400736" y="5536442"/>
                        <a:pt x="414809" y="5533010"/>
                        <a:pt x="428032" y="5527343"/>
                      </a:cubicBezTo>
                      <a:cubicBezTo>
                        <a:pt x="498903" y="5496970"/>
                        <a:pt x="502857" y="5487520"/>
                        <a:pt x="564509" y="5418161"/>
                      </a:cubicBezTo>
                      <a:cubicBezTo>
                        <a:pt x="575406" y="5405902"/>
                        <a:pt x="584469" y="5391889"/>
                        <a:pt x="591805" y="5377218"/>
                      </a:cubicBezTo>
                      <a:cubicBezTo>
                        <a:pt x="641228" y="5278375"/>
                        <a:pt x="539551" y="5409308"/>
                        <a:pt x="660044" y="5254388"/>
                      </a:cubicBezTo>
                      <a:cubicBezTo>
                        <a:pt x="671893" y="5239153"/>
                        <a:pt x="686333" y="5226006"/>
                        <a:pt x="700987" y="5213445"/>
                      </a:cubicBezTo>
                      <a:cubicBezTo>
                        <a:pt x="730620" y="5188045"/>
                        <a:pt x="764111" y="5166813"/>
                        <a:pt x="796521" y="5145206"/>
                      </a:cubicBezTo>
                      <a:lnTo>
                        <a:pt x="919351" y="5063319"/>
                      </a:lnTo>
                      <a:lnTo>
                        <a:pt x="960294" y="5049672"/>
                      </a:lnTo>
                      <a:cubicBezTo>
                        <a:pt x="1059984" y="5016442"/>
                        <a:pt x="1014263" y="5029356"/>
                        <a:pt x="1096772" y="5008728"/>
                      </a:cubicBezTo>
                      <a:cubicBezTo>
                        <a:pt x="1110728" y="5005239"/>
                        <a:pt x="1124067" y="4999630"/>
                        <a:pt x="1137715" y="4995081"/>
                      </a:cubicBezTo>
                      <a:lnTo>
                        <a:pt x="1219602" y="4967785"/>
                      </a:lnTo>
                      <a:cubicBezTo>
                        <a:pt x="1246897" y="4958687"/>
                        <a:pt x="1273930" y="4948757"/>
                        <a:pt x="1301488" y="4940490"/>
                      </a:cubicBezTo>
                      <a:cubicBezTo>
                        <a:pt x="1319454" y="4935100"/>
                        <a:pt x="1338839" y="4934231"/>
                        <a:pt x="1356079" y="4926842"/>
                      </a:cubicBezTo>
                      <a:cubicBezTo>
                        <a:pt x="1371156" y="4920381"/>
                        <a:pt x="1383375" y="4908645"/>
                        <a:pt x="1397023" y="4899546"/>
                      </a:cubicBezTo>
                      <a:cubicBezTo>
                        <a:pt x="1397023" y="4899546"/>
                        <a:pt x="1469419" y="4879608"/>
                        <a:pt x="1506205" y="4872251"/>
                      </a:cubicBezTo>
                      <a:cubicBezTo>
                        <a:pt x="1537748" y="4865942"/>
                        <a:pt x="1569894" y="4863152"/>
                        <a:pt x="1601739" y="4858603"/>
                      </a:cubicBezTo>
                      <a:cubicBezTo>
                        <a:pt x="1615980" y="4856568"/>
                        <a:pt x="1629034" y="4849504"/>
                        <a:pt x="1642682" y="4844955"/>
                      </a:cubicBezTo>
                      <a:lnTo>
                        <a:pt x="1683626" y="4831307"/>
                      </a:lnTo>
                      <a:cubicBezTo>
                        <a:pt x="1781074" y="4798825"/>
                        <a:pt x="1741572" y="4819972"/>
                        <a:pt x="1806456" y="4776716"/>
                      </a:cubicBezTo>
                      <a:cubicBezTo>
                        <a:pt x="1820104" y="4772167"/>
                        <a:pt x="1833567" y="4767021"/>
                        <a:pt x="1847399" y="4763069"/>
                      </a:cubicBezTo>
                      <a:cubicBezTo>
                        <a:pt x="1865434" y="4757916"/>
                        <a:pt x="1884850" y="4757039"/>
                        <a:pt x="1901990" y="4749421"/>
                      </a:cubicBezTo>
                      <a:cubicBezTo>
                        <a:pt x="1926230" y="4738648"/>
                        <a:pt x="1947483" y="4722126"/>
                        <a:pt x="1970229" y="4708478"/>
                      </a:cubicBezTo>
                      <a:cubicBezTo>
                        <a:pt x="1982565" y="4701077"/>
                        <a:pt x="1997524" y="4699379"/>
                        <a:pt x="2011172" y="4694830"/>
                      </a:cubicBezTo>
                      <a:lnTo>
                        <a:pt x="2052115" y="4681182"/>
                      </a:lnTo>
                      <a:cubicBezTo>
                        <a:pt x="2192735" y="4634309"/>
                        <a:pt x="2133078" y="4650706"/>
                        <a:pt x="2229536" y="4626591"/>
                      </a:cubicBezTo>
                      <a:cubicBezTo>
                        <a:pt x="2245449" y="4622613"/>
                        <a:pt x="2256831" y="4608393"/>
                        <a:pt x="2270479" y="4599295"/>
                      </a:cubicBezTo>
                      <a:lnTo>
                        <a:pt x="2352366" y="4544704"/>
                      </a:lnTo>
                      <a:lnTo>
                        <a:pt x="2434253" y="4490113"/>
                      </a:lnTo>
                      <a:cubicBezTo>
                        <a:pt x="2455665" y="4475838"/>
                        <a:pt x="2470647" y="4453719"/>
                        <a:pt x="2488844" y="4435522"/>
                      </a:cubicBezTo>
                      <a:cubicBezTo>
                        <a:pt x="2516139" y="4408227"/>
                        <a:pt x="2544907" y="4382328"/>
                        <a:pt x="2570730" y="4353636"/>
                      </a:cubicBezTo>
                      <a:cubicBezTo>
                        <a:pt x="2585946" y="4336729"/>
                        <a:pt x="2596695" y="4316163"/>
                        <a:pt x="2611673" y="4299045"/>
                      </a:cubicBezTo>
                      <a:cubicBezTo>
                        <a:pt x="2628619" y="4279678"/>
                        <a:pt x="2650823" y="4265042"/>
                        <a:pt x="2666264" y="4244454"/>
                      </a:cubicBezTo>
                      <a:cubicBezTo>
                        <a:pt x="2678471" y="4228178"/>
                        <a:pt x="2681735" y="4206418"/>
                        <a:pt x="2693560" y="4189863"/>
                      </a:cubicBezTo>
                      <a:cubicBezTo>
                        <a:pt x="2704778" y="4174157"/>
                        <a:pt x="2720855" y="4162567"/>
                        <a:pt x="2734503" y="4148919"/>
                      </a:cubicBezTo>
                      <a:cubicBezTo>
                        <a:pt x="2746101" y="4137320"/>
                        <a:pt x="2752993" y="4121814"/>
                        <a:pt x="2761799" y="4107976"/>
                      </a:cubicBezTo>
                      <a:cubicBezTo>
                        <a:pt x="2784841" y="4071768"/>
                        <a:pt x="2806232" y="4034504"/>
                        <a:pt x="2830038" y="3998794"/>
                      </a:cubicBezTo>
                      <a:cubicBezTo>
                        <a:pt x="2919241" y="3864989"/>
                        <a:pt x="2824351" y="4004480"/>
                        <a:pt x="2911924" y="3916907"/>
                      </a:cubicBezTo>
                      <a:cubicBezTo>
                        <a:pt x="2938382" y="3890449"/>
                        <a:pt x="2941767" y="3868323"/>
                        <a:pt x="2952867" y="3835021"/>
                      </a:cubicBezTo>
                      <a:lnTo>
                        <a:pt x="3034754" y="3712191"/>
                      </a:lnTo>
                      <a:cubicBezTo>
                        <a:pt x="3059989" y="3674339"/>
                        <a:pt x="3089884" y="3639800"/>
                        <a:pt x="3116641" y="3603009"/>
                      </a:cubicBezTo>
                      <a:cubicBezTo>
                        <a:pt x="3126288" y="3589744"/>
                        <a:pt x="3133866" y="3575013"/>
                        <a:pt x="3143936" y="3562066"/>
                      </a:cubicBezTo>
                      <a:cubicBezTo>
                        <a:pt x="3165750" y="3534020"/>
                        <a:pt x="3190361" y="3508225"/>
                        <a:pt x="3212175" y="3480179"/>
                      </a:cubicBezTo>
                      <a:cubicBezTo>
                        <a:pt x="3239180" y="3445458"/>
                        <a:pt x="3246492" y="3425192"/>
                        <a:pt x="3266766" y="3384645"/>
                      </a:cubicBezTo>
                      <a:cubicBezTo>
                        <a:pt x="3363799" y="3311869"/>
                        <a:pt x="3309654" y="3363206"/>
                        <a:pt x="3403244" y="3207224"/>
                      </a:cubicBezTo>
                      <a:cubicBezTo>
                        <a:pt x="3416484" y="3185157"/>
                        <a:pt x="3439638" y="3170830"/>
                        <a:pt x="3457835" y="3152633"/>
                      </a:cubicBezTo>
                      <a:cubicBezTo>
                        <a:pt x="3485130" y="3125337"/>
                        <a:pt x="3514075" y="3099597"/>
                        <a:pt x="3539721" y="3070746"/>
                      </a:cubicBezTo>
                      <a:cubicBezTo>
                        <a:pt x="3601703" y="3001016"/>
                        <a:pt x="3526572" y="3056600"/>
                        <a:pt x="3607960" y="2975212"/>
                      </a:cubicBezTo>
                      <a:cubicBezTo>
                        <a:pt x="3624044" y="2959128"/>
                        <a:pt x="3644354" y="2947917"/>
                        <a:pt x="3662551" y="2934269"/>
                      </a:cubicBezTo>
                      <a:cubicBezTo>
                        <a:pt x="3688795" y="2914586"/>
                        <a:pt x="3698330" y="2879257"/>
                        <a:pt x="3717142" y="2852382"/>
                      </a:cubicBezTo>
                      <a:cubicBezTo>
                        <a:pt x="3730186" y="2833748"/>
                        <a:pt x="3744864" y="2816300"/>
                        <a:pt x="3758085" y="2797791"/>
                      </a:cubicBezTo>
                      <a:cubicBezTo>
                        <a:pt x="3792982" y="2748936"/>
                        <a:pt x="3815183" y="2707160"/>
                        <a:pt x="3839972" y="2647666"/>
                      </a:cubicBezTo>
                      <a:cubicBezTo>
                        <a:pt x="3847186" y="2630352"/>
                        <a:pt x="3847034" y="2610638"/>
                        <a:pt x="3853620" y="2593075"/>
                      </a:cubicBezTo>
                      <a:cubicBezTo>
                        <a:pt x="3860763" y="2574026"/>
                        <a:pt x="3872901" y="2557184"/>
                        <a:pt x="3880915" y="2538484"/>
                      </a:cubicBezTo>
                      <a:cubicBezTo>
                        <a:pt x="3886582" y="2525261"/>
                        <a:pt x="3888896" y="2510763"/>
                        <a:pt x="3894563" y="2497540"/>
                      </a:cubicBezTo>
                      <a:cubicBezTo>
                        <a:pt x="3944903" y="2380081"/>
                        <a:pt x="3907485" y="2513727"/>
                        <a:pt x="3962802" y="2320119"/>
                      </a:cubicBezTo>
                      <a:cubicBezTo>
                        <a:pt x="3973180" y="2283795"/>
                        <a:pt x="3972893" y="2245346"/>
                        <a:pt x="3990097" y="2210937"/>
                      </a:cubicBezTo>
                      <a:cubicBezTo>
                        <a:pt x="4001960" y="2187211"/>
                        <a:pt x="4019178" y="2166424"/>
                        <a:pt x="4031041" y="2142698"/>
                      </a:cubicBezTo>
                      <a:cubicBezTo>
                        <a:pt x="4037475" y="2129831"/>
                        <a:pt x="4040736" y="2115587"/>
                        <a:pt x="4044688" y="2101755"/>
                      </a:cubicBezTo>
                      <a:cubicBezTo>
                        <a:pt x="4049841" y="2083720"/>
                        <a:pt x="4048455" y="2063108"/>
                        <a:pt x="4058336" y="2047164"/>
                      </a:cubicBezTo>
                      <a:cubicBezTo>
                        <a:pt x="4253804" y="1731750"/>
                        <a:pt x="4451697" y="1417852"/>
                        <a:pt x="4650195" y="1104332"/>
                      </a:cubicBezTo>
                      <a:lnTo>
                        <a:pt x="5194622" y="244435"/>
                      </a:lnTo>
                      <a:lnTo>
                        <a:pt x="5200020" y="242558"/>
                      </a:lnTo>
                      <a:cubicBezTo>
                        <a:pt x="5216591" y="236819"/>
                        <a:pt x="5252318" y="224565"/>
                        <a:pt x="5272987" y="218364"/>
                      </a:cubicBezTo>
                      <a:cubicBezTo>
                        <a:pt x="5344431" y="196930"/>
                        <a:pt x="5326748" y="211886"/>
                        <a:pt x="5409464" y="177421"/>
                      </a:cubicBezTo>
                      <a:cubicBezTo>
                        <a:pt x="5437634" y="165684"/>
                        <a:pt x="5464055" y="150126"/>
                        <a:pt x="5491351" y="136478"/>
                      </a:cubicBezTo>
                      <a:cubicBezTo>
                        <a:pt x="5514097" y="131929"/>
                        <a:pt x="5536767" y="126980"/>
                        <a:pt x="5559590" y="122830"/>
                      </a:cubicBezTo>
                      <a:cubicBezTo>
                        <a:pt x="5586815" y="117880"/>
                        <a:pt x="5615224" y="117933"/>
                        <a:pt x="5641476" y="109182"/>
                      </a:cubicBezTo>
                      <a:cubicBezTo>
                        <a:pt x="5657037" y="103995"/>
                        <a:pt x="5668772" y="90985"/>
                        <a:pt x="5682420" y="81887"/>
                      </a:cubicBezTo>
                      <a:cubicBezTo>
                        <a:pt x="5705166" y="77338"/>
                        <a:pt x="5728653" y="75575"/>
                        <a:pt x="5750659" y="68239"/>
                      </a:cubicBezTo>
                      <a:cubicBezTo>
                        <a:pt x="5769960" y="61805"/>
                        <a:pt x="5786200" y="48087"/>
                        <a:pt x="5805250" y="40943"/>
                      </a:cubicBezTo>
                      <a:cubicBezTo>
                        <a:pt x="5830573" y="31447"/>
                        <a:pt x="5924122" y="14352"/>
                        <a:pt x="5941727" y="13648"/>
                      </a:cubicBezTo>
                      <a:close/>
                    </a:path>
                  </a:pathLst>
                </a:custGeom>
              </p:spPr>
            </p:pic>
            <p:pic>
              <p:nvPicPr>
                <p:cNvPr id="9" name="图片 11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9" t="15669" r="10217"/>
                <a:stretch>
                  <a:fillRect/>
                </a:stretch>
              </p:blipFill>
              <p:spPr bwMode="auto">
                <a:xfrm flipH="1">
                  <a:off x="9530687" y="0"/>
                  <a:ext cx="2661313" cy="3623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" name="图片 9"/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961" r="2269" b="15424"/>
              <a:stretch>
                <a:fillRect/>
              </a:stretch>
            </p:blipFill>
            <p:spPr bwMode="auto">
              <a:xfrm>
                <a:off x="6119026" y="0"/>
                <a:ext cx="6072974" cy="6858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" t="-1105" r="10217" b="4997"/>
            <a:stretch>
              <a:fillRect/>
            </a:stretch>
          </p:blipFill>
          <p:spPr bwMode="auto">
            <a:xfrm rot="16200000" flipH="1">
              <a:off x="2420444" y="-1035301"/>
              <a:ext cx="3754000" cy="5824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7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" t="-1105" r="10217" b="4997"/>
            <a:stretch>
              <a:fillRect/>
            </a:stretch>
          </p:blipFill>
          <p:spPr bwMode="auto">
            <a:xfrm rot="5400000" flipH="1">
              <a:off x="3142723" y="363488"/>
              <a:ext cx="3735423" cy="5824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矩形 9"/>
          <p:cNvSpPr>
            <a:spLocks noChangeArrowheads="1"/>
          </p:cNvSpPr>
          <p:nvPr userDrawn="1"/>
        </p:nvSpPr>
        <p:spPr bwMode="auto">
          <a:xfrm>
            <a:off x="0" y="177800"/>
            <a:ext cx="9144000" cy="48259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 userDrawn="1"/>
        </p:nvSpPr>
        <p:spPr bwMode="auto">
          <a:xfrm>
            <a:off x="0" y="195263"/>
            <a:ext cx="9144000" cy="76200"/>
          </a:xfrm>
          <a:prstGeom prst="rect">
            <a:avLst/>
          </a:prstGeom>
          <a:solidFill>
            <a:srgbClr val="EF9F89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 userDrawn="1"/>
        </p:nvSpPr>
        <p:spPr bwMode="auto">
          <a:xfrm>
            <a:off x="0" y="4902200"/>
            <a:ext cx="9144000" cy="77788"/>
          </a:xfrm>
          <a:prstGeom prst="rect">
            <a:avLst/>
          </a:prstGeom>
          <a:solidFill>
            <a:srgbClr val="EF9F89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5" name="图片 14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2228850" y="2582863"/>
            <a:ext cx="45894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349625" y="2727325"/>
            <a:ext cx="2349500" cy="5000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</a:p>
        </p:txBody>
      </p:sp>
      <p:sp>
        <p:nvSpPr>
          <p:cNvPr id="15365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835400" y="1620838"/>
            <a:ext cx="2038350" cy="81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折  扣</a:t>
            </a: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153" y="1388264"/>
            <a:ext cx="998805" cy="112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6" name="组合 1"/>
          <p:cNvGrpSpPr/>
          <p:nvPr/>
        </p:nvGrpSpPr>
        <p:grpSpPr bwMode="auto">
          <a:xfrm>
            <a:off x="172192" y="330853"/>
            <a:ext cx="1719262" cy="484187"/>
            <a:chOff x="185953" y="705980"/>
            <a:chExt cx="1719742" cy="483993"/>
          </a:xfrm>
        </p:grpSpPr>
        <p:sp>
          <p:nvSpPr>
            <p:cNvPr id="7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新课导入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359" y="301910"/>
            <a:ext cx="2032881" cy="22988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b="24464"/>
          <a:stretch>
            <a:fillRect/>
          </a:stretch>
        </p:blipFill>
        <p:spPr>
          <a:xfrm>
            <a:off x="3317890" y="2892563"/>
            <a:ext cx="2117166" cy="15777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921" y="904017"/>
            <a:ext cx="2501300" cy="369769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/>
          <a:srcRect b="10402"/>
          <a:stretch>
            <a:fillRect/>
          </a:stretch>
        </p:blipFill>
        <p:spPr>
          <a:xfrm>
            <a:off x="5943100" y="1084706"/>
            <a:ext cx="2707143" cy="33968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 bwMode="auto">
          <a:xfrm>
            <a:off x="1090613" y="833438"/>
            <a:ext cx="3932237" cy="2922587"/>
            <a:chOff x="1441248" y="885020"/>
            <a:chExt cx="3932418" cy="2922892"/>
          </a:xfrm>
        </p:grpSpPr>
        <p:pic>
          <p:nvPicPr>
            <p:cNvPr id="14341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0" t="28737" r="6165" b="8432"/>
            <a:stretch>
              <a:fillRect/>
            </a:stretch>
          </p:blipFill>
          <p:spPr bwMode="auto">
            <a:xfrm flipH="1">
              <a:off x="1441248" y="885020"/>
              <a:ext cx="3932418" cy="292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2" name="矩形 2"/>
            <p:cNvSpPr>
              <a:spLocks noChangeArrowheads="1"/>
            </p:cNvSpPr>
            <p:nvPr/>
          </p:nvSpPr>
          <p:spPr bwMode="auto">
            <a:xfrm>
              <a:off x="1478827" y="1270369"/>
              <a:ext cx="3801273" cy="1772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    先在组内交流收集的“打折”的资料，然后在全班交流汇报。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53561" y="1890164"/>
            <a:ext cx="1866230" cy="1866230"/>
          </a:xfrm>
          <a:prstGeom prst="rect">
            <a:avLst/>
          </a:prstGeom>
        </p:spPr>
      </p:pic>
      <p:pic>
        <p:nvPicPr>
          <p:cNvPr id="14340" name="图片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1903" y="3230563"/>
            <a:ext cx="828945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" y="189654"/>
            <a:ext cx="8412480" cy="558715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182411" y="1043730"/>
            <a:ext cx="4572000" cy="384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chemeClr val="bg1"/>
                </a:solidFill>
                <a:latin typeface="+mj-ea"/>
                <a:ea typeface="+mj-ea"/>
              </a:rPr>
              <a:t>店庆五周年，电器九折，其他商品八五折</a:t>
            </a:r>
            <a:endParaRPr lang="zh-CN" altLang="en-US" sz="1500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4785360" y="1043730"/>
            <a:ext cx="426720" cy="48789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134099" y="1016504"/>
            <a:ext cx="680929" cy="48789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pSp>
        <p:nvGrpSpPr>
          <p:cNvPr id="18" name="组合 11"/>
          <p:cNvGrpSpPr/>
          <p:nvPr/>
        </p:nvGrpSpPr>
        <p:grpSpPr bwMode="auto">
          <a:xfrm>
            <a:off x="259080" y="303622"/>
            <a:ext cx="1719262" cy="519357"/>
            <a:chOff x="185953" y="670825"/>
            <a:chExt cx="1719742" cy="519148"/>
          </a:xfrm>
        </p:grpSpPr>
        <p:sp>
          <p:nvSpPr>
            <p:cNvPr id="19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254638" y="670825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67490" y="1691275"/>
            <a:ext cx="2541388" cy="129195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什么是“打折”？</a:t>
            </a:r>
            <a:endParaRPr lang="en-US" altLang="zh-CN" sz="18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“几折”表示什么？</a:t>
            </a:r>
            <a:endParaRPr lang="en-US" altLang="zh-CN" sz="1800" b="1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“八五折”表示什么？</a:t>
            </a:r>
            <a:endParaRPr lang="zh-CN" altLang="zh-CN" sz="1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3" grpId="0" animBg="1"/>
      <p:bldP spid="2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593545" y="235663"/>
            <a:ext cx="7174142" cy="105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zh-CN" sz="2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商店有时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会采用</a:t>
            </a:r>
            <a:r>
              <a:rPr lang="zh-CN" altLang="zh-CN" sz="2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打折扣销售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的方式，</a:t>
            </a:r>
            <a:r>
              <a:rPr lang="zh-CN" altLang="zh-CN" sz="2600" b="1" dirty="0">
                <a:solidFill>
                  <a:srgbClr val="E8333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降价</a:t>
            </a:r>
            <a:r>
              <a:rPr lang="zh-CN" altLang="zh-CN" sz="2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出售商品，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俗</a:t>
            </a:r>
            <a:r>
              <a:rPr lang="zh-CN" altLang="zh-CN" sz="2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称“打折”。</a:t>
            </a:r>
            <a:endParaRPr lang="zh-CN" altLang="en-US" sz="2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177325" y="1924669"/>
            <a:ext cx="4421515" cy="12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latinLnBrk="0" hangingPunct="1">
              <a:lnSpc>
                <a:spcPct val="13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几折就表示</a:t>
            </a:r>
            <a:r>
              <a:rPr lang="zh-CN" altLang="zh-CN" sz="2800" b="1" dirty="0">
                <a:solidFill>
                  <a:srgbClr val="E8333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十分之几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，也就是</a:t>
            </a:r>
            <a:r>
              <a:rPr lang="zh-CN" altLang="zh-CN" sz="2800" b="1" dirty="0">
                <a:solidFill>
                  <a:srgbClr val="E8333C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百分之几十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304" y="755113"/>
            <a:ext cx="4888696" cy="3367945"/>
          </a:xfrm>
          <a:prstGeom prst="rect">
            <a:avLst/>
          </a:prstGeom>
        </p:spPr>
      </p:pic>
      <p:sp>
        <p:nvSpPr>
          <p:cNvPr id="10" name="矩形 12"/>
          <p:cNvSpPr>
            <a:spLocks noChangeArrowheads="1"/>
          </p:cNvSpPr>
          <p:nvPr/>
        </p:nvSpPr>
        <p:spPr bwMode="auto">
          <a:xfrm>
            <a:off x="793604" y="4132117"/>
            <a:ext cx="8048738" cy="61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八五折</a:t>
            </a:r>
            <a:r>
              <a:rPr lang="zh-CN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表示（  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）是（   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）的（  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）%。</a:t>
            </a:r>
            <a:endParaRPr lang="zh-CN" altLang="en-US" sz="2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769934" y="4229713"/>
            <a:ext cx="14081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现价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479705" y="4229713"/>
            <a:ext cx="14081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600" b="1" dirty="0">
                <a:solidFill>
                  <a:srgbClr val="FF0000"/>
                </a:solidFill>
                <a:ea typeface="黑体" panose="02010609060101010101" pitchFamily="49" charset="-122"/>
              </a:rPr>
              <a:t>原价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228524" y="4256571"/>
            <a:ext cx="96996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0" grpId="0"/>
      <p:bldP spid="10" grpId="1"/>
      <p:bldP spid="11" grpId="0"/>
      <p:bldP spid="12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86" b="26814"/>
          <a:stretch>
            <a:fillRect/>
          </a:stretch>
        </p:blipFill>
        <p:spPr bwMode="auto">
          <a:xfrm>
            <a:off x="2727325" y="1049338"/>
            <a:ext cx="4284663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5" name="组合 5"/>
          <p:cNvGrpSpPr/>
          <p:nvPr/>
        </p:nvGrpSpPr>
        <p:grpSpPr bwMode="auto">
          <a:xfrm>
            <a:off x="1287463" y="1049338"/>
            <a:ext cx="2022475" cy="1404937"/>
            <a:chOff x="1890006" y="317399"/>
            <a:chExt cx="2021522" cy="1404089"/>
          </a:xfrm>
        </p:grpSpPr>
        <p:sp>
          <p:nvSpPr>
            <p:cNvPr id="18440" name="AutoShape 3"/>
            <p:cNvSpPr>
              <a:spLocks noChangeArrowheads="1"/>
            </p:cNvSpPr>
            <p:nvPr/>
          </p:nvSpPr>
          <p:spPr bwMode="auto">
            <a:xfrm>
              <a:off x="1890006" y="317399"/>
              <a:ext cx="2021522" cy="1404089"/>
            </a:xfrm>
            <a:prstGeom prst="irregularSeal1">
              <a:avLst/>
            </a:prstGeom>
            <a:solidFill>
              <a:srgbClr val="FF1D1D"/>
            </a:solidFill>
            <a:ln w="9525">
              <a:solidFill>
                <a:srgbClr val="FF1D1D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ea typeface="黑体" panose="02010609060101010101" pitchFamily="49" charset="-122"/>
              </a:endParaRPr>
            </a:p>
          </p:txBody>
        </p:sp>
        <p:sp>
          <p:nvSpPr>
            <p:cNvPr id="18441" name="Text Box 4"/>
            <p:cNvSpPr txBox="1">
              <a:spLocks noChangeArrowheads="1"/>
            </p:cNvSpPr>
            <p:nvPr/>
          </p:nvSpPr>
          <p:spPr bwMode="auto">
            <a:xfrm>
              <a:off x="2370224" y="669419"/>
              <a:ext cx="120332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zh-CN" sz="3200" b="1">
                  <a:solidFill>
                    <a:srgbClr val="FFFF00"/>
                  </a:solidFill>
                  <a:ea typeface="黑体" panose="02010609060101010101" pitchFamily="49" charset="-122"/>
                </a:rPr>
                <a:t>五折</a:t>
              </a:r>
            </a:p>
          </p:txBody>
        </p:sp>
      </p:grp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77838" y="3638550"/>
            <a:ext cx="8435975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“五折”表示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(        )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(        )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(        )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%。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187700" y="3671888"/>
            <a:ext cx="130810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现价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870450" y="3690938"/>
            <a:ext cx="130810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原价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781800" y="3670300"/>
            <a:ext cx="9048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8555" y="1076178"/>
            <a:ext cx="2213944" cy="2092983"/>
          </a:xfrm>
          <a:prstGeom prst="rect">
            <a:avLst/>
          </a:prstGeom>
        </p:spPr>
      </p:pic>
      <p:grpSp>
        <p:nvGrpSpPr>
          <p:cNvPr id="19459" name="组合 1"/>
          <p:cNvGrpSpPr/>
          <p:nvPr/>
        </p:nvGrpSpPr>
        <p:grpSpPr bwMode="auto">
          <a:xfrm>
            <a:off x="1546225" y="1192213"/>
            <a:ext cx="2081213" cy="1438275"/>
            <a:chOff x="4571047" y="1523016"/>
            <a:chExt cx="2081213" cy="1437732"/>
          </a:xfrm>
        </p:grpSpPr>
        <p:sp>
          <p:nvSpPr>
            <p:cNvPr id="19464" name="AutoShape 3"/>
            <p:cNvSpPr>
              <a:spLocks noChangeArrowheads="1"/>
            </p:cNvSpPr>
            <p:nvPr/>
          </p:nvSpPr>
          <p:spPr bwMode="auto">
            <a:xfrm>
              <a:off x="4571047" y="1523016"/>
              <a:ext cx="2081213" cy="1437732"/>
            </a:xfrm>
            <a:prstGeom prst="irregularSeal1">
              <a:avLst/>
            </a:prstGeom>
            <a:solidFill>
              <a:srgbClr val="FF1D1D"/>
            </a:solidFill>
            <a:ln w="9525">
              <a:solidFill>
                <a:srgbClr val="FF1D1D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ea typeface="黑体" panose="02010609060101010101" pitchFamily="49" charset="-122"/>
              </a:endParaRPr>
            </a:p>
          </p:txBody>
        </p:sp>
        <p:sp>
          <p:nvSpPr>
            <p:cNvPr id="19465" name="Text Box 4"/>
            <p:cNvSpPr txBox="1">
              <a:spLocks noChangeArrowheads="1"/>
            </p:cNvSpPr>
            <p:nvPr/>
          </p:nvSpPr>
          <p:spPr bwMode="auto">
            <a:xfrm>
              <a:off x="4876800" y="1901190"/>
              <a:ext cx="16992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zh-CN" sz="3200" b="1">
                  <a:solidFill>
                    <a:srgbClr val="FFFF00"/>
                  </a:solidFill>
                  <a:ea typeface="黑体" panose="02010609060101010101" pitchFamily="49" charset="-122"/>
                </a:rPr>
                <a:t>七五折</a:t>
              </a:r>
            </a:p>
          </p:txBody>
        </p:sp>
      </p:grp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85763" y="3465513"/>
            <a:ext cx="8643937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“七五折”表示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(        )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(        )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(        )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%。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487738" y="3509963"/>
            <a:ext cx="1466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ea typeface="黑体" panose="02010609060101010101" pitchFamily="49" charset="-122"/>
              </a:rPr>
              <a:t>现价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164138" y="3497263"/>
            <a:ext cx="1466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ea typeface="黑体" panose="02010609060101010101" pitchFamily="49" charset="-122"/>
              </a:rPr>
              <a:t>原价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040563" y="3514725"/>
            <a:ext cx="1016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5919" y="1045251"/>
            <a:ext cx="2155231" cy="215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15900" y="3541713"/>
            <a:ext cx="8643938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“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八七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折”表示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(        )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(        )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(        )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%。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06763" y="3586163"/>
            <a:ext cx="1311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ea typeface="黑体" panose="02010609060101010101" pitchFamily="49" charset="-122"/>
              </a:rPr>
              <a:t>现价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994275" y="3586163"/>
            <a:ext cx="1311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ea typeface="黑体" panose="02010609060101010101" pitchFamily="49" charset="-122"/>
              </a:rPr>
              <a:t>原价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904038" y="3581400"/>
            <a:ext cx="908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</a:p>
        </p:txBody>
      </p:sp>
      <p:grpSp>
        <p:nvGrpSpPr>
          <p:cNvPr id="20487" name="组合 12"/>
          <p:cNvGrpSpPr/>
          <p:nvPr/>
        </p:nvGrpSpPr>
        <p:grpSpPr bwMode="auto">
          <a:xfrm>
            <a:off x="1492250" y="1309688"/>
            <a:ext cx="2081213" cy="1436687"/>
            <a:chOff x="4571047" y="1523016"/>
            <a:chExt cx="2081213" cy="1437732"/>
          </a:xfrm>
        </p:grpSpPr>
        <p:sp>
          <p:nvSpPr>
            <p:cNvPr id="20488" name="AutoShape 3"/>
            <p:cNvSpPr>
              <a:spLocks noChangeArrowheads="1"/>
            </p:cNvSpPr>
            <p:nvPr/>
          </p:nvSpPr>
          <p:spPr bwMode="auto">
            <a:xfrm>
              <a:off x="4571047" y="1523016"/>
              <a:ext cx="2081213" cy="1437732"/>
            </a:xfrm>
            <a:prstGeom prst="irregularSeal1">
              <a:avLst/>
            </a:prstGeom>
            <a:solidFill>
              <a:srgbClr val="FF1D1D"/>
            </a:solidFill>
            <a:ln w="9525">
              <a:solidFill>
                <a:srgbClr val="FF1D1D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ea typeface="黑体" panose="02010609060101010101" pitchFamily="49" charset="-122"/>
              </a:endParaRPr>
            </a:p>
          </p:txBody>
        </p:sp>
        <p:sp>
          <p:nvSpPr>
            <p:cNvPr id="20489" name="Text Box 4"/>
            <p:cNvSpPr txBox="1">
              <a:spLocks noChangeArrowheads="1"/>
            </p:cNvSpPr>
            <p:nvPr/>
          </p:nvSpPr>
          <p:spPr bwMode="auto">
            <a:xfrm>
              <a:off x="4876800" y="1901190"/>
              <a:ext cx="16992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FF00"/>
                  </a:solidFill>
                  <a:ea typeface="黑体" panose="02010609060101010101" pitchFamily="49" charset="-122"/>
                </a:rPr>
                <a:t>八七</a:t>
              </a:r>
              <a:r>
                <a:rPr lang="zh-CN" altLang="zh-CN" sz="3200" b="1">
                  <a:solidFill>
                    <a:srgbClr val="FFFF00"/>
                  </a:solidFill>
                  <a:ea typeface="黑体" panose="02010609060101010101" pitchFamily="49" charset="-122"/>
                </a:rPr>
                <a:t>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Box 14"/>
          <p:cNvSpPr>
            <a:spLocks noChangeArrowheads="1"/>
          </p:cNvSpPr>
          <p:nvPr/>
        </p:nvSpPr>
        <p:spPr bwMode="auto">
          <a:xfrm>
            <a:off x="890588" y="306388"/>
            <a:ext cx="6537325" cy="1643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宋体" panose="02010600030101010101" pitchFamily="2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宋体" panose="02010600030101010101" pitchFamily="2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宋体" panose="02010600030101010101" pitchFamily="2" charset="-122"/>
              </a:rPr>
              <a:t>）爸爸要给小雨买一辆自行车，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宋体" panose="02010600030101010101" pitchFamily="2" charset="-122"/>
              </a:rPr>
              <a:t>原价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Arial" panose="020B0604020202020204" pitchFamily="34" charset="0"/>
              </a:rPr>
              <a:t>280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宋体" panose="02010600030101010101" pitchFamily="2" charset="-122"/>
              </a:rPr>
              <a:t>元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宋体" panose="02010600030101010101" pitchFamily="2" charset="-122"/>
              </a:rPr>
              <a:t>，现在打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宋体" panose="02010600030101010101" pitchFamily="2" charset="-122"/>
              </a:rPr>
              <a:t>八五折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宋体" panose="02010600030101010101" pitchFamily="2" charset="-122"/>
              </a:rPr>
              <a:t>出售。买这辆自行车要用多少钱？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14"/>
          <p:cNvSpPr>
            <a:spLocks noChangeArrowheads="1"/>
          </p:cNvSpPr>
          <p:nvPr/>
        </p:nvSpPr>
        <p:spPr bwMode="auto">
          <a:xfrm>
            <a:off x="890588" y="1898437"/>
            <a:ext cx="12573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分析：</a:t>
            </a:r>
            <a:endParaRPr lang="zh-CN" altLang="en-US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89125" y="1946062"/>
            <a:ext cx="523081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anose="02010609030101010101" pitchFamily="49" charset="-122"/>
              </a:rPr>
              <a:t>八五折</a:t>
            </a: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anose="02010609030101010101" pitchFamily="49" charset="-122"/>
              </a:rPr>
              <a:t>就是按</a:t>
            </a:r>
            <a:r>
              <a:rPr lang="zh-CN" altLang="en-US" sz="2800" b="1" kern="0" dirty="0">
                <a:solidFill>
                  <a:srgbClr val="01A0E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anose="02010609030101010101" pitchFamily="49" charset="-122"/>
              </a:rPr>
              <a:t>原价的</a:t>
            </a:r>
            <a:r>
              <a:rPr lang="en-US" altLang="x-none" sz="2800" b="1" kern="0" dirty="0">
                <a:solidFill>
                  <a:srgbClr val="01A0E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anose="02010609030101010101" pitchFamily="49" charset="-122"/>
              </a:rPr>
              <a:t>85%</a:t>
            </a: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anose="02010609030101010101" pitchFamily="49" charset="-122"/>
              </a:rPr>
              <a:t>销售。</a:t>
            </a:r>
            <a:endParaRPr lang="zh-CN" altLang="en-US" sz="2800" kern="0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9"/>
          <p:cNvSpPr/>
          <p:nvPr/>
        </p:nvSpPr>
        <p:spPr>
          <a:xfrm>
            <a:off x="2531269" y="2598738"/>
            <a:ext cx="3173412" cy="523875"/>
          </a:xfrm>
          <a:prstGeom prst="rect">
            <a:avLst/>
          </a:prstGeom>
          <a:noFill/>
          <a:ln w="2540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原价</a:t>
            </a:r>
            <a:r>
              <a:rPr lang="en-US" altLang="zh-CN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x-none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85%</a:t>
            </a: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＝现价</a:t>
            </a:r>
            <a:endParaRPr lang="zh-CN" altLang="en-US" sz="2800" kern="0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764756" y="1533312"/>
            <a:ext cx="173831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单位“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”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4117975" y="2000037"/>
            <a:ext cx="763588" cy="409575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kern="0">
              <a:solidFill>
                <a:prstClr val="white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Text Box 10"/>
          <p:cNvSpPr/>
          <p:nvPr/>
        </p:nvSpPr>
        <p:spPr>
          <a:xfrm>
            <a:off x="2233613" y="3333751"/>
            <a:ext cx="3819525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x-none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280</a:t>
            </a:r>
            <a:r>
              <a:rPr lang="en-US" altLang="zh-CN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×</a:t>
            </a:r>
            <a:r>
              <a:rPr lang="en-US" altLang="x-none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85%</a:t>
            </a: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＝</a:t>
            </a:r>
            <a:r>
              <a:rPr lang="en-US" altLang="x-none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238</a:t>
            </a: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（元）</a:t>
            </a:r>
          </a:p>
        </p:txBody>
      </p:sp>
      <p:sp>
        <p:nvSpPr>
          <p:cNvPr id="11" name="Text Box 11"/>
          <p:cNvSpPr/>
          <p:nvPr/>
        </p:nvSpPr>
        <p:spPr>
          <a:xfrm>
            <a:off x="1974850" y="3892551"/>
            <a:ext cx="482441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答：买这辆自行车要用</a:t>
            </a:r>
            <a:r>
              <a:rPr lang="en-US" altLang="x-none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Calibri" panose="020F0502020204030204" pitchFamily="34" charset="0"/>
              </a:rPr>
              <a:t>238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元。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46" y="335054"/>
            <a:ext cx="675409" cy="63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bldLvl="0" animBg="1"/>
      <p:bldP spid="8" grpId="0" bldLvl="0" animBg="1"/>
      <p:bldP spid="9" grpId="0" animBg="1"/>
      <p:bldP spid="10" grpId="0" bldLvl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 bwMode="auto">
          <a:xfrm>
            <a:off x="789782" y="492918"/>
            <a:ext cx="1719262" cy="484187"/>
            <a:chOff x="185953" y="705980"/>
            <a:chExt cx="1719742" cy="483993"/>
          </a:xfrm>
        </p:grpSpPr>
        <p:sp>
          <p:nvSpPr>
            <p:cNvPr id="3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归纳总结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242344" y="1305718"/>
            <a:ext cx="4329112" cy="739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36000" rtlCol="0" anchor="ctr" anchorCtr="1">
            <a:noAutofit/>
          </a:bodyPr>
          <a:lstStyle/>
          <a:p>
            <a:pPr algn="ctr"/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原价×折扣</a:t>
            </a:r>
            <a:r>
              <a:rPr lang="en-US" altLang="zh-CN" sz="3600" b="1" kern="100" dirty="0">
                <a:effectLst/>
                <a:latin typeface="+mj-ea"/>
                <a:ea typeface="+mj-ea"/>
              </a:rPr>
              <a:t>=</a:t>
            </a:r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现价</a:t>
            </a:r>
            <a:endParaRPr lang="zh-CN" altLang="en-US" sz="3600" b="1" dirty="0">
              <a:latin typeface="+mj-ea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685800" y="2359025"/>
            <a:ext cx="7442200" cy="1874838"/>
            <a:chOff x="1265129" y="2740700"/>
            <a:chExt cx="6705164" cy="1874696"/>
          </a:xfrm>
        </p:grpSpPr>
        <p:pic>
          <p:nvPicPr>
            <p:cNvPr id="7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4" t="56012" r="3242" b="15495"/>
            <a:stretch>
              <a:fillRect/>
            </a:stretch>
          </p:blipFill>
          <p:spPr bwMode="auto">
            <a:xfrm>
              <a:off x="1265129" y="2740700"/>
              <a:ext cx="6705164" cy="187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>
              <a:off x="2471551" y="3069288"/>
              <a:ext cx="5119355" cy="1093704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 anchor="ctr"/>
            <a:lstStyle/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srgbClr val="1C1C1C"/>
                  </a:solidFill>
                  <a:latin typeface="+mj-ea"/>
                  <a:ea typeface="+mj-ea"/>
                </a:rPr>
                <a:t>求商品</a:t>
              </a:r>
              <a:r>
                <a:rPr lang="zh-CN" altLang="en-US" sz="2800" b="1" kern="0" dirty="0">
                  <a:solidFill>
                    <a:srgbClr val="FF0000"/>
                  </a:solidFill>
                  <a:latin typeface="+mj-ea"/>
                  <a:ea typeface="+mj-ea"/>
                </a:rPr>
                <a:t>打折</a:t>
              </a:r>
              <a:r>
                <a:rPr lang="zh-CN" altLang="en-US" sz="2800" b="1" kern="0" dirty="0">
                  <a:solidFill>
                    <a:srgbClr val="1C1C1C"/>
                  </a:solidFill>
                  <a:latin typeface="+mj-ea"/>
                  <a:ea typeface="+mj-ea"/>
                </a:rPr>
                <a:t>后的价格，实际上就是</a:t>
              </a:r>
              <a:r>
                <a:rPr lang="zh-CN" altLang="zh-CN" sz="2800" b="1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求</a:t>
              </a:r>
              <a:r>
                <a:rPr lang="zh-CN" altLang="zh-CN" sz="2800" b="1" kern="100" dirty="0">
                  <a:solidFill>
                    <a:srgbClr val="FF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一个数的百分之几是多少</a:t>
              </a:r>
              <a:r>
                <a:rPr lang="zh-CN" altLang="en-US" sz="2800" b="1" kern="0" dirty="0">
                  <a:solidFill>
                    <a:srgbClr val="1C1C1C"/>
                  </a:solidFill>
                  <a:latin typeface="+mj-ea"/>
                  <a:ea typeface="+mj-ea"/>
                </a:rPr>
                <a:t>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9"/>
          <p:cNvSpPr txBox="1">
            <a:spLocks noChangeArrowheads="1"/>
          </p:cNvSpPr>
          <p:nvPr/>
        </p:nvSpPr>
        <p:spPr bwMode="auto">
          <a:xfrm>
            <a:off x="455612" y="217088"/>
            <a:ext cx="7812088" cy="10769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）一个电水壶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原价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160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元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，现在打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九折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Times New Roman" panose="02020603050405020304" pitchFamily="18" charset="0"/>
              </a:rPr>
              <a:t>出售，与原价相比，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便宜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Times New Roman" panose="02020603050405020304" pitchFamily="18" charset="0"/>
              </a:rPr>
              <a:t>了多少钱</a:t>
            </a: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2062161" y="1860871"/>
            <a:ext cx="5197475" cy="5588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sym typeface="+mn-ea"/>
              </a:rPr>
              <a:t>   160</a:t>
            </a:r>
            <a:r>
              <a:rPr lang="zh-CN" altLang="en-US" sz="2800" b="1" dirty="0">
                <a:latin typeface="+mn-lt"/>
                <a:sym typeface="+mn-ea"/>
              </a:rPr>
              <a:t>－</a:t>
            </a:r>
            <a:r>
              <a:rPr lang="en-US" altLang="zh-CN" sz="2800" b="1" dirty="0">
                <a:latin typeface="+mn-lt"/>
                <a:sym typeface="+mn-ea"/>
              </a:rPr>
              <a:t>160×90%= 16</a:t>
            </a:r>
            <a:r>
              <a:rPr lang="zh-CN" altLang="en-US" sz="2800" b="1" dirty="0">
                <a:latin typeface="+mn-lt"/>
                <a:sym typeface="+mn-ea"/>
              </a:rPr>
              <a:t>（元）</a:t>
            </a: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874712" y="1307306"/>
            <a:ext cx="6419850" cy="492125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思路一：先求现价，再求便宜的价钱。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874712" y="2569295"/>
            <a:ext cx="696118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思路二：先求现价比原价便宜了百分之几，</a:t>
            </a:r>
            <a:endParaRPr lang="en-US" altLang="zh-CN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hangingPunct="1"/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      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再求便宜的价钱。</a:t>
            </a:r>
            <a:endParaRPr lang="en-US" altLang="zh-CN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1947862" y="3390033"/>
            <a:ext cx="5426075" cy="5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  160×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 – 90%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= 16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（元）</a:t>
            </a:r>
          </a:p>
        </p:txBody>
      </p:sp>
      <p:sp>
        <p:nvSpPr>
          <p:cNvPr id="21" name="Text Box 11"/>
          <p:cNvSpPr/>
          <p:nvPr/>
        </p:nvSpPr>
        <p:spPr>
          <a:xfrm>
            <a:off x="3659188" y="4286166"/>
            <a:ext cx="4989512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答：便宜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了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16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sym typeface="宋体" panose="02010600030101010101" pitchFamily="2" charset="-122"/>
              </a:rPr>
              <a:t>元。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60389" y="1768307"/>
            <a:ext cx="7707311" cy="739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36000" rtlCol="0" anchor="ctr" anchorCtr="1">
            <a:noAutofit/>
          </a:bodyPr>
          <a:lstStyle/>
          <a:p>
            <a:pPr algn="ctr"/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原价</a:t>
            </a:r>
            <a:r>
              <a:rPr lang="en-US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-</a:t>
            </a:r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原价×折扣</a:t>
            </a:r>
            <a:r>
              <a:rPr lang="en-US" altLang="zh-CN" sz="3600" b="1" kern="100" dirty="0">
                <a:effectLst/>
                <a:latin typeface="+mj-ea"/>
                <a:ea typeface="+mj-ea"/>
              </a:rPr>
              <a:t>=</a:t>
            </a:r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便宜的钱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0389" y="3468109"/>
            <a:ext cx="7707311" cy="739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36000" rtlCol="0" anchor="ctr" anchorCtr="1">
            <a:noAutofit/>
          </a:bodyPr>
          <a:lstStyle/>
          <a:p>
            <a:pPr algn="ctr"/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原价</a:t>
            </a:r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600" b="1" kern="100" dirty="0">
                <a:latin typeface="+mj-ea"/>
                <a:ea typeface="+mj-ea"/>
                <a:cs typeface="Times New Roman" panose="02020603050405020304" pitchFamily="18" charset="0"/>
              </a:rPr>
              <a:t>(</a:t>
            </a:r>
            <a:r>
              <a:rPr lang="en-US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1-</a:t>
            </a:r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折扣</a:t>
            </a:r>
            <a:r>
              <a:rPr lang="en-US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)</a:t>
            </a:r>
            <a:r>
              <a:rPr lang="en-US" altLang="zh-CN" sz="3600" b="1" kern="100" dirty="0">
                <a:effectLst/>
                <a:latin typeface="+mj-ea"/>
                <a:ea typeface="+mj-ea"/>
              </a:rPr>
              <a:t>=</a:t>
            </a:r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便宜的钱</a:t>
            </a:r>
            <a:endParaRPr lang="zh-CN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9" grpId="0" bldLvl="0" animBg="1"/>
      <p:bldP spid="20" grpId="0"/>
      <p:bldP spid="21" grpId="0"/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 bwMode="auto">
          <a:xfrm>
            <a:off x="1816100" y="2752725"/>
            <a:ext cx="6705600" cy="1874838"/>
            <a:chOff x="1265129" y="2740700"/>
            <a:chExt cx="6705164" cy="1874696"/>
          </a:xfrm>
        </p:grpSpPr>
        <p:pic>
          <p:nvPicPr>
            <p:cNvPr id="23560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4" t="56012" r="3242" b="15495"/>
            <a:stretch>
              <a:fillRect/>
            </a:stretch>
          </p:blipFill>
          <p:spPr bwMode="auto">
            <a:xfrm>
              <a:off x="1265129" y="2740700"/>
              <a:ext cx="6705164" cy="187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AutoShape 27"/>
            <p:cNvSpPr>
              <a:spLocks noChangeArrowheads="1"/>
            </p:cNvSpPr>
            <p:nvPr/>
          </p:nvSpPr>
          <p:spPr bwMode="auto">
            <a:xfrm>
              <a:off x="2471551" y="3069288"/>
              <a:ext cx="5119355" cy="1093704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600" b="1" kern="0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求商品打折后便宜了多少钱，实际上就是</a:t>
              </a:r>
              <a:r>
                <a:rPr lang="zh-CN" altLang="en-US" sz="2600" b="1" kern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求比一个数少百分之几的数是多少</a:t>
              </a:r>
              <a:r>
                <a:rPr lang="zh-CN" altLang="en-US" sz="2600" b="1" kern="0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</a:p>
          </p:txBody>
        </p:sp>
      </p:grp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5862" y="3153232"/>
            <a:ext cx="829901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7" name="组合 8"/>
          <p:cNvGrpSpPr/>
          <p:nvPr/>
        </p:nvGrpSpPr>
        <p:grpSpPr bwMode="auto">
          <a:xfrm>
            <a:off x="192882" y="391318"/>
            <a:ext cx="1719262" cy="484187"/>
            <a:chOff x="185953" y="705980"/>
            <a:chExt cx="1719742" cy="483993"/>
          </a:xfrm>
        </p:grpSpPr>
        <p:sp>
          <p:nvSpPr>
            <p:cNvPr id="10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归纳总结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68350" y="1086649"/>
            <a:ext cx="7707311" cy="739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36000" rtlCol="0" anchor="ctr" anchorCtr="1">
            <a:noAutofit/>
          </a:bodyPr>
          <a:lstStyle/>
          <a:p>
            <a:pPr algn="ctr"/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原价</a:t>
            </a:r>
            <a:r>
              <a:rPr lang="en-US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-</a:t>
            </a:r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原价×折扣</a:t>
            </a:r>
            <a:r>
              <a:rPr lang="en-US" altLang="zh-CN" sz="3600" b="1" kern="100" dirty="0">
                <a:effectLst/>
                <a:latin typeface="+mj-ea"/>
                <a:ea typeface="+mj-ea"/>
              </a:rPr>
              <a:t>=</a:t>
            </a:r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便宜的钱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8350" y="1919687"/>
            <a:ext cx="7707311" cy="739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36000" rtlCol="0" anchor="ctr" anchorCtr="1">
            <a:noAutofit/>
          </a:bodyPr>
          <a:lstStyle/>
          <a:p>
            <a:pPr algn="ctr"/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原价</a:t>
            </a:r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600" b="1" kern="100" dirty="0">
                <a:latin typeface="+mj-ea"/>
                <a:ea typeface="+mj-ea"/>
                <a:cs typeface="Times New Roman" panose="02020603050405020304" pitchFamily="18" charset="0"/>
              </a:rPr>
              <a:t>(</a:t>
            </a:r>
            <a:r>
              <a:rPr lang="en-US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1-</a:t>
            </a:r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折扣</a:t>
            </a:r>
            <a:r>
              <a:rPr lang="en-US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)</a:t>
            </a:r>
            <a:r>
              <a:rPr lang="en-US" altLang="zh-CN" sz="3600" b="1" kern="100" dirty="0">
                <a:effectLst/>
                <a:latin typeface="+mj-ea"/>
                <a:ea typeface="+mj-ea"/>
              </a:rPr>
              <a:t>=</a:t>
            </a:r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便宜的钱</a:t>
            </a:r>
            <a:endParaRPr lang="zh-CN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9925" y="711200"/>
            <a:ext cx="8331200" cy="697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kern="100" dirty="0">
                <a:latin typeface="+mj-lt"/>
                <a:ea typeface="+mj-ea"/>
                <a:cs typeface="Times New Roman" panose="02020603050405020304" pitchFamily="18" charset="0"/>
              </a:rPr>
              <a:t>说一说</a:t>
            </a:r>
            <a:r>
              <a:rPr lang="zh-CN" altLang="zh-CN" sz="3000" b="1" kern="100" dirty="0">
                <a:effectLst/>
                <a:latin typeface="+mj-lt"/>
                <a:ea typeface="+mj-ea"/>
                <a:cs typeface="Times New Roman" panose="02020603050405020304" pitchFamily="18" charset="0"/>
              </a:rPr>
              <a:t>有关折扣的实际问题</a:t>
            </a:r>
            <a:r>
              <a:rPr lang="zh-CN" altLang="en-US" sz="3000" b="1" kern="100" dirty="0">
                <a:effectLst/>
                <a:latin typeface="+mj-lt"/>
                <a:ea typeface="+mj-ea"/>
                <a:cs typeface="Times New Roman" panose="02020603050405020304" pitchFamily="18" charset="0"/>
              </a:rPr>
              <a:t>一般怎样解决呢？</a:t>
            </a:r>
            <a:endParaRPr lang="zh-CN" altLang="zh-CN" sz="3000" b="1" kern="100" dirty="0">
              <a:effectLst/>
              <a:latin typeface="+mj-lt"/>
              <a:ea typeface="+mj-ea"/>
              <a:cs typeface="等线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9925" y="1694180"/>
            <a:ext cx="8034866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找准“单位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”； 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分析原价、现价、折扣之间的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数量关系；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运用百分数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的知识。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12"/>
          <p:cNvSpPr txBox="1">
            <a:spLocks noChangeArrowheads="1"/>
          </p:cNvSpPr>
          <p:nvPr/>
        </p:nvSpPr>
        <p:spPr bwMode="auto">
          <a:xfrm>
            <a:off x="481013" y="811213"/>
            <a:ext cx="8137525" cy="657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算出下面各物品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打折后的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价钱。（单位：元）</a:t>
            </a:r>
          </a:p>
        </p:txBody>
      </p:sp>
      <p:grpSp>
        <p:nvGrpSpPr>
          <p:cNvPr id="24579" name="组合 1"/>
          <p:cNvGrpSpPr/>
          <p:nvPr/>
        </p:nvGrpSpPr>
        <p:grpSpPr bwMode="auto">
          <a:xfrm>
            <a:off x="833438" y="3409315"/>
            <a:ext cx="2011362" cy="657225"/>
            <a:chOff x="852049" y="3106520"/>
            <a:chExt cx="2011238" cy="657225"/>
          </a:xfrm>
        </p:grpSpPr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V="1">
              <a:off x="1934657" y="3658970"/>
              <a:ext cx="92863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endParaRPr lang="zh-CN" altLang="en-US" sz="2400" kern="0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" name="Text Box 16"/>
            <p:cNvSpPr txBox="1">
              <a:spLocks noChangeArrowheads="1"/>
            </p:cNvSpPr>
            <p:nvPr/>
          </p:nvSpPr>
          <p:spPr bwMode="auto">
            <a:xfrm>
              <a:off x="852049" y="3106520"/>
              <a:ext cx="1082608" cy="6572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800" b="1">
                  <a:solidFill>
                    <a:srgbClr val="00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现价：</a:t>
              </a:r>
            </a:p>
          </p:txBody>
        </p:sp>
      </p:grp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830263" y="2840933"/>
            <a:ext cx="2173287" cy="657225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原价：</a:t>
            </a:r>
            <a:r>
              <a:rPr lang="en-US" altLang="zh-CN" sz="2800" b="1" kern="0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80.00 </a:t>
            </a:r>
            <a:endParaRPr lang="zh-CN" altLang="en-US" sz="2800" b="1" kern="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3600450" y="2840933"/>
            <a:ext cx="2455863" cy="657225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原价：</a:t>
            </a:r>
            <a:r>
              <a:rPr lang="en-US" altLang="zh-CN" sz="2800" b="1" kern="0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105.00 </a:t>
            </a:r>
            <a:endParaRPr lang="zh-CN" altLang="en-US" sz="2800" b="1" kern="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6341400" y="2840933"/>
            <a:ext cx="2143125" cy="657225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原价：</a:t>
            </a:r>
            <a:r>
              <a:rPr lang="en-US" altLang="zh-CN" sz="2800" b="1" kern="0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35.00 </a:t>
            </a:r>
            <a:endParaRPr lang="zh-CN" altLang="en-US" sz="2800" b="1" kern="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4584" name="组合 29"/>
          <p:cNvGrpSpPr/>
          <p:nvPr/>
        </p:nvGrpSpPr>
        <p:grpSpPr bwMode="auto">
          <a:xfrm>
            <a:off x="3600450" y="3415665"/>
            <a:ext cx="2009775" cy="657225"/>
            <a:chOff x="852049" y="3106520"/>
            <a:chExt cx="2011238" cy="657225"/>
          </a:xfrm>
        </p:grpSpPr>
        <p:sp>
          <p:nvSpPr>
            <p:cNvPr id="31" name="Line 20"/>
            <p:cNvSpPr>
              <a:spLocks noChangeShapeType="1"/>
            </p:cNvSpPr>
            <p:nvPr/>
          </p:nvSpPr>
          <p:spPr bwMode="auto">
            <a:xfrm flipV="1">
              <a:off x="1935512" y="3658970"/>
              <a:ext cx="92777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endParaRPr lang="zh-CN" altLang="en-US" sz="2400" kern="0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474" name="Text Box 16"/>
            <p:cNvSpPr txBox="1">
              <a:spLocks noChangeArrowheads="1"/>
            </p:cNvSpPr>
            <p:nvPr/>
          </p:nvSpPr>
          <p:spPr bwMode="auto">
            <a:xfrm>
              <a:off x="852049" y="3106520"/>
              <a:ext cx="1083463" cy="6572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800" b="1">
                  <a:solidFill>
                    <a:srgbClr val="00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现价：</a:t>
              </a:r>
            </a:p>
          </p:txBody>
        </p:sp>
      </p:grpSp>
      <p:grpSp>
        <p:nvGrpSpPr>
          <p:cNvPr id="24585" name="组合 33"/>
          <p:cNvGrpSpPr/>
          <p:nvPr/>
        </p:nvGrpSpPr>
        <p:grpSpPr bwMode="auto">
          <a:xfrm>
            <a:off x="6346825" y="3409315"/>
            <a:ext cx="2011363" cy="657225"/>
            <a:chOff x="852049" y="3106520"/>
            <a:chExt cx="2011238" cy="657225"/>
          </a:xfrm>
        </p:grpSpPr>
        <p:sp>
          <p:nvSpPr>
            <p:cNvPr id="35" name="Line 20"/>
            <p:cNvSpPr>
              <a:spLocks noChangeShapeType="1"/>
            </p:cNvSpPr>
            <p:nvPr/>
          </p:nvSpPr>
          <p:spPr bwMode="auto">
            <a:xfrm flipV="1">
              <a:off x="1934657" y="3658970"/>
              <a:ext cx="92863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endParaRPr lang="zh-CN" altLang="en-US" sz="2400" kern="0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" name="Text Box 16"/>
            <p:cNvSpPr txBox="1">
              <a:spLocks noChangeArrowheads="1"/>
            </p:cNvSpPr>
            <p:nvPr/>
          </p:nvSpPr>
          <p:spPr bwMode="auto">
            <a:xfrm>
              <a:off x="852049" y="3106520"/>
              <a:ext cx="1082608" cy="6572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800" b="1">
                  <a:solidFill>
                    <a:srgbClr val="00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现价：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2844800" y="4220584"/>
            <a:ext cx="307022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zh-CN" altLang="en-US" sz="2800" b="1" kern="0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原价×折扣＝现价</a:t>
            </a:r>
          </a:p>
        </p:txBody>
      </p:sp>
      <p:sp>
        <p:nvSpPr>
          <p:cNvPr id="37" name="矩形 36"/>
          <p:cNvSpPr/>
          <p:nvPr/>
        </p:nvSpPr>
        <p:spPr>
          <a:xfrm>
            <a:off x="1916113" y="3482340"/>
            <a:ext cx="99377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52.00</a:t>
            </a:r>
            <a:endParaRPr lang="zh-CN" altLang="en-US" sz="2800" b="1" kern="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706938" y="3482340"/>
            <a:ext cx="992187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73.50</a:t>
            </a:r>
            <a:endParaRPr lang="zh-CN" altLang="en-US" sz="2800" b="1" kern="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432675" y="3466465"/>
            <a:ext cx="992188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30.80</a:t>
            </a:r>
            <a:endParaRPr lang="zh-CN" altLang="en-US" sz="2800" b="1" kern="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80" y="229691"/>
            <a:ext cx="2053791" cy="648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98" y="1333487"/>
            <a:ext cx="8032054" cy="161222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13000" y="612189"/>
            <a:ext cx="2853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【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</a:rPr>
              <a:t>教材</a:t>
            </a:r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P8 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</a:rPr>
              <a:t>做一做</a:t>
            </a:r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】</a:t>
            </a:r>
            <a:endParaRPr lang="zh-CN" altLang="en-US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7" grpId="0"/>
      <p:bldP spid="38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8"/>
          <p:cNvSpPr>
            <a:spLocks noChangeArrowheads="1"/>
          </p:cNvSpPr>
          <p:nvPr/>
        </p:nvSpPr>
        <p:spPr bwMode="auto">
          <a:xfrm>
            <a:off x="2065469" y="332586"/>
            <a:ext cx="6943593" cy="61657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1. (1</a:t>
            </a:r>
            <a:r>
              <a:rPr lang="en-US" altLang="zh-CN" sz="2600" b="1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2600" b="1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打折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后，每种面包各多少元？</a:t>
            </a:r>
            <a:endParaRPr lang="en-US" altLang="zh-CN" sz="26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48887" y="924197"/>
            <a:ext cx="3860800" cy="259583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4×50%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  <a:endParaRPr lang="en-US" altLang="zh-CN" sz="28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8.8×50%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4.4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  <a:endParaRPr lang="en-US" altLang="zh-CN" sz="28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6×50%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  <a:endParaRPr lang="en-US" altLang="zh-CN" sz="2800" b="1" kern="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5×50%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2.5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  <a:endParaRPr lang="zh-CN" altLang="en-US" sz="2800" kern="0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486" name="Rectangle 8"/>
          <p:cNvSpPr>
            <a:spLocks noChangeArrowheads="1"/>
          </p:cNvSpPr>
          <p:nvPr/>
        </p:nvSpPr>
        <p:spPr bwMode="auto">
          <a:xfrm>
            <a:off x="230316" y="3478960"/>
            <a:ext cx="9251950" cy="5565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(2)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晚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8:00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以后，玲玲拿了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元去买面包</a:t>
            </a:r>
            <a:r>
              <a:rPr lang="zh-CN" altLang="en-US" sz="2600" b="1" dirty="0">
                <a:solidFill>
                  <a:srgbClr val="000000"/>
                </a:solidFill>
                <a:cs typeface="Times New Roman" panose="02020603050405020304" pitchFamily="18" charset="0"/>
              </a:rPr>
              <a:t>，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她可以怎样买？</a:t>
            </a:r>
          </a:p>
        </p:txBody>
      </p:sp>
      <p:grpSp>
        <p:nvGrpSpPr>
          <p:cNvPr id="25606" name="组合 10"/>
          <p:cNvGrpSpPr/>
          <p:nvPr/>
        </p:nvGrpSpPr>
        <p:grpSpPr bwMode="auto">
          <a:xfrm>
            <a:off x="134938" y="351866"/>
            <a:ext cx="1719262" cy="484187"/>
            <a:chOff x="185953" y="705980"/>
            <a:chExt cx="1719742" cy="483993"/>
          </a:xfrm>
        </p:grpSpPr>
        <p:sp>
          <p:nvSpPr>
            <p:cNvPr id="12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+mj-ea"/>
                  <a:ea typeface="+mj-ea"/>
                </a:rPr>
                <a:t>随堂练习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139222" y="997609"/>
            <a:ext cx="4725218" cy="2449014"/>
            <a:chOff x="616809" y="98862"/>
            <a:chExt cx="6063391" cy="310427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2"/>
            <a:stretch>
              <a:fillRect/>
            </a:stretch>
          </p:blipFill>
          <p:spPr>
            <a:xfrm>
              <a:off x="616809" y="98862"/>
              <a:ext cx="6063391" cy="3104276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39457" y="2657349"/>
              <a:ext cx="646232" cy="499915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3442" y="2228494"/>
              <a:ext cx="646232" cy="493819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809" y="2257138"/>
              <a:ext cx="646231" cy="493819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0980" y="2724410"/>
              <a:ext cx="755970" cy="432854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1035945" y="4009094"/>
            <a:ext cx="66179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</a:rPr>
              <a:t>答案不唯一，合理即可。如：她可以买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+mn-ea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</a:rPr>
              <a:t>个标价为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</a:rPr>
              <a:t>元的面包。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274455" y="205562"/>
            <a:ext cx="2853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【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</a:rPr>
              <a:t>教材</a:t>
            </a:r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P13 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</a:rPr>
              <a:t>练习二 第</a:t>
            </a:r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</a:rPr>
              <a:t>题</a:t>
            </a:r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】</a:t>
            </a:r>
            <a:endParaRPr lang="zh-CN" altLang="en-US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486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2"/>
          <p:cNvSpPr txBox="1">
            <a:spLocks noChangeArrowheads="1"/>
          </p:cNvSpPr>
          <p:nvPr/>
        </p:nvSpPr>
        <p:spPr bwMode="auto">
          <a:xfrm>
            <a:off x="291560" y="290591"/>
            <a:ext cx="8945040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晓风的爸爸妈妈去买新家具，他们选中了图中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latin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的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种家具。打折后，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4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种家具分别应付多少钱？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1204" y="2108453"/>
            <a:ext cx="3497263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220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80%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176(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)</a:t>
            </a:r>
            <a:endParaRPr lang="en-US" altLang="zh-CN" sz="2600" b="1" kern="0" dirty="0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1204" y="2705882"/>
            <a:ext cx="3497263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120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80%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96(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)</a:t>
            </a:r>
            <a:endParaRPr lang="en-US" altLang="zh-CN" sz="2600" b="1" kern="0" dirty="0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1204" y="3303311"/>
            <a:ext cx="413395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2400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80%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1920(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)</a:t>
            </a:r>
            <a:endParaRPr lang="en-US" altLang="zh-CN" sz="2600" b="1" kern="0" dirty="0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1204" y="3900741"/>
            <a:ext cx="3498850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880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80%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704(</a:t>
            </a:r>
            <a:r>
              <a:rPr lang="zh-CN" altLang="en-US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</a:t>
            </a:r>
            <a:r>
              <a:rPr lang="en-US" altLang="zh-CN" sz="2600" b="1" kern="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)</a:t>
            </a:r>
            <a:endParaRPr lang="en-US" altLang="zh-CN" sz="2600" b="1" kern="0" dirty="0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054" y="1486430"/>
            <a:ext cx="5133043" cy="324489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70346" y="1363278"/>
            <a:ext cx="2853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【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</a:rPr>
              <a:t>教材</a:t>
            </a:r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P13 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</a:rPr>
              <a:t>练习二 第</a:t>
            </a:r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</a:rPr>
              <a:t>题</a:t>
            </a:r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】</a:t>
            </a:r>
            <a:endParaRPr lang="zh-CN" altLang="en-US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9"/>
          <p:cNvSpPr txBox="1">
            <a:spLocks noChangeArrowheads="1"/>
          </p:cNvSpPr>
          <p:nvPr/>
        </p:nvSpPr>
        <p:spPr bwMode="auto">
          <a:xfrm>
            <a:off x="703262" y="853575"/>
            <a:ext cx="8097838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3.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书店的图书凭优惠卡购买可打八折，小明用优惠卡买了一套书，省了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9.6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元。这套书原价多少钱？</a:t>
            </a:r>
          </a:p>
        </p:txBody>
      </p:sp>
      <p:sp>
        <p:nvSpPr>
          <p:cNvPr id="3" name="Text Box 9"/>
          <p:cNvSpPr>
            <a:spLocks noChangeArrowheads="1"/>
          </p:cNvSpPr>
          <p:nvPr/>
        </p:nvSpPr>
        <p:spPr bwMode="auto">
          <a:xfrm>
            <a:off x="1811338" y="2436243"/>
            <a:ext cx="5327650" cy="523875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原价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－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折扣）＝节省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的钱</a:t>
            </a: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2151855" y="3076969"/>
            <a:ext cx="4840288" cy="6381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9.6÷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80%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）＝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48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（元）</a:t>
            </a: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2397125" y="3833813"/>
            <a:ext cx="4156075" cy="6381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答：这套书原价是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48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元。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03262" y="1950061"/>
            <a:ext cx="2853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【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</a:rPr>
              <a:t>教材</a:t>
            </a:r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P13 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</a:rPr>
              <a:t>练习二 第</a:t>
            </a:r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>
                <a:solidFill>
                  <a:srgbClr val="FF0000"/>
                </a:solidFill>
                <a:latin typeface="+mn-lt"/>
                <a:ea typeface="+mn-ea"/>
              </a:rPr>
              <a:t>题</a:t>
            </a:r>
            <a:r>
              <a:rPr lang="en-US" altLang="zh-CN">
                <a:solidFill>
                  <a:srgbClr val="FF0000"/>
                </a:solidFill>
                <a:latin typeface="+mn-lt"/>
                <a:ea typeface="+mn-ea"/>
              </a:rPr>
              <a:t>】</a:t>
            </a:r>
            <a:endParaRPr lang="zh-CN" altLang="en-US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autoUpdateAnimBg="0"/>
      <p:bldP spid="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5" name="组合 6"/>
          <p:cNvGrpSpPr/>
          <p:nvPr/>
        </p:nvGrpSpPr>
        <p:grpSpPr bwMode="auto">
          <a:xfrm>
            <a:off x="197313" y="382346"/>
            <a:ext cx="1719262" cy="484187"/>
            <a:chOff x="185953" y="705980"/>
            <a:chExt cx="1719742" cy="483993"/>
          </a:xfrm>
        </p:grpSpPr>
        <p:sp>
          <p:nvSpPr>
            <p:cNvPr id="9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29452" y="2055838"/>
            <a:ext cx="7707311" cy="739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36000" rtlCol="0" anchor="ctr" anchorCtr="1">
            <a:noAutofit/>
          </a:bodyPr>
          <a:lstStyle/>
          <a:p>
            <a:pPr algn="ctr"/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原价</a:t>
            </a:r>
            <a:r>
              <a:rPr lang="en-US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-</a:t>
            </a:r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原价×折扣</a:t>
            </a:r>
            <a:r>
              <a:rPr lang="en-US" altLang="zh-CN" sz="3600" b="1" kern="100" dirty="0">
                <a:effectLst/>
                <a:latin typeface="+mj-ea"/>
                <a:ea typeface="+mj-ea"/>
              </a:rPr>
              <a:t>=</a:t>
            </a:r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便宜的钱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9451" y="3153199"/>
            <a:ext cx="7707311" cy="739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36000" rtlCol="0" anchor="ctr" anchorCtr="1">
            <a:noAutofit/>
          </a:bodyPr>
          <a:lstStyle/>
          <a:p>
            <a:pPr algn="ctr"/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原价</a:t>
            </a:r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600" b="1" kern="100" dirty="0">
                <a:latin typeface="+mj-ea"/>
                <a:ea typeface="+mj-ea"/>
                <a:cs typeface="Times New Roman" panose="02020603050405020304" pitchFamily="18" charset="0"/>
              </a:rPr>
              <a:t>(</a:t>
            </a:r>
            <a:r>
              <a:rPr lang="en-US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1-</a:t>
            </a:r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折扣</a:t>
            </a:r>
            <a:r>
              <a:rPr lang="en-US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)</a:t>
            </a:r>
            <a:r>
              <a:rPr lang="en-US" altLang="zh-CN" sz="3600" b="1" kern="100" dirty="0">
                <a:effectLst/>
                <a:latin typeface="+mj-ea"/>
                <a:ea typeface="+mj-ea"/>
              </a:rPr>
              <a:t>=</a:t>
            </a:r>
            <a:r>
              <a:rPr lang="zh-CN" altLang="en-US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便宜的钱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61321" y="958477"/>
            <a:ext cx="4329112" cy="739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36000" rtlCol="0" anchor="ctr" anchorCtr="1">
            <a:noAutofit/>
          </a:bodyPr>
          <a:lstStyle/>
          <a:p>
            <a:pPr algn="ctr"/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原价×折扣</a:t>
            </a:r>
            <a:r>
              <a:rPr lang="en-US" altLang="zh-CN" sz="3600" b="1" kern="100" dirty="0">
                <a:effectLst/>
                <a:latin typeface="+mj-ea"/>
                <a:ea typeface="+mj-ea"/>
              </a:rPr>
              <a:t>=</a:t>
            </a:r>
            <a:r>
              <a:rPr lang="zh-CN" altLang="zh-CN" sz="3600" b="1" kern="100" dirty="0">
                <a:effectLst/>
                <a:latin typeface="+mj-ea"/>
                <a:ea typeface="+mj-ea"/>
                <a:cs typeface="Times New Roman" panose="02020603050405020304" pitchFamily="18" charset="0"/>
              </a:rPr>
              <a:t>现价</a:t>
            </a:r>
            <a:endParaRPr lang="zh-CN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1334" y="1024561"/>
            <a:ext cx="8593138" cy="283282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just" eaLnBrk="1" latin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一、填一填。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algn="just" eaLnBrk="1" latin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1.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一台电视机的原价是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2500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元，现价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2000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元，这台电视机是打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　　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折出售的。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algn="just" eaLnBrk="1" latin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2.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一台笔记本电脑原价是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6000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元，打九二折出售，现在买这台电脑比原来节省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　　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578235" y="2166487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八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594189" y="3276150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480</a:t>
            </a:r>
          </a:p>
        </p:txBody>
      </p:sp>
      <p:sp>
        <p:nvSpPr>
          <p:cNvPr id="6" name="矩形 5"/>
          <p:cNvSpPr/>
          <p:nvPr/>
        </p:nvSpPr>
        <p:spPr>
          <a:xfrm>
            <a:off x="1708150" y="44227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7" name="组合 8"/>
          <p:cNvGrpSpPr/>
          <p:nvPr/>
        </p:nvGrpSpPr>
        <p:grpSpPr bwMode="auto">
          <a:xfrm>
            <a:off x="228600" y="395244"/>
            <a:ext cx="1719262" cy="484187"/>
            <a:chOff x="185953" y="705980"/>
            <a:chExt cx="1719742" cy="483993"/>
          </a:xfrm>
        </p:grpSpPr>
        <p:sp>
          <p:nvSpPr>
            <p:cNvPr id="8" name="矩形: 对角圆角 10"/>
            <p:cNvSpPr/>
            <p:nvPr/>
          </p:nvSpPr>
          <p:spPr>
            <a:xfrm>
              <a:off x="185953" y="709154"/>
              <a:ext cx="1719742" cy="48081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625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268710" y="705980"/>
              <a:ext cx="1636985" cy="45894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5013" y="238125"/>
            <a:ext cx="7158037" cy="1152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latin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二、下表是某商场销售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种家用电器的优惠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latin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        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情况，把表格填写完整。</a:t>
            </a:r>
          </a:p>
        </p:txBody>
      </p:sp>
      <p:pic>
        <p:nvPicPr>
          <p:cNvPr id="31747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88" y="1481138"/>
            <a:ext cx="6870700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470150" y="3498850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323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618038" y="2841625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八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369050" y="2189163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3800</a:t>
            </a:r>
          </a:p>
        </p:txBody>
      </p:sp>
      <p:sp>
        <p:nvSpPr>
          <p:cNvPr id="8" name="矩形 7"/>
          <p:cNvSpPr/>
          <p:nvPr/>
        </p:nvSpPr>
        <p:spPr>
          <a:xfrm>
            <a:off x="1762125" y="470376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2192" y="823018"/>
            <a:ext cx="8359615" cy="17732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eaLnBrk="1" latin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三、“五一”节假日期间，服装超市所有商品一律八八折销售，爸爸买一套西服比原价便宜了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54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元， 这套西服的原价是多少钱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072612" y="2620521"/>
            <a:ext cx="57578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54÷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88%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=450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07549" y="3326958"/>
            <a:ext cx="5359400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latin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答：这套西服的原价是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450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6" name="矩形 5"/>
          <p:cNvSpPr/>
          <p:nvPr/>
        </p:nvSpPr>
        <p:spPr>
          <a:xfrm>
            <a:off x="1776413" y="440848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919</Words>
  <Application>Microsoft Office PowerPoint</Application>
  <PresentationFormat>全屏显示(16:9)</PresentationFormat>
  <Paragraphs>111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等线</vt:lpstr>
      <vt:lpstr>Times New Roman</vt:lpstr>
      <vt:lpstr>微软雅黑</vt:lpstr>
      <vt:lpstr>黑体</vt:lpstr>
      <vt:lpstr>楷体</vt:lpstr>
      <vt:lpstr>宋体</vt:lpstr>
      <vt:lpstr>Arial</vt:lpstr>
      <vt:lpstr>1_Office 主题​​</vt:lpstr>
      <vt:lpstr>折  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Fanmo Peng</cp:lastModifiedBy>
  <cp:revision>364</cp:revision>
  <dcterms:created xsi:type="dcterms:W3CDTF">2016-01-14T07:05:00Z</dcterms:created>
  <dcterms:modified xsi:type="dcterms:W3CDTF">2023-12-11T07:24:55Z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F3001A2212DD4503899478D8DB01BE58</vt:lpwstr>
  </property>
</Properties>
</file>