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346" r:id="rId3"/>
    <p:sldId id="256" r:id="rId4"/>
    <p:sldId id="375" r:id="rId5"/>
    <p:sldId id="345" r:id="rId6"/>
    <p:sldId id="395" r:id="rId7"/>
    <p:sldId id="396" r:id="rId8"/>
    <p:sldId id="423" r:id="rId9"/>
    <p:sldId id="424" r:id="rId10"/>
    <p:sldId id="425" r:id="rId11"/>
    <p:sldId id="397" r:id="rId12"/>
    <p:sldId id="398" r:id="rId13"/>
    <p:sldId id="399" r:id="rId14"/>
    <p:sldId id="407" r:id="rId15"/>
    <p:sldId id="408" r:id="rId16"/>
    <p:sldId id="403" r:id="rId17"/>
    <p:sldId id="404" r:id="rId18"/>
    <p:sldId id="400" r:id="rId19"/>
    <p:sldId id="401" r:id="rId20"/>
    <p:sldId id="412" r:id="rId21"/>
    <p:sldId id="421" r:id="rId22"/>
    <p:sldId id="422" r:id="rId23"/>
    <p:sldId id="328" r:id="rId24"/>
    <p:sldId id="417" r:id="rId25"/>
    <p:sldId id="419" r:id="rId26"/>
    <p:sldId id="418" r:id="rId27"/>
  </p:sldIdLst>
  <p:sldSz cx="9144000" cy="5143500" type="screen16x9"/>
  <p:notesSz cx="6858000" cy="9144000"/>
  <p:custDataLst>
    <p:tags r:id="rId34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EDE7"/>
    <a:srgbClr val="0000FF"/>
    <a:srgbClr val="EF4787"/>
    <a:srgbClr val="FFFFFF"/>
    <a:srgbClr val="F0528E"/>
    <a:srgbClr val="7FECAD"/>
    <a:srgbClr val="FF8936"/>
    <a:srgbClr val="B36D61"/>
    <a:srgbClr val="B4B3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28" autoAdjust="0"/>
    <p:restoredTop sz="94660" autoAdjust="0"/>
  </p:normalViewPr>
  <p:slideViewPr>
    <p:cSldViewPr snapToGrid="0">
      <p:cViewPr varScale="1">
        <p:scale>
          <a:sx n="146" d="100"/>
          <a:sy n="146" d="100"/>
        </p:scale>
        <p:origin x="522" y="108"/>
      </p:cViewPr>
      <p:guideLst>
        <p:guide orient="horz" pos="1620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54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tags" Target="tags/tag4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EDBA87D2-7785-4248-9258-E9779F6DE04A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CFB26904-6403-4389-89F8-6614A16B1F92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0" y="420688"/>
            <a:ext cx="9144000" cy="43021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0" y="420688"/>
            <a:ext cx="9144000" cy="4921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 userDrawn="1"/>
        </p:nvSpPr>
        <p:spPr bwMode="auto">
          <a:xfrm>
            <a:off x="0" y="4673600"/>
            <a:ext cx="9144000" cy="492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>
            <a:spLocks noChangeArrowheads="1"/>
          </p:cNvSpPr>
          <p:nvPr userDrawn="1"/>
        </p:nvSpPr>
        <p:spPr bwMode="auto">
          <a:xfrm>
            <a:off x="203200" y="209550"/>
            <a:ext cx="8737600" cy="4722813"/>
          </a:xfrm>
          <a:prstGeom prst="roundRect">
            <a:avLst>
              <a:gd name="adj" fmla="val 5130"/>
            </a:avLst>
          </a:prstGeom>
          <a:solidFill>
            <a:srgbClr val="FFFFFF"/>
          </a:solidFill>
          <a:ln w="38100">
            <a:solidFill>
              <a:schemeClr val="tx1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AC52ED15-4BF7-48E7-9F35-9478671F510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.v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6.wmf"/><Relationship Id="rId1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7.png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wmf"/><Relationship Id="rId1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6263" y="1100096"/>
            <a:ext cx="6700837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lt"/>
                <a:ea typeface="+mn-ea"/>
              </a:rPr>
              <a:t>你能说一说圆柱的体积怎样求吗？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9219" name="流程图: 磁盘 1"/>
          <p:cNvSpPr>
            <a:spLocks noChangeArrowheads="1"/>
          </p:cNvSpPr>
          <p:nvPr/>
        </p:nvSpPr>
        <p:spPr bwMode="auto">
          <a:xfrm>
            <a:off x="1719263" y="1935121"/>
            <a:ext cx="1743075" cy="2724150"/>
          </a:xfrm>
          <a:prstGeom prst="flowChartMagneticDisk">
            <a:avLst/>
          </a:prstGeom>
          <a:solidFill>
            <a:srgbClr val="FFFFCC"/>
          </a:solidFill>
          <a:ln w="28575">
            <a:solidFill>
              <a:srgbClr val="FFC000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220" name="椭圆 2"/>
          <p:cNvSpPr>
            <a:spLocks noChangeArrowheads="1"/>
          </p:cNvSpPr>
          <p:nvPr/>
        </p:nvSpPr>
        <p:spPr bwMode="auto">
          <a:xfrm>
            <a:off x="1719263" y="3744871"/>
            <a:ext cx="1743075" cy="909638"/>
          </a:xfrm>
          <a:prstGeom prst="ellipse">
            <a:avLst/>
          </a:prstGeom>
          <a:noFill/>
          <a:ln w="28575">
            <a:solidFill>
              <a:srgbClr val="FFC000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2" name="组合 11"/>
          <p:cNvGrpSpPr/>
          <p:nvPr/>
        </p:nvGrpSpPr>
        <p:grpSpPr bwMode="auto">
          <a:xfrm>
            <a:off x="2587625" y="1414421"/>
            <a:ext cx="881063" cy="1171575"/>
            <a:chOff x="2162463" y="1123087"/>
            <a:chExt cx="881062" cy="1170781"/>
          </a:xfrm>
        </p:grpSpPr>
        <p:cxnSp>
          <p:nvCxnSpPr>
            <p:cNvPr id="13" name="直接连接符 12"/>
            <p:cNvCxnSpPr/>
            <p:nvPr/>
          </p:nvCxnSpPr>
          <p:spPr bwMode="auto">
            <a:xfrm>
              <a:off x="2171988" y="1576804"/>
              <a:ext cx="0" cy="537798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 bwMode="auto">
            <a:xfrm>
              <a:off x="3043525" y="1576804"/>
              <a:ext cx="0" cy="717064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 bwMode="auto">
            <a:xfrm>
              <a:off x="2162463" y="1683095"/>
              <a:ext cx="871537" cy="0"/>
            </a:xfrm>
            <a:prstGeom prst="line">
              <a:avLst/>
            </a:prstGeom>
            <a:ln w="19050">
              <a:solidFill>
                <a:srgbClr val="00B0F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1"/>
            <p:cNvSpPr txBox="1"/>
            <p:nvPr/>
          </p:nvSpPr>
          <p:spPr bwMode="auto">
            <a:xfrm>
              <a:off x="2448213" y="1123087"/>
              <a:ext cx="344488" cy="631397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3200" b="1" i="1" dirty="0">
                  <a:latin typeface="+mj-lt"/>
                  <a:ea typeface="黑体" panose="02010609060101010101" pitchFamily="49" charset="-122"/>
                </a:rPr>
                <a:t>r</a:t>
              </a:r>
              <a:endParaRPr lang="zh-CN" altLang="en-US" sz="3200" b="1" i="1" dirty="0"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 bwMode="auto">
          <a:xfrm>
            <a:off x="3433763" y="2400259"/>
            <a:ext cx="906462" cy="1808162"/>
            <a:chOff x="3014950" y="2115275"/>
            <a:chExt cx="906462" cy="1808163"/>
          </a:xfrm>
        </p:grpSpPr>
        <p:cxnSp>
          <p:nvCxnSpPr>
            <p:cNvPr id="18" name="直接连接符 17"/>
            <p:cNvCxnSpPr/>
            <p:nvPr/>
          </p:nvCxnSpPr>
          <p:spPr bwMode="auto">
            <a:xfrm>
              <a:off x="3014950" y="2115275"/>
              <a:ext cx="862012" cy="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 bwMode="auto">
            <a:xfrm>
              <a:off x="3059400" y="3923438"/>
              <a:ext cx="862012" cy="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 bwMode="auto">
            <a:xfrm>
              <a:off x="3426112" y="2115275"/>
              <a:ext cx="0" cy="1808163"/>
            </a:xfrm>
            <a:prstGeom prst="line">
              <a:avLst/>
            </a:prstGeom>
            <a:ln w="19050">
              <a:solidFill>
                <a:srgbClr val="00B0F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3"/>
            <p:cNvSpPr txBox="1"/>
            <p:nvPr/>
          </p:nvSpPr>
          <p:spPr bwMode="auto">
            <a:xfrm>
              <a:off x="3508662" y="2816950"/>
              <a:ext cx="412750" cy="631825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3200" b="1" i="1" dirty="0">
                  <a:latin typeface="+mj-lt"/>
                  <a:ea typeface="黑体" panose="02010609060101010101" pitchFamily="49" charset="-122"/>
                </a:rPr>
                <a:t>h</a:t>
              </a:r>
              <a:endParaRPr lang="zh-CN" altLang="en-US" sz="3200" b="1" i="1" dirty="0">
                <a:latin typeface="+mj-lt"/>
                <a:ea typeface="黑体" panose="02010609060101010101" pitchFamily="49" charset="-122"/>
              </a:endParaRPr>
            </a:p>
          </p:txBody>
        </p:sp>
      </p:grpSp>
      <p:sp>
        <p:nvSpPr>
          <p:cNvPr id="22" name="TextBox 16"/>
          <p:cNvSpPr txBox="1"/>
          <p:nvPr/>
        </p:nvSpPr>
        <p:spPr>
          <a:xfrm>
            <a:off x="5319712" y="2203868"/>
            <a:ext cx="25749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2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V 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＝ 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π</a:t>
            </a:r>
            <a:r>
              <a:rPr lang="en-US" altLang="zh-CN" sz="32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r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sz="32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h</a:t>
            </a:r>
            <a:endParaRPr lang="zh-CN" altLang="en-US" sz="3200" b="1" i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23" name="组合 22"/>
          <p:cNvGrpSpPr/>
          <p:nvPr/>
        </p:nvGrpSpPr>
        <p:grpSpPr bwMode="auto">
          <a:xfrm>
            <a:off x="1725613" y="3749634"/>
            <a:ext cx="1735137" cy="904875"/>
            <a:chOff x="1307068" y="3464325"/>
            <a:chExt cx="1734077" cy="903899"/>
          </a:xfrm>
        </p:grpSpPr>
        <p:sp>
          <p:nvSpPr>
            <p:cNvPr id="24" name="椭圆 23"/>
            <p:cNvSpPr/>
            <p:nvPr/>
          </p:nvSpPr>
          <p:spPr>
            <a:xfrm>
              <a:off x="1307068" y="3464325"/>
              <a:ext cx="1734077" cy="903899"/>
            </a:xfrm>
            <a:prstGeom prst="ellipse">
              <a:avLst/>
            </a:prstGeom>
            <a:solidFill>
              <a:srgbClr val="FA7ED7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" name="TextBox 23"/>
            <p:cNvSpPr txBox="1"/>
            <p:nvPr/>
          </p:nvSpPr>
          <p:spPr bwMode="auto">
            <a:xfrm>
              <a:off x="1971824" y="3556301"/>
              <a:ext cx="410912" cy="63272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3200" b="1" i="1" dirty="0">
                  <a:latin typeface="+mj-lt"/>
                  <a:ea typeface="黑体" panose="02010609060101010101" pitchFamily="49" charset="-122"/>
                </a:rPr>
                <a:t>S</a:t>
              </a:r>
              <a:endParaRPr lang="zh-CN" altLang="en-US" sz="3200" b="1" i="1" dirty="0">
                <a:latin typeface="+mj-lt"/>
                <a:ea typeface="黑体" panose="02010609060101010101" pitchFamily="49" charset="-122"/>
              </a:endParaRPr>
            </a:p>
          </p:txBody>
        </p:sp>
      </p:grpSp>
      <p:sp>
        <p:nvSpPr>
          <p:cNvPr id="26" name="TextBox 23"/>
          <p:cNvSpPr txBox="1"/>
          <p:nvPr/>
        </p:nvSpPr>
        <p:spPr bwMode="auto">
          <a:xfrm>
            <a:off x="1296988" y="3757571"/>
            <a:ext cx="458787" cy="631825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i="1" dirty="0">
                <a:latin typeface="+mj-lt"/>
                <a:ea typeface="黑体" panose="02010609060101010101" pitchFamily="49" charset="-122"/>
              </a:rPr>
              <a:t>C</a:t>
            </a:r>
            <a:endParaRPr lang="zh-CN" altLang="en-US" sz="3200" b="1" i="1" dirty="0"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27" name="组合 26"/>
          <p:cNvGrpSpPr/>
          <p:nvPr/>
        </p:nvGrpSpPr>
        <p:grpSpPr bwMode="auto">
          <a:xfrm>
            <a:off x="1722438" y="1887496"/>
            <a:ext cx="1739900" cy="977900"/>
            <a:chOff x="1303676" y="1602367"/>
            <a:chExt cx="1739322" cy="976689"/>
          </a:xfrm>
        </p:grpSpPr>
        <p:cxnSp>
          <p:nvCxnSpPr>
            <p:cNvPr id="28" name="直接连接符 27"/>
            <p:cNvCxnSpPr/>
            <p:nvPr/>
          </p:nvCxnSpPr>
          <p:spPr bwMode="auto">
            <a:xfrm>
              <a:off x="1303676" y="1602367"/>
              <a:ext cx="0" cy="914854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 bwMode="auto">
            <a:xfrm>
              <a:off x="1303676" y="2114495"/>
              <a:ext cx="1739322" cy="0"/>
            </a:xfrm>
            <a:prstGeom prst="line">
              <a:avLst/>
            </a:prstGeom>
            <a:ln w="19050">
              <a:solidFill>
                <a:srgbClr val="00B0F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3"/>
            <p:cNvSpPr txBox="1"/>
            <p:nvPr/>
          </p:nvSpPr>
          <p:spPr bwMode="auto">
            <a:xfrm>
              <a:off x="1955921" y="1948013"/>
              <a:ext cx="390395" cy="631043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3200" b="1" i="1" dirty="0">
                  <a:latin typeface="+mj-lt"/>
                  <a:ea typeface="黑体" panose="02010609060101010101" pitchFamily="49" charset="-122"/>
                </a:rPr>
                <a:t>d</a:t>
              </a:r>
              <a:endParaRPr lang="zh-CN" altLang="en-US" sz="3200" b="1" i="1" dirty="0">
                <a:latin typeface="+mj-lt"/>
                <a:ea typeface="黑体" panose="02010609060101010101" pitchFamily="49" charset="-122"/>
              </a:endParaRPr>
            </a:p>
          </p:txBody>
        </p:sp>
      </p:grpSp>
      <p:sp>
        <p:nvSpPr>
          <p:cNvPr id="31" name="椭圆 30"/>
          <p:cNvSpPr/>
          <p:nvPr/>
        </p:nvSpPr>
        <p:spPr>
          <a:xfrm>
            <a:off x="1720850" y="3748046"/>
            <a:ext cx="1733550" cy="9096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5319712" y="1663251"/>
            <a:ext cx="2101849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i="1" dirty="0">
                <a:solidFill>
                  <a:srgbClr val="FF0000"/>
                </a:solidFill>
                <a:latin typeface="+mj-lt"/>
                <a:ea typeface="+mj-ea"/>
              </a:rPr>
              <a:t>V 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 </a:t>
            </a:r>
            <a:r>
              <a:rPr lang="en-US" altLang="zh-CN" sz="3200" b="1" i="1" dirty="0" err="1">
                <a:solidFill>
                  <a:srgbClr val="FF0000"/>
                </a:solidFill>
                <a:latin typeface="+mj-lt"/>
                <a:ea typeface="+mj-ea"/>
              </a:rPr>
              <a:t>Sh</a:t>
            </a:r>
            <a:endParaRPr lang="zh-CN" altLang="en-US" sz="3200" b="1" i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4" name="组合 5"/>
          <p:cNvGrpSpPr/>
          <p:nvPr/>
        </p:nvGrpSpPr>
        <p:grpSpPr bwMode="auto">
          <a:xfrm>
            <a:off x="5319712" y="2745060"/>
            <a:ext cx="2574925" cy="1012825"/>
            <a:chOff x="4953242" y="2016919"/>
            <a:chExt cx="2575318" cy="1013674"/>
          </a:xfrm>
        </p:grpSpPr>
        <p:sp>
          <p:nvSpPr>
            <p:cNvPr id="35" name="文本框 34"/>
            <p:cNvSpPr txBox="1"/>
            <p:nvPr/>
          </p:nvSpPr>
          <p:spPr>
            <a:xfrm>
              <a:off x="4953242" y="2194868"/>
              <a:ext cx="2575318" cy="58469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3200" b="1" i="1" dirty="0">
                  <a:solidFill>
                    <a:srgbClr val="FF0000"/>
                  </a:solidFill>
                  <a:latin typeface="+mj-lt"/>
                  <a:ea typeface="+mj-ea"/>
                </a:rPr>
                <a:t>V </a:t>
              </a:r>
              <a:r>
                <a:rPr lang="zh-CN" altLang="en-US" sz="3200" b="1" dirty="0">
                  <a:solidFill>
                    <a:srgbClr val="FF0000"/>
                  </a:solidFill>
                  <a:latin typeface="+mj-lt"/>
                  <a:ea typeface="+mj-ea"/>
                </a:rPr>
                <a:t>＝</a:t>
              </a: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+mj-ea"/>
                </a:rPr>
                <a:t>π       </a:t>
              </a:r>
              <a:r>
                <a:rPr lang="en-US" altLang="zh-CN" sz="3200" b="1" baseline="30000" dirty="0">
                  <a:solidFill>
                    <a:srgbClr val="FF0000"/>
                  </a:solidFill>
                  <a:latin typeface="+mj-lt"/>
                  <a:ea typeface="+mj-ea"/>
                </a:rPr>
                <a:t>2</a:t>
              </a:r>
              <a:r>
                <a:rPr lang="en-US" altLang="zh-CN" sz="3200" b="1" i="1" dirty="0">
                  <a:solidFill>
                    <a:srgbClr val="FF0000"/>
                  </a:solidFill>
                  <a:latin typeface="+mj-lt"/>
                  <a:ea typeface="+mj-ea"/>
                </a:rPr>
                <a:t>h</a:t>
              </a:r>
              <a:endParaRPr lang="zh-CN" altLang="en-US" sz="3200" b="1" i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  <p:graphicFrame>
          <p:nvGraphicFramePr>
            <p:cNvPr id="9237" name="对象 4"/>
            <p:cNvGraphicFramePr>
              <a:graphicFrameLocks noChangeAspect="1"/>
            </p:cNvGraphicFramePr>
            <p:nvPr/>
          </p:nvGraphicFramePr>
          <p:xfrm>
            <a:off x="6071625" y="2016919"/>
            <a:ext cx="685183" cy="10136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" name="Unknown" r:id="rId1" imgW="266700" imgH="393065" progId="Equation.DSMT4">
                    <p:embed/>
                  </p:oleObj>
                </mc:Choice>
                <mc:Fallback>
                  <p:oleObj name="Unknown" r:id="rId1" imgW="266700" imgH="393065" progId="Equation.DSMT4">
                    <p:embed/>
                    <p:pic>
                      <p:nvPicPr>
                        <p:cNvPr id="0" name="对象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71625" y="2016919"/>
                          <a:ext cx="685183" cy="10136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7" name="组合 6"/>
          <p:cNvGrpSpPr/>
          <p:nvPr/>
        </p:nvGrpSpPr>
        <p:grpSpPr bwMode="auto">
          <a:xfrm>
            <a:off x="5319712" y="3714301"/>
            <a:ext cx="2792320" cy="1012825"/>
            <a:chOff x="4963719" y="2017501"/>
            <a:chExt cx="2793736" cy="1012825"/>
          </a:xfrm>
        </p:grpSpPr>
        <p:sp>
          <p:nvSpPr>
            <p:cNvPr id="38" name="文本框 37"/>
            <p:cNvSpPr txBox="1"/>
            <p:nvPr/>
          </p:nvSpPr>
          <p:spPr>
            <a:xfrm>
              <a:off x="4963719" y="2193714"/>
              <a:ext cx="2793736" cy="5857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3200" b="1" i="1" dirty="0">
                  <a:solidFill>
                    <a:srgbClr val="FF0000"/>
                  </a:solidFill>
                  <a:latin typeface="+mj-lt"/>
                  <a:ea typeface="+mj-ea"/>
                </a:rPr>
                <a:t>V </a:t>
              </a:r>
              <a:r>
                <a:rPr lang="zh-CN" altLang="en-US" sz="3200" b="1" dirty="0">
                  <a:solidFill>
                    <a:srgbClr val="FF0000"/>
                  </a:solidFill>
                  <a:latin typeface="+mj-lt"/>
                  <a:ea typeface="+mj-ea"/>
                </a:rPr>
                <a:t>＝</a:t>
              </a: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+mj-ea"/>
                </a:rPr>
                <a:t>π         </a:t>
              </a:r>
              <a:r>
                <a:rPr lang="en-US" altLang="zh-CN" sz="3200" b="1" baseline="30000" dirty="0">
                  <a:solidFill>
                    <a:srgbClr val="FF0000"/>
                  </a:solidFill>
                  <a:latin typeface="+mj-lt"/>
                  <a:ea typeface="+mj-ea"/>
                </a:rPr>
                <a:t>2</a:t>
              </a:r>
              <a:r>
                <a:rPr lang="en-US" altLang="zh-CN" sz="3200" b="1" i="1" dirty="0">
                  <a:solidFill>
                    <a:srgbClr val="FF0000"/>
                  </a:solidFill>
                  <a:latin typeface="+mj-lt"/>
                  <a:ea typeface="+mj-ea"/>
                </a:rPr>
                <a:t>h</a:t>
              </a:r>
              <a:endParaRPr lang="zh-CN" altLang="en-US" sz="3200" b="1" i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  <p:graphicFrame>
          <p:nvGraphicFramePr>
            <p:cNvPr id="9235" name="对象 8"/>
            <p:cNvGraphicFramePr>
              <a:graphicFrameLocks noChangeAspect="1"/>
            </p:cNvGraphicFramePr>
            <p:nvPr/>
          </p:nvGraphicFramePr>
          <p:xfrm>
            <a:off x="6082498" y="2017501"/>
            <a:ext cx="878333" cy="1012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" name="Equation" r:id="rId3" imgW="342900" imgH="393700" progId="Equation.DSMT4">
                    <p:embed/>
                  </p:oleObj>
                </mc:Choice>
                <mc:Fallback>
                  <p:oleObj name="Equation" r:id="rId3" imgW="342900" imgH="393700" progId="Equation.DSMT4">
                    <p:embed/>
                    <p:pic>
                      <p:nvPicPr>
                        <p:cNvPr id="0" name="对象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82498" y="2017501"/>
                          <a:ext cx="878333" cy="1012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231" name="组合 9"/>
          <p:cNvGrpSpPr/>
          <p:nvPr/>
        </p:nvGrpSpPr>
        <p:grpSpPr bwMode="auto">
          <a:xfrm>
            <a:off x="369888" y="315913"/>
            <a:ext cx="2214562" cy="687387"/>
            <a:chOff x="369268" y="316696"/>
            <a:chExt cx="2214593" cy="686741"/>
          </a:xfrm>
        </p:grpSpPr>
        <p:pic>
          <p:nvPicPr>
            <p:cNvPr id="9232" name="图片 10"/>
            <p:cNvPicPr>
              <a:picLocks noChangeAspect="1"/>
            </p:cNvPicPr>
            <p:nvPr/>
          </p:nvPicPr>
          <p:blipFill>
            <a:blip r:embed="rId5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4" t="37627" b="44159"/>
            <a:stretch>
              <a:fillRect/>
            </a:stretch>
          </p:blipFill>
          <p:spPr bwMode="auto">
            <a:xfrm>
              <a:off x="369268" y="342096"/>
              <a:ext cx="2214593" cy="66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Rectangle 16"/>
            <p:cNvSpPr>
              <a:spLocks noChangeArrowheads="1"/>
            </p:cNvSpPr>
            <p:nvPr/>
          </p:nvSpPr>
          <p:spPr bwMode="auto">
            <a:xfrm>
              <a:off x="536769" y="316696"/>
              <a:ext cx="187958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复习回顾</a:t>
              </a:r>
              <a:endPara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6" grpId="0"/>
      <p:bldP spid="31" grpId="0" animBg="1"/>
      <p:bldP spid="3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2849563" y="2936875"/>
            <a:ext cx="458946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副标题 6"/>
          <p:cNvSpPr txBox="1">
            <a:spLocks noChangeArrowheads="1"/>
          </p:cNvSpPr>
          <p:nvPr/>
        </p:nvSpPr>
        <p:spPr bwMode="auto">
          <a:xfrm>
            <a:off x="3938588" y="2898775"/>
            <a:ext cx="2349500" cy="5000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>
                <a:ea typeface="楷体" panose="02010609060101010101" pitchFamily="49" charset="-122"/>
              </a:rPr>
              <a:t>R</a:t>
            </a:r>
            <a:r>
              <a:rPr lang="zh-CN" altLang="en-US">
                <a:latin typeface="+mn-ea"/>
              </a:rPr>
              <a:t>·</a:t>
            </a:r>
            <a:r>
              <a:rPr lang="zh-CN" altLang="en-US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0244" name="标题 5"/>
          <p:cNvSpPr txBox="1">
            <a:spLocks noChangeArrowheads="1"/>
          </p:cNvSpPr>
          <p:nvPr/>
        </p:nvSpPr>
        <p:spPr bwMode="auto">
          <a:xfrm>
            <a:off x="3244850" y="2273300"/>
            <a:ext cx="4140200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圆柱的体积（</a:t>
            </a:r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45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785" y="2017713"/>
            <a:ext cx="1206179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TextBox 1"/>
          <p:cNvSpPr txBox="1">
            <a:spLocks noChangeArrowheads="1"/>
          </p:cNvSpPr>
          <p:nvPr/>
        </p:nvSpPr>
        <p:spPr bwMode="auto">
          <a:xfrm>
            <a:off x="4032250" y="1758950"/>
            <a:ext cx="21605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1. 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圆 柱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1850902" y="4111898"/>
            <a:ext cx="37465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要先计算出杯子的容积。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1270" name="组合 7"/>
          <p:cNvGrpSpPr/>
          <p:nvPr/>
        </p:nvGrpSpPr>
        <p:grpSpPr bwMode="auto">
          <a:xfrm>
            <a:off x="153988" y="544513"/>
            <a:ext cx="2214562" cy="687387"/>
            <a:chOff x="369268" y="316696"/>
            <a:chExt cx="2214593" cy="686741"/>
          </a:xfrm>
        </p:grpSpPr>
        <p:pic>
          <p:nvPicPr>
            <p:cNvPr id="11271" name="图片 8"/>
            <p:cNvPicPr>
              <a:picLocks noChangeAspect="1"/>
            </p:cNvPicPr>
            <p:nvPr/>
          </p:nvPicPr>
          <p:blipFill>
            <a:blip r:embed="rId1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4" t="37627" b="44159"/>
            <a:stretch>
              <a:fillRect/>
            </a:stretch>
          </p:blipFill>
          <p:spPr bwMode="auto">
            <a:xfrm>
              <a:off x="369268" y="342096"/>
              <a:ext cx="2214593" cy="66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16"/>
            <p:cNvSpPr>
              <a:spLocks noChangeArrowheads="1"/>
            </p:cNvSpPr>
            <p:nvPr/>
          </p:nvSpPr>
          <p:spPr bwMode="auto">
            <a:xfrm>
              <a:off x="536769" y="316696"/>
              <a:ext cx="187958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>
                  <a:latin typeface="幼圆" panose="02010509060101010101" pitchFamily="49" charset="-122"/>
                  <a:ea typeface="幼圆" panose="02010509060101010101" pitchFamily="49" charset="-122"/>
                </a:rPr>
                <a:t>探索新知</a:t>
              </a:r>
              <a:endPara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pic>
        <p:nvPicPr>
          <p:cNvPr id="2" name="Picture 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58" y="1308418"/>
            <a:ext cx="706885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1135743" y="1308418"/>
            <a:ext cx="7137400" cy="107696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b="1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下图中的杯子能不能装下</a:t>
            </a:r>
            <a:r>
              <a:rPr lang="en-US" altLang="zh-CN" b="1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b="1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袋这样的牛奶？（数据是从杯子里面测量得到的。）</a:t>
            </a:r>
            <a:endParaRPr lang="zh-CN" altLang="en-US" b="1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810" y="2617470"/>
            <a:ext cx="3430335" cy="1824501"/>
          </a:xfrm>
          <a:prstGeom prst="rect">
            <a:avLst/>
          </a:prstGeom>
        </p:spPr>
      </p:pic>
      <p:pic>
        <p:nvPicPr>
          <p:cNvPr id="5" name="Picture 23" descr="两小豆形象之聪聪PPT用（反边）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28858" y="3005708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1636261" y="2571750"/>
            <a:ext cx="3363889" cy="946216"/>
          </a:xfrm>
          <a:prstGeom prst="wedgeRoundRectCallout">
            <a:avLst>
              <a:gd name="adj1" fmla="val -58598"/>
              <a:gd name="adj2" fmla="val 37506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要回答这个问题，先要计算什么？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弧形 6"/>
          <p:cNvSpPr/>
          <p:nvPr/>
        </p:nvSpPr>
        <p:spPr>
          <a:xfrm rot="17790771">
            <a:off x="4907819" y="3396048"/>
            <a:ext cx="949981" cy="946216"/>
          </a:xfrm>
          <a:prstGeom prst="arc">
            <a:avLst>
              <a:gd name="adj1" fmla="val 5445986"/>
              <a:gd name="adj2" fmla="val 9778093"/>
            </a:avLst>
          </a:prstGeom>
          <a:ln w="190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 animBg="1"/>
      <p:bldP spid="6" grpId="1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559401" y="2107183"/>
            <a:ext cx="3870325" cy="2051050"/>
            <a:chOff x="4794069" y="2627591"/>
            <a:chExt cx="3870037" cy="2049930"/>
          </a:xfrm>
        </p:grpSpPr>
        <p:pic>
          <p:nvPicPr>
            <p:cNvPr id="3" name="图片 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4794069" y="2627591"/>
              <a:ext cx="3870037" cy="2049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思想气泡: 云 6"/>
            <p:cNvSpPr/>
            <p:nvPr/>
          </p:nvSpPr>
          <p:spPr>
            <a:xfrm>
              <a:off x="5348065" y="3189259"/>
              <a:ext cx="2657277" cy="12232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2800" b="1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容积的计算方法与体积的计算方法相同</a:t>
              </a:r>
              <a:endPara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1850902" y="4111898"/>
            <a:ext cx="37465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要先计算出杯子的容积。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6" name="组合 7"/>
          <p:cNvGrpSpPr/>
          <p:nvPr/>
        </p:nvGrpSpPr>
        <p:grpSpPr bwMode="auto">
          <a:xfrm>
            <a:off x="153988" y="544513"/>
            <a:ext cx="2214562" cy="687387"/>
            <a:chOff x="369268" y="316696"/>
            <a:chExt cx="2214593" cy="686741"/>
          </a:xfrm>
        </p:grpSpPr>
        <p:pic>
          <p:nvPicPr>
            <p:cNvPr id="7" name="图片 8"/>
            <p:cNvPicPr>
              <a:picLocks noChangeAspect="1"/>
            </p:cNvPicPr>
            <p:nvPr/>
          </p:nvPicPr>
          <p:blipFill>
            <a:blip r:embed="rId2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4" t="37627" b="44159"/>
            <a:stretch>
              <a:fillRect/>
            </a:stretch>
          </p:blipFill>
          <p:spPr bwMode="auto">
            <a:xfrm>
              <a:off x="369268" y="342096"/>
              <a:ext cx="2214593" cy="66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16"/>
            <p:cNvSpPr>
              <a:spLocks noChangeArrowheads="1"/>
            </p:cNvSpPr>
            <p:nvPr/>
          </p:nvSpPr>
          <p:spPr bwMode="auto">
            <a:xfrm>
              <a:off x="536769" y="316696"/>
              <a:ext cx="187958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>
                  <a:latin typeface="幼圆" panose="02010509060101010101" pitchFamily="49" charset="-122"/>
                  <a:ea typeface="幼圆" panose="02010509060101010101" pitchFamily="49" charset="-122"/>
                </a:rPr>
                <a:t>探索新知</a:t>
              </a:r>
              <a:endPara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pic>
        <p:nvPicPr>
          <p:cNvPr id="9" name="Picture 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58" y="1308418"/>
            <a:ext cx="706885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1135743" y="1308418"/>
            <a:ext cx="7137400" cy="107696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b="1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下图中的杯子能不能装下</a:t>
            </a:r>
            <a:r>
              <a:rPr lang="en-US" altLang="zh-CN" b="1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b="1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袋这样的牛奶？（数据是从杯子里面测量得到的。）</a:t>
            </a:r>
            <a:endParaRPr lang="zh-CN" altLang="en-US" b="1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810" y="2617470"/>
            <a:ext cx="3430335" cy="1824501"/>
          </a:xfrm>
          <a:prstGeom prst="rect">
            <a:avLst/>
          </a:prstGeom>
        </p:spPr>
      </p:pic>
      <p:sp>
        <p:nvSpPr>
          <p:cNvPr id="12" name="弧形 11"/>
          <p:cNvSpPr/>
          <p:nvPr/>
        </p:nvSpPr>
        <p:spPr>
          <a:xfrm rot="17790771">
            <a:off x="4907819" y="3396048"/>
            <a:ext cx="949981" cy="946216"/>
          </a:xfrm>
          <a:prstGeom prst="arc">
            <a:avLst>
              <a:gd name="adj1" fmla="val 5445986"/>
              <a:gd name="adj2" fmla="val 9778093"/>
            </a:avLst>
          </a:prstGeom>
          <a:ln w="190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8"/>
          <p:cNvSpPr txBox="1">
            <a:spLocks noChangeArrowheads="1"/>
          </p:cNvSpPr>
          <p:nvPr/>
        </p:nvSpPr>
        <p:spPr bwMode="auto">
          <a:xfrm>
            <a:off x="3201590" y="490615"/>
            <a:ext cx="5073650" cy="18637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杯子的底面积：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3.14×(8÷2)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endParaRPr lang="zh-CN" altLang="en-US" sz="2400" b="1" baseline="30000" dirty="0">
              <a:solidFill>
                <a:srgbClr val="FF0000"/>
              </a:solidFill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                        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3.14×4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 </a:t>
            </a:r>
            <a:endParaRPr lang="en-US" altLang="zh-CN" sz="2400" b="1" dirty="0">
              <a:solidFill>
                <a:srgbClr val="FF0000"/>
              </a:solidFill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                        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3.14×16</a:t>
            </a:r>
            <a:endParaRPr lang="en-US" altLang="zh-CN" sz="2400" b="1" dirty="0">
              <a:solidFill>
                <a:srgbClr val="FF0000"/>
              </a:solidFill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                        ＝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50.24 (cm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6" name="TextBox 24"/>
          <p:cNvSpPr txBox="1">
            <a:spLocks noChangeArrowheads="1"/>
          </p:cNvSpPr>
          <p:nvPr/>
        </p:nvSpPr>
        <p:spPr bwMode="auto">
          <a:xfrm>
            <a:off x="3201590" y="2204424"/>
            <a:ext cx="4918075" cy="142049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杯子的容积：  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50.24×10</a:t>
            </a:r>
            <a:endParaRPr lang="en-US" altLang="zh-CN" sz="2400" b="1" dirty="0">
              <a:solidFill>
                <a:srgbClr val="FF0000"/>
              </a:solidFill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                      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502.4 (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  <a:cs typeface="Times New Roman" panose="02020603050405020304" pitchFamily="18" charset="0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3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)</a:t>
            </a:r>
            <a:endParaRPr lang="en-US" altLang="zh-CN" sz="2400" b="1" dirty="0">
              <a:solidFill>
                <a:srgbClr val="FF0000"/>
              </a:solidFill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                      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502.4 (mL)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            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3201590" y="4170713"/>
            <a:ext cx="4773169" cy="49314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+mj-lt"/>
                <a:ea typeface="+mj-ea"/>
              </a:rPr>
              <a:t>答：杯子能装下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ea typeface="+mj-ea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+mj-lt"/>
                <a:ea typeface="+mj-ea"/>
              </a:rPr>
              <a:t>袋这样的牛奶。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8" name="TextBox 9"/>
          <p:cNvSpPr txBox="1">
            <a:spLocks noChangeArrowheads="1"/>
          </p:cNvSpPr>
          <p:nvPr/>
        </p:nvSpPr>
        <p:spPr bwMode="auto">
          <a:xfrm>
            <a:off x="3201590" y="3475320"/>
            <a:ext cx="5073650" cy="4937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+mj-lt"/>
                <a:ea typeface="+mj-ea"/>
              </a:rPr>
              <a:t>牛奶的体积：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ea typeface="+mj-ea"/>
              </a:rPr>
              <a:t>240×2=480(mL)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5039299" y="3817528"/>
            <a:ext cx="1569225" cy="4937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+mj-lt"/>
                <a:ea typeface="+mj-ea"/>
              </a:rPr>
              <a:t>502.4&gt;480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558"/>
          <a:stretch>
            <a:fillRect/>
          </a:stretch>
        </p:blipFill>
        <p:spPr>
          <a:xfrm>
            <a:off x="737007" y="818425"/>
            <a:ext cx="1806955" cy="179836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7320" y="2836361"/>
            <a:ext cx="1139992" cy="15809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 bwMode="auto">
          <a:xfrm>
            <a:off x="153988" y="544513"/>
            <a:ext cx="2214562" cy="687387"/>
            <a:chOff x="369268" y="316696"/>
            <a:chExt cx="2214593" cy="686741"/>
          </a:xfrm>
        </p:grpSpPr>
        <p:pic>
          <p:nvPicPr>
            <p:cNvPr id="3" name="图片 8"/>
            <p:cNvPicPr>
              <a:picLocks noChangeAspect="1"/>
            </p:cNvPicPr>
            <p:nvPr/>
          </p:nvPicPr>
          <p:blipFill>
            <a:blip r:embed="rId1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4" t="37627" b="44159"/>
            <a:stretch>
              <a:fillRect/>
            </a:stretch>
          </p:blipFill>
          <p:spPr bwMode="auto">
            <a:xfrm>
              <a:off x="369268" y="342096"/>
              <a:ext cx="2214593" cy="66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16"/>
            <p:cNvSpPr>
              <a:spLocks noChangeArrowheads="1"/>
            </p:cNvSpPr>
            <p:nvPr/>
          </p:nvSpPr>
          <p:spPr bwMode="auto">
            <a:xfrm>
              <a:off x="536769" y="316696"/>
              <a:ext cx="187958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>
                  <a:latin typeface="幼圆" panose="02010509060101010101" pitchFamily="49" charset="-122"/>
                  <a:ea typeface="幼圆" panose="02010509060101010101" pitchFamily="49" charset="-122"/>
                </a:rPr>
                <a:t>随堂练习</a:t>
              </a:r>
              <a:endPara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380762" y="1256934"/>
            <a:ext cx="8382476" cy="159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小明和妈妈出去游玩，带了一个圆柱形保温壶，从里面量底面直径是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8cm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，高是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15cm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。如果两人游玩期间要喝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1L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水，带这壶水够喝吗？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756127" y="2465615"/>
            <a:ext cx="2573384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P25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做一做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1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491823" y="2875995"/>
            <a:ext cx="7946783" cy="4965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保温杯的底面积：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3.14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×(8÷2)</a:t>
            </a:r>
            <a:r>
              <a:rPr lang="en-US" altLang="zh-CN" sz="2600" b="1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 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50.24 (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en-US" altLang="zh-CN" sz="26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Arial" panose="020B0604020202020204" pitchFamily="34" charset="0"/>
              </a:rPr>
              <a:t>)</a:t>
            </a:r>
            <a:endParaRPr lang="zh-CN" altLang="en-US" sz="26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491823" y="3435314"/>
            <a:ext cx="8737086" cy="4965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保温杯的容积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：   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50.24×15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753.6 (cm</a:t>
            </a:r>
            <a:r>
              <a:rPr lang="zh-CN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³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)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0.7536(L)</a:t>
            </a:r>
            <a:endParaRPr lang="zh-CN" altLang="en-US" sz="26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491823" y="3994632"/>
            <a:ext cx="8642350" cy="5308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buFont typeface="Arial" panose="020B0604020202020204" pitchFamily="34" charset="0"/>
              <a:buNone/>
              <a:defRPr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/>
              <a:t>答：因为</a:t>
            </a:r>
            <a:r>
              <a:rPr lang="en-US" altLang="zh-CN"/>
              <a:t>0.7536 L</a:t>
            </a:r>
            <a:r>
              <a:rPr lang="zh-CN" altLang="en-US"/>
              <a:t>小于</a:t>
            </a:r>
            <a:r>
              <a:rPr lang="en-US" altLang="zh-CN" dirty="0"/>
              <a:t>1 L</a:t>
            </a:r>
            <a:r>
              <a:rPr lang="zh-CN" altLang="en-US" dirty="0"/>
              <a:t>，所以</a:t>
            </a:r>
            <a:r>
              <a:rPr lang="zh-CN" altLang="en-US"/>
              <a:t>带这壶水</a:t>
            </a:r>
            <a:r>
              <a:rPr lang="zh-CN" altLang="en-US" dirty="0"/>
              <a:t>不够喝。</a:t>
            </a:r>
            <a:endParaRPr lang="zh-CN" altLang="en-US" dirty="0"/>
          </a:p>
        </p:txBody>
      </p:sp>
      <p:pic>
        <p:nvPicPr>
          <p:cNvPr id="15" name="图片 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289" y="635529"/>
            <a:ext cx="1714500" cy="541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80762" y="1160050"/>
            <a:ext cx="8382476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一个圆柱形的水池，从里面量底面半径是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5m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，深是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3.2m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。这个水池能蓄水多少吨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? (1m</a:t>
            </a:r>
            <a:r>
              <a:rPr lang="en-US" altLang="zh-CN" sz="2800" b="1" baseline="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的水重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1t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80762" y="2237011"/>
            <a:ext cx="2573384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P25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做一做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2219953" y="3305831"/>
            <a:ext cx="5526320" cy="5598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3.14×5</a:t>
            </a:r>
            <a:r>
              <a:rPr lang="en-US" altLang="zh-CN" sz="2800" b="1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×3.2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251.2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626833" y="3919850"/>
            <a:ext cx="5368925" cy="5598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答：这个水池能蓄水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251.2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吨。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 bwMode="auto">
          <a:xfrm>
            <a:off x="2564455" y="2728490"/>
            <a:ext cx="19280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i="1" dirty="0">
                <a:solidFill>
                  <a:srgbClr val="FF0000"/>
                </a:solidFill>
                <a:latin typeface="+mj-lt"/>
                <a:ea typeface="+mj-ea"/>
              </a:rPr>
              <a:t>V 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+mj-ea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+mj-ea"/>
              </a:rPr>
              <a:t>π</a:t>
            </a:r>
            <a:r>
              <a:rPr lang="en-US" altLang="zh-CN" sz="2800" b="1" i="1">
                <a:solidFill>
                  <a:srgbClr val="FF0000"/>
                </a:solidFill>
                <a:latin typeface="+mj-lt"/>
                <a:ea typeface="+mj-ea"/>
              </a:rPr>
              <a:t>r</a:t>
            </a:r>
            <a:r>
              <a:rPr lang="en-US" altLang="zh-CN" sz="2800" b="1" baseline="3000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r>
              <a:rPr lang="en-US" altLang="zh-CN" sz="2800" b="1" i="1">
                <a:solidFill>
                  <a:srgbClr val="FF0000"/>
                </a:solidFill>
                <a:latin typeface="+mj-lt"/>
                <a:ea typeface="+mj-ea"/>
              </a:rPr>
              <a:t>h</a:t>
            </a:r>
            <a:endParaRPr lang="zh-CN" altLang="en-US" sz="2800" b="1" i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pic>
        <p:nvPicPr>
          <p:cNvPr id="7" name="图片 2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762" y="585376"/>
            <a:ext cx="1714500" cy="541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507994" y="1038947"/>
            <a:ext cx="2573384" cy="374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P28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练习五 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12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380762" y="389340"/>
            <a:ext cx="8382476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下面是一根钢管，求它所用钢材的体积。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（单位：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cm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8" name="Picture 15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275" y="1543863"/>
            <a:ext cx="5523450" cy="863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27"/>
          <p:cNvSpPr>
            <a:spLocks noChangeArrowheads="1"/>
          </p:cNvSpPr>
          <p:nvPr/>
        </p:nvSpPr>
        <p:spPr bwMode="auto">
          <a:xfrm>
            <a:off x="1751649" y="2484710"/>
            <a:ext cx="4681809" cy="805540"/>
          </a:xfrm>
          <a:prstGeom prst="wedgeRoundRectCallout">
            <a:avLst>
              <a:gd name="adj1" fmla="val -57963"/>
              <a:gd name="adj2" fmla="val -5301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所用钢材的体积就是用大圆柱的体积减去中空的小圆柱的体积。</a:t>
            </a:r>
            <a:endParaRPr lang="en-US" altLang="zh-CN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" name="Picture 20" descr="6B4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74" y="2484710"/>
            <a:ext cx="727075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9"/>
          <p:cNvSpPr txBox="1">
            <a:spLocks noChangeArrowheads="1"/>
          </p:cNvSpPr>
          <p:nvPr/>
        </p:nvSpPr>
        <p:spPr bwMode="auto">
          <a:xfrm>
            <a:off x="1346438" y="3347511"/>
            <a:ext cx="7416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大圆柱的体积：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3.14×(10÷2)</a:t>
            </a:r>
            <a:r>
              <a:rPr lang="en-US" altLang="zh-CN" sz="2400" b="1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×80=6280(cm</a:t>
            </a:r>
            <a:r>
              <a:rPr lang="en-US" altLang="zh-CN" sz="2400" b="1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)</a:t>
            </a:r>
            <a:endParaRPr lang="zh-CN" altLang="en-US" sz="2400" b="1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2" name="TextBox 19"/>
          <p:cNvSpPr txBox="1">
            <a:spLocks noChangeArrowheads="1"/>
          </p:cNvSpPr>
          <p:nvPr/>
        </p:nvSpPr>
        <p:spPr bwMode="auto">
          <a:xfrm>
            <a:off x="1346438" y="3854271"/>
            <a:ext cx="7416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buNone/>
              <a:defRPr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  <a:lvl2pPr marL="742950" indent="-285750">
              <a:defRPr sz="2000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zh-CN" altLang="en-US"/>
              <a:t>小圆柱的体积：</a:t>
            </a:r>
            <a:r>
              <a:rPr lang="en-US" altLang="zh-CN"/>
              <a:t>3.14×(8÷2)</a:t>
            </a:r>
            <a:r>
              <a:rPr lang="en-US" altLang="zh-CN" baseline="30000"/>
              <a:t>2</a:t>
            </a:r>
            <a:r>
              <a:rPr lang="en-US" altLang="zh-CN"/>
              <a:t>×80=4019.2(cm</a:t>
            </a:r>
            <a:r>
              <a:rPr lang="en-US" altLang="zh-CN" baseline="30000"/>
              <a:t>3</a:t>
            </a:r>
            <a:r>
              <a:rPr lang="en-US" altLang="zh-CN"/>
              <a:t>)</a:t>
            </a:r>
            <a:endParaRPr lang="zh-CN" altLang="en-US"/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1346438" y="4361032"/>
            <a:ext cx="7416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buNone/>
              <a:defRPr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  <a:lvl2pPr marL="742950" indent="-285750">
              <a:defRPr sz="2000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zh-CN" altLang="en-US"/>
              <a:t>钢材的体积：</a:t>
            </a:r>
            <a:r>
              <a:rPr lang="en-US" altLang="zh-CN"/>
              <a:t>6280</a:t>
            </a:r>
            <a:r>
              <a:rPr lang="zh-CN" altLang="en-US"/>
              <a:t>－</a:t>
            </a:r>
            <a:r>
              <a:rPr lang="en-US" altLang="zh-CN"/>
              <a:t>4019.2</a:t>
            </a:r>
            <a:r>
              <a:rPr lang="zh-CN" altLang="en-US"/>
              <a:t>＝</a:t>
            </a:r>
            <a:r>
              <a:rPr lang="en-US" altLang="zh-CN"/>
              <a:t>2260.8(cm</a:t>
            </a:r>
            <a:r>
              <a:rPr lang="en-US" altLang="zh-CN" baseline="30000"/>
              <a:t>3</a:t>
            </a:r>
            <a:r>
              <a:rPr lang="en-US" altLang="zh-CN"/>
              <a:t>)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2" grpId="0"/>
      <p:bldP spid="13" grpId="0"/>
      <p:bldP spid="1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507994" y="1038947"/>
            <a:ext cx="2573384" cy="374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P28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练习五 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12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380762" y="389340"/>
            <a:ext cx="8382476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下面是一根钢管，求它所用钢材的体积。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（单位：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cm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AutoShape 27"/>
          <p:cNvSpPr>
            <a:spLocks noChangeArrowheads="1"/>
          </p:cNvSpPr>
          <p:nvPr/>
        </p:nvSpPr>
        <p:spPr bwMode="auto">
          <a:xfrm>
            <a:off x="1523051" y="2484710"/>
            <a:ext cx="2095362" cy="430970"/>
          </a:xfrm>
          <a:prstGeom prst="wedgeRoundRectCallout">
            <a:avLst>
              <a:gd name="adj1" fmla="val -58898"/>
              <a:gd name="adj2" fmla="val 31072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还可以这样算。</a:t>
            </a:r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Picture 20" descr="6B4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74" y="2484710"/>
            <a:ext cx="727075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275" y="1543863"/>
            <a:ext cx="5523450" cy="863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9"/>
          <p:cNvSpPr txBox="1">
            <a:spLocks noChangeArrowheads="1"/>
          </p:cNvSpPr>
          <p:nvPr/>
        </p:nvSpPr>
        <p:spPr bwMode="auto">
          <a:xfrm>
            <a:off x="1810275" y="3194724"/>
            <a:ext cx="65519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buNone/>
              <a:defRPr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  <a:lvl2pPr marL="742950" indent="-285750">
              <a:defRPr sz="2000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en-US" altLang="zh-CN"/>
              <a:t>3.14×[(10÷2)</a:t>
            </a:r>
            <a:r>
              <a:rPr lang="en-US" altLang="zh-CN" baseline="30000"/>
              <a:t>2</a:t>
            </a:r>
            <a:r>
              <a:rPr lang="zh-CN" altLang="en-US"/>
              <a:t>－</a:t>
            </a:r>
            <a:r>
              <a:rPr lang="en-US" altLang="zh-CN"/>
              <a:t>(8÷2)</a:t>
            </a:r>
            <a:r>
              <a:rPr lang="en-US" altLang="zh-CN" baseline="30000"/>
              <a:t>2</a:t>
            </a:r>
            <a:r>
              <a:rPr lang="en-US" altLang="zh-CN"/>
              <a:t>]×80</a:t>
            </a:r>
            <a:r>
              <a:rPr lang="zh-CN" altLang="en-US"/>
              <a:t>＝</a:t>
            </a:r>
            <a:r>
              <a:rPr lang="en-US" altLang="zh-CN"/>
              <a:t>2260.8(cm</a:t>
            </a:r>
            <a:r>
              <a:rPr lang="en-US" altLang="zh-CN" baseline="30000"/>
              <a:t>3</a:t>
            </a:r>
            <a:r>
              <a:rPr lang="en-US" altLang="zh-CN"/>
              <a:t>)</a:t>
            </a:r>
            <a:endParaRPr lang="zh-CN" altLang="en-US"/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1810275" y="3765177"/>
            <a:ext cx="59769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buNone/>
              <a:defRPr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  <a:lvl2pPr marL="742950" indent="-285750">
              <a:defRPr sz="2000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zh-CN" altLang="en-US"/>
              <a:t>答：所用钢材的体积是</a:t>
            </a:r>
            <a:r>
              <a:rPr lang="en-US" altLang="zh-CN"/>
              <a:t>2260.8cm</a:t>
            </a:r>
            <a:r>
              <a:rPr lang="en-US" altLang="zh-CN" baseline="30000"/>
              <a:t>3</a:t>
            </a:r>
            <a:r>
              <a:rPr lang="zh-CN" altLang="en-US"/>
              <a:t>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7"/>
          <p:cNvGrpSpPr/>
          <p:nvPr/>
        </p:nvGrpSpPr>
        <p:grpSpPr bwMode="auto">
          <a:xfrm>
            <a:off x="153988" y="544513"/>
            <a:ext cx="2214562" cy="687387"/>
            <a:chOff x="369268" y="316696"/>
            <a:chExt cx="2214593" cy="686741"/>
          </a:xfrm>
        </p:grpSpPr>
        <p:pic>
          <p:nvPicPr>
            <p:cNvPr id="7" name="图片 8"/>
            <p:cNvPicPr>
              <a:picLocks noChangeAspect="1"/>
            </p:cNvPicPr>
            <p:nvPr/>
          </p:nvPicPr>
          <p:blipFill>
            <a:blip r:embed="rId1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4" t="37627" b="44159"/>
            <a:stretch>
              <a:fillRect/>
            </a:stretch>
          </p:blipFill>
          <p:spPr bwMode="auto">
            <a:xfrm>
              <a:off x="369268" y="342096"/>
              <a:ext cx="2214593" cy="66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16"/>
            <p:cNvSpPr>
              <a:spLocks noChangeArrowheads="1"/>
            </p:cNvSpPr>
            <p:nvPr/>
          </p:nvSpPr>
          <p:spPr bwMode="auto">
            <a:xfrm>
              <a:off x="536769" y="316696"/>
              <a:ext cx="187958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>
                  <a:latin typeface="幼圆" panose="02010509060101010101" pitchFamily="49" charset="-122"/>
                  <a:ea typeface="幼圆" panose="02010509060101010101" pitchFamily="49" charset="-122"/>
                </a:rPr>
                <a:t>知识运用</a:t>
              </a:r>
              <a:endPara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9" name="文本框 1"/>
          <p:cNvSpPr txBox="1">
            <a:spLocks noChangeArrowheads="1"/>
          </p:cNvSpPr>
          <p:nvPr/>
        </p:nvSpPr>
        <p:spPr bwMode="auto">
          <a:xfrm>
            <a:off x="380762" y="1303746"/>
            <a:ext cx="8382476" cy="1124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两个底面积相等的圆柱，一个高为4.5dm，体积为81dm</a:t>
            </a:r>
            <a:r>
              <a:rPr sz="2800" b="1" baseline="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。另一个高为3dm，它的体积是多少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？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5982" y="2367644"/>
            <a:ext cx="2268570" cy="374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P28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练习五 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9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68550" y="3008585"/>
            <a:ext cx="5364162" cy="107696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  <a:ea typeface="+mj-ea"/>
              </a:rPr>
              <a:t>81</a:t>
            </a:r>
            <a:r>
              <a:rPr lang="zh-CN" altLang="zh-CN" sz="2800" b="1" dirty="0">
                <a:solidFill>
                  <a:srgbClr val="FF0000"/>
                </a:solidFill>
                <a:latin typeface="+mj-lt"/>
                <a:ea typeface="+mj-ea"/>
              </a:rPr>
              <a:t>÷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4.5</a:t>
            </a:r>
            <a:r>
              <a:rPr lang="zh-CN" altLang="zh-CN" sz="2800" b="1" dirty="0">
                <a:solidFill>
                  <a:srgbClr val="FF0000"/>
                </a:solidFill>
                <a:latin typeface="+mj-lt"/>
                <a:ea typeface="+mj-ea"/>
              </a:rPr>
              <a:t>×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3=54</a:t>
            </a:r>
            <a:r>
              <a:rPr lang="zh-CN" altLang="zh-CN" sz="2800" b="1" dirty="0">
                <a:solidFill>
                  <a:srgbClr val="FF0000"/>
                </a:solidFill>
                <a:latin typeface="+mj-lt"/>
                <a:ea typeface="+mj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dm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r>
              <a:rPr lang="zh-CN" altLang="zh-CN" sz="2800" b="1" dirty="0">
                <a:solidFill>
                  <a:srgbClr val="FF0000"/>
                </a:solidFill>
                <a:latin typeface="+mj-lt"/>
                <a:ea typeface="+mj-ea"/>
              </a:rPr>
              <a:t>）</a:t>
            </a:r>
            <a:endParaRPr lang="zh-CN" altLang="zh-CN" sz="2800" b="1" dirty="0">
              <a:solidFill>
                <a:srgbClr val="FF0000"/>
              </a:solidFill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zh-CN" sz="2800" b="1">
                <a:solidFill>
                  <a:srgbClr val="FF0000"/>
                </a:solidFill>
                <a:latin typeface="+mj-lt"/>
                <a:ea typeface="+mj-ea"/>
              </a:rPr>
              <a:t>答</a:t>
            </a:r>
            <a:r>
              <a:rPr lang="zh-CN" altLang="zh-CN" sz="2800" b="1" dirty="0">
                <a:solidFill>
                  <a:srgbClr val="FF0000"/>
                </a:solidFill>
                <a:latin typeface="+mj-lt"/>
                <a:ea typeface="+mj-ea"/>
              </a:rPr>
              <a:t>：它的体积是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54dm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r>
              <a:rPr lang="zh-CN" altLang="zh-CN" sz="2800" b="1" dirty="0">
                <a:solidFill>
                  <a:srgbClr val="FF0000"/>
                </a:solidFill>
                <a:latin typeface="+mj-lt"/>
                <a:ea typeface="+mj-ea"/>
              </a:rPr>
              <a:t>。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711926" y="1842226"/>
            <a:ext cx="263869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"/>
          <p:cNvSpPr txBox="1">
            <a:spLocks noChangeArrowheads="1"/>
          </p:cNvSpPr>
          <p:nvPr/>
        </p:nvSpPr>
        <p:spPr bwMode="auto">
          <a:xfrm>
            <a:off x="380762" y="695402"/>
            <a:ext cx="8382476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一个装水的圆柱形容器的底面内直径是10cm，一个铁块完全浸没在这个容器的水中，将铁块取出后，水面下降2cm。这个铁块的体积是多少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？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0762" y="2212821"/>
            <a:ext cx="2358338" cy="374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P28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练习五 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10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96293" y="2665150"/>
            <a:ext cx="77925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2800" b="1" i="0" u="none" strike="noStrike" baseline="0">
                <a:solidFill>
                  <a:srgbClr val="FF0000"/>
                </a:solidFill>
                <a:latin typeface="+mn-ea"/>
                <a:ea typeface="+mn-ea"/>
              </a:rPr>
              <a:t>铁块的体积</a:t>
            </a:r>
            <a:r>
              <a:rPr lang="en-US" altLang="zh-CN" sz="2800" b="1" i="0" u="none" strike="noStrike" baseline="0">
                <a:solidFill>
                  <a:srgbClr val="FF0000"/>
                </a:solidFill>
                <a:latin typeface="+mn-ea"/>
                <a:ea typeface="+mn-ea"/>
              </a:rPr>
              <a:t>=</a:t>
            </a:r>
            <a:r>
              <a:rPr lang="zh-CN" altLang="en-US" sz="2800" b="1" i="0" u="none" strike="noStrike" baseline="0">
                <a:solidFill>
                  <a:srgbClr val="FF0000"/>
                </a:solidFill>
                <a:latin typeface="+mn-ea"/>
                <a:ea typeface="+mn-ea"/>
              </a:rPr>
              <a:t>它完全浸没水中后所排开水的体积</a:t>
            </a:r>
            <a:endParaRPr lang="zh-CN" altLang="en-US" sz="4000" b="1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71159" y="3325989"/>
            <a:ext cx="6177144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3.14×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10÷2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×2=157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471159" y="4023505"/>
            <a:ext cx="6288178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答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：这个铁块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的体积是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157cm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80762" y="1061162"/>
            <a:ext cx="8382476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一种内直径是1.2cm的水龙头，打开后水的流速是20厘米/秒。用一个容积为1L的保温壶接水，50秒能接满吗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？</a:t>
            </a:r>
            <a:endParaRPr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58893" y="2259307"/>
            <a:ext cx="2358338" cy="374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P28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练习五 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11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pic>
        <p:nvPicPr>
          <p:cNvPr id="12" name="Picture 23" descr="两小豆形象之聪聪PPT用（反边）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2184" y="3255843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2073867" y="2885889"/>
            <a:ext cx="5437276" cy="946216"/>
          </a:xfrm>
          <a:prstGeom prst="wedgeRoundRectCallout">
            <a:avLst>
              <a:gd name="adj1" fmla="val -54874"/>
              <a:gd name="adj2" fmla="val 34745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想象一下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秒流出的水是什么形状的。求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50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秒流出的水的体积就是求什么？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835955" y="1452563"/>
            <a:ext cx="7472090" cy="5598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313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3.14×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1.2÷2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）</a:t>
            </a:r>
            <a:r>
              <a:rPr kumimoji="0" lang="en-US" altLang="zh-CN" sz="28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2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×20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＝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22.608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cm</a:t>
            </a:r>
            <a:r>
              <a:rPr kumimoji="0" lang="en-US" altLang="zh-CN" sz="28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3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929470" y="2657475"/>
            <a:ext cx="3068638" cy="5598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313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1L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＝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1000cm</a:t>
            </a:r>
            <a:r>
              <a:rPr kumimoji="0" lang="en-US" altLang="zh-CN" sz="28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3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652214" y="3889375"/>
            <a:ext cx="4434386" cy="5598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313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答：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 50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秒能接满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水。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652214" y="2041525"/>
            <a:ext cx="4520212" cy="55989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313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22.608×50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＝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1130.4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cm</a:t>
            </a:r>
            <a:r>
              <a:rPr kumimoji="0" lang="en-US" altLang="zh-CN" sz="28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3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2652214" y="3273425"/>
            <a:ext cx="4149997" cy="5598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313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1130.4cm</a:t>
            </a:r>
            <a:r>
              <a:rPr kumimoji="0" lang="en-US" altLang="zh-CN" sz="28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3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＞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1000cm</a:t>
            </a:r>
            <a:r>
              <a:rPr kumimoji="0" lang="en-US" altLang="zh-CN" sz="28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3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grpSp>
        <p:nvGrpSpPr>
          <p:cNvPr id="26631" name="组合 8"/>
          <p:cNvGrpSpPr/>
          <p:nvPr/>
        </p:nvGrpSpPr>
        <p:grpSpPr bwMode="auto">
          <a:xfrm>
            <a:off x="149225" y="587375"/>
            <a:ext cx="2006600" cy="785813"/>
            <a:chOff x="96708" y="705054"/>
            <a:chExt cx="2006412" cy="785086"/>
          </a:xfrm>
        </p:grpSpPr>
        <p:sp>
          <p:nvSpPr>
            <p:cNvPr id="7" name="文本框 6"/>
            <p:cNvSpPr txBox="1">
              <a:spLocks noChangeArrowheads="1"/>
            </p:cNvSpPr>
            <p:nvPr/>
          </p:nvSpPr>
          <p:spPr bwMode="auto">
            <a:xfrm>
              <a:off x="385606" y="717742"/>
              <a:ext cx="1627036" cy="68358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313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方法一：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endParaRPr>
            </a:p>
          </p:txBody>
        </p:sp>
        <p:grpSp>
          <p:nvGrpSpPr>
            <p:cNvPr id="26633" name="组合 9"/>
            <p:cNvGrpSpPr/>
            <p:nvPr/>
          </p:nvGrpSpPr>
          <p:grpSpPr bwMode="auto">
            <a:xfrm>
              <a:off x="96708" y="705054"/>
              <a:ext cx="2006412" cy="785086"/>
              <a:chOff x="792440" y="1784627"/>
              <a:chExt cx="3456300" cy="2860909"/>
            </a:xfrm>
          </p:grpSpPr>
          <p:sp>
            <p:nvSpPr>
              <p:cNvPr id="11" name="Google Shape;1575;p29"/>
              <p:cNvSpPr/>
              <p:nvPr/>
            </p:nvSpPr>
            <p:spPr>
              <a:xfrm>
                <a:off x="1071350" y="1784627"/>
                <a:ext cx="3144577" cy="2548810"/>
              </a:xfrm>
              <a:custGeom>
                <a:avLst/>
                <a:gdLst/>
                <a:ahLst/>
                <a:cxnLst/>
                <a:rect l="l" t="t" r="r" b="b"/>
                <a:pathLst>
                  <a:path w="16601" h="9196" extrusionOk="0">
                    <a:moveTo>
                      <a:pt x="16301" y="298"/>
                    </a:moveTo>
                    <a:lnTo>
                      <a:pt x="16301" y="8895"/>
                    </a:lnTo>
                    <a:lnTo>
                      <a:pt x="298" y="8895"/>
                    </a:lnTo>
                    <a:lnTo>
                      <a:pt x="298" y="298"/>
                    </a:lnTo>
                    <a:close/>
                    <a:moveTo>
                      <a:pt x="148" y="0"/>
                    </a:moveTo>
                    <a:cubicBezTo>
                      <a:pt x="67" y="0"/>
                      <a:pt x="0" y="67"/>
                      <a:pt x="0" y="148"/>
                    </a:cubicBezTo>
                    <a:lnTo>
                      <a:pt x="0" y="9045"/>
                    </a:lnTo>
                    <a:cubicBezTo>
                      <a:pt x="0" y="9127"/>
                      <a:pt x="67" y="9196"/>
                      <a:pt x="148" y="9196"/>
                    </a:cubicBezTo>
                    <a:lnTo>
                      <a:pt x="16451" y="9196"/>
                    </a:lnTo>
                    <a:cubicBezTo>
                      <a:pt x="16532" y="9196"/>
                      <a:pt x="16601" y="9127"/>
                      <a:pt x="16599" y="9045"/>
                    </a:cubicBezTo>
                    <a:lnTo>
                      <a:pt x="16599" y="148"/>
                    </a:lnTo>
                    <a:cubicBezTo>
                      <a:pt x="16599" y="67"/>
                      <a:pt x="16532" y="0"/>
                      <a:pt x="1645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2" name="Google Shape;1576;p29"/>
              <p:cNvSpPr/>
              <p:nvPr/>
            </p:nvSpPr>
            <p:spPr>
              <a:xfrm>
                <a:off x="808846" y="2096726"/>
                <a:ext cx="3144577" cy="2548810"/>
              </a:xfrm>
              <a:custGeom>
                <a:avLst/>
                <a:gdLst/>
                <a:ahLst/>
                <a:cxnLst/>
                <a:rect l="l" t="t" r="r" b="b"/>
                <a:pathLst>
                  <a:path w="16601" h="9196" extrusionOk="0">
                    <a:moveTo>
                      <a:pt x="150" y="0"/>
                    </a:moveTo>
                    <a:cubicBezTo>
                      <a:pt x="67" y="0"/>
                      <a:pt x="0" y="67"/>
                      <a:pt x="0" y="148"/>
                    </a:cubicBezTo>
                    <a:lnTo>
                      <a:pt x="0" y="9045"/>
                    </a:lnTo>
                    <a:cubicBezTo>
                      <a:pt x="0" y="9129"/>
                      <a:pt x="67" y="9196"/>
                      <a:pt x="150" y="9196"/>
                    </a:cubicBezTo>
                    <a:lnTo>
                      <a:pt x="16450" y="9196"/>
                    </a:lnTo>
                    <a:cubicBezTo>
                      <a:pt x="16534" y="9196"/>
                      <a:pt x="16600" y="9129"/>
                      <a:pt x="16600" y="9045"/>
                    </a:cubicBezTo>
                    <a:lnTo>
                      <a:pt x="16600" y="8822"/>
                    </a:lnTo>
                    <a:cubicBezTo>
                      <a:pt x="16500" y="8831"/>
                      <a:pt x="16302" y="8895"/>
                      <a:pt x="16302" y="8895"/>
                    </a:cubicBezTo>
                    <a:lnTo>
                      <a:pt x="298" y="8895"/>
                    </a:lnTo>
                    <a:lnTo>
                      <a:pt x="298" y="500"/>
                    </a:lnTo>
                    <a:cubicBezTo>
                      <a:pt x="290" y="463"/>
                      <a:pt x="286" y="425"/>
                      <a:pt x="286" y="384"/>
                    </a:cubicBezTo>
                    <a:cubicBezTo>
                      <a:pt x="284" y="254"/>
                      <a:pt x="284" y="127"/>
                      <a:pt x="28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3" name="Google Shape;1577;p29"/>
              <p:cNvSpPr/>
              <p:nvPr/>
            </p:nvSpPr>
            <p:spPr>
              <a:xfrm>
                <a:off x="797909" y="1801968"/>
                <a:ext cx="308990" cy="352554"/>
              </a:xfrm>
              <a:custGeom>
                <a:avLst/>
                <a:gdLst/>
                <a:ahLst/>
                <a:cxnLst/>
                <a:rect l="l" t="t" r="r" b="b"/>
                <a:pathLst>
                  <a:path w="1632" h="1266" extrusionOk="0">
                    <a:moveTo>
                      <a:pt x="1430" y="0"/>
                    </a:moveTo>
                    <a:cubicBezTo>
                      <a:pt x="1258" y="0"/>
                      <a:pt x="1120" y="136"/>
                      <a:pt x="952" y="269"/>
                    </a:cubicBezTo>
                    <a:cubicBezTo>
                      <a:pt x="654" y="502"/>
                      <a:pt x="333" y="744"/>
                      <a:pt x="79" y="1028"/>
                    </a:cubicBezTo>
                    <a:cubicBezTo>
                      <a:pt x="1" y="1114"/>
                      <a:pt x="72" y="1265"/>
                      <a:pt x="173" y="1265"/>
                    </a:cubicBezTo>
                    <a:cubicBezTo>
                      <a:pt x="196" y="1265"/>
                      <a:pt x="219" y="1258"/>
                      <a:pt x="244" y="1240"/>
                    </a:cubicBezTo>
                    <a:cubicBezTo>
                      <a:pt x="477" y="1065"/>
                      <a:pt x="687" y="859"/>
                      <a:pt x="913" y="673"/>
                    </a:cubicBezTo>
                    <a:cubicBezTo>
                      <a:pt x="1150" y="477"/>
                      <a:pt x="1427" y="304"/>
                      <a:pt x="1627" y="71"/>
                    </a:cubicBezTo>
                    <a:cubicBezTo>
                      <a:pt x="1632" y="67"/>
                      <a:pt x="1632" y="60"/>
                      <a:pt x="1627" y="56"/>
                    </a:cubicBezTo>
                    <a:cubicBezTo>
                      <a:pt x="1555" y="17"/>
                      <a:pt x="1491" y="0"/>
                      <a:pt x="143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4" name="Google Shape;1578;p29"/>
              <p:cNvSpPr/>
              <p:nvPr/>
            </p:nvSpPr>
            <p:spPr>
              <a:xfrm>
                <a:off x="3898735" y="4200504"/>
                <a:ext cx="350005" cy="439250"/>
              </a:xfrm>
              <a:custGeom>
                <a:avLst/>
                <a:gdLst/>
                <a:ahLst/>
                <a:cxnLst/>
                <a:rect l="l" t="t" r="r" b="b"/>
                <a:pathLst>
                  <a:path w="1849" h="1584" extrusionOk="0">
                    <a:moveTo>
                      <a:pt x="1531" y="1"/>
                    </a:moveTo>
                    <a:cubicBezTo>
                      <a:pt x="1475" y="1"/>
                      <a:pt x="1417" y="57"/>
                      <a:pt x="1438" y="119"/>
                    </a:cubicBezTo>
                    <a:cubicBezTo>
                      <a:pt x="1529" y="435"/>
                      <a:pt x="965" y="717"/>
                      <a:pt x="750" y="877"/>
                    </a:cubicBezTo>
                    <a:cubicBezTo>
                      <a:pt x="529" y="1044"/>
                      <a:pt x="260" y="1194"/>
                      <a:pt x="68" y="1390"/>
                    </a:cubicBezTo>
                    <a:cubicBezTo>
                      <a:pt x="1" y="1458"/>
                      <a:pt x="46" y="1584"/>
                      <a:pt x="143" y="1584"/>
                    </a:cubicBezTo>
                    <a:cubicBezTo>
                      <a:pt x="145" y="1584"/>
                      <a:pt x="146" y="1584"/>
                      <a:pt x="148" y="1584"/>
                    </a:cubicBezTo>
                    <a:cubicBezTo>
                      <a:pt x="346" y="1578"/>
                      <a:pt x="475" y="1446"/>
                      <a:pt x="625" y="1330"/>
                    </a:cubicBezTo>
                    <a:cubicBezTo>
                      <a:pt x="850" y="1157"/>
                      <a:pt x="1077" y="984"/>
                      <a:pt x="1302" y="806"/>
                    </a:cubicBezTo>
                    <a:cubicBezTo>
                      <a:pt x="1536" y="623"/>
                      <a:pt x="1848" y="327"/>
                      <a:pt x="1590" y="29"/>
                    </a:cubicBezTo>
                    <a:cubicBezTo>
                      <a:pt x="1574" y="9"/>
                      <a:pt x="1552" y="1"/>
                      <a:pt x="153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5" name="Google Shape;1579;p29"/>
              <p:cNvSpPr/>
              <p:nvPr/>
            </p:nvSpPr>
            <p:spPr>
              <a:xfrm>
                <a:off x="1005724" y="1784627"/>
                <a:ext cx="131252" cy="92474"/>
              </a:xfrm>
              <a:custGeom>
                <a:avLst/>
                <a:gdLst/>
                <a:ahLst/>
                <a:cxnLst/>
                <a:rect l="l" t="t" r="r" b="b"/>
                <a:pathLst>
                  <a:path w="702" h="319" extrusionOk="0">
                    <a:moveTo>
                      <a:pt x="391" y="1"/>
                    </a:moveTo>
                    <a:cubicBezTo>
                      <a:pt x="253" y="1"/>
                      <a:pt x="132" y="69"/>
                      <a:pt x="53" y="180"/>
                    </a:cubicBezTo>
                    <a:cubicBezTo>
                      <a:pt x="1" y="252"/>
                      <a:pt x="74" y="319"/>
                      <a:pt x="145" y="319"/>
                    </a:cubicBezTo>
                    <a:cubicBezTo>
                      <a:pt x="159" y="319"/>
                      <a:pt x="172" y="316"/>
                      <a:pt x="184" y="311"/>
                    </a:cubicBezTo>
                    <a:cubicBezTo>
                      <a:pt x="266" y="274"/>
                      <a:pt x="349" y="238"/>
                      <a:pt x="435" y="209"/>
                    </a:cubicBezTo>
                    <a:cubicBezTo>
                      <a:pt x="514" y="184"/>
                      <a:pt x="605" y="199"/>
                      <a:pt x="678" y="167"/>
                    </a:cubicBezTo>
                    <a:cubicBezTo>
                      <a:pt x="695" y="161"/>
                      <a:pt x="701" y="146"/>
                      <a:pt x="695" y="128"/>
                    </a:cubicBezTo>
                    <a:cubicBezTo>
                      <a:pt x="649" y="32"/>
                      <a:pt x="487" y="1"/>
                      <a:pt x="39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6" name="Google Shape;1580;p29"/>
              <p:cNvSpPr/>
              <p:nvPr/>
            </p:nvSpPr>
            <p:spPr>
              <a:xfrm>
                <a:off x="847128" y="1929119"/>
                <a:ext cx="254301" cy="288981"/>
              </a:xfrm>
              <a:custGeom>
                <a:avLst/>
                <a:gdLst/>
                <a:ahLst/>
                <a:cxnLst/>
                <a:rect l="l" t="t" r="r" b="b"/>
                <a:pathLst>
                  <a:path w="1335" h="1038" extrusionOk="0">
                    <a:moveTo>
                      <a:pt x="1268" y="1"/>
                    </a:moveTo>
                    <a:cubicBezTo>
                      <a:pt x="1261" y="1"/>
                      <a:pt x="1253" y="3"/>
                      <a:pt x="1245" y="6"/>
                    </a:cubicBezTo>
                    <a:cubicBezTo>
                      <a:pt x="1013" y="115"/>
                      <a:pt x="843" y="332"/>
                      <a:pt x="636" y="477"/>
                    </a:cubicBezTo>
                    <a:cubicBezTo>
                      <a:pt x="440" y="617"/>
                      <a:pt x="226" y="728"/>
                      <a:pt x="57" y="901"/>
                    </a:cubicBezTo>
                    <a:cubicBezTo>
                      <a:pt x="0" y="959"/>
                      <a:pt x="54" y="1037"/>
                      <a:pt x="117" y="1037"/>
                    </a:cubicBezTo>
                    <a:cubicBezTo>
                      <a:pt x="135" y="1037"/>
                      <a:pt x="154" y="1031"/>
                      <a:pt x="171" y="1015"/>
                    </a:cubicBezTo>
                    <a:cubicBezTo>
                      <a:pt x="353" y="846"/>
                      <a:pt x="561" y="723"/>
                      <a:pt x="753" y="571"/>
                    </a:cubicBezTo>
                    <a:cubicBezTo>
                      <a:pt x="947" y="423"/>
                      <a:pt x="1126" y="246"/>
                      <a:pt x="1305" y="81"/>
                    </a:cubicBezTo>
                    <a:lnTo>
                      <a:pt x="1303" y="81"/>
                    </a:lnTo>
                    <a:cubicBezTo>
                      <a:pt x="1335" y="52"/>
                      <a:pt x="1309" y="1"/>
                      <a:pt x="126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7" name="Google Shape;1581;p29"/>
              <p:cNvSpPr/>
              <p:nvPr/>
            </p:nvSpPr>
            <p:spPr>
              <a:xfrm>
                <a:off x="852597" y="2038930"/>
                <a:ext cx="243364" cy="300540"/>
              </a:xfrm>
              <a:custGeom>
                <a:avLst/>
                <a:gdLst/>
                <a:ahLst/>
                <a:cxnLst/>
                <a:rect l="l" t="t" r="r" b="b"/>
                <a:pathLst>
                  <a:path w="1288" h="1069" extrusionOk="0">
                    <a:moveTo>
                      <a:pt x="1228" y="0"/>
                    </a:moveTo>
                    <a:cubicBezTo>
                      <a:pt x="1221" y="0"/>
                      <a:pt x="1214" y="2"/>
                      <a:pt x="1207" y="6"/>
                    </a:cubicBezTo>
                    <a:cubicBezTo>
                      <a:pt x="928" y="154"/>
                      <a:pt x="674" y="375"/>
                      <a:pt x="409" y="552"/>
                    </a:cubicBezTo>
                    <a:cubicBezTo>
                      <a:pt x="263" y="650"/>
                      <a:pt x="17" y="785"/>
                      <a:pt x="5" y="983"/>
                    </a:cubicBezTo>
                    <a:cubicBezTo>
                      <a:pt x="1" y="1034"/>
                      <a:pt x="50" y="1068"/>
                      <a:pt x="96" y="1068"/>
                    </a:cubicBezTo>
                    <a:cubicBezTo>
                      <a:pt x="123" y="1068"/>
                      <a:pt x="150" y="1056"/>
                      <a:pt x="163" y="1027"/>
                    </a:cubicBezTo>
                    <a:cubicBezTo>
                      <a:pt x="253" y="825"/>
                      <a:pt x="472" y="710"/>
                      <a:pt x="645" y="587"/>
                    </a:cubicBezTo>
                    <a:cubicBezTo>
                      <a:pt x="851" y="437"/>
                      <a:pt x="1099" y="277"/>
                      <a:pt x="1259" y="75"/>
                    </a:cubicBezTo>
                    <a:cubicBezTo>
                      <a:pt x="1288" y="52"/>
                      <a:pt x="1264" y="0"/>
                      <a:pt x="122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8" name="Google Shape;1582;p29"/>
              <p:cNvSpPr/>
              <p:nvPr/>
            </p:nvSpPr>
            <p:spPr>
              <a:xfrm>
                <a:off x="830722" y="2125626"/>
                <a:ext cx="267973" cy="30054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092" extrusionOk="0">
                    <a:moveTo>
                      <a:pt x="1366" y="0"/>
                    </a:moveTo>
                    <a:cubicBezTo>
                      <a:pt x="1185" y="0"/>
                      <a:pt x="964" y="236"/>
                      <a:pt x="827" y="334"/>
                    </a:cubicBezTo>
                    <a:cubicBezTo>
                      <a:pt x="563" y="521"/>
                      <a:pt x="271" y="697"/>
                      <a:pt x="56" y="942"/>
                    </a:cubicBezTo>
                    <a:cubicBezTo>
                      <a:pt x="0" y="1007"/>
                      <a:pt x="55" y="1091"/>
                      <a:pt x="120" y="1091"/>
                    </a:cubicBezTo>
                    <a:cubicBezTo>
                      <a:pt x="140" y="1091"/>
                      <a:pt x="160" y="1084"/>
                      <a:pt x="179" y="1065"/>
                    </a:cubicBezTo>
                    <a:cubicBezTo>
                      <a:pt x="415" y="842"/>
                      <a:pt x="659" y="644"/>
                      <a:pt x="915" y="446"/>
                    </a:cubicBezTo>
                    <a:cubicBezTo>
                      <a:pt x="1069" y="328"/>
                      <a:pt x="1286" y="196"/>
                      <a:pt x="1401" y="38"/>
                    </a:cubicBezTo>
                    <a:cubicBezTo>
                      <a:pt x="1411" y="21"/>
                      <a:pt x="1396" y="3"/>
                      <a:pt x="1378" y="0"/>
                    </a:cubicBezTo>
                    <a:cubicBezTo>
                      <a:pt x="1374" y="0"/>
                      <a:pt x="1370" y="0"/>
                      <a:pt x="136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9" name="Google Shape;1583;p29"/>
              <p:cNvSpPr/>
              <p:nvPr/>
            </p:nvSpPr>
            <p:spPr>
              <a:xfrm>
                <a:off x="841659" y="2223877"/>
                <a:ext cx="254301" cy="294762"/>
              </a:xfrm>
              <a:custGeom>
                <a:avLst/>
                <a:gdLst/>
                <a:ahLst/>
                <a:cxnLst/>
                <a:rect l="l" t="t" r="r" b="b"/>
                <a:pathLst>
                  <a:path w="1344" h="1046" extrusionOk="0">
                    <a:moveTo>
                      <a:pt x="1296" y="0"/>
                    </a:moveTo>
                    <a:cubicBezTo>
                      <a:pt x="1293" y="0"/>
                      <a:pt x="1289" y="1"/>
                      <a:pt x="1285" y="2"/>
                    </a:cubicBezTo>
                    <a:cubicBezTo>
                      <a:pt x="1039" y="103"/>
                      <a:pt x="856" y="307"/>
                      <a:pt x="633" y="448"/>
                    </a:cubicBezTo>
                    <a:cubicBezTo>
                      <a:pt x="420" y="586"/>
                      <a:pt x="193" y="711"/>
                      <a:pt x="45" y="922"/>
                    </a:cubicBezTo>
                    <a:cubicBezTo>
                      <a:pt x="1" y="983"/>
                      <a:pt x="62" y="1046"/>
                      <a:pt x="122" y="1046"/>
                    </a:cubicBezTo>
                    <a:cubicBezTo>
                      <a:pt x="147" y="1046"/>
                      <a:pt x="172" y="1034"/>
                      <a:pt x="189" y="1007"/>
                    </a:cubicBezTo>
                    <a:cubicBezTo>
                      <a:pt x="326" y="786"/>
                      <a:pt x="572" y="657"/>
                      <a:pt x="776" y="505"/>
                    </a:cubicBezTo>
                    <a:cubicBezTo>
                      <a:pt x="960" y="365"/>
                      <a:pt x="1106" y="173"/>
                      <a:pt x="1312" y="65"/>
                    </a:cubicBezTo>
                    <a:cubicBezTo>
                      <a:pt x="1344" y="50"/>
                      <a:pt x="1327" y="0"/>
                      <a:pt x="129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0" name="Google Shape;1584;p29"/>
              <p:cNvSpPr/>
              <p:nvPr/>
            </p:nvSpPr>
            <p:spPr>
              <a:xfrm>
                <a:off x="797909" y="2322133"/>
                <a:ext cx="289848" cy="317877"/>
              </a:xfrm>
              <a:custGeom>
                <a:avLst/>
                <a:gdLst/>
                <a:ahLst/>
                <a:cxnLst/>
                <a:rect l="l" t="t" r="r" b="b"/>
                <a:pathLst>
                  <a:path w="1529" h="1147" extrusionOk="0">
                    <a:moveTo>
                      <a:pt x="1483" y="1"/>
                    </a:moveTo>
                    <a:cubicBezTo>
                      <a:pt x="1479" y="1"/>
                      <a:pt x="1475" y="1"/>
                      <a:pt x="1470" y="3"/>
                    </a:cubicBezTo>
                    <a:cubicBezTo>
                      <a:pt x="1239" y="105"/>
                      <a:pt x="1085" y="318"/>
                      <a:pt x="883" y="462"/>
                    </a:cubicBezTo>
                    <a:cubicBezTo>
                      <a:pt x="616" y="649"/>
                      <a:pt x="332" y="812"/>
                      <a:pt x="70" y="1008"/>
                    </a:cubicBezTo>
                    <a:cubicBezTo>
                      <a:pt x="0" y="1059"/>
                      <a:pt x="44" y="1147"/>
                      <a:pt x="108" y="1147"/>
                    </a:cubicBezTo>
                    <a:cubicBezTo>
                      <a:pt x="125" y="1147"/>
                      <a:pt x="143" y="1141"/>
                      <a:pt x="162" y="1127"/>
                    </a:cubicBezTo>
                    <a:cubicBezTo>
                      <a:pt x="403" y="935"/>
                      <a:pt x="649" y="747"/>
                      <a:pt x="891" y="556"/>
                    </a:cubicBezTo>
                    <a:cubicBezTo>
                      <a:pt x="1095" y="393"/>
                      <a:pt x="1258" y="160"/>
                      <a:pt x="1500" y="53"/>
                    </a:cubicBezTo>
                    <a:cubicBezTo>
                      <a:pt x="1529" y="40"/>
                      <a:pt x="1510" y="1"/>
                      <a:pt x="148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1" name="Google Shape;1585;p29"/>
              <p:cNvSpPr/>
              <p:nvPr/>
            </p:nvSpPr>
            <p:spPr>
              <a:xfrm>
                <a:off x="825253" y="2391488"/>
                <a:ext cx="262504" cy="300540"/>
              </a:xfrm>
              <a:custGeom>
                <a:avLst/>
                <a:gdLst/>
                <a:ahLst/>
                <a:cxnLst/>
                <a:rect l="l" t="t" r="r" b="b"/>
                <a:pathLst>
                  <a:path w="1385" h="1070" extrusionOk="0">
                    <a:moveTo>
                      <a:pt x="1343" y="1"/>
                    </a:moveTo>
                    <a:cubicBezTo>
                      <a:pt x="1340" y="1"/>
                      <a:pt x="1337" y="1"/>
                      <a:pt x="1334" y="3"/>
                    </a:cubicBezTo>
                    <a:cubicBezTo>
                      <a:pt x="1115" y="86"/>
                      <a:pt x="965" y="278"/>
                      <a:pt x="777" y="411"/>
                    </a:cubicBezTo>
                    <a:cubicBezTo>
                      <a:pt x="540" y="582"/>
                      <a:pt x="283" y="716"/>
                      <a:pt x="66" y="916"/>
                    </a:cubicBezTo>
                    <a:cubicBezTo>
                      <a:pt x="0" y="975"/>
                      <a:pt x="66" y="1069"/>
                      <a:pt x="135" y="1069"/>
                    </a:cubicBezTo>
                    <a:cubicBezTo>
                      <a:pt x="155" y="1069"/>
                      <a:pt x="176" y="1061"/>
                      <a:pt x="194" y="1043"/>
                    </a:cubicBezTo>
                    <a:cubicBezTo>
                      <a:pt x="383" y="847"/>
                      <a:pt x="610" y="705"/>
                      <a:pt x="823" y="538"/>
                    </a:cubicBezTo>
                    <a:cubicBezTo>
                      <a:pt x="1011" y="390"/>
                      <a:pt x="1140" y="165"/>
                      <a:pt x="1357" y="59"/>
                    </a:cubicBezTo>
                    <a:cubicBezTo>
                      <a:pt x="1385" y="46"/>
                      <a:pt x="1371" y="1"/>
                      <a:pt x="134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2" name="Google Shape;1586;p29"/>
              <p:cNvSpPr/>
              <p:nvPr/>
            </p:nvSpPr>
            <p:spPr>
              <a:xfrm>
                <a:off x="844395" y="2478180"/>
                <a:ext cx="246097" cy="300540"/>
              </a:xfrm>
              <a:custGeom>
                <a:avLst/>
                <a:gdLst/>
                <a:ahLst/>
                <a:cxnLst/>
                <a:rect l="l" t="t" r="r" b="b"/>
                <a:pathLst>
                  <a:path w="1298" h="1085" extrusionOk="0">
                    <a:moveTo>
                      <a:pt x="1265" y="0"/>
                    </a:moveTo>
                    <a:cubicBezTo>
                      <a:pt x="1261" y="0"/>
                      <a:pt x="1257" y="1"/>
                      <a:pt x="1252" y="4"/>
                    </a:cubicBezTo>
                    <a:cubicBezTo>
                      <a:pt x="1031" y="119"/>
                      <a:pt x="833" y="308"/>
                      <a:pt x="644" y="469"/>
                    </a:cubicBezTo>
                    <a:cubicBezTo>
                      <a:pt x="527" y="567"/>
                      <a:pt x="412" y="667"/>
                      <a:pt x="293" y="765"/>
                    </a:cubicBezTo>
                    <a:cubicBezTo>
                      <a:pt x="248" y="804"/>
                      <a:pt x="195" y="840"/>
                      <a:pt x="150" y="882"/>
                    </a:cubicBezTo>
                    <a:cubicBezTo>
                      <a:pt x="122" y="907"/>
                      <a:pt x="67" y="923"/>
                      <a:pt x="93" y="923"/>
                    </a:cubicBezTo>
                    <a:cubicBezTo>
                      <a:pt x="98" y="923"/>
                      <a:pt x="106" y="923"/>
                      <a:pt x="119" y="921"/>
                    </a:cubicBezTo>
                    <a:lnTo>
                      <a:pt x="119" y="921"/>
                    </a:lnTo>
                    <a:cubicBezTo>
                      <a:pt x="35" y="931"/>
                      <a:pt x="0" y="1061"/>
                      <a:pt x="98" y="1082"/>
                    </a:cubicBezTo>
                    <a:cubicBezTo>
                      <a:pt x="105" y="1083"/>
                      <a:pt x="113" y="1084"/>
                      <a:pt x="121" y="1084"/>
                    </a:cubicBezTo>
                    <a:cubicBezTo>
                      <a:pt x="281" y="1084"/>
                      <a:pt x="502" y="779"/>
                      <a:pt x="594" y="692"/>
                    </a:cubicBezTo>
                    <a:cubicBezTo>
                      <a:pt x="812" y="479"/>
                      <a:pt x="1023" y="217"/>
                      <a:pt x="1277" y="46"/>
                    </a:cubicBezTo>
                    <a:cubicBezTo>
                      <a:pt x="1298" y="30"/>
                      <a:pt x="1286" y="0"/>
                      <a:pt x="126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3" name="Google Shape;1587;p29"/>
              <p:cNvSpPr/>
              <p:nvPr/>
            </p:nvSpPr>
            <p:spPr>
              <a:xfrm>
                <a:off x="849864" y="2570654"/>
                <a:ext cx="262504" cy="329440"/>
              </a:xfrm>
              <a:custGeom>
                <a:avLst/>
                <a:gdLst/>
                <a:ahLst/>
                <a:cxnLst/>
                <a:rect l="l" t="t" r="r" b="b"/>
                <a:pathLst>
                  <a:path w="1389" h="1186" extrusionOk="0">
                    <a:moveTo>
                      <a:pt x="1336" y="0"/>
                    </a:moveTo>
                    <a:cubicBezTo>
                      <a:pt x="1328" y="0"/>
                      <a:pt x="1321" y="2"/>
                      <a:pt x="1314" y="8"/>
                    </a:cubicBezTo>
                    <a:cubicBezTo>
                      <a:pt x="1037" y="229"/>
                      <a:pt x="768" y="456"/>
                      <a:pt x="472" y="650"/>
                    </a:cubicBezTo>
                    <a:cubicBezTo>
                      <a:pt x="297" y="763"/>
                      <a:pt x="97" y="888"/>
                      <a:pt x="22" y="1092"/>
                    </a:cubicBezTo>
                    <a:cubicBezTo>
                      <a:pt x="1" y="1144"/>
                      <a:pt x="51" y="1186"/>
                      <a:pt x="98" y="1186"/>
                    </a:cubicBezTo>
                    <a:cubicBezTo>
                      <a:pt x="122" y="1186"/>
                      <a:pt x="146" y="1175"/>
                      <a:pt x="159" y="1150"/>
                    </a:cubicBezTo>
                    <a:cubicBezTo>
                      <a:pt x="280" y="919"/>
                      <a:pt x="499" y="790"/>
                      <a:pt x="699" y="635"/>
                    </a:cubicBezTo>
                    <a:cubicBezTo>
                      <a:pt x="932" y="456"/>
                      <a:pt x="1132" y="239"/>
                      <a:pt x="1362" y="56"/>
                    </a:cubicBezTo>
                    <a:cubicBezTo>
                      <a:pt x="1388" y="35"/>
                      <a:pt x="1363" y="0"/>
                      <a:pt x="133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4" name="Google Shape;1588;p29"/>
              <p:cNvSpPr/>
              <p:nvPr/>
            </p:nvSpPr>
            <p:spPr>
              <a:xfrm>
                <a:off x="792440" y="2703587"/>
                <a:ext cx="308990" cy="346777"/>
              </a:xfrm>
              <a:custGeom>
                <a:avLst/>
                <a:gdLst/>
                <a:ahLst/>
                <a:cxnLst/>
                <a:rect l="l" t="t" r="r" b="b"/>
                <a:pathLst>
                  <a:path w="1626" h="1241" extrusionOk="0">
                    <a:moveTo>
                      <a:pt x="1587" y="0"/>
                    </a:moveTo>
                    <a:cubicBezTo>
                      <a:pt x="1583" y="0"/>
                      <a:pt x="1580" y="1"/>
                      <a:pt x="1576" y="2"/>
                    </a:cubicBezTo>
                    <a:cubicBezTo>
                      <a:pt x="1243" y="119"/>
                      <a:pt x="947" y="398"/>
                      <a:pt x="674" y="611"/>
                    </a:cubicBezTo>
                    <a:cubicBezTo>
                      <a:pt x="578" y="686"/>
                      <a:pt x="1" y="1032"/>
                      <a:pt x="103" y="1201"/>
                    </a:cubicBezTo>
                    <a:cubicBezTo>
                      <a:pt x="119" y="1227"/>
                      <a:pt x="147" y="1241"/>
                      <a:pt x="175" y="1241"/>
                    </a:cubicBezTo>
                    <a:cubicBezTo>
                      <a:pt x="201" y="1241"/>
                      <a:pt x="227" y="1229"/>
                      <a:pt x="243" y="1204"/>
                    </a:cubicBezTo>
                    <a:lnTo>
                      <a:pt x="243" y="1204"/>
                    </a:lnTo>
                    <a:cubicBezTo>
                      <a:pt x="234" y="1218"/>
                      <a:pt x="231" y="1224"/>
                      <a:pt x="232" y="1224"/>
                    </a:cubicBezTo>
                    <a:cubicBezTo>
                      <a:pt x="234" y="1224"/>
                      <a:pt x="262" y="1186"/>
                      <a:pt x="276" y="1174"/>
                    </a:cubicBezTo>
                    <a:cubicBezTo>
                      <a:pt x="320" y="1130"/>
                      <a:pt x="363" y="1086"/>
                      <a:pt x="409" y="1044"/>
                    </a:cubicBezTo>
                    <a:cubicBezTo>
                      <a:pt x="545" y="919"/>
                      <a:pt x="686" y="801"/>
                      <a:pt x="826" y="682"/>
                    </a:cubicBezTo>
                    <a:cubicBezTo>
                      <a:pt x="1072" y="475"/>
                      <a:pt x="1324" y="221"/>
                      <a:pt x="1599" y="57"/>
                    </a:cubicBezTo>
                    <a:cubicBezTo>
                      <a:pt x="1625" y="42"/>
                      <a:pt x="1613" y="0"/>
                      <a:pt x="158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5" name="Google Shape;1589;p29"/>
              <p:cNvSpPr/>
              <p:nvPr/>
            </p:nvSpPr>
            <p:spPr>
              <a:xfrm>
                <a:off x="806113" y="2819179"/>
                <a:ext cx="287113" cy="312099"/>
              </a:xfrm>
              <a:custGeom>
                <a:avLst/>
                <a:gdLst/>
                <a:ahLst/>
                <a:cxnLst/>
                <a:rect l="l" t="t" r="r" b="b"/>
                <a:pathLst>
                  <a:path w="1520" h="1116" extrusionOk="0">
                    <a:moveTo>
                      <a:pt x="1478" y="0"/>
                    </a:moveTo>
                    <a:cubicBezTo>
                      <a:pt x="1473" y="0"/>
                      <a:pt x="1468" y="1"/>
                      <a:pt x="1464" y="4"/>
                    </a:cubicBezTo>
                    <a:cubicBezTo>
                      <a:pt x="982" y="273"/>
                      <a:pt x="534" y="632"/>
                      <a:pt x="80" y="942"/>
                    </a:cubicBezTo>
                    <a:cubicBezTo>
                      <a:pt x="1" y="997"/>
                      <a:pt x="51" y="1115"/>
                      <a:pt x="124" y="1115"/>
                    </a:cubicBezTo>
                    <a:cubicBezTo>
                      <a:pt x="139" y="1115"/>
                      <a:pt x="155" y="1110"/>
                      <a:pt x="172" y="1098"/>
                    </a:cubicBezTo>
                    <a:cubicBezTo>
                      <a:pt x="634" y="790"/>
                      <a:pt x="1082" y="419"/>
                      <a:pt x="1497" y="48"/>
                    </a:cubicBezTo>
                    <a:cubicBezTo>
                      <a:pt x="1520" y="31"/>
                      <a:pt x="1500" y="0"/>
                      <a:pt x="147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6" name="Google Shape;1590;p29"/>
              <p:cNvSpPr/>
              <p:nvPr/>
            </p:nvSpPr>
            <p:spPr>
              <a:xfrm>
                <a:off x="819784" y="2894312"/>
                <a:ext cx="287114" cy="312099"/>
              </a:xfrm>
              <a:custGeom>
                <a:avLst/>
                <a:gdLst/>
                <a:ahLst/>
                <a:cxnLst/>
                <a:rect l="l" t="t" r="r" b="b"/>
                <a:pathLst>
                  <a:path w="1510" h="1132" extrusionOk="0">
                    <a:moveTo>
                      <a:pt x="1431" y="1"/>
                    </a:moveTo>
                    <a:cubicBezTo>
                      <a:pt x="1428" y="1"/>
                      <a:pt x="1425" y="1"/>
                      <a:pt x="1421" y="2"/>
                    </a:cubicBezTo>
                    <a:cubicBezTo>
                      <a:pt x="1067" y="66"/>
                      <a:pt x="798" y="366"/>
                      <a:pt x="498" y="548"/>
                    </a:cubicBezTo>
                    <a:cubicBezTo>
                      <a:pt x="316" y="656"/>
                      <a:pt x="18" y="804"/>
                      <a:pt x="4" y="1044"/>
                    </a:cubicBezTo>
                    <a:cubicBezTo>
                      <a:pt x="0" y="1101"/>
                      <a:pt x="45" y="1131"/>
                      <a:pt x="91" y="1131"/>
                    </a:cubicBezTo>
                    <a:cubicBezTo>
                      <a:pt x="129" y="1131"/>
                      <a:pt x="167" y="1111"/>
                      <a:pt x="179" y="1069"/>
                    </a:cubicBezTo>
                    <a:cubicBezTo>
                      <a:pt x="243" y="854"/>
                      <a:pt x="531" y="744"/>
                      <a:pt x="702" y="623"/>
                    </a:cubicBezTo>
                    <a:cubicBezTo>
                      <a:pt x="956" y="444"/>
                      <a:pt x="1181" y="241"/>
                      <a:pt x="1461" y="95"/>
                    </a:cubicBezTo>
                    <a:cubicBezTo>
                      <a:pt x="1509" y="66"/>
                      <a:pt x="1480" y="1"/>
                      <a:pt x="143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7" name="Google Shape;1591;p29"/>
              <p:cNvSpPr/>
              <p:nvPr/>
            </p:nvSpPr>
            <p:spPr>
              <a:xfrm>
                <a:off x="827988" y="2986786"/>
                <a:ext cx="251566" cy="288981"/>
              </a:xfrm>
              <a:custGeom>
                <a:avLst/>
                <a:gdLst/>
                <a:ahLst/>
                <a:cxnLst/>
                <a:rect l="l" t="t" r="r" b="b"/>
                <a:pathLst>
                  <a:path w="1328" h="1052" extrusionOk="0">
                    <a:moveTo>
                      <a:pt x="1281" y="1"/>
                    </a:moveTo>
                    <a:cubicBezTo>
                      <a:pt x="1137" y="1"/>
                      <a:pt x="903" y="224"/>
                      <a:pt x="807" y="295"/>
                    </a:cubicBezTo>
                    <a:cubicBezTo>
                      <a:pt x="644" y="418"/>
                      <a:pt x="482" y="541"/>
                      <a:pt x="315" y="660"/>
                    </a:cubicBezTo>
                    <a:cubicBezTo>
                      <a:pt x="211" y="735"/>
                      <a:pt x="107" y="797"/>
                      <a:pt x="38" y="910"/>
                    </a:cubicBezTo>
                    <a:cubicBezTo>
                      <a:pt x="1" y="971"/>
                      <a:pt x="51" y="1051"/>
                      <a:pt x="118" y="1051"/>
                    </a:cubicBezTo>
                    <a:cubicBezTo>
                      <a:pt x="126" y="1051"/>
                      <a:pt x="135" y="1050"/>
                      <a:pt x="144" y="1047"/>
                    </a:cubicBezTo>
                    <a:cubicBezTo>
                      <a:pt x="165" y="1041"/>
                      <a:pt x="186" y="1035"/>
                      <a:pt x="207" y="1029"/>
                    </a:cubicBezTo>
                    <a:cubicBezTo>
                      <a:pt x="255" y="1012"/>
                      <a:pt x="273" y="962"/>
                      <a:pt x="265" y="920"/>
                    </a:cubicBezTo>
                    <a:cubicBezTo>
                      <a:pt x="346" y="835"/>
                      <a:pt x="463" y="764"/>
                      <a:pt x="548" y="695"/>
                    </a:cubicBezTo>
                    <a:cubicBezTo>
                      <a:pt x="701" y="574"/>
                      <a:pt x="851" y="451"/>
                      <a:pt x="1003" y="330"/>
                    </a:cubicBezTo>
                    <a:cubicBezTo>
                      <a:pt x="1080" y="268"/>
                      <a:pt x="1320" y="147"/>
                      <a:pt x="1328" y="32"/>
                    </a:cubicBezTo>
                    <a:cubicBezTo>
                      <a:pt x="1328" y="20"/>
                      <a:pt x="1317" y="5"/>
                      <a:pt x="1305" y="3"/>
                    </a:cubicBezTo>
                    <a:cubicBezTo>
                      <a:pt x="1297" y="2"/>
                      <a:pt x="1289" y="1"/>
                      <a:pt x="128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8" name="Google Shape;1592;p29"/>
              <p:cNvSpPr/>
              <p:nvPr/>
            </p:nvSpPr>
            <p:spPr>
              <a:xfrm>
                <a:off x="830722" y="3033023"/>
                <a:ext cx="257035" cy="312099"/>
              </a:xfrm>
              <a:custGeom>
                <a:avLst/>
                <a:gdLst/>
                <a:ahLst/>
                <a:cxnLst/>
                <a:rect l="l" t="t" r="r" b="b"/>
                <a:pathLst>
                  <a:path w="1353" h="1141" extrusionOk="0">
                    <a:moveTo>
                      <a:pt x="1250" y="0"/>
                    </a:moveTo>
                    <a:cubicBezTo>
                      <a:pt x="1056" y="0"/>
                      <a:pt x="806" y="309"/>
                      <a:pt x="698" y="410"/>
                    </a:cubicBezTo>
                    <a:cubicBezTo>
                      <a:pt x="502" y="593"/>
                      <a:pt x="69" y="741"/>
                      <a:pt x="13" y="1027"/>
                    </a:cubicBezTo>
                    <a:cubicBezTo>
                      <a:pt x="0" y="1087"/>
                      <a:pt x="57" y="1141"/>
                      <a:pt x="109" y="1141"/>
                    </a:cubicBezTo>
                    <a:cubicBezTo>
                      <a:pt x="135" y="1141"/>
                      <a:pt x="161" y="1127"/>
                      <a:pt x="175" y="1094"/>
                    </a:cubicBezTo>
                    <a:cubicBezTo>
                      <a:pt x="277" y="854"/>
                      <a:pt x="577" y="748"/>
                      <a:pt x="761" y="571"/>
                    </a:cubicBezTo>
                    <a:cubicBezTo>
                      <a:pt x="942" y="398"/>
                      <a:pt x="1115" y="243"/>
                      <a:pt x="1315" y="95"/>
                    </a:cubicBezTo>
                    <a:cubicBezTo>
                      <a:pt x="1342" y="77"/>
                      <a:pt x="1353" y="31"/>
                      <a:pt x="1315" y="14"/>
                    </a:cubicBezTo>
                    <a:cubicBezTo>
                      <a:pt x="1294" y="5"/>
                      <a:pt x="1272" y="0"/>
                      <a:pt x="125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9" name="Google Shape;1593;p29"/>
              <p:cNvSpPr/>
              <p:nvPr/>
            </p:nvSpPr>
            <p:spPr>
              <a:xfrm>
                <a:off x="838926" y="3131278"/>
                <a:ext cx="284379" cy="294758"/>
              </a:xfrm>
              <a:custGeom>
                <a:avLst/>
                <a:gdLst/>
                <a:ahLst/>
                <a:cxnLst/>
                <a:rect l="l" t="t" r="r" b="b"/>
                <a:pathLst>
                  <a:path w="1498" h="1046" extrusionOk="0">
                    <a:moveTo>
                      <a:pt x="1412" y="0"/>
                    </a:moveTo>
                    <a:cubicBezTo>
                      <a:pt x="1408" y="0"/>
                      <a:pt x="1404" y="1"/>
                      <a:pt x="1399" y="2"/>
                    </a:cubicBezTo>
                    <a:cubicBezTo>
                      <a:pt x="1137" y="47"/>
                      <a:pt x="928" y="256"/>
                      <a:pt x="720" y="406"/>
                    </a:cubicBezTo>
                    <a:cubicBezTo>
                      <a:pt x="507" y="560"/>
                      <a:pt x="282" y="691"/>
                      <a:pt x="78" y="856"/>
                    </a:cubicBezTo>
                    <a:cubicBezTo>
                      <a:pt x="1" y="921"/>
                      <a:pt x="70" y="1042"/>
                      <a:pt x="157" y="1044"/>
                    </a:cubicBezTo>
                    <a:cubicBezTo>
                      <a:pt x="163" y="1046"/>
                      <a:pt x="167" y="1046"/>
                      <a:pt x="174" y="1046"/>
                    </a:cubicBezTo>
                    <a:cubicBezTo>
                      <a:pt x="203" y="1046"/>
                      <a:pt x="224" y="1035"/>
                      <a:pt x="240" y="1019"/>
                    </a:cubicBezTo>
                    <a:cubicBezTo>
                      <a:pt x="288" y="994"/>
                      <a:pt x="326" y="950"/>
                      <a:pt x="365" y="917"/>
                    </a:cubicBezTo>
                    <a:cubicBezTo>
                      <a:pt x="495" y="808"/>
                      <a:pt x="638" y="719"/>
                      <a:pt x="772" y="614"/>
                    </a:cubicBezTo>
                    <a:cubicBezTo>
                      <a:pt x="997" y="441"/>
                      <a:pt x="1199" y="260"/>
                      <a:pt x="1445" y="114"/>
                    </a:cubicBezTo>
                    <a:cubicBezTo>
                      <a:pt x="1498" y="83"/>
                      <a:pt x="1474" y="0"/>
                      <a:pt x="141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0" name="Google Shape;1594;p29"/>
              <p:cNvSpPr/>
              <p:nvPr/>
            </p:nvSpPr>
            <p:spPr>
              <a:xfrm>
                <a:off x="825253" y="3281548"/>
                <a:ext cx="278910" cy="265862"/>
              </a:xfrm>
              <a:custGeom>
                <a:avLst/>
                <a:gdLst/>
                <a:ahLst/>
                <a:cxnLst/>
                <a:rect l="l" t="t" r="r" b="b"/>
                <a:pathLst>
                  <a:path w="1466" h="958" extrusionOk="0">
                    <a:moveTo>
                      <a:pt x="1458" y="1"/>
                    </a:moveTo>
                    <a:cubicBezTo>
                      <a:pt x="1183" y="49"/>
                      <a:pt x="955" y="182"/>
                      <a:pt x="714" y="315"/>
                    </a:cubicBezTo>
                    <a:cubicBezTo>
                      <a:pt x="482" y="443"/>
                      <a:pt x="253" y="580"/>
                      <a:pt x="72" y="772"/>
                    </a:cubicBezTo>
                    <a:cubicBezTo>
                      <a:pt x="1" y="846"/>
                      <a:pt x="62" y="958"/>
                      <a:pt x="148" y="958"/>
                    </a:cubicBezTo>
                    <a:cubicBezTo>
                      <a:pt x="166" y="958"/>
                      <a:pt x="184" y="953"/>
                      <a:pt x="203" y="943"/>
                    </a:cubicBezTo>
                    <a:cubicBezTo>
                      <a:pt x="224" y="930"/>
                      <a:pt x="245" y="920"/>
                      <a:pt x="265" y="907"/>
                    </a:cubicBezTo>
                    <a:cubicBezTo>
                      <a:pt x="295" y="891"/>
                      <a:pt x="309" y="864"/>
                      <a:pt x="311" y="834"/>
                    </a:cubicBezTo>
                    <a:cubicBezTo>
                      <a:pt x="643" y="503"/>
                      <a:pt x="1089" y="288"/>
                      <a:pt x="1462" y="9"/>
                    </a:cubicBezTo>
                    <a:cubicBezTo>
                      <a:pt x="1466" y="7"/>
                      <a:pt x="1462" y="1"/>
                      <a:pt x="145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1" name="Google Shape;1595;p29"/>
              <p:cNvSpPr/>
              <p:nvPr/>
            </p:nvSpPr>
            <p:spPr>
              <a:xfrm>
                <a:off x="858066" y="3339344"/>
                <a:ext cx="248833" cy="265862"/>
              </a:xfrm>
              <a:custGeom>
                <a:avLst/>
                <a:gdLst/>
                <a:ahLst/>
                <a:cxnLst/>
                <a:rect l="l" t="t" r="r" b="b"/>
                <a:pathLst>
                  <a:path w="1311" h="955" extrusionOk="0">
                    <a:moveTo>
                      <a:pt x="1255" y="0"/>
                    </a:moveTo>
                    <a:cubicBezTo>
                      <a:pt x="1249" y="0"/>
                      <a:pt x="1242" y="2"/>
                      <a:pt x="1236" y="6"/>
                    </a:cubicBezTo>
                    <a:cubicBezTo>
                      <a:pt x="958" y="196"/>
                      <a:pt x="692" y="400"/>
                      <a:pt x="406" y="573"/>
                    </a:cubicBezTo>
                    <a:cubicBezTo>
                      <a:pt x="308" y="634"/>
                      <a:pt x="35" y="736"/>
                      <a:pt x="10" y="869"/>
                    </a:cubicBezTo>
                    <a:cubicBezTo>
                      <a:pt x="1" y="921"/>
                      <a:pt x="38" y="955"/>
                      <a:pt x="78" y="955"/>
                    </a:cubicBezTo>
                    <a:cubicBezTo>
                      <a:pt x="99" y="955"/>
                      <a:pt x="121" y="945"/>
                      <a:pt x="137" y="924"/>
                    </a:cubicBezTo>
                    <a:cubicBezTo>
                      <a:pt x="243" y="782"/>
                      <a:pt x="412" y="682"/>
                      <a:pt x="554" y="580"/>
                    </a:cubicBezTo>
                    <a:cubicBezTo>
                      <a:pt x="794" y="411"/>
                      <a:pt x="1033" y="242"/>
                      <a:pt x="1275" y="75"/>
                    </a:cubicBezTo>
                    <a:cubicBezTo>
                      <a:pt x="1310" y="53"/>
                      <a:pt x="1288" y="0"/>
                      <a:pt x="125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2" name="Google Shape;1596;p29"/>
              <p:cNvSpPr/>
              <p:nvPr/>
            </p:nvSpPr>
            <p:spPr>
              <a:xfrm>
                <a:off x="830722" y="3402918"/>
                <a:ext cx="278910" cy="306321"/>
              </a:xfrm>
              <a:custGeom>
                <a:avLst/>
                <a:gdLst/>
                <a:ahLst/>
                <a:cxnLst/>
                <a:rect l="l" t="t" r="r" b="b"/>
                <a:pathLst>
                  <a:path w="1479" h="1094" extrusionOk="0">
                    <a:moveTo>
                      <a:pt x="1417" y="1"/>
                    </a:moveTo>
                    <a:cubicBezTo>
                      <a:pt x="1412" y="1"/>
                      <a:pt x="1406" y="2"/>
                      <a:pt x="1400" y="5"/>
                    </a:cubicBezTo>
                    <a:cubicBezTo>
                      <a:pt x="1119" y="142"/>
                      <a:pt x="860" y="332"/>
                      <a:pt x="596" y="501"/>
                    </a:cubicBezTo>
                    <a:cubicBezTo>
                      <a:pt x="396" y="628"/>
                      <a:pt x="183" y="755"/>
                      <a:pt x="45" y="953"/>
                    </a:cubicBezTo>
                    <a:cubicBezTo>
                      <a:pt x="0" y="1019"/>
                      <a:pt x="65" y="1093"/>
                      <a:pt x="131" y="1093"/>
                    </a:cubicBezTo>
                    <a:cubicBezTo>
                      <a:pt x="152" y="1093"/>
                      <a:pt x="174" y="1085"/>
                      <a:pt x="191" y="1066"/>
                    </a:cubicBezTo>
                    <a:cubicBezTo>
                      <a:pt x="558" y="674"/>
                      <a:pt x="1038" y="411"/>
                      <a:pt x="1448" y="67"/>
                    </a:cubicBezTo>
                    <a:cubicBezTo>
                      <a:pt x="1478" y="41"/>
                      <a:pt x="1450" y="1"/>
                      <a:pt x="141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3" name="Google Shape;1597;p29"/>
              <p:cNvSpPr/>
              <p:nvPr/>
            </p:nvSpPr>
            <p:spPr>
              <a:xfrm>
                <a:off x="833457" y="3506951"/>
                <a:ext cx="262504" cy="288981"/>
              </a:xfrm>
              <a:custGeom>
                <a:avLst/>
                <a:gdLst/>
                <a:ahLst/>
                <a:cxnLst/>
                <a:rect l="l" t="t" r="r" b="b"/>
                <a:pathLst>
                  <a:path w="1383" h="1054" extrusionOk="0">
                    <a:moveTo>
                      <a:pt x="1336" y="0"/>
                    </a:moveTo>
                    <a:cubicBezTo>
                      <a:pt x="1332" y="0"/>
                      <a:pt x="1328" y="1"/>
                      <a:pt x="1323" y="3"/>
                    </a:cubicBezTo>
                    <a:cubicBezTo>
                      <a:pt x="1058" y="96"/>
                      <a:pt x="852" y="303"/>
                      <a:pt x="614" y="449"/>
                    </a:cubicBezTo>
                    <a:cubicBezTo>
                      <a:pt x="408" y="576"/>
                      <a:pt x="156" y="705"/>
                      <a:pt x="33" y="926"/>
                    </a:cubicBezTo>
                    <a:cubicBezTo>
                      <a:pt x="0" y="983"/>
                      <a:pt x="56" y="1054"/>
                      <a:pt x="111" y="1054"/>
                    </a:cubicBezTo>
                    <a:cubicBezTo>
                      <a:pt x="130" y="1054"/>
                      <a:pt x="149" y="1045"/>
                      <a:pt x="164" y="1026"/>
                    </a:cubicBezTo>
                    <a:cubicBezTo>
                      <a:pt x="318" y="826"/>
                      <a:pt x="502" y="684"/>
                      <a:pt x="706" y="536"/>
                    </a:cubicBezTo>
                    <a:cubicBezTo>
                      <a:pt x="917" y="386"/>
                      <a:pt x="1098" y="161"/>
                      <a:pt x="1342" y="73"/>
                    </a:cubicBezTo>
                    <a:cubicBezTo>
                      <a:pt x="1383" y="60"/>
                      <a:pt x="1372" y="0"/>
                      <a:pt x="133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4" name="Google Shape;1598;p29"/>
              <p:cNvSpPr/>
              <p:nvPr/>
            </p:nvSpPr>
            <p:spPr>
              <a:xfrm>
                <a:off x="827988" y="3599425"/>
                <a:ext cx="278910" cy="340999"/>
              </a:xfrm>
              <a:custGeom>
                <a:avLst/>
                <a:gdLst/>
                <a:ahLst/>
                <a:cxnLst/>
                <a:rect l="l" t="t" r="r" b="b"/>
                <a:pathLst>
                  <a:path w="1477" h="1228" extrusionOk="0">
                    <a:moveTo>
                      <a:pt x="1391" y="0"/>
                    </a:moveTo>
                    <a:cubicBezTo>
                      <a:pt x="1381" y="0"/>
                      <a:pt x="1371" y="2"/>
                      <a:pt x="1361" y="8"/>
                    </a:cubicBezTo>
                    <a:cubicBezTo>
                      <a:pt x="1119" y="127"/>
                      <a:pt x="902" y="322"/>
                      <a:pt x="696" y="493"/>
                    </a:cubicBezTo>
                    <a:cubicBezTo>
                      <a:pt x="463" y="683"/>
                      <a:pt x="236" y="873"/>
                      <a:pt x="42" y="1102"/>
                    </a:cubicBezTo>
                    <a:cubicBezTo>
                      <a:pt x="1" y="1150"/>
                      <a:pt x="36" y="1228"/>
                      <a:pt x="89" y="1228"/>
                    </a:cubicBezTo>
                    <a:cubicBezTo>
                      <a:pt x="101" y="1228"/>
                      <a:pt x="114" y="1224"/>
                      <a:pt x="127" y="1214"/>
                    </a:cubicBezTo>
                    <a:cubicBezTo>
                      <a:pt x="352" y="1056"/>
                      <a:pt x="552" y="873"/>
                      <a:pt x="759" y="691"/>
                    </a:cubicBezTo>
                    <a:cubicBezTo>
                      <a:pt x="980" y="497"/>
                      <a:pt x="1236" y="322"/>
                      <a:pt x="1436" y="106"/>
                    </a:cubicBezTo>
                    <a:lnTo>
                      <a:pt x="1436" y="104"/>
                    </a:lnTo>
                    <a:cubicBezTo>
                      <a:pt x="1476" y="67"/>
                      <a:pt x="1441" y="0"/>
                      <a:pt x="139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5" name="Google Shape;1599;p29"/>
              <p:cNvSpPr/>
              <p:nvPr/>
            </p:nvSpPr>
            <p:spPr>
              <a:xfrm>
                <a:off x="808846" y="3726576"/>
                <a:ext cx="298052" cy="323658"/>
              </a:xfrm>
              <a:custGeom>
                <a:avLst/>
                <a:gdLst/>
                <a:ahLst/>
                <a:cxnLst/>
                <a:rect l="l" t="t" r="r" b="b"/>
                <a:pathLst>
                  <a:path w="1569" h="1164" extrusionOk="0">
                    <a:moveTo>
                      <a:pt x="1501" y="1"/>
                    </a:moveTo>
                    <a:cubicBezTo>
                      <a:pt x="1499" y="1"/>
                      <a:pt x="1498" y="1"/>
                      <a:pt x="1497" y="1"/>
                    </a:cubicBezTo>
                    <a:cubicBezTo>
                      <a:pt x="1205" y="20"/>
                      <a:pt x="984" y="287"/>
                      <a:pt x="757" y="443"/>
                    </a:cubicBezTo>
                    <a:cubicBezTo>
                      <a:pt x="505" y="618"/>
                      <a:pt x="234" y="772"/>
                      <a:pt x="52" y="1022"/>
                    </a:cubicBezTo>
                    <a:cubicBezTo>
                      <a:pt x="0" y="1094"/>
                      <a:pt x="70" y="1164"/>
                      <a:pt x="141" y="1164"/>
                    </a:cubicBezTo>
                    <a:cubicBezTo>
                      <a:pt x="163" y="1164"/>
                      <a:pt x="186" y="1157"/>
                      <a:pt x="205" y="1141"/>
                    </a:cubicBezTo>
                    <a:cubicBezTo>
                      <a:pt x="623" y="772"/>
                      <a:pt x="1059" y="408"/>
                      <a:pt x="1524" y="99"/>
                    </a:cubicBezTo>
                    <a:cubicBezTo>
                      <a:pt x="1568" y="77"/>
                      <a:pt x="1550" y="1"/>
                      <a:pt x="150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6" name="Google Shape;1600;p29"/>
              <p:cNvSpPr/>
              <p:nvPr/>
            </p:nvSpPr>
            <p:spPr>
              <a:xfrm>
                <a:off x="827988" y="3813272"/>
                <a:ext cx="273441" cy="323658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162" extrusionOk="0">
                    <a:moveTo>
                      <a:pt x="1392" y="0"/>
                    </a:moveTo>
                    <a:cubicBezTo>
                      <a:pt x="1388" y="0"/>
                      <a:pt x="1384" y="1"/>
                      <a:pt x="1380" y="3"/>
                    </a:cubicBezTo>
                    <a:cubicBezTo>
                      <a:pt x="1128" y="118"/>
                      <a:pt x="934" y="307"/>
                      <a:pt x="728" y="486"/>
                    </a:cubicBezTo>
                    <a:cubicBezTo>
                      <a:pt x="501" y="684"/>
                      <a:pt x="263" y="860"/>
                      <a:pt x="44" y="1066"/>
                    </a:cubicBezTo>
                    <a:cubicBezTo>
                      <a:pt x="1" y="1106"/>
                      <a:pt x="47" y="1161"/>
                      <a:pt x="89" y="1161"/>
                    </a:cubicBezTo>
                    <a:cubicBezTo>
                      <a:pt x="106" y="1161"/>
                      <a:pt x="122" y="1153"/>
                      <a:pt x="132" y="1133"/>
                    </a:cubicBezTo>
                    <a:cubicBezTo>
                      <a:pt x="257" y="874"/>
                      <a:pt x="526" y="734"/>
                      <a:pt x="738" y="553"/>
                    </a:cubicBezTo>
                    <a:cubicBezTo>
                      <a:pt x="951" y="370"/>
                      <a:pt x="1149" y="170"/>
                      <a:pt x="1407" y="51"/>
                    </a:cubicBezTo>
                    <a:cubicBezTo>
                      <a:pt x="1436" y="38"/>
                      <a:pt x="1418" y="0"/>
                      <a:pt x="139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7" name="Google Shape;1601;p29"/>
              <p:cNvSpPr/>
              <p:nvPr/>
            </p:nvSpPr>
            <p:spPr>
              <a:xfrm>
                <a:off x="808846" y="3888405"/>
                <a:ext cx="303521" cy="364117"/>
              </a:xfrm>
              <a:custGeom>
                <a:avLst/>
                <a:gdLst/>
                <a:ahLst/>
                <a:cxnLst/>
                <a:rect l="l" t="t" r="r" b="b"/>
                <a:pathLst>
                  <a:path w="1612" h="1306" extrusionOk="0">
                    <a:moveTo>
                      <a:pt x="1502" y="0"/>
                    </a:moveTo>
                    <a:cubicBezTo>
                      <a:pt x="1490" y="0"/>
                      <a:pt x="1476" y="3"/>
                      <a:pt x="1461" y="11"/>
                    </a:cubicBezTo>
                    <a:cubicBezTo>
                      <a:pt x="1115" y="192"/>
                      <a:pt x="857" y="484"/>
                      <a:pt x="542" y="707"/>
                    </a:cubicBezTo>
                    <a:cubicBezTo>
                      <a:pt x="369" y="830"/>
                      <a:pt x="102" y="968"/>
                      <a:pt x="27" y="1176"/>
                    </a:cubicBezTo>
                    <a:cubicBezTo>
                      <a:pt x="1" y="1251"/>
                      <a:pt x="66" y="1305"/>
                      <a:pt x="130" y="1305"/>
                    </a:cubicBezTo>
                    <a:cubicBezTo>
                      <a:pt x="164" y="1305"/>
                      <a:pt x="197" y="1291"/>
                      <a:pt x="217" y="1257"/>
                    </a:cubicBezTo>
                    <a:cubicBezTo>
                      <a:pt x="333" y="1061"/>
                      <a:pt x="569" y="943"/>
                      <a:pt x="746" y="805"/>
                    </a:cubicBezTo>
                    <a:cubicBezTo>
                      <a:pt x="1017" y="592"/>
                      <a:pt x="1250" y="340"/>
                      <a:pt x="1542" y="151"/>
                    </a:cubicBezTo>
                    <a:cubicBezTo>
                      <a:pt x="1612" y="115"/>
                      <a:pt x="1578" y="0"/>
                      <a:pt x="150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8" name="Google Shape;1602;p29"/>
              <p:cNvSpPr/>
              <p:nvPr/>
            </p:nvSpPr>
            <p:spPr>
              <a:xfrm>
                <a:off x="833457" y="3957761"/>
                <a:ext cx="287113" cy="340999"/>
              </a:xfrm>
              <a:custGeom>
                <a:avLst/>
                <a:gdLst/>
                <a:ahLst/>
                <a:cxnLst/>
                <a:rect l="l" t="t" r="r" b="b"/>
                <a:pathLst>
                  <a:path w="1516" h="1233" extrusionOk="0">
                    <a:moveTo>
                      <a:pt x="1434" y="1"/>
                    </a:moveTo>
                    <a:cubicBezTo>
                      <a:pt x="1421" y="1"/>
                      <a:pt x="1407" y="6"/>
                      <a:pt x="1396" y="19"/>
                    </a:cubicBezTo>
                    <a:cubicBezTo>
                      <a:pt x="962" y="375"/>
                      <a:pt x="439" y="632"/>
                      <a:pt x="62" y="1053"/>
                    </a:cubicBezTo>
                    <a:cubicBezTo>
                      <a:pt x="0" y="1121"/>
                      <a:pt x="55" y="1232"/>
                      <a:pt x="134" y="1232"/>
                    </a:cubicBezTo>
                    <a:cubicBezTo>
                      <a:pt x="151" y="1232"/>
                      <a:pt x="169" y="1227"/>
                      <a:pt x="187" y="1215"/>
                    </a:cubicBezTo>
                    <a:cubicBezTo>
                      <a:pt x="228" y="1188"/>
                      <a:pt x="256" y="1167"/>
                      <a:pt x="293" y="1134"/>
                    </a:cubicBezTo>
                    <a:cubicBezTo>
                      <a:pt x="314" y="1115"/>
                      <a:pt x="322" y="1094"/>
                      <a:pt x="322" y="1073"/>
                    </a:cubicBezTo>
                    <a:cubicBezTo>
                      <a:pt x="672" y="709"/>
                      <a:pt x="1133" y="471"/>
                      <a:pt x="1477" y="98"/>
                    </a:cubicBezTo>
                    <a:cubicBezTo>
                      <a:pt x="1515" y="58"/>
                      <a:pt x="1476" y="1"/>
                      <a:pt x="143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9" name="Google Shape;1603;p29"/>
              <p:cNvSpPr/>
              <p:nvPr/>
            </p:nvSpPr>
            <p:spPr>
              <a:xfrm>
                <a:off x="797909" y="4061794"/>
                <a:ext cx="317192" cy="335217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209" extrusionOk="0">
                    <a:moveTo>
                      <a:pt x="1608" y="0"/>
                    </a:moveTo>
                    <a:cubicBezTo>
                      <a:pt x="1422" y="0"/>
                      <a:pt x="1249" y="163"/>
                      <a:pt x="1114" y="276"/>
                    </a:cubicBezTo>
                    <a:cubicBezTo>
                      <a:pt x="970" y="396"/>
                      <a:pt x="828" y="515"/>
                      <a:pt x="683" y="630"/>
                    </a:cubicBezTo>
                    <a:cubicBezTo>
                      <a:pt x="610" y="688"/>
                      <a:pt x="1" y="1099"/>
                      <a:pt x="284" y="1203"/>
                    </a:cubicBezTo>
                    <a:cubicBezTo>
                      <a:pt x="294" y="1207"/>
                      <a:pt x="303" y="1208"/>
                      <a:pt x="312" y="1208"/>
                    </a:cubicBezTo>
                    <a:cubicBezTo>
                      <a:pt x="372" y="1208"/>
                      <a:pt x="415" y="1133"/>
                      <a:pt x="387" y="1078"/>
                    </a:cubicBezTo>
                    <a:lnTo>
                      <a:pt x="387" y="1078"/>
                    </a:lnTo>
                    <a:cubicBezTo>
                      <a:pt x="401" y="1105"/>
                      <a:pt x="403" y="1122"/>
                      <a:pt x="401" y="1132"/>
                    </a:cubicBezTo>
                    <a:cubicBezTo>
                      <a:pt x="405" y="1124"/>
                      <a:pt x="416" y="1111"/>
                      <a:pt x="441" y="1088"/>
                    </a:cubicBezTo>
                    <a:cubicBezTo>
                      <a:pt x="487" y="1049"/>
                      <a:pt x="528" y="1001"/>
                      <a:pt x="572" y="959"/>
                    </a:cubicBezTo>
                    <a:cubicBezTo>
                      <a:pt x="672" y="863"/>
                      <a:pt x="776" y="774"/>
                      <a:pt x="881" y="682"/>
                    </a:cubicBezTo>
                    <a:cubicBezTo>
                      <a:pt x="1120" y="476"/>
                      <a:pt x="1333" y="201"/>
                      <a:pt x="1629" y="78"/>
                    </a:cubicBezTo>
                    <a:cubicBezTo>
                      <a:pt x="1668" y="63"/>
                      <a:pt x="1666" y="3"/>
                      <a:pt x="1618" y="0"/>
                    </a:cubicBezTo>
                    <a:cubicBezTo>
                      <a:pt x="1615" y="0"/>
                      <a:pt x="1611" y="0"/>
                      <a:pt x="160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0" name="Google Shape;1604;p29"/>
              <p:cNvSpPr/>
              <p:nvPr/>
            </p:nvSpPr>
            <p:spPr>
              <a:xfrm>
                <a:off x="874472" y="4373892"/>
                <a:ext cx="0" cy="5781"/>
              </a:xfrm>
              <a:custGeom>
                <a:avLst/>
                <a:gdLst/>
                <a:ahLst/>
                <a:cxnLst/>
                <a:rect l="l" t="t" r="r" b="b"/>
                <a:pathLst>
                  <a:path w="5" h="8" extrusionOk="0">
                    <a:moveTo>
                      <a:pt x="4" y="0"/>
                    </a:moveTo>
                    <a:cubicBezTo>
                      <a:pt x="1" y="5"/>
                      <a:pt x="1" y="8"/>
                      <a:pt x="1" y="8"/>
                    </a:cubicBezTo>
                    <a:cubicBezTo>
                      <a:pt x="2" y="8"/>
                      <a:pt x="3" y="5"/>
                      <a:pt x="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1" name="Google Shape;1605;p29"/>
              <p:cNvSpPr/>
              <p:nvPr/>
            </p:nvSpPr>
            <p:spPr>
              <a:xfrm>
                <a:off x="844395" y="4154267"/>
                <a:ext cx="240628" cy="317880"/>
              </a:xfrm>
              <a:custGeom>
                <a:avLst/>
                <a:gdLst/>
                <a:ahLst/>
                <a:cxnLst/>
                <a:rect l="l" t="t" r="r" b="b"/>
                <a:pathLst>
                  <a:path w="1275" h="1143" extrusionOk="0">
                    <a:moveTo>
                      <a:pt x="1233" y="1"/>
                    </a:moveTo>
                    <a:cubicBezTo>
                      <a:pt x="1178" y="3"/>
                      <a:pt x="1122" y="59"/>
                      <a:pt x="1083" y="91"/>
                    </a:cubicBezTo>
                    <a:cubicBezTo>
                      <a:pt x="947" y="188"/>
                      <a:pt x="826" y="303"/>
                      <a:pt x="695" y="403"/>
                    </a:cubicBezTo>
                    <a:cubicBezTo>
                      <a:pt x="466" y="580"/>
                      <a:pt x="186" y="749"/>
                      <a:pt x="38" y="1005"/>
                    </a:cubicBezTo>
                    <a:cubicBezTo>
                      <a:pt x="1" y="1068"/>
                      <a:pt x="61" y="1143"/>
                      <a:pt x="121" y="1143"/>
                    </a:cubicBezTo>
                    <a:cubicBezTo>
                      <a:pt x="142" y="1143"/>
                      <a:pt x="162" y="1134"/>
                      <a:pt x="178" y="1114"/>
                    </a:cubicBezTo>
                    <a:cubicBezTo>
                      <a:pt x="489" y="716"/>
                      <a:pt x="903" y="420"/>
                      <a:pt x="1256" y="59"/>
                    </a:cubicBezTo>
                    <a:lnTo>
                      <a:pt x="1256" y="57"/>
                    </a:lnTo>
                    <a:cubicBezTo>
                      <a:pt x="1274" y="38"/>
                      <a:pt x="1264" y="1"/>
                      <a:pt x="123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2" name="Google Shape;1606;p29"/>
              <p:cNvSpPr/>
              <p:nvPr/>
            </p:nvSpPr>
            <p:spPr>
              <a:xfrm>
                <a:off x="838926" y="4264082"/>
                <a:ext cx="243362" cy="288981"/>
              </a:xfrm>
              <a:custGeom>
                <a:avLst/>
                <a:gdLst/>
                <a:ahLst/>
                <a:cxnLst/>
                <a:rect l="l" t="t" r="r" b="b"/>
                <a:pathLst>
                  <a:path w="1281" h="1043" extrusionOk="0">
                    <a:moveTo>
                      <a:pt x="1217" y="0"/>
                    </a:moveTo>
                    <a:cubicBezTo>
                      <a:pt x="1211" y="0"/>
                      <a:pt x="1205" y="1"/>
                      <a:pt x="1199" y="4"/>
                    </a:cubicBezTo>
                    <a:cubicBezTo>
                      <a:pt x="949" y="123"/>
                      <a:pt x="747" y="323"/>
                      <a:pt x="513" y="471"/>
                    </a:cubicBezTo>
                    <a:cubicBezTo>
                      <a:pt x="332" y="583"/>
                      <a:pt x="124" y="704"/>
                      <a:pt x="32" y="907"/>
                    </a:cubicBezTo>
                    <a:cubicBezTo>
                      <a:pt x="1" y="978"/>
                      <a:pt x="61" y="1043"/>
                      <a:pt x="118" y="1043"/>
                    </a:cubicBezTo>
                    <a:cubicBezTo>
                      <a:pt x="144" y="1043"/>
                      <a:pt x="169" y="1029"/>
                      <a:pt x="184" y="996"/>
                    </a:cubicBezTo>
                    <a:cubicBezTo>
                      <a:pt x="286" y="779"/>
                      <a:pt x="491" y="658"/>
                      <a:pt x="674" y="517"/>
                    </a:cubicBezTo>
                    <a:cubicBezTo>
                      <a:pt x="866" y="371"/>
                      <a:pt x="1020" y="179"/>
                      <a:pt x="1241" y="75"/>
                    </a:cubicBezTo>
                    <a:cubicBezTo>
                      <a:pt x="1281" y="55"/>
                      <a:pt x="1256" y="0"/>
                      <a:pt x="121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3" name="Google Shape;1607;p29"/>
              <p:cNvSpPr/>
              <p:nvPr/>
            </p:nvSpPr>
            <p:spPr>
              <a:xfrm>
                <a:off x="827988" y="4258300"/>
                <a:ext cx="306254" cy="346777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1252" extrusionOk="0">
                    <a:moveTo>
                      <a:pt x="1531" y="1"/>
                    </a:moveTo>
                    <a:cubicBezTo>
                      <a:pt x="1522" y="1"/>
                      <a:pt x="1513" y="5"/>
                      <a:pt x="1509" y="13"/>
                    </a:cubicBezTo>
                    <a:cubicBezTo>
                      <a:pt x="1407" y="181"/>
                      <a:pt x="1147" y="304"/>
                      <a:pt x="990" y="417"/>
                    </a:cubicBezTo>
                    <a:cubicBezTo>
                      <a:pt x="871" y="500"/>
                      <a:pt x="755" y="590"/>
                      <a:pt x="638" y="677"/>
                    </a:cubicBezTo>
                    <a:cubicBezTo>
                      <a:pt x="482" y="794"/>
                      <a:pt x="296" y="996"/>
                      <a:pt x="111" y="1059"/>
                    </a:cubicBezTo>
                    <a:cubicBezTo>
                      <a:pt x="0" y="1098"/>
                      <a:pt x="34" y="1251"/>
                      <a:pt x="138" y="1251"/>
                    </a:cubicBezTo>
                    <a:cubicBezTo>
                      <a:pt x="146" y="1251"/>
                      <a:pt x="154" y="1250"/>
                      <a:pt x="163" y="1249"/>
                    </a:cubicBezTo>
                    <a:cubicBezTo>
                      <a:pt x="352" y="1205"/>
                      <a:pt x="519" y="994"/>
                      <a:pt x="663" y="873"/>
                    </a:cubicBezTo>
                    <a:cubicBezTo>
                      <a:pt x="821" y="742"/>
                      <a:pt x="978" y="611"/>
                      <a:pt x="1136" y="482"/>
                    </a:cubicBezTo>
                    <a:cubicBezTo>
                      <a:pt x="1219" y="413"/>
                      <a:pt x="1622" y="154"/>
                      <a:pt x="1551" y="13"/>
                    </a:cubicBezTo>
                    <a:cubicBezTo>
                      <a:pt x="1547" y="5"/>
                      <a:pt x="1539" y="1"/>
                      <a:pt x="153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4" name="Google Shape;1608;p29"/>
              <p:cNvSpPr/>
              <p:nvPr/>
            </p:nvSpPr>
            <p:spPr>
              <a:xfrm>
                <a:off x="934630" y="4269859"/>
                <a:ext cx="248833" cy="352558"/>
              </a:xfrm>
              <a:custGeom>
                <a:avLst/>
                <a:gdLst/>
                <a:ahLst/>
                <a:cxnLst/>
                <a:rect l="l" t="t" r="r" b="b"/>
                <a:pathLst>
                  <a:path w="1318" h="1261" extrusionOk="0">
                    <a:moveTo>
                      <a:pt x="1232" y="1"/>
                    </a:moveTo>
                    <a:cubicBezTo>
                      <a:pt x="1217" y="1"/>
                      <a:pt x="1203" y="7"/>
                      <a:pt x="1190" y="21"/>
                    </a:cubicBezTo>
                    <a:cubicBezTo>
                      <a:pt x="961" y="202"/>
                      <a:pt x="767" y="423"/>
                      <a:pt x="542" y="611"/>
                    </a:cubicBezTo>
                    <a:cubicBezTo>
                      <a:pt x="358" y="761"/>
                      <a:pt x="144" y="911"/>
                      <a:pt x="33" y="1126"/>
                    </a:cubicBezTo>
                    <a:cubicBezTo>
                      <a:pt x="1" y="1188"/>
                      <a:pt x="56" y="1260"/>
                      <a:pt x="113" y="1260"/>
                    </a:cubicBezTo>
                    <a:cubicBezTo>
                      <a:pt x="133" y="1260"/>
                      <a:pt x="152" y="1252"/>
                      <a:pt x="169" y="1232"/>
                    </a:cubicBezTo>
                    <a:cubicBezTo>
                      <a:pt x="498" y="821"/>
                      <a:pt x="927" y="505"/>
                      <a:pt x="1277" y="109"/>
                    </a:cubicBezTo>
                    <a:cubicBezTo>
                      <a:pt x="1317" y="62"/>
                      <a:pt x="1277" y="1"/>
                      <a:pt x="123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5" name="Google Shape;1609;p29"/>
              <p:cNvSpPr/>
              <p:nvPr/>
            </p:nvSpPr>
            <p:spPr>
              <a:xfrm>
                <a:off x="1022131" y="4292978"/>
                <a:ext cx="210551" cy="288981"/>
              </a:xfrm>
              <a:custGeom>
                <a:avLst/>
                <a:gdLst/>
                <a:ahLst/>
                <a:cxnLst/>
                <a:rect l="l" t="t" r="r" b="b"/>
                <a:pathLst>
                  <a:path w="1102" h="1032" extrusionOk="0">
                    <a:moveTo>
                      <a:pt x="1055" y="0"/>
                    </a:moveTo>
                    <a:cubicBezTo>
                      <a:pt x="905" y="0"/>
                      <a:pt x="739" y="222"/>
                      <a:pt x="645" y="310"/>
                    </a:cubicBezTo>
                    <a:cubicBezTo>
                      <a:pt x="441" y="504"/>
                      <a:pt x="193" y="652"/>
                      <a:pt x="42" y="898"/>
                    </a:cubicBezTo>
                    <a:cubicBezTo>
                      <a:pt x="1" y="965"/>
                      <a:pt x="65" y="1031"/>
                      <a:pt x="126" y="1031"/>
                    </a:cubicBezTo>
                    <a:cubicBezTo>
                      <a:pt x="153" y="1031"/>
                      <a:pt x="180" y="1018"/>
                      <a:pt x="197" y="987"/>
                    </a:cubicBezTo>
                    <a:cubicBezTo>
                      <a:pt x="322" y="758"/>
                      <a:pt x="541" y="612"/>
                      <a:pt x="718" y="427"/>
                    </a:cubicBezTo>
                    <a:cubicBezTo>
                      <a:pt x="839" y="301"/>
                      <a:pt x="964" y="176"/>
                      <a:pt x="1087" y="51"/>
                    </a:cubicBezTo>
                    <a:cubicBezTo>
                      <a:pt x="1101" y="37"/>
                      <a:pt x="1097" y="6"/>
                      <a:pt x="1074" y="1"/>
                    </a:cubicBezTo>
                    <a:cubicBezTo>
                      <a:pt x="1068" y="0"/>
                      <a:pt x="1061" y="0"/>
                      <a:pt x="105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6" name="Google Shape;1610;p29"/>
              <p:cNvSpPr/>
              <p:nvPr/>
            </p:nvSpPr>
            <p:spPr>
              <a:xfrm>
                <a:off x="1057679" y="4316096"/>
                <a:ext cx="226956" cy="277421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00" extrusionOk="0">
                    <a:moveTo>
                      <a:pt x="1125" y="1"/>
                    </a:moveTo>
                    <a:cubicBezTo>
                      <a:pt x="993" y="1"/>
                      <a:pt x="774" y="237"/>
                      <a:pt x="694" y="303"/>
                    </a:cubicBezTo>
                    <a:cubicBezTo>
                      <a:pt x="480" y="480"/>
                      <a:pt x="186" y="624"/>
                      <a:pt x="38" y="868"/>
                    </a:cubicBezTo>
                    <a:cubicBezTo>
                      <a:pt x="1" y="928"/>
                      <a:pt x="60" y="1000"/>
                      <a:pt x="118" y="1000"/>
                    </a:cubicBezTo>
                    <a:cubicBezTo>
                      <a:pt x="138" y="1000"/>
                      <a:pt x="158" y="991"/>
                      <a:pt x="173" y="972"/>
                    </a:cubicBezTo>
                    <a:cubicBezTo>
                      <a:pt x="340" y="766"/>
                      <a:pt x="557" y="618"/>
                      <a:pt x="753" y="440"/>
                    </a:cubicBezTo>
                    <a:cubicBezTo>
                      <a:pt x="886" y="322"/>
                      <a:pt x="1053" y="211"/>
                      <a:pt x="1172" y="80"/>
                    </a:cubicBezTo>
                    <a:cubicBezTo>
                      <a:pt x="1195" y="55"/>
                      <a:pt x="1184" y="15"/>
                      <a:pt x="1153" y="5"/>
                    </a:cubicBezTo>
                    <a:cubicBezTo>
                      <a:pt x="1144" y="2"/>
                      <a:pt x="1135" y="1"/>
                      <a:pt x="112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7" name="Google Shape;1611;p29"/>
              <p:cNvSpPr/>
              <p:nvPr/>
            </p:nvSpPr>
            <p:spPr>
              <a:xfrm>
                <a:off x="1120570" y="4310319"/>
                <a:ext cx="248833" cy="288981"/>
              </a:xfrm>
              <a:custGeom>
                <a:avLst/>
                <a:gdLst/>
                <a:ahLst/>
                <a:cxnLst/>
                <a:rect l="l" t="t" r="r" b="b"/>
                <a:pathLst>
                  <a:path w="1315" h="1039" extrusionOk="0">
                    <a:moveTo>
                      <a:pt x="1260" y="0"/>
                    </a:moveTo>
                    <a:cubicBezTo>
                      <a:pt x="1254" y="0"/>
                      <a:pt x="1248" y="2"/>
                      <a:pt x="1243" y="5"/>
                    </a:cubicBezTo>
                    <a:cubicBezTo>
                      <a:pt x="830" y="255"/>
                      <a:pt x="465" y="597"/>
                      <a:pt x="74" y="876"/>
                    </a:cubicBezTo>
                    <a:cubicBezTo>
                      <a:pt x="1" y="928"/>
                      <a:pt x="44" y="1038"/>
                      <a:pt x="114" y="1038"/>
                    </a:cubicBezTo>
                    <a:cubicBezTo>
                      <a:pt x="128" y="1038"/>
                      <a:pt x="144" y="1034"/>
                      <a:pt x="159" y="1024"/>
                    </a:cubicBezTo>
                    <a:cubicBezTo>
                      <a:pt x="570" y="764"/>
                      <a:pt x="924" y="384"/>
                      <a:pt x="1289" y="65"/>
                    </a:cubicBezTo>
                    <a:cubicBezTo>
                      <a:pt x="1315" y="41"/>
                      <a:pt x="1290" y="0"/>
                      <a:pt x="126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8" name="Google Shape;1612;p29"/>
              <p:cNvSpPr/>
              <p:nvPr/>
            </p:nvSpPr>
            <p:spPr>
              <a:xfrm>
                <a:off x="1197133" y="4287200"/>
                <a:ext cx="254301" cy="294758"/>
              </a:xfrm>
              <a:custGeom>
                <a:avLst/>
                <a:gdLst/>
                <a:ahLst/>
                <a:cxnLst/>
                <a:rect l="l" t="t" r="r" b="b"/>
                <a:pathLst>
                  <a:path w="1334" h="1056" extrusionOk="0">
                    <a:moveTo>
                      <a:pt x="1267" y="0"/>
                    </a:moveTo>
                    <a:cubicBezTo>
                      <a:pt x="1260" y="0"/>
                      <a:pt x="1252" y="3"/>
                      <a:pt x="1244" y="9"/>
                    </a:cubicBezTo>
                    <a:cubicBezTo>
                      <a:pt x="957" y="226"/>
                      <a:pt x="684" y="455"/>
                      <a:pt x="386" y="655"/>
                    </a:cubicBezTo>
                    <a:cubicBezTo>
                      <a:pt x="304" y="709"/>
                      <a:pt x="0" y="851"/>
                      <a:pt x="11" y="978"/>
                    </a:cubicBezTo>
                    <a:cubicBezTo>
                      <a:pt x="14" y="1026"/>
                      <a:pt x="57" y="1055"/>
                      <a:pt x="97" y="1055"/>
                    </a:cubicBezTo>
                    <a:cubicBezTo>
                      <a:pt x="127" y="1055"/>
                      <a:pt x="156" y="1038"/>
                      <a:pt x="165" y="999"/>
                    </a:cubicBezTo>
                    <a:lnTo>
                      <a:pt x="165" y="999"/>
                    </a:lnTo>
                    <a:cubicBezTo>
                      <a:pt x="162" y="1012"/>
                      <a:pt x="163" y="1018"/>
                      <a:pt x="166" y="1018"/>
                    </a:cubicBezTo>
                    <a:cubicBezTo>
                      <a:pt x="175" y="1018"/>
                      <a:pt x="201" y="980"/>
                      <a:pt x="219" y="968"/>
                    </a:cubicBezTo>
                    <a:cubicBezTo>
                      <a:pt x="252" y="943"/>
                      <a:pt x="286" y="913"/>
                      <a:pt x="319" y="888"/>
                    </a:cubicBezTo>
                    <a:cubicBezTo>
                      <a:pt x="402" y="822"/>
                      <a:pt x="490" y="757"/>
                      <a:pt x="575" y="693"/>
                    </a:cubicBezTo>
                    <a:cubicBezTo>
                      <a:pt x="828" y="499"/>
                      <a:pt x="1053" y="280"/>
                      <a:pt x="1301" y="82"/>
                    </a:cubicBezTo>
                    <a:cubicBezTo>
                      <a:pt x="1333" y="55"/>
                      <a:pt x="1302" y="0"/>
                      <a:pt x="126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9" name="Google Shape;1613;p29"/>
              <p:cNvSpPr/>
              <p:nvPr/>
            </p:nvSpPr>
            <p:spPr>
              <a:xfrm>
                <a:off x="1246353" y="4316096"/>
                <a:ext cx="229691" cy="288981"/>
              </a:xfrm>
              <a:custGeom>
                <a:avLst/>
                <a:gdLst/>
                <a:ahLst/>
                <a:cxnLst/>
                <a:rect l="l" t="t" r="r" b="b"/>
                <a:pathLst>
                  <a:path w="1212" h="1030" extrusionOk="0">
                    <a:moveTo>
                      <a:pt x="1174" y="1"/>
                    </a:moveTo>
                    <a:cubicBezTo>
                      <a:pt x="1089" y="1"/>
                      <a:pt x="1009" y="84"/>
                      <a:pt x="947" y="134"/>
                    </a:cubicBezTo>
                    <a:cubicBezTo>
                      <a:pt x="824" y="232"/>
                      <a:pt x="709" y="340"/>
                      <a:pt x="584" y="434"/>
                    </a:cubicBezTo>
                    <a:cubicBezTo>
                      <a:pt x="413" y="561"/>
                      <a:pt x="32" y="718"/>
                      <a:pt x="5" y="957"/>
                    </a:cubicBezTo>
                    <a:cubicBezTo>
                      <a:pt x="0" y="1006"/>
                      <a:pt x="36" y="1029"/>
                      <a:pt x="74" y="1029"/>
                    </a:cubicBezTo>
                    <a:cubicBezTo>
                      <a:pt x="106" y="1029"/>
                      <a:pt x="140" y="1012"/>
                      <a:pt x="153" y="978"/>
                    </a:cubicBezTo>
                    <a:cubicBezTo>
                      <a:pt x="228" y="770"/>
                      <a:pt x="534" y="638"/>
                      <a:pt x="695" y="497"/>
                    </a:cubicBezTo>
                    <a:cubicBezTo>
                      <a:pt x="859" y="353"/>
                      <a:pt x="1003" y="172"/>
                      <a:pt x="1189" y="53"/>
                    </a:cubicBezTo>
                    <a:cubicBezTo>
                      <a:pt x="1212" y="38"/>
                      <a:pt x="1203" y="1"/>
                      <a:pt x="117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0" name="Google Shape;1614;p29"/>
              <p:cNvSpPr/>
              <p:nvPr/>
            </p:nvSpPr>
            <p:spPr>
              <a:xfrm>
                <a:off x="1290103" y="4287200"/>
                <a:ext cx="267973" cy="335217"/>
              </a:xfrm>
              <a:custGeom>
                <a:avLst/>
                <a:gdLst/>
                <a:ahLst/>
                <a:cxnLst/>
                <a:rect l="l" t="t" r="r" b="b"/>
                <a:pathLst>
                  <a:path w="1423" h="1221" extrusionOk="0">
                    <a:moveTo>
                      <a:pt x="1365" y="1"/>
                    </a:moveTo>
                    <a:cubicBezTo>
                      <a:pt x="1358" y="1"/>
                      <a:pt x="1350" y="3"/>
                      <a:pt x="1342" y="8"/>
                    </a:cubicBezTo>
                    <a:cubicBezTo>
                      <a:pt x="1044" y="198"/>
                      <a:pt x="796" y="444"/>
                      <a:pt x="514" y="652"/>
                    </a:cubicBezTo>
                    <a:cubicBezTo>
                      <a:pt x="339" y="784"/>
                      <a:pt x="104" y="907"/>
                      <a:pt x="23" y="1119"/>
                    </a:cubicBezTo>
                    <a:cubicBezTo>
                      <a:pt x="1" y="1178"/>
                      <a:pt x="53" y="1221"/>
                      <a:pt x="105" y="1221"/>
                    </a:cubicBezTo>
                    <a:cubicBezTo>
                      <a:pt x="132" y="1221"/>
                      <a:pt x="159" y="1209"/>
                      <a:pt x="175" y="1182"/>
                    </a:cubicBezTo>
                    <a:cubicBezTo>
                      <a:pt x="291" y="982"/>
                      <a:pt x="502" y="861"/>
                      <a:pt x="675" y="713"/>
                    </a:cubicBezTo>
                    <a:cubicBezTo>
                      <a:pt x="915" y="506"/>
                      <a:pt x="1131" y="275"/>
                      <a:pt x="1386" y="83"/>
                    </a:cubicBezTo>
                    <a:cubicBezTo>
                      <a:pt x="1422" y="57"/>
                      <a:pt x="1401" y="1"/>
                      <a:pt x="136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1" name="Google Shape;1615;p29"/>
              <p:cNvSpPr/>
              <p:nvPr/>
            </p:nvSpPr>
            <p:spPr>
              <a:xfrm>
                <a:off x="1355729" y="4304537"/>
                <a:ext cx="235160" cy="312099"/>
              </a:xfrm>
              <a:custGeom>
                <a:avLst/>
                <a:gdLst/>
                <a:ahLst/>
                <a:cxnLst/>
                <a:rect l="l" t="t" r="r" b="b"/>
                <a:pathLst>
                  <a:path w="1242" h="1124" extrusionOk="0">
                    <a:moveTo>
                      <a:pt x="1182" y="1"/>
                    </a:moveTo>
                    <a:cubicBezTo>
                      <a:pt x="1176" y="1"/>
                      <a:pt x="1171" y="2"/>
                      <a:pt x="1166" y="4"/>
                    </a:cubicBezTo>
                    <a:cubicBezTo>
                      <a:pt x="941" y="106"/>
                      <a:pt x="780" y="321"/>
                      <a:pt x="595" y="482"/>
                    </a:cubicBezTo>
                    <a:cubicBezTo>
                      <a:pt x="488" y="573"/>
                      <a:pt x="376" y="663"/>
                      <a:pt x="272" y="757"/>
                    </a:cubicBezTo>
                    <a:cubicBezTo>
                      <a:pt x="194" y="825"/>
                      <a:pt x="78" y="905"/>
                      <a:pt x="34" y="998"/>
                    </a:cubicBezTo>
                    <a:cubicBezTo>
                      <a:pt x="1" y="1069"/>
                      <a:pt x="56" y="1123"/>
                      <a:pt x="110" y="1123"/>
                    </a:cubicBezTo>
                    <a:cubicBezTo>
                      <a:pt x="141" y="1123"/>
                      <a:pt x="172" y="1105"/>
                      <a:pt x="186" y="1063"/>
                    </a:cubicBezTo>
                    <a:cubicBezTo>
                      <a:pt x="224" y="978"/>
                      <a:pt x="372" y="875"/>
                      <a:pt x="436" y="813"/>
                    </a:cubicBezTo>
                    <a:cubicBezTo>
                      <a:pt x="528" y="723"/>
                      <a:pt x="624" y="638"/>
                      <a:pt x="718" y="548"/>
                    </a:cubicBezTo>
                    <a:cubicBezTo>
                      <a:pt x="884" y="386"/>
                      <a:pt x="1028" y="206"/>
                      <a:pt x="1212" y="63"/>
                    </a:cubicBezTo>
                    <a:cubicBezTo>
                      <a:pt x="1242" y="38"/>
                      <a:pt x="1213" y="1"/>
                      <a:pt x="118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2" name="Google Shape;1616;p29"/>
              <p:cNvSpPr/>
              <p:nvPr/>
            </p:nvSpPr>
            <p:spPr>
              <a:xfrm>
                <a:off x="1402215" y="4275641"/>
                <a:ext cx="259769" cy="317877"/>
              </a:xfrm>
              <a:custGeom>
                <a:avLst/>
                <a:gdLst/>
                <a:ahLst/>
                <a:cxnLst/>
                <a:rect l="l" t="t" r="r" b="b"/>
                <a:pathLst>
                  <a:path w="1371" h="1149" extrusionOk="0">
                    <a:moveTo>
                      <a:pt x="1311" y="1"/>
                    </a:moveTo>
                    <a:cubicBezTo>
                      <a:pt x="1305" y="1"/>
                      <a:pt x="1298" y="3"/>
                      <a:pt x="1291" y="8"/>
                    </a:cubicBezTo>
                    <a:cubicBezTo>
                      <a:pt x="870" y="321"/>
                      <a:pt x="470" y="652"/>
                      <a:pt x="70" y="990"/>
                    </a:cubicBezTo>
                    <a:cubicBezTo>
                      <a:pt x="0" y="1050"/>
                      <a:pt x="68" y="1149"/>
                      <a:pt x="139" y="1149"/>
                    </a:cubicBezTo>
                    <a:cubicBezTo>
                      <a:pt x="160" y="1149"/>
                      <a:pt x="181" y="1141"/>
                      <a:pt x="199" y="1121"/>
                    </a:cubicBezTo>
                    <a:cubicBezTo>
                      <a:pt x="551" y="746"/>
                      <a:pt x="951" y="408"/>
                      <a:pt x="1341" y="73"/>
                    </a:cubicBezTo>
                    <a:cubicBezTo>
                      <a:pt x="1370" y="49"/>
                      <a:pt x="1343" y="1"/>
                      <a:pt x="131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3" name="Google Shape;1617;p29"/>
              <p:cNvSpPr/>
              <p:nvPr/>
            </p:nvSpPr>
            <p:spPr>
              <a:xfrm>
                <a:off x="1500654" y="4287200"/>
                <a:ext cx="232424" cy="312099"/>
              </a:xfrm>
              <a:custGeom>
                <a:avLst/>
                <a:gdLst/>
                <a:ahLst/>
                <a:cxnLst/>
                <a:rect l="l" t="t" r="r" b="b"/>
                <a:pathLst>
                  <a:path w="1214" h="1143" extrusionOk="0">
                    <a:moveTo>
                      <a:pt x="1143" y="1"/>
                    </a:moveTo>
                    <a:cubicBezTo>
                      <a:pt x="1135" y="1"/>
                      <a:pt x="1127" y="3"/>
                      <a:pt x="1119" y="6"/>
                    </a:cubicBezTo>
                    <a:lnTo>
                      <a:pt x="1117" y="6"/>
                    </a:lnTo>
                    <a:cubicBezTo>
                      <a:pt x="1096" y="21"/>
                      <a:pt x="1075" y="35"/>
                      <a:pt x="1052" y="52"/>
                    </a:cubicBezTo>
                    <a:cubicBezTo>
                      <a:pt x="1019" y="75"/>
                      <a:pt x="982" y="100"/>
                      <a:pt x="959" y="131"/>
                    </a:cubicBezTo>
                    <a:cubicBezTo>
                      <a:pt x="821" y="250"/>
                      <a:pt x="694" y="390"/>
                      <a:pt x="561" y="511"/>
                    </a:cubicBezTo>
                    <a:cubicBezTo>
                      <a:pt x="388" y="671"/>
                      <a:pt x="175" y="823"/>
                      <a:pt x="39" y="1015"/>
                    </a:cubicBezTo>
                    <a:cubicBezTo>
                      <a:pt x="1" y="1071"/>
                      <a:pt x="56" y="1143"/>
                      <a:pt x="114" y="1143"/>
                    </a:cubicBezTo>
                    <a:cubicBezTo>
                      <a:pt x="128" y="1143"/>
                      <a:pt x="141" y="1139"/>
                      <a:pt x="154" y="1130"/>
                    </a:cubicBezTo>
                    <a:cubicBezTo>
                      <a:pt x="348" y="996"/>
                      <a:pt x="511" y="794"/>
                      <a:pt x="677" y="627"/>
                    </a:cubicBezTo>
                    <a:cubicBezTo>
                      <a:pt x="850" y="456"/>
                      <a:pt x="1061" y="286"/>
                      <a:pt x="1190" y="77"/>
                    </a:cubicBezTo>
                    <a:cubicBezTo>
                      <a:pt x="1214" y="38"/>
                      <a:pt x="1180" y="1"/>
                      <a:pt x="114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4" name="Google Shape;1618;p29"/>
              <p:cNvSpPr/>
              <p:nvPr/>
            </p:nvSpPr>
            <p:spPr>
              <a:xfrm>
                <a:off x="1569014" y="4298759"/>
                <a:ext cx="218753" cy="277421"/>
              </a:xfrm>
              <a:custGeom>
                <a:avLst/>
                <a:gdLst/>
                <a:ahLst/>
                <a:cxnLst/>
                <a:rect l="l" t="t" r="r" b="b"/>
                <a:pathLst>
                  <a:path w="1148" h="1008" extrusionOk="0">
                    <a:moveTo>
                      <a:pt x="1093" y="0"/>
                    </a:moveTo>
                    <a:cubicBezTo>
                      <a:pt x="1086" y="0"/>
                      <a:pt x="1078" y="2"/>
                      <a:pt x="1072" y="5"/>
                    </a:cubicBezTo>
                    <a:cubicBezTo>
                      <a:pt x="1072" y="5"/>
                      <a:pt x="1072" y="5"/>
                      <a:pt x="1072" y="3"/>
                    </a:cubicBezTo>
                    <a:cubicBezTo>
                      <a:pt x="880" y="107"/>
                      <a:pt x="703" y="264"/>
                      <a:pt x="534" y="401"/>
                    </a:cubicBezTo>
                    <a:cubicBezTo>
                      <a:pt x="367" y="541"/>
                      <a:pt x="236" y="716"/>
                      <a:pt x="71" y="858"/>
                    </a:cubicBezTo>
                    <a:cubicBezTo>
                      <a:pt x="0" y="919"/>
                      <a:pt x="65" y="1007"/>
                      <a:pt x="141" y="1007"/>
                    </a:cubicBezTo>
                    <a:cubicBezTo>
                      <a:pt x="161" y="1007"/>
                      <a:pt x="181" y="1001"/>
                      <a:pt x="200" y="987"/>
                    </a:cubicBezTo>
                    <a:cubicBezTo>
                      <a:pt x="378" y="847"/>
                      <a:pt x="501" y="639"/>
                      <a:pt x="667" y="485"/>
                    </a:cubicBezTo>
                    <a:cubicBezTo>
                      <a:pt x="761" y="397"/>
                      <a:pt x="859" y="312"/>
                      <a:pt x="959" y="230"/>
                    </a:cubicBezTo>
                    <a:cubicBezTo>
                      <a:pt x="1020" y="178"/>
                      <a:pt x="1109" y="133"/>
                      <a:pt x="1136" y="55"/>
                    </a:cubicBezTo>
                    <a:cubicBezTo>
                      <a:pt x="1148" y="23"/>
                      <a:pt x="1121" y="0"/>
                      <a:pt x="109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5" name="Google Shape;1619;p29"/>
              <p:cNvSpPr/>
              <p:nvPr/>
            </p:nvSpPr>
            <p:spPr>
              <a:xfrm>
                <a:off x="1634640" y="4298759"/>
                <a:ext cx="226957" cy="283199"/>
              </a:xfrm>
              <a:custGeom>
                <a:avLst/>
                <a:gdLst/>
                <a:ahLst/>
                <a:cxnLst/>
                <a:rect l="l" t="t" r="r" b="b"/>
                <a:pathLst>
                  <a:path w="1201" h="1026" extrusionOk="0">
                    <a:moveTo>
                      <a:pt x="1154" y="0"/>
                    </a:moveTo>
                    <a:cubicBezTo>
                      <a:pt x="1148" y="0"/>
                      <a:pt x="1142" y="2"/>
                      <a:pt x="1136" y="5"/>
                    </a:cubicBezTo>
                    <a:cubicBezTo>
                      <a:pt x="880" y="128"/>
                      <a:pt x="636" y="361"/>
                      <a:pt x="419" y="545"/>
                    </a:cubicBezTo>
                    <a:cubicBezTo>
                      <a:pt x="309" y="639"/>
                      <a:pt x="196" y="728"/>
                      <a:pt x="90" y="824"/>
                    </a:cubicBezTo>
                    <a:cubicBezTo>
                      <a:pt x="40" y="868"/>
                      <a:pt x="0" y="895"/>
                      <a:pt x="13" y="968"/>
                    </a:cubicBezTo>
                    <a:cubicBezTo>
                      <a:pt x="20" y="1005"/>
                      <a:pt x="59" y="1026"/>
                      <a:pt x="94" y="1026"/>
                    </a:cubicBezTo>
                    <a:cubicBezTo>
                      <a:pt x="99" y="1026"/>
                      <a:pt x="105" y="1025"/>
                      <a:pt x="111" y="1024"/>
                    </a:cubicBezTo>
                    <a:cubicBezTo>
                      <a:pt x="117" y="1022"/>
                      <a:pt x="123" y="1020"/>
                      <a:pt x="127" y="1020"/>
                    </a:cubicBezTo>
                    <a:cubicBezTo>
                      <a:pt x="152" y="1014"/>
                      <a:pt x="169" y="995"/>
                      <a:pt x="175" y="972"/>
                    </a:cubicBezTo>
                    <a:cubicBezTo>
                      <a:pt x="200" y="953"/>
                      <a:pt x="242" y="922"/>
                      <a:pt x="261" y="905"/>
                    </a:cubicBezTo>
                    <a:cubicBezTo>
                      <a:pt x="379" y="801"/>
                      <a:pt x="488" y="684"/>
                      <a:pt x="602" y="576"/>
                    </a:cubicBezTo>
                    <a:cubicBezTo>
                      <a:pt x="786" y="407"/>
                      <a:pt x="1024" y="255"/>
                      <a:pt x="1180" y="61"/>
                    </a:cubicBezTo>
                    <a:cubicBezTo>
                      <a:pt x="1201" y="35"/>
                      <a:pt x="1182" y="0"/>
                      <a:pt x="115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6" name="Google Shape;1620;p29"/>
              <p:cNvSpPr/>
              <p:nvPr/>
            </p:nvSpPr>
            <p:spPr>
              <a:xfrm>
                <a:off x="1711203" y="4275641"/>
                <a:ext cx="243364" cy="329436"/>
              </a:xfrm>
              <a:custGeom>
                <a:avLst/>
                <a:gdLst/>
                <a:ahLst/>
                <a:cxnLst/>
                <a:rect l="l" t="t" r="r" b="b"/>
                <a:pathLst>
                  <a:path w="1286" h="1188" extrusionOk="0">
                    <a:moveTo>
                      <a:pt x="1234" y="0"/>
                    </a:moveTo>
                    <a:cubicBezTo>
                      <a:pt x="1231" y="0"/>
                      <a:pt x="1227" y="1"/>
                      <a:pt x="1224" y="2"/>
                    </a:cubicBezTo>
                    <a:cubicBezTo>
                      <a:pt x="972" y="106"/>
                      <a:pt x="782" y="352"/>
                      <a:pt x="563" y="513"/>
                    </a:cubicBezTo>
                    <a:cubicBezTo>
                      <a:pt x="357" y="665"/>
                      <a:pt x="109" y="819"/>
                      <a:pt x="21" y="1075"/>
                    </a:cubicBezTo>
                    <a:cubicBezTo>
                      <a:pt x="0" y="1138"/>
                      <a:pt x="59" y="1187"/>
                      <a:pt x="113" y="1187"/>
                    </a:cubicBezTo>
                    <a:cubicBezTo>
                      <a:pt x="140" y="1187"/>
                      <a:pt x="167" y="1174"/>
                      <a:pt x="182" y="1144"/>
                    </a:cubicBezTo>
                    <a:cubicBezTo>
                      <a:pt x="305" y="894"/>
                      <a:pt x="513" y="746"/>
                      <a:pt x="719" y="571"/>
                    </a:cubicBezTo>
                    <a:cubicBezTo>
                      <a:pt x="907" y="409"/>
                      <a:pt x="1065" y="219"/>
                      <a:pt x="1259" y="63"/>
                    </a:cubicBezTo>
                    <a:cubicBezTo>
                      <a:pt x="1285" y="44"/>
                      <a:pt x="1263" y="0"/>
                      <a:pt x="123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7" name="Google Shape;1621;p29"/>
              <p:cNvSpPr/>
              <p:nvPr/>
            </p:nvSpPr>
            <p:spPr>
              <a:xfrm>
                <a:off x="1768627" y="4281419"/>
                <a:ext cx="267973" cy="346777"/>
              </a:xfrm>
              <a:custGeom>
                <a:avLst/>
                <a:gdLst/>
                <a:ahLst/>
                <a:cxnLst/>
                <a:rect l="l" t="t" r="r" b="b"/>
                <a:pathLst>
                  <a:path w="1414" h="1251" extrusionOk="0">
                    <a:moveTo>
                      <a:pt x="1358" y="0"/>
                    </a:moveTo>
                    <a:cubicBezTo>
                      <a:pt x="1352" y="0"/>
                      <a:pt x="1346" y="2"/>
                      <a:pt x="1340" y="6"/>
                    </a:cubicBezTo>
                    <a:cubicBezTo>
                      <a:pt x="1036" y="187"/>
                      <a:pt x="798" y="448"/>
                      <a:pt x="510" y="650"/>
                    </a:cubicBezTo>
                    <a:cubicBezTo>
                      <a:pt x="317" y="787"/>
                      <a:pt x="121" y="917"/>
                      <a:pt x="27" y="1142"/>
                    </a:cubicBezTo>
                    <a:cubicBezTo>
                      <a:pt x="0" y="1206"/>
                      <a:pt x="57" y="1251"/>
                      <a:pt x="114" y="1251"/>
                    </a:cubicBezTo>
                    <a:cubicBezTo>
                      <a:pt x="150" y="1251"/>
                      <a:pt x="187" y="1233"/>
                      <a:pt x="202" y="1190"/>
                    </a:cubicBezTo>
                    <a:cubicBezTo>
                      <a:pt x="285" y="958"/>
                      <a:pt x="540" y="825"/>
                      <a:pt x="719" y="675"/>
                    </a:cubicBezTo>
                    <a:cubicBezTo>
                      <a:pt x="948" y="481"/>
                      <a:pt x="1150" y="256"/>
                      <a:pt x="1386" y="64"/>
                    </a:cubicBezTo>
                    <a:cubicBezTo>
                      <a:pt x="1413" y="42"/>
                      <a:pt x="1388" y="0"/>
                      <a:pt x="135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8" name="Google Shape;1622;p29"/>
              <p:cNvSpPr/>
              <p:nvPr/>
            </p:nvSpPr>
            <p:spPr>
              <a:xfrm>
                <a:off x="1847924" y="4292978"/>
                <a:ext cx="237895" cy="288981"/>
              </a:xfrm>
              <a:custGeom>
                <a:avLst/>
                <a:gdLst/>
                <a:ahLst/>
                <a:cxnLst/>
                <a:rect l="l" t="t" r="r" b="b"/>
                <a:pathLst>
                  <a:path w="1261" h="1050" extrusionOk="0">
                    <a:moveTo>
                      <a:pt x="1225" y="0"/>
                    </a:moveTo>
                    <a:cubicBezTo>
                      <a:pt x="1222" y="0"/>
                      <a:pt x="1219" y="1"/>
                      <a:pt x="1216" y="3"/>
                    </a:cubicBezTo>
                    <a:cubicBezTo>
                      <a:pt x="968" y="155"/>
                      <a:pt x="747" y="334"/>
                      <a:pt x="515" y="509"/>
                    </a:cubicBezTo>
                    <a:cubicBezTo>
                      <a:pt x="344" y="639"/>
                      <a:pt x="173" y="753"/>
                      <a:pt x="44" y="928"/>
                    </a:cubicBezTo>
                    <a:cubicBezTo>
                      <a:pt x="0" y="987"/>
                      <a:pt x="60" y="1050"/>
                      <a:pt x="119" y="1050"/>
                    </a:cubicBezTo>
                    <a:cubicBezTo>
                      <a:pt x="144" y="1050"/>
                      <a:pt x="169" y="1039"/>
                      <a:pt x="186" y="1012"/>
                    </a:cubicBezTo>
                    <a:cubicBezTo>
                      <a:pt x="309" y="818"/>
                      <a:pt x="501" y="687"/>
                      <a:pt x="667" y="537"/>
                    </a:cubicBezTo>
                    <a:cubicBezTo>
                      <a:pt x="855" y="366"/>
                      <a:pt x="1043" y="197"/>
                      <a:pt x="1243" y="41"/>
                    </a:cubicBezTo>
                    <a:cubicBezTo>
                      <a:pt x="1260" y="26"/>
                      <a:pt x="1244" y="0"/>
                      <a:pt x="122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9" name="Google Shape;1623;p29"/>
              <p:cNvSpPr/>
              <p:nvPr/>
            </p:nvSpPr>
            <p:spPr>
              <a:xfrm>
                <a:off x="1888941" y="4287200"/>
                <a:ext cx="270706" cy="34099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231" extrusionOk="0">
                    <a:moveTo>
                      <a:pt x="1360" y="0"/>
                    </a:moveTo>
                    <a:cubicBezTo>
                      <a:pt x="1351" y="0"/>
                      <a:pt x="1341" y="3"/>
                      <a:pt x="1333" y="11"/>
                    </a:cubicBezTo>
                    <a:cubicBezTo>
                      <a:pt x="1039" y="269"/>
                      <a:pt x="728" y="498"/>
                      <a:pt x="415" y="734"/>
                    </a:cubicBezTo>
                    <a:cubicBezTo>
                      <a:pt x="307" y="817"/>
                      <a:pt x="1" y="1001"/>
                      <a:pt x="57" y="1174"/>
                    </a:cubicBezTo>
                    <a:cubicBezTo>
                      <a:pt x="69" y="1209"/>
                      <a:pt x="106" y="1230"/>
                      <a:pt x="142" y="1230"/>
                    </a:cubicBezTo>
                    <a:cubicBezTo>
                      <a:pt x="174" y="1230"/>
                      <a:pt x="205" y="1213"/>
                      <a:pt x="213" y="1174"/>
                    </a:cubicBezTo>
                    <a:cubicBezTo>
                      <a:pt x="245" y="999"/>
                      <a:pt x="526" y="836"/>
                      <a:pt x="657" y="734"/>
                    </a:cubicBezTo>
                    <a:cubicBezTo>
                      <a:pt x="916" y="532"/>
                      <a:pt x="1172" y="317"/>
                      <a:pt x="1391" y="69"/>
                    </a:cubicBezTo>
                    <a:cubicBezTo>
                      <a:pt x="1418" y="38"/>
                      <a:pt x="1392" y="0"/>
                      <a:pt x="136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60" name="Google Shape;1624;p29"/>
              <p:cNvSpPr/>
              <p:nvPr/>
            </p:nvSpPr>
            <p:spPr>
              <a:xfrm>
                <a:off x="1957301" y="4292978"/>
                <a:ext cx="262504" cy="329440"/>
              </a:xfrm>
              <a:custGeom>
                <a:avLst/>
                <a:gdLst/>
                <a:ahLst/>
                <a:cxnLst/>
                <a:rect l="l" t="t" r="r" b="b"/>
                <a:pathLst>
                  <a:path w="1388" h="1179" extrusionOk="0">
                    <a:moveTo>
                      <a:pt x="1339" y="0"/>
                    </a:moveTo>
                    <a:cubicBezTo>
                      <a:pt x="1332" y="0"/>
                      <a:pt x="1325" y="3"/>
                      <a:pt x="1317" y="9"/>
                    </a:cubicBezTo>
                    <a:cubicBezTo>
                      <a:pt x="894" y="334"/>
                      <a:pt x="444" y="653"/>
                      <a:pt x="63" y="1026"/>
                    </a:cubicBezTo>
                    <a:cubicBezTo>
                      <a:pt x="0" y="1088"/>
                      <a:pt x="62" y="1178"/>
                      <a:pt x="130" y="1178"/>
                    </a:cubicBezTo>
                    <a:cubicBezTo>
                      <a:pt x="151" y="1178"/>
                      <a:pt x="172" y="1170"/>
                      <a:pt x="190" y="1151"/>
                    </a:cubicBezTo>
                    <a:cubicBezTo>
                      <a:pt x="550" y="763"/>
                      <a:pt x="1038" y="490"/>
                      <a:pt x="1365" y="73"/>
                    </a:cubicBezTo>
                    <a:cubicBezTo>
                      <a:pt x="1387" y="46"/>
                      <a:pt x="1368" y="0"/>
                      <a:pt x="133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61" name="Google Shape;1625;p29"/>
              <p:cNvSpPr/>
              <p:nvPr/>
            </p:nvSpPr>
            <p:spPr>
              <a:xfrm>
                <a:off x="2022927" y="4292978"/>
                <a:ext cx="254301" cy="335217"/>
              </a:xfrm>
              <a:custGeom>
                <a:avLst/>
                <a:gdLst/>
                <a:ahLst/>
                <a:cxnLst/>
                <a:rect l="l" t="t" r="r" b="b"/>
                <a:pathLst>
                  <a:path w="1355" h="1206" extrusionOk="0">
                    <a:moveTo>
                      <a:pt x="1348" y="1"/>
                    </a:moveTo>
                    <a:cubicBezTo>
                      <a:pt x="1347" y="1"/>
                      <a:pt x="1346" y="1"/>
                      <a:pt x="1345" y="2"/>
                    </a:cubicBezTo>
                    <a:cubicBezTo>
                      <a:pt x="1085" y="263"/>
                      <a:pt x="753" y="448"/>
                      <a:pt x="463" y="673"/>
                    </a:cubicBezTo>
                    <a:cubicBezTo>
                      <a:pt x="351" y="763"/>
                      <a:pt x="1" y="982"/>
                      <a:pt x="38" y="1153"/>
                    </a:cubicBezTo>
                    <a:cubicBezTo>
                      <a:pt x="46" y="1189"/>
                      <a:pt x="75" y="1206"/>
                      <a:pt x="106" y="1206"/>
                    </a:cubicBezTo>
                    <a:cubicBezTo>
                      <a:pt x="125" y="1206"/>
                      <a:pt x="146" y="1199"/>
                      <a:pt x="161" y="1186"/>
                    </a:cubicBezTo>
                    <a:cubicBezTo>
                      <a:pt x="170" y="1180"/>
                      <a:pt x="178" y="1171"/>
                      <a:pt x="186" y="1165"/>
                    </a:cubicBezTo>
                    <a:cubicBezTo>
                      <a:pt x="217" y="1140"/>
                      <a:pt x="215" y="1107"/>
                      <a:pt x="197" y="1082"/>
                    </a:cubicBezTo>
                    <a:cubicBezTo>
                      <a:pt x="253" y="1007"/>
                      <a:pt x="445" y="834"/>
                      <a:pt x="468" y="811"/>
                    </a:cubicBezTo>
                    <a:cubicBezTo>
                      <a:pt x="563" y="719"/>
                      <a:pt x="666" y="634"/>
                      <a:pt x="768" y="548"/>
                    </a:cubicBezTo>
                    <a:cubicBezTo>
                      <a:pt x="972" y="375"/>
                      <a:pt x="1166" y="200"/>
                      <a:pt x="1351" y="8"/>
                    </a:cubicBezTo>
                    <a:cubicBezTo>
                      <a:pt x="1354" y="5"/>
                      <a:pt x="1352" y="1"/>
                      <a:pt x="134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62" name="Google Shape;1626;p29"/>
              <p:cNvSpPr/>
              <p:nvPr/>
            </p:nvSpPr>
            <p:spPr>
              <a:xfrm>
                <a:off x="2104959" y="4275641"/>
                <a:ext cx="259770" cy="329436"/>
              </a:xfrm>
              <a:custGeom>
                <a:avLst/>
                <a:gdLst/>
                <a:ahLst/>
                <a:cxnLst/>
                <a:rect l="l" t="t" r="r" b="b"/>
                <a:pathLst>
                  <a:path w="1366" h="1182" extrusionOk="0">
                    <a:moveTo>
                      <a:pt x="1300" y="0"/>
                    </a:moveTo>
                    <a:cubicBezTo>
                      <a:pt x="1291" y="0"/>
                      <a:pt x="1281" y="3"/>
                      <a:pt x="1272" y="10"/>
                    </a:cubicBezTo>
                    <a:cubicBezTo>
                      <a:pt x="1016" y="215"/>
                      <a:pt x="757" y="419"/>
                      <a:pt x="499" y="621"/>
                    </a:cubicBezTo>
                    <a:cubicBezTo>
                      <a:pt x="334" y="748"/>
                      <a:pt x="113" y="865"/>
                      <a:pt x="26" y="1063"/>
                    </a:cubicBezTo>
                    <a:cubicBezTo>
                      <a:pt x="1" y="1117"/>
                      <a:pt x="45" y="1181"/>
                      <a:pt x="95" y="1181"/>
                    </a:cubicBezTo>
                    <a:cubicBezTo>
                      <a:pt x="112" y="1181"/>
                      <a:pt x="130" y="1174"/>
                      <a:pt x="147" y="1157"/>
                    </a:cubicBezTo>
                    <a:cubicBezTo>
                      <a:pt x="501" y="759"/>
                      <a:pt x="934" y="425"/>
                      <a:pt x="1332" y="69"/>
                    </a:cubicBezTo>
                    <a:cubicBezTo>
                      <a:pt x="1365" y="41"/>
                      <a:pt x="1335" y="0"/>
                      <a:pt x="130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63" name="Google Shape;1627;p29"/>
              <p:cNvSpPr/>
              <p:nvPr/>
            </p:nvSpPr>
            <p:spPr>
              <a:xfrm>
                <a:off x="2181523" y="4264082"/>
                <a:ext cx="259770" cy="323658"/>
              </a:xfrm>
              <a:custGeom>
                <a:avLst/>
                <a:gdLst/>
                <a:ahLst/>
                <a:cxnLst/>
                <a:rect l="l" t="t" r="r" b="b"/>
                <a:pathLst>
                  <a:path w="1364" h="1167" extrusionOk="0">
                    <a:moveTo>
                      <a:pt x="1312" y="1"/>
                    </a:moveTo>
                    <a:cubicBezTo>
                      <a:pt x="1303" y="1"/>
                      <a:pt x="1294" y="4"/>
                      <a:pt x="1286" y="11"/>
                    </a:cubicBezTo>
                    <a:cubicBezTo>
                      <a:pt x="921" y="357"/>
                      <a:pt x="236" y="549"/>
                      <a:pt x="29" y="1039"/>
                    </a:cubicBezTo>
                    <a:cubicBezTo>
                      <a:pt x="1" y="1106"/>
                      <a:pt x="53" y="1167"/>
                      <a:pt x="106" y="1167"/>
                    </a:cubicBezTo>
                    <a:cubicBezTo>
                      <a:pt x="131" y="1167"/>
                      <a:pt x="155" y="1154"/>
                      <a:pt x="173" y="1124"/>
                    </a:cubicBezTo>
                    <a:cubicBezTo>
                      <a:pt x="454" y="662"/>
                      <a:pt x="982" y="455"/>
                      <a:pt x="1338" y="64"/>
                    </a:cubicBezTo>
                    <a:cubicBezTo>
                      <a:pt x="1364" y="36"/>
                      <a:pt x="1340" y="1"/>
                      <a:pt x="131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64" name="Google Shape;1628;p29"/>
              <p:cNvSpPr/>
              <p:nvPr/>
            </p:nvSpPr>
            <p:spPr>
              <a:xfrm>
                <a:off x="2247149" y="4287200"/>
                <a:ext cx="243364" cy="312099"/>
              </a:xfrm>
              <a:custGeom>
                <a:avLst/>
                <a:gdLst/>
                <a:ahLst/>
                <a:cxnLst/>
                <a:rect l="l" t="t" r="r" b="b"/>
                <a:pathLst>
                  <a:path w="1287" h="1118" extrusionOk="0">
                    <a:moveTo>
                      <a:pt x="1239" y="0"/>
                    </a:moveTo>
                    <a:cubicBezTo>
                      <a:pt x="1226" y="0"/>
                      <a:pt x="1212" y="5"/>
                      <a:pt x="1204" y="17"/>
                    </a:cubicBezTo>
                    <a:cubicBezTo>
                      <a:pt x="1056" y="223"/>
                      <a:pt x="813" y="355"/>
                      <a:pt x="610" y="505"/>
                    </a:cubicBezTo>
                    <a:cubicBezTo>
                      <a:pt x="417" y="647"/>
                      <a:pt x="223" y="784"/>
                      <a:pt x="62" y="967"/>
                    </a:cubicBezTo>
                    <a:cubicBezTo>
                      <a:pt x="1" y="1038"/>
                      <a:pt x="60" y="1118"/>
                      <a:pt x="128" y="1118"/>
                    </a:cubicBezTo>
                    <a:cubicBezTo>
                      <a:pt x="154" y="1118"/>
                      <a:pt x="182" y="1106"/>
                      <a:pt x="204" y="1076"/>
                    </a:cubicBezTo>
                    <a:cubicBezTo>
                      <a:pt x="379" y="851"/>
                      <a:pt x="617" y="669"/>
                      <a:pt x="838" y="490"/>
                    </a:cubicBezTo>
                    <a:cubicBezTo>
                      <a:pt x="996" y="361"/>
                      <a:pt x="1194" y="242"/>
                      <a:pt x="1275" y="46"/>
                    </a:cubicBezTo>
                    <a:cubicBezTo>
                      <a:pt x="1286" y="18"/>
                      <a:pt x="1263" y="0"/>
                      <a:pt x="123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65" name="Google Shape;1629;p29"/>
              <p:cNvSpPr/>
              <p:nvPr/>
            </p:nvSpPr>
            <p:spPr>
              <a:xfrm>
                <a:off x="2337385" y="4292978"/>
                <a:ext cx="243362" cy="306321"/>
              </a:xfrm>
              <a:custGeom>
                <a:avLst/>
                <a:gdLst/>
                <a:ahLst/>
                <a:cxnLst/>
                <a:rect l="l" t="t" r="r" b="b"/>
                <a:pathLst>
                  <a:path w="1276" h="1103" extrusionOk="0">
                    <a:moveTo>
                      <a:pt x="1201" y="1"/>
                    </a:moveTo>
                    <a:cubicBezTo>
                      <a:pt x="1193" y="1"/>
                      <a:pt x="1185" y="3"/>
                      <a:pt x="1177" y="7"/>
                    </a:cubicBezTo>
                    <a:cubicBezTo>
                      <a:pt x="1177" y="7"/>
                      <a:pt x="1175" y="5"/>
                      <a:pt x="1175" y="5"/>
                    </a:cubicBezTo>
                    <a:cubicBezTo>
                      <a:pt x="933" y="155"/>
                      <a:pt x="747" y="384"/>
                      <a:pt x="520" y="555"/>
                    </a:cubicBezTo>
                    <a:cubicBezTo>
                      <a:pt x="351" y="684"/>
                      <a:pt x="143" y="792"/>
                      <a:pt x="37" y="982"/>
                    </a:cubicBezTo>
                    <a:cubicBezTo>
                      <a:pt x="1" y="1049"/>
                      <a:pt x="54" y="1103"/>
                      <a:pt x="110" y="1103"/>
                    </a:cubicBezTo>
                    <a:cubicBezTo>
                      <a:pt x="136" y="1103"/>
                      <a:pt x="161" y="1092"/>
                      <a:pt x="180" y="1067"/>
                    </a:cubicBezTo>
                    <a:cubicBezTo>
                      <a:pt x="314" y="888"/>
                      <a:pt x="499" y="776"/>
                      <a:pt x="666" y="632"/>
                    </a:cubicBezTo>
                    <a:cubicBezTo>
                      <a:pt x="864" y="461"/>
                      <a:pt x="1052" y="269"/>
                      <a:pt x="1239" y="86"/>
                    </a:cubicBezTo>
                    <a:cubicBezTo>
                      <a:pt x="1276" y="49"/>
                      <a:pt x="1242" y="1"/>
                      <a:pt x="120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66" name="Google Shape;1630;p29"/>
              <p:cNvSpPr/>
              <p:nvPr/>
            </p:nvSpPr>
            <p:spPr>
              <a:xfrm>
                <a:off x="2408480" y="4304537"/>
                <a:ext cx="243362" cy="306321"/>
              </a:xfrm>
              <a:custGeom>
                <a:avLst/>
                <a:gdLst/>
                <a:ahLst/>
                <a:cxnLst/>
                <a:rect l="l" t="t" r="r" b="b"/>
                <a:pathLst>
                  <a:path w="1281" h="1096" extrusionOk="0">
                    <a:moveTo>
                      <a:pt x="1219" y="1"/>
                    </a:moveTo>
                    <a:cubicBezTo>
                      <a:pt x="1009" y="1"/>
                      <a:pt x="805" y="233"/>
                      <a:pt x="668" y="362"/>
                    </a:cubicBezTo>
                    <a:cubicBezTo>
                      <a:pt x="466" y="551"/>
                      <a:pt x="149" y="720"/>
                      <a:pt x="32" y="974"/>
                    </a:cubicBezTo>
                    <a:cubicBezTo>
                      <a:pt x="0" y="1044"/>
                      <a:pt x="53" y="1096"/>
                      <a:pt x="106" y="1096"/>
                    </a:cubicBezTo>
                    <a:cubicBezTo>
                      <a:pt x="137" y="1096"/>
                      <a:pt x="168" y="1079"/>
                      <a:pt x="185" y="1039"/>
                    </a:cubicBezTo>
                    <a:cubicBezTo>
                      <a:pt x="274" y="822"/>
                      <a:pt x="545" y="668"/>
                      <a:pt x="706" y="501"/>
                    </a:cubicBezTo>
                    <a:cubicBezTo>
                      <a:pt x="829" y="374"/>
                      <a:pt x="1041" y="84"/>
                      <a:pt x="1233" y="76"/>
                    </a:cubicBezTo>
                    <a:cubicBezTo>
                      <a:pt x="1281" y="74"/>
                      <a:pt x="1281" y="3"/>
                      <a:pt x="1233" y="1"/>
                    </a:cubicBezTo>
                    <a:cubicBezTo>
                      <a:pt x="1228" y="1"/>
                      <a:pt x="1224" y="1"/>
                      <a:pt x="121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67" name="Google Shape;1631;p29"/>
              <p:cNvSpPr/>
              <p:nvPr/>
            </p:nvSpPr>
            <p:spPr>
              <a:xfrm>
                <a:off x="2465902" y="4281419"/>
                <a:ext cx="259770" cy="317880"/>
              </a:xfrm>
              <a:custGeom>
                <a:avLst/>
                <a:gdLst/>
                <a:ahLst/>
                <a:cxnLst/>
                <a:rect l="l" t="t" r="r" b="b"/>
                <a:pathLst>
                  <a:path w="1375" h="1150" extrusionOk="0">
                    <a:moveTo>
                      <a:pt x="1315" y="1"/>
                    </a:moveTo>
                    <a:cubicBezTo>
                      <a:pt x="1305" y="1"/>
                      <a:pt x="1295" y="5"/>
                      <a:pt x="1285" y="14"/>
                    </a:cubicBezTo>
                    <a:cubicBezTo>
                      <a:pt x="1029" y="245"/>
                      <a:pt x="720" y="429"/>
                      <a:pt x="435" y="623"/>
                    </a:cubicBezTo>
                    <a:cubicBezTo>
                      <a:pt x="280" y="729"/>
                      <a:pt x="32" y="864"/>
                      <a:pt x="7" y="1071"/>
                    </a:cubicBezTo>
                    <a:cubicBezTo>
                      <a:pt x="1" y="1124"/>
                      <a:pt x="38" y="1150"/>
                      <a:pt x="79" y="1150"/>
                    </a:cubicBezTo>
                    <a:cubicBezTo>
                      <a:pt x="115" y="1150"/>
                      <a:pt x="153" y="1130"/>
                      <a:pt x="168" y="1094"/>
                    </a:cubicBezTo>
                    <a:cubicBezTo>
                      <a:pt x="247" y="889"/>
                      <a:pt x="506" y="758"/>
                      <a:pt x="672" y="631"/>
                    </a:cubicBezTo>
                    <a:cubicBezTo>
                      <a:pt x="904" y="454"/>
                      <a:pt x="1154" y="293"/>
                      <a:pt x="1345" y="74"/>
                    </a:cubicBezTo>
                    <a:cubicBezTo>
                      <a:pt x="1374" y="43"/>
                      <a:pt x="1348" y="1"/>
                      <a:pt x="131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68" name="Google Shape;1632;p29"/>
              <p:cNvSpPr/>
              <p:nvPr/>
            </p:nvSpPr>
            <p:spPr>
              <a:xfrm>
                <a:off x="2528794" y="4275641"/>
                <a:ext cx="284379" cy="346777"/>
              </a:xfrm>
              <a:custGeom>
                <a:avLst/>
                <a:gdLst/>
                <a:ahLst/>
                <a:cxnLst/>
                <a:rect l="l" t="t" r="r" b="b"/>
                <a:pathLst>
                  <a:path w="1510" h="1248" extrusionOk="0">
                    <a:moveTo>
                      <a:pt x="1446" y="0"/>
                    </a:moveTo>
                    <a:cubicBezTo>
                      <a:pt x="1439" y="0"/>
                      <a:pt x="1431" y="2"/>
                      <a:pt x="1424" y="8"/>
                    </a:cubicBezTo>
                    <a:cubicBezTo>
                      <a:pt x="1087" y="260"/>
                      <a:pt x="766" y="529"/>
                      <a:pt x="426" y="779"/>
                    </a:cubicBezTo>
                    <a:cubicBezTo>
                      <a:pt x="324" y="854"/>
                      <a:pt x="1" y="1023"/>
                      <a:pt x="11" y="1173"/>
                    </a:cubicBezTo>
                    <a:cubicBezTo>
                      <a:pt x="14" y="1216"/>
                      <a:pt x="54" y="1248"/>
                      <a:pt x="93" y="1248"/>
                    </a:cubicBezTo>
                    <a:cubicBezTo>
                      <a:pt x="115" y="1248"/>
                      <a:pt x="138" y="1237"/>
                      <a:pt x="151" y="1211"/>
                    </a:cubicBezTo>
                    <a:cubicBezTo>
                      <a:pt x="226" y="1061"/>
                      <a:pt x="482" y="925"/>
                      <a:pt x="611" y="819"/>
                    </a:cubicBezTo>
                    <a:cubicBezTo>
                      <a:pt x="903" y="577"/>
                      <a:pt x="1184" y="319"/>
                      <a:pt x="1478" y="77"/>
                    </a:cubicBezTo>
                    <a:cubicBezTo>
                      <a:pt x="1509" y="51"/>
                      <a:pt x="1479" y="0"/>
                      <a:pt x="144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69" name="Google Shape;1633;p29"/>
              <p:cNvSpPr/>
              <p:nvPr/>
            </p:nvSpPr>
            <p:spPr>
              <a:xfrm>
                <a:off x="2597154" y="4292978"/>
                <a:ext cx="262504" cy="317880"/>
              </a:xfrm>
              <a:custGeom>
                <a:avLst/>
                <a:gdLst/>
                <a:ahLst/>
                <a:cxnLst/>
                <a:rect l="l" t="t" r="r" b="b"/>
                <a:pathLst>
                  <a:path w="1378" h="1160" extrusionOk="0">
                    <a:moveTo>
                      <a:pt x="1324" y="0"/>
                    </a:moveTo>
                    <a:cubicBezTo>
                      <a:pt x="1318" y="0"/>
                      <a:pt x="1311" y="2"/>
                      <a:pt x="1304" y="7"/>
                    </a:cubicBezTo>
                    <a:cubicBezTo>
                      <a:pt x="1033" y="199"/>
                      <a:pt x="787" y="426"/>
                      <a:pt x="516" y="620"/>
                    </a:cubicBezTo>
                    <a:cubicBezTo>
                      <a:pt x="356" y="737"/>
                      <a:pt x="123" y="862"/>
                      <a:pt x="31" y="1047"/>
                    </a:cubicBezTo>
                    <a:cubicBezTo>
                      <a:pt x="1" y="1109"/>
                      <a:pt x="47" y="1160"/>
                      <a:pt x="99" y="1160"/>
                    </a:cubicBezTo>
                    <a:cubicBezTo>
                      <a:pt x="122" y="1160"/>
                      <a:pt x="146" y="1149"/>
                      <a:pt x="164" y="1124"/>
                    </a:cubicBezTo>
                    <a:cubicBezTo>
                      <a:pt x="302" y="941"/>
                      <a:pt x="500" y="816"/>
                      <a:pt x="677" y="672"/>
                    </a:cubicBezTo>
                    <a:cubicBezTo>
                      <a:pt x="910" y="484"/>
                      <a:pt x="1144" y="282"/>
                      <a:pt x="1352" y="68"/>
                    </a:cubicBezTo>
                    <a:cubicBezTo>
                      <a:pt x="1378" y="44"/>
                      <a:pt x="1354" y="0"/>
                      <a:pt x="132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70" name="Google Shape;1634;p29"/>
              <p:cNvSpPr/>
              <p:nvPr/>
            </p:nvSpPr>
            <p:spPr>
              <a:xfrm>
                <a:off x="2649108" y="4287200"/>
                <a:ext cx="265237" cy="346777"/>
              </a:xfrm>
              <a:custGeom>
                <a:avLst/>
                <a:gdLst/>
                <a:ahLst/>
                <a:cxnLst/>
                <a:rect l="l" t="t" r="r" b="b"/>
                <a:pathLst>
                  <a:path w="1388" h="1238" extrusionOk="0">
                    <a:moveTo>
                      <a:pt x="1348" y="0"/>
                    </a:moveTo>
                    <a:cubicBezTo>
                      <a:pt x="1341" y="0"/>
                      <a:pt x="1334" y="3"/>
                      <a:pt x="1327" y="10"/>
                    </a:cubicBezTo>
                    <a:cubicBezTo>
                      <a:pt x="948" y="429"/>
                      <a:pt x="427" y="681"/>
                      <a:pt x="52" y="1106"/>
                    </a:cubicBezTo>
                    <a:cubicBezTo>
                      <a:pt x="1" y="1162"/>
                      <a:pt x="55" y="1238"/>
                      <a:pt x="110" y="1238"/>
                    </a:cubicBezTo>
                    <a:cubicBezTo>
                      <a:pt x="127" y="1238"/>
                      <a:pt x="144" y="1230"/>
                      <a:pt x="158" y="1213"/>
                    </a:cubicBezTo>
                    <a:cubicBezTo>
                      <a:pt x="506" y="769"/>
                      <a:pt x="1004" y="479"/>
                      <a:pt x="1369" y="52"/>
                    </a:cubicBezTo>
                    <a:cubicBezTo>
                      <a:pt x="1388" y="30"/>
                      <a:pt x="1370" y="0"/>
                      <a:pt x="134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71" name="Google Shape;1635;p29"/>
              <p:cNvSpPr/>
              <p:nvPr/>
            </p:nvSpPr>
            <p:spPr>
              <a:xfrm>
                <a:off x="2711999" y="4269859"/>
                <a:ext cx="276177" cy="352558"/>
              </a:xfrm>
              <a:custGeom>
                <a:avLst/>
                <a:gdLst/>
                <a:ahLst/>
                <a:cxnLst/>
                <a:rect l="l" t="t" r="r" b="b"/>
                <a:pathLst>
                  <a:path w="1451" h="1270" extrusionOk="0">
                    <a:moveTo>
                      <a:pt x="1386" y="0"/>
                    </a:moveTo>
                    <a:cubicBezTo>
                      <a:pt x="1379" y="0"/>
                      <a:pt x="1371" y="2"/>
                      <a:pt x="1364" y="7"/>
                    </a:cubicBezTo>
                    <a:cubicBezTo>
                      <a:pt x="1030" y="241"/>
                      <a:pt x="726" y="508"/>
                      <a:pt x="403" y="758"/>
                    </a:cubicBezTo>
                    <a:cubicBezTo>
                      <a:pt x="272" y="860"/>
                      <a:pt x="1" y="1014"/>
                      <a:pt x="32" y="1212"/>
                    </a:cubicBezTo>
                    <a:cubicBezTo>
                      <a:pt x="39" y="1253"/>
                      <a:pt x="67" y="1269"/>
                      <a:pt x="98" y="1269"/>
                    </a:cubicBezTo>
                    <a:cubicBezTo>
                      <a:pt x="134" y="1269"/>
                      <a:pt x="174" y="1247"/>
                      <a:pt x="188" y="1212"/>
                    </a:cubicBezTo>
                    <a:cubicBezTo>
                      <a:pt x="261" y="1026"/>
                      <a:pt x="489" y="895"/>
                      <a:pt x="632" y="766"/>
                    </a:cubicBezTo>
                    <a:cubicBezTo>
                      <a:pt x="891" y="533"/>
                      <a:pt x="1143" y="295"/>
                      <a:pt x="1418" y="76"/>
                    </a:cubicBezTo>
                    <a:cubicBezTo>
                      <a:pt x="1451" y="50"/>
                      <a:pt x="1421" y="0"/>
                      <a:pt x="138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72" name="Google Shape;1636;p29"/>
              <p:cNvSpPr/>
              <p:nvPr/>
            </p:nvSpPr>
            <p:spPr>
              <a:xfrm>
                <a:off x="2736610" y="4310319"/>
                <a:ext cx="284379" cy="329436"/>
              </a:xfrm>
              <a:custGeom>
                <a:avLst/>
                <a:gdLst/>
                <a:ahLst/>
                <a:cxnLst/>
                <a:rect l="l" t="t" r="r" b="b"/>
                <a:pathLst>
                  <a:path w="1499" h="1185" extrusionOk="0">
                    <a:moveTo>
                      <a:pt x="1441" y="0"/>
                    </a:moveTo>
                    <a:cubicBezTo>
                      <a:pt x="1432" y="0"/>
                      <a:pt x="1422" y="4"/>
                      <a:pt x="1413" y="11"/>
                    </a:cubicBezTo>
                    <a:cubicBezTo>
                      <a:pt x="1140" y="244"/>
                      <a:pt x="830" y="434"/>
                      <a:pt x="544" y="649"/>
                    </a:cubicBezTo>
                    <a:cubicBezTo>
                      <a:pt x="454" y="718"/>
                      <a:pt x="0" y="984"/>
                      <a:pt x="108" y="1145"/>
                    </a:cubicBezTo>
                    <a:cubicBezTo>
                      <a:pt x="128" y="1172"/>
                      <a:pt x="154" y="1184"/>
                      <a:pt x="179" y="1184"/>
                    </a:cubicBezTo>
                    <a:cubicBezTo>
                      <a:pt x="219" y="1184"/>
                      <a:pt x="258" y="1154"/>
                      <a:pt x="264" y="1104"/>
                    </a:cubicBezTo>
                    <a:lnTo>
                      <a:pt x="264" y="1104"/>
                    </a:lnTo>
                    <a:cubicBezTo>
                      <a:pt x="263" y="1117"/>
                      <a:pt x="263" y="1122"/>
                      <a:pt x="265" y="1122"/>
                    </a:cubicBezTo>
                    <a:cubicBezTo>
                      <a:pt x="271" y="1122"/>
                      <a:pt x="287" y="1085"/>
                      <a:pt x="306" y="1066"/>
                    </a:cubicBezTo>
                    <a:cubicBezTo>
                      <a:pt x="350" y="1024"/>
                      <a:pt x="394" y="982"/>
                      <a:pt x="438" y="941"/>
                    </a:cubicBezTo>
                    <a:cubicBezTo>
                      <a:pt x="563" y="828"/>
                      <a:pt x="694" y="724"/>
                      <a:pt x="825" y="618"/>
                    </a:cubicBezTo>
                    <a:cubicBezTo>
                      <a:pt x="1040" y="442"/>
                      <a:pt x="1282" y="274"/>
                      <a:pt x="1471" y="69"/>
                    </a:cubicBezTo>
                    <a:cubicBezTo>
                      <a:pt x="1499" y="39"/>
                      <a:pt x="1472" y="0"/>
                      <a:pt x="144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73" name="Google Shape;1637;p29"/>
              <p:cNvSpPr/>
              <p:nvPr/>
            </p:nvSpPr>
            <p:spPr>
              <a:xfrm>
                <a:off x="2821376" y="4287200"/>
                <a:ext cx="251566" cy="329436"/>
              </a:xfrm>
              <a:custGeom>
                <a:avLst/>
                <a:gdLst/>
                <a:ahLst/>
                <a:cxnLst/>
                <a:rect l="l" t="t" r="r" b="b"/>
                <a:pathLst>
                  <a:path w="1336" h="1186" extrusionOk="0">
                    <a:moveTo>
                      <a:pt x="1276" y="1"/>
                    </a:moveTo>
                    <a:cubicBezTo>
                      <a:pt x="1266" y="1"/>
                      <a:pt x="1256" y="5"/>
                      <a:pt x="1247" y="14"/>
                    </a:cubicBezTo>
                    <a:cubicBezTo>
                      <a:pt x="887" y="408"/>
                      <a:pt x="410" y="670"/>
                      <a:pt x="47" y="1054"/>
                    </a:cubicBezTo>
                    <a:cubicBezTo>
                      <a:pt x="1" y="1102"/>
                      <a:pt x="43" y="1185"/>
                      <a:pt x="100" y="1185"/>
                    </a:cubicBezTo>
                    <a:cubicBezTo>
                      <a:pt x="113" y="1185"/>
                      <a:pt x="126" y="1181"/>
                      <a:pt x="139" y="1172"/>
                    </a:cubicBezTo>
                    <a:cubicBezTo>
                      <a:pt x="564" y="874"/>
                      <a:pt x="983" y="476"/>
                      <a:pt x="1310" y="76"/>
                    </a:cubicBezTo>
                    <a:cubicBezTo>
                      <a:pt x="1336" y="44"/>
                      <a:pt x="1308" y="1"/>
                      <a:pt x="127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74" name="Google Shape;1638;p29"/>
              <p:cNvSpPr/>
              <p:nvPr/>
            </p:nvSpPr>
            <p:spPr>
              <a:xfrm>
                <a:off x="2895206" y="4281419"/>
                <a:ext cx="232424" cy="294762"/>
              </a:xfrm>
              <a:custGeom>
                <a:avLst/>
                <a:gdLst/>
                <a:ahLst/>
                <a:cxnLst/>
                <a:rect l="l" t="t" r="r" b="b"/>
                <a:pathLst>
                  <a:path w="1236" h="1064" extrusionOk="0">
                    <a:moveTo>
                      <a:pt x="1187" y="0"/>
                    </a:moveTo>
                    <a:cubicBezTo>
                      <a:pt x="1180" y="0"/>
                      <a:pt x="1172" y="3"/>
                      <a:pt x="1165" y="10"/>
                    </a:cubicBezTo>
                    <a:cubicBezTo>
                      <a:pt x="956" y="201"/>
                      <a:pt x="723" y="360"/>
                      <a:pt x="498" y="529"/>
                    </a:cubicBezTo>
                    <a:cubicBezTo>
                      <a:pt x="333" y="654"/>
                      <a:pt x="143" y="783"/>
                      <a:pt x="33" y="960"/>
                    </a:cubicBezTo>
                    <a:cubicBezTo>
                      <a:pt x="0" y="1010"/>
                      <a:pt x="47" y="1063"/>
                      <a:pt x="96" y="1063"/>
                    </a:cubicBezTo>
                    <a:cubicBezTo>
                      <a:pt x="113" y="1063"/>
                      <a:pt x="129" y="1057"/>
                      <a:pt x="143" y="1043"/>
                    </a:cubicBezTo>
                    <a:cubicBezTo>
                      <a:pt x="314" y="879"/>
                      <a:pt x="471" y="708"/>
                      <a:pt x="654" y="554"/>
                    </a:cubicBezTo>
                    <a:cubicBezTo>
                      <a:pt x="846" y="393"/>
                      <a:pt x="1040" y="237"/>
                      <a:pt x="1213" y="55"/>
                    </a:cubicBezTo>
                    <a:cubicBezTo>
                      <a:pt x="1235" y="33"/>
                      <a:pt x="1213" y="0"/>
                      <a:pt x="118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75" name="Google Shape;1639;p29"/>
              <p:cNvSpPr/>
              <p:nvPr/>
            </p:nvSpPr>
            <p:spPr>
              <a:xfrm>
                <a:off x="2922550" y="4275641"/>
                <a:ext cx="246097" cy="317877"/>
              </a:xfrm>
              <a:custGeom>
                <a:avLst/>
                <a:gdLst/>
                <a:ahLst/>
                <a:cxnLst/>
                <a:rect l="l" t="t" r="r" b="b"/>
                <a:pathLst>
                  <a:path w="1306" h="1133" extrusionOk="0">
                    <a:moveTo>
                      <a:pt x="1258" y="0"/>
                    </a:moveTo>
                    <a:cubicBezTo>
                      <a:pt x="1252" y="0"/>
                      <a:pt x="1246" y="2"/>
                      <a:pt x="1239" y="6"/>
                    </a:cubicBezTo>
                    <a:cubicBezTo>
                      <a:pt x="805" y="277"/>
                      <a:pt x="386" y="613"/>
                      <a:pt x="53" y="1000"/>
                    </a:cubicBezTo>
                    <a:cubicBezTo>
                      <a:pt x="1" y="1062"/>
                      <a:pt x="50" y="1132"/>
                      <a:pt x="111" y="1132"/>
                    </a:cubicBezTo>
                    <a:cubicBezTo>
                      <a:pt x="129" y="1132"/>
                      <a:pt x="148" y="1126"/>
                      <a:pt x="165" y="1113"/>
                    </a:cubicBezTo>
                    <a:cubicBezTo>
                      <a:pt x="190" y="1096"/>
                      <a:pt x="211" y="1075"/>
                      <a:pt x="228" y="1048"/>
                    </a:cubicBezTo>
                    <a:cubicBezTo>
                      <a:pt x="232" y="1044"/>
                      <a:pt x="234" y="1040"/>
                      <a:pt x="236" y="1034"/>
                    </a:cubicBezTo>
                    <a:cubicBezTo>
                      <a:pt x="551" y="679"/>
                      <a:pt x="897" y="358"/>
                      <a:pt x="1274" y="69"/>
                    </a:cubicBezTo>
                    <a:cubicBezTo>
                      <a:pt x="1305" y="46"/>
                      <a:pt x="1289" y="0"/>
                      <a:pt x="125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76" name="Google Shape;1640;p29"/>
              <p:cNvSpPr/>
              <p:nvPr/>
            </p:nvSpPr>
            <p:spPr>
              <a:xfrm>
                <a:off x="2952628" y="4269859"/>
                <a:ext cx="276177" cy="369895"/>
              </a:xfrm>
              <a:custGeom>
                <a:avLst/>
                <a:gdLst/>
                <a:ahLst/>
                <a:cxnLst/>
                <a:rect l="l" t="t" r="r" b="b"/>
                <a:pathLst>
                  <a:path w="1457" h="1339" extrusionOk="0">
                    <a:moveTo>
                      <a:pt x="1397" y="1"/>
                    </a:moveTo>
                    <a:cubicBezTo>
                      <a:pt x="1387" y="1"/>
                      <a:pt x="1378" y="4"/>
                      <a:pt x="1369" y="13"/>
                    </a:cubicBezTo>
                    <a:cubicBezTo>
                      <a:pt x="946" y="419"/>
                      <a:pt x="475" y="778"/>
                      <a:pt x="60" y="1193"/>
                    </a:cubicBezTo>
                    <a:cubicBezTo>
                      <a:pt x="1" y="1254"/>
                      <a:pt x="58" y="1338"/>
                      <a:pt x="124" y="1338"/>
                    </a:cubicBezTo>
                    <a:cubicBezTo>
                      <a:pt x="143" y="1338"/>
                      <a:pt x="163" y="1331"/>
                      <a:pt x="181" y="1314"/>
                    </a:cubicBezTo>
                    <a:cubicBezTo>
                      <a:pt x="602" y="905"/>
                      <a:pt x="1021" y="492"/>
                      <a:pt x="1428" y="71"/>
                    </a:cubicBezTo>
                    <a:cubicBezTo>
                      <a:pt x="1457" y="42"/>
                      <a:pt x="1428" y="1"/>
                      <a:pt x="139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77" name="Google Shape;1641;p29"/>
              <p:cNvSpPr/>
              <p:nvPr/>
            </p:nvSpPr>
            <p:spPr>
              <a:xfrm>
                <a:off x="3064739" y="4316096"/>
                <a:ext cx="196878" cy="283203"/>
              </a:xfrm>
              <a:custGeom>
                <a:avLst/>
                <a:gdLst/>
                <a:ahLst/>
                <a:cxnLst/>
                <a:rect l="l" t="t" r="r" b="b"/>
                <a:pathLst>
                  <a:path w="1033" h="1021" extrusionOk="0">
                    <a:moveTo>
                      <a:pt x="963" y="0"/>
                    </a:moveTo>
                    <a:cubicBezTo>
                      <a:pt x="953" y="0"/>
                      <a:pt x="943" y="3"/>
                      <a:pt x="933" y="10"/>
                    </a:cubicBezTo>
                    <a:cubicBezTo>
                      <a:pt x="895" y="37"/>
                      <a:pt x="858" y="67"/>
                      <a:pt x="825" y="96"/>
                    </a:cubicBezTo>
                    <a:cubicBezTo>
                      <a:pt x="541" y="321"/>
                      <a:pt x="270" y="590"/>
                      <a:pt x="47" y="871"/>
                    </a:cubicBezTo>
                    <a:cubicBezTo>
                      <a:pt x="0" y="931"/>
                      <a:pt x="35" y="1020"/>
                      <a:pt x="108" y="1020"/>
                    </a:cubicBezTo>
                    <a:cubicBezTo>
                      <a:pt x="115" y="1020"/>
                      <a:pt x="124" y="1019"/>
                      <a:pt x="133" y="1017"/>
                    </a:cubicBezTo>
                    <a:cubicBezTo>
                      <a:pt x="187" y="1005"/>
                      <a:pt x="206" y="988"/>
                      <a:pt x="235" y="942"/>
                    </a:cubicBezTo>
                    <a:cubicBezTo>
                      <a:pt x="241" y="932"/>
                      <a:pt x="243" y="919"/>
                      <a:pt x="243" y="909"/>
                    </a:cubicBezTo>
                    <a:cubicBezTo>
                      <a:pt x="483" y="625"/>
                      <a:pt x="764" y="383"/>
                      <a:pt x="1002" y="100"/>
                    </a:cubicBezTo>
                    <a:cubicBezTo>
                      <a:pt x="1032" y="63"/>
                      <a:pt x="1005" y="0"/>
                      <a:pt x="96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78" name="Google Shape;1642;p29"/>
              <p:cNvSpPr/>
              <p:nvPr/>
            </p:nvSpPr>
            <p:spPr>
              <a:xfrm>
                <a:off x="3174116" y="4304537"/>
                <a:ext cx="205080" cy="277421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03" extrusionOk="0">
                    <a:moveTo>
                      <a:pt x="1030" y="0"/>
                    </a:moveTo>
                    <a:cubicBezTo>
                      <a:pt x="1020" y="0"/>
                      <a:pt x="1009" y="9"/>
                      <a:pt x="1008" y="20"/>
                    </a:cubicBezTo>
                    <a:cubicBezTo>
                      <a:pt x="1004" y="49"/>
                      <a:pt x="854" y="145"/>
                      <a:pt x="827" y="168"/>
                    </a:cubicBezTo>
                    <a:cubicBezTo>
                      <a:pt x="716" y="260"/>
                      <a:pt x="606" y="351"/>
                      <a:pt x="493" y="443"/>
                    </a:cubicBezTo>
                    <a:cubicBezTo>
                      <a:pt x="389" y="531"/>
                      <a:pt x="283" y="620"/>
                      <a:pt x="180" y="712"/>
                    </a:cubicBezTo>
                    <a:cubicBezTo>
                      <a:pt x="128" y="762"/>
                      <a:pt x="24" y="835"/>
                      <a:pt x="10" y="912"/>
                    </a:cubicBezTo>
                    <a:cubicBezTo>
                      <a:pt x="1" y="965"/>
                      <a:pt x="37" y="1003"/>
                      <a:pt x="80" y="1003"/>
                    </a:cubicBezTo>
                    <a:cubicBezTo>
                      <a:pt x="97" y="1003"/>
                      <a:pt x="116" y="997"/>
                      <a:pt x="132" y="983"/>
                    </a:cubicBezTo>
                    <a:cubicBezTo>
                      <a:pt x="214" y="918"/>
                      <a:pt x="278" y="814"/>
                      <a:pt x="353" y="739"/>
                    </a:cubicBezTo>
                    <a:cubicBezTo>
                      <a:pt x="468" y="624"/>
                      <a:pt x="587" y="512"/>
                      <a:pt x="704" y="401"/>
                    </a:cubicBezTo>
                    <a:cubicBezTo>
                      <a:pt x="758" y="349"/>
                      <a:pt x="1085" y="107"/>
                      <a:pt x="1043" y="9"/>
                    </a:cubicBezTo>
                    <a:cubicBezTo>
                      <a:pt x="1040" y="3"/>
                      <a:pt x="1035" y="0"/>
                      <a:pt x="103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79" name="Google Shape;1643;p29"/>
              <p:cNvSpPr/>
              <p:nvPr/>
            </p:nvSpPr>
            <p:spPr>
              <a:xfrm>
                <a:off x="3245211" y="4292978"/>
                <a:ext cx="235160" cy="271644"/>
              </a:xfrm>
              <a:custGeom>
                <a:avLst/>
                <a:gdLst/>
                <a:ahLst/>
                <a:cxnLst/>
                <a:rect l="l" t="t" r="r" b="b"/>
                <a:pathLst>
                  <a:path w="1248" h="980" extrusionOk="0">
                    <a:moveTo>
                      <a:pt x="1197" y="0"/>
                    </a:moveTo>
                    <a:cubicBezTo>
                      <a:pt x="1190" y="0"/>
                      <a:pt x="1183" y="3"/>
                      <a:pt x="1177" y="8"/>
                    </a:cubicBezTo>
                    <a:cubicBezTo>
                      <a:pt x="964" y="174"/>
                      <a:pt x="743" y="329"/>
                      <a:pt x="524" y="487"/>
                    </a:cubicBezTo>
                    <a:cubicBezTo>
                      <a:pt x="368" y="602"/>
                      <a:pt x="183" y="714"/>
                      <a:pt x="51" y="858"/>
                    </a:cubicBezTo>
                    <a:cubicBezTo>
                      <a:pt x="1" y="913"/>
                      <a:pt x="48" y="980"/>
                      <a:pt x="106" y="980"/>
                    </a:cubicBezTo>
                    <a:cubicBezTo>
                      <a:pt x="122" y="980"/>
                      <a:pt x="139" y="975"/>
                      <a:pt x="156" y="962"/>
                    </a:cubicBezTo>
                    <a:cubicBezTo>
                      <a:pt x="522" y="675"/>
                      <a:pt x="854" y="341"/>
                      <a:pt x="1221" y="53"/>
                    </a:cubicBezTo>
                    <a:cubicBezTo>
                      <a:pt x="1247" y="34"/>
                      <a:pt x="1223" y="0"/>
                      <a:pt x="119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80" name="Google Shape;1644;p29"/>
              <p:cNvSpPr/>
              <p:nvPr/>
            </p:nvSpPr>
            <p:spPr>
              <a:xfrm>
                <a:off x="3291695" y="4275641"/>
                <a:ext cx="257035" cy="329436"/>
              </a:xfrm>
              <a:custGeom>
                <a:avLst/>
                <a:gdLst/>
                <a:ahLst/>
                <a:cxnLst/>
                <a:rect l="l" t="t" r="r" b="b"/>
                <a:pathLst>
                  <a:path w="1350" h="1181" extrusionOk="0">
                    <a:moveTo>
                      <a:pt x="1291" y="1"/>
                    </a:moveTo>
                    <a:cubicBezTo>
                      <a:pt x="1282" y="1"/>
                      <a:pt x="1271" y="5"/>
                      <a:pt x="1262" y="13"/>
                    </a:cubicBezTo>
                    <a:cubicBezTo>
                      <a:pt x="1039" y="220"/>
                      <a:pt x="811" y="422"/>
                      <a:pt x="576" y="616"/>
                    </a:cubicBezTo>
                    <a:cubicBezTo>
                      <a:pt x="449" y="722"/>
                      <a:pt x="317" y="824"/>
                      <a:pt x="180" y="920"/>
                    </a:cubicBezTo>
                    <a:cubicBezTo>
                      <a:pt x="115" y="966"/>
                      <a:pt x="57" y="989"/>
                      <a:pt x="26" y="1064"/>
                    </a:cubicBezTo>
                    <a:cubicBezTo>
                      <a:pt x="1" y="1123"/>
                      <a:pt x="61" y="1180"/>
                      <a:pt x="120" y="1180"/>
                    </a:cubicBezTo>
                    <a:cubicBezTo>
                      <a:pt x="135" y="1180"/>
                      <a:pt x="150" y="1177"/>
                      <a:pt x="163" y="1168"/>
                    </a:cubicBezTo>
                    <a:cubicBezTo>
                      <a:pt x="174" y="1162"/>
                      <a:pt x="184" y="1155"/>
                      <a:pt x="192" y="1149"/>
                    </a:cubicBezTo>
                    <a:cubicBezTo>
                      <a:pt x="217" y="1133"/>
                      <a:pt x="228" y="1110"/>
                      <a:pt x="230" y="1085"/>
                    </a:cubicBezTo>
                    <a:cubicBezTo>
                      <a:pt x="282" y="1041"/>
                      <a:pt x="392" y="976"/>
                      <a:pt x="422" y="951"/>
                    </a:cubicBezTo>
                    <a:cubicBezTo>
                      <a:pt x="532" y="860"/>
                      <a:pt x="640" y="762"/>
                      <a:pt x="747" y="664"/>
                    </a:cubicBezTo>
                    <a:cubicBezTo>
                      <a:pt x="947" y="476"/>
                      <a:pt x="1136" y="276"/>
                      <a:pt x="1322" y="72"/>
                    </a:cubicBezTo>
                    <a:cubicBezTo>
                      <a:pt x="1349" y="41"/>
                      <a:pt x="1323" y="1"/>
                      <a:pt x="129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81" name="Google Shape;1645;p29"/>
              <p:cNvSpPr/>
              <p:nvPr/>
            </p:nvSpPr>
            <p:spPr>
              <a:xfrm>
                <a:off x="3373727" y="4298759"/>
                <a:ext cx="240628" cy="317877"/>
              </a:xfrm>
              <a:custGeom>
                <a:avLst/>
                <a:gdLst/>
                <a:ahLst/>
                <a:cxnLst/>
                <a:rect l="l" t="t" r="r" b="b"/>
                <a:pathLst>
                  <a:path w="1266" h="1153" extrusionOk="0">
                    <a:moveTo>
                      <a:pt x="1224" y="0"/>
                    </a:moveTo>
                    <a:cubicBezTo>
                      <a:pt x="1217" y="0"/>
                      <a:pt x="1211" y="2"/>
                      <a:pt x="1205" y="7"/>
                    </a:cubicBezTo>
                    <a:cubicBezTo>
                      <a:pt x="813" y="339"/>
                      <a:pt x="350" y="603"/>
                      <a:pt x="35" y="1016"/>
                    </a:cubicBezTo>
                    <a:cubicBezTo>
                      <a:pt x="0" y="1060"/>
                      <a:pt x="38" y="1131"/>
                      <a:pt x="85" y="1143"/>
                    </a:cubicBezTo>
                    <a:cubicBezTo>
                      <a:pt x="96" y="1145"/>
                      <a:pt x="104" y="1147"/>
                      <a:pt x="113" y="1149"/>
                    </a:cubicBezTo>
                    <a:cubicBezTo>
                      <a:pt x="119" y="1151"/>
                      <a:pt x="127" y="1152"/>
                      <a:pt x="135" y="1152"/>
                    </a:cubicBezTo>
                    <a:cubicBezTo>
                      <a:pt x="157" y="1152"/>
                      <a:pt x="180" y="1145"/>
                      <a:pt x="194" y="1129"/>
                    </a:cubicBezTo>
                    <a:cubicBezTo>
                      <a:pt x="202" y="1118"/>
                      <a:pt x="211" y="1106"/>
                      <a:pt x="219" y="1095"/>
                    </a:cubicBezTo>
                    <a:cubicBezTo>
                      <a:pt x="233" y="1074"/>
                      <a:pt x="240" y="1054"/>
                      <a:pt x="238" y="1035"/>
                    </a:cubicBezTo>
                    <a:cubicBezTo>
                      <a:pt x="536" y="668"/>
                      <a:pt x="930" y="399"/>
                      <a:pt x="1246" y="49"/>
                    </a:cubicBezTo>
                    <a:cubicBezTo>
                      <a:pt x="1266" y="26"/>
                      <a:pt x="1246" y="0"/>
                      <a:pt x="122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82" name="Google Shape;1646;p29"/>
              <p:cNvSpPr/>
              <p:nvPr/>
            </p:nvSpPr>
            <p:spPr>
              <a:xfrm>
                <a:off x="3444822" y="4292978"/>
                <a:ext cx="254301" cy="329440"/>
              </a:xfrm>
              <a:custGeom>
                <a:avLst/>
                <a:gdLst/>
                <a:ahLst/>
                <a:cxnLst/>
                <a:rect l="l" t="t" r="r" b="b"/>
                <a:pathLst>
                  <a:path w="1339" h="1185" extrusionOk="0">
                    <a:moveTo>
                      <a:pt x="1292" y="0"/>
                    </a:moveTo>
                    <a:cubicBezTo>
                      <a:pt x="1285" y="0"/>
                      <a:pt x="1278" y="3"/>
                      <a:pt x="1272" y="10"/>
                    </a:cubicBezTo>
                    <a:cubicBezTo>
                      <a:pt x="897" y="397"/>
                      <a:pt x="405" y="658"/>
                      <a:pt x="48" y="1058"/>
                    </a:cubicBezTo>
                    <a:cubicBezTo>
                      <a:pt x="0" y="1112"/>
                      <a:pt x="47" y="1185"/>
                      <a:pt x="102" y="1185"/>
                    </a:cubicBezTo>
                    <a:cubicBezTo>
                      <a:pt x="119" y="1185"/>
                      <a:pt x="136" y="1178"/>
                      <a:pt x="152" y="1162"/>
                    </a:cubicBezTo>
                    <a:cubicBezTo>
                      <a:pt x="530" y="783"/>
                      <a:pt x="942" y="439"/>
                      <a:pt x="1315" y="55"/>
                    </a:cubicBezTo>
                    <a:cubicBezTo>
                      <a:pt x="1338" y="33"/>
                      <a:pt x="1316" y="0"/>
                      <a:pt x="129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83" name="Google Shape;1647;p29"/>
              <p:cNvSpPr/>
              <p:nvPr/>
            </p:nvSpPr>
            <p:spPr>
              <a:xfrm>
                <a:off x="3515917" y="4292978"/>
                <a:ext cx="257035" cy="323658"/>
              </a:xfrm>
              <a:custGeom>
                <a:avLst/>
                <a:gdLst/>
                <a:ahLst/>
                <a:cxnLst/>
                <a:rect l="l" t="t" r="r" b="b"/>
                <a:pathLst>
                  <a:path w="1356" h="1169" extrusionOk="0">
                    <a:moveTo>
                      <a:pt x="1316" y="1"/>
                    </a:moveTo>
                    <a:cubicBezTo>
                      <a:pt x="1309" y="1"/>
                      <a:pt x="1301" y="4"/>
                      <a:pt x="1295" y="12"/>
                    </a:cubicBezTo>
                    <a:cubicBezTo>
                      <a:pt x="936" y="422"/>
                      <a:pt x="434" y="658"/>
                      <a:pt x="53" y="1041"/>
                    </a:cubicBezTo>
                    <a:cubicBezTo>
                      <a:pt x="1" y="1095"/>
                      <a:pt x="52" y="1169"/>
                      <a:pt x="109" y="1169"/>
                    </a:cubicBezTo>
                    <a:cubicBezTo>
                      <a:pt x="126" y="1169"/>
                      <a:pt x="143" y="1163"/>
                      <a:pt x="159" y="1148"/>
                    </a:cubicBezTo>
                    <a:cubicBezTo>
                      <a:pt x="544" y="777"/>
                      <a:pt x="1007" y="479"/>
                      <a:pt x="1339" y="53"/>
                    </a:cubicBezTo>
                    <a:cubicBezTo>
                      <a:pt x="1356" y="31"/>
                      <a:pt x="1337" y="1"/>
                      <a:pt x="131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84" name="Google Shape;1648;p29"/>
              <p:cNvSpPr/>
              <p:nvPr/>
            </p:nvSpPr>
            <p:spPr>
              <a:xfrm>
                <a:off x="3589747" y="4292978"/>
                <a:ext cx="251566" cy="317880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133" extrusionOk="0">
                    <a:moveTo>
                      <a:pt x="1241" y="0"/>
                    </a:moveTo>
                    <a:cubicBezTo>
                      <a:pt x="1228" y="0"/>
                      <a:pt x="1214" y="5"/>
                      <a:pt x="1202" y="16"/>
                    </a:cubicBezTo>
                    <a:cubicBezTo>
                      <a:pt x="833" y="354"/>
                      <a:pt x="418" y="639"/>
                      <a:pt x="60" y="988"/>
                    </a:cubicBezTo>
                    <a:cubicBezTo>
                      <a:pt x="1" y="1045"/>
                      <a:pt x="53" y="1132"/>
                      <a:pt x="120" y="1132"/>
                    </a:cubicBezTo>
                    <a:cubicBezTo>
                      <a:pt x="134" y="1132"/>
                      <a:pt x="148" y="1129"/>
                      <a:pt x="162" y="1121"/>
                    </a:cubicBezTo>
                    <a:cubicBezTo>
                      <a:pt x="176" y="1115"/>
                      <a:pt x="189" y="1106"/>
                      <a:pt x="203" y="1098"/>
                    </a:cubicBezTo>
                    <a:cubicBezTo>
                      <a:pt x="222" y="1088"/>
                      <a:pt x="230" y="1071"/>
                      <a:pt x="235" y="1052"/>
                    </a:cubicBezTo>
                    <a:cubicBezTo>
                      <a:pt x="568" y="717"/>
                      <a:pt x="947" y="429"/>
                      <a:pt x="1283" y="95"/>
                    </a:cubicBezTo>
                    <a:cubicBezTo>
                      <a:pt x="1323" y="55"/>
                      <a:pt x="1285" y="0"/>
                      <a:pt x="124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85" name="Google Shape;1649;p29"/>
              <p:cNvSpPr/>
              <p:nvPr/>
            </p:nvSpPr>
            <p:spPr>
              <a:xfrm>
                <a:off x="3644435" y="4287200"/>
                <a:ext cx="251566" cy="329436"/>
              </a:xfrm>
              <a:custGeom>
                <a:avLst/>
                <a:gdLst/>
                <a:ahLst/>
                <a:cxnLst/>
                <a:rect l="l" t="t" r="r" b="b"/>
                <a:pathLst>
                  <a:path w="1317" h="1199" extrusionOk="0">
                    <a:moveTo>
                      <a:pt x="1251" y="1"/>
                    </a:moveTo>
                    <a:cubicBezTo>
                      <a:pt x="1240" y="1"/>
                      <a:pt x="1230" y="5"/>
                      <a:pt x="1222" y="15"/>
                    </a:cubicBezTo>
                    <a:cubicBezTo>
                      <a:pt x="1026" y="250"/>
                      <a:pt x="797" y="459"/>
                      <a:pt x="549" y="638"/>
                    </a:cubicBezTo>
                    <a:cubicBezTo>
                      <a:pt x="366" y="769"/>
                      <a:pt x="145" y="886"/>
                      <a:pt x="30" y="1088"/>
                    </a:cubicBezTo>
                    <a:cubicBezTo>
                      <a:pt x="0" y="1139"/>
                      <a:pt x="49" y="1199"/>
                      <a:pt x="97" y="1199"/>
                    </a:cubicBezTo>
                    <a:cubicBezTo>
                      <a:pt x="113" y="1199"/>
                      <a:pt x="129" y="1192"/>
                      <a:pt x="143" y="1175"/>
                    </a:cubicBezTo>
                    <a:cubicBezTo>
                      <a:pt x="313" y="965"/>
                      <a:pt x="534" y="832"/>
                      <a:pt x="737" y="657"/>
                    </a:cubicBezTo>
                    <a:cubicBezTo>
                      <a:pt x="941" y="479"/>
                      <a:pt x="1130" y="288"/>
                      <a:pt x="1293" y="69"/>
                    </a:cubicBezTo>
                    <a:cubicBezTo>
                      <a:pt x="1316" y="38"/>
                      <a:pt x="1283" y="1"/>
                      <a:pt x="125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86" name="Google Shape;1650;p29"/>
              <p:cNvSpPr/>
              <p:nvPr/>
            </p:nvSpPr>
            <p:spPr>
              <a:xfrm>
                <a:off x="3693655" y="4281419"/>
                <a:ext cx="284379" cy="346777"/>
              </a:xfrm>
              <a:custGeom>
                <a:avLst/>
                <a:gdLst/>
                <a:ahLst/>
                <a:cxnLst/>
                <a:rect l="l" t="t" r="r" b="b"/>
                <a:pathLst>
                  <a:path w="1502" h="1252" extrusionOk="0">
                    <a:moveTo>
                      <a:pt x="1462" y="1"/>
                    </a:moveTo>
                    <a:cubicBezTo>
                      <a:pt x="1456" y="1"/>
                      <a:pt x="1450" y="3"/>
                      <a:pt x="1445" y="9"/>
                    </a:cubicBezTo>
                    <a:cubicBezTo>
                      <a:pt x="1052" y="457"/>
                      <a:pt x="499" y="713"/>
                      <a:pt x="64" y="1115"/>
                    </a:cubicBezTo>
                    <a:cubicBezTo>
                      <a:pt x="1" y="1172"/>
                      <a:pt x="60" y="1252"/>
                      <a:pt x="128" y="1252"/>
                    </a:cubicBezTo>
                    <a:cubicBezTo>
                      <a:pt x="133" y="1252"/>
                      <a:pt x="137" y="1252"/>
                      <a:pt x="141" y="1251"/>
                    </a:cubicBezTo>
                    <a:cubicBezTo>
                      <a:pt x="195" y="1243"/>
                      <a:pt x="197" y="1241"/>
                      <a:pt x="243" y="1207"/>
                    </a:cubicBezTo>
                    <a:cubicBezTo>
                      <a:pt x="268" y="1186"/>
                      <a:pt x="276" y="1161"/>
                      <a:pt x="276" y="1134"/>
                    </a:cubicBezTo>
                    <a:cubicBezTo>
                      <a:pt x="672" y="761"/>
                      <a:pt x="1152" y="482"/>
                      <a:pt x="1487" y="42"/>
                    </a:cubicBezTo>
                    <a:cubicBezTo>
                      <a:pt x="1501" y="23"/>
                      <a:pt x="1481" y="1"/>
                      <a:pt x="146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87" name="Google Shape;1651;p29"/>
              <p:cNvSpPr/>
              <p:nvPr/>
            </p:nvSpPr>
            <p:spPr>
              <a:xfrm>
                <a:off x="3781156" y="4275641"/>
                <a:ext cx="265237" cy="317877"/>
              </a:xfrm>
              <a:custGeom>
                <a:avLst/>
                <a:gdLst/>
                <a:ahLst/>
                <a:cxnLst/>
                <a:rect l="l" t="t" r="r" b="b"/>
                <a:pathLst>
                  <a:path w="1400" h="1159" extrusionOk="0">
                    <a:moveTo>
                      <a:pt x="1353" y="0"/>
                    </a:moveTo>
                    <a:cubicBezTo>
                      <a:pt x="1345" y="0"/>
                      <a:pt x="1337" y="4"/>
                      <a:pt x="1329" y="11"/>
                    </a:cubicBezTo>
                    <a:cubicBezTo>
                      <a:pt x="940" y="392"/>
                      <a:pt x="429" y="628"/>
                      <a:pt x="54" y="1024"/>
                    </a:cubicBezTo>
                    <a:cubicBezTo>
                      <a:pt x="1" y="1080"/>
                      <a:pt x="54" y="1158"/>
                      <a:pt x="113" y="1158"/>
                    </a:cubicBezTo>
                    <a:cubicBezTo>
                      <a:pt x="130" y="1158"/>
                      <a:pt x="148" y="1151"/>
                      <a:pt x="164" y="1134"/>
                    </a:cubicBezTo>
                    <a:cubicBezTo>
                      <a:pt x="544" y="745"/>
                      <a:pt x="1012" y="459"/>
                      <a:pt x="1377" y="59"/>
                    </a:cubicBezTo>
                    <a:cubicBezTo>
                      <a:pt x="1400" y="33"/>
                      <a:pt x="1379" y="0"/>
                      <a:pt x="135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88" name="Google Shape;1652;p29"/>
              <p:cNvSpPr/>
              <p:nvPr/>
            </p:nvSpPr>
            <p:spPr>
              <a:xfrm>
                <a:off x="3865922" y="4264082"/>
                <a:ext cx="240628" cy="312099"/>
              </a:xfrm>
              <a:custGeom>
                <a:avLst/>
                <a:gdLst/>
                <a:ahLst/>
                <a:cxnLst/>
                <a:rect l="l" t="t" r="r" b="b"/>
                <a:pathLst>
                  <a:path w="1275" h="1128" extrusionOk="0">
                    <a:moveTo>
                      <a:pt x="1231" y="0"/>
                    </a:moveTo>
                    <a:cubicBezTo>
                      <a:pt x="1224" y="0"/>
                      <a:pt x="1217" y="3"/>
                      <a:pt x="1210" y="11"/>
                    </a:cubicBezTo>
                    <a:cubicBezTo>
                      <a:pt x="868" y="392"/>
                      <a:pt x="391" y="611"/>
                      <a:pt x="47" y="988"/>
                    </a:cubicBezTo>
                    <a:cubicBezTo>
                      <a:pt x="0" y="1040"/>
                      <a:pt x="35" y="1128"/>
                      <a:pt x="100" y="1128"/>
                    </a:cubicBezTo>
                    <a:cubicBezTo>
                      <a:pt x="108" y="1128"/>
                      <a:pt x="117" y="1127"/>
                      <a:pt x="126" y="1124"/>
                    </a:cubicBezTo>
                    <a:cubicBezTo>
                      <a:pt x="174" y="1109"/>
                      <a:pt x="191" y="1092"/>
                      <a:pt x="222" y="1053"/>
                    </a:cubicBezTo>
                    <a:cubicBezTo>
                      <a:pt x="232" y="1040"/>
                      <a:pt x="234" y="1030"/>
                      <a:pt x="236" y="1017"/>
                    </a:cubicBezTo>
                    <a:cubicBezTo>
                      <a:pt x="547" y="667"/>
                      <a:pt x="964" y="427"/>
                      <a:pt x="1256" y="56"/>
                    </a:cubicBezTo>
                    <a:cubicBezTo>
                      <a:pt x="1275" y="33"/>
                      <a:pt x="1255" y="0"/>
                      <a:pt x="123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89" name="Google Shape;1653;p29"/>
              <p:cNvSpPr/>
              <p:nvPr/>
            </p:nvSpPr>
            <p:spPr>
              <a:xfrm>
                <a:off x="3931548" y="4292978"/>
                <a:ext cx="248833" cy="300540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081" extrusionOk="0">
                    <a:moveTo>
                      <a:pt x="1273" y="0"/>
                    </a:moveTo>
                    <a:cubicBezTo>
                      <a:pt x="1265" y="0"/>
                      <a:pt x="1257" y="3"/>
                      <a:pt x="1249" y="11"/>
                    </a:cubicBezTo>
                    <a:cubicBezTo>
                      <a:pt x="882" y="357"/>
                      <a:pt x="486" y="642"/>
                      <a:pt x="71" y="928"/>
                    </a:cubicBezTo>
                    <a:cubicBezTo>
                      <a:pt x="0" y="976"/>
                      <a:pt x="42" y="1080"/>
                      <a:pt x="112" y="1080"/>
                    </a:cubicBezTo>
                    <a:cubicBezTo>
                      <a:pt x="125" y="1080"/>
                      <a:pt x="140" y="1076"/>
                      <a:pt x="155" y="1067"/>
                    </a:cubicBezTo>
                    <a:cubicBezTo>
                      <a:pt x="584" y="803"/>
                      <a:pt x="953" y="423"/>
                      <a:pt x="1299" y="61"/>
                    </a:cubicBezTo>
                    <a:cubicBezTo>
                      <a:pt x="1323" y="35"/>
                      <a:pt x="1300" y="0"/>
                      <a:pt x="127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675228" y="1674813"/>
            <a:ext cx="7793544" cy="55989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313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3.14×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1.2÷2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）</a:t>
            </a:r>
            <a:r>
              <a:rPr kumimoji="0" lang="en-US" altLang="zh-CN" sz="28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2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×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20×50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）＝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1130.4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cm</a:t>
            </a:r>
            <a:r>
              <a:rPr kumimoji="0" lang="en-US" altLang="zh-CN" sz="28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3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547938" y="2306638"/>
            <a:ext cx="3067050" cy="5598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313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1L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＝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1000cm</a:t>
            </a:r>
            <a:r>
              <a:rPr kumimoji="0" lang="en-US" altLang="zh-CN" sz="28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3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547938" y="3645390"/>
            <a:ext cx="3518912" cy="55989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313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答：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 50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秒能接满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水。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547938" y="2940050"/>
            <a:ext cx="3388492" cy="55989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313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1130.4cm</a:t>
            </a:r>
            <a:r>
              <a:rPr kumimoji="0" lang="en-US" altLang="zh-CN" sz="2800" b="1" i="0" u="none" strike="noStrike" kern="1200" cap="none" spc="0" normalizeH="0" baseline="30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3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＞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1000cm</a:t>
            </a:r>
            <a:r>
              <a:rPr kumimoji="0" lang="en-US" altLang="zh-CN" sz="2800" b="1" i="0" u="none" strike="noStrike" kern="1200" cap="none" spc="0" normalizeH="0" baseline="30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3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grpSp>
        <p:nvGrpSpPr>
          <p:cNvPr id="27654" name="组合 8"/>
          <p:cNvGrpSpPr/>
          <p:nvPr/>
        </p:nvGrpSpPr>
        <p:grpSpPr bwMode="auto">
          <a:xfrm>
            <a:off x="149225" y="587375"/>
            <a:ext cx="2006600" cy="785813"/>
            <a:chOff x="96708" y="705054"/>
            <a:chExt cx="2006412" cy="785086"/>
          </a:xfrm>
        </p:grpSpPr>
        <p:sp>
          <p:nvSpPr>
            <p:cNvPr id="10" name="文本框 9"/>
            <p:cNvSpPr txBox="1">
              <a:spLocks noChangeArrowheads="1"/>
            </p:cNvSpPr>
            <p:nvPr/>
          </p:nvSpPr>
          <p:spPr bwMode="auto">
            <a:xfrm>
              <a:off x="385606" y="717742"/>
              <a:ext cx="1627036" cy="68358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313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方法二：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endParaRPr>
            </a:p>
          </p:txBody>
        </p:sp>
        <p:grpSp>
          <p:nvGrpSpPr>
            <p:cNvPr id="27656" name="组合 10"/>
            <p:cNvGrpSpPr/>
            <p:nvPr/>
          </p:nvGrpSpPr>
          <p:grpSpPr bwMode="auto">
            <a:xfrm>
              <a:off x="96708" y="705054"/>
              <a:ext cx="2006412" cy="785086"/>
              <a:chOff x="792440" y="1784627"/>
              <a:chExt cx="3456300" cy="2860909"/>
            </a:xfrm>
          </p:grpSpPr>
          <p:sp>
            <p:nvSpPr>
              <p:cNvPr id="12" name="Google Shape;1575;p29"/>
              <p:cNvSpPr/>
              <p:nvPr/>
            </p:nvSpPr>
            <p:spPr>
              <a:xfrm>
                <a:off x="1071350" y="1784627"/>
                <a:ext cx="3144577" cy="2548810"/>
              </a:xfrm>
              <a:custGeom>
                <a:avLst/>
                <a:gdLst/>
                <a:ahLst/>
                <a:cxnLst/>
                <a:rect l="l" t="t" r="r" b="b"/>
                <a:pathLst>
                  <a:path w="16601" h="9196" extrusionOk="0">
                    <a:moveTo>
                      <a:pt x="16301" y="298"/>
                    </a:moveTo>
                    <a:lnTo>
                      <a:pt x="16301" y="8895"/>
                    </a:lnTo>
                    <a:lnTo>
                      <a:pt x="298" y="8895"/>
                    </a:lnTo>
                    <a:lnTo>
                      <a:pt x="298" y="298"/>
                    </a:lnTo>
                    <a:close/>
                    <a:moveTo>
                      <a:pt x="148" y="0"/>
                    </a:moveTo>
                    <a:cubicBezTo>
                      <a:pt x="67" y="0"/>
                      <a:pt x="0" y="67"/>
                      <a:pt x="0" y="148"/>
                    </a:cubicBezTo>
                    <a:lnTo>
                      <a:pt x="0" y="9045"/>
                    </a:lnTo>
                    <a:cubicBezTo>
                      <a:pt x="0" y="9127"/>
                      <a:pt x="67" y="9196"/>
                      <a:pt x="148" y="9196"/>
                    </a:cubicBezTo>
                    <a:lnTo>
                      <a:pt x="16451" y="9196"/>
                    </a:lnTo>
                    <a:cubicBezTo>
                      <a:pt x="16532" y="9196"/>
                      <a:pt x="16601" y="9127"/>
                      <a:pt x="16599" y="9045"/>
                    </a:cubicBezTo>
                    <a:lnTo>
                      <a:pt x="16599" y="148"/>
                    </a:lnTo>
                    <a:cubicBezTo>
                      <a:pt x="16599" y="67"/>
                      <a:pt x="16532" y="0"/>
                      <a:pt x="1645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3" name="Google Shape;1576;p29"/>
              <p:cNvSpPr/>
              <p:nvPr/>
            </p:nvSpPr>
            <p:spPr>
              <a:xfrm>
                <a:off x="808846" y="2096726"/>
                <a:ext cx="3144577" cy="2548810"/>
              </a:xfrm>
              <a:custGeom>
                <a:avLst/>
                <a:gdLst/>
                <a:ahLst/>
                <a:cxnLst/>
                <a:rect l="l" t="t" r="r" b="b"/>
                <a:pathLst>
                  <a:path w="16601" h="9196" extrusionOk="0">
                    <a:moveTo>
                      <a:pt x="150" y="0"/>
                    </a:moveTo>
                    <a:cubicBezTo>
                      <a:pt x="67" y="0"/>
                      <a:pt x="0" y="67"/>
                      <a:pt x="0" y="148"/>
                    </a:cubicBezTo>
                    <a:lnTo>
                      <a:pt x="0" y="9045"/>
                    </a:lnTo>
                    <a:cubicBezTo>
                      <a:pt x="0" y="9129"/>
                      <a:pt x="67" y="9196"/>
                      <a:pt x="150" y="9196"/>
                    </a:cubicBezTo>
                    <a:lnTo>
                      <a:pt x="16450" y="9196"/>
                    </a:lnTo>
                    <a:cubicBezTo>
                      <a:pt x="16534" y="9196"/>
                      <a:pt x="16600" y="9129"/>
                      <a:pt x="16600" y="9045"/>
                    </a:cubicBezTo>
                    <a:lnTo>
                      <a:pt x="16600" y="8822"/>
                    </a:lnTo>
                    <a:cubicBezTo>
                      <a:pt x="16500" y="8831"/>
                      <a:pt x="16302" y="8895"/>
                      <a:pt x="16302" y="8895"/>
                    </a:cubicBezTo>
                    <a:lnTo>
                      <a:pt x="298" y="8895"/>
                    </a:lnTo>
                    <a:lnTo>
                      <a:pt x="298" y="500"/>
                    </a:lnTo>
                    <a:cubicBezTo>
                      <a:pt x="290" y="463"/>
                      <a:pt x="286" y="425"/>
                      <a:pt x="286" y="384"/>
                    </a:cubicBezTo>
                    <a:cubicBezTo>
                      <a:pt x="284" y="254"/>
                      <a:pt x="284" y="127"/>
                      <a:pt x="28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4" name="Google Shape;1577;p29"/>
              <p:cNvSpPr/>
              <p:nvPr/>
            </p:nvSpPr>
            <p:spPr>
              <a:xfrm>
                <a:off x="797909" y="1801968"/>
                <a:ext cx="308990" cy="352554"/>
              </a:xfrm>
              <a:custGeom>
                <a:avLst/>
                <a:gdLst/>
                <a:ahLst/>
                <a:cxnLst/>
                <a:rect l="l" t="t" r="r" b="b"/>
                <a:pathLst>
                  <a:path w="1632" h="1266" extrusionOk="0">
                    <a:moveTo>
                      <a:pt x="1430" y="0"/>
                    </a:moveTo>
                    <a:cubicBezTo>
                      <a:pt x="1258" y="0"/>
                      <a:pt x="1120" y="136"/>
                      <a:pt x="952" y="269"/>
                    </a:cubicBezTo>
                    <a:cubicBezTo>
                      <a:pt x="654" y="502"/>
                      <a:pt x="333" y="744"/>
                      <a:pt x="79" y="1028"/>
                    </a:cubicBezTo>
                    <a:cubicBezTo>
                      <a:pt x="1" y="1114"/>
                      <a:pt x="72" y="1265"/>
                      <a:pt x="173" y="1265"/>
                    </a:cubicBezTo>
                    <a:cubicBezTo>
                      <a:pt x="196" y="1265"/>
                      <a:pt x="219" y="1258"/>
                      <a:pt x="244" y="1240"/>
                    </a:cubicBezTo>
                    <a:cubicBezTo>
                      <a:pt x="477" y="1065"/>
                      <a:pt x="687" y="859"/>
                      <a:pt x="913" y="673"/>
                    </a:cubicBezTo>
                    <a:cubicBezTo>
                      <a:pt x="1150" y="477"/>
                      <a:pt x="1427" y="304"/>
                      <a:pt x="1627" y="71"/>
                    </a:cubicBezTo>
                    <a:cubicBezTo>
                      <a:pt x="1632" y="67"/>
                      <a:pt x="1632" y="60"/>
                      <a:pt x="1627" y="56"/>
                    </a:cubicBezTo>
                    <a:cubicBezTo>
                      <a:pt x="1555" y="17"/>
                      <a:pt x="1491" y="0"/>
                      <a:pt x="143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5" name="Google Shape;1578;p29"/>
              <p:cNvSpPr/>
              <p:nvPr/>
            </p:nvSpPr>
            <p:spPr>
              <a:xfrm>
                <a:off x="3898735" y="4200504"/>
                <a:ext cx="350005" cy="439250"/>
              </a:xfrm>
              <a:custGeom>
                <a:avLst/>
                <a:gdLst/>
                <a:ahLst/>
                <a:cxnLst/>
                <a:rect l="l" t="t" r="r" b="b"/>
                <a:pathLst>
                  <a:path w="1849" h="1584" extrusionOk="0">
                    <a:moveTo>
                      <a:pt x="1531" y="1"/>
                    </a:moveTo>
                    <a:cubicBezTo>
                      <a:pt x="1475" y="1"/>
                      <a:pt x="1417" y="57"/>
                      <a:pt x="1438" y="119"/>
                    </a:cubicBezTo>
                    <a:cubicBezTo>
                      <a:pt x="1529" y="435"/>
                      <a:pt x="965" y="717"/>
                      <a:pt x="750" y="877"/>
                    </a:cubicBezTo>
                    <a:cubicBezTo>
                      <a:pt x="529" y="1044"/>
                      <a:pt x="260" y="1194"/>
                      <a:pt x="68" y="1390"/>
                    </a:cubicBezTo>
                    <a:cubicBezTo>
                      <a:pt x="1" y="1458"/>
                      <a:pt x="46" y="1584"/>
                      <a:pt x="143" y="1584"/>
                    </a:cubicBezTo>
                    <a:cubicBezTo>
                      <a:pt x="145" y="1584"/>
                      <a:pt x="146" y="1584"/>
                      <a:pt x="148" y="1584"/>
                    </a:cubicBezTo>
                    <a:cubicBezTo>
                      <a:pt x="346" y="1578"/>
                      <a:pt x="475" y="1446"/>
                      <a:pt x="625" y="1330"/>
                    </a:cubicBezTo>
                    <a:cubicBezTo>
                      <a:pt x="850" y="1157"/>
                      <a:pt x="1077" y="984"/>
                      <a:pt x="1302" y="806"/>
                    </a:cubicBezTo>
                    <a:cubicBezTo>
                      <a:pt x="1536" y="623"/>
                      <a:pt x="1848" y="327"/>
                      <a:pt x="1590" y="29"/>
                    </a:cubicBezTo>
                    <a:cubicBezTo>
                      <a:pt x="1574" y="9"/>
                      <a:pt x="1552" y="1"/>
                      <a:pt x="153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6" name="Google Shape;1579;p29"/>
              <p:cNvSpPr/>
              <p:nvPr/>
            </p:nvSpPr>
            <p:spPr>
              <a:xfrm>
                <a:off x="1005724" y="1784627"/>
                <a:ext cx="131252" cy="92474"/>
              </a:xfrm>
              <a:custGeom>
                <a:avLst/>
                <a:gdLst/>
                <a:ahLst/>
                <a:cxnLst/>
                <a:rect l="l" t="t" r="r" b="b"/>
                <a:pathLst>
                  <a:path w="702" h="319" extrusionOk="0">
                    <a:moveTo>
                      <a:pt x="391" y="1"/>
                    </a:moveTo>
                    <a:cubicBezTo>
                      <a:pt x="253" y="1"/>
                      <a:pt x="132" y="69"/>
                      <a:pt x="53" y="180"/>
                    </a:cubicBezTo>
                    <a:cubicBezTo>
                      <a:pt x="1" y="252"/>
                      <a:pt x="74" y="319"/>
                      <a:pt x="145" y="319"/>
                    </a:cubicBezTo>
                    <a:cubicBezTo>
                      <a:pt x="159" y="319"/>
                      <a:pt x="172" y="316"/>
                      <a:pt x="184" y="311"/>
                    </a:cubicBezTo>
                    <a:cubicBezTo>
                      <a:pt x="266" y="274"/>
                      <a:pt x="349" y="238"/>
                      <a:pt x="435" y="209"/>
                    </a:cubicBezTo>
                    <a:cubicBezTo>
                      <a:pt x="514" y="184"/>
                      <a:pt x="605" y="199"/>
                      <a:pt x="678" y="167"/>
                    </a:cubicBezTo>
                    <a:cubicBezTo>
                      <a:pt x="695" y="161"/>
                      <a:pt x="701" y="146"/>
                      <a:pt x="695" y="128"/>
                    </a:cubicBezTo>
                    <a:cubicBezTo>
                      <a:pt x="649" y="32"/>
                      <a:pt x="487" y="1"/>
                      <a:pt x="39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7" name="Google Shape;1580;p29"/>
              <p:cNvSpPr/>
              <p:nvPr/>
            </p:nvSpPr>
            <p:spPr>
              <a:xfrm>
                <a:off x="847128" y="1929119"/>
                <a:ext cx="254301" cy="288981"/>
              </a:xfrm>
              <a:custGeom>
                <a:avLst/>
                <a:gdLst/>
                <a:ahLst/>
                <a:cxnLst/>
                <a:rect l="l" t="t" r="r" b="b"/>
                <a:pathLst>
                  <a:path w="1335" h="1038" extrusionOk="0">
                    <a:moveTo>
                      <a:pt x="1268" y="1"/>
                    </a:moveTo>
                    <a:cubicBezTo>
                      <a:pt x="1261" y="1"/>
                      <a:pt x="1253" y="3"/>
                      <a:pt x="1245" y="6"/>
                    </a:cubicBezTo>
                    <a:cubicBezTo>
                      <a:pt x="1013" y="115"/>
                      <a:pt x="843" y="332"/>
                      <a:pt x="636" y="477"/>
                    </a:cubicBezTo>
                    <a:cubicBezTo>
                      <a:pt x="440" y="617"/>
                      <a:pt x="226" y="728"/>
                      <a:pt x="57" y="901"/>
                    </a:cubicBezTo>
                    <a:cubicBezTo>
                      <a:pt x="0" y="959"/>
                      <a:pt x="54" y="1037"/>
                      <a:pt x="117" y="1037"/>
                    </a:cubicBezTo>
                    <a:cubicBezTo>
                      <a:pt x="135" y="1037"/>
                      <a:pt x="154" y="1031"/>
                      <a:pt x="171" y="1015"/>
                    </a:cubicBezTo>
                    <a:cubicBezTo>
                      <a:pt x="353" y="846"/>
                      <a:pt x="561" y="723"/>
                      <a:pt x="753" y="571"/>
                    </a:cubicBezTo>
                    <a:cubicBezTo>
                      <a:pt x="947" y="423"/>
                      <a:pt x="1126" y="246"/>
                      <a:pt x="1305" y="81"/>
                    </a:cubicBezTo>
                    <a:lnTo>
                      <a:pt x="1303" y="81"/>
                    </a:lnTo>
                    <a:cubicBezTo>
                      <a:pt x="1335" y="52"/>
                      <a:pt x="1309" y="1"/>
                      <a:pt x="126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8" name="Google Shape;1581;p29"/>
              <p:cNvSpPr/>
              <p:nvPr/>
            </p:nvSpPr>
            <p:spPr>
              <a:xfrm>
                <a:off x="852597" y="2038930"/>
                <a:ext cx="243364" cy="300540"/>
              </a:xfrm>
              <a:custGeom>
                <a:avLst/>
                <a:gdLst/>
                <a:ahLst/>
                <a:cxnLst/>
                <a:rect l="l" t="t" r="r" b="b"/>
                <a:pathLst>
                  <a:path w="1288" h="1069" extrusionOk="0">
                    <a:moveTo>
                      <a:pt x="1228" y="0"/>
                    </a:moveTo>
                    <a:cubicBezTo>
                      <a:pt x="1221" y="0"/>
                      <a:pt x="1214" y="2"/>
                      <a:pt x="1207" y="6"/>
                    </a:cubicBezTo>
                    <a:cubicBezTo>
                      <a:pt x="928" y="154"/>
                      <a:pt x="674" y="375"/>
                      <a:pt x="409" y="552"/>
                    </a:cubicBezTo>
                    <a:cubicBezTo>
                      <a:pt x="263" y="650"/>
                      <a:pt x="17" y="785"/>
                      <a:pt x="5" y="983"/>
                    </a:cubicBezTo>
                    <a:cubicBezTo>
                      <a:pt x="1" y="1034"/>
                      <a:pt x="50" y="1068"/>
                      <a:pt x="96" y="1068"/>
                    </a:cubicBezTo>
                    <a:cubicBezTo>
                      <a:pt x="123" y="1068"/>
                      <a:pt x="150" y="1056"/>
                      <a:pt x="163" y="1027"/>
                    </a:cubicBezTo>
                    <a:cubicBezTo>
                      <a:pt x="253" y="825"/>
                      <a:pt x="472" y="710"/>
                      <a:pt x="645" y="587"/>
                    </a:cubicBezTo>
                    <a:cubicBezTo>
                      <a:pt x="851" y="437"/>
                      <a:pt x="1099" y="277"/>
                      <a:pt x="1259" y="75"/>
                    </a:cubicBezTo>
                    <a:cubicBezTo>
                      <a:pt x="1288" y="52"/>
                      <a:pt x="1264" y="0"/>
                      <a:pt x="122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9" name="Google Shape;1582;p29"/>
              <p:cNvSpPr/>
              <p:nvPr/>
            </p:nvSpPr>
            <p:spPr>
              <a:xfrm>
                <a:off x="830722" y="2125626"/>
                <a:ext cx="267973" cy="300540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092" extrusionOk="0">
                    <a:moveTo>
                      <a:pt x="1366" y="0"/>
                    </a:moveTo>
                    <a:cubicBezTo>
                      <a:pt x="1185" y="0"/>
                      <a:pt x="964" y="236"/>
                      <a:pt x="827" y="334"/>
                    </a:cubicBezTo>
                    <a:cubicBezTo>
                      <a:pt x="563" y="521"/>
                      <a:pt x="271" y="697"/>
                      <a:pt x="56" y="942"/>
                    </a:cubicBezTo>
                    <a:cubicBezTo>
                      <a:pt x="0" y="1007"/>
                      <a:pt x="55" y="1091"/>
                      <a:pt x="120" y="1091"/>
                    </a:cubicBezTo>
                    <a:cubicBezTo>
                      <a:pt x="140" y="1091"/>
                      <a:pt x="160" y="1084"/>
                      <a:pt x="179" y="1065"/>
                    </a:cubicBezTo>
                    <a:cubicBezTo>
                      <a:pt x="415" y="842"/>
                      <a:pt x="659" y="644"/>
                      <a:pt x="915" y="446"/>
                    </a:cubicBezTo>
                    <a:cubicBezTo>
                      <a:pt x="1069" y="328"/>
                      <a:pt x="1286" y="196"/>
                      <a:pt x="1401" y="38"/>
                    </a:cubicBezTo>
                    <a:cubicBezTo>
                      <a:pt x="1411" y="21"/>
                      <a:pt x="1396" y="3"/>
                      <a:pt x="1378" y="0"/>
                    </a:cubicBezTo>
                    <a:cubicBezTo>
                      <a:pt x="1374" y="0"/>
                      <a:pt x="1370" y="0"/>
                      <a:pt x="136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0" name="Google Shape;1583;p29"/>
              <p:cNvSpPr/>
              <p:nvPr/>
            </p:nvSpPr>
            <p:spPr>
              <a:xfrm>
                <a:off x="841659" y="2223877"/>
                <a:ext cx="254301" cy="294762"/>
              </a:xfrm>
              <a:custGeom>
                <a:avLst/>
                <a:gdLst/>
                <a:ahLst/>
                <a:cxnLst/>
                <a:rect l="l" t="t" r="r" b="b"/>
                <a:pathLst>
                  <a:path w="1344" h="1046" extrusionOk="0">
                    <a:moveTo>
                      <a:pt x="1296" y="0"/>
                    </a:moveTo>
                    <a:cubicBezTo>
                      <a:pt x="1293" y="0"/>
                      <a:pt x="1289" y="1"/>
                      <a:pt x="1285" y="2"/>
                    </a:cubicBezTo>
                    <a:cubicBezTo>
                      <a:pt x="1039" y="103"/>
                      <a:pt x="856" y="307"/>
                      <a:pt x="633" y="448"/>
                    </a:cubicBezTo>
                    <a:cubicBezTo>
                      <a:pt x="420" y="586"/>
                      <a:pt x="193" y="711"/>
                      <a:pt x="45" y="922"/>
                    </a:cubicBezTo>
                    <a:cubicBezTo>
                      <a:pt x="1" y="983"/>
                      <a:pt x="62" y="1046"/>
                      <a:pt x="122" y="1046"/>
                    </a:cubicBezTo>
                    <a:cubicBezTo>
                      <a:pt x="147" y="1046"/>
                      <a:pt x="172" y="1034"/>
                      <a:pt x="189" y="1007"/>
                    </a:cubicBezTo>
                    <a:cubicBezTo>
                      <a:pt x="326" y="786"/>
                      <a:pt x="572" y="657"/>
                      <a:pt x="776" y="505"/>
                    </a:cubicBezTo>
                    <a:cubicBezTo>
                      <a:pt x="960" y="365"/>
                      <a:pt x="1106" y="173"/>
                      <a:pt x="1312" y="65"/>
                    </a:cubicBezTo>
                    <a:cubicBezTo>
                      <a:pt x="1344" y="50"/>
                      <a:pt x="1327" y="0"/>
                      <a:pt x="129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1" name="Google Shape;1584;p29"/>
              <p:cNvSpPr/>
              <p:nvPr/>
            </p:nvSpPr>
            <p:spPr>
              <a:xfrm>
                <a:off x="797909" y="2322133"/>
                <a:ext cx="289848" cy="317877"/>
              </a:xfrm>
              <a:custGeom>
                <a:avLst/>
                <a:gdLst/>
                <a:ahLst/>
                <a:cxnLst/>
                <a:rect l="l" t="t" r="r" b="b"/>
                <a:pathLst>
                  <a:path w="1529" h="1147" extrusionOk="0">
                    <a:moveTo>
                      <a:pt x="1483" y="1"/>
                    </a:moveTo>
                    <a:cubicBezTo>
                      <a:pt x="1479" y="1"/>
                      <a:pt x="1475" y="1"/>
                      <a:pt x="1470" y="3"/>
                    </a:cubicBezTo>
                    <a:cubicBezTo>
                      <a:pt x="1239" y="105"/>
                      <a:pt x="1085" y="318"/>
                      <a:pt x="883" y="462"/>
                    </a:cubicBezTo>
                    <a:cubicBezTo>
                      <a:pt x="616" y="649"/>
                      <a:pt x="332" y="812"/>
                      <a:pt x="70" y="1008"/>
                    </a:cubicBezTo>
                    <a:cubicBezTo>
                      <a:pt x="0" y="1059"/>
                      <a:pt x="44" y="1147"/>
                      <a:pt x="108" y="1147"/>
                    </a:cubicBezTo>
                    <a:cubicBezTo>
                      <a:pt x="125" y="1147"/>
                      <a:pt x="143" y="1141"/>
                      <a:pt x="162" y="1127"/>
                    </a:cubicBezTo>
                    <a:cubicBezTo>
                      <a:pt x="403" y="935"/>
                      <a:pt x="649" y="747"/>
                      <a:pt x="891" y="556"/>
                    </a:cubicBezTo>
                    <a:cubicBezTo>
                      <a:pt x="1095" y="393"/>
                      <a:pt x="1258" y="160"/>
                      <a:pt x="1500" y="53"/>
                    </a:cubicBezTo>
                    <a:cubicBezTo>
                      <a:pt x="1529" y="40"/>
                      <a:pt x="1510" y="1"/>
                      <a:pt x="148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2" name="Google Shape;1585;p29"/>
              <p:cNvSpPr/>
              <p:nvPr/>
            </p:nvSpPr>
            <p:spPr>
              <a:xfrm>
                <a:off x="825253" y="2391488"/>
                <a:ext cx="262504" cy="300540"/>
              </a:xfrm>
              <a:custGeom>
                <a:avLst/>
                <a:gdLst/>
                <a:ahLst/>
                <a:cxnLst/>
                <a:rect l="l" t="t" r="r" b="b"/>
                <a:pathLst>
                  <a:path w="1385" h="1070" extrusionOk="0">
                    <a:moveTo>
                      <a:pt x="1343" y="1"/>
                    </a:moveTo>
                    <a:cubicBezTo>
                      <a:pt x="1340" y="1"/>
                      <a:pt x="1337" y="1"/>
                      <a:pt x="1334" y="3"/>
                    </a:cubicBezTo>
                    <a:cubicBezTo>
                      <a:pt x="1115" y="86"/>
                      <a:pt x="965" y="278"/>
                      <a:pt x="777" y="411"/>
                    </a:cubicBezTo>
                    <a:cubicBezTo>
                      <a:pt x="540" y="582"/>
                      <a:pt x="283" y="716"/>
                      <a:pt x="66" y="916"/>
                    </a:cubicBezTo>
                    <a:cubicBezTo>
                      <a:pt x="0" y="975"/>
                      <a:pt x="66" y="1069"/>
                      <a:pt x="135" y="1069"/>
                    </a:cubicBezTo>
                    <a:cubicBezTo>
                      <a:pt x="155" y="1069"/>
                      <a:pt x="176" y="1061"/>
                      <a:pt x="194" y="1043"/>
                    </a:cubicBezTo>
                    <a:cubicBezTo>
                      <a:pt x="383" y="847"/>
                      <a:pt x="610" y="705"/>
                      <a:pt x="823" y="538"/>
                    </a:cubicBezTo>
                    <a:cubicBezTo>
                      <a:pt x="1011" y="390"/>
                      <a:pt x="1140" y="165"/>
                      <a:pt x="1357" y="59"/>
                    </a:cubicBezTo>
                    <a:cubicBezTo>
                      <a:pt x="1385" y="46"/>
                      <a:pt x="1371" y="1"/>
                      <a:pt x="134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3" name="Google Shape;1586;p29"/>
              <p:cNvSpPr/>
              <p:nvPr/>
            </p:nvSpPr>
            <p:spPr>
              <a:xfrm>
                <a:off x="844395" y="2478180"/>
                <a:ext cx="246097" cy="300540"/>
              </a:xfrm>
              <a:custGeom>
                <a:avLst/>
                <a:gdLst/>
                <a:ahLst/>
                <a:cxnLst/>
                <a:rect l="l" t="t" r="r" b="b"/>
                <a:pathLst>
                  <a:path w="1298" h="1085" extrusionOk="0">
                    <a:moveTo>
                      <a:pt x="1265" y="0"/>
                    </a:moveTo>
                    <a:cubicBezTo>
                      <a:pt x="1261" y="0"/>
                      <a:pt x="1257" y="1"/>
                      <a:pt x="1252" y="4"/>
                    </a:cubicBezTo>
                    <a:cubicBezTo>
                      <a:pt x="1031" y="119"/>
                      <a:pt x="833" y="308"/>
                      <a:pt x="644" y="469"/>
                    </a:cubicBezTo>
                    <a:cubicBezTo>
                      <a:pt x="527" y="567"/>
                      <a:pt x="412" y="667"/>
                      <a:pt x="293" y="765"/>
                    </a:cubicBezTo>
                    <a:cubicBezTo>
                      <a:pt x="248" y="804"/>
                      <a:pt x="195" y="840"/>
                      <a:pt x="150" y="882"/>
                    </a:cubicBezTo>
                    <a:cubicBezTo>
                      <a:pt x="122" y="907"/>
                      <a:pt x="67" y="923"/>
                      <a:pt x="93" y="923"/>
                    </a:cubicBezTo>
                    <a:cubicBezTo>
                      <a:pt x="98" y="923"/>
                      <a:pt x="106" y="923"/>
                      <a:pt x="119" y="921"/>
                    </a:cubicBezTo>
                    <a:lnTo>
                      <a:pt x="119" y="921"/>
                    </a:lnTo>
                    <a:cubicBezTo>
                      <a:pt x="35" y="931"/>
                      <a:pt x="0" y="1061"/>
                      <a:pt x="98" y="1082"/>
                    </a:cubicBezTo>
                    <a:cubicBezTo>
                      <a:pt x="105" y="1083"/>
                      <a:pt x="113" y="1084"/>
                      <a:pt x="121" y="1084"/>
                    </a:cubicBezTo>
                    <a:cubicBezTo>
                      <a:pt x="281" y="1084"/>
                      <a:pt x="502" y="779"/>
                      <a:pt x="594" y="692"/>
                    </a:cubicBezTo>
                    <a:cubicBezTo>
                      <a:pt x="812" y="479"/>
                      <a:pt x="1023" y="217"/>
                      <a:pt x="1277" y="46"/>
                    </a:cubicBezTo>
                    <a:cubicBezTo>
                      <a:pt x="1298" y="30"/>
                      <a:pt x="1286" y="0"/>
                      <a:pt x="126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4" name="Google Shape;1587;p29"/>
              <p:cNvSpPr/>
              <p:nvPr/>
            </p:nvSpPr>
            <p:spPr>
              <a:xfrm>
                <a:off x="849864" y="2570654"/>
                <a:ext cx="262504" cy="329440"/>
              </a:xfrm>
              <a:custGeom>
                <a:avLst/>
                <a:gdLst/>
                <a:ahLst/>
                <a:cxnLst/>
                <a:rect l="l" t="t" r="r" b="b"/>
                <a:pathLst>
                  <a:path w="1389" h="1186" extrusionOk="0">
                    <a:moveTo>
                      <a:pt x="1336" y="0"/>
                    </a:moveTo>
                    <a:cubicBezTo>
                      <a:pt x="1328" y="0"/>
                      <a:pt x="1321" y="2"/>
                      <a:pt x="1314" y="8"/>
                    </a:cubicBezTo>
                    <a:cubicBezTo>
                      <a:pt x="1037" y="229"/>
                      <a:pt x="768" y="456"/>
                      <a:pt x="472" y="650"/>
                    </a:cubicBezTo>
                    <a:cubicBezTo>
                      <a:pt x="297" y="763"/>
                      <a:pt x="97" y="888"/>
                      <a:pt x="22" y="1092"/>
                    </a:cubicBezTo>
                    <a:cubicBezTo>
                      <a:pt x="1" y="1144"/>
                      <a:pt x="51" y="1186"/>
                      <a:pt x="98" y="1186"/>
                    </a:cubicBezTo>
                    <a:cubicBezTo>
                      <a:pt x="122" y="1186"/>
                      <a:pt x="146" y="1175"/>
                      <a:pt x="159" y="1150"/>
                    </a:cubicBezTo>
                    <a:cubicBezTo>
                      <a:pt x="280" y="919"/>
                      <a:pt x="499" y="790"/>
                      <a:pt x="699" y="635"/>
                    </a:cubicBezTo>
                    <a:cubicBezTo>
                      <a:pt x="932" y="456"/>
                      <a:pt x="1132" y="239"/>
                      <a:pt x="1362" y="56"/>
                    </a:cubicBezTo>
                    <a:cubicBezTo>
                      <a:pt x="1388" y="35"/>
                      <a:pt x="1363" y="0"/>
                      <a:pt x="133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5" name="Google Shape;1588;p29"/>
              <p:cNvSpPr/>
              <p:nvPr/>
            </p:nvSpPr>
            <p:spPr>
              <a:xfrm>
                <a:off x="792440" y="2703587"/>
                <a:ext cx="308990" cy="346777"/>
              </a:xfrm>
              <a:custGeom>
                <a:avLst/>
                <a:gdLst/>
                <a:ahLst/>
                <a:cxnLst/>
                <a:rect l="l" t="t" r="r" b="b"/>
                <a:pathLst>
                  <a:path w="1626" h="1241" extrusionOk="0">
                    <a:moveTo>
                      <a:pt x="1587" y="0"/>
                    </a:moveTo>
                    <a:cubicBezTo>
                      <a:pt x="1583" y="0"/>
                      <a:pt x="1580" y="1"/>
                      <a:pt x="1576" y="2"/>
                    </a:cubicBezTo>
                    <a:cubicBezTo>
                      <a:pt x="1243" y="119"/>
                      <a:pt x="947" y="398"/>
                      <a:pt x="674" y="611"/>
                    </a:cubicBezTo>
                    <a:cubicBezTo>
                      <a:pt x="578" y="686"/>
                      <a:pt x="1" y="1032"/>
                      <a:pt x="103" y="1201"/>
                    </a:cubicBezTo>
                    <a:cubicBezTo>
                      <a:pt x="119" y="1227"/>
                      <a:pt x="147" y="1241"/>
                      <a:pt x="175" y="1241"/>
                    </a:cubicBezTo>
                    <a:cubicBezTo>
                      <a:pt x="201" y="1241"/>
                      <a:pt x="227" y="1229"/>
                      <a:pt x="243" y="1204"/>
                    </a:cubicBezTo>
                    <a:lnTo>
                      <a:pt x="243" y="1204"/>
                    </a:lnTo>
                    <a:cubicBezTo>
                      <a:pt x="234" y="1218"/>
                      <a:pt x="231" y="1224"/>
                      <a:pt x="232" y="1224"/>
                    </a:cubicBezTo>
                    <a:cubicBezTo>
                      <a:pt x="234" y="1224"/>
                      <a:pt x="262" y="1186"/>
                      <a:pt x="276" y="1174"/>
                    </a:cubicBezTo>
                    <a:cubicBezTo>
                      <a:pt x="320" y="1130"/>
                      <a:pt x="363" y="1086"/>
                      <a:pt x="409" y="1044"/>
                    </a:cubicBezTo>
                    <a:cubicBezTo>
                      <a:pt x="545" y="919"/>
                      <a:pt x="686" y="801"/>
                      <a:pt x="826" y="682"/>
                    </a:cubicBezTo>
                    <a:cubicBezTo>
                      <a:pt x="1072" y="475"/>
                      <a:pt x="1324" y="221"/>
                      <a:pt x="1599" y="57"/>
                    </a:cubicBezTo>
                    <a:cubicBezTo>
                      <a:pt x="1625" y="42"/>
                      <a:pt x="1613" y="0"/>
                      <a:pt x="158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6" name="Google Shape;1589;p29"/>
              <p:cNvSpPr/>
              <p:nvPr/>
            </p:nvSpPr>
            <p:spPr>
              <a:xfrm>
                <a:off x="806113" y="2819179"/>
                <a:ext cx="287113" cy="312099"/>
              </a:xfrm>
              <a:custGeom>
                <a:avLst/>
                <a:gdLst/>
                <a:ahLst/>
                <a:cxnLst/>
                <a:rect l="l" t="t" r="r" b="b"/>
                <a:pathLst>
                  <a:path w="1520" h="1116" extrusionOk="0">
                    <a:moveTo>
                      <a:pt x="1478" y="0"/>
                    </a:moveTo>
                    <a:cubicBezTo>
                      <a:pt x="1473" y="0"/>
                      <a:pt x="1468" y="1"/>
                      <a:pt x="1464" y="4"/>
                    </a:cubicBezTo>
                    <a:cubicBezTo>
                      <a:pt x="982" y="273"/>
                      <a:pt x="534" y="632"/>
                      <a:pt x="80" y="942"/>
                    </a:cubicBezTo>
                    <a:cubicBezTo>
                      <a:pt x="1" y="997"/>
                      <a:pt x="51" y="1115"/>
                      <a:pt x="124" y="1115"/>
                    </a:cubicBezTo>
                    <a:cubicBezTo>
                      <a:pt x="139" y="1115"/>
                      <a:pt x="155" y="1110"/>
                      <a:pt x="172" y="1098"/>
                    </a:cubicBezTo>
                    <a:cubicBezTo>
                      <a:pt x="634" y="790"/>
                      <a:pt x="1082" y="419"/>
                      <a:pt x="1497" y="48"/>
                    </a:cubicBezTo>
                    <a:cubicBezTo>
                      <a:pt x="1520" y="31"/>
                      <a:pt x="1500" y="0"/>
                      <a:pt x="147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7" name="Google Shape;1590;p29"/>
              <p:cNvSpPr/>
              <p:nvPr/>
            </p:nvSpPr>
            <p:spPr>
              <a:xfrm>
                <a:off x="819784" y="2894312"/>
                <a:ext cx="287114" cy="312099"/>
              </a:xfrm>
              <a:custGeom>
                <a:avLst/>
                <a:gdLst/>
                <a:ahLst/>
                <a:cxnLst/>
                <a:rect l="l" t="t" r="r" b="b"/>
                <a:pathLst>
                  <a:path w="1510" h="1132" extrusionOk="0">
                    <a:moveTo>
                      <a:pt x="1431" y="1"/>
                    </a:moveTo>
                    <a:cubicBezTo>
                      <a:pt x="1428" y="1"/>
                      <a:pt x="1425" y="1"/>
                      <a:pt x="1421" y="2"/>
                    </a:cubicBezTo>
                    <a:cubicBezTo>
                      <a:pt x="1067" y="66"/>
                      <a:pt x="798" y="366"/>
                      <a:pt x="498" y="548"/>
                    </a:cubicBezTo>
                    <a:cubicBezTo>
                      <a:pt x="316" y="656"/>
                      <a:pt x="18" y="804"/>
                      <a:pt x="4" y="1044"/>
                    </a:cubicBezTo>
                    <a:cubicBezTo>
                      <a:pt x="0" y="1101"/>
                      <a:pt x="45" y="1131"/>
                      <a:pt x="91" y="1131"/>
                    </a:cubicBezTo>
                    <a:cubicBezTo>
                      <a:pt x="129" y="1131"/>
                      <a:pt x="167" y="1111"/>
                      <a:pt x="179" y="1069"/>
                    </a:cubicBezTo>
                    <a:cubicBezTo>
                      <a:pt x="243" y="854"/>
                      <a:pt x="531" y="744"/>
                      <a:pt x="702" y="623"/>
                    </a:cubicBezTo>
                    <a:cubicBezTo>
                      <a:pt x="956" y="444"/>
                      <a:pt x="1181" y="241"/>
                      <a:pt x="1461" y="95"/>
                    </a:cubicBezTo>
                    <a:cubicBezTo>
                      <a:pt x="1509" y="66"/>
                      <a:pt x="1480" y="1"/>
                      <a:pt x="143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8" name="Google Shape;1591;p29"/>
              <p:cNvSpPr/>
              <p:nvPr/>
            </p:nvSpPr>
            <p:spPr>
              <a:xfrm>
                <a:off x="827988" y="2986786"/>
                <a:ext cx="251566" cy="288981"/>
              </a:xfrm>
              <a:custGeom>
                <a:avLst/>
                <a:gdLst/>
                <a:ahLst/>
                <a:cxnLst/>
                <a:rect l="l" t="t" r="r" b="b"/>
                <a:pathLst>
                  <a:path w="1328" h="1052" extrusionOk="0">
                    <a:moveTo>
                      <a:pt x="1281" y="1"/>
                    </a:moveTo>
                    <a:cubicBezTo>
                      <a:pt x="1137" y="1"/>
                      <a:pt x="903" y="224"/>
                      <a:pt x="807" y="295"/>
                    </a:cubicBezTo>
                    <a:cubicBezTo>
                      <a:pt x="644" y="418"/>
                      <a:pt x="482" y="541"/>
                      <a:pt x="315" y="660"/>
                    </a:cubicBezTo>
                    <a:cubicBezTo>
                      <a:pt x="211" y="735"/>
                      <a:pt x="107" y="797"/>
                      <a:pt x="38" y="910"/>
                    </a:cubicBezTo>
                    <a:cubicBezTo>
                      <a:pt x="1" y="971"/>
                      <a:pt x="51" y="1051"/>
                      <a:pt x="118" y="1051"/>
                    </a:cubicBezTo>
                    <a:cubicBezTo>
                      <a:pt x="126" y="1051"/>
                      <a:pt x="135" y="1050"/>
                      <a:pt x="144" y="1047"/>
                    </a:cubicBezTo>
                    <a:cubicBezTo>
                      <a:pt x="165" y="1041"/>
                      <a:pt x="186" y="1035"/>
                      <a:pt x="207" y="1029"/>
                    </a:cubicBezTo>
                    <a:cubicBezTo>
                      <a:pt x="255" y="1012"/>
                      <a:pt x="273" y="962"/>
                      <a:pt x="265" y="920"/>
                    </a:cubicBezTo>
                    <a:cubicBezTo>
                      <a:pt x="346" y="835"/>
                      <a:pt x="463" y="764"/>
                      <a:pt x="548" y="695"/>
                    </a:cubicBezTo>
                    <a:cubicBezTo>
                      <a:pt x="701" y="574"/>
                      <a:pt x="851" y="451"/>
                      <a:pt x="1003" y="330"/>
                    </a:cubicBezTo>
                    <a:cubicBezTo>
                      <a:pt x="1080" y="268"/>
                      <a:pt x="1320" y="147"/>
                      <a:pt x="1328" y="32"/>
                    </a:cubicBezTo>
                    <a:cubicBezTo>
                      <a:pt x="1328" y="20"/>
                      <a:pt x="1317" y="5"/>
                      <a:pt x="1305" y="3"/>
                    </a:cubicBezTo>
                    <a:cubicBezTo>
                      <a:pt x="1297" y="2"/>
                      <a:pt x="1289" y="1"/>
                      <a:pt x="128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9" name="Google Shape;1592;p29"/>
              <p:cNvSpPr/>
              <p:nvPr/>
            </p:nvSpPr>
            <p:spPr>
              <a:xfrm>
                <a:off x="830722" y="3033023"/>
                <a:ext cx="257035" cy="312099"/>
              </a:xfrm>
              <a:custGeom>
                <a:avLst/>
                <a:gdLst/>
                <a:ahLst/>
                <a:cxnLst/>
                <a:rect l="l" t="t" r="r" b="b"/>
                <a:pathLst>
                  <a:path w="1353" h="1141" extrusionOk="0">
                    <a:moveTo>
                      <a:pt x="1250" y="0"/>
                    </a:moveTo>
                    <a:cubicBezTo>
                      <a:pt x="1056" y="0"/>
                      <a:pt x="806" y="309"/>
                      <a:pt x="698" y="410"/>
                    </a:cubicBezTo>
                    <a:cubicBezTo>
                      <a:pt x="502" y="593"/>
                      <a:pt x="69" y="741"/>
                      <a:pt x="13" y="1027"/>
                    </a:cubicBezTo>
                    <a:cubicBezTo>
                      <a:pt x="0" y="1087"/>
                      <a:pt x="57" y="1141"/>
                      <a:pt x="109" y="1141"/>
                    </a:cubicBezTo>
                    <a:cubicBezTo>
                      <a:pt x="135" y="1141"/>
                      <a:pt x="161" y="1127"/>
                      <a:pt x="175" y="1094"/>
                    </a:cubicBezTo>
                    <a:cubicBezTo>
                      <a:pt x="277" y="854"/>
                      <a:pt x="577" y="748"/>
                      <a:pt x="761" y="571"/>
                    </a:cubicBezTo>
                    <a:cubicBezTo>
                      <a:pt x="942" y="398"/>
                      <a:pt x="1115" y="243"/>
                      <a:pt x="1315" y="95"/>
                    </a:cubicBezTo>
                    <a:cubicBezTo>
                      <a:pt x="1342" y="77"/>
                      <a:pt x="1353" y="31"/>
                      <a:pt x="1315" y="14"/>
                    </a:cubicBezTo>
                    <a:cubicBezTo>
                      <a:pt x="1294" y="5"/>
                      <a:pt x="1272" y="0"/>
                      <a:pt x="125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0" name="Google Shape;1593;p29"/>
              <p:cNvSpPr/>
              <p:nvPr/>
            </p:nvSpPr>
            <p:spPr>
              <a:xfrm>
                <a:off x="838926" y="3131278"/>
                <a:ext cx="284379" cy="294758"/>
              </a:xfrm>
              <a:custGeom>
                <a:avLst/>
                <a:gdLst/>
                <a:ahLst/>
                <a:cxnLst/>
                <a:rect l="l" t="t" r="r" b="b"/>
                <a:pathLst>
                  <a:path w="1498" h="1046" extrusionOk="0">
                    <a:moveTo>
                      <a:pt x="1412" y="0"/>
                    </a:moveTo>
                    <a:cubicBezTo>
                      <a:pt x="1408" y="0"/>
                      <a:pt x="1404" y="1"/>
                      <a:pt x="1399" y="2"/>
                    </a:cubicBezTo>
                    <a:cubicBezTo>
                      <a:pt x="1137" y="47"/>
                      <a:pt x="928" y="256"/>
                      <a:pt x="720" y="406"/>
                    </a:cubicBezTo>
                    <a:cubicBezTo>
                      <a:pt x="507" y="560"/>
                      <a:pt x="282" y="691"/>
                      <a:pt x="78" y="856"/>
                    </a:cubicBezTo>
                    <a:cubicBezTo>
                      <a:pt x="1" y="921"/>
                      <a:pt x="70" y="1042"/>
                      <a:pt x="157" y="1044"/>
                    </a:cubicBezTo>
                    <a:cubicBezTo>
                      <a:pt x="163" y="1046"/>
                      <a:pt x="167" y="1046"/>
                      <a:pt x="174" y="1046"/>
                    </a:cubicBezTo>
                    <a:cubicBezTo>
                      <a:pt x="203" y="1046"/>
                      <a:pt x="224" y="1035"/>
                      <a:pt x="240" y="1019"/>
                    </a:cubicBezTo>
                    <a:cubicBezTo>
                      <a:pt x="288" y="994"/>
                      <a:pt x="326" y="950"/>
                      <a:pt x="365" y="917"/>
                    </a:cubicBezTo>
                    <a:cubicBezTo>
                      <a:pt x="495" y="808"/>
                      <a:pt x="638" y="719"/>
                      <a:pt x="772" y="614"/>
                    </a:cubicBezTo>
                    <a:cubicBezTo>
                      <a:pt x="997" y="441"/>
                      <a:pt x="1199" y="260"/>
                      <a:pt x="1445" y="114"/>
                    </a:cubicBezTo>
                    <a:cubicBezTo>
                      <a:pt x="1498" y="83"/>
                      <a:pt x="1474" y="0"/>
                      <a:pt x="141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1" name="Google Shape;1594;p29"/>
              <p:cNvSpPr/>
              <p:nvPr/>
            </p:nvSpPr>
            <p:spPr>
              <a:xfrm>
                <a:off x="825253" y="3281548"/>
                <a:ext cx="278910" cy="265862"/>
              </a:xfrm>
              <a:custGeom>
                <a:avLst/>
                <a:gdLst/>
                <a:ahLst/>
                <a:cxnLst/>
                <a:rect l="l" t="t" r="r" b="b"/>
                <a:pathLst>
                  <a:path w="1466" h="958" extrusionOk="0">
                    <a:moveTo>
                      <a:pt x="1458" y="1"/>
                    </a:moveTo>
                    <a:cubicBezTo>
                      <a:pt x="1183" y="49"/>
                      <a:pt x="955" y="182"/>
                      <a:pt x="714" y="315"/>
                    </a:cubicBezTo>
                    <a:cubicBezTo>
                      <a:pt x="482" y="443"/>
                      <a:pt x="253" y="580"/>
                      <a:pt x="72" y="772"/>
                    </a:cubicBezTo>
                    <a:cubicBezTo>
                      <a:pt x="1" y="846"/>
                      <a:pt x="62" y="958"/>
                      <a:pt x="148" y="958"/>
                    </a:cubicBezTo>
                    <a:cubicBezTo>
                      <a:pt x="166" y="958"/>
                      <a:pt x="184" y="953"/>
                      <a:pt x="203" y="943"/>
                    </a:cubicBezTo>
                    <a:cubicBezTo>
                      <a:pt x="224" y="930"/>
                      <a:pt x="245" y="920"/>
                      <a:pt x="265" y="907"/>
                    </a:cubicBezTo>
                    <a:cubicBezTo>
                      <a:pt x="295" y="891"/>
                      <a:pt x="309" y="864"/>
                      <a:pt x="311" y="834"/>
                    </a:cubicBezTo>
                    <a:cubicBezTo>
                      <a:pt x="643" y="503"/>
                      <a:pt x="1089" y="288"/>
                      <a:pt x="1462" y="9"/>
                    </a:cubicBezTo>
                    <a:cubicBezTo>
                      <a:pt x="1466" y="7"/>
                      <a:pt x="1462" y="1"/>
                      <a:pt x="145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2" name="Google Shape;1595;p29"/>
              <p:cNvSpPr/>
              <p:nvPr/>
            </p:nvSpPr>
            <p:spPr>
              <a:xfrm>
                <a:off x="858066" y="3339344"/>
                <a:ext cx="248833" cy="265862"/>
              </a:xfrm>
              <a:custGeom>
                <a:avLst/>
                <a:gdLst/>
                <a:ahLst/>
                <a:cxnLst/>
                <a:rect l="l" t="t" r="r" b="b"/>
                <a:pathLst>
                  <a:path w="1311" h="955" extrusionOk="0">
                    <a:moveTo>
                      <a:pt x="1255" y="0"/>
                    </a:moveTo>
                    <a:cubicBezTo>
                      <a:pt x="1249" y="0"/>
                      <a:pt x="1242" y="2"/>
                      <a:pt x="1236" y="6"/>
                    </a:cubicBezTo>
                    <a:cubicBezTo>
                      <a:pt x="958" y="196"/>
                      <a:pt x="692" y="400"/>
                      <a:pt x="406" y="573"/>
                    </a:cubicBezTo>
                    <a:cubicBezTo>
                      <a:pt x="308" y="634"/>
                      <a:pt x="35" y="736"/>
                      <a:pt x="10" y="869"/>
                    </a:cubicBezTo>
                    <a:cubicBezTo>
                      <a:pt x="1" y="921"/>
                      <a:pt x="38" y="955"/>
                      <a:pt x="78" y="955"/>
                    </a:cubicBezTo>
                    <a:cubicBezTo>
                      <a:pt x="99" y="955"/>
                      <a:pt x="121" y="945"/>
                      <a:pt x="137" y="924"/>
                    </a:cubicBezTo>
                    <a:cubicBezTo>
                      <a:pt x="243" y="782"/>
                      <a:pt x="412" y="682"/>
                      <a:pt x="554" y="580"/>
                    </a:cubicBezTo>
                    <a:cubicBezTo>
                      <a:pt x="794" y="411"/>
                      <a:pt x="1033" y="242"/>
                      <a:pt x="1275" y="75"/>
                    </a:cubicBezTo>
                    <a:cubicBezTo>
                      <a:pt x="1310" y="53"/>
                      <a:pt x="1288" y="0"/>
                      <a:pt x="125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3" name="Google Shape;1596;p29"/>
              <p:cNvSpPr/>
              <p:nvPr/>
            </p:nvSpPr>
            <p:spPr>
              <a:xfrm>
                <a:off x="830722" y="3402918"/>
                <a:ext cx="278910" cy="306321"/>
              </a:xfrm>
              <a:custGeom>
                <a:avLst/>
                <a:gdLst/>
                <a:ahLst/>
                <a:cxnLst/>
                <a:rect l="l" t="t" r="r" b="b"/>
                <a:pathLst>
                  <a:path w="1479" h="1094" extrusionOk="0">
                    <a:moveTo>
                      <a:pt x="1417" y="1"/>
                    </a:moveTo>
                    <a:cubicBezTo>
                      <a:pt x="1412" y="1"/>
                      <a:pt x="1406" y="2"/>
                      <a:pt x="1400" y="5"/>
                    </a:cubicBezTo>
                    <a:cubicBezTo>
                      <a:pt x="1119" y="142"/>
                      <a:pt x="860" y="332"/>
                      <a:pt x="596" y="501"/>
                    </a:cubicBezTo>
                    <a:cubicBezTo>
                      <a:pt x="396" y="628"/>
                      <a:pt x="183" y="755"/>
                      <a:pt x="45" y="953"/>
                    </a:cubicBezTo>
                    <a:cubicBezTo>
                      <a:pt x="0" y="1019"/>
                      <a:pt x="65" y="1093"/>
                      <a:pt x="131" y="1093"/>
                    </a:cubicBezTo>
                    <a:cubicBezTo>
                      <a:pt x="152" y="1093"/>
                      <a:pt x="174" y="1085"/>
                      <a:pt x="191" y="1066"/>
                    </a:cubicBezTo>
                    <a:cubicBezTo>
                      <a:pt x="558" y="674"/>
                      <a:pt x="1038" y="411"/>
                      <a:pt x="1448" y="67"/>
                    </a:cubicBezTo>
                    <a:cubicBezTo>
                      <a:pt x="1478" y="41"/>
                      <a:pt x="1450" y="1"/>
                      <a:pt x="141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4" name="Google Shape;1597;p29"/>
              <p:cNvSpPr/>
              <p:nvPr/>
            </p:nvSpPr>
            <p:spPr>
              <a:xfrm>
                <a:off x="833457" y="3506951"/>
                <a:ext cx="262504" cy="288981"/>
              </a:xfrm>
              <a:custGeom>
                <a:avLst/>
                <a:gdLst/>
                <a:ahLst/>
                <a:cxnLst/>
                <a:rect l="l" t="t" r="r" b="b"/>
                <a:pathLst>
                  <a:path w="1383" h="1054" extrusionOk="0">
                    <a:moveTo>
                      <a:pt x="1336" y="0"/>
                    </a:moveTo>
                    <a:cubicBezTo>
                      <a:pt x="1332" y="0"/>
                      <a:pt x="1328" y="1"/>
                      <a:pt x="1323" y="3"/>
                    </a:cubicBezTo>
                    <a:cubicBezTo>
                      <a:pt x="1058" y="96"/>
                      <a:pt x="852" y="303"/>
                      <a:pt x="614" y="449"/>
                    </a:cubicBezTo>
                    <a:cubicBezTo>
                      <a:pt x="408" y="576"/>
                      <a:pt x="156" y="705"/>
                      <a:pt x="33" y="926"/>
                    </a:cubicBezTo>
                    <a:cubicBezTo>
                      <a:pt x="0" y="983"/>
                      <a:pt x="56" y="1054"/>
                      <a:pt x="111" y="1054"/>
                    </a:cubicBezTo>
                    <a:cubicBezTo>
                      <a:pt x="130" y="1054"/>
                      <a:pt x="149" y="1045"/>
                      <a:pt x="164" y="1026"/>
                    </a:cubicBezTo>
                    <a:cubicBezTo>
                      <a:pt x="318" y="826"/>
                      <a:pt x="502" y="684"/>
                      <a:pt x="706" y="536"/>
                    </a:cubicBezTo>
                    <a:cubicBezTo>
                      <a:pt x="917" y="386"/>
                      <a:pt x="1098" y="161"/>
                      <a:pt x="1342" y="73"/>
                    </a:cubicBezTo>
                    <a:cubicBezTo>
                      <a:pt x="1383" y="60"/>
                      <a:pt x="1372" y="0"/>
                      <a:pt x="133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5" name="Google Shape;1598;p29"/>
              <p:cNvSpPr/>
              <p:nvPr/>
            </p:nvSpPr>
            <p:spPr>
              <a:xfrm>
                <a:off x="827988" y="3599425"/>
                <a:ext cx="278910" cy="340999"/>
              </a:xfrm>
              <a:custGeom>
                <a:avLst/>
                <a:gdLst/>
                <a:ahLst/>
                <a:cxnLst/>
                <a:rect l="l" t="t" r="r" b="b"/>
                <a:pathLst>
                  <a:path w="1477" h="1228" extrusionOk="0">
                    <a:moveTo>
                      <a:pt x="1391" y="0"/>
                    </a:moveTo>
                    <a:cubicBezTo>
                      <a:pt x="1381" y="0"/>
                      <a:pt x="1371" y="2"/>
                      <a:pt x="1361" y="8"/>
                    </a:cubicBezTo>
                    <a:cubicBezTo>
                      <a:pt x="1119" y="127"/>
                      <a:pt x="902" y="322"/>
                      <a:pt x="696" y="493"/>
                    </a:cubicBezTo>
                    <a:cubicBezTo>
                      <a:pt x="463" y="683"/>
                      <a:pt x="236" y="873"/>
                      <a:pt x="42" y="1102"/>
                    </a:cubicBezTo>
                    <a:cubicBezTo>
                      <a:pt x="1" y="1150"/>
                      <a:pt x="36" y="1228"/>
                      <a:pt x="89" y="1228"/>
                    </a:cubicBezTo>
                    <a:cubicBezTo>
                      <a:pt x="101" y="1228"/>
                      <a:pt x="114" y="1224"/>
                      <a:pt x="127" y="1214"/>
                    </a:cubicBezTo>
                    <a:cubicBezTo>
                      <a:pt x="352" y="1056"/>
                      <a:pt x="552" y="873"/>
                      <a:pt x="759" y="691"/>
                    </a:cubicBezTo>
                    <a:cubicBezTo>
                      <a:pt x="980" y="497"/>
                      <a:pt x="1236" y="322"/>
                      <a:pt x="1436" y="106"/>
                    </a:cubicBezTo>
                    <a:lnTo>
                      <a:pt x="1436" y="104"/>
                    </a:lnTo>
                    <a:cubicBezTo>
                      <a:pt x="1476" y="67"/>
                      <a:pt x="1441" y="0"/>
                      <a:pt x="139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6" name="Google Shape;1599;p29"/>
              <p:cNvSpPr/>
              <p:nvPr/>
            </p:nvSpPr>
            <p:spPr>
              <a:xfrm>
                <a:off x="808846" y="3726576"/>
                <a:ext cx="298052" cy="323658"/>
              </a:xfrm>
              <a:custGeom>
                <a:avLst/>
                <a:gdLst/>
                <a:ahLst/>
                <a:cxnLst/>
                <a:rect l="l" t="t" r="r" b="b"/>
                <a:pathLst>
                  <a:path w="1569" h="1164" extrusionOk="0">
                    <a:moveTo>
                      <a:pt x="1501" y="1"/>
                    </a:moveTo>
                    <a:cubicBezTo>
                      <a:pt x="1499" y="1"/>
                      <a:pt x="1498" y="1"/>
                      <a:pt x="1497" y="1"/>
                    </a:cubicBezTo>
                    <a:cubicBezTo>
                      <a:pt x="1205" y="20"/>
                      <a:pt x="984" y="287"/>
                      <a:pt x="757" y="443"/>
                    </a:cubicBezTo>
                    <a:cubicBezTo>
                      <a:pt x="505" y="618"/>
                      <a:pt x="234" y="772"/>
                      <a:pt x="52" y="1022"/>
                    </a:cubicBezTo>
                    <a:cubicBezTo>
                      <a:pt x="0" y="1094"/>
                      <a:pt x="70" y="1164"/>
                      <a:pt x="141" y="1164"/>
                    </a:cubicBezTo>
                    <a:cubicBezTo>
                      <a:pt x="163" y="1164"/>
                      <a:pt x="186" y="1157"/>
                      <a:pt x="205" y="1141"/>
                    </a:cubicBezTo>
                    <a:cubicBezTo>
                      <a:pt x="623" y="772"/>
                      <a:pt x="1059" y="408"/>
                      <a:pt x="1524" y="99"/>
                    </a:cubicBezTo>
                    <a:cubicBezTo>
                      <a:pt x="1568" y="77"/>
                      <a:pt x="1550" y="1"/>
                      <a:pt x="150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7" name="Google Shape;1600;p29"/>
              <p:cNvSpPr/>
              <p:nvPr/>
            </p:nvSpPr>
            <p:spPr>
              <a:xfrm>
                <a:off x="827988" y="3813272"/>
                <a:ext cx="273441" cy="323658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162" extrusionOk="0">
                    <a:moveTo>
                      <a:pt x="1392" y="0"/>
                    </a:moveTo>
                    <a:cubicBezTo>
                      <a:pt x="1388" y="0"/>
                      <a:pt x="1384" y="1"/>
                      <a:pt x="1380" y="3"/>
                    </a:cubicBezTo>
                    <a:cubicBezTo>
                      <a:pt x="1128" y="118"/>
                      <a:pt x="934" y="307"/>
                      <a:pt x="728" y="486"/>
                    </a:cubicBezTo>
                    <a:cubicBezTo>
                      <a:pt x="501" y="684"/>
                      <a:pt x="263" y="860"/>
                      <a:pt x="44" y="1066"/>
                    </a:cubicBezTo>
                    <a:cubicBezTo>
                      <a:pt x="1" y="1106"/>
                      <a:pt x="47" y="1161"/>
                      <a:pt x="89" y="1161"/>
                    </a:cubicBezTo>
                    <a:cubicBezTo>
                      <a:pt x="106" y="1161"/>
                      <a:pt x="122" y="1153"/>
                      <a:pt x="132" y="1133"/>
                    </a:cubicBezTo>
                    <a:cubicBezTo>
                      <a:pt x="257" y="874"/>
                      <a:pt x="526" y="734"/>
                      <a:pt x="738" y="553"/>
                    </a:cubicBezTo>
                    <a:cubicBezTo>
                      <a:pt x="951" y="370"/>
                      <a:pt x="1149" y="170"/>
                      <a:pt x="1407" y="51"/>
                    </a:cubicBezTo>
                    <a:cubicBezTo>
                      <a:pt x="1436" y="38"/>
                      <a:pt x="1418" y="0"/>
                      <a:pt x="139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8" name="Google Shape;1601;p29"/>
              <p:cNvSpPr/>
              <p:nvPr/>
            </p:nvSpPr>
            <p:spPr>
              <a:xfrm>
                <a:off x="808846" y="3888405"/>
                <a:ext cx="303521" cy="364117"/>
              </a:xfrm>
              <a:custGeom>
                <a:avLst/>
                <a:gdLst/>
                <a:ahLst/>
                <a:cxnLst/>
                <a:rect l="l" t="t" r="r" b="b"/>
                <a:pathLst>
                  <a:path w="1612" h="1306" extrusionOk="0">
                    <a:moveTo>
                      <a:pt x="1502" y="0"/>
                    </a:moveTo>
                    <a:cubicBezTo>
                      <a:pt x="1490" y="0"/>
                      <a:pt x="1476" y="3"/>
                      <a:pt x="1461" y="11"/>
                    </a:cubicBezTo>
                    <a:cubicBezTo>
                      <a:pt x="1115" y="192"/>
                      <a:pt x="857" y="484"/>
                      <a:pt x="542" y="707"/>
                    </a:cubicBezTo>
                    <a:cubicBezTo>
                      <a:pt x="369" y="830"/>
                      <a:pt x="102" y="968"/>
                      <a:pt x="27" y="1176"/>
                    </a:cubicBezTo>
                    <a:cubicBezTo>
                      <a:pt x="1" y="1251"/>
                      <a:pt x="66" y="1305"/>
                      <a:pt x="130" y="1305"/>
                    </a:cubicBezTo>
                    <a:cubicBezTo>
                      <a:pt x="164" y="1305"/>
                      <a:pt x="197" y="1291"/>
                      <a:pt x="217" y="1257"/>
                    </a:cubicBezTo>
                    <a:cubicBezTo>
                      <a:pt x="333" y="1061"/>
                      <a:pt x="569" y="943"/>
                      <a:pt x="746" y="805"/>
                    </a:cubicBezTo>
                    <a:cubicBezTo>
                      <a:pt x="1017" y="592"/>
                      <a:pt x="1250" y="340"/>
                      <a:pt x="1542" y="151"/>
                    </a:cubicBezTo>
                    <a:cubicBezTo>
                      <a:pt x="1612" y="115"/>
                      <a:pt x="1578" y="0"/>
                      <a:pt x="150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9" name="Google Shape;1602;p29"/>
              <p:cNvSpPr/>
              <p:nvPr/>
            </p:nvSpPr>
            <p:spPr>
              <a:xfrm>
                <a:off x="833457" y="3957761"/>
                <a:ext cx="287113" cy="340999"/>
              </a:xfrm>
              <a:custGeom>
                <a:avLst/>
                <a:gdLst/>
                <a:ahLst/>
                <a:cxnLst/>
                <a:rect l="l" t="t" r="r" b="b"/>
                <a:pathLst>
                  <a:path w="1516" h="1233" extrusionOk="0">
                    <a:moveTo>
                      <a:pt x="1434" y="1"/>
                    </a:moveTo>
                    <a:cubicBezTo>
                      <a:pt x="1421" y="1"/>
                      <a:pt x="1407" y="6"/>
                      <a:pt x="1396" y="19"/>
                    </a:cubicBezTo>
                    <a:cubicBezTo>
                      <a:pt x="962" y="375"/>
                      <a:pt x="439" y="632"/>
                      <a:pt x="62" y="1053"/>
                    </a:cubicBezTo>
                    <a:cubicBezTo>
                      <a:pt x="0" y="1121"/>
                      <a:pt x="55" y="1232"/>
                      <a:pt x="134" y="1232"/>
                    </a:cubicBezTo>
                    <a:cubicBezTo>
                      <a:pt x="151" y="1232"/>
                      <a:pt x="169" y="1227"/>
                      <a:pt x="187" y="1215"/>
                    </a:cubicBezTo>
                    <a:cubicBezTo>
                      <a:pt x="228" y="1188"/>
                      <a:pt x="256" y="1167"/>
                      <a:pt x="293" y="1134"/>
                    </a:cubicBezTo>
                    <a:cubicBezTo>
                      <a:pt x="314" y="1115"/>
                      <a:pt x="322" y="1094"/>
                      <a:pt x="322" y="1073"/>
                    </a:cubicBezTo>
                    <a:cubicBezTo>
                      <a:pt x="672" y="709"/>
                      <a:pt x="1133" y="471"/>
                      <a:pt x="1477" y="98"/>
                    </a:cubicBezTo>
                    <a:cubicBezTo>
                      <a:pt x="1515" y="58"/>
                      <a:pt x="1476" y="1"/>
                      <a:pt x="143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0" name="Google Shape;1603;p29"/>
              <p:cNvSpPr/>
              <p:nvPr/>
            </p:nvSpPr>
            <p:spPr>
              <a:xfrm>
                <a:off x="797909" y="4061794"/>
                <a:ext cx="317192" cy="335217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209" extrusionOk="0">
                    <a:moveTo>
                      <a:pt x="1608" y="0"/>
                    </a:moveTo>
                    <a:cubicBezTo>
                      <a:pt x="1422" y="0"/>
                      <a:pt x="1249" y="163"/>
                      <a:pt x="1114" y="276"/>
                    </a:cubicBezTo>
                    <a:cubicBezTo>
                      <a:pt x="970" y="396"/>
                      <a:pt x="828" y="515"/>
                      <a:pt x="683" y="630"/>
                    </a:cubicBezTo>
                    <a:cubicBezTo>
                      <a:pt x="610" y="688"/>
                      <a:pt x="1" y="1099"/>
                      <a:pt x="284" y="1203"/>
                    </a:cubicBezTo>
                    <a:cubicBezTo>
                      <a:pt x="294" y="1207"/>
                      <a:pt x="303" y="1208"/>
                      <a:pt x="312" y="1208"/>
                    </a:cubicBezTo>
                    <a:cubicBezTo>
                      <a:pt x="372" y="1208"/>
                      <a:pt x="415" y="1133"/>
                      <a:pt x="387" y="1078"/>
                    </a:cubicBezTo>
                    <a:lnTo>
                      <a:pt x="387" y="1078"/>
                    </a:lnTo>
                    <a:cubicBezTo>
                      <a:pt x="401" y="1105"/>
                      <a:pt x="403" y="1122"/>
                      <a:pt x="401" y="1132"/>
                    </a:cubicBezTo>
                    <a:cubicBezTo>
                      <a:pt x="405" y="1124"/>
                      <a:pt x="416" y="1111"/>
                      <a:pt x="441" y="1088"/>
                    </a:cubicBezTo>
                    <a:cubicBezTo>
                      <a:pt x="487" y="1049"/>
                      <a:pt x="528" y="1001"/>
                      <a:pt x="572" y="959"/>
                    </a:cubicBezTo>
                    <a:cubicBezTo>
                      <a:pt x="672" y="863"/>
                      <a:pt x="776" y="774"/>
                      <a:pt x="881" y="682"/>
                    </a:cubicBezTo>
                    <a:cubicBezTo>
                      <a:pt x="1120" y="476"/>
                      <a:pt x="1333" y="201"/>
                      <a:pt x="1629" y="78"/>
                    </a:cubicBezTo>
                    <a:cubicBezTo>
                      <a:pt x="1668" y="63"/>
                      <a:pt x="1666" y="3"/>
                      <a:pt x="1618" y="0"/>
                    </a:cubicBezTo>
                    <a:cubicBezTo>
                      <a:pt x="1615" y="0"/>
                      <a:pt x="1611" y="0"/>
                      <a:pt x="160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1" name="Google Shape;1604;p29"/>
              <p:cNvSpPr/>
              <p:nvPr/>
            </p:nvSpPr>
            <p:spPr>
              <a:xfrm>
                <a:off x="874472" y="4373892"/>
                <a:ext cx="0" cy="5781"/>
              </a:xfrm>
              <a:custGeom>
                <a:avLst/>
                <a:gdLst/>
                <a:ahLst/>
                <a:cxnLst/>
                <a:rect l="l" t="t" r="r" b="b"/>
                <a:pathLst>
                  <a:path w="5" h="8" extrusionOk="0">
                    <a:moveTo>
                      <a:pt x="4" y="0"/>
                    </a:moveTo>
                    <a:cubicBezTo>
                      <a:pt x="1" y="5"/>
                      <a:pt x="1" y="8"/>
                      <a:pt x="1" y="8"/>
                    </a:cubicBezTo>
                    <a:cubicBezTo>
                      <a:pt x="2" y="8"/>
                      <a:pt x="3" y="5"/>
                      <a:pt x="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2" name="Google Shape;1605;p29"/>
              <p:cNvSpPr/>
              <p:nvPr/>
            </p:nvSpPr>
            <p:spPr>
              <a:xfrm>
                <a:off x="844395" y="4154267"/>
                <a:ext cx="240628" cy="317880"/>
              </a:xfrm>
              <a:custGeom>
                <a:avLst/>
                <a:gdLst/>
                <a:ahLst/>
                <a:cxnLst/>
                <a:rect l="l" t="t" r="r" b="b"/>
                <a:pathLst>
                  <a:path w="1275" h="1143" extrusionOk="0">
                    <a:moveTo>
                      <a:pt x="1233" y="1"/>
                    </a:moveTo>
                    <a:cubicBezTo>
                      <a:pt x="1178" y="3"/>
                      <a:pt x="1122" y="59"/>
                      <a:pt x="1083" y="91"/>
                    </a:cubicBezTo>
                    <a:cubicBezTo>
                      <a:pt x="947" y="188"/>
                      <a:pt x="826" y="303"/>
                      <a:pt x="695" y="403"/>
                    </a:cubicBezTo>
                    <a:cubicBezTo>
                      <a:pt x="466" y="580"/>
                      <a:pt x="186" y="749"/>
                      <a:pt x="38" y="1005"/>
                    </a:cubicBezTo>
                    <a:cubicBezTo>
                      <a:pt x="1" y="1068"/>
                      <a:pt x="61" y="1143"/>
                      <a:pt x="121" y="1143"/>
                    </a:cubicBezTo>
                    <a:cubicBezTo>
                      <a:pt x="142" y="1143"/>
                      <a:pt x="162" y="1134"/>
                      <a:pt x="178" y="1114"/>
                    </a:cubicBezTo>
                    <a:cubicBezTo>
                      <a:pt x="489" y="716"/>
                      <a:pt x="903" y="420"/>
                      <a:pt x="1256" y="59"/>
                    </a:cubicBezTo>
                    <a:lnTo>
                      <a:pt x="1256" y="57"/>
                    </a:lnTo>
                    <a:cubicBezTo>
                      <a:pt x="1274" y="38"/>
                      <a:pt x="1264" y="1"/>
                      <a:pt x="123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3" name="Google Shape;1606;p29"/>
              <p:cNvSpPr/>
              <p:nvPr/>
            </p:nvSpPr>
            <p:spPr>
              <a:xfrm>
                <a:off x="838926" y="4264082"/>
                <a:ext cx="243362" cy="288981"/>
              </a:xfrm>
              <a:custGeom>
                <a:avLst/>
                <a:gdLst/>
                <a:ahLst/>
                <a:cxnLst/>
                <a:rect l="l" t="t" r="r" b="b"/>
                <a:pathLst>
                  <a:path w="1281" h="1043" extrusionOk="0">
                    <a:moveTo>
                      <a:pt x="1217" y="0"/>
                    </a:moveTo>
                    <a:cubicBezTo>
                      <a:pt x="1211" y="0"/>
                      <a:pt x="1205" y="1"/>
                      <a:pt x="1199" y="4"/>
                    </a:cubicBezTo>
                    <a:cubicBezTo>
                      <a:pt x="949" y="123"/>
                      <a:pt x="747" y="323"/>
                      <a:pt x="513" y="471"/>
                    </a:cubicBezTo>
                    <a:cubicBezTo>
                      <a:pt x="332" y="583"/>
                      <a:pt x="124" y="704"/>
                      <a:pt x="32" y="907"/>
                    </a:cubicBezTo>
                    <a:cubicBezTo>
                      <a:pt x="1" y="978"/>
                      <a:pt x="61" y="1043"/>
                      <a:pt x="118" y="1043"/>
                    </a:cubicBezTo>
                    <a:cubicBezTo>
                      <a:pt x="144" y="1043"/>
                      <a:pt x="169" y="1029"/>
                      <a:pt x="184" y="996"/>
                    </a:cubicBezTo>
                    <a:cubicBezTo>
                      <a:pt x="286" y="779"/>
                      <a:pt x="491" y="658"/>
                      <a:pt x="674" y="517"/>
                    </a:cubicBezTo>
                    <a:cubicBezTo>
                      <a:pt x="866" y="371"/>
                      <a:pt x="1020" y="179"/>
                      <a:pt x="1241" y="75"/>
                    </a:cubicBezTo>
                    <a:cubicBezTo>
                      <a:pt x="1281" y="55"/>
                      <a:pt x="1256" y="0"/>
                      <a:pt x="121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4" name="Google Shape;1607;p29"/>
              <p:cNvSpPr/>
              <p:nvPr/>
            </p:nvSpPr>
            <p:spPr>
              <a:xfrm>
                <a:off x="827988" y="4258300"/>
                <a:ext cx="306254" cy="346777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1252" extrusionOk="0">
                    <a:moveTo>
                      <a:pt x="1531" y="1"/>
                    </a:moveTo>
                    <a:cubicBezTo>
                      <a:pt x="1522" y="1"/>
                      <a:pt x="1513" y="5"/>
                      <a:pt x="1509" y="13"/>
                    </a:cubicBezTo>
                    <a:cubicBezTo>
                      <a:pt x="1407" y="181"/>
                      <a:pt x="1147" y="304"/>
                      <a:pt x="990" y="417"/>
                    </a:cubicBezTo>
                    <a:cubicBezTo>
                      <a:pt x="871" y="500"/>
                      <a:pt x="755" y="590"/>
                      <a:pt x="638" y="677"/>
                    </a:cubicBezTo>
                    <a:cubicBezTo>
                      <a:pt x="482" y="794"/>
                      <a:pt x="296" y="996"/>
                      <a:pt x="111" y="1059"/>
                    </a:cubicBezTo>
                    <a:cubicBezTo>
                      <a:pt x="0" y="1098"/>
                      <a:pt x="34" y="1251"/>
                      <a:pt x="138" y="1251"/>
                    </a:cubicBezTo>
                    <a:cubicBezTo>
                      <a:pt x="146" y="1251"/>
                      <a:pt x="154" y="1250"/>
                      <a:pt x="163" y="1249"/>
                    </a:cubicBezTo>
                    <a:cubicBezTo>
                      <a:pt x="352" y="1205"/>
                      <a:pt x="519" y="994"/>
                      <a:pt x="663" y="873"/>
                    </a:cubicBezTo>
                    <a:cubicBezTo>
                      <a:pt x="821" y="742"/>
                      <a:pt x="978" y="611"/>
                      <a:pt x="1136" y="482"/>
                    </a:cubicBezTo>
                    <a:cubicBezTo>
                      <a:pt x="1219" y="413"/>
                      <a:pt x="1622" y="154"/>
                      <a:pt x="1551" y="13"/>
                    </a:cubicBezTo>
                    <a:cubicBezTo>
                      <a:pt x="1547" y="5"/>
                      <a:pt x="1539" y="1"/>
                      <a:pt x="153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5" name="Google Shape;1608;p29"/>
              <p:cNvSpPr/>
              <p:nvPr/>
            </p:nvSpPr>
            <p:spPr>
              <a:xfrm>
                <a:off x="934630" y="4269859"/>
                <a:ext cx="248833" cy="352558"/>
              </a:xfrm>
              <a:custGeom>
                <a:avLst/>
                <a:gdLst/>
                <a:ahLst/>
                <a:cxnLst/>
                <a:rect l="l" t="t" r="r" b="b"/>
                <a:pathLst>
                  <a:path w="1318" h="1261" extrusionOk="0">
                    <a:moveTo>
                      <a:pt x="1232" y="1"/>
                    </a:moveTo>
                    <a:cubicBezTo>
                      <a:pt x="1217" y="1"/>
                      <a:pt x="1203" y="7"/>
                      <a:pt x="1190" y="21"/>
                    </a:cubicBezTo>
                    <a:cubicBezTo>
                      <a:pt x="961" y="202"/>
                      <a:pt x="767" y="423"/>
                      <a:pt x="542" y="611"/>
                    </a:cubicBezTo>
                    <a:cubicBezTo>
                      <a:pt x="358" y="761"/>
                      <a:pt x="144" y="911"/>
                      <a:pt x="33" y="1126"/>
                    </a:cubicBezTo>
                    <a:cubicBezTo>
                      <a:pt x="1" y="1188"/>
                      <a:pt x="56" y="1260"/>
                      <a:pt x="113" y="1260"/>
                    </a:cubicBezTo>
                    <a:cubicBezTo>
                      <a:pt x="133" y="1260"/>
                      <a:pt x="152" y="1252"/>
                      <a:pt x="169" y="1232"/>
                    </a:cubicBezTo>
                    <a:cubicBezTo>
                      <a:pt x="498" y="821"/>
                      <a:pt x="927" y="505"/>
                      <a:pt x="1277" y="109"/>
                    </a:cubicBezTo>
                    <a:cubicBezTo>
                      <a:pt x="1317" y="62"/>
                      <a:pt x="1277" y="1"/>
                      <a:pt x="123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6" name="Google Shape;1609;p29"/>
              <p:cNvSpPr/>
              <p:nvPr/>
            </p:nvSpPr>
            <p:spPr>
              <a:xfrm>
                <a:off x="1022131" y="4292978"/>
                <a:ext cx="210551" cy="288981"/>
              </a:xfrm>
              <a:custGeom>
                <a:avLst/>
                <a:gdLst/>
                <a:ahLst/>
                <a:cxnLst/>
                <a:rect l="l" t="t" r="r" b="b"/>
                <a:pathLst>
                  <a:path w="1102" h="1032" extrusionOk="0">
                    <a:moveTo>
                      <a:pt x="1055" y="0"/>
                    </a:moveTo>
                    <a:cubicBezTo>
                      <a:pt x="905" y="0"/>
                      <a:pt x="739" y="222"/>
                      <a:pt x="645" y="310"/>
                    </a:cubicBezTo>
                    <a:cubicBezTo>
                      <a:pt x="441" y="504"/>
                      <a:pt x="193" y="652"/>
                      <a:pt x="42" y="898"/>
                    </a:cubicBezTo>
                    <a:cubicBezTo>
                      <a:pt x="1" y="965"/>
                      <a:pt x="65" y="1031"/>
                      <a:pt x="126" y="1031"/>
                    </a:cubicBezTo>
                    <a:cubicBezTo>
                      <a:pt x="153" y="1031"/>
                      <a:pt x="180" y="1018"/>
                      <a:pt x="197" y="987"/>
                    </a:cubicBezTo>
                    <a:cubicBezTo>
                      <a:pt x="322" y="758"/>
                      <a:pt x="541" y="612"/>
                      <a:pt x="718" y="427"/>
                    </a:cubicBezTo>
                    <a:cubicBezTo>
                      <a:pt x="839" y="301"/>
                      <a:pt x="964" y="176"/>
                      <a:pt x="1087" y="51"/>
                    </a:cubicBezTo>
                    <a:cubicBezTo>
                      <a:pt x="1101" y="37"/>
                      <a:pt x="1097" y="6"/>
                      <a:pt x="1074" y="1"/>
                    </a:cubicBezTo>
                    <a:cubicBezTo>
                      <a:pt x="1068" y="0"/>
                      <a:pt x="1061" y="0"/>
                      <a:pt x="105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7" name="Google Shape;1610;p29"/>
              <p:cNvSpPr/>
              <p:nvPr/>
            </p:nvSpPr>
            <p:spPr>
              <a:xfrm>
                <a:off x="1057679" y="4316096"/>
                <a:ext cx="226956" cy="277421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00" extrusionOk="0">
                    <a:moveTo>
                      <a:pt x="1125" y="1"/>
                    </a:moveTo>
                    <a:cubicBezTo>
                      <a:pt x="993" y="1"/>
                      <a:pt x="774" y="237"/>
                      <a:pt x="694" y="303"/>
                    </a:cubicBezTo>
                    <a:cubicBezTo>
                      <a:pt x="480" y="480"/>
                      <a:pt x="186" y="624"/>
                      <a:pt x="38" y="868"/>
                    </a:cubicBezTo>
                    <a:cubicBezTo>
                      <a:pt x="1" y="928"/>
                      <a:pt x="60" y="1000"/>
                      <a:pt x="118" y="1000"/>
                    </a:cubicBezTo>
                    <a:cubicBezTo>
                      <a:pt x="138" y="1000"/>
                      <a:pt x="158" y="991"/>
                      <a:pt x="173" y="972"/>
                    </a:cubicBezTo>
                    <a:cubicBezTo>
                      <a:pt x="340" y="766"/>
                      <a:pt x="557" y="618"/>
                      <a:pt x="753" y="440"/>
                    </a:cubicBezTo>
                    <a:cubicBezTo>
                      <a:pt x="886" y="322"/>
                      <a:pt x="1053" y="211"/>
                      <a:pt x="1172" y="80"/>
                    </a:cubicBezTo>
                    <a:cubicBezTo>
                      <a:pt x="1195" y="55"/>
                      <a:pt x="1184" y="15"/>
                      <a:pt x="1153" y="5"/>
                    </a:cubicBezTo>
                    <a:cubicBezTo>
                      <a:pt x="1144" y="2"/>
                      <a:pt x="1135" y="1"/>
                      <a:pt x="112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8" name="Google Shape;1611;p29"/>
              <p:cNvSpPr/>
              <p:nvPr/>
            </p:nvSpPr>
            <p:spPr>
              <a:xfrm>
                <a:off x="1120570" y="4310319"/>
                <a:ext cx="248833" cy="288981"/>
              </a:xfrm>
              <a:custGeom>
                <a:avLst/>
                <a:gdLst/>
                <a:ahLst/>
                <a:cxnLst/>
                <a:rect l="l" t="t" r="r" b="b"/>
                <a:pathLst>
                  <a:path w="1315" h="1039" extrusionOk="0">
                    <a:moveTo>
                      <a:pt x="1260" y="0"/>
                    </a:moveTo>
                    <a:cubicBezTo>
                      <a:pt x="1254" y="0"/>
                      <a:pt x="1248" y="2"/>
                      <a:pt x="1243" y="5"/>
                    </a:cubicBezTo>
                    <a:cubicBezTo>
                      <a:pt x="830" y="255"/>
                      <a:pt x="465" y="597"/>
                      <a:pt x="74" y="876"/>
                    </a:cubicBezTo>
                    <a:cubicBezTo>
                      <a:pt x="1" y="928"/>
                      <a:pt x="44" y="1038"/>
                      <a:pt x="114" y="1038"/>
                    </a:cubicBezTo>
                    <a:cubicBezTo>
                      <a:pt x="128" y="1038"/>
                      <a:pt x="144" y="1034"/>
                      <a:pt x="159" y="1024"/>
                    </a:cubicBezTo>
                    <a:cubicBezTo>
                      <a:pt x="570" y="764"/>
                      <a:pt x="924" y="384"/>
                      <a:pt x="1289" y="65"/>
                    </a:cubicBezTo>
                    <a:cubicBezTo>
                      <a:pt x="1315" y="41"/>
                      <a:pt x="1290" y="0"/>
                      <a:pt x="126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9" name="Google Shape;1612;p29"/>
              <p:cNvSpPr/>
              <p:nvPr/>
            </p:nvSpPr>
            <p:spPr>
              <a:xfrm>
                <a:off x="1197133" y="4287200"/>
                <a:ext cx="254301" cy="294758"/>
              </a:xfrm>
              <a:custGeom>
                <a:avLst/>
                <a:gdLst/>
                <a:ahLst/>
                <a:cxnLst/>
                <a:rect l="l" t="t" r="r" b="b"/>
                <a:pathLst>
                  <a:path w="1334" h="1056" extrusionOk="0">
                    <a:moveTo>
                      <a:pt x="1267" y="0"/>
                    </a:moveTo>
                    <a:cubicBezTo>
                      <a:pt x="1260" y="0"/>
                      <a:pt x="1252" y="3"/>
                      <a:pt x="1244" y="9"/>
                    </a:cubicBezTo>
                    <a:cubicBezTo>
                      <a:pt x="957" y="226"/>
                      <a:pt x="684" y="455"/>
                      <a:pt x="386" y="655"/>
                    </a:cubicBezTo>
                    <a:cubicBezTo>
                      <a:pt x="304" y="709"/>
                      <a:pt x="0" y="851"/>
                      <a:pt x="11" y="978"/>
                    </a:cubicBezTo>
                    <a:cubicBezTo>
                      <a:pt x="14" y="1026"/>
                      <a:pt x="57" y="1055"/>
                      <a:pt x="97" y="1055"/>
                    </a:cubicBezTo>
                    <a:cubicBezTo>
                      <a:pt x="127" y="1055"/>
                      <a:pt x="156" y="1038"/>
                      <a:pt x="165" y="999"/>
                    </a:cubicBezTo>
                    <a:lnTo>
                      <a:pt x="165" y="999"/>
                    </a:lnTo>
                    <a:cubicBezTo>
                      <a:pt x="162" y="1012"/>
                      <a:pt x="163" y="1018"/>
                      <a:pt x="166" y="1018"/>
                    </a:cubicBezTo>
                    <a:cubicBezTo>
                      <a:pt x="175" y="1018"/>
                      <a:pt x="201" y="980"/>
                      <a:pt x="219" y="968"/>
                    </a:cubicBezTo>
                    <a:cubicBezTo>
                      <a:pt x="252" y="943"/>
                      <a:pt x="286" y="913"/>
                      <a:pt x="319" y="888"/>
                    </a:cubicBezTo>
                    <a:cubicBezTo>
                      <a:pt x="402" y="822"/>
                      <a:pt x="490" y="757"/>
                      <a:pt x="575" y="693"/>
                    </a:cubicBezTo>
                    <a:cubicBezTo>
                      <a:pt x="828" y="499"/>
                      <a:pt x="1053" y="280"/>
                      <a:pt x="1301" y="82"/>
                    </a:cubicBezTo>
                    <a:cubicBezTo>
                      <a:pt x="1333" y="55"/>
                      <a:pt x="1302" y="0"/>
                      <a:pt x="126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0" name="Google Shape;1613;p29"/>
              <p:cNvSpPr/>
              <p:nvPr/>
            </p:nvSpPr>
            <p:spPr>
              <a:xfrm>
                <a:off x="1246353" y="4316096"/>
                <a:ext cx="229691" cy="288981"/>
              </a:xfrm>
              <a:custGeom>
                <a:avLst/>
                <a:gdLst/>
                <a:ahLst/>
                <a:cxnLst/>
                <a:rect l="l" t="t" r="r" b="b"/>
                <a:pathLst>
                  <a:path w="1212" h="1030" extrusionOk="0">
                    <a:moveTo>
                      <a:pt x="1174" y="1"/>
                    </a:moveTo>
                    <a:cubicBezTo>
                      <a:pt x="1089" y="1"/>
                      <a:pt x="1009" y="84"/>
                      <a:pt x="947" y="134"/>
                    </a:cubicBezTo>
                    <a:cubicBezTo>
                      <a:pt x="824" y="232"/>
                      <a:pt x="709" y="340"/>
                      <a:pt x="584" y="434"/>
                    </a:cubicBezTo>
                    <a:cubicBezTo>
                      <a:pt x="413" y="561"/>
                      <a:pt x="32" y="718"/>
                      <a:pt x="5" y="957"/>
                    </a:cubicBezTo>
                    <a:cubicBezTo>
                      <a:pt x="0" y="1006"/>
                      <a:pt x="36" y="1029"/>
                      <a:pt x="74" y="1029"/>
                    </a:cubicBezTo>
                    <a:cubicBezTo>
                      <a:pt x="106" y="1029"/>
                      <a:pt x="140" y="1012"/>
                      <a:pt x="153" y="978"/>
                    </a:cubicBezTo>
                    <a:cubicBezTo>
                      <a:pt x="228" y="770"/>
                      <a:pt x="534" y="638"/>
                      <a:pt x="695" y="497"/>
                    </a:cubicBezTo>
                    <a:cubicBezTo>
                      <a:pt x="859" y="353"/>
                      <a:pt x="1003" y="172"/>
                      <a:pt x="1189" y="53"/>
                    </a:cubicBezTo>
                    <a:cubicBezTo>
                      <a:pt x="1212" y="38"/>
                      <a:pt x="1203" y="1"/>
                      <a:pt x="117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1" name="Google Shape;1614;p29"/>
              <p:cNvSpPr/>
              <p:nvPr/>
            </p:nvSpPr>
            <p:spPr>
              <a:xfrm>
                <a:off x="1290103" y="4287200"/>
                <a:ext cx="267973" cy="335217"/>
              </a:xfrm>
              <a:custGeom>
                <a:avLst/>
                <a:gdLst/>
                <a:ahLst/>
                <a:cxnLst/>
                <a:rect l="l" t="t" r="r" b="b"/>
                <a:pathLst>
                  <a:path w="1423" h="1221" extrusionOk="0">
                    <a:moveTo>
                      <a:pt x="1365" y="1"/>
                    </a:moveTo>
                    <a:cubicBezTo>
                      <a:pt x="1358" y="1"/>
                      <a:pt x="1350" y="3"/>
                      <a:pt x="1342" y="8"/>
                    </a:cubicBezTo>
                    <a:cubicBezTo>
                      <a:pt x="1044" y="198"/>
                      <a:pt x="796" y="444"/>
                      <a:pt x="514" y="652"/>
                    </a:cubicBezTo>
                    <a:cubicBezTo>
                      <a:pt x="339" y="784"/>
                      <a:pt x="104" y="907"/>
                      <a:pt x="23" y="1119"/>
                    </a:cubicBezTo>
                    <a:cubicBezTo>
                      <a:pt x="1" y="1178"/>
                      <a:pt x="53" y="1221"/>
                      <a:pt x="105" y="1221"/>
                    </a:cubicBezTo>
                    <a:cubicBezTo>
                      <a:pt x="132" y="1221"/>
                      <a:pt x="159" y="1209"/>
                      <a:pt x="175" y="1182"/>
                    </a:cubicBezTo>
                    <a:cubicBezTo>
                      <a:pt x="291" y="982"/>
                      <a:pt x="502" y="861"/>
                      <a:pt x="675" y="713"/>
                    </a:cubicBezTo>
                    <a:cubicBezTo>
                      <a:pt x="915" y="506"/>
                      <a:pt x="1131" y="275"/>
                      <a:pt x="1386" y="83"/>
                    </a:cubicBezTo>
                    <a:cubicBezTo>
                      <a:pt x="1422" y="57"/>
                      <a:pt x="1401" y="1"/>
                      <a:pt x="136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2" name="Google Shape;1615;p29"/>
              <p:cNvSpPr/>
              <p:nvPr/>
            </p:nvSpPr>
            <p:spPr>
              <a:xfrm>
                <a:off x="1355729" y="4304537"/>
                <a:ext cx="235160" cy="312099"/>
              </a:xfrm>
              <a:custGeom>
                <a:avLst/>
                <a:gdLst/>
                <a:ahLst/>
                <a:cxnLst/>
                <a:rect l="l" t="t" r="r" b="b"/>
                <a:pathLst>
                  <a:path w="1242" h="1124" extrusionOk="0">
                    <a:moveTo>
                      <a:pt x="1182" y="1"/>
                    </a:moveTo>
                    <a:cubicBezTo>
                      <a:pt x="1176" y="1"/>
                      <a:pt x="1171" y="2"/>
                      <a:pt x="1166" y="4"/>
                    </a:cubicBezTo>
                    <a:cubicBezTo>
                      <a:pt x="941" y="106"/>
                      <a:pt x="780" y="321"/>
                      <a:pt x="595" y="482"/>
                    </a:cubicBezTo>
                    <a:cubicBezTo>
                      <a:pt x="488" y="573"/>
                      <a:pt x="376" y="663"/>
                      <a:pt x="272" y="757"/>
                    </a:cubicBezTo>
                    <a:cubicBezTo>
                      <a:pt x="194" y="825"/>
                      <a:pt x="78" y="905"/>
                      <a:pt x="34" y="998"/>
                    </a:cubicBezTo>
                    <a:cubicBezTo>
                      <a:pt x="1" y="1069"/>
                      <a:pt x="56" y="1123"/>
                      <a:pt x="110" y="1123"/>
                    </a:cubicBezTo>
                    <a:cubicBezTo>
                      <a:pt x="141" y="1123"/>
                      <a:pt x="172" y="1105"/>
                      <a:pt x="186" y="1063"/>
                    </a:cubicBezTo>
                    <a:cubicBezTo>
                      <a:pt x="224" y="978"/>
                      <a:pt x="372" y="875"/>
                      <a:pt x="436" y="813"/>
                    </a:cubicBezTo>
                    <a:cubicBezTo>
                      <a:pt x="528" y="723"/>
                      <a:pt x="624" y="638"/>
                      <a:pt x="718" y="548"/>
                    </a:cubicBezTo>
                    <a:cubicBezTo>
                      <a:pt x="884" y="386"/>
                      <a:pt x="1028" y="206"/>
                      <a:pt x="1212" y="63"/>
                    </a:cubicBezTo>
                    <a:cubicBezTo>
                      <a:pt x="1242" y="38"/>
                      <a:pt x="1213" y="1"/>
                      <a:pt x="118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3" name="Google Shape;1616;p29"/>
              <p:cNvSpPr/>
              <p:nvPr/>
            </p:nvSpPr>
            <p:spPr>
              <a:xfrm>
                <a:off x="1402215" y="4275641"/>
                <a:ext cx="259769" cy="317877"/>
              </a:xfrm>
              <a:custGeom>
                <a:avLst/>
                <a:gdLst/>
                <a:ahLst/>
                <a:cxnLst/>
                <a:rect l="l" t="t" r="r" b="b"/>
                <a:pathLst>
                  <a:path w="1371" h="1149" extrusionOk="0">
                    <a:moveTo>
                      <a:pt x="1311" y="1"/>
                    </a:moveTo>
                    <a:cubicBezTo>
                      <a:pt x="1305" y="1"/>
                      <a:pt x="1298" y="3"/>
                      <a:pt x="1291" y="8"/>
                    </a:cubicBezTo>
                    <a:cubicBezTo>
                      <a:pt x="870" y="321"/>
                      <a:pt x="470" y="652"/>
                      <a:pt x="70" y="990"/>
                    </a:cubicBezTo>
                    <a:cubicBezTo>
                      <a:pt x="0" y="1050"/>
                      <a:pt x="68" y="1149"/>
                      <a:pt x="139" y="1149"/>
                    </a:cubicBezTo>
                    <a:cubicBezTo>
                      <a:pt x="160" y="1149"/>
                      <a:pt x="181" y="1141"/>
                      <a:pt x="199" y="1121"/>
                    </a:cubicBezTo>
                    <a:cubicBezTo>
                      <a:pt x="551" y="746"/>
                      <a:pt x="951" y="408"/>
                      <a:pt x="1341" y="73"/>
                    </a:cubicBezTo>
                    <a:cubicBezTo>
                      <a:pt x="1370" y="49"/>
                      <a:pt x="1343" y="1"/>
                      <a:pt x="131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4" name="Google Shape;1617;p29"/>
              <p:cNvSpPr/>
              <p:nvPr/>
            </p:nvSpPr>
            <p:spPr>
              <a:xfrm>
                <a:off x="1500654" y="4287200"/>
                <a:ext cx="232424" cy="312099"/>
              </a:xfrm>
              <a:custGeom>
                <a:avLst/>
                <a:gdLst/>
                <a:ahLst/>
                <a:cxnLst/>
                <a:rect l="l" t="t" r="r" b="b"/>
                <a:pathLst>
                  <a:path w="1214" h="1143" extrusionOk="0">
                    <a:moveTo>
                      <a:pt x="1143" y="1"/>
                    </a:moveTo>
                    <a:cubicBezTo>
                      <a:pt x="1135" y="1"/>
                      <a:pt x="1127" y="3"/>
                      <a:pt x="1119" y="6"/>
                    </a:cubicBezTo>
                    <a:lnTo>
                      <a:pt x="1117" y="6"/>
                    </a:lnTo>
                    <a:cubicBezTo>
                      <a:pt x="1096" y="21"/>
                      <a:pt x="1075" y="35"/>
                      <a:pt x="1052" y="52"/>
                    </a:cubicBezTo>
                    <a:cubicBezTo>
                      <a:pt x="1019" y="75"/>
                      <a:pt x="982" y="100"/>
                      <a:pt x="959" y="131"/>
                    </a:cubicBezTo>
                    <a:cubicBezTo>
                      <a:pt x="821" y="250"/>
                      <a:pt x="694" y="390"/>
                      <a:pt x="561" y="511"/>
                    </a:cubicBezTo>
                    <a:cubicBezTo>
                      <a:pt x="388" y="671"/>
                      <a:pt x="175" y="823"/>
                      <a:pt x="39" y="1015"/>
                    </a:cubicBezTo>
                    <a:cubicBezTo>
                      <a:pt x="1" y="1071"/>
                      <a:pt x="56" y="1143"/>
                      <a:pt x="114" y="1143"/>
                    </a:cubicBezTo>
                    <a:cubicBezTo>
                      <a:pt x="128" y="1143"/>
                      <a:pt x="141" y="1139"/>
                      <a:pt x="154" y="1130"/>
                    </a:cubicBezTo>
                    <a:cubicBezTo>
                      <a:pt x="348" y="996"/>
                      <a:pt x="511" y="794"/>
                      <a:pt x="677" y="627"/>
                    </a:cubicBezTo>
                    <a:cubicBezTo>
                      <a:pt x="850" y="456"/>
                      <a:pt x="1061" y="286"/>
                      <a:pt x="1190" y="77"/>
                    </a:cubicBezTo>
                    <a:cubicBezTo>
                      <a:pt x="1214" y="38"/>
                      <a:pt x="1180" y="1"/>
                      <a:pt x="114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5" name="Google Shape;1618;p29"/>
              <p:cNvSpPr/>
              <p:nvPr/>
            </p:nvSpPr>
            <p:spPr>
              <a:xfrm>
                <a:off x="1569014" y="4298759"/>
                <a:ext cx="218753" cy="277421"/>
              </a:xfrm>
              <a:custGeom>
                <a:avLst/>
                <a:gdLst/>
                <a:ahLst/>
                <a:cxnLst/>
                <a:rect l="l" t="t" r="r" b="b"/>
                <a:pathLst>
                  <a:path w="1148" h="1008" extrusionOk="0">
                    <a:moveTo>
                      <a:pt x="1093" y="0"/>
                    </a:moveTo>
                    <a:cubicBezTo>
                      <a:pt x="1086" y="0"/>
                      <a:pt x="1078" y="2"/>
                      <a:pt x="1072" y="5"/>
                    </a:cubicBezTo>
                    <a:cubicBezTo>
                      <a:pt x="1072" y="5"/>
                      <a:pt x="1072" y="5"/>
                      <a:pt x="1072" y="3"/>
                    </a:cubicBezTo>
                    <a:cubicBezTo>
                      <a:pt x="880" y="107"/>
                      <a:pt x="703" y="264"/>
                      <a:pt x="534" y="401"/>
                    </a:cubicBezTo>
                    <a:cubicBezTo>
                      <a:pt x="367" y="541"/>
                      <a:pt x="236" y="716"/>
                      <a:pt x="71" y="858"/>
                    </a:cubicBezTo>
                    <a:cubicBezTo>
                      <a:pt x="0" y="919"/>
                      <a:pt x="65" y="1007"/>
                      <a:pt x="141" y="1007"/>
                    </a:cubicBezTo>
                    <a:cubicBezTo>
                      <a:pt x="161" y="1007"/>
                      <a:pt x="181" y="1001"/>
                      <a:pt x="200" y="987"/>
                    </a:cubicBezTo>
                    <a:cubicBezTo>
                      <a:pt x="378" y="847"/>
                      <a:pt x="501" y="639"/>
                      <a:pt x="667" y="485"/>
                    </a:cubicBezTo>
                    <a:cubicBezTo>
                      <a:pt x="761" y="397"/>
                      <a:pt x="859" y="312"/>
                      <a:pt x="959" y="230"/>
                    </a:cubicBezTo>
                    <a:cubicBezTo>
                      <a:pt x="1020" y="178"/>
                      <a:pt x="1109" y="133"/>
                      <a:pt x="1136" y="55"/>
                    </a:cubicBezTo>
                    <a:cubicBezTo>
                      <a:pt x="1148" y="23"/>
                      <a:pt x="1121" y="0"/>
                      <a:pt x="109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6" name="Google Shape;1619;p29"/>
              <p:cNvSpPr/>
              <p:nvPr/>
            </p:nvSpPr>
            <p:spPr>
              <a:xfrm>
                <a:off x="1634640" y="4298759"/>
                <a:ext cx="226957" cy="283199"/>
              </a:xfrm>
              <a:custGeom>
                <a:avLst/>
                <a:gdLst/>
                <a:ahLst/>
                <a:cxnLst/>
                <a:rect l="l" t="t" r="r" b="b"/>
                <a:pathLst>
                  <a:path w="1201" h="1026" extrusionOk="0">
                    <a:moveTo>
                      <a:pt x="1154" y="0"/>
                    </a:moveTo>
                    <a:cubicBezTo>
                      <a:pt x="1148" y="0"/>
                      <a:pt x="1142" y="2"/>
                      <a:pt x="1136" y="5"/>
                    </a:cubicBezTo>
                    <a:cubicBezTo>
                      <a:pt x="880" y="128"/>
                      <a:pt x="636" y="361"/>
                      <a:pt x="419" y="545"/>
                    </a:cubicBezTo>
                    <a:cubicBezTo>
                      <a:pt x="309" y="639"/>
                      <a:pt x="196" y="728"/>
                      <a:pt x="90" y="824"/>
                    </a:cubicBezTo>
                    <a:cubicBezTo>
                      <a:pt x="40" y="868"/>
                      <a:pt x="0" y="895"/>
                      <a:pt x="13" y="968"/>
                    </a:cubicBezTo>
                    <a:cubicBezTo>
                      <a:pt x="20" y="1005"/>
                      <a:pt x="59" y="1026"/>
                      <a:pt x="94" y="1026"/>
                    </a:cubicBezTo>
                    <a:cubicBezTo>
                      <a:pt x="99" y="1026"/>
                      <a:pt x="105" y="1025"/>
                      <a:pt x="111" y="1024"/>
                    </a:cubicBezTo>
                    <a:cubicBezTo>
                      <a:pt x="117" y="1022"/>
                      <a:pt x="123" y="1020"/>
                      <a:pt x="127" y="1020"/>
                    </a:cubicBezTo>
                    <a:cubicBezTo>
                      <a:pt x="152" y="1014"/>
                      <a:pt x="169" y="995"/>
                      <a:pt x="175" y="972"/>
                    </a:cubicBezTo>
                    <a:cubicBezTo>
                      <a:pt x="200" y="953"/>
                      <a:pt x="242" y="922"/>
                      <a:pt x="261" y="905"/>
                    </a:cubicBezTo>
                    <a:cubicBezTo>
                      <a:pt x="379" y="801"/>
                      <a:pt x="488" y="684"/>
                      <a:pt x="602" y="576"/>
                    </a:cubicBezTo>
                    <a:cubicBezTo>
                      <a:pt x="786" y="407"/>
                      <a:pt x="1024" y="255"/>
                      <a:pt x="1180" y="61"/>
                    </a:cubicBezTo>
                    <a:cubicBezTo>
                      <a:pt x="1201" y="35"/>
                      <a:pt x="1182" y="0"/>
                      <a:pt x="115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7" name="Google Shape;1620;p29"/>
              <p:cNvSpPr/>
              <p:nvPr/>
            </p:nvSpPr>
            <p:spPr>
              <a:xfrm>
                <a:off x="1711203" y="4275641"/>
                <a:ext cx="243364" cy="329436"/>
              </a:xfrm>
              <a:custGeom>
                <a:avLst/>
                <a:gdLst/>
                <a:ahLst/>
                <a:cxnLst/>
                <a:rect l="l" t="t" r="r" b="b"/>
                <a:pathLst>
                  <a:path w="1286" h="1188" extrusionOk="0">
                    <a:moveTo>
                      <a:pt x="1234" y="0"/>
                    </a:moveTo>
                    <a:cubicBezTo>
                      <a:pt x="1231" y="0"/>
                      <a:pt x="1227" y="1"/>
                      <a:pt x="1224" y="2"/>
                    </a:cubicBezTo>
                    <a:cubicBezTo>
                      <a:pt x="972" y="106"/>
                      <a:pt x="782" y="352"/>
                      <a:pt x="563" y="513"/>
                    </a:cubicBezTo>
                    <a:cubicBezTo>
                      <a:pt x="357" y="665"/>
                      <a:pt x="109" y="819"/>
                      <a:pt x="21" y="1075"/>
                    </a:cubicBezTo>
                    <a:cubicBezTo>
                      <a:pt x="0" y="1138"/>
                      <a:pt x="59" y="1187"/>
                      <a:pt x="113" y="1187"/>
                    </a:cubicBezTo>
                    <a:cubicBezTo>
                      <a:pt x="140" y="1187"/>
                      <a:pt x="167" y="1174"/>
                      <a:pt x="182" y="1144"/>
                    </a:cubicBezTo>
                    <a:cubicBezTo>
                      <a:pt x="305" y="894"/>
                      <a:pt x="513" y="746"/>
                      <a:pt x="719" y="571"/>
                    </a:cubicBezTo>
                    <a:cubicBezTo>
                      <a:pt x="907" y="409"/>
                      <a:pt x="1065" y="219"/>
                      <a:pt x="1259" y="63"/>
                    </a:cubicBezTo>
                    <a:cubicBezTo>
                      <a:pt x="1285" y="44"/>
                      <a:pt x="1263" y="0"/>
                      <a:pt x="123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8" name="Google Shape;1621;p29"/>
              <p:cNvSpPr/>
              <p:nvPr/>
            </p:nvSpPr>
            <p:spPr>
              <a:xfrm>
                <a:off x="1768627" y="4281419"/>
                <a:ext cx="267973" cy="346777"/>
              </a:xfrm>
              <a:custGeom>
                <a:avLst/>
                <a:gdLst/>
                <a:ahLst/>
                <a:cxnLst/>
                <a:rect l="l" t="t" r="r" b="b"/>
                <a:pathLst>
                  <a:path w="1414" h="1251" extrusionOk="0">
                    <a:moveTo>
                      <a:pt x="1358" y="0"/>
                    </a:moveTo>
                    <a:cubicBezTo>
                      <a:pt x="1352" y="0"/>
                      <a:pt x="1346" y="2"/>
                      <a:pt x="1340" y="6"/>
                    </a:cubicBezTo>
                    <a:cubicBezTo>
                      <a:pt x="1036" y="187"/>
                      <a:pt x="798" y="448"/>
                      <a:pt x="510" y="650"/>
                    </a:cubicBezTo>
                    <a:cubicBezTo>
                      <a:pt x="317" y="787"/>
                      <a:pt x="121" y="917"/>
                      <a:pt x="27" y="1142"/>
                    </a:cubicBezTo>
                    <a:cubicBezTo>
                      <a:pt x="0" y="1206"/>
                      <a:pt x="57" y="1251"/>
                      <a:pt x="114" y="1251"/>
                    </a:cubicBezTo>
                    <a:cubicBezTo>
                      <a:pt x="150" y="1251"/>
                      <a:pt x="187" y="1233"/>
                      <a:pt x="202" y="1190"/>
                    </a:cubicBezTo>
                    <a:cubicBezTo>
                      <a:pt x="285" y="958"/>
                      <a:pt x="540" y="825"/>
                      <a:pt x="719" y="675"/>
                    </a:cubicBezTo>
                    <a:cubicBezTo>
                      <a:pt x="948" y="481"/>
                      <a:pt x="1150" y="256"/>
                      <a:pt x="1386" y="64"/>
                    </a:cubicBezTo>
                    <a:cubicBezTo>
                      <a:pt x="1413" y="42"/>
                      <a:pt x="1388" y="0"/>
                      <a:pt x="135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9" name="Google Shape;1622;p29"/>
              <p:cNvSpPr/>
              <p:nvPr/>
            </p:nvSpPr>
            <p:spPr>
              <a:xfrm>
                <a:off x="1847924" y="4292978"/>
                <a:ext cx="237895" cy="288981"/>
              </a:xfrm>
              <a:custGeom>
                <a:avLst/>
                <a:gdLst/>
                <a:ahLst/>
                <a:cxnLst/>
                <a:rect l="l" t="t" r="r" b="b"/>
                <a:pathLst>
                  <a:path w="1261" h="1050" extrusionOk="0">
                    <a:moveTo>
                      <a:pt x="1225" y="0"/>
                    </a:moveTo>
                    <a:cubicBezTo>
                      <a:pt x="1222" y="0"/>
                      <a:pt x="1219" y="1"/>
                      <a:pt x="1216" y="3"/>
                    </a:cubicBezTo>
                    <a:cubicBezTo>
                      <a:pt x="968" y="155"/>
                      <a:pt x="747" y="334"/>
                      <a:pt x="515" y="509"/>
                    </a:cubicBezTo>
                    <a:cubicBezTo>
                      <a:pt x="344" y="639"/>
                      <a:pt x="173" y="753"/>
                      <a:pt x="44" y="928"/>
                    </a:cubicBezTo>
                    <a:cubicBezTo>
                      <a:pt x="0" y="987"/>
                      <a:pt x="60" y="1050"/>
                      <a:pt x="119" y="1050"/>
                    </a:cubicBezTo>
                    <a:cubicBezTo>
                      <a:pt x="144" y="1050"/>
                      <a:pt x="169" y="1039"/>
                      <a:pt x="186" y="1012"/>
                    </a:cubicBezTo>
                    <a:cubicBezTo>
                      <a:pt x="309" y="818"/>
                      <a:pt x="501" y="687"/>
                      <a:pt x="667" y="537"/>
                    </a:cubicBezTo>
                    <a:cubicBezTo>
                      <a:pt x="855" y="366"/>
                      <a:pt x="1043" y="197"/>
                      <a:pt x="1243" y="41"/>
                    </a:cubicBezTo>
                    <a:cubicBezTo>
                      <a:pt x="1260" y="26"/>
                      <a:pt x="1244" y="0"/>
                      <a:pt x="122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60" name="Google Shape;1623;p29"/>
              <p:cNvSpPr/>
              <p:nvPr/>
            </p:nvSpPr>
            <p:spPr>
              <a:xfrm>
                <a:off x="1888941" y="4287200"/>
                <a:ext cx="270706" cy="34099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231" extrusionOk="0">
                    <a:moveTo>
                      <a:pt x="1360" y="0"/>
                    </a:moveTo>
                    <a:cubicBezTo>
                      <a:pt x="1351" y="0"/>
                      <a:pt x="1341" y="3"/>
                      <a:pt x="1333" y="11"/>
                    </a:cubicBezTo>
                    <a:cubicBezTo>
                      <a:pt x="1039" y="269"/>
                      <a:pt x="728" y="498"/>
                      <a:pt x="415" y="734"/>
                    </a:cubicBezTo>
                    <a:cubicBezTo>
                      <a:pt x="307" y="817"/>
                      <a:pt x="1" y="1001"/>
                      <a:pt x="57" y="1174"/>
                    </a:cubicBezTo>
                    <a:cubicBezTo>
                      <a:pt x="69" y="1209"/>
                      <a:pt x="106" y="1230"/>
                      <a:pt x="142" y="1230"/>
                    </a:cubicBezTo>
                    <a:cubicBezTo>
                      <a:pt x="174" y="1230"/>
                      <a:pt x="205" y="1213"/>
                      <a:pt x="213" y="1174"/>
                    </a:cubicBezTo>
                    <a:cubicBezTo>
                      <a:pt x="245" y="999"/>
                      <a:pt x="526" y="836"/>
                      <a:pt x="657" y="734"/>
                    </a:cubicBezTo>
                    <a:cubicBezTo>
                      <a:pt x="916" y="532"/>
                      <a:pt x="1172" y="317"/>
                      <a:pt x="1391" y="69"/>
                    </a:cubicBezTo>
                    <a:cubicBezTo>
                      <a:pt x="1418" y="38"/>
                      <a:pt x="1392" y="0"/>
                      <a:pt x="136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61" name="Google Shape;1624;p29"/>
              <p:cNvSpPr/>
              <p:nvPr/>
            </p:nvSpPr>
            <p:spPr>
              <a:xfrm>
                <a:off x="1957301" y="4292978"/>
                <a:ext cx="262504" cy="329440"/>
              </a:xfrm>
              <a:custGeom>
                <a:avLst/>
                <a:gdLst/>
                <a:ahLst/>
                <a:cxnLst/>
                <a:rect l="l" t="t" r="r" b="b"/>
                <a:pathLst>
                  <a:path w="1388" h="1179" extrusionOk="0">
                    <a:moveTo>
                      <a:pt x="1339" y="0"/>
                    </a:moveTo>
                    <a:cubicBezTo>
                      <a:pt x="1332" y="0"/>
                      <a:pt x="1325" y="3"/>
                      <a:pt x="1317" y="9"/>
                    </a:cubicBezTo>
                    <a:cubicBezTo>
                      <a:pt x="894" y="334"/>
                      <a:pt x="444" y="653"/>
                      <a:pt x="63" y="1026"/>
                    </a:cubicBezTo>
                    <a:cubicBezTo>
                      <a:pt x="0" y="1088"/>
                      <a:pt x="62" y="1178"/>
                      <a:pt x="130" y="1178"/>
                    </a:cubicBezTo>
                    <a:cubicBezTo>
                      <a:pt x="151" y="1178"/>
                      <a:pt x="172" y="1170"/>
                      <a:pt x="190" y="1151"/>
                    </a:cubicBezTo>
                    <a:cubicBezTo>
                      <a:pt x="550" y="763"/>
                      <a:pt x="1038" y="490"/>
                      <a:pt x="1365" y="73"/>
                    </a:cubicBezTo>
                    <a:cubicBezTo>
                      <a:pt x="1387" y="46"/>
                      <a:pt x="1368" y="0"/>
                      <a:pt x="133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62" name="Google Shape;1625;p29"/>
              <p:cNvSpPr/>
              <p:nvPr/>
            </p:nvSpPr>
            <p:spPr>
              <a:xfrm>
                <a:off x="2022927" y="4292978"/>
                <a:ext cx="254301" cy="335217"/>
              </a:xfrm>
              <a:custGeom>
                <a:avLst/>
                <a:gdLst/>
                <a:ahLst/>
                <a:cxnLst/>
                <a:rect l="l" t="t" r="r" b="b"/>
                <a:pathLst>
                  <a:path w="1355" h="1206" extrusionOk="0">
                    <a:moveTo>
                      <a:pt x="1348" y="1"/>
                    </a:moveTo>
                    <a:cubicBezTo>
                      <a:pt x="1347" y="1"/>
                      <a:pt x="1346" y="1"/>
                      <a:pt x="1345" y="2"/>
                    </a:cubicBezTo>
                    <a:cubicBezTo>
                      <a:pt x="1085" y="263"/>
                      <a:pt x="753" y="448"/>
                      <a:pt x="463" y="673"/>
                    </a:cubicBezTo>
                    <a:cubicBezTo>
                      <a:pt x="351" y="763"/>
                      <a:pt x="1" y="982"/>
                      <a:pt x="38" y="1153"/>
                    </a:cubicBezTo>
                    <a:cubicBezTo>
                      <a:pt x="46" y="1189"/>
                      <a:pt x="75" y="1206"/>
                      <a:pt x="106" y="1206"/>
                    </a:cubicBezTo>
                    <a:cubicBezTo>
                      <a:pt x="125" y="1206"/>
                      <a:pt x="146" y="1199"/>
                      <a:pt x="161" y="1186"/>
                    </a:cubicBezTo>
                    <a:cubicBezTo>
                      <a:pt x="170" y="1180"/>
                      <a:pt x="178" y="1171"/>
                      <a:pt x="186" y="1165"/>
                    </a:cubicBezTo>
                    <a:cubicBezTo>
                      <a:pt x="217" y="1140"/>
                      <a:pt x="215" y="1107"/>
                      <a:pt x="197" y="1082"/>
                    </a:cubicBezTo>
                    <a:cubicBezTo>
                      <a:pt x="253" y="1007"/>
                      <a:pt x="445" y="834"/>
                      <a:pt x="468" y="811"/>
                    </a:cubicBezTo>
                    <a:cubicBezTo>
                      <a:pt x="563" y="719"/>
                      <a:pt x="666" y="634"/>
                      <a:pt x="768" y="548"/>
                    </a:cubicBezTo>
                    <a:cubicBezTo>
                      <a:pt x="972" y="375"/>
                      <a:pt x="1166" y="200"/>
                      <a:pt x="1351" y="8"/>
                    </a:cubicBezTo>
                    <a:cubicBezTo>
                      <a:pt x="1354" y="5"/>
                      <a:pt x="1352" y="1"/>
                      <a:pt x="134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63" name="Google Shape;1626;p29"/>
              <p:cNvSpPr/>
              <p:nvPr/>
            </p:nvSpPr>
            <p:spPr>
              <a:xfrm>
                <a:off x="2104959" y="4275641"/>
                <a:ext cx="259770" cy="329436"/>
              </a:xfrm>
              <a:custGeom>
                <a:avLst/>
                <a:gdLst/>
                <a:ahLst/>
                <a:cxnLst/>
                <a:rect l="l" t="t" r="r" b="b"/>
                <a:pathLst>
                  <a:path w="1366" h="1182" extrusionOk="0">
                    <a:moveTo>
                      <a:pt x="1300" y="0"/>
                    </a:moveTo>
                    <a:cubicBezTo>
                      <a:pt x="1291" y="0"/>
                      <a:pt x="1281" y="3"/>
                      <a:pt x="1272" y="10"/>
                    </a:cubicBezTo>
                    <a:cubicBezTo>
                      <a:pt x="1016" y="215"/>
                      <a:pt x="757" y="419"/>
                      <a:pt x="499" y="621"/>
                    </a:cubicBezTo>
                    <a:cubicBezTo>
                      <a:pt x="334" y="748"/>
                      <a:pt x="113" y="865"/>
                      <a:pt x="26" y="1063"/>
                    </a:cubicBezTo>
                    <a:cubicBezTo>
                      <a:pt x="1" y="1117"/>
                      <a:pt x="45" y="1181"/>
                      <a:pt x="95" y="1181"/>
                    </a:cubicBezTo>
                    <a:cubicBezTo>
                      <a:pt x="112" y="1181"/>
                      <a:pt x="130" y="1174"/>
                      <a:pt x="147" y="1157"/>
                    </a:cubicBezTo>
                    <a:cubicBezTo>
                      <a:pt x="501" y="759"/>
                      <a:pt x="934" y="425"/>
                      <a:pt x="1332" y="69"/>
                    </a:cubicBezTo>
                    <a:cubicBezTo>
                      <a:pt x="1365" y="41"/>
                      <a:pt x="1335" y="0"/>
                      <a:pt x="130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64" name="Google Shape;1627;p29"/>
              <p:cNvSpPr/>
              <p:nvPr/>
            </p:nvSpPr>
            <p:spPr>
              <a:xfrm>
                <a:off x="2181523" y="4264082"/>
                <a:ext cx="259770" cy="323658"/>
              </a:xfrm>
              <a:custGeom>
                <a:avLst/>
                <a:gdLst/>
                <a:ahLst/>
                <a:cxnLst/>
                <a:rect l="l" t="t" r="r" b="b"/>
                <a:pathLst>
                  <a:path w="1364" h="1167" extrusionOk="0">
                    <a:moveTo>
                      <a:pt x="1312" y="1"/>
                    </a:moveTo>
                    <a:cubicBezTo>
                      <a:pt x="1303" y="1"/>
                      <a:pt x="1294" y="4"/>
                      <a:pt x="1286" y="11"/>
                    </a:cubicBezTo>
                    <a:cubicBezTo>
                      <a:pt x="921" y="357"/>
                      <a:pt x="236" y="549"/>
                      <a:pt x="29" y="1039"/>
                    </a:cubicBezTo>
                    <a:cubicBezTo>
                      <a:pt x="1" y="1106"/>
                      <a:pt x="53" y="1167"/>
                      <a:pt x="106" y="1167"/>
                    </a:cubicBezTo>
                    <a:cubicBezTo>
                      <a:pt x="131" y="1167"/>
                      <a:pt x="155" y="1154"/>
                      <a:pt x="173" y="1124"/>
                    </a:cubicBezTo>
                    <a:cubicBezTo>
                      <a:pt x="454" y="662"/>
                      <a:pt x="982" y="455"/>
                      <a:pt x="1338" y="64"/>
                    </a:cubicBezTo>
                    <a:cubicBezTo>
                      <a:pt x="1364" y="36"/>
                      <a:pt x="1340" y="1"/>
                      <a:pt x="131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65" name="Google Shape;1628;p29"/>
              <p:cNvSpPr/>
              <p:nvPr/>
            </p:nvSpPr>
            <p:spPr>
              <a:xfrm>
                <a:off x="2247149" y="4287200"/>
                <a:ext cx="243364" cy="312099"/>
              </a:xfrm>
              <a:custGeom>
                <a:avLst/>
                <a:gdLst/>
                <a:ahLst/>
                <a:cxnLst/>
                <a:rect l="l" t="t" r="r" b="b"/>
                <a:pathLst>
                  <a:path w="1287" h="1118" extrusionOk="0">
                    <a:moveTo>
                      <a:pt x="1239" y="0"/>
                    </a:moveTo>
                    <a:cubicBezTo>
                      <a:pt x="1226" y="0"/>
                      <a:pt x="1212" y="5"/>
                      <a:pt x="1204" y="17"/>
                    </a:cubicBezTo>
                    <a:cubicBezTo>
                      <a:pt x="1056" y="223"/>
                      <a:pt x="813" y="355"/>
                      <a:pt x="610" y="505"/>
                    </a:cubicBezTo>
                    <a:cubicBezTo>
                      <a:pt x="417" y="647"/>
                      <a:pt x="223" y="784"/>
                      <a:pt x="62" y="967"/>
                    </a:cubicBezTo>
                    <a:cubicBezTo>
                      <a:pt x="1" y="1038"/>
                      <a:pt x="60" y="1118"/>
                      <a:pt x="128" y="1118"/>
                    </a:cubicBezTo>
                    <a:cubicBezTo>
                      <a:pt x="154" y="1118"/>
                      <a:pt x="182" y="1106"/>
                      <a:pt x="204" y="1076"/>
                    </a:cubicBezTo>
                    <a:cubicBezTo>
                      <a:pt x="379" y="851"/>
                      <a:pt x="617" y="669"/>
                      <a:pt x="838" y="490"/>
                    </a:cubicBezTo>
                    <a:cubicBezTo>
                      <a:pt x="996" y="361"/>
                      <a:pt x="1194" y="242"/>
                      <a:pt x="1275" y="46"/>
                    </a:cubicBezTo>
                    <a:cubicBezTo>
                      <a:pt x="1286" y="18"/>
                      <a:pt x="1263" y="0"/>
                      <a:pt x="123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66" name="Google Shape;1629;p29"/>
              <p:cNvSpPr/>
              <p:nvPr/>
            </p:nvSpPr>
            <p:spPr>
              <a:xfrm>
                <a:off x="2337385" y="4292978"/>
                <a:ext cx="243362" cy="306321"/>
              </a:xfrm>
              <a:custGeom>
                <a:avLst/>
                <a:gdLst/>
                <a:ahLst/>
                <a:cxnLst/>
                <a:rect l="l" t="t" r="r" b="b"/>
                <a:pathLst>
                  <a:path w="1276" h="1103" extrusionOk="0">
                    <a:moveTo>
                      <a:pt x="1201" y="1"/>
                    </a:moveTo>
                    <a:cubicBezTo>
                      <a:pt x="1193" y="1"/>
                      <a:pt x="1185" y="3"/>
                      <a:pt x="1177" y="7"/>
                    </a:cubicBezTo>
                    <a:cubicBezTo>
                      <a:pt x="1177" y="7"/>
                      <a:pt x="1175" y="5"/>
                      <a:pt x="1175" y="5"/>
                    </a:cubicBezTo>
                    <a:cubicBezTo>
                      <a:pt x="933" y="155"/>
                      <a:pt x="747" y="384"/>
                      <a:pt x="520" y="555"/>
                    </a:cubicBezTo>
                    <a:cubicBezTo>
                      <a:pt x="351" y="684"/>
                      <a:pt x="143" y="792"/>
                      <a:pt x="37" y="982"/>
                    </a:cubicBezTo>
                    <a:cubicBezTo>
                      <a:pt x="1" y="1049"/>
                      <a:pt x="54" y="1103"/>
                      <a:pt x="110" y="1103"/>
                    </a:cubicBezTo>
                    <a:cubicBezTo>
                      <a:pt x="136" y="1103"/>
                      <a:pt x="161" y="1092"/>
                      <a:pt x="180" y="1067"/>
                    </a:cubicBezTo>
                    <a:cubicBezTo>
                      <a:pt x="314" y="888"/>
                      <a:pt x="499" y="776"/>
                      <a:pt x="666" y="632"/>
                    </a:cubicBezTo>
                    <a:cubicBezTo>
                      <a:pt x="864" y="461"/>
                      <a:pt x="1052" y="269"/>
                      <a:pt x="1239" y="86"/>
                    </a:cubicBezTo>
                    <a:cubicBezTo>
                      <a:pt x="1276" y="49"/>
                      <a:pt x="1242" y="1"/>
                      <a:pt x="120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67" name="Google Shape;1630;p29"/>
              <p:cNvSpPr/>
              <p:nvPr/>
            </p:nvSpPr>
            <p:spPr>
              <a:xfrm>
                <a:off x="2408480" y="4304537"/>
                <a:ext cx="243362" cy="306321"/>
              </a:xfrm>
              <a:custGeom>
                <a:avLst/>
                <a:gdLst/>
                <a:ahLst/>
                <a:cxnLst/>
                <a:rect l="l" t="t" r="r" b="b"/>
                <a:pathLst>
                  <a:path w="1281" h="1096" extrusionOk="0">
                    <a:moveTo>
                      <a:pt x="1219" y="1"/>
                    </a:moveTo>
                    <a:cubicBezTo>
                      <a:pt x="1009" y="1"/>
                      <a:pt x="805" y="233"/>
                      <a:pt x="668" y="362"/>
                    </a:cubicBezTo>
                    <a:cubicBezTo>
                      <a:pt x="466" y="551"/>
                      <a:pt x="149" y="720"/>
                      <a:pt x="32" y="974"/>
                    </a:cubicBezTo>
                    <a:cubicBezTo>
                      <a:pt x="0" y="1044"/>
                      <a:pt x="53" y="1096"/>
                      <a:pt x="106" y="1096"/>
                    </a:cubicBezTo>
                    <a:cubicBezTo>
                      <a:pt x="137" y="1096"/>
                      <a:pt x="168" y="1079"/>
                      <a:pt x="185" y="1039"/>
                    </a:cubicBezTo>
                    <a:cubicBezTo>
                      <a:pt x="274" y="822"/>
                      <a:pt x="545" y="668"/>
                      <a:pt x="706" y="501"/>
                    </a:cubicBezTo>
                    <a:cubicBezTo>
                      <a:pt x="829" y="374"/>
                      <a:pt x="1041" y="84"/>
                      <a:pt x="1233" y="76"/>
                    </a:cubicBezTo>
                    <a:cubicBezTo>
                      <a:pt x="1281" y="74"/>
                      <a:pt x="1281" y="3"/>
                      <a:pt x="1233" y="1"/>
                    </a:cubicBezTo>
                    <a:cubicBezTo>
                      <a:pt x="1228" y="1"/>
                      <a:pt x="1224" y="1"/>
                      <a:pt x="121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68" name="Google Shape;1631;p29"/>
              <p:cNvSpPr/>
              <p:nvPr/>
            </p:nvSpPr>
            <p:spPr>
              <a:xfrm>
                <a:off x="2465902" y="4281419"/>
                <a:ext cx="259770" cy="317880"/>
              </a:xfrm>
              <a:custGeom>
                <a:avLst/>
                <a:gdLst/>
                <a:ahLst/>
                <a:cxnLst/>
                <a:rect l="l" t="t" r="r" b="b"/>
                <a:pathLst>
                  <a:path w="1375" h="1150" extrusionOk="0">
                    <a:moveTo>
                      <a:pt x="1315" y="1"/>
                    </a:moveTo>
                    <a:cubicBezTo>
                      <a:pt x="1305" y="1"/>
                      <a:pt x="1295" y="5"/>
                      <a:pt x="1285" y="14"/>
                    </a:cubicBezTo>
                    <a:cubicBezTo>
                      <a:pt x="1029" y="245"/>
                      <a:pt x="720" y="429"/>
                      <a:pt x="435" y="623"/>
                    </a:cubicBezTo>
                    <a:cubicBezTo>
                      <a:pt x="280" y="729"/>
                      <a:pt x="32" y="864"/>
                      <a:pt x="7" y="1071"/>
                    </a:cubicBezTo>
                    <a:cubicBezTo>
                      <a:pt x="1" y="1124"/>
                      <a:pt x="38" y="1150"/>
                      <a:pt x="79" y="1150"/>
                    </a:cubicBezTo>
                    <a:cubicBezTo>
                      <a:pt x="115" y="1150"/>
                      <a:pt x="153" y="1130"/>
                      <a:pt x="168" y="1094"/>
                    </a:cubicBezTo>
                    <a:cubicBezTo>
                      <a:pt x="247" y="889"/>
                      <a:pt x="506" y="758"/>
                      <a:pt x="672" y="631"/>
                    </a:cubicBezTo>
                    <a:cubicBezTo>
                      <a:pt x="904" y="454"/>
                      <a:pt x="1154" y="293"/>
                      <a:pt x="1345" y="74"/>
                    </a:cubicBezTo>
                    <a:cubicBezTo>
                      <a:pt x="1374" y="43"/>
                      <a:pt x="1348" y="1"/>
                      <a:pt x="131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69" name="Google Shape;1632;p29"/>
              <p:cNvSpPr/>
              <p:nvPr/>
            </p:nvSpPr>
            <p:spPr>
              <a:xfrm>
                <a:off x="2528794" y="4275641"/>
                <a:ext cx="284379" cy="346777"/>
              </a:xfrm>
              <a:custGeom>
                <a:avLst/>
                <a:gdLst/>
                <a:ahLst/>
                <a:cxnLst/>
                <a:rect l="l" t="t" r="r" b="b"/>
                <a:pathLst>
                  <a:path w="1510" h="1248" extrusionOk="0">
                    <a:moveTo>
                      <a:pt x="1446" y="0"/>
                    </a:moveTo>
                    <a:cubicBezTo>
                      <a:pt x="1439" y="0"/>
                      <a:pt x="1431" y="2"/>
                      <a:pt x="1424" y="8"/>
                    </a:cubicBezTo>
                    <a:cubicBezTo>
                      <a:pt x="1087" y="260"/>
                      <a:pt x="766" y="529"/>
                      <a:pt x="426" y="779"/>
                    </a:cubicBezTo>
                    <a:cubicBezTo>
                      <a:pt x="324" y="854"/>
                      <a:pt x="1" y="1023"/>
                      <a:pt x="11" y="1173"/>
                    </a:cubicBezTo>
                    <a:cubicBezTo>
                      <a:pt x="14" y="1216"/>
                      <a:pt x="54" y="1248"/>
                      <a:pt x="93" y="1248"/>
                    </a:cubicBezTo>
                    <a:cubicBezTo>
                      <a:pt x="115" y="1248"/>
                      <a:pt x="138" y="1237"/>
                      <a:pt x="151" y="1211"/>
                    </a:cubicBezTo>
                    <a:cubicBezTo>
                      <a:pt x="226" y="1061"/>
                      <a:pt x="482" y="925"/>
                      <a:pt x="611" y="819"/>
                    </a:cubicBezTo>
                    <a:cubicBezTo>
                      <a:pt x="903" y="577"/>
                      <a:pt x="1184" y="319"/>
                      <a:pt x="1478" y="77"/>
                    </a:cubicBezTo>
                    <a:cubicBezTo>
                      <a:pt x="1509" y="51"/>
                      <a:pt x="1479" y="0"/>
                      <a:pt x="144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70" name="Google Shape;1633;p29"/>
              <p:cNvSpPr/>
              <p:nvPr/>
            </p:nvSpPr>
            <p:spPr>
              <a:xfrm>
                <a:off x="2597154" y="4292978"/>
                <a:ext cx="262504" cy="317880"/>
              </a:xfrm>
              <a:custGeom>
                <a:avLst/>
                <a:gdLst/>
                <a:ahLst/>
                <a:cxnLst/>
                <a:rect l="l" t="t" r="r" b="b"/>
                <a:pathLst>
                  <a:path w="1378" h="1160" extrusionOk="0">
                    <a:moveTo>
                      <a:pt x="1324" y="0"/>
                    </a:moveTo>
                    <a:cubicBezTo>
                      <a:pt x="1318" y="0"/>
                      <a:pt x="1311" y="2"/>
                      <a:pt x="1304" y="7"/>
                    </a:cubicBezTo>
                    <a:cubicBezTo>
                      <a:pt x="1033" y="199"/>
                      <a:pt x="787" y="426"/>
                      <a:pt x="516" y="620"/>
                    </a:cubicBezTo>
                    <a:cubicBezTo>
                      <a:pt x="356" y="737"/>
                      <a:pt x="123" y="862"/>
                      <a:pt x="31" y="1047"/>
                    </a:cubicBezTo>
                    <a:cubicBezTo>
                      <a:pt x="1" y="1109"/>
                      <a:pt x="47" y="1160"/>
                      <a:pt x="99" y="1160"/>
                    </a:cubicBezTo>
                    <a:cubicBezTo>
                      <a:pt x="122" y="1160"/>
                      <a:pt x="146" y="1149"/>
                      <a:pt x="164" y="1124"/>
                    </a:cubicBezTo>
                    <a:cubicBezTo>
                      <a:pt x="302" y="941"/>
                      <a:pt x="500" y="816"/>
                      <a:pt x="677" y="672"/>
                    </a:cubicBezTo>
                    <a:cubicBezTo>
                      <a:pt x="910" y="484"/>
                      <a:pt x="1144" y="282"/>
                      <a:pt x="1352" y="68"/>
                    </a:cubicBezTo>
                    <a:cubicBezTo>
                      <a:pt x="1378" y="44"/>
                      <a:pt x="1354" y="0"/>
                      <a:pt x="132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71" name="Google Shape;1634;p29"/>
              <p:cNvSpPr/>
              <p:nvPr/>
            </p:nvSpPr>
            <p:spPr>
              <a:xfrm>
                <a:off x="2649108" y="4287200"/>
                <a:ext cx="265237" cy="346777"/>
              </a:xfrm>
              <a:custGeom>
                <a:avLst/>
                <a:gdLst/>
                <a:ahLst/>
                <a:cxnLst/>
                <a:rect l="l" t="t" r="r" b="b"/>
                <a:pathLst>
                  <a:path w="1388" h="1238" extrusionOk="0">
                    <a:moveTo>
                      <a:pt x="1348" y="0"/>
                    </a:moveTo>
                    <a:cubicBezTo>
                      <a:pt x="1341" y="0"/>
                      <a:pt x="1334" y="3"/>
                      <a:pt x="1327" y="10"/>
                    </a:cubicBezTo>
                    <a:cubicBezTo>
                      <a:pt x="948" y="429"/>
                      <a:pt x="427" y="681"/>
                      <a:pt x="52" y="1106"/>
                    </a:cubicBezTo>
                    <a:cubicBezTo>
                      <a:pt x="1" y="1162"/>
                      <a:pt x="55" y="1238"/>
                      <a:pt x="110" y="1238"/>
                    </a:cubicBezTo>
                    <a:cubicBezTo>
                      <a:pt x="127" y="1238"/>
                      <a:pt x="144" y="1230"/>
                      <a:pt x="158" y="1213"/>
                    </a:cubicBezTo>
                    <a:cubicBezTo>
                      <a:pt x="506" y="769"/>
                      <a:pt x="1004" y="479"/>
                      <a:pt x="1369" y="52"/>
                    </a:cubicBezTo>
                    <a:cubicBezTo>
                      <a:pt x="1388" y="30"/>
                      <a:pt x="1370" y="0"/>
                      <a:pt x="134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72" name="Google Shape;1635;p29"/>
              <p:cNvSpPr/>
              <p:nvPr/>
            </p:nvSpPr>
            <p:spPr>
              <a:xfrm>
                <a:off x="2711999" y="4269859"/>
                <a:ext cx="276177" cy="352558"/>
              </a:xfrm>
              <a:custGeom>
                <a:avLst/>
                <a:gdLst/>
                <a:ahLst/>
                <a:cxnLst/>
                <a:rect l="l" t="t" r="r" b="b"/>
                <a:pathLst>
                  <a:path w="1451" h="1270" extrusionOk="0">
                    <a:moveTo>
                      <a:pt x="1386" y="0"/>
                    </a:moveTo>
                    <a:cubicBezTo>
                      <a:pt x="1379" y="0"/>
                      <a:pt x="1371" y="2"/>
                      <a:pt x="1364" y="7"/>
                    </a:cubicBezTo>
                    <a:cubicBezTo>
                      <a:pt x="1030" y="241"/>
                      <a:pt x="726" y="508"/>
                      <a:pt x="403" y="758"/>
                    </a:cubicBezTo>
                    <a:cubicBezTo>
                      <a:pt x="272" y="860"/>
                      <a:pt x="1" y="1014"/>
                      <a:pt x="32" y="1212"/>
                    </a:cubicBezTo>
                    <a:cubicBezTo>
                      <a:pt x="39" y="1253"/>
                      <a:pt x="67" y="1269"/>
                      <a:pt x="98" y="1269"/>
                    </a:cubicBezTo>
                    <a:cubicBezTo>
                      <a:pt x="134" y="1269"/>
                      <a:pt x="174" y="1247"/>
                      <a:pt x="188" y="1212"/>
                    </a:cubicBezTo>
                    <a:cubicBezTo>
                      <a:pt x="261" y="1026"/>
                      <a:pt x="489" y="895"/>
                      <a:pt x="632" y="766"/>
                    </a:cubicBezTo>
                    <a:cubicBezTo>
                      <a:pt x="891" y="533"/>
                      <a:pt x="1143" y="295"/>
                      <a:pt x="1418" y="76"/>
                    </a:cubicBezTo>
                    <a:cubicBezTo>
                      <a:pt x="1451" y="50"/>
                      <a:pt x="1421" y="0"/>
                      <a:pt x="138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73" name="Google Shape;1636;p29"/>
              <p:cNvSpPr/>
              <p:nvPr/>
            </p:nvSpPr>
            <p:spPr>
              <a:xfrm>
                <a:off x="2736610" y="4310319"/>
                <a:ext cx="284379" cy="329436"/>
              </a:xfrm>
              <a:custGeom>
                <a:avLst/>
                <a:gdLst/>
                <a:ahLst/>
                <a:cxnLst/>
                <a:rect l="l" t="t" r="r" b="b"/>
                <a:pathLst>
                  <a:path w="1499" h="1185" extrusionOk="0">
                    <a:moveTo>
                      <a:pt x="1441" y="0"/>
                    </a:moveTo>
                    <a:cubicBezTo>
                      <a:pt x="1432" y="0"/>
                      <a:pt x="1422" y="4"/>
                      <a:pt x="1413" y="11"/>
                    </a:cubicBezTo>
                    <a:cubicBezTo>
                      <a:pt x="1140" y="244"/>
                      <a:pt x="830" y="434"/>
                      <a:pt x="544" y="649"/>
                    </a:cubicBezTo>
                    <a:cubicBezTo>
                      <a:pt x="454" y="718"/>
                      <a:pt x="0" y="984"/>
                      <a:pt x="108" y="1145"/>
                    </a:cubicBezTo>
                    <a:cubicBezTo>
                      <a:pt x="128" y="1172"/>
                      <a:pt x="154" y="1184"/>
                      <a:pt x="179" y="1184"/>
                    </a:cubicBezTo>
                    <a:cubicBezTo>
                      <a:pt x="219" y="1184"/>
                      <a:pt x="258" y="1154"/>
                      <a:pt x="264" y="1104"/>
                    </a:cubicBezTo>
                    <a:lnTo>
                      <a:pt x="264" y="1104"/>
                    </a:lnTo>
                    <a:cubicBezTo>
                      <a:pt x="263" y="1117"/>
                      <a:pt x="263" y="1122"/>
                      <a:pt x="265" y="1122"/>
                    </a:cubicBezTo>
                    <a:cubicBezTo>
                      <a:pt x="271" y="1122"/>
                      <a:pt x="287" y="1085"/>
                      <a:pt x="306" y="1066"/>
                    </a:cubicBezTo>
                    <a:cubicBezTo>
                      <a:pt x="350" y="1024"/>
                      <a:pt x="394" y="982"/>
                      <a:pt x="438" y="941"/>
                    </a:cubicBezTo>
                    <a:cubicBezTo>
                      <a:pt x="563" y="828"/>
                      <a:pt x="694" y="724"/>
                      <a:pt x="825" y="618"/>
                    </a:cubicBezTo>
                    <a:cubicBezTo>
                      <a:pt x="1040" y="442"/>
                      <a:pt x="1282" y="274"/>
                      <a:pt x="1471" y="69"/>
                    </a:cubicBezTo>
                    <a:cubicBezTo>
                      <a:pt x="1499" y="39"/>
                      <a:pt x="1472" y="0"/>
                      <a:pt x="144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74" name="Google Shape;1637;p29"/>
              <p:cNvSpPr/>
              <p:nvPr/>
            </p:nvSpPr>
            <p:spPr>
              <a:xfrm>
                <a:off x="2821376" y="4287200"/>
                <a:ext cx="251566" cy="329436"/>
              </a:xfrm>
              <a:custGeom>
                <a:avLst/>
                <a:gdLst/>
                <a:ahLst/>
                <a:cxnLst/>
                <a:rect l="l" t="t" r="r" b="b"/>
                <a:pathLst>
                  <a:path w="1336" h="1186" extrusionOk="0">
                    <a:moveTo>
                      <a:pt x="1276" y="1"/>
                    </a:moveTo>
                    <a:cubicBezTo>
                      <a:pt x="1266" y="1"/>
                      <a:pt x="1256" y="5"/>
                      <a:pt x="1247" y="14"/>
                    </a:cubicBezTo>
                    <a:cubicBezTo>
                      <a:pt x="887" y="408"/>
                      <a:pt x="410" y="670"/>
                      <a:pt x="47" y="1054"/>
                    </a:cubicBezTo>
                    <a:cubicBezTo>
                      <a:pt x="1" y="1102"/>
                      <a:pt x="43" y="1185"/>
                      <a:pt x="100" y="1185"/>
                    </a:cubicBezTo>
                    <a:cubicBezTo>
                      <a:pt x="113" y="1185"/>
                      <a:pt x="126" y="1181"/>
                      <a:pt x="139" y="1172"/>
                    </a:cubicBezTo>
                    <a:cubicBezTo>
                      <a:pt x="564" y="874"/>
                      <a:pt x="983" y="476"/>
                      <a:pt x="1310" y="76"/>
                    </a:cubicBezTo>
                    <a:cubicBezTo>
                      <a:pt x="1336" y="44"/>
                      <a:pt x="1308" y="1"/>
                      <a:pt x="127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75" name="Google Shape;1638;p29"/>
              <p:cNvSpPr/>
              <p:nvPr/>
            </p:nvSpPr>
            <p:spPr>
              <a:xfrm>
                <a:off x="2895206" y="4281419"/>
                <a:ext cx="232424" cy="294762"/>
              </a:xfrm>
              <a:custGeom>
                <a:avLst/>
                <a:gdLst/>
                <a:ahLst/>
                <a:cxnLst/>
                <a:rect l="l" t="t" r="r" b="b"/>
                <a:pathLst>
                  <a:path w="1236" h="1064" extrusionOk="0">
                    <a:moveTo>
                      <a:pt x="1187" y="0"/>
                    </a:moveTo>
                    <a:cubicBezTo>
                      <a:pt x="1180" y="0"/>
                      <a:pt x="1172" y="3"/>
                      <a:pt x="1165" y="10"/>
                    </a:cubicBezTo>
                    <a:cubicBezTo>
                      <a:pt x="956" y="201"/>
                      <a:pt x="723" y="360"/>
                      <a:pt x="498" y="529"/>
                    </a:cubicBezTo>
                    <a:cubicBezTo>
                      <a:pt x="333" y="654"/>
                      <a:pt x="143" y="783"/>
                      <a:pt x="33" y="960"/>
                    </a:cubicBezTo>
                    <a:cubicBezTo>
                      <a:pt x="0" y="1010"/>
                      <a:pt x="47" y="1063"/>
                      <a:pt x="96" y="1063"/>
                    </a:cubicBezTo>
                    <a:cubicBezTo>
                      <a:pt x="113" y="1063"/>
                      <a:pt x="129" y="1057"/>
                      <a:pt x="143" y="1043"/>
                    </a:cubicBezTo>
                    <a:cubicBezTo>
                      <a:pt x="314" y="879"/>
                      <a:pt x="471" y="708"/>
                      <a:pt x="654" y="554"/>
                    </a:cubicBezTo>
                    <a:cubicBezTo>
                      <a:pt x="846" y="393"/>
                      <a:pt x="1040" y="237"/>
                      <a:pt x="1213" y="55"/>
                    </a:cubicBezTo>
                    <a:cubicBezTo>
                      <a:pt x="1235" y="33"/>
                      <a:pt x="1213" y="0"/>
                      <a:pt x="118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76" name="Google Shape;1639;p29"/>
              <p:cNvSpPr/>
              <p:nvPr/>
            </p:nvSpPr>
            <p:spPr>
              <a:xfrm>
                <a:off x="2922550" y="4275641"/>
                <a:ext cx="246097" cy="317877"/>
              </a:xfrm>
              <a:custGeom>
                <a:avLst/>
                <a:gdLst/>
                <a:ahLst/>
                <a:cxnLst/>
                <a:rect l="l" t="t" r="r" b="b"/>
                <a:pathLst>
                  <a:path w="1306" h="1133" extrusionOk="0">
                    <a:moveTo>
                      <a:pt x="1258" y="0"/>
                    </a:moveTo>
                    <a:cubicBezTo>
                      <a:pt x="1252" y="0"/>
                      <a:pt x="1246" y="2"/>
                      <a:pt x="1239" y="6"/>
                    </a:cubicBezTo>
                    <a:cubicBezTo>
                      <a:pt x="805" y="277"/>
                      <a:pt x="386" y="613"/>
                      <a:pt x="53" y="1000"/>
                    </a:cubicBezTo>
                    <a:cubicBezTo>
                      <a:pt x="1" y="1062"/>
                      <a:pt x="50" y="1132"/>
                      <a:pt x="111" y="1132"/>
                    </a:cubicBezTo>
                    <a:cubicBezTo>
                      <a:pt x="129" y="1132"/>
                      <a:pt x="148" y="1126"/>
                      <a:pt x="165" y="1113"/>
                    </a:cubicBezTo>
                    <a:cubicBezTo>
                      <a:pt x="190" y="1096"/>
                      <a:pt x="211" y="1075"/>
                      <a:pt x="228" y="1048"/>
                    </a:cubicBezTo>
                    <a:cubicBezTo>
                      <a:pt x="232" y="1044"/>
                      <a:pt x="234" y="1040"/>
                      <a:pt x="236" y="1034"/>
                    </a:cubicBezTo>
                    <a:cubicBezTo>
                      <a:pt x="551" y="679"/>
                      <a:pt x="897" y="358"/>
                      <a:pt x="1274" y="69"/>
                    </a:cubicBezTo>
                    <a:cubicBezTo>
                      <a:pt x="1305" y="46"/>
                      <a:pt x="1289" y="0"/>
                      <a:pt x="125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77" name="Google Shape;1640;p29"/>
              <p:cNvSpPr/>
              <p:nvPr/>
            </p:nvSpPr>
            <p:spPr>
              <a:xfrm>
                <a:off x="2952628" y="4269859"/>
                <a:ext cx="276177" cy="369895"/>
              </a:xfrm>
              <a:custGeom>
                <a:avLst/>
                <a:gdLst/>
                <a:ahLst/>
                <a:cxnLst/>
                <a:rect l="l" t="t" r="r" b="b"/>
                <a:pathLst>
                  <a:path w="1457" h="1339" extrusionOk="0">
                    <a:moveTo>
                      <a:pt x="1397" y="1"/>
                    </a:moveTo>
                    <a:cubicBezTo>
                      <a:pt x="1387" y="1"/>
                      <a:pt x="1378" y="4"/>
                      <a:pt x="1369" y="13"/>
                    </a:cubicBezTo>
                    <a:cubicBezTo>
                      <a:pt x="946" y="419"/>
                      <a:pt x="475" y="778"/>
                      <a:pt x="60" y="1193"/>
                    </a:cubicBezTo>
                    <a:cubicBezTo>
                      <a:pt x="1" y="1254"/>
                      <a:pt x="58" y="1338"/>
                      <a:pt x="124" y="1338"/>
                    </a:cubicBezTo>
                    <a:cubicBezTo>
                      <a:pt x="143" y="1338"/>
                      <a:pt x="163" y="1331"/>
                      <a:pt x="181" y="1314"/>
                    </a:cubicBezTo>
                    <a:cubicBezTo>
                      <a:pt x="602" y="905"/>
                      <a:pt x="1021" y="492"/>
                      <a:pt x="1428" y="71"/>
                    </a:cubicBezTo>
                    <a:cubicBezTo>
                      <a:pt x="1457" y="42"/>
                      <a:pt x="1428" y="1"/>
                      <a:pt x="139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78" name="Google Shape;1641;p29"/>
              <p:cNvSpPr/>
              <p:nvPr/>
            </p:nvSpPr>
            <p:spPr>
              <a:xfrm>
                <a:off x="3064739" y="4316096"/>
                <a:ext cx="196878" cy="283203"/>
              </a:xfrm>
              <a:custGeom>
                <a:avLst/>
                <a:gdLst/>
                <a:ahLst/>
                <a:cxnLst/>
                <a:rect l="l" t="t" r="r" b="b"/>
                <a:pathLst>
                  <a:path w="1033" h="1021" extrusionOk="0">
                    <a:moveTo>
                      <a:pt x="963" y="0"/>
                    </a:moveTo>
                    <a:cubicBezTo>
                      <a:pt x="953" y="0"/>
                      <a:pt x="943" y="3"/>
                      <a:pt x="933" y="10"/>
                    </a:cubicBezTo>
                    <a:cubicBezTo>
                      <a:pt x="895" y="37"/>
                      <a:pt x="858" y="67"/>
                      <a:pt x="825" y="96"/>
                    </a:cubicBezTo>
                    <a:cubicBezTo>
                      <a:pt x="541" y="321"/>
                      <a:pt x="270" y="590"/>
                      <a:pt x="47" y="871"/>
                    </a:cubicBezTo>
                    <a:cubicBezTo>
                      <a:pt x="0" y="931"/>
                      <a:pt x="35" y="1020"/>
                      <a:pt x="108" y="1020"/>
                    </a:cubicBezTo>
                    <a:cubicBezTo>
                      <a:pt x="115" y="1020"/>
                      <a:pt x="124" y="1019"/>
                      <a:pt x="133" y="1017"/>
                    </a:cubicBezTo>
                    <a:cubicBezTo>
                      <a:pt x="187" y="1005"/>
                      <a:pt x="206" y="988"/>
                      <a:pt x="235" y="942"/>
                    </a:cubicBezTo>
                    <a:cubicBezTo>
                      <a:pt x="241" y="932"/>
                      <a:pt x="243" y="919"/>
                      <a:pt x="243" y="909"/>
                    </a:cubicBezTo>
                    <a:cubicBezTo>
                      <a:pt x="483" y="625"/>
                      <a:pt x="764" y="383"/>
                      <a:pt x="1002" y="100"/>
                    </a:cubicBezTo>
                    <a:cubicBezTo>
                      <a:pt x="1032" y="63"/>
                      <a:pt x="1005" y="0"/>
                      <a:pt x="96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79" name="Google Shape;1642;p29"/>
              <p:cNvSpPr/>
              <p:nvPr/>
            </p:nvSpPr>
            <p:spPr>
              <a:xfrm>
                <a:off x="3174116" y="4304537"/>
                <a:ext cx="205080" cy="277421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03" extrusionOk="0">
                    <a:moveTo>
                      <a:pt x="1030" y="0"/>
                    </a:moveTo>
                    <a:cubicBezTo>
                      <a:pt x="1020" y="0"/>
                      <a:pt x="1009" y="9"/>
                      <a:pt x="1008" y="20"/>
                    </a:cubicBezTo>
                    <a:cubicBezTo>
                      <a:pt x="1004" y="49"/>
                      <a:pt x="854" y="145"/>
                      <a:pt x="827" y="168"/>
                    </a:cubicBezTo>
                    <a:cubicBezTo>
                      <a:pt x="716" y="260"/>
                      <a:pt x="606" y="351"/>
                      <a:pt x="493" y="443"/>
                    </a:cubicBezTo>
                    <a:cubicBezTo>
                      <a:pt x="389" y="531"/>
                      <a:pt x="283" y="620"/>
                      <a:pt x="180" y="712"/>
                    </a:cubicBezTo>
                    <a:cubicBezTo>
                      <a:pt x="128" y="762"/>
                      <a:pt x="24" y="835"/>
                      <a:pt x="10" y="912"/>
                    </a:cubicBezTo>
                    <a:cubicBezTo>
                      <a:pt x="1" y="965"/>
                      <a:pt x="37" y="1003"/>
                      <a:pt x="80" y="1003"/>
                    </a:cubicBezTo>
                    <a:cubicBezTo>
                      <a:pt x="97" y="1003"/>
                      <a:pt x="116" y="997"/>
                      <a:pt x="132" y="983"/>
                    </a:cubicBezTo>
                    <a:cubicBezTo>
                      <a:pt x="214" y="918"/>
                      <a:pt x="278" y="814"/>
                      <a:pt x="353" y="739"/>
                    </a:cubicBezTo>
                    <a:cubicBezTo>
                      <a:pt x="468" y="624"/>
                      <a:pt x="587" y="512"/>
                      <a:pt x="704" y="401"/>
                    </a:cubicBezTo>
                    <a:cubicBezTo>
                      <a:pt x="758" y="349"/>
                      <a:pt x="1085" y="107"/>
                      <a:pt x="1043" y="9"/>
                    </a:cubicBezTo>
                    <a:cubicBezTo>
                      <a:pt x="1040" y="3"/>
                      <a:pt x="1035" y="0"/>
                      <a:pt x="103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80" name="Google Shape;1643;p29"/>
              <p:cNvSpPr/>
              <p:nvPr/>
            </p:nvSpPr>
            <p:spPr>
              <a:xfrm>
                <a:off x="3245211" y="4292978"/>
                <a:ext cx="235160" cy="271644"/>
              </a:xfrm>
              <a:custGeom>
                <a:avLst/>
                <a:gdLst/>
                <a:ahLst/>
                <a:cxnLst/>
                <a:rect l="l" t="t" r="r" b="b"/>
                <a:pathLst>
                  <a:path w="1248" h="980" extrusionOk="0">
                    <a:moveTo>
                      <a:pt x="1197" y="0"/>
                    </a:moveTo>
                    <a:cubicBezTo>
                      <a:pt x="1190" y="0"/>
                      <a:pt x="1183" y="3"/>
                      <a:pt x="1177" y="8"/>
                    </a:cubicBezTo>
                    <a:cubicBezTo>
                      <a:pt x="964" y="174"/>
                      <a:pt x="743" y="329"/>
                      <a:pt x="524" y="487"/>
                    </a:cubicBezTo>
                    <a:cubicBezTo>
                      <a:pt x="368" y="602"/>
                      <a:pt x="183" y="714"/>
                      <a:pt x="51" y="858"/>
                    </a:cubicBezTo>
                    <a:cubicBezTo>
                      <a:pt x="1" y="913"/>
                      <a:pt x="48" y="980"/>
                      <a:pt x="106" y="980"/>
                    </a:cubicBezTo>
                    <a:cubicBezTo>
                      <a:pt x="122" y="980"/>
                      <a:pt x="139" y="975"/>
                      <a:pt x="156" y="962"/>
                    </a:cubicBezTo>
                    <a:cubicBezTo>
                      <a:pt x="522" y="675"/>
                      <a:pt x="854" y="341"/>
                      <a:pt x="1221" y="53"/>
                    </a:cubicBezTo>
                    <a:cubicBezTo>
                      <a:pt x="1247" y="34"/>
                      <a:pt x="1223" y="0"/>
                      <a:pt x="119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81" name="Google Shape;1644;p29"/>
              <p:cNvSpPr/>
              <p:nvPr/>
            </p:nvSpPr>
            <p:spPr>
              <a:xfrm>
                <a:off x="3291695" y="4275641"/>
                <a:ext cx="257035" cy="329436"/>
              </a:xfrm>
              <a:custGeom>
                <a:avLst/>
                <a:gdLst/>
                <a:ahLst/>
                <a:cxnLst/>
                <a:rect l="l" t="t" r="r" b="b"/>
                <a:pathLst>
                  <a:path w="1350" h="1181" extrusionOk="0">
                    <a:moveTo>
                      <a:pt x="1291" y="1"/>
                    </a:moveTo>
                    <a:cubicBezTo>
                      <a:pt x="1282" y="1"/>
                      <a:pt x="1271" y="5"/>
                      <a:pt x="1262" y="13"/>
                    </a:cubicBezTo>
                    <a:cubicBezTo>
                      <a:pt x="1039" y="220"/>
                      <a:pt x="811" y="422"/>
                      <a:pt x="576" y="616"/>
                    </a:cubicBezTo>
                    <a:cubicBezTo>
                      <a:pt x="449" y="722"/>
                      <a:pt x="317" y="824"/>
                      <a:pt x="180" y="920"/>
                    </a:cubicBezTo>
                    <a:cubicBezTo>
                      <a:pt x="115" y="966"/>
                      <a:pt x="57" y="989"/>
                      <a:pt x="26" y="1064"/>
                    </a:cubicBezTo>
                    <a:cubicBezTo>
                      <a:pt x="1" y="1123"/>
                      <a:pt x="61" y="1180"/>
                      <a:pt x="120" y="1180"/>
                    </a:cubicBezTo>
                    <a:cubicBezTo>
                      <a:pt x="135" y="1180"/>
                      <a:pt x="150" y="1177"/>
                      <a:pt x="163" y="1168"/>
                    </a:cubicBezTo>
                    <a:cubicBezTo>
                      <a:pt x="174" y="1162"/>
                      <a:pt x="184" y="1155"/>
                      <a:pt x="192" y="1149"/>
                    </a:cubicBezTo>
                    <a:cubicBezTo>
                      <a:pt x="217" y="1133"/>
                      <a:pt x="228" y="1110"/>
                      <a:pt x="230" y="1085"/>
                    </a:cubicBezTo>
                    <a:cubicBezTo>
                      <a:pt x="282" y="1041"/>
                      <a:pt x="392" y="976"/>
                      <a:pt x="422" y="951"/>
                    </a:cubicBezTo>
                    <a:cubicBezTo>
                      <a:pt x="532" y="860"/>
                      <a:pt x="640" y="762"/>
                      <a:pt x="747" y="664"/>
                    </a:cubicBezTo>
                    <a:cubicBezTo>
                      <a:pt x="947" y="476"/>
                      <a:pt x="1136" y="276"/>
                      <a:pt x="1322" y="72"/>
                    </a:cubicBezTo>
                    <a:cubicBezTo>
                      <a:pt x="1349" y="41"/>
                      <a:pt x="1323" y="1"/>
                      <a:pt x="129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82" name="Google Shape;1645;p29"/>
              <p:cNvSpPr/>
              <p:nvPr/>
            </p:nvSpPr>
            <p:spPr>
              <a:xfrm>
                <a:off x="3373727" y="4298759"/>
                <a:ext cx="240628" cy="317877"/>
              </a:xfrm>
              <a:custGeom>
                <a:avLst/>
                <a:gdLst/>
                <a:ahLst/>
                <a:cxnLst/>
                <a:rect l="l" t="t" r="r" b="b"/>
                <a:pathLst>
                  <a:path w="1266" h="1153" extrusionOk="0">
                    <a:moveTo>
                      <a:pt x="1224" y="0"/>
                    </a:moveTo>
                    <a:cubicBezTo>
                      <a:pt x="1217" y="0"/>
                      <a:pt x="1211" y="2"/>
                      <a:pt x="1205" y="7"/>
                    </a:cubicBezTo>
                    <a:cubicBezTo>
                      <a:pt x="813" y="339"/>
                      <a:pt x="350" y="603"/>
                      <a:pt x="35" y="1016"/>
                    </a:cubicBezTo>
                    <a:cubicBezTo>
                      <a:pt x="0" y="1060"/>
                      <a:pt x="38" y="1131"/>
                      <a:pt x="85" y="1143"/>
                    </a:cubicBezTo>
                    <a:cubicBezTo>
                      <a:pt x="96" y="1145"/>
                      <a:pt x="104" y="1147"/>
                      <a:pt x="113" y="1149"/>
                    </a:cubicBezTo>
                    <a:cubicBezTo>
                      <a:pt x="119" y="1151"/>
                      <a:pt x="127" y="1152"/>
                      <a:pt x="135" y="1152"/>
                    </a:cubicBezTo>
                    <a:cubicBezTo>
                      <a:pt x="157" y="1152"/>
                      <a:pt x="180" y="1145"/>
                      <a:pt x="194" y="1129"/>
                    </a:cubicBezTo>
                    <a:cubicBezTo>
                      <a:pt x="202" y="1118"/>
                      <a:pt x="211" y="1106"/>
                      <a:pt x="219" y="1095"/>
                    </a:cubicBezTo>
                    <a:cubicBezTo>
                      <a:pt x="233" y="1074"/>
                      <a:pt x="240" y="1054"/>
                      <a:pt x="238" y="1035"/>
                    </a:cubicBezTo>
                    <a:cubicBezTo>
                      <a:pt x="536" y="668"/>
                      <a:pt x="930" y="399"/>
                      <a:pt x="1246" y="49"/>
                    </a:cubicBezTo>
                    <a:cubicBezTo>
                      <a:pt x="1266" y="26"/>
                      <a:pt x="1246" y="0"/>
                      <a:pt x="122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83" name="Google Shape;1646;p29"/>
              <p:cNvSpPr/>
              <p:nvPr/>
            </p:nvSpPr>
            <p:spPr>
              <a:xfrm>
                <a:off x="3444822" y="4292978"/>
                <a:ext cx="254301" cy="329440"/>
              </a:xfrm>
              <a:custGeom>
                <a:avLst/>
                <a:gdLst/>
                <a:ahLst/>
                <a:cxnLst/>
                <a:rect l="l" t="t" r="r" b="b"/>
                <a:pathLst>
                  <a:path w="1339" h="1185" extrusionOk="0">
                    <a:moveTo>
                      <a:pt x="1292" y="0"/>
                    </a:moveTo>
                    <a:cubicBezTo>
                      <a:pt x="1285" y="0"/>
                      <a:pt x="1278" y="3"/>
                      <a:pt x="1272" y="10"/>
                    </a:cubicBezTo>
                    <a:cubicBezTo>
                      <a:pt x="897" y="397"/>
                      <a:pt x="405" y="658"/>
                      <a:pt x="48" y="1058"/>
                    </a:cubicBezTo>
                    <a:cubicBezTo>
                      <a:pt x="0" y="1112"/>
                      <a:pt x="47" y="1185"/>
                      <a:pt x="102" y="1185"/>
                    </a:cubicBezTo>
                    <a:cubicBezTo>
                      <a:pt x="119" y="1185"/>
                      <a:pt x="136" y="1178"/>
                      <a:pt x="152" y="1162"/>
                    </a:cubicBezTo>
                    <a:cubicBezTo>
                      <a:pt x="530" y="783"/>
                      <a:pt x="942" y="439"/>
                      <a:pt x="1315" y="55"/>
                    </a:cubicBezTo>
                    <a:cubicBezTo>
                      <a:pt x="1338" y="33"/>
                      <a:pt x="1316" y="0"/>
                      <a:pt x="129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84" name="Google Shape;1647;p29"/>
              <p:cNvSpPr/>
              <p:nvPr/>
            </p:nvSpPr>
            <p:spPr>
              <a:xfrm>
                <a:off x="3515917" y="4292978"/>
                <a:ext cx="257035" cy="323658"/>
              </a:xfrm>
              <a:custGeom>
                <a:avLst/>
                <a:gdLst/>
                <a:ahLst/>
                <a:cxnLst/>
                <a:rect l="l" t="t" r="r" b="b"/>
                <a:pathLst>
                  <a:path w="1356" h="1169" extrusionOk="0">
                    <a:moveTo>
                      <a:pt x="1316" y="1"/>
                    </a:moveTo>
                    <a:cubicBezTo>
                      <a:pt x="1309" y="1"/>
                      <a:pt x="1301" y="4"/>
                      <a:pt x="1295" y="12"/>
                    </a:cubicBezTo>
                    <a:cubicBezTo>
                      <a:pt x="936" y="422"/>
                      <a:pt x="434" y="658"/>
                      <a:pt x="53" y="1041"/>
                    </a:cubicBezTo>
                    <a:cubicBezTo>
                      <a:pt x="1" y="1095"/>
                      <a:pt x="52" y="1169"/>
                      <a:pt x="109" y="1169"/>
                    </a:cubicBezTo>
                    <a:cubicBezTo>
                      <a:pt x="126" y="1169"/>
                      <a:pt x="143" y="1163"/>
                      <a:pt x="159" y="1148"/>
                    </a:cubicBezTo>
                    <a:cubicBezTo>
                      <a:pt x="544" y="777"/>
                      <a:pt x="1007" y="479"/>
                      <a:pt x="1339" y="53"/>
                    </a:cubicBezTo>
                    <a:cubicBezTo>
                      <a:pt x="1356" y="31"/>
                      <a:pt x="1337" y="1"/>
                      <a:pt x="131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85" name="Google Shape;1648;p29"/>
              <p:cNvSpPr/>
              <p:nvPr/>
            </p:nvSpPr>
            <p:spPr>
              <a:xfrm>
                <a:off x="3589747" y="4292978"/>
                <a:ext cx="251566" cy="317880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133" extrusionOk="0">
                    <a:moveTo>
                      <a:pt x="1241" y="0"/>
                    </a:moveTo>
                    <a:cubicBezTo>
                      <a:pt x="1228" y="0"/>
                      <a:pt x="1214" y="5"/>
                      <a:pt x="1202" y="16"/>
                    </a:cubicBezTo>
                    <a:cubicBezTo>
                      <a:pt x="833" y="354"/>
                      <a:pt x="418" y="639"/>
                      <a:pt x="60" y="988"/>
                    </a:cubicBezTo>
                    <a:cubicBezTo>
                      <a:pt x="1" y="1045"/>
                      <a:pt x="53" y="1132"/>
                      <a:pt x="120" y="1132"/>
                    </a:cubicBezTo>
                    <a:cubicBezTo>
                      <a:pt x="134" y="1132"/>
                      <a:pt x="148" y="1129"/>
                      <a:pt x="162" y="1121"/>
                    </a:cubicBezTo>
                    <a:cubicBezTo>
                      <a:pt x="176" y="1115"/>
                      <a:pt x="189" y="1106"/>
                      <a:pt x="203" y="1098"/>
                    </a:cubicBezTo>
                    <a:cubicBezTo>
                      <a:pt x="222" y="1088"/>
                      <a:pt x="230" y="1071"/>
                      <a:pt x="235" y="1052"/>
                    </a:cubicBezTo>
                    <a:cubicBezTo>
                      <a:pt x="568" y="717"/>
                      <a:pt x="947" y="429"/>
                      <a:pt x="1283" y="95"/>
                    </a:cubicBezTo>
                    <a:cubicBezTo>
                      <a:pt x="1323" y="55"/>
                      <a:pt x="1285" y="0"/>
                      <a:pt x="124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86" name="Google Shape;1649;p29"/>
              <p:cNvSpPr/>
              <p:nvPr/>
            </p:nvSpPr>
            <p:spPr>
              <a:xfrm>
                <a:off x="3644435" y="4287200"/>
                <a:ext cx="251566" cy="329436"/>
              </a:xfrm>
              <a:custGeom>
                <a:avLst/>
                <a:gdLst/>
                <a:ahLst/>
                <a:cxnLst/>
                <a:rect l="l" t="t" r="r" b="b"/>
                <a:pathLst>
                  <a:path w="1317" h="1199" extrusionOk="0">
                    <a:moveTo>
                      <a:pt x="1251" y="1"/>
                    </a:moveTo>
                    <a:cubicBezTo>
                      <a:pt x="1240" y="1"/>
                      <a:pt x="1230" y="5"/>
                      <a:pt x="1222" y="15"/>
                    </a:cubicBezTo>
                    <a:cubicBezTo>
                      <a:pt x="1026" y="250"/>
                      <a:pt x="797" y="459"/>
                      <a:pt x="549" y="638"/>
                    </a:cubicBezTo>
                    <a:cubicBezTo>
                      <a:pt x="366" y="769"/>
                      <a:pt x="145" y="886"/>
                      <a:pt x="30" y="1088"/>
                    </a:cubicBezTo>
                    <a:cubicBezTo>
                      <a:pt x="0" y="1139"/>
                      <a:pt x="49" y="1199"/>
                      <a:pt x="97" y="1199"/>
                    </a:cubicBezTo>
                    <a:cubicBezTo>
                      <a:pt x="113" y="1199"/>
                      <a:pt x="129" y="1192"/>
                      <a:pt x="143" y="1175"/>
                    </a:cubicBezTo>
                    <a:cubicBezTo>
                      <a:pt x="313" y="965"/>
                      <a:pt x="534" y="832"/>
                      <a:pt x="737" y="657"/>
                    </a:cubicBezTo>
                    <a:cubicBezTo>
                      <a:pt x="941" y="479"/>
                      <a:pt x="1130" y="288"/>
                      <a:pt x="1293" y="69"/>
                    </a:cubicBezTo>
                    <a:cubicBezTo>
                      <a:pt x="1316" y="38"/>
                      <a:pt x="1283" y="1"/>
                      <a:pt x="125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87" name="Google Shape;1650;p29"/>
              <p:cNvSpPr/>
              <p:nvPr/>
            </p:nvSpPr>
            <p:spPr>
              <a:xfrm>
                <a:off x="3693655" y="4281419"/>
                <a:ext cx="284379" cy="346777"/>
              </a:xfrm>
              <a:custGeom>
                <a:avLst/>
                <a:gdLst/>
                <a:ahLst/>
                <a:cxnLst/>
                <a:rect l="l" t="t" r="r" b="b"/>
                <a:pathLst>
                  <a:path w="1502" h="1252" extrusionOk="0">
                    <a:moveTo>
                      <a:pt x="1462" y="1"/>
                    </a:moveTo>
                    <a:cubicBezTo>
                      <a:pt x="1456" y="1"/>
                      <a:pt x="1450" y="3"/>
                      <a:pt x="1445" y="9"/>
                    </a:cubicBezTo>
                    <a:cubicBezTo>
                      <a:pt x="1052" y="457"/>
                      <a:pt x="499" y="713"/>
                      <a:pt x="64" y="1115"/>
                    </a:cubicBezTo>
                    <a:cubicBezTo>
                      <a:pt x="1" y="1172"/>
                      <a:pt x="60" y="1252"/>
                      <a:pt x="128" y="1252"/>
                    </a:cubicBezTo>
                    <a:cubicBezTo>
                      <a:pt x="133" y="1252"/>
                      <a:pt x="137" y="1252"/>
                      <a:pt x="141" y="1251"/>
                    </a:cubicBezTo>
                    <a:cubicBezTo>
                      <a:pt x="195" y="1243"/>
                      <a:pt x="197" y="1241"/>
                      <a:pt x="243" y="1207"/>
                    </a:cubicBezTo>
                    <a:cubicBezTo>
                      <a:pt x="268" y="1186"/>
                      <a:pt x="276" y="1161"/>
                      <a:pt x="276" y="1134"/>
                    </a:cubicBezTo>
                    <a:cubicBezTo>
                      <a:pt x="672" y="761"/>
                      <a:pt x="1152" y="482"/>
                      <a:pt x="1487" y="42"/>
                    </a:cubicBezTo>
                    <a:cubicBezTo>
                      <a:pt x="1501" y="23"/>
                      <a:pt x="1481" y="1"/>
                      <a:pt x="146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88" name="Google Shape;1651;p29"/>
              <p:cNvSpPr/>
              <p:nvPr/>
            </p:nvSpPr>
            <p:spPr>
              <a:xfrm>
                <a:off x="3781156" y="4275641"/>
                <a:ext cx="265237" cy="317877"/>
              </a:xfrm>
              <a:custGeom>
                <a:avLst/>
                <a:gdLst/>
                <a:ahLst/>
                <a:cxnLst/>
                <a:rect l="l" t="t" r="r" b="b"/>
                <a:pathLst>
                  <a:path w="1400" h="1159" extrusionOk="0">
                    <a:moveTo>
                      <a:pt x="1353" y="0"/>
                    </a:moveTo>
                    <a:cubicBezTo>
                      <a:pt x="1345" y="0"/>
                      <a:pt x="1337" y="4"/>
                      <a:pt x="1329" y="11"/>
                    </a:cubicBezTo>
                    <a:cubicBezTo>
                      <a:pt x="940" y="392"/>
                      <a:pt x="429" y="628"/>
                      <a:pt x="54" y="1024"/>
                    </a:cubicBezTo>
                    <a:cubicBezTo>
                      <a:pt x="1" y="1080"/>
                      <a:pt x="54" y="1158"/>
                      <a:pt x="113" y="1158"/>
                    </a:cubicBezTo>
                    <a:cubicBezTo>
                      <a:pt x="130" y="1158"/>
                      <a:pt x="148" y="1151"/>
                      <a:pt x="164" y="1134"/>
                    </a:cubicBezTo>
                    <a:cubicBezTo>
                      <a:pt x="544" y="745"/>
                      <a:pt x="1012" y="459"/>
                      <a:pt x="1377" y="59"/>
                    </a:cubicBezTo>
                    <a:cubicBezTo>
                      <a:pt x="1400" y="33"/>
                      <a:pt x="1379" y="0"/>
                      <a:pt x="135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89" name="Google Shape;1652;p29"/>
              <p:cNvSpPr/>
              <p:nvPr/>
            </p:nvSpPr>
            <p:spPr>
              <a:xfrm>
                <a:off x="3865922" y="4264082"/>
                <a:ext cx="240628" cy="312099"/>
              </a:xfrm>
              <a:custGeom>
                <a:avLst/>
                <a:gdLst/>
                <a:ahLst/>
                <a:cxnLst/>
                <a:rect l="l" t="t" r="r" b="b"/>
                <a:pathLst>
                  <a:path w="1275" h="1128" extrusionOk="0">
                    <a:moveTo>
                      <a:pt x="1231" y="0"/>
                    </a:moveTo>
                    <a:cubicBezTo>
                      <a:pt x="1224" y="0"/>
                      <a:pt x="1217" y="3"/>
                      <a:pt x="1210" y="11"/>
                    </a:cubicBezTo>
                    <a:cubicBezTo>
                      <a:pt x="868" y="392"/>
                      <a:pt x="391" y="611"/>
                      <a:pt x="47" y="988"/>
                    </a:cubicBezTo>
                    <a:cubicBezTo>
                      <a:pt x="0" y="1040"/>
                      <a:pt x="35" y="1128"/>
                      <a:pt x="100" y="1128"/>
                    </a:cubicBezTo>
                    <a:cubicBezTo>
                      <a:pt x="108" y="1128"/>
                      <a:pt x="117" y="1127"/>
                      <a:pt x="126" y="1124"/>
                    </a:cubicBezTo>
                    <a:cubicBezTo>
                      <a:pt x="174" y="1109"/>
                      <a:pt x="191" y="1092"/>
                      <a:pt x="222" y="1053"/>
                    </a:cubicBezTo>
                    <a:cubicBezTo>
                      <a:pt x="232" y="1040"/>
                      <a:pt x="234" y="1030"/>
                      <a:pt x="236" y="1017"/>
                    </a:cubicBezTo>
                    <a:cubicBezTo>
                      <a:pt x="547" y="667"/>
                      <a:pt x="964" y="427"/>
                      <a:pt x="1256" y="56"/>
                    </a:cubicBezTo>
                    <a:cubicBezTo>
                      <a:pt x="1275" y="33"/>
                      <a:pt x="1255" y="0"/>
                      <a:pt x="123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90" name="Google Shape;1653;p29"/>
              <p:cNvSpPr/>
              <p:nvPr/>
            </p:nvSpPr>
            <p:spPr>
              <a:xfrm>
                <a:off x="3931548" y="4292978"/>
                <a:ext cx="248833" cy="300540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081" extrusionOk="0">
                    <a:moveTo>
                      <a:pt x="1273" y="0"/>
                    </a:moveTo>
                    <a:cubicBezTo>
                      <a:pt x="1265" y="0"/>
                      <a:pt x="1257" y="3"/>
                      <a:pt x="1249" y="11"/>
                    </a:cubicBezTo>
                    <a:cubicBezTo>
                      <a:pt x="882" y="357"/>
                      <a:pt x="486" y="642"/>
                      <a:pt x="71" y="928"/>
                    </a:cubicBezTo>
                    <a:cubicBezTo>
                      <a:pt x="0" y="976"/>
                      <a:pt x="42" y="1080"/>
                      <a:pt x="112" y="1080"/>
                    </a:cubicBezTo>
                    <a:cubicBezTo>
                      <a:pt x="125" y="1080"/>
                      <a:pt x="140" y="1076"/>
                      <a:pt x="155" y="1067"/>
                    </a:cubicBezTo>
                    <a:cubicBezTo>
                      <a:pt x="584" y="803"/>
                      <a:pt x="953" y="423"/>
                      <a:pt x="1299" y="61"/>
                    </a:cubicBezTo>
                    <a:cubicBezTo>
                      <a:pt x="1323" y="35"/>
                      <a:pt x="1300" y="0"/>
                      <a:pt x="127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marL="0" marR="0" lvl="0" indent="0" algn="l" defTabSz="1219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defRPr/>
                </a:pPr>
                <a:endParaRPr kumimoji="0" sz="1865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80762" y="1041568"/>
            <a:ext cx="8382476" cy="2111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小雨家有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个从里面量得底面积是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30cm</a:t>
            </a:r>
            <a:r>
              <a:rPr lang="en-US" altLang="zh-CN" sz="2800" b="1" baseline="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、高是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10cm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的圆柱形水杯，沏一壶茶水正好能倒满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杯。有一天来了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位客人，小雨沏了一壶茶水，将这壶茶水倒入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个杯中，平均每杯倒多少毫升？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80762" y="3152659"/>
            <a:ext cx="2358338" cy="374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P28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练习五 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13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53" y="1436554"/>
            <a:ext cx="836857" cy="1267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27"/>
          <p:cNvSpPr>
            <a:spLocks noChangeArrowheads="1"/>
          </p:cNvSpPr>
          <p:nvPr/>
        </p:nvSpPr>
        <p:spPr bwMode="auto">
          <a:xfrm>
            <a:off x="1924790" y="1464942"/>
            <a:ext cx="5864130" cy="946216"/>
          </a:xfrm>
          <a:prstGeom prst="wedgeRoundRectCallout">
            <a:avLst>
              <a:gd name="adj1" fmla="val -55702"/>
              <a:gd name="adj2" fmla="val 20249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先求出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满杯水的体积，也就是一壶茶水的体积，再平均分成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份。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2026390" y="2704332"/>
            <a:ext cx="5178306" cy="5598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30×10×4÷6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200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cm</a:t>
            </a:r>
            <a:r>
              <a:rPr lang="en-US" altLang="zh-CN" sz="2800" b="1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12" name="组合 7"/>
          <p:cNvGrpSpPr/>
          <p:nvPr/>
        </p:nvGrpSpPr>
        <p:grpSpPr bwMode="auto">
          <a:xfrm>
            <a:off x="608753" y="420367"/>
            <a:ext cx="1912377" cy="637431"/>
            <a:chOff x="96708" y="555224"/>
            <a:chExt cx="2407389" cy="934916"/>
          </a:xfrm>
        </p:grpSpPr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148666" y="555224"/>
              <a:ext cx="2355431" cy="9191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defRPr/>
              </a:pPr>
              <a:r>
                <a:rPr lang="zh-CN" altLang="en-US" sz="32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方法一：</a:t>
              </a:r>
              <a:endPara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endParaRPr>
            </a:p>
          </p:txBody>
        </p:sp>
        <p:grpSp>
          <p:nvGrpSpPr>
            <p:cNvPr id="14" name="组合 9"/>
            <p:cNvGrpSpPr/>
            <p:nvPr/>
          </p:nvGrpSpPr>
          <p:grpSpPr bwMode="auto">
            <a:xfrm>
              <a:off x="96708" y="705054"/>
              <a:ext cx="2006412" cy="785086"/>
              <a:chOff x="792440" y="1784627"/>
              <a:chExt cx="3456300" cy="2860909"/>
            </a:xfrm>
          </p:grpSpPr>
          <p:sp>
            <p:nvSpPr>
              <p:cNvPr id="15" name="Google Shape;1575;p29"/>
              <p:cNvSpPr/>
              <p:nvPr/>
            </p:nvSpPr>
            <p:spPr>
              <a:xfrm>
                <a:off x="1071284" y="1781661"/>
                <a:ext cx="3146472" cy="2553913"/>
              </a:xfrm>
              <a:custGeom>
                <a:avLst/>
                <a:gdLst/>
                <a:ahLst/>
                <a:cxnLst/>
                <a:rect l="l" t="t" r="r" b="b"/>
                <a:pathLst>
                  <a:path w="16601" h="9196" extrusionOk="0">
                    <a:moveTo>
                      <a:pt x="16301" y="298"/>
                    </a:moveTo>
                    <a:lnTo>
                      <a:pt x="16301" y="8895"/>
                    </a:lnTo>
                    <a:lnTo>
                      <a:pt x="298" y="8895"/>
                    </a:lnTo>
                    <a:lnTo>
                      <a:pt x="298" y="298"/>
                    </a:lnTo>
                    <a:close/>
                    <a:moveTo>
                      <a:pt x="148" y="0"/>
                    </a:moveTo>
                    <a:cubicBezTo>
                      <a:pt x="67" y="0"/>
                      <a:pt x="0" y="67"/>
                      <a:pt x="0" y="148"/>
                    </a:cubicBezTo>
                    <a:lnTo>
                      <a:pt x="0" y="9045"/>
                    </a:lnTo>
                    <a:cubicBezTo>
                      <a:pt x="0" y="9127"/>
                      <a:pt x="67" y="9196"/>
                      <a:pt x="148" y="9196"/>
                    </a:cubicBezTo>
                    <a:lnTo>
                      <a:pt x="16451" y="9196"/>
                    </a:lnTo>
                    <a:cubicBezTo>
                      <a:pt x="16532" y="9196"/>
                      <a:pt x="16601" y="9127"/>
                      <a:pt x="16599" y="9045"/>
                    </a:cubicBezTo>
                    <a:lnTo>
                      <a:pt x="16599" y="148"/>
                    </a:lnTo>
                    <a:cubicBezTo>
                      <a:pt x="16599" y="67"/>
                      <a:pt x="16532" y="0"/>
                      <a:pt x="1645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6" name="Google Shape;1576;p29"/>
              <p:cNvSpPr/>
              <p:nvPr/>
            </p:nvSpPr>
            <p:spPr>
              <a:xfrm>
                <a:off x="809652" y="2095594"/>
                <a:ext cx="3143031" cy="2553918"/>
              </a:xfrm>
              <a:custGeom>
                <a:avLst/>
                <a:gdLst/>
                <a:ahLst/>
                <a:cxnLst/>
                <a:rect l="l" t="t" r="r" b="b"/>
                <a:pathLst>
                  <a:path w="16601" h="9196" extrusionOk="0">
                    <a:moveTo>
                      <a:pt x="150" y="0"/>
                    </a:moveTo>
                    <a:cubicBezTo>
                      <a:pt x="67" y="0"/>
                      <a:pt x="0" y="67"/>
                      <a:pt x="0" y="148"/>
                    </a:cubicBezTo>
                    <a:lnTo>
                      <a:pt x="0" y="9045"/>
                    </a:lnTo>
                    <a:cubicBezTo>
                      <a:pt x="0" y="9129"/>
                      <a:pt x="67" y="9196"/>
                      <a:pt x="150" y="9196"/>
                    </a:cubicBezTo>
                    <a:lnTo>
                      <a:pt x="16450" y="9196"/>
                    </a:lnTo>
                    <a:cubicBezTo>
                      <a:pt x="16534" y="9196"/>
                      <a:pt x="16600" y="9129"/>
                      <a:pt x="16600" y="9045"/>
                    </a:cubicBezTo>
                    <a:lnTo>
                      <a:pt x="16600" y="8822"/>
                    </a:lnTo>
                    <a:cubicBezTo>
                      <a:pt x="16500" y="8831"/>
                      <a:pt x="16302" y="8895"/>
                      <a:pt x="16302" y="8895"/>
                    </a:cubicBezTo>
                    <a:lnTo>
                      <a:pt x="298" y="8895"/>
                    </a:lnTo>
                    <a:lnTo>
                      <a:pt x="298" y="500"/>
                    </a:lnTo>
                    <a:cubicBezTo>
                      <a:pt x="290" y="463"/>
                      <a:pt x="286" y="425"/>
                      <a:pt x="286" y="384"/>
                    </a:cubicBezTo>
                    <a:cubicBezTo>
                      <a:pt x="284" y="254"/>
                      <a:pt x="284" y="127"/>
                      <a:pt x="28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7" name="Google Shape;1577;p29"/>
              <p:cNvSpPr/>
              <p:nvPr/>
            </p:nvSpPr>
            <p:spPr>
              <a:xfrm>
                <a:off x="795881" y="1798630"/>
                <a:ext cx="309828" cy="356360"/>
              </a:xfrm>
              <a:custGeom>
                <a:avLst/>
                <a:gdLst/>
                <a:ahLst/>
                <a:cxnLst/>
                <a:rect l="l" t="t" r="r" b="b"/>
                <a:pathLst>
                  <a:path w="1632" h="1266" extrusionOk="0">
                    <a:moveTo>
                      <a:pt x="1430" y="0"/>
                    </a:moveTo>
                    <a:cubicBezTo>
                      <a:pt x="1258" y="0"/>
                      <a:pt x="1120" y="136"/>
                      <a:pt x="952" y="269"/>
                    </a:cubicBezTo>
                    <a:cubicBezTo>
                      <a:pt x="654" y="502"/>
                      <a:pt x="333" y="744"/>
                      <a:pt x="79" y="1028"/>
                    </a:cubicBezTo>
                    <a:cubicBezTo>
                      <a:pt x="1" y="1114"/>
                      <a:pt x="72" y="1265"/>
                      <a:pt x="173" y="1265"/>
                    </a:cubicBezTo>
                    <a:cubicBezTo>
                      <a:pt x="196" y="1265"/>
                      <a:pt x="219" y="1258"/>
                      <a:pt x="244" y="1240"/>
                    </a:cubicBezTo>
                    <a:cubicBezTo>
                      <a:pt x="477" y="1065"/>
                      <a:pt x="687" y="859"/>
                      <a:pt x="913" y="673"/>
                    </a:cubicBezTo>
                    <a:cubicBezTo>
                      <a:pt x="1150" y="477"/>
                      <a:pt x="1427" y="304"/>
                      <a:pt x="1627" y="71"/>
                    </a:cubicBezTo>
                    <a:cubicBezTo>
                      <a:pt x="1632" y="67"/>
                      <a:pt x="1632" y="60"/>
                      <a:pt x="1627" y="56"/>
                    </a:cubicBezTo>
                    <a:cubicBezTo>
                      <a:pt x="1555" y="17"/>
                      <a:pt x="1491" y="0"/>
                      <a:pt x="143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8" name="Google Shape;1578;p29"/>
              <p:cNvSpPr/>
              <p:nvPr/>
            </p:nvSpPr>
            <p:spPr>
              <a:xfrm>
                <a:off x="3897602" y="4199817"/>
                <a:ext cx="351138" cy="441208"/>
              </a:xfrm>
              <a:custGeom>
                <a:avLst/>
                <a:gdLst/>
                <a:ahLst/>
                <a:cxnLst/>
                <a:rect l="l" t="t" r="r" b="b"/>
                <a:pathLst>
                  <a:path w="1849" h="1584" extrusionOk="0">
                    <a:moveTo>
                      <a:pt x="1531" y="1"/>
                    </a:moveTo>
                    <a:cubicBezTo>
                      <a:pt x="1475" y="1"/>
                      <a:pt x="1417" y="57"/>
                      <a:pt x="1438" y="119"/>
                    </a:cubicBezTo>
                    <a:cubicBezTo>
                      <a:pt x="1529" y="435"/>
                      <a:pt x="965" y="717"/>
                      <a:pt x="750" y="877"/>
                    </a:cubicBezTo>
                    <a:cubicBezTo>
                      <a:pt x="529" y="1044"/>
                      <a:pt x="260" y="1194"/>
                      <a:pt x="68" y="1390"/>
                    </a:cubicBezTo>
                    <a:cubicBezTo>
                      <a:pt x="1" y="1458"/>
                      <a:pt x="46" y="1584"/>
                      <a:pt x="143" y="1584"/>
                    </a:cubicBezTo>
                    <a:cubicBezTo>
                      <a:pt x="145" y="1584"/>
                      <a:pt x="146" y="1584"/>
                      <a:pt x="148" y="1584"/>
                    </a:cubicBezTo>
                    <a:cubicBezTo>
                      <a:pt x="346" y="1578"/>
                      <a:pt x="475" y="1446"/>
                      <a:pt x="625" y="1330"/>
                    </a:cubicBezTo>
                    <a:cubicBezTo>
                      <a:pt x="850" y="1157"/>
                      <a:pt x="1077" y="984"/>
                      <a:pt x="1302" y="806"/>
                    </a:cubicBezTo>
                    <a:cubicBezTo>
                      <a:pt x="1536" y="623"/>
                      <a:pt x="1848" y="327"/>
                      <a:pt x="1590" y="29"/>
                    </a:cubicBezTo>
                    <a:cubicBezTo>
                      <a:pt x="1574" y="9"/>
                      <a:pt x="1552" y="1"/>
                      <a:pt x="153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9" name="Google Shape;1579;p29"/>
              <p:cNvSpPr/>
              <p:nvPr/>
            </p:nvSpPr>
            <p:spPr>
              <a:xfrm>
                <a:off x="1005877" y="1781661"/>
                <a:ext cx="130816" cy="93330"/>
              </a:xfrm>
              <a:custGeom>
                <a:avLst/>
                <a:gdLst/>
                <a:ahLst/>
                <a:cxnLst/>
                <a:rect l="l" t="t" r="r" b="b"/>
                <a:pathLst>
                  <a:path w="702" h="319" extrusionOk="0">
                    <a:moveTo>
                      <a:pt x="391" y="1"/>
                    </a:moveTo>
                    <a:cubicBezTo>
                      <a:pt x="253" y="1"/>
                      <a:pt x="132" y="69"/>
                      <a:pt x="53" y="180"/>
                    </a:cubicBezTo>
                    <a:cubicBezTo>
                      <a:pt x="1" y="252"/>
                      <a:pt x="74" y="319"/>
                      <a:pt x="145" y="319"/>
                    </a:cubicBezTo>
                    <a:cubicBezTo>
                      <a:pt x="159" y="319"/>
                      <a:pt x="172" y="316"/>
                      <a:pt x="184" y="311"/>
                    </a:cubicBezTo>
                    <a:cubicBezTo>
                      <a:pt x="266" y="274"/>
                      <a:pt x="349" y="238"/>
                      <a:pt x="435" y="209"/>
                    </a:cubicBezTo>
                    <a:cubicBezTo>
                      <a:pt x="514" y="184"/>
                      <a:pt x="605" y="199"/>
                      <a:pt x="678" y="167"/>
                    </a:cubicBezTo>
                    <a:cubicBezTo>
                      <a:pt x="695" y="161"/>
                      <a:pt x="701" y="146"/>
                      <a:pt x="695" y="128"/>
                    </a:cubicBezTo>
                    <a:cubicBezTo>
                      <a:pt x="649" y="32"/>
                      <a:pt x="487" y="1"/>
                      <a:pt x="39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0" name="Google Shape;1580;p29"/>
              <p:cNvSpPr/>
              <p:nvPr/>
            </p:nvSpPr>
            <p:spPr>
              <a:xfrm>
                <a:off x="847520" y="1925899"/>
                <a:ext cx="254747" cy="288482"/>
              </a:xfrm>
              <a:custGeom>
                <a:avLst/>
                <a:gdLst/>
                <a:ahLst/>
                <a:cxnLst/>
                <a:rect l="l" t="t" r="r" b="b"/>
                <a:pathLst>
                  <a:path w="1335" h="1038" extrusionOk="0">
                    <a:moveTo>
                      <a:pt x="1268" y="1"/>
                    </a:moveTo>
                    <a:cubicBezTo>
                      <a:pt x="1261" y="1"/>
                      <a:pt x="1253" y="3"/>
                      <a:pt x="1245" y="6"/>
                    </a:cubicBezTo>
                    <a:cubicBezTo>
                      <a:pt x="1013" y="115"/>
                      <a:pt x="843" y="332"/>
                      <a:pt x="636" y="477"/>
                    </a:cubicBezTo>
                    <a:cubicBezTo>
                      <a:pt x="440" y="617"/>
                      <a:pt x="226" y="728"/>
                      <a:pt x="57" y="901"/>
                    </a:cubicBezTo>
                    <a:cubicBezTo>
                      <a:pt x="0" y="959"/>
                      <a:pt x="54" y="1037"/>
                      <a:pt x="117" y="1037"/>
                    </a:cubicBezTo>
                    <a:cubicBezTo>
                      <a:pt x="135" y="1037"/>
                      <a:pt x="154" y="1031"/>
                      <a:pt x="171" y="1015"/>
                    </a:cubicBezTo>
                    <a:cubicBezTo>
                      <a:pt x="353" y="846"/>
                      <a:pt x="561" y="723"/>
                      <a:pt x="753" y="571"/>
                    </a:cubicBezTo>
                    <a:cubicBezTo>
                      <a:pt x="947" y="423"/>
                      <a:pt x="1126" y="246"/>
                      <a:pt x="1305" y="81"/>
                    </a:cubicBezTo>
                    <a:lnTo>
                      <a:pt x="1303" y="81"/>
                    </a:lnTo>
                    <a:cubicBezTo>
                      <a:pt x="1335" y="52"/>
                      <a:pt x="1309" y="1"/>
                      <a:pt x="126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1" name="Google Shape;1581;p29"/>
              <p:cNvSpPr/>
              <p:nvPr/>
            </p:nvSpPr>
            <p:spPr>
              <a:xfrm>
                <a:off x="850962" y="2036204"/>
                <a:ext cx="244421" cy="296964"/>
              </a:xfrm>
              <a:custGeom>
                <a:avLst/>
                <a:gdLst/>
                <a:ahLst/>
                <a:cxnLst/>
                <a:rect l="l" t="t" r="r" b="b"/>
                <a:pathLst>
                  <a:path w="1288" h="1069" extrusionOk="0">
                    <a:moveTo>
                      <a:pt x="1228" y="0"/>
                    </a:moveTo>
                    <a:cubicBezTo>
                      <a:pt x="1221" y="0"/>
                      <a:pt x="1214" y="2"/>
                      <a:pt x="1207" y="6"/>
                    </a:cubicBezTo>
                    <a:cubicBezTo>
                      <a:pt x="928" y="154"/>
                      <a:pt x="674" y="375"/>
                      <a:pt x="409" y="552"/>
                    </a:cubicBezTo>
                    <a:cubicBezTo>
                      <a:pt x="263" y="650"/>
                      <a:pt x="17" y="785"/>
                      <a:pt x="5" y="983"/>
                    </a:cubicBezTo>
                    <a:cubicBezTo>
                      <a:pt x="1" y="1034"/>
                      <a:pt x="50" y="1068"/>
                      <a:pt x="96" y="1068"/>
                    </a:cubicBezTo>
                    <a:cubicBezTo>
                      <a:pt x="123" y="1068"/>
                      <a:pt x="150" y="1056"/>
                      <a:pt x="163" y="1027"/>
                    </a:cubicBezTo>
                    <a:cubicBezTo>
                      <a:pt x="253" y="825"/>
                      <a:pt x="472" y="710"/>
                      <a:pt x="645" y="587"/>
                    </a:cubicBezTo>
                    <a:cubicBezTo>
                      <a:pt x="851" y="437"/>
                      <a:pt x="1099" y="277"/>
                      <a:pt x="1259" y="75"/>
                    </a:cubicBezTo>
                    <a:cubicBezTo>
                      <a:pt x="1288" y="52"/>
                      <a:pt x="1264" y="0"/>
                      <a:pt x="122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2" name="Google Shape;1582;p29"/>
              <p:cNvSpPr/>
              <p:nvPr/>
            </p:nvSpPr>
            <p:spPr>
              <a:xfrm>
                <a:off x="830307" y="2121051"/>
                <a:ext cx="268517" cy="305452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092" extrusionOk="0">
                    <a:moveTo>
                      <a:pt x="1366" y="0"/>
                    </a:moveTo>
                    <a:cubicBezTo>
                      <a:pt x="1185" y="0"/>
                      <a:pt x="964" y="236"/>
                      <a:pt x="827" y="334"/>
                    </a:cubicBezTo>
                    <a:cubicBezTo>
                      <a:pt x="563" y="521"/>
                      <a:pt x="271" y="697"/>
                      <a:pt x="56" y="942"/>
                    </a:cubicBezTo>
                    <a:cubicBezTo>
                      <a:pt x="0" y="1007"/>
                      <a:pt x="55" y="1091"/>
                      <a:pt x="120" y="1091"/>
                    </a:cubicBezTo>
                    <a:cubicBezTo>
                      <a:pt x="140" y="1091"/>
                      <a:pt x="160" y="1084"/>
                      <a:pt x="179" y="1065"/>
                    </a:cubicBezTo>
                    <a:cubicBezTo>
                      <a:pt x="415" y="842"/>
                      <a:pt x="659" y="644"/>
                      <a:pt x="915" y="446"/>
                    </a:cubicBezTo>
                    <a:cubicBezTo>
                      <a:pt x="1069" y="328"/>
                      <a:pt x="1286" y="196"/>
                      <a:pt x="1401" y="38"/>
                    </a:cubicBezTo>
                    <a:cubicBezTo>
                      <a:pt x="1411" y="21"/>
                      <a:pt x="1396" y="3"/>
                      <a:pt x="1378" y="0"/>
                    </a:cubicBezTo>
                    <a:cubicBezTo>
                      <a:pt x="1374" y="0"/>
                      <a:pt x="1370" y="0"/>
                      <a:pt x="136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3" name="Google Shape;1583;p29"/>
              <p:cNvSpPr/>
              <p:nvPr/>
            </p:nvSpPr>
            <p:spPr>
              <a:xfrm>
                <a:off x="840635" y="2222869"/>
                <a:ext cx="254747" cy="288482"/>
              </a:xfrm>
              <a:custGeom>
                <a:avLst/>
                <a:gdLst/>
                <a:ahLst/>
                <a:cxnLst/>
                <a:rect l="l" t="t" r="r" b="b"/>
                <a:pathLst>
                  <a:path w="1344" h="1046" extrusionOk="0">
                    <a:moveTo>
                      <a:pt x="1296" y="0"/>
                    </a:moveTo>
                    <a:cubicBezTo>
                      <a:pt x="1293" y="0"/>
                      <a:pt x="1289" y="1"/>
                      <a:pt x="1285" y="2"/>
                    </a:cubicBezTo>
                    <a:cubicBezTo>
                      <a:pt x="1039" y="103"/>
                      <a:pt x="856" y="307"/>
                      <a:pt x="633" y="448"/>
                    </a:cubicBezTo>
                    <a:cubicBezTo>
                      <a:pt x="420" y="586"/>
                      <a:pt x="193" y="711"/>
                      <a:pt x="45" y="922"/>
                    </a:cubicBezTo>
                    <a:cubicBezTo>
                      <a:pt x="1" y="983"/>
                      <a:pt x="62" y="1046"/>
                      <a:pt x="122" y="1046"/>
                    </a:cubicBezTo>
                    <a:cubicBezTo>
                      <a:pt x="147" y="1046"/>
                      <a:pt x="172" y="1034"/>
                      <a:pt x="189" y="1007"/>
                    </a:cubicBezTo>
                    <a:cubicBezTo>
                      <a:pt x="326" y="786"/>
                      <a:pt x="572" y="657"/>
                      <a:pt x="776" y="505"/>
                    </a:cubicBezTo>
                    <a:cubicBezTo>
                      <a:pt x="960" y="365"/>
                      <a:pt x="1106" y="173"/>
                      <a:pt x="1312" y="65"/>
                    </a:cubicBezTo>
                    <a:cubicBezTo>
                      <a:pt x="1344" y="50"/>
                      <a:pt x="1327" y="0"/>
                      <a:pt x="129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4" name="Google Shape;1584;p29"/>
              <p:cNvSpPr/>
              <p:nvPr/>
            </p:nvSpPr>
            <p:spPr>
              <a:xfrm>
                <a:off x="799325" y="2316198"/>
                <a:ext cx="289173" cy="322421"/>
              </a:xfrm>
              <a:custGeom>
                <a:avLst/>
                <a:gdLst/>
                <a:ahLst/>
                <a:cxnLst/>
                <a:rect l="l" t="t" r="r" b="b"/>
                <a:pathLst>
                  <a:path w="1529" h="1147" extrusionOk="0">
                    <a:moveTo>
                      <a:pt x="1483" y="1"/>
                    </a:moveTo>
                    <a:cubicBezTo>
                      <a:pt x="1479" y="1"/>
                      <a:pt x="1475" y="1"/>
                      <a:pt x="1470" y="3"/>
                    </a:cubicBezTo>
                    <a:cubicBezTo>
                      <a:pt x="1239" y="105"/>
                      <a:pt x="1085" y="318"/>
                      <a:pt x="883" y="462"/>
                    </a:cubicBezTo>
                    <a:cubicBezTo>
                      <a:pt x="616" y="649"/>
                      <a:pt x="332" y="812"/>
                      <a:pt x="70" y="1008"/>
                    </a:cubicBezTo>
                    <a:cubicBezTo>
                      <a:pt x="0" y="1059"/>
                      <a:pt x="44" y="1147"/>
                      <a:pt x="108" y="1147"/>
                    </a:cubicBezTo>
                    <a:cubicBezTo>
                      <a:pt x="125" y="1147"/>
                      <a:pt x="143" y="1141"/>
                      <a:pt x="162" y="1127"/>
                    </a:cubicBezTo>
                    <a:cubicBezTo>
                      <a:pt x="403" y="935"/>
                      <a:pt x="649" y="747"/>
                      <a:pt x="891" y="556"/>
                    </a:cubicBezTo>
                    <a:cubicBezTo>
                      <a:pt x="1095" y="393"/>
                      <a:pt x="1258" y="160"/>
                      <a:pt x="1500" y="53"/>
                    </a:cubicBezTo>
                    <a:cubicBezTo>
                      <a:pt x="1529" y="40"/>
                      <a:pt x="1510" y="1"/>
                      <a:pt x="148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5" name="Google Shape;1585;p29"/>
              <p:cNvSpPr/>
              <p:nvPr/>
            </p:nvSpPr>
            <p:spPr>
              <a:xfrm>
                <a:off x="826865" y="2392564"/>
                <a:ext cx="261632" cy="296964"/>
              </a:xfrm>
              <a:custGeom>
                <a:avLst/>
                <a:gdLst/>
                <a:ahLst/>
                <a:cxnLst/>
                <a:rect l="l" t="t" r="r" b="b"/>
                <a:pathLst>
                  <a:path w="1385" h="1070" extrusionOk="0">
                    <a:moveTo>
                      <a:pt x="1343" y="1"/>
                    </a:moveTo>
                    <a:cubicBezTo>
                      <a:pt x="1340" y="1"/>
                      <a:pt x="1337" y="1"/>
                      <a:pt x="1334" y="3"/>
                    </a:cubicBezTo>
                    <a:cubicBezTo>
                      <a:pt x="1115" y="86"/>
                      <a:pt x="965" y="278"/>
                      <a:pt x="777" y="411"/>
                    </a:cubicBezTo>
                    <a:cubicBezTo>
                      <a:pt x="540" y="582"/>
                      <a:pt x="283" y="716"/>
                      <a:pt x="66" y="916"/>
                    </a:cubicBezTo>
                    <a:cubicBezTo>
                      <a:pt x="0" y="975"/>
                      <a:pt x="66" y="1069"/>
                      <a:pt x="135" y="1069"/>
                    </a:cubicBezTo>
                    <a:cubicBezTo>
                      <a:pt x="155" y="1069"/>
                      <a:pt x="176" y="1061"/>
                      <a:pt x="194" y="1043"/>
                    </a:cubicBezTo>
                    <a:cubicBezTo>
                      <a:pt x="383" y="847"/>
                      <a:pt x="610" y="705"/>
                      <a:pt x="823" y="538"/>
                    </a:cubicBezTo>
                    <a:cubicBezTo>
                      <a:pt x="1011" y="390"/>
                      <a:pt x="1140" y="165"/>
                      <a:pt x="1357" y="59"/>
                    </a:cubicBezTo>
                    <a:cubicBezTo>
                      <a:pt x="1385" y="46"/>
                      <a:pt x="1371" y="1"/>
                      <a:pt x="134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6" name="Google Shape;1586;p29"/>
              <p:cNvSpPr/>
              <p:nvPr/>
            </p:nvSpPr>
            <p:spPr>
              <a:xfrm>
                <a:off x="844077" y="2477412"/>
                <a:ext cx="244421" cy="296964"/>
              </a:xfrm>
              <a:custGeom>
                <a:avLst/>
                <a:gdLst/>
                <a:ahLst/>
                <a:cxnLst/>
                <a:rect l="l" t="t" r="r" b="b"/>
                <a:pathLst>
                  <a:path w="1298" h="1085" extrusionOk="0">
                    <a:moveTo>
                      <a:pt x="1265" y="0"/>
                    </a:moveTo>
                    <a:cubicBezTo>
                      <a:pt x="1261" y="0"/>
                      <a:pt x="1257" y="1"/>
                      <a:pt x="1252" y="4"/>
                    </a:cubicBezTo>
                    <a:cubicBezTo>
                      <a:pt x="1031" y="119"/>
                      <a:pt x="833" y="308"/>
                      <a:pt x="644" y="469"/>
                    </a:cubicBezTo>
                    <a:cubicBezTo>
                      <a:pt x="527" y="567"/>
                      <a:pt x="412" y="667"/>
                      <a:pt x="293" y="765"/>
                    </a:cubicBezTo>
                    <a:cubicBezTo>
                      <a:pt x="248" y="804"/>
                      <a:pt x="195" y="840"/>
                      <a:pt x="150" y="882"/>
                    </a:cubicBezTo>
                    <a:cubicBezTo>
                      <a:pt x="122" y="907"/>
                      <a:pt x="67" y="923"/>
                      <a:pt x="93" y="923"/>
                    </a:cubicBezTo>
                    <a:cubicBezTo>
                      <a:pt x="98" y="923"/>
                      <a:pt x="106" y="923"/>
                      <a:pt x="119" y="921"/>
                    </a:cubicBezTo>
                    <a:lnTo>
                      <a:pt x="119" y="921"/>
                    </a:lnTo>
                    <a:cubicBezTo>
                      <a:pt x="35" y="931"/>
                      <a:pt x="0" y="1061"/>
                      <a:pt x="98" y="1082"/>
                    </a:cubicBezTo>
                    <a:cubicBezTo>
                      <a:pt x="105" y="1083"/>
                      <a:pt x="113" y="1084"/>
                      <a:pt x="121" y="1084"/>
                    </a:cubicBezTo>
                    <a:cubicBezTo>
                      <a:pt x="281" y="1084"/>
                      <a:pt x="502" y="779"/>
                      <a:pt x="594" y="692"/>
                    </a:cubicBezTo>
                    <a:cubicBezTo>
                      <a:pt x="812" y="479"/>
                      <a:pt x="1023" y="217"/>
                      <a:pt x="1277" y="46"/>
                    </a:cubicBezTo>
                    <a:cubicBezTo>
                      <a:pt x="1298" y="30"/>
                      <a:pt x="1286" y="0"/>
                      <a:pt x="126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7" name="Google Shape;1587;p29"/>
              <p:cNvSpPr/>
              <p:nvPr/>
            </p:nvSpPr>
            <p:spPr>
              <a:xfrm>
                <a:off x="847520" y="2570741"/>
                <a:ext cx="265074" cy="330909"/>
              </a:xfrm>
              <a:custGeom>
                <a:avLst/>
                <a:gdLst/>
                <a:ahLst/>
                <a:cxnLst/>
                <a:rect l="l" t="t" r="r" b="b"/>
                <a:pathLst>
                  <a:path w="1389" h="1186" extrusionOk="0">
                    <a:moveTo>
                      <a:pt x="1336" y="0"/>
                    </a:moveTo>
                    <a:cubicBezTo>
                      <a:pt x="1328" y="0"/>
                      <a:pt x="1321" y="2"/>
                      <a:pt x="1314" y="8"/>
                    </a:cubicBezTo>
                    <a:cubicBezTo>
                      <a:pt x="1037" y="229"/>
                      <a:pt x="768" y="456"/>
                      <a:pt x="472" y="650"/>
                    </a:cubicBezTo>
                    <a:cubicBezTo>
                      <a:pt x="297" y="763"/>
                      <a:pt x="97" y="888"/>
                      <a:pt x="22" y="1092"/>
                    </a:cubicBezTo>
                    <a:cubicBezTo>
                      <a:pt x="1" y="1144"/>
                      <a:pt x="51" y="1186"/>
                      <a:pt x="98" y="1186"/>
                    </a:cubicBezTo>
                    <a:cubicBezTo>
                      <a:pt x="122" y="1186"/>
                      <a:pt x="146" y="1175"/>
                      <a:pt x="159" y="1150"/>
                    </a:cubicBezTo>
                    <a:cubicBezTo>
                      <a:pt x="280" y="919"/>
                      <a:pt x="499" y="790"/>
                      <a:pt x="699" y="635"/>
                    </a:cubicBezTo>
                    <a:cubicBezTo>
                      <a:pt x="932" y="456"/>
                      <a:pt x="1132" y="239"/>
                      <a:pt x="1362" y="56"/>
                    </a:cubicBezTo>
                    <a:cubicBezTo>
                      <a:pt x="1388" y="35"/>
                      <a:pt x="1363" y="0"/>
                      <a:pt x="133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8" name="Google Shape;1588;p29"/>
              <p:cNvSpPr/>
              <p:nvPr/>
            </p:nvSpPr>
            <p:spPr>
              <a:xfrm>
                <a:off x="792440" y="2706498"/>
                <a:ext cx="306384" cy="347878"/>
              </a:xfrm>
              <a:custGeom>
                <a:avLst/>
                <a:gdLst/>
                <a:ahLst/>
                <a:cxnLst/>
                <a:rect l="l" t="t" r="r" b="b"/>
                <a:pathLst>
                  <a:path w="1626" h="1241" extrusionOk="0">
                    <a:moveTo>
                      <a:pt x="1587" y="0"/>
                    </a:moveTo>
                    <a:cubicBezTo>
                      <a:pt x="1583" y="0"/>
                      <a:pt x="1580" y="1"/>
                      <a:pt x="1576" y="2"/>
                    </a:cubicBezTo>
                    <a:cubicBezTo>
                      <a:pt x="1243" y="119"/>
                      <a:pt x="947" y="398"/>
                      <a:pt x="674" y="611"/>
                    </a:cubicBezTo>
                    <a:cubicBezTo>
                      <a:pt x="578" y="686"/>
                      <a:pt x="1" y="1032"/>
                      <a:pt x="103" y="1201"/>
                    </a:cubicBezTo>
                    <a:cubicBezTo>
                      <a:pt x="119" y="1227"/>
                      <a:pt x="147" y="1241"/>
                      <a:pt x="175" y="1241"/>
                    </a:cubicBezTo>
                    <a:cubicBezTo>
                      <a:pt x="201" y="1241"/>
                      <a:pt x="227" y="1229"/>
                      <a:pt x="243" y="1204"/>
                    </a:cubicBezTo>
                    <a:lnTo>
                      <a:pt x="243" y="1204"/>
                    </a:lnTo>
                    <a:cubicBezTo>
                      <a:pt x="234" y="1218"/>
                      <a:pt x="231" y="1224"/>
                      <a:pt x="232" y="1224"/>
                    </a:cubicBezTo>
                    <a:cubicBezTo>
                      <a:pt x="234" y="1224"/>
                      <a:pt x="262" y="1186"/>
                      <a:pt x="276" y="1174"/>
                    </a:cubicBezTo>
                    <a:cubicBezTo>
                      <a:pt x="320" y="1130"/>
                      <a:pt x="363" y="1086"/>
                      <a:pt x="409" y="1044"/>
                    </a:cubicBezTo>
                    <a:cubicBezTo>
                      <a:pt x="545" y="919"/>
                      <a:pt x="686" y="801"/>
                      <a:pt x="826" y="682"/>
                    </a:cubicBezTo>
                    <a:cubicBezTo>
                      <a:pt x="1072" y="475"/>
                      <a:pt x="1324" y="221"/>
                      <a:pt x="1599" y="57"/>
                    </a:cubicBezTo>
                    <a:cubicBezTo>
                      <a:pt x="1625" y="42"/>
                      <a:pt x="1613" y="0"/>
                      <a:pt x="158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9" name="Google Shape;1589;p29"/>
              <p:cNvSpPr/>
              <p:nvPr/>
            </p:nvSpPr>
            <p:spPr>
              <a:xfrm>
                <a:off x="806210" y="2825285"/>
                <a:ext cx="289173" cy="305452"/>
              </a:xfrm>
              <a:custGeom>
                <a:avLst/>
                <a:gdLst/>
                <a:ahLst/>
                <a:cxnLst/>
                <a:rect l="l" t="t" r="r" b="b"/>
                <a:pathLst>
                  <a:path w="1520" h="1116" extrusionOk="0">
                    <a:moveTo>
                      <a:pt x="1478" y="0"/>
                    </a:moveTo>
                    <a:cubicBezTo>
                      <a:pt x="1473" y="0"/>
                      <a:pt x="1468" y="1"/>
                      <a:pt x="1464" y="4"/>
                    </a:cubicBezTo>
                    <a:cubicBezTo>
                      <a:pt x="982" y="273"/>
                      <a:pt x="534" y="632"/>
                      <a:pt x="80" y="942"/>
                    </a:cubicBezTo>
                    <a:cubicBezTo>
                      <a:pt x="1" y="997"/>
                      <a:pt x="51" y="1115"/>
                      <a:pt x="124" y="1115"/>
                    </a:cubicBezTo>
                    <a:cubicBezTo>
                      <a:pt x="139" y="1115"/>
                      <a:pt x="155" y="1110"/>
                      <a:pt x="172" y="1098"/>
                    </a:cubicBezTo>
                    <a:cubicBezTo>
                      <a:pt x="634" y="790"/>
                      <a:pt x="1082" y="419"/>
                      <a:pt x="1497" y="48"/>
                    </a:cubicBezTo>
                    <a:cubicBezTo>
                      <a:pt x="1520" y="31"/>
                      <a:pt x="1500" y="0"/>
                      <a:pt x="147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0" name="Google Shape;1590;p29"/>
              <p:cNvSpPr/>
              <p:nvPr/>
            </p:nvSpPr>
            <p:spPr>
              <a:xfrm>
                <a:off x="819980" y="2893163"/>
                <a:ext cx="285729" cy="313939"/>
              </a:xfrm>
              <a:custGeom>
                <a:avLst/>
                <a:gdLst/>
                <a:ahLst/>
                <a:cxnLst/>
                <a:rect l="l" t="t" r="r" b="b"/>
                <a:pathLst>
                  <a:path w="1510" h="1132" extrusionOk="0">
                    <a:moveTo>
                      <a:pt x="1431" y="1"/>
                    </a:moveTo>
                    <a:cubicBezTo>
                      <a:pt x="1428" y="1"/>
                      <a:pt x="1425" y="1"/>
                      <a:pt x="1421" y="2"/>
                    </a:cubicBezTo>
                    <a:cubicBezTo>
                      <a:pt x="1067" y="66"/>
                      <a:pt x="798" y="366"/>
                      <a:pt x="498" y="548"/>
                    </a:cubicBezTo>
                    <a:cubicBezTo>
                      <a:pt x="316" y="656"/>
                      <a:pt x="18" y="804"/>
                      <a:pt x="4" y="1044"/>
                    </a:cubicBezTo>
                    <a:cubicBezTo>
                      <a:pt x="0" y="1101"/>
                      <a:pt x="45" y="1131"/>
                      <a:pt x="91" y="1131"/>
                    </a:cubicBezTo>
                    <a:cubicBezTo>
                      <a:pt x="129" y="1131"/>
                      <a:pt x="167" y="1111"/>
                      <a:pt x="179" y="1069"/>
                    </a:cubicBezTo>
                    <a:cubicBezTo>
                      <a:pt x="243" y="854"/>
                      <a:pt x="531" y="744"/>
                      <a:pt x="702" y="623"/>
                    </a:cubicBezTo>
                    <a:cubicBezTo>
                      <a:pt x="956" y="444"/>
                      <a:pt x="1181" y="241"/>
                      <a:pt x="1461" y="95"/>
                    </a:cubicBezTo>
                    <a:cubicBezTo>
                      <a:pt x="1509" y="66"/>
                      <a:pt x="1480" y="1"/>
                      <a:pt x="143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1" name="Google Shape;1591;p29"/>
              <p:cNvSpPr/>
              <p:nvPr/>
            </p:nvSpPr>
            <p:spPr>
              <a:xfrm>
                <a:off x="826865" y="2986498"/>
                <a:ext cx="251304" cy="288482"/>
              </a:xfrm>
              <a:custGeom>
                <a:avLst/>
                <a:gdLst/>
                <a:ahLst/>
                <a:cxnLst/>
                <a:rect l="l" t="t" r="r" b="b"/>
                <a:pathLst>
                  <a:path w="1328" h="1052" extrusionOk="0">
                    <a:moveTo>
                      <a:pt x="1281" y="1"/>
                    </a:moveTo>
                    <a:cubicBezTo>
                      <a:pt x="1137" y="1"/>
                      <a:pt x="903" y="224"/>
                      <a:pt x="807" y="295"/>
                    </a:cubicBezTo>
                    <a:cubicBezTo>
                      <a:pt x="644" y="418"/>
                      <a:pt x="482" y="541"/>
                      <a:pt x="315" y="660"/>
                    </a:cubicBezTo>
                    <a:cubicBezTo>
                      <a:pt x="211" y="735"/>
                      <a:pt x="107" y="797"/>
                      <a:pt x="38" y="910"/>
                    </a:cubicBezTo>
                    <a:cubicBezTo>
                      <a:pt x="1" y="971"/>
                      <a:pt x="51" y="1051"/>
                      <a:pt x="118" y="1051"/>
                    </a:cubicBezTo>
                    <a:cubicBezTo>
                      <a:pt x="126" y="1051"/>
                      <a:pt x="135" y="1050"/>
                      <a:pt x="144" y="1047"/>
                    </a:cubicBezTo>
                    <a:cubicBezTo>
                      <a:pt x="165" y="1041"/>
                      <a:pt x="186" y="1035"/>
                      <a:pt x="207" y="1029"/>
                    </a:cubicBezTo>
                    <a:cubicBezTo>
                      <a:pt x="255" y="1012"/>
                      <a:pt x="273" y="962"/>
                      <a:pt x="265" y="920"/>
                    </a:cubicBezTo>
                    <a:cubicBezTo>
                      <a:pt x="346" y="835"/>
                      <a:pt x="463" y="764"/>
                      <a:pt x="548" y="695"/>
                    </a:cubicBezTo>
                    <a:cubicBezTo>
                      <a:pt x="701" y="574"/>
                      <a:pt x="851" y="451"/>
                      <a:pt x="1003" y="330"/>
                    </a:cubicBezTo>
                    <a:cubicBezTo>
                      <a:pt x="1080" y="268"/>
                      <a:pt x="1320" y="147"/>
                      <a:pt x="1328" y="32"/>
                    </a:cubicBezTo>
                    <a:cubicBezTo>
                      <a:pt x="1328" y="20"/>
                      <a:pt x="1317" y="5"/>
                      <a:pt x="1305" y="3"/>
                    </a:cubicBezTo>
                    <a:cubicBezTo>
                      <a:pt x="1297" y="2"/>
                      <a:pt x="1289" y="1"/>
                      <a:pt x="128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2" name="Google Shape;1592;p29"/>
              <p:cNvSpPr/>
              <p:nvPr/>
            </p:nvSpPr>
            <p:spPr>
              <a:xfrm>
                <a:off x="833750" y="3028919"/>
                <a:ext cx="254747" cy="322421"/>
              </a:xfrm>
              <a:custGeom>
                <a:avLst/>
                <a:gdLst/>
                <a:ahLst/>
                <a:cxnLst/>
                <a:rect l="l" t="t" r="r" b="b"/>
                <a:pathLst>
                  <a:path w="1353" h="1141" extrusionOk="0">
                    <a:moveTo>
                      <a:pt x="1250" y="0"/>
                    </a:moveTo>
                    <a:cubicBezTo>
                      <a:pt x="1056" y="0"/>
                      <a:pt x="806" y="309"/>
                      <a:pt x="698" y="410"/>
                    </a:cubicBezTo>
                    <a:cubicBezTo>
                      <a:pt x="502" y="593"/>
                      <a:pt x="69" y="741"/>
                      <a:pt x="13" y="1027"/>
                    </a:cubicBezTo>
                    <a:cubicBezTo>
                      <a:pt x="0" y="1087"/>
                      <a:pt x="57" y="1141"/>
                      <a:pt x="109" y="1141"/>
                    </a:cubicBezTo>
                    <a:cubicBezTo>
                      <a:pt x="135" y="1141"/>
                      <a:pt x="161" y="1127"/>
                      <a:pt x="175" y="1094"/>
                    </a:cubicBezTo>
                    <a:cubicBezTo>
                      <a:pt x="277" y="854"/>
                      <a:pt x="577" y="748"/>
                      <a:pt x="761" y="571"/>
                    </a:cubicBezTo>
                    <a:cubicBezTo>
                      <a:pt x="942" y="398"/>
                      <a:pt x="1115" y="243"/>
                      <a:pt x="1315" y="95"/>
                    </a:cubicBezTo>
                    <a:cubicBezTo>
                      <a:pt x="1342" y="77"/>
                      <a:pt x="1353" y="31"/>
                      <a:pt x="1315" y="14"/>
                    </a:cubicBezTo>
                    <a:cubicBezTo>
                      <a:pt x="1294" y="5"/>
                      <a:pt x="1272" y="0"/>
                      <a:pt x="125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3" name="Google Shape;1593;p29"/>
              <p:cNvSpPr/>
              <p:nvPr/>
            </p:nvSpPr>
            <p:spPr>
              <a:xfrm>
                <a:off x="840635" y="3130736"/>
                <a:ext cx="282287" cy="296970"/>
              </a:xfrm>
              <a:custGeom>
                <a:avLst/>
                <a:gdLst/>
                <a:ahLst/>
                <a:cxnLst/>
                <a:rect l="l" t="t" r="r" b="b"/>
                <a:pathLst>
                  <a:path w="1498" h="1046" extrusionOk="0">
                    <a:moveTo>
                      <a:pt x="1412" y="0"/>
                    </a:moveTo>
                    <a:cubicBezTo>
                      <a:pt x="1408" y="0"/>
                      <a:pt x="1404" y="1"/>
                      <a:pt x="1399" y="2"/>
                    </a:cubicBezTo>
                    <a:cubicBezTo>
                      <a:pt x="1137" y="47"/>
                      <a:pt x="928" y="256"/>
                      <a:pt x="720" y="406"/>
                    </a:cubicBezTo>
                    <a:cubicBezTo>
                      <a:pt x="507" y="560"/>
                      <a:pt x="282" y="691"/>
                      <a:pt x="78" y="856"/>
                    </a:cubicBezTo>
                    <a:cubicBezTo>
                      <a:pt x="1" y="921"/>
                      <a:pt x="70" y="1042"/>
                      <a:pt x="157" y="1044"/>
                    </a:cubicBezTo>
                    <a:cubicBezTo>
                      <a:pt x="163" y="1046"/>
                      <a:pt x="167" y="1046"/>
                      <a:pt x="174" y="1046"/>
                    </a:cubicBezTo>
                    <a:cubicBezTo>
                      <a:pt x="203" y="1046"/>
                      <a:pt x="224" y="1035"/>
                      <a:pt x="240" y="1019"/>
                    </a:cubicBezTo>
                    <a:cubicBezTo>
                      <a:pt x="288" y="994"/>
                      <a:pt x="326" y="950"/>
                      <a:pt x="365" y="917"/>
                    </a:cubicBezTo>
                    <a:cubicBezTo>
                      <a:pt x="495" y="808"/>
                      <a:pt x="638" y="719"/>
                      <a:pt x="772" y="614"/>
                    </a:cubicBezTo>
                    <a:cubicBezTo>
                      <a:pt x="997" y="441"/>
                      <a:pt x="1199" y="260"/>
                      <a:pt x="1445" y="114"/>
                    </a:cubicBezTo>
                    <a:cubicBezTo>
                      <a:pt x="1498" y="83"/>
                      <a:pt x="1474" y="0"/>
                      <a:pt x="141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4" name="Google Shape;1594;p29"/>
              <p:cNvSpPr/>
              <p:nvPr/>
            </p:nvSpPr>
            <p:spPr>
              <a:xfrm>
                <a:off x="826865" y="3283462"/>
                <a:ext cx="275402" cy="263031"/>
              </a:xfrm>
              <a:custGeom>
                <a:avLst/>
                <a:gdLst/>
                <a:ahLst/>
                <a:cxnLst/>
                <a:rect l="l" t="t" r="r" b="b"/>
                <a:pathLst>
                  <a:path w="1466" h="958" extrusionOk="0">
                    <a:moveTo>
                      <a:pt x="1458" y="1"/>
                    </a:moveTo>
                    <a:cubicBezTo>
                      <a:pt x="1183" y="49"/>
                      <a:pt x="955" y="182"/>
                      <a:pt x="714" y="315"/>
                    </a:cubicBezTo>
                    <a:cubicBezTo>
                      <a:pt x="482" y="443"/>
                      <a:pt x="253" y="580"/>
                      <a:pt x="72" y="772"/>
                    </a:cubicBezTo>
                    <a:cubicBezTo>
                      <a:pt x="1" y="846"/>
                      <a:pt x="62" y="958"/>
                      <a:pt x="148" y="958"/>
                    </a:cubicBezTo>
                    <a:cubicBezTo>
                      <a:pt x="166" y="958"/>
                      <a:pt x="184" y="953"/>
                      <a:pt x="203" y="943"/>
                    </a:cubicBezTo>
                    <a:cubicBezTo>
                      <a:pt x="224" y="930"/>
                      <a:pt x="245" y="920"/>
                      <a:pt x="265" y="907"/>
                    </a:cubicBezTo>
                    <a:cubicBezTo>
                      <a:pt x="295" y="891"/>
                      <a:pt x="309" y="864"/>
                      <a:pt x="311" y="834"/>
                    </a:cubicBezTo>
                    <a:cubicBezTo>
                      <a:pt x="643" y="503"/>
                      <a:pt x="1089" y="288"/>
                      <a:pt x="1462" y="9"/>
                    </a:cubicBezTo>
                    <a:cubicBezTo>
                      <a:pt x="1466" y="7"/>
                      <a:pt x="1462" y="1"/>
                      <a:pt x="145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5" name="Google Shape;1595;p29"/>
              <p:cNvSpPr/>
              <p:nvPr/>
            </p:nvSpPr>
            <p:spPr>
              <a:xfrm>
                <a:off x="857847" y="3342858"/>
                <a:ext cx="247862" cy="263025"/>
              </a:xfrm>
              <a:custGeom>
                <a:avLst/>
                <a:gdLst/>
                <a:ahLst/>
                <a:cxnLst/>
                <a:rect l="l" t="t" r="r" b="b"/>
                <a:pathLst>
                  <a:path w="1311" h="955" extrusionOk="0">
                    <a:moveTo>
                      <a:pt x="1255" y="0"/>
                    </a:moveTo>
                    <a:cubicBezTo>
                      <a:pt x="1249" y="0"/>
                      <a:pt x="1242" y="2"/>
                      <a:pt x="1236" y="6"/>
                    </a:cubicBezTo>
                    <a:cubicBezTo>
                      <a:pt x="958" y="196"/>
                      <a:pt x="692" y="400"/>
                      <a:pt x="406" y="573"/>
                    </a:cubicBezTo>
                    <a:cubicBezTo>
                      <a:pt x="308" y="634"/>
                      <a:pt x="35" y="736"/>
                      <a:pt x="10" y="869"/>
                    </a:cubicBezTo>
                    <a:cubicBezTo>
                      <a:pt x="1" y="921"/>
                      <a:pt x="38" y="955"/>
                      <a:pt x="78" y="955"/>
                    </a:cubicBezTo>
                    <a:cubicBezTo>
                      <a:pt x="99" y="955"/>
                      <a:pt x="121" y="945"/>
                      <a:pt x="137" y="924"/>
                    </a:cubicBezTo>
                    <a:cubicBezTo>
                      <a:pt x="243" y="782"/>
                      <a:pt x="412" y="682"/>
                      <a:pt x="554" y="580"/>
                    </a:cubicBezTo>
                    <a:cubicBezTo>
                      <a:pt x="794" y="411"/>
                      <a:pt x="1033" y="242"/>
                      <a:pt x="1275" y="75"/>
                    </a:cubicBezTo>
                    <a:cubicBezTo>
                      <a:pt x="1310" y="53"/>
                      <a:pt x="1288" y="0"/>
                      <a:pt x="125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6" name="Google Shape;1596;p29"/>
              <p:cNvSpPr/>
              <p:nvPr/>
            </p:nvSpPr>
            <p:spPr>
              <a:xfrm>
                <a:off x="830307" y="3402249"/>
                <a:ext cx="278846" cy="305452"/>
              </a:xfrm>
              <a:custGeom>
                <a:avLst/>
                <a:gdLst/>
                <a:ahLst/>
                <a:cxnLst/>
                <a:rect l="l" t="t" r="r" b="b"/>
                <a:pathLst>
                  <a:path w="1479" h="1094" extrusionOk="0">
                    <a:moveTo>
                      <a:pt x="1417" y="1"/>
                    </a:moveTo>
                    <a:cubicBezTo>
                      <a:pt x="1412" y="1"/>
                      <a:pt x="1406" y="2"/>
                      <a:pt x="1400" y="5"/>
                    </a:cubicBezTo>
                    <a:cubicBezTo>
                      <a:pt x="1119" y="142"/>
                      <a:pt x="860" y="332"/>
                      <a:pt x="596" y="501"/>
                    </a:cubicBezTo>
                    <a:cubicBezTo>
                      <a:pt x="396" y="628"/>
                      <a:pt x="183" y="755"/>
                      <a:pt x="45" y="953"/>
                    </a:cubicBezTo>
                    <a:cubicBezTo>
                      <a:pt x="0" y="1019"/>
                      <a:pt x="65" y="1093"/>
                      <a:pt x="131" y="1093"/>
                    </a:cubicBezTo>
                    <a:cubicBezTo>
                      <a:pt x="152" y="1093"/>
                      <a:pt x="174" y="1085"/>
                      <a:pt x="191" y="1066"/>
                    </a:cubicBezTo>
                    <a:cubicBezTo>
                      <a:pt x="558" y="674"/>
                      <a:pt x="1038" y="411"/>
                      <a:pt x="1448" y="67"/>
                    </a:cubicBezTo>
                    <a:cubicBezTo>
                      <a:pt x="1478" y="41"/>
                      <a:pt x="1450" y="1"/>
                      <a:pt x="141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7" name="Google Shape;1597;p29"/>
              <p:cNvSpPr/>
              <p:nvPr/>
            </p:nvSpPr>
            <p:spPr>
              <a:xfrm>
                <a:off x="833750" y="3504066"/>
                <a:ext cx="261632" cy="296970"/>
              </a:xfrm>
              <a:custGeom>
                <a:avLst/>
                <a:gdLst/>
                <a:ahLst/>
                <a:cxnLst/>
                <a:rect l="l" t="t" r="r" b="b"/>
                <a:pathLst>
                  <a:path w="1383" h="1054" extrusionOk="0">
                    <a:moveTo>
                      <a:pt x="1336" y="0"/>
                    </a:moveTo>
                    <a:cubicBezTo>
                      <a:pt x="1332" y="0"/>
                      <a:pt x="1328" y="1"/>
                      <a:pt x="1323" y="3"/>
                    </a:cubicBezTo>
                    <a:cubicBezTo>
                      <a:pt x="1058" y="96"/>
                      <a:pt x="852" y="303"/>
                      <a:pt x="614" y="449"/>
                    </a:cubicBezTo>
                    <a:cubicBezTo>
                      <a:pt x="408" y="576"/>
                      <a:pt x="156" y="705"/>
                      <a:pt x="33" y="926"/>
                    </a:cubicBezTo>
                    <a:cubicBezTo>
                      <a:pt x="0" y="983"/>
                      <a:pt x="56" y="1054"/>
                      <a:pt x="111" y="1054"/>
                    </a:cubicBezTo>
                    <a:cubicBezTo>
                      <a:pt x="130" y="1054"/>
                      <a:pt x="149" y="1045"/>
                      <a:pt x="164" y="1026"/>
                    </a:cubicBezTo>
                    <a:cubicBezTo>
                      <a:pt x="318" y="826"/>
                      <a:pt x="502" y="684"/>
                      <a:pt x="706" y="536"/>
                    </a:cubicBezTo>
                    <a:cubicBezTo>
                      <a:pt x="917" y="386"/>
                      <a:pt x="1098" y="161"/>
                      <a:pt x="1342" y="73"/>
                    </a:cubicBezTo>
                    <a:cubicBezTo>
                      <a:pt x="1383" y="60"/>
                      <a:pt x="1372" y="0"/>
                      <a:pt x="133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8" name="Google Shape;1598;p29"/>
              <p:cNvSpPr/>
              <p:nvPr/>
            </p:nvSpPr>
            <p:spPr>
              <a:xfrm>
                <a:off x="826865" y="3597401"/>
                <a:ext cx="278844" cy="347873"/>
              </a:xfrm>
              <a:custGeom>
                <a:avLst/>
                <a:gdLst/>
                <a:ahLst/>
                <a:cxnLst/>
                <a:rect l="l" t="t" r="r" b="b"/>
                <a:pathLst>
                  <a:path w="1477" h="1228" extrusionOk="0">
                    <a:moveTo>
                      <a:pt x="1391" y="0"/>
                    </a:moveTo>
                    <a:cubicBezTo>
                      <a:pt x="1381" y="0"/>
                      <a:pt x="1371" y="2"/>
                      <a:pt x="1361" y="8"/>
                    </a:cubicBezTo>
                    <a:cubicBezTo>
                      <a:pt x="1119" y="127"/>
                      <a:pt x="902" y="322"/>
                      <a:pt x="696" y="493"/>
                    </a:cubicBezTo>
                    <a:cubicBezTo>
                      <a:pt x="463" y="683"/>
                      <a:pt x="236" y="873"/>
                      <a:pt x="42" y="1102"/>
                    </a:cubicBezTo>
                    <a:cubicBezTo>
                      <a:pt x="1" y="1150"/>
                      <a:pt x="36" y="1228"/>
                      <a:pt x="89" y="1228"/>
                    </a:cubicBezTo>
                    <a:cubicBezTo>
                      <a:pt x="101" y="1228"/>
                      <a:pt x="114" y="1224"/>
                      <a:pt x="127" y="1214"/>
                    </a:cubicBezTo>
                    <a:cubicBezTo>
                      <a:pt x="352" y="1056"/>
                      <a:pt x="552" y="873"/>
                      <a:pt x="759" y="691"/>
                    </a:cubicBezTo>
                    <a:cubicBezTo>
                      <a:pt x="980" y="497"/>
                      <a:pt x="1236" y="322"/>
                      <a:pt x="1436" y="106"/>
                    </a:cubicBezTo>
                    <a:lnTo>
                      <a:pt x="1436" y="104"/>
                    </a:lnTo>
                    <a:cubicBezTo>
                      <a:pt x="1476" y="67"/>
                      <a:pt x="1441" y="0"/>
                      <a:pt x="139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9" name="Google Shape;1599;p29"/>
              <p:cNvSpPr/>
              <p:nvPr/>
            </p:nvSpPr>
            <p:spPr>
              <a:xfrm>
                <a:off x="809652" y="3733157"/>
                <a:ext cx="296058" cy="322421"/>
              </a:xfrm>
              <a:custGeom>
                <a:avLst/>
                <a:gdLst/>
                <a:ahLst/>
                <a:cxnLst/>
                <a:rect l="l" t="t" r="r" b="b"/>
                <a:pathLst>
                  <a:path w="1569" h="1164" extrusionOk="0">
                    <a:moveTo>
                      <a:pt x="1501" y="1"/>
                    </a:moveTo>
                    <a:cubicBezTo>
                      <a:pt x="1499" y="1"/>
                      <a:pt x="1498" y="1"/>
                      <a:pt x="1497" y="1"/>
                    </a:cubicBezTo>
                    <a:cubicBezTo>
                      <a:pt x="1205" y="20"/>
                      <a:pt x="984" y="287"/>
                      <a:pt x="757" y="443"/>
                    </a:cubicBezTo>
                    <a:cubicBezTo>
                      <a:pt x="505" y="618"/>
                      <a:pt x="234" y="772"/>
                      <a:pt x="52" y="1022"/>
                    </a:cubicBezTo>
                    <a:cubicBezTo>
                      <a:pt x="0" y="1094"/>
                      <a:pt x="70" y="1164"/>
                      <a:pt x="141" y="1164"/>
                    </a:cubicBezTo>
                    <a:cubicBezTo>
                      <a:pt x="163" y="1164"/>
                      <a:pt x="186" y="1157"/>
                      <a:pt x="205" y="1141"/>
                    </a:cubicBezTo>
                    <a:cubicBezTo>
                      <a:pt x="623" y="772"/>
                      <a:pt x="1059" y="408"/>
                      <a:pt x="1524" y="99"/>
                    </a:cubicBezTo>
                    <a:cubicBezTo>
                      <a:pt x="1568" y="77"/>
                      <a:pt x="1550" y="1"/>
                      <a:pt x="150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0" name="Google Shape;1600;p29"/>
              <p:cNvSpPr/>
              <p:nvPr/>
            </p:nvSpPr>
            <p:spPr>
              <a:xfrm>
                <a:off x="826865" y="3818005"/>
                <a:ext cx="275402" cy="322421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162" extrusionOk="0">
                    <a:moveTo>
                      <a:pt x="1392" y="0"/>
                    </a:moveTo>
                    <a:cubicBezTo>
                      <a:pt x="1388" y="0"/>
                      <a:pt x="1384" y="1"/>
                      <a:pt x="1380" y="3"/>
                    </a:cubicBezTo>
                    <a:cubicBezTo>
                      <a:pt x="1128" y="118"/>
                      <a:pt x="934" y="307"/>
                      <a:pt x="728" y="486"/>
                    </a:cubicBezTo>
                    <a:cubicBezTo>
                      <a:pt x="501" y="684"/>
                      <a:pt x="263" y="860"/>
                      <a:pt x="44" y="1066"/>
                    </a:cubicBezTo>
                    <a:cubicBezTo>
                      <a:pt x="1" y="1106"/>
                      <a:pt x="47" y="1161"/>
                      <a:pt x="89" y="1161"/>
                    </a:cubicBezTo>
                    <a:cubicBezTo>
                      <a:pt x="106" y="1161"/>
                      <a:pt x="122" y="1153"/>
                      <a:pt x="132" y="1133"/>
                    </a:cubicBezTo>
                    <a:cubicBezTo>
                      <a:pt x="257" y="874"/>
                      <a:pt x="526" y="734"/>
                      <a:pt x="738" y="553"/>
                    </a:cubicBezTo>
                    <a:cubicBezTo>
                      <a:pt x="951" y="370"/>
                      <a:pt x="1149" y="170"/>
                      <a:pt x="1407" y="51"/>
                    </a:cubicBezTo>
                    <a:cubicBezTo>
                      <a:pt x="1436" y="38"/>
                      <a:pt x="1418" y="0"/>
                      <a:pt x="139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1" name="Google Shape;1601;p29"/>
              <p:cNvSpPr/>
              <p:nvPr/>
            </p:nvSpPr>
            <p:spPr>
              <a:xfrm>
                <a:off x="806210" y="3894365"/>
                <a:ext cx="306384" cy="356360"/>
              </a:xfrm>
              <a:custGeom>
                <a:avLst/>
                <a:gdLst/>
                <a:ahLst/>
                <a:cxnLst/>
                <a:rect l="l" t="t" r="r" b="b"/>
                <a:pathLst>
                  <a:path w="1612" h="1306" extrusionOk="0">
                    <a:moveTo>
                      <a:pt x="1502" y="0"/>
                    </a:moveTo>
                    <a:cubicBezTo>
                      <a:pt x="1490" y="0"/>
                      <a:pt x="1476" y="3"/>
                      <a:pt x="1461" y="11"/>
                    </a:cubicBezTo>
                    <a:cubicBezTo>
                      <a:pt x="1115" y="192"/>
                      <a:pt x="857" y="484"/>
                      <a:pt x="542" y="707"/>
                    </a:cubicBezTo>
                    <a:cubicBezTo>
                      <a:pt x="369" y="830"/>
                      <a:pt x="102" y="968"/>
                      <a:pt x="27" y="1176"/>
                    </a:cubicBezTo>
                    <a:cubicBezTo>
                      <a:pt x="1" y="1251"/>
                      <a:pt x="66" y="1305"/>
                      <a:pt x="130" y="1305"/>
                    </a:cubicBezTo>
                    <a:cubicBezTo>
                      <a:pt x="164" y="1305"/>
                      <a:pt x="197" y="1291"/>
                      <a:pt x="217" y="1257"/>
                    </a:cubicBezTo>
                    <a:cubicBezTo>
                      <a:pt x="333" y="1061"/>
                      <a:pt x="569" y="943"/>
                      <a:pt x="746" y="805"/>
                    </a:cubicBezTo>
                    <a:cubicBezTo>
                      <a:pt x="1017" y="592"/>
                      <a:pt x="1250" y="340"/>
                      <a:pt x="1542" y="151"/>
                    </a:cubicBezTo>
                    <a:cubicBezTo>
                      <a:pt x="1612" y="115"/>
                      <a:pt x="1578" y="0"/>
                      <a:pt x="150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2" name="Google Shape;1602;p29"/>
              <p:cNvSpPr/>
              <p:nvPr/>
            </p:nvSpPr>
            <p:spPr>
              <a:xfrm>
                <a:off x="833750" y="3953761"/>
                <a:ext cx="285729" cy="347873"/>
              </a:xfrm>
              <a:custGeom>
                <a:avLst/>
                <a:gdLst/>
                <a:ahLst/>
                <a:cxnLst/>
                <a:rect l="l" t="t" r="r" b="b"/>
                <a:pathLst>
                  <a:path w="1516" h="1233" extrusionOk="0">
                    <a:moveTo>
                      <a:pt x="1434" y="1"/>
                    </a:moveTo>
                    <a:cubicBezTo>
                      <a:pt x="1421" y="1"/>
                      <a:pt x="1407" y="6"/>
                      <a:pt x="1396" y="19"/>
                    </a:cubicBezTo>
                    <a:cubicBezTo>
                      <a:pt x="962" y="375"/>
                      <a:pt x="439" y="632"/>
                      <a:pt x="62" y="1053"/>
                    </a:cubicBezTo>
                    <a:cubicBezTo>
                      <a:pt x="0" y="1121"/>
                      <a:pt x="55" y="1232"/>
                      <a:pt x="134" y="1232"/>
                    </a:cubicBezTo>
                    <a:cubicBezTo>
                      <a:pt x="151" y="1232"/>
                      <a:pt x="169" y="1227"/>
                      <a:pt x="187" y="1215"/>
                    </a:cubicBezTo>
                    <a:cubicBezTo>
                      <a:pt x="228" y="1188"/>
                      <a:pt x="256" y="1167"/>
                      <a:pt x="293" y="1134"/>
                    </a:cubicBezTo>
                    <a:cubicBezTo>
                      <a:pt x="314" y="1115"/>
                      <a:pt x="322" y="1094"/>
                      <a:pt x="322" y="1073"/>
                    </a:cubicBezTo>
                    <a:cubicBezTo>
                      <a:pt x="672" y="709"/>
                      <a:pt x="1133" y="471"/>
                      <a:pt x="1477" y="98"/>
                    </a:cubicBezTo>
                    <a:cubicBezTo>
                      <a:pt x="1515" y="58"/>
                      <a:pt x="1476" y="1"/>
                      <a:pt x="143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3" name="Google Shape;1603;p29"/>
              <p:cNvSpPr/>
              <p:nvPr/>
            </p:nvSpPr>
            <p:spPr>
              <a:xfrm>
                <a:off x="799325" y="4064061"/>
                <a:ext cx="316713" cy="339391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209" extrusionOk="0">
                    <a:moveTo>
                      <a:pt x="1608" y="0"/>
                    </a:moveTo>
                    <a:cubicBezTo>
                      <a:pt x="1422" y="0"/>
                      <a:pt x="1249" y="163"/>
                      <a:pt x="1114" y="276"/>
                    </a:cubicBezTo>
                    <a:cubicBezTo>
                      <a:pt x="970" y="396"/>
                      <a:pt x="828" y="515"/>
                      <a:pt x="683" y="630"/>
                    </a:cubicBezTo>
                    <a:cubicBezTo>
                      <a:pt x="610" y="688"/>
                      <a:pt x="1" y="1099"/>
                      <a:pt x="284" y="1203"/>
                    </a:cubicBezTo>
                    <a:cubicBezTo>
                      <a:pt x="294" y="1207"/>
                      <a:pt x="303" y="1208"/>
                      <a:pt x="312" y="1208"/>
                    </a:cubicBezTo>
                    <a:cubicBezTo>
                      <a:pt x="372" y="1208"/>
                      <a:pt x="415" y="1133"/>
                      <a:pt x="387" y="1078"/>
                    </a:cubicBezTo>
                    <a:lnTo>
                      <a:pt x="387" y="1078"/>
                    </a:lnTo>
                    <a:cubicBezTo>
                      <a:pt x="401" y="1105"/>
                      <a:pt x="403" y="1122"/>
                      <a:pt x="401" y="1132"/>
                    </a:cubicBezTo>
                    <a:cubicBezTo>
                      <a:pt x="405" y="1124"/>
                      <a:pt x="416" y="1111"/>
                      <a:pt x="441" y="1088"/>
                    </a:cubicBezTo>
                    <a:cubicBezTo>
                      <a:pt x="487" y="1049"/>
                      <a:pt x="528" y="1001"/>
                      <a:pt x="572" y="959"/>
                    </a:cubicBezTo>
                    <a:cubicBezTo>
                      <a:pt x="672" y="863"/>
                      <a:pt x="776" y="774"/>
                      <a:pt x="881" y="682"/>
                    </a:cubicBezTo>
                    <a:cubicBezTo>
                      <a:pt x="1120" y="476"/>
                      <a:pt x="1333" y="201"/>
                      <a:pt x="1629" y="78"/>
                    </a:cubicBezTo>
                    <a:cubicBezTo>
                      <a:pt x="1668" y="63"/>
                      <a:pt x="1666" y="3"/>
                      <a:pt x="1618" y="0"/>
                    </a:cubicBezTo>
                    <a:cubicBezTo>
                      <a:pt x="1615" y="0"/>
                      <a:pt x="1611" y="0"/>
                      <a:pt x="160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4" name="Google Shape;1604;p29"/>
              <p:cNvSpPr/>
              <p:nvPr/>
            </p:nvSpPr>
            <p:spPr>
              <a:xfrm>
                <a:off x="875061" y="4378000"/>
                <a:ext cx="0" cy="0"/>
              </a:xfrm>
              <a:custGeom>
                <a:avLst/>
                <a:gdLst/>
                <a:ahLst/>
                <a:cxnLst/>
                <a:rect l="l" t="t" r="r" b="b"/>
                <a:pathLst>
                  <a:path w="5" h="8" extrusionOk="0">
                    <a:moveTo>
                      <a:pt x="4" y="0"/>
                    </a:moveTo>
                    <a:cubicBezTo>
                      <a:pt x="1" y="5"/>
                      <a:pt x="1" y="8"/>
                      <a:pt x="1" y="8"/>
                    </a:cubicBezTo>
                    <a:cubicBezTo>
                      <a:pt x="2" y="8"/>
                      <a:pt x="3" y="5"/>
                      <a:pt x="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5" name="Google Shape;1605;p29"/>
              <p:cNvSpPr/>
              <p:nvPr/>
            </p:nvSpPr>
            <p:spPr>
              <a:xfrm>
                <a:off x="844077" y="4157396"/>
                <a:ext cx="240977" cy="313934"/>
              </a:xfrm>
              <a:custGeom>
                <a:avLst/>
                <a:gdLst/>
                <a:ahLst/>
                <a:cxnLst/>
                <a:rect l="l" t="t" r="r" b="b"/>
                <a:pathLst>
                  <a:path w="1275" h="1143" extrusionOk="0">
                    <a:moveTo>
                      <a:pt x="1233" y="1"/>
                    </a:moveTo>
                    <a:cubicBezTo>
                      <a:pt x="1178" y="3"/>
                      <a:pt x="1122" y="59"/>
                      <a:pt x="1083" y="91"/>
                    </a:cubicBezTo>
                    <a:cubicBezTo>
                      <a:pt x="947" y="188"/>
                      <a:pt x="826" y="303"/>
                      <a:pt x="695" y="403"/>
                    </a:cubicBezTo>
                    <a:cubicBezTo>
                      <a:pt x="466" y="580"/>
                      <a:pt x="186" y="749"/>
                      <a:pt x="38" y="1005"/>
                    </a:cubicBezTo>
                    <a:cubicBezTo>
                      <a:pt x="1" y="1068"/>
                      <a:pt x="61" y="1143"/>
                      <a:pt x="121" y="1143"/>
                    </a:cubicBezTo>
                    <a:cubicBezTo>
                      <a:pt x="142" y="1143"/>
                      <a:pt x="162" y="1134"/>
                      <a:pt x="178" y="1114"/>
                    </a:cubicBezTo>
                    <a:cubicBezTo>
                      <a:pt x="489" y="716"/>
                      <a:pt x="903" y="420"/>
                      <a:pt x="1256" y="59"/>
                    </a:cubicBezTo>
                    <a:lnTo>
                      <a:pt x="1256" y="57"/>
                    </a:lnTo>
                    <a:cubicBezTo>
                      <a:pt x="1274" y="38"/>
                      <a:pt x="1264" y="1"/>
                      <a:pt x="123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6" name="Google Shape;1606;p29"/>
              <p:cNvSpPr/>
              <p:nvPr/>
            </p:nvSpPr>
            <p:spPr>
              <a:xfrm>
                <a:off x="840635" y="4267695"/>
                <a:ext cx="240977" cy="288482"/>
              </a:xfrm>
              <a:custGeom>
                <a:avLst/>
                <a:gdLst/>
                <a:ahLst/>
                <a:cxnLst/>
                <a:rect l="l" t="t" r="r" b="b"/>
                <a:pathLst>
                  <a:path w="1281" h="1043" extrusionOk="0">
                    <a:moveTo>
                      <a:pt x="1217" y="0"/>
                    </a:moveTo>
                    <a:cubicBezTo>
                      <a:pt x="1211" y="0"/>
                      <a:pt x="1205" y="1"/>
                      <a:pt x="1199" y="4"/>
                    </a:cubicBezTo>
                    <a:cubicBezTo>
                      <a:pt x="949" y="123"/>
                      <a:pt x="747" y="323"/>
                      <a:pt x="513" y="471"/>
                    </a:cubicBezTo>
                    <a:cubicBezTo>
                      <a:pt x="332" y="583"/>
                      <a:pt x="124" y="704"/>
                      <a:pt x="32" y="907"/>
                    </a:cubicBezTo>
                    <a:cubicBezTo>
                      <a:pt x="1" y="978"/>
                      <a:pt x="61" y="1043"/>
                      <a:pt x="118" y="1043"/>
                    </a:cubicBezTo>
                    <a:cubicBezTo>
                      <a:pt x="144" y="1043"/>
                      <a:pt x="169" y="1029"/>
                      <a:pt x="184" y="996"/>
                    </a:cubicBezTo>
                    <a:cubicBezTo>
                      <a:pt x="286" y="779"/>
                      <a:pt x="491" y="658"/>
                      <a:pt x="674" y="517"/>
                    </a:cubicBezTo>
                    <a:cubicBezTo>
                      <a:pt x="866" y="371"/>
                      <a:pt x="1020" y="179"/>
                      <a:pt x="1241" y="75"/>
                    </a:cubicBezTo>
                    <a:cubicBezTo>
                      <a:pt x="1281" y="55"/>
                      <a:pt x="1256" y="0"/>
                      <a:pt x="121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7" name="Google Shape;1607;p29"/>
              <p:cNvSpPr/>
              <p:nvPr/>
            </p:nvSpPr>
            <p:spPr>
              <a:xfrm>
                <a:off x="826865" y="4259213"/>
                <a:ext cx="309828" cy="347873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1252" extrusionOk="0">
                    <a:moveTo>
                      <a:pt x="1531" y="1"/>
                    </a:moveTo>
                    <a:cubicBezTo>
                      <a:pt x="1522" y="1"/>
                      <a:pt x="1513" y="5"/>
                      <a:pt x="1509" y="13"/>
                    </a:cubicBezTo>
                    <a:cubicBezTo>
                      <a:pt x="1407" y="181"/>
                      <a:pt x="1147" y="304"/>
                      <a:pt x="990" y="417"/>
                    </a:cubicBezTo>
                    <a:cubicBezTo>
                      <a:pt x="871" y="500"/>
                      <a:pt x="755" y="590"/>
                      <a:pt x="638" y="677"/>
                    </a:cubicBezTo>
                    <a:cubicBezTo>
                      <a:pt x="482" y="794"/>
                      <a:pt x="296" y="996"/>
                      <a:pt x="111" y="1059"/>
                    </a:cubicBezTo>
                    <a:cubicBezTo>
                      <a:pt x="0" y="1098"/>
                      <a:pt x="34" y="1251"/>
                      <a:pt x="138" y="1251"/>
                    </a:cubicBezTo>
                    <a:cubicBezTo>
                      <a:pt x="146" y="1251"/>
                      <a:pt x="154" y="1250"/>
                      <a:pt x="163" y="1249"/>
                    </a:cubicBezTo>
                    <a:cubicBezTo>
                      <a:pt x="352" y="1205"/>
                      <a:pt x="519" y="994"/>
                      <a:pt x="663" y="873"/>
                    </a:cubicBezTo>
                    <a:cubicBezTo>
                      <a:pt x="821" y="742"/>
                      <a:pt x="978" y="611"/>
                      <a:pt x="1136" y="482"/>
                    </a:cubicBezTo>
                    <a:cubicBezTo>
                      <a:pt x="1219" y="413"/>
                      <a:pt x="1622" y="154"/>
                      <a:pt x="1551" y="13"/>
                    </a:cubicBezTo>
                    <a:cubicBezTo>
                      <a:pt x="1547" y="5"/>
                      <a:pt x="1539" y="1"/>
                      <a:pt x="153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8" name="Google Shape;1608;p29"/>
              <p:cNvSpPr/>
              <p:nvPr/>
            </p:nvSpPr>
            <p:spPr>
              <a:xfrm>
                <a:off x="933583" y="4276183"/>
                <a:ext cx="251306" cy="347873"/>
              </a:xfrm>
              <a:custGeom>
                <a:avLst/>
                <a:gdLst/>
                <a:ahLst/>
                <a:cxnLst/>
                <a:rect l="l" t="t" r="r" b="b"/>
                <a:pathLst>
                  <a:path w="1318" h="1261" extrusionOk="0">
                    <a:moveTo>
                      <a:pt x="1232" y="1"/>
                    </a:moveTo>
                    <a:cubicBezTo>
                      <a:pt x="1217" y="1"/>
                      <a:pt x="1203" y="7"/>
                      <a:pt x="1190" y="21"/>
                    </a:cubicBezTo>
                    <a:cubicBezTo>
                      <a:pt x="961" y="202"/>
                      <a:pt x="767" y="423"/>
                      <a:pt x="542" y="611"/>
                    </a:cubicBezTo>
                    <a:cubicBezTo>
                      <a:pt x="358" y="761"/>
                      <a:pt x="144" y="911"/>
                      <a:pt x="33" y="1126"/>
                    </a:cubicBezTo>
                    <a:cubicBezTo>
                      <a:pt x="1" y="1188"/>
                      <a:pt x="56" y="1260"/>
                      <a:pt x="113" y="1260"/>
                    </a:cubicBezTo>
                    <a:cubicBezTo>
                      <a:pt x="133" y="1260"/>
                      <a:pt x="152" y="1252"/>
                      <a:pt x="169" y="1232"/>
                    </a:cubicBezTo>
                    <a:cubicBezTo>
                      <a:pt x="498" y="821"/>
                      <a:pt x="927" y="505"/>
                      <a:pt x="1277" y="109"/>
                    </a:cubicBezTo>
                    <a:cubicBezTo>
                      <a:pt x="1317" y="62"/>
                      <a:pt x="1277" y="1"/>
                      <a:pt x="123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9" name="Google Shape;1609;p29"/>
              <p:cNvSpPr/>
              <p:nvPr/>
            </p:nvSpPr>
            <p:spPr>
              <a:xfrm>
                <a:off x="1023088" y="4293152"/>
                <a:ext cx="209995" cy="288482"/>
              </a:xfrm>
              <a:custGeom>
                <a:avLst/>
                <a:gdLst/>
                <a:ahLst/>
                <a:cxnLst/>
                <a:rect l="l" t="t" r="r" b="b"/>
                <a:pathLst>
                  <a:path w="1102" h="1032" extrusionOk="0">
                    <a:moveTo>
                      <a:pt x="1055" y="0"/>
                    </a:moveTo>
                    <a:cubicBezTo>
                      <a:pt x="905" y="0"/>
                      <a:pt x="739" y="222"/>
                      <a:pt x="645" y="310"/>
                    </a:cubicBezTo>
                    <a:cubicBezTo>
                      <a:pt x="441" y="504"/>
                      <a:pt x="193" y="652"/>
                      <a:pt x="42" y="898"/>
                    </a:cubicBezTo>
                    <a:cubicBezTo>
                      <a:pt x="1" y="965"/>
                      <a:pt x="65" y="1031"/>
                      <a:pt x="126" y="1031"/>
                    </a:cubicBezTo>
                    <a:cubicBezTo>
                      <a:pt x="153" y="1031"/>
                      <a:pt x="180" y="1018"/>
                      <a:pt x="197" y="987"/>
                    </a:cubicBezTo>
                    <a:cubicBezTo>
                      <a:pt x="322" y="758"/>
                      <a:pt x="541" y="612"/>
                      <a:pt x="718" y="427"/>
                    </a:cubicBezTo>
                    <a:cubicBezTo>
                      <a:pt x="839" y="301"/>
                      <a:pt x="964" y="176"/>
                      <a:pt x="1087" y="51"/>
                    </a:cubicBezTo>
                    <a:cubicBezTo>
                      <a:pt x="1101" y="37"/>
                      <a:pt x="1097" y="6"/>
                      <a:pt x="1074" y="1"/>
                    </a:cubicBezTo>
                    <a:cubicBezTo>
                      <a:pt x="1068" y="0"/>
                      <a:pt x="1061" y="0"/>
                      <a:pt x="105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0" name="Google Shape;1610;p29"/>
              <p:cNvSpPr/>
              <p:nvPr/>
            </p:nvSpPr>
            <p:spPr>
              <a:xfrm>
                <a:off x="1057514" y="4318604"/>
                <a:ext cx="227207" cy="280000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00" extrusionOk="0">
                    <a:moveTo>
                      <a:pt x="1125" y="1"/>
                    </a:moveTo>
                    <a:cubicBezTo>
                      <a:pt x="993" y="1"/>
                      <a:pt x="774" y="237"/>
                      <a:pt x="694" y="303"/>
                    </a:cubicBezTo>
                    <a:cubicBezTo>
                      <a:pt x="480" y="480"/>
                      <a:pt x="186" y="624"/>
                      <a:pt x="38" y="868"/>
                    </a:cubicBezTo>
                    <a:cubicBezTo>
                      <a:pt x="1" y="928"/>
                      <a:pt x="60" y="1000"/>
                      <a:pt x="118" y="1000"/>
                    </a:cubicBezTo>
                    <a:cubicBezTo>
                      <a:pt x="138" y="1000"/>
                      <a:pt x="158" y="991"/>
                      <a:pt x="173" y="972"/>
                    </a:cubicBezTo>
                    <a:cubicBezTo>
                      <a:pt x="340" y="766"/>
                      <a:pt x="557" y="618"/>
                      <a:pt x="753" y="440"/>
                    </a:cubicBezTo>
                    <a:cubicBezTo>
                      <a:pt x="886" y="322"/>
                      <a:pt x="1053" y="211"/>
                      <a:pt x="1172" y="80"/>
                    </a:cubicBezTo>
                    <a:cubicBezTo>
                      <a:pt x="1195" y="55"/>
                      <a:pt x="1184" y="15"/>
                      <a:pt x="1153" y="5"/>
                    </a:cubicBezTo>
                    <a:cubicBezTo>
                      <a:pt x="1144" y="2"/>
                      <a:pt x="1135" y="1"/>
                      <a:pt x="112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1" name="Google Shape;1611;p29"/>
              <p:cNvSpPr/>
              <p:nvPr/>
            </p:nvSpPr>
            <p:spPr>
              <a:xfrm>
                <a:off x="1119479" y="4310122"/>
                <a:ext cx="251306" cy="288482"/>
              </a:xfrm>
              <a:custGeom>
                <a:avLst/>
                <a:gdLst/>
                <a:ahLst/>
                <a:cxnLst/>
                <a:rect l="l" t="t" r="r" b="b"/>
                <a:pathLst>
                  <a:path w="1315" h="1039" extrusionOk="0">
                    <a:moveTo>
                      <a:pt x="1260" y="0"/>
                    </a:moveTo>
                    <a:cubicBezTo>
                      <a:pt x="1254" y="0"/>
                      <a:pt x="1248" y="2"/>
                      <a:pt x="1243" y="5"/>
                    </a:cubicBezTo>
                    <a:cubicBezTo>
                      <a:pt x="830" y="255"/>
                      <a:pt x="465" y="597"/>
                      <a:pt x="74" y="876"/>
                    </a:cubicBezTo>
                    <a:cubicBezTo>
                      <a:pt x="1" y="928"/>
                      <a:pt x="44" y="1038"/>
                      <a:pt x="114" y="1038"/>
                    </a:cubicBezTo>
                    <a:cubicBezTo>
                      <a:pt x="128" y="1038"/>
                      <a:pt x="144" y="1034"/>
                      <a:pt x="159" y="1024"/>
                    </a:cubicBezTo>
                    <a:cubicBezTo>
                      <a:pt x="570" y="764"/>
                      <a:pt x="924" y="384"/>
                      <a:pt x="1289" y="65"/>
                    </a:cubicBezTo>
                    <a:cubicBezTo>
                      <a:pt x="1315" y="41"/>
                      <a:pt x="1290" y="0"/>
                      <a:pt x="126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2" name="Google Shape;1612;p29"/>
              <p:cNvSpPr/>
              <p:nvPr/>
            </p:nvSpPr>
            <p:spPr>
              <a:xfrm>
                <a:off x="1198659" y="4293152"/>
                <a:ext cx="251304" cy="288482"/>
              </a:xfrm>
              <a:custGeom>
                <a:avLst/>
                <a:gdLst/>
                <a:ahLst/>
                <a:cxnLst/>
                <a:rect l="l" t="t" r="r" b="b"/>
                <a:pathLst>
                  <a:path w="1334" h="1056" extrusionOk="0">
                    <a:moveTo>
                      <a:pt x="1267" y="0"/>
                    </a:moveTo>
                    <a:cubicBezTo>
                      <a:pt x="1260" y="0"/>
                      <a:pt x="1252" y="3"/>
                      <a:pt x="1244" y="9"/>
                    </a:cubicBezTo>
                    <a:cubicBezTo>
                      <a:pt x="957" y="226"/>
                      <a:pt x="684" y="455"/>
                      <a:pt x="386" y="655"/>
                    </a:cubicBezTo>
                    <a:cubicBezTo>
                      <a:pt x="304" y="709"/>
                      <a:pt x="0" y="851"/>
                      <a:pt x="11" y="978"/>
                    </a:cubicBezTo>
                    <a:cubicBezTo>
                      <a:pt x="14" y="1026"/>
                      <a:pt x="57" y="1055"/>
                      <a:pt x="97" y="1055"/>
                    </a:cubicBezTo>
                    <a:cubicBezTo>
                      <a:pt x="127" y="1055"/>
                      <a:pt x="156" y="1038"/>
                      <a:pt x="165" y="999"/>
                    </a:cubicBezTo>
                    <a:lnTo>
                      <a:pt x="165" y="999"/>
                    </a:lnTo>
                    <a:cubicBezTo>
                      <a:pt x="162" y="1012"/>
                      <a:pt x="163" y="1018"/>
                      <a:pt x="166" y="1018"/>
                    </a:cubicBezTo>
                    <a:cubicBezTo>
                      <a:pt x="175" y="1018"/>
                      <a:pt x="201" y="980"/>
                      <a:pt x="219" y="968"/>
                    </a:cubicBezTo>
                    <a:cubicBezTo>
                      <a:pt x="252" y="943"/>
                      <a:pt x="286" y="913"/>
                      <a:pt x="319" y="888"/>
                    </a:cubicBezTo>
                    <a:cubicBezTo>
                      <a:pt x="402" y="822"/>
                      <a:pt x="490" y="757"/>
                      <a:pt x="575" y="693"/>
                    </a:cubicBezTo>
                    <a:cubicBezTo>
                      <a:pt x="828" y="499"/>
                      <a:pt x="1053" y="280"/>
                      <a:pt x="1301" y="82"/>
                    </a:cubicBezTo>
                    <a:cubicBezTo>
                      <a:pt x="1333" y="55"/>
                      <a:pt x="1302" y="0"/>
                      <a:pt x="126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3" name="Google Shape;1613;p29"/>
              <p:cNvSpPr/>
              <p:nvPr/>
            </p:nvSpPr>
            <p:spPr>
              <a:xfrm>
                <a:off x="1246854" y="4318604"/>
                <a:ext cx="230648" cy="288482"/>
              </a:xfrm>
              <a:custGeom>
                <a:avLst/>
                <a:gdLst/>
                <a:ahLst/>
                <a:cxnLst/>
                <a:rect l="l" t="t" r="r" b="b"/>
                <a:pathLst>
                  <a:path w="1212" h="1030" extrusionOk="0">
                    <a:moveTo>
                      <a:pt x="1174" y="1"/>
                    </a:moveTo>
                    <a:cubicBezTo>
                      <a:pt x="1089" y="1"/>
                      <a:pt x="1009" y="84"/>
                      <a:pt x="947" y="134"/>
                    </a:cubicBezTo>
                    <a:cubicBezTo>
                      <a:pt x="824" y="232"/>
                      <a:pt x="709" y="340"/>
                      <a:pt x="584" y="434"/>
                    </a:cubicBezTo>
                    <a:cubicBezTo>
                      <a:pt x="413" y="561"/>
                      <a:pt x="32" y="718"/>
                      <a:pt x="5" y="957"/>
                    </a:cubicBezTo>
                    <a:cubicBezTo>
                      <a:pt x="0" y="1006"/>
                      <a:pt x="36" y="1029"/>
                      <a:pt x="74" y="1029"/>
                    </a:cubicBezTo>
                    <a:cubicBezTo>
                      <a:pt x="106" y="1029"/>
                      <a:pt x="140" y="1012"/>
                      <a:pt x="153" y="978"/>
                    </a:cubicBezTo>
                    <a:cubicBezTo>
                      <a:pt x="228" y="770"/>
                      <a:pt x="534" y="638"/>
                      <a:pt x="695" y="497"/>
                    </a:cubicBezTo>
                    <a:cubicBezTo>
                      <a:pt x="859" y="353"/>
                      <a:pt x="1003" y="172"/>
                      <a:pt x="1189" y="53"/>
                    </a:cubicBezTo>
                    <a:cubicBezTo>
                      <a:pt x="1212" y="38"/>
                      <a:pt x="1203" y="1"/>
                      <a:pt x="117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4" name="Google Shape;1614;p29"/>
              <p:cNvSpPr/>
              <p:nvPr/>
            </p:nvSpPr>
            <p:spPr>
              <a:xfrm>
                <a:off x="1288164" y="4284665"/>
                <a:ext cx="271959" cy="339391"/>
              </a:xfrm>
              <a:custGeom>
                <a:avLst/>
                <a:gdLst/>
                <a:ahLst/>
                <a:cxnLst/>
                <a:rect l="l" t="t" r="r" b="b"/>
                <a:pathLst>
                  <a:path w="1423" h="1221" extrusionOk="0">
                    <a:moveTo>
                      <a:pt x="1365" y="1"/>
                    </a:moveTo>
                    <a:cubicBezTo>
                      <a:pt x="1358" y="1"/>
                      <a:pt x="1350" y="3"/>
                      <a:pt x="1342" y="8"/>
                    </a:cubicBezTo>
                    <a:cubicBezTo>
                      <a:pt x="1044" y="198"/>
                      <a:pt x="796" y="444"/>
                      <a:pt x="514" y="652"/>
                    </a:cubicBezTo>
                    <a:cubicBezTo>
                      <a:pt x="339" y="784"/>
                      <a:pt x="104" y="907"/>
                      <a:pt x="23" y="1119"/>
                    </a:cubicBezTo>
                    <a:cubicBezTo>
                      <a:pt x="1" y="1178"/>
                      <a:pt x="53" y="1221"/>
                      <a:pt x="105" y="1221"/>
                    </a:cubicBezTo>
                    <a:cubicBezTo>
                      <a:pt x="132" y="1221"/>
                      <a:pt x="159" y="1209"/>
                      <a:pt x="175" y="1182"/>
                    </a:cubicBezTo>
                    <a:cubicBezTo>
                      <a:pt x="291" y="982"/>
                      <a:pt x="502" y="861"/>
                      <a:pt x="675" y="713"/>
                    </a:cubicBezTo>
                    <a:cubicBezTo>
                      <a:pt x="915" y="506"/>
                      <a:pt x="1131" y="275"/>
                      <a:pt x="1386" y="83"/>
                    </a:cubicBezTo>
                    <a:cubicBezTo>
                      <a:pt x="1422" y="57"/>
                      <a:pt x="1401" y="1"/>
                      <a:pt x="136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5" name="Google Shape;1615;p29"/>
              <p:cNvSpPr/>
              <p:nvPr/>
            </p:nvSpPr>
            <p:spPr>
              <a:xfrm>
                <a:off x="1353571" y="4310122"/>
                <a:ext cx="237536" cy="313934"/>
              </a:xfrm>
              <a:custGeom>
                <a:avLst/>
                <a:gdLst/>
                <a:ahLst/>
                <a:cxnLst/>
                <a:rect l="l" t="t" r="r" b="b"/>
                <a:pathLst>
                  <a:path w="1242" h="1124" extrusionOk="0">
                    <a:moveTo>
                      <a:pt x="1182" y="1"/>
                    </a:moveTo>
                    <a:cubicBezTo>
                      <a:pt x="1176" y="1"/>
                      <a:pt x="1171" y="2"/>
                      <a:pt x="1166" y="4"/>
                    </a:cubicBezTo>
                    <a:cubicBezTo>
                      <a:pt x="941" y="106"/>
                      <a:pt x="780" y="321"/>
                      <a:pt x="595" y="482"/>
                    </a:cubicBezTo>
                    <a:cubicBezTo>
                      <a:pt x="488" y="573"/>
                      <a:pt x="376" y="663"/>
                      <a:pt x="272" y="757"/>
                    </a:cubicBezTo>
                    <a:cubicBezTo>
                      <a:pt x="194" y="825"/>
                      <a:pt x="78" y="905"/>
                      <a:pt x="34" y="998"/>
                    </a:cubicBezTo>
                    <a:cubicBezTo>
                      <a:pt x="1" y="1069"/>
                      <a:pt x="56" y="1123"/>
                      <a:pt x="110" y="1123"/>
                    </a:cubicBezTo>
                    <a:cubicBezTo>
                      <a:pt x="141" y="1123"/>
                      <a:pt x="172" y="1105"/>
                      <a:pt x="186" y="1063"/>
                    </a:cubicBezTo>
                    <a:cubicBezTo>
                      <a:pt x="224" y="978"/>
                      <a:pt x="372" y="875"/>
                      <a:pt x="436" y="813"/>
                    </a:cubicBezTo>
                    <a:cubicBezTo>
                      <a:pt x="528" y="723"/>
                      <a:pt x="624" y="638"/>
                      <a:pt x="718" y="548"/>
                    </a:cubicBezTo>
                    <a:cubicBezTo>
                      <a:pt x="884" y="386"/>
                      <a:pt x="1028" y="206"/>
                      <a:pt x="1212" y="63"/>
                    </a:cubicBezTo>
                    <a:cubicBezTo>
                      <a:pt x="1242" y="38"/>
                      <a:pt x="1213" y="1"/>
                      <a:pt x="118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6" name="Google Shape;1616;p29"/>
              <p:cNvSpPr/>
              <p:nvPr/>
            </p:nvSpPr>
            <p:spPr>
              <a:xfrm>
                <a:off x="1401767" y="4276183"/>
                <a:ext cx="261632" cy="322421"/>
              </a:xfrm>
              <a:custGeom>
                <a:avLst/>
                <a:gdLst/>
                <a:ahLst/>
                <a:cxnLst/>
                <a:rect l="l" t="t" r="r" b="b"/>
                <a:pathLst>
                  <a:path w="1371" h="1149" extrusionOk="0">
                    <a:moveTo>
                      <a:pt x="1311" y="1"/>
                    </a:moveTo>
                    <a:cubicBezTo>
                      <a:pt x="1305" y="1"/>
                      <a:pt x="1298" y="3"/>
                      <a:pt x="1291" y="8"/>
                    </a:cubicBezTo>
                    <a:cubicBezTo>
                      <a:pt x="870" y="321"/>
                      <a:pt x="470" y="652"/>
                      <a:pt x="70" y="990"/>
                    </a:cubicBezTo>
                    <a:cubicBezTo>
                      <a:pt x="0" y="1050"/>
                      <a:pt x="68" y="1149"/>
                      <a:pt x="139" y="1149"/>
                    </a:cubicBezTo>
                    <a:cubicBezTo>
                      <a:pt x="160" y="1149"/>
                      <a:pt x="181" y="1141"/>
                      <a:pt x="199" y="1121"/>
                    </a:cubicBezTo>
                    <a:cubicBezTo>
                      <a:pt x="551" y="746"/>
                      <a:pt x="951" y="408"/>
                      <a:pt x="1341" y="73"/>
                    </a:cubicBezTo>
                    <a:cubicBezTo>
                      <a:pt x="1370" y="49"/>
                      <a:pt x="1343" y="1"/>
                      <a:pt x="131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7" name="Google Shape;1617;p29"/>
              <p:cNvSpPr/>
              <p:nvPr/>
            </p:nvSpPr>
            <p:spPr>
              <a:xfrm>
                <a:off x="1501601" y="4284665"/>
                <a:ext cx="230648" cy="322421"/>
              </a:xfrm>
              <a:custGeom>
                <a:avLst/>
                <a:gdLst/>
                <a:ahLst/>
                <a:cxnLst/>
                <a:rect l="l" t="t" r="r" b="b"/>
                <a:pathLst>
                  <a:path w="1214" h="1143" extrusionOk="0">
                    <a:moveTo>
                      <a:pt x="1143" y="1"/>
                    </a:moveTo>
                    <a:cubicBezTo>
                      <a:pt x="1135" y="1"/>
                      <a:pt x="1127" y="3"/>
                      <a:pt x="1119" y="6"/>
                    </a:cubicBezTo>
                    <a:lnTo>
                      <a:pt x="1117" y="6"/>
                    </a:lnTo>
                    <a:cubicBezTo>
                      <a:pt x="1096" y="21"/>
                      <a:pt x="1075" y="35"/>
                      <a:pt x="1052" y="52"/>
                    </a:cubicBezTo>
                    <a:cubicBezTo>
                      <a:pt x="1019" y="75"/>
                      <a:pt x="982" y="100"/>
                      <a:pt x="959" y="131"/>
                    </a:cubicBezTo>
                    <a:cubicBezTo>
                      <a:pt x="821" y="250"/>
                      <a:pt x="694" y="390"/>
                      <a:pt x="561" y="511"/>
                    </a:cubicBezTo>
                    <a:cubicBezTo>
                      <a:pt x="388" y="671"/>
                      <a:pt x="175" y="823"/>
                      <a:pt x="39" y="1015"/>
                    </a:cubicBezTo>
                    <a:cubicBezTo>
                      <a:pt x="1" y="1071"/>
                      <a:pt x="56" y="1143"/>
                      <a:pt x="114" y="1143"/>
                    </a:cubicBezTo>
                    <a:cubicBezTo>
                      <a:pt x="128" y="1143"/>
                      <a:pt x="141" y="1139"/>
                      <a:pt x="154" y="1130"/>
                    </a:cubicBezTo>
                    <a:cubicBezTo>
                      <a:pt x="348" y="996"/>
                      <a:pt x="511" y="794"/>
                      <a:pt x="677" y="627"/>
                    </a:cubicBezTo>
                    <a:cubicBezTo>
                      <a:pt x="850" y="456"/>
                      <a:pt x="1061" y="286"/>
                      <a:pt x="1190" y="77"/>
                    </a:cubicBezTo>
                    <a:cubicBezTo>
                      <a:pt x="1214" y="38"/>
                      <a:pt x="1180" y="1"/>
                      <a:pt x="114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8" name="Google Shape;1618;p29"/>
              <p:cNvSpPr/>
              <p:nvPr/>
            </p:nvSpPr>
            <p:spPr>
              <a:xfrm>
                <a:off x="1570452" y="4301634"/>
                <a:ext cx="216878" cy="280000"/>
              </a:xfrm>
              <a:custGeom>
                <a:avLst/>
                <a:gdLst/>
                <a:ahLst/>
                <a:cxnLst/>
                <a:rect l="l" t="t" r="r" b="b"/>
                <a:pathLst>
                  <a:path w="1148" h="1008" extrusionOk="0">
                    <a:moveTo>
                      <a:pt x="1093" y="0"/>
                    </a:moveTo>
                    <a:cubicBezTo>
                      <a:pt x="1086" y="0"/>
                      <a:pt x="1078" y="2"/>
                      <a:pt x="1072" y="5"/>
                    </a:cubicBezTo>
                    <a:cubicBezTo>
                      <a:pt x="1072" y="5"/>
                      <a:pt x="1072" y="5"/>
                      <a:pt x="1072" y="3"/>
                    </a:cubicBezTo>
                    <a:cubicBezTo>
                      <a:pt x="880" y="107"/>
                      <a:pt x="703" y="264"/>
                      <a:pt x="534" y="401"/>
                    </a:cubicBezTo>
                    <a:cubicBezTo>
                      <a:pt x="367" y="541"/>
                      <a:pt x="236" y="716"/>
                      <a:pt x="71" y="858"/>
                    </a:cubicBezTo>
                    <a:cubicBezTo>
                      <a:pt x="0" y="919"/>
                      <a:pt x="65" y="1007"/>
                      <a:pt x="141" y="1007"/>
                    </a:cubicBezTo>
                    <a:cubicBezTo>
                      <a:pt x="161" y="1007"/>
                      <a:pt x="181" y="1001"/>
                      <a:pt x="200" y="987"/>
                    </a:cubicBezTo>
                    <a:cubicBezTo>
                      <a:pt x="378" y="847"/>
                      <a:pt x="501" y="639"/>
                      <a:pt x="667" y="485"/>
                    </a:cubicBezTo>
                    <a:cubicBezTo>
                      <a:pt x="761" y="397"/>
                      <a:pt x="859" y="312"/>
                      <a:pt x="959" y="230"/>
                    </a:cubicBezTo>
                    <a:cubicBezTo>
                      <a:pt x="1020" y="178"/>
                      <a:pt x="1109" y="133"/>
                      <a:pt x="1136" y="55"/>
                    </a:cubicBezTo>
                    <a:cubicBezTo>
                      <a:pt x="1148" y="23"/>
                      <a:pt x="1121" y="0"/>
                      <a:pt x="109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9" name="Google Shape;1619;p29"/>
              <p:cNvSpPr/>
              <p:nvPr/>
            </p:nvSpPr>
            <p:spPr>
              <a:xfrm>
                <a:off x="1635859" y="4301634"/>
                <a:ext cx="227207" cy="280000"/>
              </a:xfrm>
              <a:custGeom>
                <a:avLst/>
                <a:gdLst/>
                <a:ahLst/>
                <a:cxnLst/>
                <a:rect l="l" t="t" r="r" b="b"/>
                <a:pathLst>
                  <a:path w="1201" h="1026" extrusionOk="0">
                    <a:moveTo>
                      <a:pt x="1154" y="0"/>
                    </a:moveTo>
                    <a:cubicBezTo>
                      <a:pt x="1148" y="0"/>
                      <a:pt x="1142" y="2"/>
                      <a:pt x="1136" y="5"/>
                    </a:cubicBezTo>
                    <a:cubicBezTo>
                      <a:pt x="880" y="128"/>
                      <a:pt x="636" y="361"/>
                      <a:pt x="419" y="545"/>
                    </a:cubicBezTo>
                    <a:cubicBezTo>
                      <a:pt x="309" y="639"/>
                      <a:pt x="196" y="728"/>
                      <a:pt x="90" y="824"/>
                    </a:cubicBezTo>
                    <a:cubicBezTo>
                      <a:pt x="40" y="868"/>
                      <a:pt x="0" y="895"/>
                      <a:pt x="13" y="968"/>
                    </a:cubicBezTo>
                    <a:cubicBezTo>
                      <a:pt x="20" y="1005"/>
                      <a:pt x="59" y="1026"/>
                      <a:pt x="94" y="1026"/>
                    </a:cubicBezTo>
                    <a:cubicBezTo>
                      <a:pt x="99" y="1026"/>
                      <a:pt x="105" y="1025"/>
                      <a:pt x="111" y="1024"/>
                    </a:cubicBezTo>
                    <a:cubicBezTo>
                      <a:pt x="117" y="1022"/>
                      <a:pt x="123" y="1020"/>
                      <a:pt x="127" y="1020"/>
                    </a:cubicBezTo>
                    <a:cubicBezTo>
                      <a:pt x="152" y="1014"/>
                      <a:pt x="169" y="995"/>
                      <a:pt x="175" y="972"/>
                    </a:cubicBezTo>
                    <a:cubicBezTo>
                      <a:pt x="200" y="953"/>
                      <a:pt x="242" y="922"/>
                      <a:pt x="261" y="905"/>
                    </a:cubicBezTo>
                    <a:cubicBezTo>
                      <a:pt x="379" y="801"/>
                      <a:pt x="488" y="684"/>
                      <a:pt x="602" y="576"/>
                    </a:cubicBezTo>
                    <a:cubicBezTo>
                      <a:pt x="786" y="407"/>
                      <a:pt x="1024" y="255"/>
                      <a:pt x="1180" y="61"/>
                    </a:cubicBezTo>
                    <a:cubicBezTo>
                      <a:pt x="1201" y="35"/>
                      <a:pt x="1182" y="0"/>
                      <a:pt x="115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60" name="Google Shape;1620;p29"/>
              <p:cNvSpPr/>
              <p:nvPr/>
            </p:nvSpPr>
            <p:spPr>
              <a:xfrm>
                <a:off x="1711594" y="4284665"/>
                <a:ext cx="240977" cy="322421"/>
              </a:xfrm>
              <a:custGeom>
                <a:avLst/>
                <a:gdLst/>
                <a:ahLst/>
                <a:cxnLst/>
                <a:rect l="l" t="t" r="r" b="b"/>
                <a:pathLst>
                  <a:path w="1286" h="1188" extrusionOk="0">
                    <a:moveTo>
                      <a:pt x="1234" y="0"/>
                    </a:moveTo>
                    <a:cubicBezTo>
                      <a:pt x="1231" y="0"/>
                      <a:pt x="1227" y="1"/>
                      <a:pt x="1224" y="2"/>
                    </a:cubicBezTo>
                    <a:cubicBezTo>
                      <a:pt x="972" y="106"/>
                      <a:pt x="782" y="352"/>
                      <a:pt x="563" y="513"/>
                    </a:cubicBezTo>
                    <a:cubicBezTo>
                      <a:pt x="357" y="665"/>
                      <a:pt x="109" y="819"/>
                      <a:pt x="21" y="1075"/>
                    </a:cubicBezTo>
                    <a:cubicBezTo>
                      <a:pt x="0" y="1138"/>
                      <a:pt x="59" y="1187"/>
                      <a:pt x="113" y="1187"/>
                    </a:cubicBezTo>
                    <a:cubicBezTo>
                      <a:pt x="140" y="1187"/>
                      <a:pt x="167" y="1174"/>
                      <a:pt x="182" y="1144"/>
                    </a:cubicBezTo>
                    <a:cubicBezTo>
                      <a:pt x="305" y="894"/>
                      <a:pt x="513" y="746"/>
                      <a:pt x="719" y="571"/>
                    </a:cubicBezTo>
                    <a:cubicBezTo>
                      <a:pt x="907" y="409"/>
                      <a:pt x="1065" y="219"/>
                      <a:pt x="1259" y="63"/>
                    </a:cubicBezTo>
                    <a:cubicBezTo>
                      <a:pt x="1285" y="44"/>
                      <a:pt x="1263" y="0"/>
                      <a:pt x="123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61" name="Google Shape;1621;p29"/>
              <p:cNvSpPr/>
              <p:nvPr/>
            </p:nvSpPr>
            <p:spPr>
              <a:xfrm>
                <a:off x="1770118" y="4284665"/>
                <a:ext cx="265074" cy="347878"/>
              </a:xfrm>
              <a:custGeom>
                <a:avLst/>
                <a:gdLst/>
                <a:ahLst/>
                <a:cxnLst/>
                <a:rect l="l" t="t" r="r" b="b"/>
                <a:pathLst>
                  <a:path w="1414" h="1251" extrusionOk="0">
                    <a:moveTo>
                      <a:pt x="1358" y="0"/>
                    </a:moveTo>
                    <a:cubicBezTo>
                      <a:pt x="1352" y="0"/>
                      <a:pt x="1346" y="2"/>
                      <a:pt x="1340" y="6"/>
                    </a:cubicBezTo>
                    <a:cubicBezTo>
                      <a:pt x="1036" y="187"/>
                      <a:pt x="798" y="448"/>
                      <a:pt x="510" y="650"/>
                    </a:cubicBezTo>
                    <a:cubicBezTo>
                      <a:pt x="317" y="787"/>
                      <a:pt x="121" y="917"/>
                      <a:pt x="27" y="1142"/>
                    </a:cubicBezTo>
                    <a:cubicBezTo>
                      <a:pt x="0" y="1206"/>
                      <a:pt x="57" y="1251"/>
                      <a:pt x="114" y="1251"/>
                    </a:cubicBezTo>
                    <a:cubicBezTo>
                      <a:pt x="150" y="1251"/>
                      <a:pt x="187" y="1233"/>
                      <a:pt x="202" y="1190"/>
                    </a:cubicBezTo>
                    <a:cubicBezTo>
                      <a:pt x="285" y="958"/>
                      <a:pt x="540" y="825"/>
                      <a:pt x="719" y="675"/>
                    </a:cubicBezTo>
                    <a:cubicBezTo>
                      <a:pt x="948" y="481"/>
                      <a:pt x="1150" y="256"/>
                      <a:pt x="1386" y="64"/>
                    </a:cubicBezTo>
                    <a:cubicBezTo>
                      <a:pt x="1413" y="42"/>
                      <a:pt x="1388" y="0"/>
                      <a:pt x="135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62" name="Google Shape;1622;p29"/>
              <p:cNvSpPr/>
              <p:nvPr/>
            </p:nvSpPr>
            <p:spPr>
              <a:xfrm>
                <a:off x="1845854" y="4293152"/>
                <a:ext cx="240977" cy="288482"/>
              </a:xfrm>
              <a:custGeom>
                <a:avLst/>
                <a:gdLst/>
                <a:ahLst/>
                <a:cxnLst/>
                <a:rect l="l" t="t" r="r" b="b"/>
                <a:pathLst>
                  <a:path w="1261" h="1050" extrusionOk="0">
                    <a:moveTo>
                      <a:pt x="1225" y="0"/>
                    </a:moveTo>
                    <a:cubicBezTo>
                      <a:pt x="1222" y="0"/>
                      <a:pt x="1219" y="1"/>
                      <a:pt x="1216" y="3"/>
                    </a:cubicBezTo>
                    <a:cubicBezTo>
                      <a:pt x="968" y="155"/>
                      <a:pt x="747" y="334"/>
                      <a:pt x="515" y="509"/>
                    </a:cubicBezTo>
                    <a:cubicBezTo>
                      <a:pt x="344" y="639"/>
                      <a:pt x="173" y="753"/>
                      <a:pt x="44" y="928"/>
                    </a:cubicBezTo>
                    <a:cubicBezTo>
                      <a:pt x="0" y="987"/>
                      <a:pt x="60" y="1050"/>
                      <a:pt x="119" y="1050"/>
                    </a:cubicBezTo>
                    <a:cubicBezTo>
                      <a:pt x="144" y="1050"/>
                      <a:pt x="169" y="1039"/>
                      <a:pt x="186" y="1012"/>
                    </a:cubicBezTo>
                    <a:cubicBezTo>
                      <a:pt x="309" y="818"/>
                      <a:pt x="501" y="687"/>
                      <a:pt x="667" y="537"/>
                    </a:cubicBezTo>
                    <a:cubicBezTo>
                      <a:pt x="855" y="366"/>
                      <a:pt x="1043" y="197"/>
                      <a:pt x="1243" y="41"/>
                    </a:cubicBezTo>
                    <a:cubicBezTo>
                      <a:pt x="1260" y="26"/>
                      <a:pt x="1244" y="0"/>
                      <a:pt x="122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63" name="Google Shape;1623;p29"/>
              <p:cNvSpPr/>
              <p:nvPr/>
            </p:nvSpPr>
            <p:spPr>
              <a:xfrm>
                <a:off x="1890606" y="4293152"/>
                <a:ext cx="268517" cy="339391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231" extrusionOk="0">
                    <a:moveTo>
                      <a:pt x="1360" y="0"/>
                    </a:moveTo>
                    <a:cubicBezTo>
                      <a:pt x="1351" y="0"/>
                      <a:pt x="1341" y="3"/>
                      <a:pt x="1333" y="11"/>
                    </a:cubicBezTo>
                    <a:cubicBezTo>
                      <a:pt x="1039" y="269"/>
                      <a:pt x="728" y="498"/>
                      <a:pt x="415" y="734"/>
                    </a:cubicBezTo>
                    <a:cubicBezTo>
                      <a:pt x="307" y="817"/>
                      <a:pt x="1" y="1001"/>
                      <a:pt x="57" y="1174"/>
                    </a:cubicBezTo>
                    <a:cubicBezTo>
                      <a:pt x="69" y="1209"/>
                      <a:pt x="106" y="1230"/>
                      <a:pt x="142" y="1230"/>
                    </a:cubicBezTo>
                    <a:cubicBezTo>
                      <a:pt x="174" y="1230"/>
                      <a:pt x="205" y="1213"/>
                      <a:pt x="213" y="1174"/>
                    </a:cubicBezTo>
                    <a:cubicBezTo>
                      <a:pt x="245" y="999"/>
                      <a:pt x="526" y="836"/>
                      <a:pt x="657" y="734"/>
                    </a:cubicBezTo>
                    <a:cubicBezTo>
                      <a:pt x="916" y="532"/>
                      <a:pt x="1172" y="317"/>
                      <a:pt x="1391" y="69"/>
                    </a:cubicBezTo>
                    <a:cubicBezTo>
                      <a:pt x="1418" y="38"/>
                      <a:pt x="1392" y="0"/>
                      <a:pt x="136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9456" name="Google Shape;1624;p29"/>
              <p:cNvSpPr/>
              <p:nvPr/>
            </p:nvSpPr>
            <p:spPr>
              <a:xfrm>
                <a:off x="1959457" y="4293152"/>
                <a:ext cx="261632" cy="330903"/>
              </a:xfrm>
              <a:custGeom>
                <a:avLst/>
                <a:gdLst/>
                <a:ahLst/>
                <a:cxnLst/>
                <a:rect l="l" t="t" r="r" b="b"/>
                <a:pathLst>
                  <a:path w="1388" h="1179" extrusionOk="0">
                    <a:moveTo>
                      <a:pt x="1339" y="0"/>
                    </a:moveTo>
                    <a:cubicBezTo>
                      <a:pt x="1332" y="0"/>
                      <a:pt x="1325" y="3"/>
                      <a:pt x="1317" y="9"/>
                    </a:cubicBezTo>
                    <a:cubicBezTo>
                      <a:pt x="894" y="334"/>
                      <a:pt x="444" y="653"/>
                      <a:pt x="63" y="1026"/>
                    </a:cubicBezTo>
                    <a:cubicBezTo>
                      <a:pt x="0" y="1088"/>
                      <a:pt x="62" y="1178"/>
                      <a:pt x="130" y="1178"/>
                    </a:cubicBezTo>
                    <a:cubicBezTo>
                      <a:pt x="151" y="1178"/>
                      <a:pt x="172" y="1170"/>
                      <a:pt x="190" y="1151"/>
                    </a:cubicBezTo>
                    <a:cubicBezTo>
                      <a:pt x="550" y="763"/>
                      <a:pt x="1038" y="490"/>
                      <a:pt x="1365" y="73"/>
                    </a:cubicBezTo>
                    <a:cubicBezTo>
                      <a:pt x="1387" y="46"/>
                      <a:pt x="1368" y="0"/>
                      <a:pt x="133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9457" name="Google Shape;1625;p29"/>
              <p:cNvSpPr/>
              <p:nvPr/>
            </p:nvSpPr>
            <p:spPr>
              <a:xfrm>
                <a:off x="2021422" y="4293152"/>
                <a:ext cx="258191" cy="339391"/>
              </a:xfrm>
              <a:custGeom>
                <a:avLst/>
                <a:gdLst/>
                <a:ahLst/>
                <a:cxnLst/>
                <a:rect l="l" t="t" r="r" b="b"/>
                <a:pathLst>
                  <a:path w="1355" h="1206" extrusionOk="0">
                    <a:moveTo>
                      <a:pt x="1348" y="1"/>
                    </a:moveTo>
                    <a:cubicBezTo>
                      <a:pt x="1347" y="1"/>
                      <a:pt x="1346" y="1"/>
                      <a:pt x="1345" y="2"/>
                    </a:cubicBezTo>
                    <a:cubicBezTo>
                      <a:pt x="1085" y="263"/>
                      <a:pt x="753" y="448"/>
                      <a:pt x="463" y="673"/>
                    </a:cubicBezTo>
                    <a:cubicBezTo>
                      <a:pt x="351" y="763"/>
                      <a:pt x="1" y="982"/>
                      <a:pt x="38" y="1153"/>
                    </a:cubicBezTo>
                    <a:cubicBezTo>
                      <a:pt x="46" y="1189"/>
                      <a:pt x="75" y="1206"/>
                      <a:pt x="106" y="1206"/>
                    </a:cubicBezTo>
                    <a:cubicBezTo>
                      <a:pt x="125" y="1206"/>
                      <a:pt x="146" y="1199"/>
                      <a:pt x="161" y="1186"/>
                    </a:cubicBezTo>
                    <a:cubicBezTo>
                      <a:pt x="170" y="1180"/>
                      <a:pt x="178" y="1171"/>
                      <a:pt x="186" y="1165"/>
                    </a:cubicBezTo>
                    <a:cubicBezTo>
                      <a:pt x="217" y="1140"/>
                      <a:pt x="215" y="1107"/>
                      <a:pt x="197" y="1082"/>
                    </a:cubicBezTo>
                    <a:cubicBezTo>
                      <a:pt x="253" y="1007"/>
                      <a:pt x="445" y="834"/>
                      <a:pt x="468" y="811"/>
                    </a:cubicBezTo>
                    <a:cubicBezTo>
                      <a:pt x="563" y="719"/>
                      <a:pt x="666" y="634"/>
                      <a:pt x="768" y="548"/>
                    </a:cubicBezTo>
                    <a:cubicBezTo>
                      <a:pt x="972" y="375"/>
                      <a:pt x="1166" y="200"/>
                      <a:pt x="1351" y="8"/>
                    </a:cubicBezTo>
                    <a:cubicBezTo>
                      <a:pt x="1354" y="5"/>
                      <a:pt x="1352" y="1"/>
                      <a:pt x="134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9460" name="Google Shape;1626;p29"/>
              <p:cNvSpPr/>
              <p:nvPr/>
            </p:nvSpPr>
            <p:spPr>
              <a:xfrm>
                <a:off x="2107486" y="4276183"/>
                <a:ext cx="258189" cy="330903"/>
              </a:xfrm>
              <a:custGeom>
                <a:avLst/>
                <a:gdLst/>
                <a:ahLst/>
                <a:cxnLst/>
                <a:rect l="l" t="t" r="r" b="b"/>
                <a:pathLst>
                  <a:path w="1366" h="1182" extrusionOk="0">
                    <a:moveTo>
                      <a:pt x="1300" y="0"/>
                    </a:moveTo>
                    <a:cubicBezTo>
                      <a:pt x="1291" y="0"/>
                      <a:pt x="1281" y="3"/>
                      <a:pt x="1272" y="10"/>
                    </a:cubicBezTo>
                    <a:cubicBezTo>
                      <a:pt x="1016" y="215"/>
                      <a:pt x="757" y="419"/>
                      <a:pt x="499" y="621"/>
                    </a:cubicBezTo>
                    <a:cubicBezTo>
                      <a:pt x="334" y="748"/>
                      <a:pt x="113" y="865"/>
                      <a:pt x="26" y="1063"/>
                    </a:cubicBezTo>
                    <a:cubicBezTo>
                      <a:pt x="1" y="1117"/>
                      <a:pt x="45" y="1181"/>
                      <a:pt x="95" y="1181"/>
                    </a:cubicBezTo>
                    <a:cubicBezTo>
                      <a:pt x="112" y="1181"/>
                      <a:pt x="130" y="1174"/>
                      <a:pt x="147" y="1157"/>
                    </a:cubicBezTo>
                    <a:cubicBezTo>
                      <a:pt x="501" y="759"/>
                      <a:pt x="934" y="425"/>
                      <a:pt x="1332" y="69"/>
                    </a:cubicBezTo>
                    <a:cubicBezTo>
                      <a:pt x="1365" y="41"/>
                      <a:pt x="1335" y="0"/>
                      <a:pt x="130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9461" name="Google Shape;1627;p29"/>
              <p:cNvSpPr/>
              <p:nvPr/>
            </p:nvSpPr>
            <p:spPr>
              <a:xfrm>
                <a:off x="2183222" y="4267695"/>
                <a:ext cx="258189" cy="322421"/>
              </a:xfrm>
              <a:custGeom>
                <a:avLst/>
                <a:gdLst/>
                <a:ahLst/>
                <a:cxnLst/>
                <a:rect l="l" t="t" r="r" b="b"/>
                <a:pathLst>
                  <a:path w="1364" h="1167" extrusionOk="0">
                    <a:moveTo>
                      <a:pt x="1312" y="1"/>
                    </a:moveTo>
                    <a:cubicBezTo>
                      <a:pt x="1303" y="1"/>
                      <a:pt x="1294" y="4"/>
                      <a:pt x="1286" y="11"/>
                    </a:cubicBezTo>
                    <a:cubicBezTo>
                      <a:pt x="921" y="357"/>
                      <a:pt x="236" y="549"/>
                      <a:pt x="29" y="1039"/>
                    </a:cubicBezTo>
                    <a:cubicBezTo>
                      <a:pt x="1" y="1106"/>
                      <a:pt x="53" y="1167"/>
                      <a:pt x="106" y="1167"/>
                    </a:cubicBezTo>
                    <a:cubicBezTo>
                      <a:pt x="131" y="1167"/>
                      <a:pt x="155" y="1154"/>
                      <a:pt x="173" y="1124"/>
                    </a:cubicBezTo>
                    <a:cubicBezTo>
                      <a:pt x="454" y="662"/>
                      <a:pt x="982" y="455"/>
                      <a:pt x="1338" y="64"/>
                    </a:cubicBezTo>
                    <a:cubicBezTo>
                      <a:pt x="1364" y="36"/>
                      <a:pt x="1340" y="1"/>
                      <a:pt x="131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9462" name="Google Shape;1628;p29"/>
              <p:cNvSpPr/>
              <p:nvPr/>
            </p:nvSpPr>
            <p:spPr>
              <a:xfrm>
                <a:off x="2248629" y="4293152"/>
                <a:ext cx="240977" cy="305452"/>
              </a:xfrm>
              <a:custGeom>
                <a:avLst/>
                <a:gdLst/>
                <a:ahLst/>
                <a:cxnLst/>
                <a:rect l="l" t="t" r="r" b="b"/>
                <a:pathLst>
                  <a:path w="1287" h="1118" extrusionOk="0">
                    <a:moveTo>
                      <a:pt x="1239" y="0"/>
                    </a:moveTo>
                    <a:cubicBezTo>
                      <a:pt x="1226" y="0"/>
                      <a:pt x="1212" y="5"/>
                      <a:pt x="1204" y="17"/>
                    </a:cubicBezTo>
                    <a:cubicBezTo>
                      <a:pt x="1056" y="223"/>
                      <a:pt x="813" y="355"/>
                      <a:pt x="610" y="505"/>
                    </a:cubicBezTo>
                    <a:cubicBezTo>
                      <a:pt x="417" y="647"/>
                      <a:pt x="223" y="784"/>
                      <a:pt x="62" y="967"/>
                    </a:cubicBezTo>
                    <a:cubicBezTo>
                      <a:pt x="1" y="1038"/>
                      <a:pt x="60" y="1118"/>
                      <a:pt x="128" y="1118"/>
                    </a:cubicBezTo>
                    <a:cubicBezTo>
                      <a:pt x="154" y="1118"/>
                      <a:pt x="182" y="1106"/>
                      <a:pt x="204" y="1076"/>
                    </a:cubicBezTo>
                    <a:cubicBezTo>
                      <a:pt x="379" y="851"/>
                      <a:pt x="617" y="669"/>
                      <a:pt x="838" y="490"/>
                    </a:cubicBezTo>
                    <a:cubicBezTo>
                      <a:pt x="996" y="361"/>
                      <a:pt x="1194" y="242"/>
                      <a:pt x="1275" y="46"/>
                    </a:cubicBezTo>
                    <a:cubicBezTo>
                      <a:pt x="1286" y="18"/>
                      <a:pt x="1263" y="0"/>
                      <a:pt x="123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9463" name="Google Shape;1629;p29"/>
              <p:cNvSpPr/>
              <p:nvPr/>
            </p:nvSpPr>
            <p:spPr>
              <a:xfrm>
                <a:off x="2338135" y="4293152"/>
                <a:ext cx="240977" cy="313934"/>
              </a:xfrm>
              <a:custGeom>
                <a:avLst/>
                <a:gdLst/>
                <a:ahLst/>
                <a:cxnLst/>
                <a:rect l="l" t="t" r="r" b="b"/>
                <a:pathLst>
                  <a:path w="1276" h="1103" extrusionOk="0">
                    <a:moveTo>
                      <a:pt x="1201" y="1"/>
                    </a:moveTo>
                    <a:cubicBezTo>
                      <a:pt x="1193" y="1"/>
                      <a:pt x="1185" y="3"/>
                      <a:pt x="1177" y="7"/>
                    </a:cubicBezTo>
                    <a:cubicBezTo>
                      <a:pt x="1177" y="7"/>
                      <a:pt x="1175" y="5"/>
                      <a:pt x="1175" y="5"/>
                    </a:cubicBezTo>
                    <a:cubicBezTo>
                      <a:pt x="933" y="155"/>
                      <a:pt x="747" y="384"/>
                      <a:pt x="520" y="555"/>
                    </a:cubicBezTo>
                    <a:cubicBezTo>
                      <a:pt x="351" y="684"/>
                      <a:pt x="143" y="792"/>
                      <a:pt x="37" y="982"/>
                    </a:cubicBezTo>
                    <a:cubicBezTo>
                      <a:pt x="1" y="1049"/>
                      <a:pt x="54" y="1103"/>
                      <a:pt x="110" y="1103"/>
                    </a:cubicBezTo>
                    <a:cubicBezTo>
                      <a:pt x="136" y="1103"/>
                      <a:pt x="161" y="1092"/>
                      <a:pt x="180" y="1067"/>
                    </a:cubicBezTo>
                    <a:cubicBezTo>
                      <a:pt x="314" y="888"/>
                      <a:pt x="499" y="776"/>
                      <a:pt x="666" y="632"/>
                    </a:cubicBezTo>
                    <a:cubicBezTo>
                      <a:pt x="864" y="461"/>
                      <a:pt x="1052" y="269"/>
                      <a:pt x="1239" y="86"/>
                    </a:cubicBezTo>
                    <a:cubicBezTo>
                      <a:pt x="1276" y="49"/>
                      <a:pt x="1242" y="1"/>
                      <a:pt x="120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9464" name="Google Shape;1630;p29"/>
              <p:cNvSpPr/>
              <p:nvPr/>
            </p:nvSpPr>
            <p:spPr>
              <a:xfrm>
                <a:off x="2406985" y="4310122"/>
                <a:ext cx="244421" cy="305452"/>
              </a:xfrm>
              <a:custGeom>
                <a:avLst/>
                <a:gdLst/>
                <a:ahLst/>
                <a:cxnLst/>
                <a:rect l="l" t="t" r="r" b="b"/>
                <a:pathLst>
                  <a:path w="1281" h="1096" extrusionOk="0">
                    <a:moveTo>
                      <a:pt x="1219" y="1"/>
                    </a:moveTo>
                    <a:cubicBezTo>
                      <a:pt x="1009" y="1"/>
                      <a:pt x="805" y="233"/>
                      <a:pt x="668" y="362"/>
                    </a:cubicBezTo>
                    <a:cubicBezTo>
                      <a:pt x="466" y="551"/>
                      <a:pt x="149" y="720"/>
                      <a:pt x="32" y="974"/>
                    </a:cubicBezTo>
                    <a:cubicBezTo>
                      <a:pt x="0" y="1044"/>
                      <a:pt x="53" y="1096"/>
                      <a:pt x="106" y="1096"/>
                    </a:cubicBezTo>
                    <a:cubicBezTo>
                      <a:pt x="137" y="1096"/>
                      <a:pt x="168" y="1079"/>
                      <a:pt x="185" y="1039"/>
                    </a:cubicBezTo>
                    <a:cubicBezTo>
                      <a:pt x="274" y="822"/>
                      <a:pt x="545" y="668"/>
                      <a:pt x="706" y="501"/>
                    </a:cubicBezTo>
                    <a:cubicBezTo>
                      <a:pt x="829" y="374"/>
                      <a:pt x="1041" y="84"/>
                      <a:pt x="1233" y="76"/>
                    </a:cubicBezTo>
                    <a:cubicBezTo>
                      <a:pt x="1281" y="74"/>
                      <a:pt x="1281" y="3"/>
                      <a:pt x="1233" y="1"/>
                    </a:cubicBezTo>
                    <a:cubicBezTo>
                      <a:pt x="1228" y="1"/>
                      <a:pt x="1224" y="1"/>
                      <a:pt x="121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9465" name="Google Shape;1631;p29"/>
              <p:cNvSpPr/>
              <p:nvPr/>
            </p:nvSpPr>
            <p:spPr>
              <a:xfrm>
                <a:off x="2465510" y="4284665"/>
                <a:ext cx="258189" cy="322421"/>
              </a:xfrm>
              <a:custGeom>
                <a:avLst/>
                <a:gdLst/>
                <a:ahLst/>
                <a:cxnLst/>
                <a:rect l="l" t="t" r="r" b="b"/>
                <a:pathLst>
                  <a:path w="1375" h="1150" extrusionOk="0">
                    <a:moveTo>
                      <a:pt x="1315" y="1"/>
                    </a:moveTo>
                    <a:cubicBezTo>
                      <a:pt x="1305" y="1"/>
                      <a:pt x="1295" y="5"/>
                      <a:pt x="1285" y="14"/>
                    </a:cubicBezTo>
                    <a:cubicBezTo>
                      <a:pt x="1029" y="245"/>
                      <a:pt x="720" y="429"/>
                      <a:pt x="435" y="623"/>
                    </a:cubicBezTo>
                    <a:cubicBezTo>
                      <a:pt x="280" y="729"/>
                      <a:pt x="32" y="864"/>
                      <a:pt x="7" y="1071"/>
                    </a:cubicBezTo>
                    <a:cubicBezTo>
                      <a:pt x="1" y="1124"/>
                      <a:pt x="38" y="1150"/>
                      <a:pt x="79" y="1150"/>
                    </a:cubicBezTo>
                    <a:cubicBezTo>
                      <a:pt x="115" y="1150"/>
                      <a:pt x="153" y="1130"/>
                      <a:pt x="168" y="1094"/>
                    </a:cubicBezTo>
                    <a:cubicBezTo>
                      <a:pt x="247" y="889"/>
                      <a:pt x="506" y="758"/>
                      <a:pt x="672" y="631"/>
                    </a:cubicBezTo>
                    <a:cubicBezTo>
                      <a:pt x="904" y="454"/>
                      <a:pt x="1154" y="293"/>
                      <a:pt x="1345" y="74"/>
                    </a:cubicBezTo>
                    <a:cubicBezTo>
                      <a:pt x="1374" y="43"/>
                      <a:pt x="1348" y="1"/>
                      <a:pt x="131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9466" name="Google Shape;1632;p29"/>
              <p:cNvSpPr/>
              <p:nvPr/>
            </p:nvSpPr>
            <p:spPr>
              <a:xfrm>
                <a:off x="2527475" y="4276183"/>
                <a:ext cx="285729" cy="347873"/>
              </a:xfrm>
              <a:custGeom>
                <a:avLst/>
                <a:gdLst/>
                <a:ahLst/>
                <a:cxnLst/>
                <a:rect l="l" t="t" r="r" b="b"/>
                <a:pathLst>
                  <a:path w="1510" h="1248" extrusionOk="0">
                    <a:moveTo>
                      <a:pt x="1446" y="0"/>
                    </a:moveTo>
                    <a:cubicBezTo>
                      <a:pt x="1439" y="0"/>
                      <a:pt x="1431" y="2"/>
                      <a:pt x="1424" y="8"/>
                    </a:cubicBezTo>
                    <a:cubicBezTo>
                      <a:pt x="1087" y="260"/>
                      <a:pt x="766" y="529"/>
                      <a:pt x="426" y="779"/>
                    </a:cubicBezTo>
                    <a:cubicBezTo>
                      <a:pt x="324" y="854"/>
                      <a:pt x="1" y="1023"/>
                      <a:pt x="11" y="1173"/>
                    </a:cubicBezTo>
                    <a:cubicBezTo>
                      <a:pt x="14" y="1216"/>
                      <a:pt x="54" y="1248"/>
                      <a:pt x="93" y="1248"/>
                    </a:cubicBezTo>
                    <a:cubicBezTo>
                      <a:pt x="115" y="1248"/>
                      <a:pt x="138" y="1237"/>
                      <a:pt x="151" y="1211"/>
                    </a:cubicBezTo>
                    <a:cubicBezTo>
                      <a:pt x="226" y="1061"/>
                      <a:pt x="482" y="925"/>
                      <a:pt x="611" y="819"/>
                    </a:cubicBezTo>
                    <a:cubicBezTo>
                      <a:pt x="903" y="577"/>
                      <a:pt x="1184" y="319"/>
                      <a:pt x="1478" y="77"/>
                    </a:cubicBezTo>
                    <a:cubicBezTo>
                      <a:pt x="1509" y="51"/>
                      <a:pt x="1479" y="0"/>
                      <a:pt x="144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9467" name="Google Shape;1633;p29"/>
              <p:cNvSpPr/>
              <p:nvPr/>
            </p:nvSpPr>
            <p:spPr>
              <a:xfrm>
                <a:off x="2599767" y="4293152"/>
                <a:ext cx="258191" cy="322421"/>
              </a:xfrm>
              <a:custGeom>
                <a:avLst/>
                <a:gdLst/>
                <a:ahLst/>
                <a:cxnLst/>
                <a:rect l="l" t="t" r="r" b="b"/>
                <a:pathLst>
                  <a:path w="1378" h="1160" extrusionOk="0">
                    <a:moveTo>
                      <a:pt x="1324" y="0"/>
                    </a:moveTo>
                    <a:cubicBezTo>
                      <a:pt x="1318" y="0"/>
                      <a:pt x="1311" y="2"/>
                      <a:pt x="1304" y="7"/>
                    </a:cubicBezTo>
                    <a:cubicBezTo>
                      <a:pt x="1033" y="199"/>
                      <a:pt x="787" y="426"/>
                      <a:pt x="516" y="620"/>
                    </a:cubicBezTo>
                    <a:cubicBezTo>
                      <a:pt x="356" y="737"/>
                      <a:pt x="123" y="862"/>
                      <a:pt x="31" y="1047"/>
                    </a:cubicBezTo>
                    <a:cubicBezTo>
                      <a:pt x="1" y="1109"/>
                      <a:pt x="47" y="1160"/>
                      <a:pt x="99" y="1160"/>
                    </a:cubicBezTo>
                    <a:cubicBezTo>
                      <a:pt x="122" y="1160"/>
                      <a:pt x="146" y="1149"/>
                      <a:pt x="164" y="1124"/>
                    </a:cubicBezTo>
                    <a:cubicBezTo>
                      <a:pt x="302" y="941"/>
                      <a:pt x="500" y="816"/>
                      <a:pt x="677" y="672"/>
                    </a:cubicBezTo>
                    <a:cubicBezTo>
                      <a:pt x="910" y="484"/>
                      <a:pt x="1144" y="282"/>
                      <a:pt x="1352" y="68"/>
                    </a:cubicBezTo>
                    <a:cubicBezTo>
                      <a:pt x="1378" y="44"/>
                      <a:pt x="1354" y="0"/>
                      <a:pt x="132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9468" name="Google Shape;1634;p29"/>
              <p:cNvSpPr/>
              <p:nvPr/>
            </p:nvSpPr>
            <p:spPr>
              <a:xfrm>
                <a:off x="2651406" y="4293152"/>
                <a:ext cx="261632" cy="339391"/>
              </a:xfrm>
              <a:custGeom>
                <a:avLst/>
                <a:gdLst/>
                <a:ahLst/>
                <a:cxnLst/>
                <a:rect l="l" t="t" r="r" b="b"/>
                <a:pathLst>
                  <a:path w="1388" h="1238" extrusionOk="0">
                    <a:moveTo>
                      <a:pt x="1348" y="0"/>
                    </a:moveTo>
                    <a:cubicBezTo>
                      <a:pt x="1341" y="0"/>
                      <a:pt x="1334" y="3"/>
                      <a:pt x="1327" y="10"/>
                    </a:cubicBezTo>
                    <a:cubicBezTo>
                      <a:pt x="948" y="429"/>
                      <a:pt x="427" y="681"/>
                      <a:pt x="52" y="1106"/>
                    </a:cubicBezTo>
                    <a:cubicBezTo>
                      <a:pt x="1" y="1162"/>
                      <a:pt x="55" y="1238"/>
                      <a:pt x="110" y="1238"/>
                    </a:cubicBezTo>
                    <a:cubicBezTo>
                      <a:pt x="127" y="1238"/>
                      <a:pt x="144" y="1230"/>
                      <a:pt x="158" y="1213"/>
                    </a:cubicBezTo>
                    <a:cubicBezTo>
                      <a:pt x="506" y="769"/>
                      <a:pt x="1004" y="479"/>
                      <a:pt x="1369" y="52"/>
                    </a:cubicBezTo>
                    <a:cubicBezTo>
                      <a:pt x="1388" y="30"/>
                      <a:pt x="1370" y="0"/>
                      <a:pt x="134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9469" name="Google Shape;1635;p29"/>
              <p:cNvSpPr/>
              <p:nvPr/>
            </p:nvSpPr>
            <p:spPr>
              <a:xfrm>
                <a:off x="2713372" y="4276183"/>
                <a:ext cx="271959" cy="347873"/>
              </a:xfrm>
              <a:custGeom>
                <a:avLst/>
                <a:gdLst/>
                <a:ahLst/>
                <a:cxnLst/>
                <a:rect l="l" t="t" r="r" b="b"/>
                <a:pathLst>
                  <a:path w="1451" h="1270" extrusionOk="0">
                    <a:moveTo>
                      <a:pt x="1386" y="0"/>
                    </a:moveTo>
                    <a:cubicBezTo>
                      <a:pt x="1379" y="0"/>
                      <a:pt x="1371" y="2"/>
                      <a:pt x="1364" y="7"/>
                    </a:cubicBezTo>
                    <a:cubicBezTo>
                      <a:pt x="1030" y="241"/>
                      <a:pt x="726" y="508"/>
                      <a:pt x="403" y="758"/>
                    </a:cubicBezTo>
                    <a:cubicBezTo>
                      <a:pt x="272" y="860"/>
                      <a:pt x="1" y="1014"/>
                      <a:pt x="32" y="1212"/>
                    </a:cubicBezTo>
                    <a:cubicBezTo>
                      <a:pt x="39" y="1253"/>
                      <a:pt x="67" y="1269"/>
                      <a:pt x="98" y="1269"/>
                    </a:cubicBezTo>
                    <a:cubicBezTo>
                      <a:pt x="134" y="1269"/>
                      <a:pt x="174" y="1247"/>
                      <a:pt x="188" y="1212"/>
                    </a:cubicBezTo>
                    <a:cubicBezTo>
                      <a:pt x="261" y="1026"/>
                      <a:pt x="489" y="895"/>
                      <a:pt x="632" y="766"/>
                    </a:cubicBezTo>
                    <a:cubicBezTo>
                      <a:pt x="891" y="533"/>
                      <a:pt x="1143" y="295"/>
                      <a:pt x="1418" y="76"/>
                    </a:cubicBezTo>
                    <a:cubicBezTo>
                      <a:pt x="1451" y="50"/>
                      <a:pt x="1421" y="0"/>
                      <a:pt x="138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9470" name="Google Shape;1636;p29"/>
              <p:cNvSpPr/>
              <p:nvPr/>
            </p:nvSpPr>
            <p:spPr>
              <a:xfrm>
                <a:off x="2737468" y="4310122"/>
                <a:ext cx="282287" cy="330903"/>
              </a:xfrm>
              <a:custGeom>
                <a:avLst/>
                <a:gdLst/>
                <a:ahLst/>
                <a:cxnLst/>
                <a:rect l="l" t="t" r="r" b="b"/>
                <a:pathLst>
                  <a:path w="1499" h="1185" extrusionOk="0">
                    <a:moveTo>
                      <a:pt x="1441" y="0"/>
                    </a:moveTo>
                    <a:cubicBezTo>
                      <a:pt x="1432" y="0"/>
                      <a:pt x="1422" y="4"/>
                      <a:pt x="1413" y="11"/>
                    </a:cubicBezTo>
                    <a:cubicBezTo>
                      <a:pt x="1140" y="244"/>
                      <a:pt x="830" y="434"/>
                      <a:pt x="544" y="649"/>
                    </a:cubicBezTo>
                    <a:cubicBezTo>
                      <a:pt x="454" y="718"/>
                      <a:pt x="0" y="984"/>
                      <a:pt x="108" y="1145"/>
                    </a:cubicBezTo>
                    <a:cubicBezTo>
                      <a:pt x="128" y="1172"/>
                      <a:pt x="154" y="1184"/>
                      <a:pt x="179" y="1184"/>
                    </a:cubicBezTo>
                    <a:cubicBezTo>
                      <a:pt x="219" y="1184"/>
                      <a:pt x="258" y="1154"/>
                      <a:pt x="264" y="1104"/>
                    </a:cubicBezTo>
                    <a:lnTo>
                      <a:pt x="264" y="1104"/>
                    </a:lnTo>
                    <a:cubicBezTo>
                      <a:pt x="263" y="1117"/>
                      <a:pt x="263" y="1122"/>
                      <a:pt x="265" y="1122"/>
                    </a:cubicBezTo>
                    <a:cubicBezTo>
                      <a:pt x="271" y="1122"/>
                      <a:pt x="287" y="1085"/>
                      <a:pt x="306" y="1066"/>
                    </a:cubicBezTo>
                    <a:cubicBezTo>
                      <a:pt x="350" y="1024"/>
                      <a:pt x="394" y="982"/>
                      <a:pt x="438" y="941"/>
                    </a:cubicBezTo>
                    <a:cubicBezTo>
                      <a:pt x="563" y="828"/>
                      <a:pt x="694" y="724"/>
                      <a:pt x="825" y="618"/>
                    </a:cubicBezTo>
                    <a:cubicBezTo>
                      <a:pt x="1040" y="442"/>
                      <a:pt x="1282" y="274"/>
                      <a:pt x="1471" y="69"/>
                    </a:cubicBezTo>
                    <a:cubicBezTo>
                      <a:pt x="1499" y="39"/>
                      <a:pt x="1472" y="0"/>
                      <a:pt x="144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9471" name="Google Shape;1637;p29"/>
              <p:cNvSpPr/>
              <p:nvPr/>
            </p:nvSpPr>
            <p:spPr>
              <a:xfrm>
                <a:off x="2820089" y="4284665"/>
                <a:ext cx="254747" cy="330909"/>
              </a:xfrm>
              <a:custGeom>
                <a:avLst/>
                <a:gdLst/>
                <a:ahLst/>
                <a:cxnLst/>
                <a:rect l="l" t="t" r="r" b="b"/>
                <a:pathLst>
                  <a:path w="1336" h="1186" extrusionOk="0">
                    <a:moveTo>
                      <a:pt x="1276" y="1"/>
                    </a:moveTo>
                    <a:cubicBezTo>
                      <a:pt x="1266" y="1"/>
                      <a:pt x="1256" y="5"/>
                      <a:pt x="1247" y="14"/>
                    </a:cubicBezTo>
                    <a:cubicBezTo>
                      <a:pt x="887" y="408"/>
                      <a:pt x="410" y="670"/>
                      <a:pt x="47" y="1054"/>
                    </a:cubicBezTo>
                    <a:cubicBezTo>
                      <a:pt x="1" y="1102"/>
                      <a:pt x="43" y="1185"/>
                      <a:pt x="100" y="1185"/>
                    </a:cubicBezTo>
                    <a:cubicBezTo>
                      <a:pt x="113" y="1185"/>
                      <a:pt x="126" y="1181"/>
                      <a:pt x="139" y="1172"/>
                    </a:cubicBezTo>
                    <a:cubicBezTo>
                      <a:pt x="564" y="874"/>
                      <a:pt x="983" y="476"/>
                      <a:pt x="1310" y="76"/>
                    </a:cubicBezTo>
                    <a:cubicBezTo>
                      <a:pt x="1336" y="44"/>
                      <a:pt x="1308" y="1"/>
                      <a:pt x="127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9472" name="Google Shape;1638;p29"/>
              <p:cNvSpPr/>
              <p:nvPr/>
            </p:nvSpPr>
            <p:spPr>
              <a:xfrm>
                <a:off x="2895825" y="4284665"/>
                <a:ext cx="234092" cy="296970"/>
              </a:xfrm>
              <a:custGeom>
                <a:avLst/>
                <a:gdLst/>
                <a:ahLst/>
                <a:cxnLst/>
                <a:rect l="l" t="t" r="r" b="b"/>
                <a:pathLst>
                  <a:path w="1236" h="1064" extrusionOk="0">
                    <a:moveTo>
                      <a:pt x="1187" y="0"/>
                    </a:moveTo>
                    <a:cubicBezTo>
                      <a:pt x="1180" y="0"/>
                      <a:pt x="1172" y="3"/>
                      <a:pt x="1165" y="10"/>
                    </a:cubicBezTo>
                    <a:cubicBezTo>
                      <a:pt x="956" y="201"/>
                      <a:pt x="723" y="360"/>
                      <a:pt x="498" y="529"/>
                    </a:cubicBezTo>
                    <a:cubicBezTo>
                      <a:pt x="333" y="654"/>
                      <a:pt x="143" y="783"/>
                      <a:pt x="33" y="960"/>
                    </a:cubicBezTo>
                    <a:cubicBezTo>
                      <a:pt x="0" y="1010"/>
                      <a:pt x="47" y="1063"/>
                      <a:pt x="96" y="1063"/>
                    </a:cubicBezTo>
                    <a:cubicBezTo>
                      <a:pt x="113" y="1063"/>
                      <a:pt x="129" y="1057"/>
                      <a:pt x="143" y="1043"/>
                    </a:cubicBezTo>
                    <a:cubicBezTo>
                      <a:pt x="314" y="879"/>
                      <a:pt x="471" y="708"/>
                      <a:pt x="654" y="554"/>
                    </a:cubicBezTo>
                    <a:cubicBezTo>
                      <a:pt x="846" y="393"/>
                      <a:pt x="1040" y="237"/>
                      <a:pt x="1213" y="55"/>
                    </a:cubicBezTo>
                    <a:cubicBezTo>
                      <a:pt x="1235" y="33"/>
                      <a:pt x="1213" y="0"/>
                      <a:pt x="118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9473" name="Google Shape;1639;p29"/>
              <p:cNvSpPr/>
              <p:nvPr/>
            </p:nvSpPr>
            <p:spPr>
              <a:xfrm>
                <a:off x="2923365" y="4284665"/>
                <a:ext cx="247862" cy="313939"/>
              </a:xfrm>
              <a:custGeom>
                <a:avLst/>
                <a:gdLst/>
                <a:ahLst/>
                <a:cxnLst/>
                <a:rect l="l" t="t" r="r" b="b"/>
                <a:pathLst>
                  <a:path w="1306" h="1133" extrusionOk="0">
                    <a:moveTo>
                      <a:pt x="1258" y="0"/>
                    </a:moveTo>
                    <a:cubicBezTo>
                      <a:pt x="1252" y="0"/>
                      <a:pt x="1246" y="2"/>
                      <a:pt x="1239" y="6"/>
                    </a:cubicBezTo>
                    <a:cubicBezTo>
                      <a:pt x="805" y="277"/>
                      <a:pt x="386" y="613"/>
                      <a:pt x="53" y="1000"/>
                    </a:cubicBezTo>
                    <a:cubicBezTo>
                      <a:pt x="1" y="1062"/>
                      <a:pt x="50" y="1132"/>
                      <a:pt x="111" y="1132"/>
                    </a:cubicBezTo>
                    <a:cubicBezTo>
                      <a:pt x="129" y="1132"/>
                      <a:pt x="148" y="1126"/>
                      <a:pt x="165" y="1113"/>
                    </a:cubicBezTo>
                    <a:cubicBezTo>
                      <a:pt x="190" y="1096"/>
                      <a:pt x="211" y="1075"/>
                      <a:pt x="228" y="1048"/>
                    </a:cubicBezTo>
                    <a:cubicBezTo>
                      <a:pt x="232" y="1044"/>
                      <a:pt x="234" y="1040"/>
                      <a:pt x="236" y="1034"/>
                    </a:cubicBezTo>
                    <a:cubicBezTo>
                      <a:pt x="551" y="679"/>
                      <a:pt x="897" y="358"/>
                      <a:pt x="1274" y="69"/>
                    </a:cubicBezTo>
                    <a:cubicBezTo>
                      <a:pt x="1305" y="46"/>
                      <a:pt x="1289" y="0"/>
                      <a:pt x="125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9474" name="Google Shape;1640;p29"/>
              <p:cNvSpPr/>
              <p:nvPr/>
            </p:nvSpPr>
            <p:spPr>
              <a:xfrm>
                <a:off x="2950905" y="4267695"/>
                <a:ext cx="275402" cy="373330"/>
              </a:xfrm>
              <a:custGeom>
                <a:avLst/>
                <a:gdLst/>
                <a:ahLst/>
                <a:cxnLst/>
                <a:rect l="l" t="t" r="r" b="b"/>
                <a:pathLst>
                  <a:path w="1457" h="1339" extrusionOk="0">
                    <a:moveTo>
                      <a:pt x="1397" y="1"/>
                    </a:moveTo>
                    <a:cubicBezTo>
                      <a:pt x="1387" y="1"/>
                      <a:pt x="1378" y="4"/>
                      <a:pt x="1369" y="13"/>
                    </a:cubicBezTo>
                    <a:cubicBezTo>
                      <a:pt x="946" y="419"/>
                      <a:pt x="475" y="778"/>
                      <a:pt x="60" y="1193"/>
                    </a:cubicBezTo>
                    <a:cubicBezTo>
                      <a:pt x="1" y="1254"/>
                      <a:pt x="58" y="1338"/>
                      <a:pt x="124" y="1338"/>
                    </a:cubicBezTo>
                    <a:cubicBezTo>
                      <a:pt x="143" y="1338"/>
                      <a:pt x="163" y="1331"/>
                      <a:pt x="181" y="1314"/>
                    </a:cubicBezTo>
                    <a:cubicBezTo>
                      <a:pt x="602" y="905"/>
                      <a:pt x="1021" y="492"/>
                      <a:pt x="1428" y="71"/>
                    </a:cubicBezTo>
                    <a:cubicBezTo>
                      <a:pt x="1457" y="42"/>
                      <a:pt x="1428" y="1"/>
                      <a:pt x="139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9475" name="Google Shape;1641;p29"/>
              <p:cNvSpPr/>
              <p:nvPr/>
            </p:nvSpPr>
            <p:spPr>
              <a:xfrm>
                <a:off x="3064510" y="4318604"/>
                <a:ext cx="196223" cy="288482"/>
              </a:xfrm>
              <a:custGeom>
                <a:avLst/>
                <a:gdLst/>
                <a:ahLst/>
                <a:cxnLst/>
                <a:rect l="l" t="t" r="r" b="b"/>
                <a:pathLst>
                  <a:path w="1033" h="1021" extrusionOk="0">
                    <a:moveTo>
                      <a:pt x="963" y="0"/>
                    </a:moveTo>
                    <a:cubicBezTo>
                      <a:pt x="953" y="0"/>
                      <a:pt x="943" y="3"/>
                      <a:pt x="933" y="10"/>
                    </a:cubicBezTo>
                    <a:cubicBezTo>
                      <a:pt x="895" y="37"/>
                      <a:pt x="858" y="67"/>
                      <a:pt x="825" y="96"/>
                    </a:cubicBezTo>
                    <a:cubicBezTo>
                      <a:pt x="541" y="321"/>
                      <a:pt x="270" y="590"/>
                      <a:pt x="47" y="871"/>
                    </a:cubicBezTo>
                    <a:cubicBezTo>
                      <a:pt x="0" y="931"/>
                      <a:pt x="35" y="1020"/>
                      <a:pt x="108" y="1020"/>
                    </a:cubicBezTo>
                    <a:cubicBezTo>
                      <a:pt x="115" y="1020"/>
                      <a:pt x="124" y="1019"/>
                      <a:pt x="133" y="1017"/>
                    </a:cubicBezTo>
                    <a:cubicBezTo>
                      <a:pt x="187" y="1005"/>
                      <a:pt x="206" y="988"/>
                      <a:pt x="235" y="942"/>
                    </a:cubicBezTo>
                    <a:cubicBezTo>
                      <a:pt x="241" y="932"/>
                      <a:pt x="243" y="919"/>
                      <a:pt x="243" y="909"/>
                    </a:cubicBezTo>
                    <a:cubicBezTo>
                      <a:pt x="483" y="625"/>
                      <a:pt x="764" y="383"/>
                      <a:pt x="1002" y="100"/>
                    </a:cubicBezTo>
                    <a:cubicBezTo>
                      <a:pt x="1032" y="63"/>
                      <a:pt x="1005" y="0"/>
                      <a:pt x="96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9476" name="Google Shape;1642;p29"/>
              <p:cNvSpPr/>
              <p:nvPr/>
            </p:nvSpPr>
            <p:spPr>
              <a:xfrm>
                <a:off x="3174671" y="4310122"/>
                <a:ext cx="203108" cy="279995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03" extrusionOk="0">
                    <a:moveTo>
                      <a:pt x="1030" y="0"/>
                    </a:moveTo>
                    <a:cubicBezTo>
                      <a:pt x="1020" y="0"/>
                      <a:pt x="1009" y="9"/>
                      <a:pt x="1008" y="20"/>
                    </a:cubicBezTo>
                    <a:cubicBezTo>
                      <a:pt x="1004" y="49"/>
                      <a:pt x="854" y="145"/>
                      <a:pt x="827" y="168"/>
                    </a:cubicBezTo>
                    <a:cubicBezTo>
                      <a:pt x="716" y="260"/>
                      <a:pt x="606" y="351"/>
                      <a:pt x="493" y="443"/>
                    </a:cubicBezTo>
                    <a:cubicBezTo>
                      <a:pt x="389" y="531"/>
                      <a:pt x="283" y="620"/>
                      <a:pt x="180" y="712"/>
                    </a:cubicBezTo>
                    <a:cubicBezTo>
                      <a:pt x="128" y="762"/>
                      <a:pt x="24" y="835"/>
                      <a:pt x="10" y="912"/>
                    </a:cubicBezTo>
                    <a:cubicBezTo>
                      <a:pt x="1" y="965"/>
                      <a:pt x="37" y="1003"/>
                      <a:pt x="80" y="1003"/>
                    </a:cubicBezTo>
                    <a:cubicBezTo>
                      <a:pt x="97" y="1003"/>
                      <a:pt x="116" y="997"/>
                      <a:pt x="132" y="983"/>
                    </a:cubicBezTo>
                    <a:cubicBezTo>
                      <a:pt x="214" y="918"/>
                      <a:pt x="278" y="814"/>
                      <a:pt x="353" y="739"/>
                    </a:cubicBezTo>
                    <a:cubicBezTo>
                      <a:pt x="468" y="624"/>
                      <a:pt x="587" y="512"/>
                      <a:pt x="704" y="401"/>
                    </a:cubicBezTo>
                    <a:cubicBezTo>
                      <a:pt x="758" y="349"/>
                      <a:pt x="1085" y="107"/>
                      <a:pt x="1043" y="9"/>
                    </a:cubicBezTo>
                    <a:cubicBezTo>
                      <a:pt x="1040" y="3"/>
                      <a:pt x="1035" y="0"/>
                      <a:pt x="103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9477" name="Google Shape;1643;p29"/>
              <p:cNvSpPr/>
              <p:nvPr/>
            </p:nvSpPr>
            <p:spPr>
              <a:xfrm>
                <a:off x="3243521" y="4293152"/>
                <a:ext cx="237533" cy="279995"/>
              </a:xfrm>
              <a:custGeom>
                <a:avLst/>
                <a:gdLst/>
                <a:ahLst/>
                <a:cxnLst/>
                <a:rect l="l" t="t" r="r" b="b"/>
                <a:pathLst>
                  <a:path w="1248" h="980" extrusionOk="0">
                    <a:moveTo>
                      <a:pt x="1197" y="0"/>
                    </a:moveTo>
                    <a:cubicBezTo>
                      <a:pt x="1190" y="0"/>
                      <a:pt x="1183" y="3"/>
                      <a:pt x="1177" y="8"/>
                    </a:cubicBezTo>
                    <a:cubicBezTo>
                      <a:pt x="964" y="174"/>
                      <a:pt x="743" y="329"/>
                      <a:pt x="524" y="487"/>
                    </a:cubicBezTo>
                    <a:cubicBezTo>
                      <a:pt x="368" y="602"/>
                      <a:pt x="183" y="714"/>
                      <a:pt x="51" y="858"/>
                    </a:cubicBezTo>
                    <a:cubicBezTo>
                      <a:pt x="1" y="913"/>
                      <a:pt x="48" y="980"/>
                      <a:pt x="106" y="980"/>
                    </a:cubicBezTo>
                    <a:cubicBezTo>
                      <a:pt x="122" y="980"/>
                      <a:pt x="139" y="975"/>
                      <a:pt x="156" y="962"/>
                    </a:cubicBezTo>
                    <a:cubicBezTo>
                      <a:pt x="522" y="675"/>
                      <a:pt x="854" y="341"/>
                      <a:pt x="1221" y="53"/>
                    </a:cubicBezTo>
                    <a:cubicBezTo>
                      <a:pt x="1247" y="34"/>
                      <a:pt x="1223" y="0"/>
                      <a:pt x="119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9478" name="Google Shape;1644;p29"/>
              <p:cNvSpPr/>
              <p:nvPr/>
            </p:nvSpPr>
            <p:spPr>
              <a:xfrm>
                <a:off x="3291717" y="4276183"/>
                <a:ext cx="258189" cy="330903"/>
              </a:xfrm>
              <a:custGeom>
                <a:avLst/>
                <a:gdLst/>
                <a:ahLst/>
                <a:cxnLst/>
                <a:rect l="l" t="t" r="r" b="b"/>
                <a:pathLst>
                  <a:path w="1350" h="1181" extrusionOk="0">
                    <a:moveTo>
                      <a:pt x="1291" y="1"/>
                    </a:moveTo>
                    <a:cubicBezTo>
                      <a:pt x="1282" y="1"/>
                      <a:pt x="1271" y="5"/>
                      <a:pt x="1262" y="13"/>
                    </a:cubicBezTo>
                    <a:cubicBezTo>
                      <a:pt x="1039" y="220"/>
                      <a:pt x="811" y="422"/>
                      <a:pt x="576" y="616"/>
                    </a:cubicBezTo>
                    <a:cubicBezTo>
                      <a:pt x="449" y="722"/>
                      <a:pt x="317" y="824"/>
                      <a:pt x="180" y="920"/>
                    </a:cubicBezTo>
                    <a:cubicBezTo>
                      <a:pt x="115" y="966"/>
                      <a:pt x="57" y="989"/>
                      <a:pt x="26" y="1064"/>
                    </a:cubicBezTo>
                    <a:cubicBezTo>
                      <a:pt x="1" y="1123"/>
                      <a:pt x="61" y="1180"/>
                      <a:pt x="120" y="1180"/>
                    </a:cubicBezTo>
                    <a:cubicBezTo>
                      <a:pt x="135" y="1180"/>
                      <a:pt x="150" y="1177"/>
                      <a:pt x="163" y="1168"/>
                    </a:cubicBezTo>
                    <a:cubicBezTo>
                      <a:pt x="174" y="1162"/>
                      <a:pt x="184" y="1155"/>
                      <a:pt x="192" y="1149"/>
                    </a:cubicBezTo>
                    <a:cubicBezTo>
                      <a:pt x="217" y="1133"/>
                      <a:pt x="228" y="1110"/>
                      <a:pt x="230" y="1085"/>
                    </a:cubicBezTo>
                    <a:cubicBezTo>
                      <a:pt x="282" y="1041"/>
                      <a:pt x="392" y="976"/>
                      <a:pt x="422" y="951"/>
                    </a:cubicBezTo>
                    <a:cubicBezTo>
                      <a:pt x="532" y="860"/>
                      <a:pt x="640" y="762"/>
                      <a:pt x="747" y="664"/>
                    </a:cubicBezTo>
                    <a:cubicBezTo>
                      <a:pt x="947" y="476"/>
                      <a:pt x="1136" y="276"/>
                      <a:pt x="1322" y="72"/>
                    </a:cubicBezTo>
                    <a:cubicBezTo>
                      <a:pt x="1349" y="41"/>
                      <a:pt x="1323" y="1"/>
                      <a:pt x="129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9479" name="Google Shape;1645;p29"/>
              <p:cNvSpPr/>
              <p:nvPr/>
            </p:nvSpPr>
            <p:spPr>
              <a:xfrm>
                <a:off x="3374337" y="4301634"/>
                <a:ext cx="240977" cy="322421"/>
              </a:xfrm>
              <a:custGeom>
                <a:avLst/>
                <a:gdLst/>
                <a:ahLst/>
                <a:cxnLst/>
                <a:rect l="l" t="t" r="r" b="b"/>
                <a:pathLst>
                  <a:path w="1266" h="1153" extrusionOk="0">
                    <a:moveTo>
                      <a:pt x="1224" y="0"/>
                    </a:moveTo>
                    <a:cubicBezTo>
                      <a:pt x="1217" y="0"/>
                      <a:pt x="1211" y="2"/>
                      <a:pt x="1205" y="7"/>
                    </a:cubicBezTo>
                    <a:cubicBezTo>
                      <a:pt x="813" y="339"/>
                      <a:pt x="350" y="603"/>
                      <a:pt x="35" y="1016"/>
                    </a:cubicBezTo>
                    <a:cubicBezTo>
                      <a:pt x="0" y="1060"/>
                      <a:pt x="38" y="1131"/>
                      <a:pt x="85" y="1143"/>
                    </a:cubicBezTo>
                    <a:cubicBezTo>
                      <a:pt x="96" y="1145"/>
                      <a:pt x="104" y="1147"/>
                      <a:pt x="113" y="1149"/>
                    </a:cubicBezTo>
                    <a:cubicBezTo>
                      <a:pt x="119" y="1151"/>
                      <a:pt x="127" y="1152"/>
                      <a:pt x="135" y="1152"/>
                    </a:cubicBezTo>
                    <a:cubicBezTo>
                      <a:pt x="157" y="1152"/>
                      <a:pt x="180" y="1145"/>
                      <a:pt x="194" y="1129"/>
                    </a:cubicBezTo>
                    <a:cubicBezTo>
                      <a:pt x="202" y="1118"/>
                      <a:pt x="211" y="1106"/>
                      <a:pt x="219" y="1095"/>
                    </a:cubicBezTo>
                    <a:cubicBezTo>
                      <a:pt x="233" y="1074"/>
                      <a:pt x="240" y="1054"/>
                      <a:pt x="238" y="1035"/>
                    </a:cubicBezTo>
                    <a:cubicBezTo>
                      <a:pt x="536" y="668"/>
                      <a:pt x="930" y="399"/>
                      <a:pt x="1246" y="49"/>
                    </a:cubicBezTo>
                    <a:cubicBezTo>
                      <a:pt x="1266" y="26"/>
                      <a:pt x="1246" y="0"/>
                      <a:pt x="122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9480" name="Google Shape;1646;p29"/>
              <p:cNvSpPr/>
              <p:nvPr/>
            </p:nvSpPr>
            <p:spPr>
              <a:xfrm>
                <a:off x="3446629" y="4293152"/>
                <a:ext cx="254747" cy="330903"/>
              </a:xfrm>
              <a:custGeom>
                <a:avLst/>
                <a:gdLst/>
                <a:ahLst/>
                <a:cxnLst/>
                <a:rect l="l" t="t" r="r" b="b"/>
                <a:pathLst>
                  <a:path w="1339" h="1185" extrusionOk="0">
                    <a:moveTo>
                      <a:pt x="1292" y="0"/>
                    </a:moveTo>
                    <a:cubicBezTo>
                      <a:pt x="1285" y="0"/>
                      <a:pt x="1278" y="3"/>
                      <a:pt x="1272" y="10"/>
                    </a:cubicBezTo>
                    <a:cubicBezTo>
                      <a:pt x="897" y="397"/>
                      <a:pt x="405" y="658"/>
                      <a:pt x="48" y="1058"/>
                    </a:cubicBezTo>
                    <a:cubicBezTo>
                      <a:pt x="0" y="1112"/>
                      <a:pt x="47" y="1185"/>
                      <a:pt x="102" y="1185"/>
                    </a:cubicBezTo>
                    <a:cubicBezTo>
                      <a:pt x="119" y="1185"/>
                      <a:pt x="136" y="1178"/>
                      <a:pt x="152" y="1162"/>
                    </a:cubicBezTo>
                    <a:cubicBezTo>
                      <a:pt x="530" y="783"/>
                      <a:pt x="942" y="439"/>
                      <a:pt x="1315" y="55"/>
                    </a:cubicBezTo>
                    <a:cubicBezTo>
                      <a:pt x="1338" y="33"/>
                      <a:pt x="1316" y="0"/>
                      <a:pt x="129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9481" name="Google Shape;1647;p29"/>
              <p:cNvSpPr/>
              <p:nvPr/>
            </p:nvSpPr>
            <p:spPr>
              <a:xfrm>
                <a:off x="3518924" y="4293152"/>
                <a:ext cx="254747" cy="330903"/>
              </a:xfrm>
              <a:custGeom>
                <a:avLst/>
                <a:gdLst/>
                <a:ahLst/>
                <a:cxnLst/>
                <a:rect l="l" t="t" r="r" b="b"/>
                <a:pathLst>
                  <a:path w="1356" h="1169" extrusionOk="0">
                    <a:moveTo>
                      <a:pt x="1316" y="1"/>
                    </a:moveTo>
                    <a:cubicBezTo>
                      <a:pt x="1309" y="1"/>
                      <a:pt x="1301" y="4"/>
                      <a:pt x="1295" y="12"/>
                    </a:cubicBezTo>
                    <a:cubicBezTo>
                      <a:pt x="936" y="422"/>
                      <a:pt x="434" y="658"/>
                      <a:pt x="53" y="1041"/>
                    </a:cubicBezTo>
                    <a:cubicBezTo>
                      <a:pt x="1" y="1095"/>
                      <a:pt x="52" y="1169"/>
                      <a:pt x="109" y="1169"/>
                    </a:cubicBezTo>
                    <a:cubicBezTo>
                      <a:pt x="126" y="1169"/>
                      <a:pt x="143" y="1163"/>
                      <a:pt x="159" y="1148"/>
                    </a:cubicBezTo>
                    <a:cubicBezTo>
                      <a:pt x="544" y="777"/>
                      <a:pt x="1007" y="479"/>
                      <a:pt x="1339" y="53"/>
                    </a:cubicBezTo>
                    <a:cubicBezTo>
                      <a:pt x="1356" y="31"/>
                      <a:pt x="1337" y="1"/>
                      <a:pt x="131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9482" name="Google Shape;1648;p29"/>
              <p:cNvSpPr/>
              <p:nvPr/>
            </p:nvSpPr>
            <p:spPr>
              <a:xfrm>
                <a:off x="3591216" y="4301634"/>
                <a:ext cx="251306" cy="313939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133" extrusionOk="0">
                    <a:moveTo>
                      <a:pt x="1241" y="0"/>
                    </a:moveTo>
                    <a:cubicBezTo>
                      <a:pt x="1228" y="0"/>
                      <a:pt x="1214" y="5"/>
                      <a:pt x="1202" y="16"/>
                    </a:cubicBezTo>
                    <a:cubicBezTo>
                      <a:pt x="833" y="354"/>
                      <a:pt x="418" y="639"/>
                      <a:pt x="60" y="988"/>
                    </a:cubicBezTo>
                    <a:cubicBezTo>
                      <a:pt x="1" y="1045"/>
                      <a:pt x="53" y="1132"/>
                      <a:pt x="120" y="1132"/>
                    </a:cubicBezTo>
                    <a:cubicBezTo>
                      <a:pt x="134" y="1132"/>
                      <a:pt x="148" y="1129"/>
                      <a:pt x="162" y="1121"/>
                    </a:cubicBezTo>
                    <a:cubicBezTo>
                      <a:pt x="176" y="1115"/>
                      <a:pt x="189" y="1106"/>
                      <a:pt x="203" y="1098"/>
                    </a:cubicBezTo>
                    <a:cubicBezTo>
                      <a:pt x="222" y="1088"/>
                      <a:pt x="230" y="1071"/>
                      <a:pt x="235" y="1052"/>
                    </a:cubicBezTo>
                    <a:cubicBezTo>
                      <a:pt x="568" y="717"/>
                      <a:pt x="947" y="429"/>
                      <a:pt x="1283" y="95"/>
                    </a:cubicBezTo>
                    <a:cubicBezTo>
                      <a:pt x="1323" y="55"/>
                      <a:pt x="1285" y="0"/>
                      <a:pt x="124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9483" name="Google Shape;1649;p29"/>
              <p:cNvSpPr/>
              <p:nvPr/>
            </p:nvSpPr>
            <p:spPr>
              <a:xfrm>
                <a:off x="3646296" y="4284665"/>
                <a:ext cx="247862" cy="339391"/>
              </a:xfrm>
              <a:custGeom>
                <a:avLst/>
                <a:gdLst/>
                <a:ahLst/>
                <a:cxnLst/>
                <a:rect l="l" t="t" r="r" b="b"/>
                <a:pathLst>
                  <a:path w="1317" h="1199" extrusionOk="0">
                    <a:moveTo>
                      <a:pt x="1251" y="1"/>
                    </a:moveTo>
                    <a:cubicBezTo>
                      <a:pt x="1240" y="1"/>
                      <a:pt x="1230" y="5"/>
                      <a:pt x="1222" y="15"/>
                    </a:cubicBezTo>
                    <a:cubicBezTo>
                      <a:pt x="1026" y="250"/>
                      <a:pt x="797" y="459"/>
                      <a:pt x="549" y="638"/>
                    </a:cubicBezTo>
                    <a:cubicBezTo>
                      <a:pt x="366" y="769"/>
                      <a:pt x="145" y="886"/>
                      <a:pt x="30" y="1088"/>
                    </a:cubicBezTo>
                    <a:cubicBezTo>
                      <a:pt x="0" y="1139"/>
                      <a:pt x="49" y="1199"/>
                      <a:pt x="97" y="1199"/>
                    </a:cubicBezTo>
                    <a:cubicBezTo>
                      <a:pt x="113" y="1199"/>
                      <a:pt x="129" y="1192"/>
                      <a:pt x="143" y="1175"/>
                    </a:cubicBezTo>
                    <a:cubicBezTo>
                      <a:pt x="313" y="965"/>
                      <a:pt x="534" y="832"/>
                      <a:pt x="737" y="657"/>
                    </a:cubicBezTo>
                    <a:cubicBezTo>
                      <a:pt x="941" y="479"/>
                      <a:pt x="1130" y="288"/>
                      <a:pt x="1293" y="69"/>
                    </a:cubicBezTo>
                    <a:cubicBezTo>
                      <a:pt x="1316" y="38"/>
                      <a:pt x="1283" y="1"/>
                      <a:pt x="125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9484" name="Google Shape;1650;p29"/>
              <p:cNvSpPr/>
              <p:nvPr/>
            </p:nvSpPr>
            <p:spPr>
              <a:xfrm>
                <a:off x="3694492" y="4284665"/>
                <a:ext cx="282287" cy="347878"/>
              </a:xfrm>
              <a:custGeom>
                <a:avLst/>
                <a:gdLst/>
                <a:ahLst/>
                <a:cxnLst/>
                <a:rect l="l" t="t" r="r" b="b"/>
                <a:pathLst>
                  <a:path w="1502" h="1252" extrusionOk="0">
                    <a:moveTo>
                      <a:pt x="1462" y="1"/>
                    </a:moveTo>
                    <a:cubicBezTo>
                      <a:pt x="1456" y="1"/>
                      <a:pt x="1450" y="3"/>
                      <a:pt x="1445" y="9"/>
                    </a:cubicBezTo>
                    <a:cubicBezTo>
                      <a:pt x="1052" y="457"/>
                      <a:pt x="499" y="713"/>
                      <a:pt x="64" y="1115"/>
                    </a:cubicBezTo>
                    <a:cubicBezTo>
                      <a:pt x="1" y="1172"/>
                      <a:pt x="60" y="1252"/>
                      <a:pt x="128" y="1252"/>
                    </a:cubicBezTo>
                    <a:cubicBezTo>
                      <a:pt x="133" y="1252"/>
                      <a:pt x="137" y="1252"/>
                      <a:pt x="141" y="1251"/>
                    </a:cubicBezTo>
                    <a:cubicBezTo>
                      <a:pt x="195" y="1243"/>
                      <a:pt x="197" y="1241"/>
                      <a:pt x="243" y="1207"/>
                    </a:cubicBezTo>
                    <a:cubicBezTo>
                      <a:pt x="268" y="1186"/>
                      <a:pt x="276" y="1161"/>
                      <a:pt x="276" y="1134"/>
                    </a:cubicBezTo>
                    <a:cubicBezTo>
                      <a:pt x="672" y="761"/>
                      <a:pt x="1152" y="482"/>
                      <a:pt x="1487" y="42"/>
                    </a:cubicBezTo>
                    <a:cubicBezTo>
                      <a:pt x="1501" y="23"/>
                      <a:pt x="1481" y="1"/>
                      <a:pt x="146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9485" name="Google Shape;1651;p29"/>
              <p:cNvSpPr/>
              <p:nvPr/>
            </p:nvSpPr>
            <p:spPr>
              <a:xfrm>
                <a:off x="3780556" y="4276183"/>
                <a:ext cx="265074" cy="322421"/>
              </a:xfrm>
              <a:custGeom>
                <a:avLst/>
                <a:gdLst/>
                <a:ahLst/>
                <a:cxnLst/>
                <a:rect l="l" t="t" r="r" b="b"/>
                <a:pathLst>
                  <a:path w="1400" h="1159" extrusionOk="0">
                    <a:moveTo>
                      <a:pt x="1353" y="0"/>
                    </a:moveTo>
                    <a:cubicBezTo>
                      <a:pt x="1345" y="0"/>
                      <a:pt x="1337" y="4"/>
                      <a:pt x="1329" y="11"/>
                    </a:cubicBezTo>
                    <a:cubicBezTo>
                      <a:pt x="940" y="392"/>
                      <a:pt x="429" y="628"/>
                      <a:pt x="54" y="1024"/>
                    </a:cubicBezTo>
                    <a:cubicBezTo>
                      <a:pt x="1" y="1080"/>
                      <a:pt x="54" y="1158"/>
                      <a:pt x="113" y="1158"/>
                    </a:cubicBezTo>
                    <a:cubicBezTo>
                      <a:pt x="130" y="1158"/>
                      <a:pt x="148" y="1151"/>
                      <a:pt x="164" y="1134"/>
                    </a:cubicBezTo>
                    <a:cubicBezTo>
                      <a:pt x="544" y="745"/>
                      <a:pt x="1012" y="459"/>
                      <a:pt x="1377" y="59"/>
                    </a:cubicBezTo>
                    <a:cubicBezTo>
                      <a:pt x="1400" y="33"/>
                      <a:pt x="1379" y="0"/>
                      <a:pt x="135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9486" name="Google Shape;1652;p29"/>
              <p:cNvSpPr/>
              <p:nvPr/>
            </p:nvSpPr>
            <p:spPr>
              <a:xfrm>
                <a:off x="3866618" y="4267695"/>
                <a:ext cx="240977" cy="313939"/>
              </a:xfrm>
              <a:custGeom>
                <a:avLst/>
                <a:gdLst/>
                <a:ahLst/>
                <a:cxnLst/>
                <a:rect l="l" t="t" r="r" b="b"/>
                <a:pathLst>
                  <a:path w="1275" h="1128" extrusionOk="0">
                    <a:moveTo>
                      <a:pt x="1231" y="0"/>
                    </a:moveTo>
                    <a:cubicBezTo>
                      <a:pt x="1224" y="0"/>
                      <a:pt x="1217" y="3"/>
                      <a:pt x="1210" y="11"/>
                    </a:cubicBezTo>
                    <a:cubicBezTo>
                      <a:pt x="868" y="392"/>
                      <a:pt x="391" y="611"/>
                      <a:pt x="47" y="988"/>
                    </a:cubicBezTo>
                    <a:cubicBezTo>
                      <a:pt x="0" y="1040"/>
                      <a:pt x="35" y="1128"/>
                      <a:pt x="100" y="1128"/>
                    </a:cubicBezTo>
                    <a:cubicBezTo>
                      <a:pt x="108" y="1128"/>
                      <a:pt x="117" y="1127"/>
                      <a:pt x="126" y="1124"/>
                    </a:cubicBezTo>
                    <a:cubicBezTo>
                      <a:pt x="174" y="1109"/>
                      <a:pt x="191" y="1092"/>
                      <a:pt x="222" y="1053"/>
                    </a:cubicBezTo>
                    <a:cubicBezTo>
                      <a:pt x="232" y="1040"/>
                      <a:pt x="234" y="1030"/>
                      <a:pt x="236" y="1017"/>
                    </a:cubicBezTo>
                    <a:cubicBezTo>
                      <a:pt x="547" y="667"/>
                      <a:pt x="964" y="427"/>
                      <a:pt x="1256" y="56"/>
                    </a:cubicBezTo>
                    <a:cubicBezTo>
                      <a:pt x="1275" y="33"/>
                      <a:pt x="1255" y="0"/>
                      <a:pt x="123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9487" name="Google Shape;1653;p29"/>
              <p:cNvSpPr/>
              <p:nvPr/>
            </p:nvSpPr>
            <p:spPr>
              <a:xfrm>
                <a:off x="3932027" y="4293152"/>
                <a:ext cx="247862" cy="305452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081" extrusionOk="0">
                    <a:moveTo>
                      <a:pt x="1273" y="0"/>
                    </a:moveTo>
                    <a:cubicBezTo>
                      <a:pt x="1265" y="0"/>
                      <a:pt x="1257" y="3"/>
                      <a:pt x="1249" y="11"/>
                    </a:cubicBezTo>
                    <a:cubicBezTo>
                      <a:pt x="882" y="357"/>
                      <a:pt x="486" y="642"/>
                      <a:pt x="71" y="928"/>
                    </a:cubicBezTo>
                    <a:cubicBezTo>
                      <a:pt x="0" y="976"/>
                      <a:pt x="42" y="1080"/>
                      <a:pt x="112" y="1080"/>
                    </a:cubicBezTo>
                    <a:cubicBezTo>
                      <a:pt x="125" y="1080"/>
                      <a:pt x="140" y="1076"/>
                      <a:pt x="155" y="1067"/>
                    </a:cubicBezTo>
                    <a:cubicBezTo>
                      <a:pt x="584" y="803"/>
                      <a:pt x="953" y="423"/>
                      <a:pt x="1299" y="61"/>
                    </a:cubicBezTo>
                    <a:cubicBezTo>
                      <a:pt x="1323" y="35"/>
                      <a:pt x="1300" y="0"/>
                      <a:pt x="127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</p:grpSp>
      </p:grpSp>
      <p:sp>
        <p:nvSpPr>
          <p:cNvPr id="19489" name="文本框 19488"/>
          <p:cNvSpPr txBox="1"/>
          <p:nvPr/>
        </p:nvSpPr>
        <p:spPr>
          <a:xfrm>
            <a:off x="3053895" y="3319791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200cm</a:t>
            </a:r>
            <a:r>
              <a:rPr kumimoji="0" lang="en-US" altLang="zh-CN" sz="2800" b="1" i="0" u="none" strike="noStrike" kern="1200" cap="none" spc="0" normalizeH="0" baseline="30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3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＝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200mL</a:t>
            </a:r>
            <a:endParaRPr lang="zh-CN" altLang="en-US"/>
          </a:p>
        </p:txBody>
      </p:sp>
      <p:sp>
        <p:nvSpPr>
          <p:cNvPr id="19490" name="文本框 19489"/>
          <p:cNvSpPr txBox="1">
            <a:spLocks noChangeArrowheads="1"/>
          </p:cNvSpPr>
          <p:nvPr/>
        </p:nvSpPr>
        <p:spPr bwMode="auto">
          <a:xfrm>
            <a:off x="2335833" y="3898573"/>
            <a:ext cx="4868863" cy="5598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答：平均每杯倒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200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毫升。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1" grpId="0"/>
      <p:bldP spid="19489" grpId="0"/>
      <p:bldP spid="1949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 bwMode="auto">
          <a:xfrm>
            <a:off x="608753" y="420367"/>
            <a:ext cx="1734895" cy="637431"/>
            <a:chOff x="96708" y="555224"/>
            <a:chExt cx="2183966" cy="934916"/>
          </a:xfrm>
        </p:grpSpPr>
        <p:sp>
          <p:nvSpPr>
            <p:cNvPr id="9" name="文本框 8"/>
            <p:cNvSpPr txBox="1">
              <a:spLocks noChangeArrowheads="1"/>
            </p:cNvSpPr>
            <p:nvPr/>
          </p:nvSpPr>
          <p:spPr bwMode="auto">
            <a:xfrm>
              <a:off x="148667" y="555224"/>
              <a:ext cx="2132007" cy="9191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defRPr/>
              </a:pPr>
              <a:r>
                <a:rPr lang="zh-CN" altLang="en-US" sz="32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方法二：</a:t>
              </a:r>
              <a:endPara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 bwMode="auto">
            <a:xfrm>
              <a:off x="96708" y="705054"/>
              <a:ext cx="2006412" cy="785086"/>
              <a:chOff x="792440" y="1784627"/>
              <a:chExt cx="3456300" cy="2860909"/>
            </a:xfrm>
          </p:grpSpPr>
          <p:sp>
            <p:nvSpPr>
              <p:cNvPr id="11" name="Google Shape;1575;p29"/>
              <p:cNvSpPr/>
              <p:nvPr/>
            </p:nvSpPr>
            <p:spPr>
              <a:xfrm>
                <a:off x="1071284" y="1781661"/>
                <a:ext cx="3146472" cy="2553913"/>
              </a:xfrm>
              <a:custGeom>
                <a:avLst/>
                <a:gdLst/>
                <a:ahLst/>
                <a:cxnLst/>
                <a:rect l="l" t="t" r="r" b="b"/>
                <a:pathLst>
                  <a:path w="16601" h="9196" extrusionOk="0">
                    <a:moveTo>
                      <a:pt x="16301" y="298"/>
                    </a:moveTo>
                    <a:lnTo>
                      <a:pt x="16301" y="8895"/>
                    </a:lnTo>
                    <a:lnTo>
                      <a:pt x="298" y="8895"/>
                    </a:lnTo>
                    <a:lnTo>
                      <a:pt x="298" y="298"/>
                    </a:lnTo>
                    <a:close/>
                    <a:moveTo>
                      <a:pt x="148" y="0"/>
                    </a:moveTo>
                    <a:cubicBezTo>
                      <a:pt x="67" y="0"/>
                      <a:pt x="0" y="67"/>
                      <a:pt x="0" y="148"/>
                    </a:cubicBezTo>
                    <a:lnTo>
                      <a:pt x="0" y="9045"/>
                    </a:lnTo>
                    <a:cubicBezTo>
                      <a:pt x="0" y="9127"/>
                      <a:pt x="67" y="9196"/>
                      <a:pt x="148" y="9196"/>
                    </a:cubicBezTo>
                    <a:lnTo>
                      <a:pt x="16451" y="9196"/>
                    </a:lnTo>
                    <a:cubicBezTo>
                      <a:pt x="16532" y="9196"/>
                      <a:pt x="16601" y="9127"/>
                      <a:pt x="16599" y="9045"/>
                    </a:cubicBezTo>
                    <a:lnTo>
                      <a:pt x="16599" y="148"/>
                    </a:lnTo>
                    <a:cubicBezTo>
                      <a:pt x="16599" y="67"/>
                      <a:pt x="16532" y="0"/>
                      <a:pt x="1645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2" name="Google Shape;1576;p29"/>
              <p:cNvSpPr/>
              <p:nvPr/>
            </p:nvSpPr>
            <p:spPr>
              <a:xfrm>
                <a:off x="809652" y="2095594"/>
                <a:ext cx="3143031" cy="2553918"/>
              </a:xfrm>
              <a:custGeom>
                <a:avLst/>
                <a:gdLst/>
                <a:ahLst/>
                <a:cxnLst/>
                <a:rect l="l" t="t" r="r" b="b"/>
                <a:pathLst>
                  <a:path w="16601" h="9196" extrusionOk="0">
                    <a:moveTo>
                      <a:pt x="150" y="0"/>
                    </a:moveTo>
                    <a:cubicBezTo>
                      <a:pt x="67" y="0"/>
                      <a:pt x="0" y="67"/>
                      <a:pt x="0" y="148"/>
                    </a:cubicBezTo>
                    <a:lnTo>
                      <a:pt x="0" y="9045"/>
                    </a:lnTo>
                    <a:cubicBezTo>
                      <a:pt x="0" y="9129"/>
                      <a:pt x="67" y="9196"/>
                      <a:pt x="150" y="9196"/>
                    </a:cubicBezTo>
                    <a:lnTo>
                      <a:pt x="16450" y="9196"/>
                    </a:lnTo>
                    <a:cubicBezTo>
                      <a:pt x="16534" y="9196"/>
                      <a:pt x="16600" y="9129"/>
                      <a:pt x="16600" y="9045"/>
                    </a:cubicBezTo>
                    <a:lnTo>
                      <a:pt x="16600" y="8822"/>
                    </a:lnTo>
                    <a:cubicBezTo>
                      <a:pt x="16500" y="8831"/>
                      <a:pt x="16302" y="8895"/>
                      <a:pt x="16302" y="8895"/>
                    </a:cubicBezTo>
                    <a:lnTo>
                      <a:pt x="298" y="8895"/>
                    </a:lnTo>
                    <a:lnTo>
                      <a:pt x="298" y="500"/>
                    </a:lnTo>
                    <a:cubicBezTo>
                      <a:pt x="290" y="463"/>
                      <a:pt x="286" y="425"/>
                      <a:pt x="286" y="384"/>
                    </a:cubicBezTo>
                    <a:cubicBezTo>
                      <a:pt x="284" y="254"/>
                      <a:pt x="284" y="127"/>
                      <a:pt x="28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3" name="Google Shape;1577;p29"/>
              <p:cNvSpPr/>
              <p:nvPr/>
            </p:nvSpPr>
            <p:spPr>
              <a:xfrm>
                <a:off x="795881" y="1798630"/>
                <a:ext cx="309828" cy="356360"/>
              </a:xfrm>
              <a:custGeom>
                <a:avLst/>
                <a:gdLst/>
                <a:ahLst/>
                <a:cxnLst/>
                <a:rect l="l" t="t" r="r" b="b"/>
                <a:pathLst>
                  <a:path w="1632" h="1266" extrusionOk="0">
                    <a:moveTo>
                      <a:pt x="1430" y="0"/>
                    </a:moveTo>
                    <a:cubicBezTo>
                      <a:pt x="1258" y="0"/>
                      <a:pt x="1120" y="136"/>
                      <a:pt x="952" y="269"/>
                    </a:cubicBezTo>
                    <a:cubicBezTo>
                      <a:pt x="654" y="502"/>
                      <a:pt x="333" y="744"/>
                      <a:pt x="79" y="1028"/>
                    </a:cubicBezTo>
                    <a:cubicBezTo>
                      <a:pt x="1" y="1114"/>
                      <a:pt x="72" y="1265"/>
                      <a:pt x="173" y="1265"/>
                    </a:cubicBezTo>
                    <a:cubicBezTo>
                      <a:pt x="196" y="1265"/>
                      <a:pt x="219" y="1258"/>
                      <a:pt x="244" y="1240"/>
                    </a:cubicBezTo>
                    <a:cubicBezTo>
                      <a:pt x="477" y="1065"/>
                      <a:pt x="687" y="859"/>
                      <a:pt x="913" y="673"/>
                    </a:cubicBezTo>
                    <a:cubicBezTo>
                      <a:pt x="1150" y="477"/>
                      <a:pt x="1427" y="304"/>
                      <a:pt x="1627" y="71"/>
                    </a:cubicBezTo>
                    <a:cubicBezTo>
                      <a:pt x="1632" y="67"/>
                      <a:pt x="1632" y="60"/>
                      <a:pt x="1627" y="56"/>
                    </a:cubicBezTo>
                    <a:cubicBezTo>
                      <a:pt x="1555" y="17"/>
                      <a:pt x="1491" y="0"/>
                      <a:pt x="143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4" name="Google Shape;1578;p29"/>
              <p:cNvSpPr/>
              <p:nvPr/>
            </p:nvSpPr>
            <p:spPr>
              <a:xfrm>
                <a:off x="3897602" y="4199817"/>
                <a:ext cx="351138" cy="441208"/>
              </a:xfrm>
              <a:custGeom>
                <a:avLst/>
                <a:gdLst/>
                <a:ahLst/>
                <a:cxnLst/>
                <a:rect l="l" t="t" r="r" b="b"/>
                <a:pathLst>
                  <a:path w="1849" h="1584" extrusionOk="0">
                    <a:moveTo>
                      <a:pt x="1531" y="1"/>
                    </a:moveTo>
                    <a:cubicBezTo>
                      <a:pt x="1475" y="1"/>
                      <a:pt x="1417" y="57"/>
                      <a:pt x="1438" y="119"/>
                    </a:cubicBezTo>
                    <a:cubicBezTo>
                      <a:pt x="1529" y="435"/>
                      <a:pt x="965" y="717"/>
                      <a:pt x="750" y="877"/>
                    </a:cubicBezTo>
                    <a:cubicBezTo>
                      <a:pt x="529" y="1044"/>
                      <a:pt x="260" y="1194"/>
                      <a:pt x="68" y="1390"/>
                    </a:cubicBezTo>
                    <a:cubicBezTo>
                      <a:pt x="1" y="1458"/>
                      <a:pt x="46" y="1584"/>
                      <a:pt x="143" y="1584"/>
                    </a:cubicBezTo>
                    <a:cubicBezTo>
                      <a:pt x="145" y="1584"/>
                      <a:pt x="146" y="1584"/>
                      <a:pt x="148" y="1584"/>
                    </a:cubicBezTo>
                    <a:cubicBezTo>
                      <a:pt x="346" y="1578"/>
                      <a:pt x="475" y="1446"/>
                      <a:pt x="625" y="1330"/>
                    </a:cubicBezTo>
                    <a:cubicBezTo>
                      <a:pt x="850" y="1157"/>
                      <a:pt x="1077" y="984"/>
                      <a:pt x="1302" y="806"/>
                    </a:cubicBezTo>
                    <a:cubicBezTo>
                      <a:pt x="1536" y="623"/>
                      <a:pt x="1848" y="327"/>
                      <a:pt x="1590" y="29"/>
                    </a:cubicBezTo>
                    <a:cubicBezTo>
                      <a:pt x="1574" y="9"/>
                      <a:pt x="1552" y="1"/>
                      <a:pt x="153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5" name="Google Shape;1579;p29"/>
              <p:cNvSpPr/>
              <p:nvPr/>
            </p:nvSpPr>
            <p:spPr>
              <a:xfrm>
                <a:off x="1005877" y="1781661"/>
                <a:ext cx="130816" cy="93330"/>
              </a:xfrm>
              <a:custGeom>
                <a:avLst/>
                <a:gdLst/>
                <a:ahLst/>
                <a:cxnLst/>
                <a:rect l="l" t="t" r="r" b="b"/>
                <a:pathLst>
                  <a:path w="702" h="319" extrusionOk="0">
                    <a:moveTo>
                      <a:pt x="391" y="1"/>
                    </a:moveTo>
                    <a:cubicBezTo>
                      <a:pt x="253" y="1"/>
                      <a:pt x="132" y="69"/>
                      <a:pt x="53" y="180"/>
                    </a:cubicBezTo>
                    <a:cubicBezTo>
                      <a:pt x="1" y="252"/>
                      <a:pt x="74" y="319"/>
                      <a:pt x="145" y="319"/>
                    </a:cubicBezTo>
                    <a:cubicBezTo>
                      <a:pt x="159" y="319"/>
                      <a:pt x="172" y="316"/>
                      <a:pt x="184" y="311"/>
                    </a:cubicBezTo>
                    <a:cubicBezTo>
                      <a:pt x="266" y="274"/>
                      <a:pt x="349" y="238"/>
                      <a:pt x="435" y="209"/>
                    </a:cubicBezTo>
                    <a:cubicBezTo>
                      <a:pt x="514" y="184"/>
                      <a:pt x="605" y="199"/>
                      <a:pt x="678" y="167"/>
                    </a:cubicBezTo>
                    <a:cubicBezTo>
                      <a:pt x="695" y="161"/>
                      <a:pt x="701" y="146"/>
                      <a:pt x="695" y="128"/>
                    </a:cubicBezTo>
                    <a:cubicBezTo>
                      <a:pt x="649" y="32"/>
                      <a:pt x="487" y="1"/>
                      <a:pt x="39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6" name="Google Shape;1580;p29"/>
              <p:cNvSpPr/>
              <p:nvPr/>
            </p:nvSpPr>
            <p:spPr>
              <a:xfrm>
                <a:off x="847520" y="1925899"/>
                <a:ext cx="254747" cy="288482"/>
              </a:xfrm>
              <a:custGeom>
                <a:avLst/>
                <a:gdLst/>
                <a:ahLst/>
                <a:cxnLst/>
                <a:rect l="l" t="t" r="r" b="b"/>
                <a:pathLst>
                  <a:path w="1335" h="1038" extrusionOk="0">
                    <a:moveTo>
                      <a:pt x="1268" y="1"/>
                    </a:moveTo>
                    <a:cubicBezTo>
                      <a:pt x="1261" y="1"/>
                      <a:pt x="1253" y="3"/>
                      <a:pt x="1245" y="6"/>
                    </a:cubicBezTo>
                    <a:cubicBezTo>
                      <a:pt x="1013" y="115"/>
                      <a:pt x="843" y="332"/>
                      <a:pt x="636" y="477"/>
                    </a:cubicBezTo>
                    <a:cubicBezTo>
                      <a:pt x="440" y="617"/>
                      <a:pt x="226" y="728"/>
                      <a:pt x="57" y="901"/>
                    </a:cubicBezTo>
                    <a:cubicBezTo>
                      <a:pt x="0" y="959"/>
                      <a:pt x="54" y="1037"/>
                      <a:pt x="117" y="1037"/>
                    </a:cubicBezTo>
                    <a:cubicBezTo>
                      <a:pt x="135" y="1037"/>
                      <a:pt x="154" y="1031"/>
                      <a:pt x="171" y="1015"/>
                    </a:cubicBezTo>
                    <a:cubicBezTo>
                      <a:pt x="353" y="846"/>
                      <a:pt x="561" y="723"/>
                      <a:pt x="753" y="571"/>
                    </a:cubicBezTo>
                    <a:cubicBezTo>
                      <a:pt x="947" y="423"/>
                      <a:pt x="1126" y="246"/>
                      <a:pt x="1305" y="81"/>
                    </a:cubicBezTo>
                    <a:lnTo>
                      <a:pt x="1303" y="81"/>
                    </a:lnTo>
                    <a:cubicBezTo>
                      <a:pt x="1335" y="52"/>
                      <a:pt x="1309" y="1"/>
                      <a:pt x="126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7" name="Google Shape;1581;p29"/>
              <p:cNvSpPr/>
              <p:nvPr/>
            </p:nvSpPr>
            <p:spPr>
              <a:xfrm>
                <a:off x="850962" y="2036204"/>
                <a:ext cx="244421" cy="296964"/>
              </a:xfrm>
              <a:custGeom>
                <a:avLst/>
                <a:gdLst/>
                <a:ahLst/>
                <a:cxnLst/>
                <a:rect l="l" t="t" r="r" b="b"/>
                <a:pathLst>
                  <a:path w="1288" h="1069" extrusionOk="0">
                    <a:moveTo>
                      <a:pt x="1228" y="0"/>
                    </a:moveTo>
                    <a:cubicBezTo>
                      <a:pt x="1221" y="0"/>
                      <a:pt x="1214" y="2"/>
                      <a:pt x="1207" y="6"/>
                    </a:cubicBezTo>
                    <a:cubicBezTo>
                      <a:pt x="928" y="154"/>
                      <a:pt x="674" y="375"/>
                      <a:pt x="409" y="552"/>
                    </a:cubicBezTo>
                    <a:cubicBezTo>
                      <a:pt x="263" y="650"/>
                      <a:pt x="17" y="785"/>
                      <a:pt x="5" y="983"/>
                    </a:cubicBezTo>
                    <a:cubicBezTo>
                      <a:pt x="1" y="1034"/>
                      <a:pt x="50" y="1068"/>
                      <a:pt x="96" y="1068"/>
                    </a:cubicBezTo>
                    <a:cubicBezTo>
                      <a:pt x="123" y="1068"/>
                      <a:pt x="150" y="1056"/>
                      <a:pt x="163" y="1027"/>
                    </a:cubicBezTo>
                    <a:cubicBezTo>
                      <a:pt x="253" y="825"/>
                      <a:pt x="472" y="710"/>
                      <a:pt x="645" y="587"/>
                    </a:cubicBezTo>
                    <a:cubicBezTo>
                      <a:pt x="851" y="437"/>
                      <a:pt x="1099" y="277"/>
                      <a:pt x="1259" y="75"/>
                    </a:cubicBezTo>
                    <a:cubicBezTo>
                      <a:pt x="1288" y="52"/>
                      <a:pt x="1264" y="0"/>
                      <a:pt x="122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8" name="Google Shape;1582;p29"/>
              <p:cNvSpPr/>
              <p:nvPr/>
            </p:nvSpPr>
            <p:spPr>
              <a:xfrm>
                <a:off x="830307" y="2121051"/>
                <a:ext cx="268517" cy="305452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1092" extrusionOk="0">
                    <a:moveTo>
                      <a:pt x="1366" y="0"/>
                    </a:moveTo>
                    <a:cubicBezTo>
                      <a:pt x="1185" y="0"/>
                      <a:pt x="964" y="236"/>
                      <a:pt x="827" y="334"/>
                    </a:cubicBezTo>
                    <a:cubicBezTo>
                      <a:pt x="563" y="521"/>
                      <a:pt x="271" y="697"/>
                      <a:pt x="56" y="942"/>
                    </a:cubicBezTo>
                    <a:cubicBezTo>
                      <a:pt x="0" y="1007"/>
                      <a:pt x="55" y="1091"/>
                      <a:pt x="120" y="1091"/>
                    </a:cubicBezTo>
                    <a:cubicBezTo>
                      <a:pt x="140" y="1091"/>
                      <a:pt x="160" y="1084"/>
                      <a:pt x="179" y="1065"/>
                    </a:cubicBezTo>
                    <a:cubicBezTo>
                      <a:pt x="415" y="842"/>
                      <a:pt x="659" y="644"/>
                      <a:pt x="915" y="446"/>
                    </a:cubicBezTo>
                    <a:cubicBezTo>
                      <a:pt x="1069" y="328"/>
                      <a:pt x="1286" y="196"/>
                      <a:pt x="1401" y="38"/>
                    </a:cubicBezTo>
                    <a:cubicBezTo>
                      <a:pt x="1411" y="21"/>
                      <a:pt x="1396" y="3"/>
                      <a:pt x="1378" y="0"/>
                    </a:cubicBezTo>
                    <a:cubicBezTo>
                      <a:pt x="1374" y="0"/>
                      <a:pt x="1370" y="0"/>
                      <a:pt x="136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19" name="Google Shape;1583;p29"/>
              <p:cNvSpPr/>
              <p:nvPr/>
            </p:nvSpPr>
            <p:spPr>
              <a:xfrm>
                <a:off x="840635" y="2222869"/>
                <a:ext cx="254747" cy="288482"/>
              </a:xfrm>
              <a:custGeom>
                <a:avLst/>
                <a:gdLst/>
                <a:ahLst/>
                <a:cxnLst/>
                <a:rect l="l" t="t" r="r" b="b"/>
                <a:pathLst>
                  <a:path w="1344" h="1046" extrusionOk="0">
                    <a:moveTo>
                      <a:pt x="1296" y="0"/>
                    </a:moveTo>
                    <a:cubicBezTo>
                      <a:pt x="1293" y="0"/>
                      <a:pt x="1289" y="1"/>
                      <a:pt x="1285" y="2"/>
                    </a:cubicBezTo>
                    <a:cubicBezTo>
                      <a:pt x="1039" y="103"/>
                      <a:pt x="856" y="307"/>
                      <a:pt x="633" y="448"/>
                    </a:cubicBezTo>
                    <a:cubicBezTo>
                      <a:pt x="420" y="586"/>
                      <a:pt x="193" y="711"/>
                      <a:pt x="45" y="922"/>
                    </a:cubicBezTo>
                    <a:cubicBezTo>
                      <a:pt x="1" y="983"/>
                      <a:pt x="62" y="1046"/>
                      <a:pt x="122" y="1046"/>
                    </a:cubicBezTo>
                    <a:cubicBezTo>
                      <a:pt x="147" y="1046"/>
                      <a:pt x="172" y="1034"/>
                      <a:pt x="189" y="1007"/>
                    </a:cubicBezTo>
                    <a:cubicBezTo>
                      <a:pt x="326" y="786"/>
                      <a:pt x="572" y="657"/>
                      <a:pt x="776" y="505"/>
                    </a:cubicBezTo>
                    <a:cubicBezTo>
                      <a:pt x="960" y="365"/>
                      <a:pt x="1106" y="173"/>
                      <a:pt x="1312" y="65"/>
                    </a:cubicBezTo>
                    <a:cubicBezTo>
                      <a:pt x="1344" y="50"/>
                      <a:pt x="1327" y="0"/>
                      <a:pt x="129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0" name="Google Shape;1584;p29"/>
              <p:cNvSpPr/>
              <p:nvPr/>
            </p:nvSpPr>
            <p:spPr>
              <a:xfrm>
                <a:off x="799325" y="2316198"/>
                <a:ext cx="289173" cy="322421"/>
              </a:xfrm>
              <a:custGeom>
                <a:avLst/>
                <a:gdLst/>
                <a:ahLst/>
                <a:cxnLst/>
                <a:rect l="l" t="t" r="r" b="b"/>
                <a:pathLst>
                  <a:path w="1529" h="1147" extrusionOk="0">
                    <a:moveTo>
                      <a:pt x="1483" y="1"/>
                    </a:moveTo>
                    <a:cubicBezTo>
                      <a:pt x="1479" y="1"/>
                      <a:pt x="1475" y="1"/>
                      <a:pt x="1470" y="3"/>
                    </a:cubicBezTo>
                    <a:cubicBezTo>
                      <a:pt x="1239" y="105"/>
                      <a:pt x="1085" y="318"/>
                      <a:pt x="883" y="462"/>
                    </a:cubicBezTo>
                    <a:cubicBezTo>
                      <a:pt x="616" y="649"/>
                      <a:pt x="332" y="812"/>
                      <a:pt x="70" y="1008"/>
                    </a:cubicBezTo>
                    <a:cubicBezTo>
                      <a:pt x="0" y="1059"/>
                      <a:pt x="44" y="1147"/>
                      <a:pt x="108" y="1147"/>
                    </a:cubicBezTo>
                    <a:cubicBezTo>
                      <a:pt x="125" y="1147"/>
                      <a:pt x="143" y="1141"/>
                      <a:pt x="162" y="1127"/>
                    </a:cubicBezTo>
                    <a:cubicBezTo>
                      <a:pt x="403" y="935"/>
                      <a:pt x="649" y="747"/>
                      <a:pt x="891" y="556"/>
                    </a:cubicBezTo>
                    <a:cubicBezTo>
                      <a:pt x="1095" y="393"/>
                      <a:pt x="1258" y="160"/>
                      <a:pt x="1500" y="53"/>
                    </a:cubicBezTo>
                    <a:cubicBezTo>
                      <a:pt x="1529" y="40"/>
                      <a:pt x="1510" y="1"/>
                      <a:pt x="148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1" name="Google Shape;1585;p29"/>
              <p:cNvSpPr/>
              <p:nvPr/>
            </p:nvSpPr>
            <p:spPr>
              <a:xfrm>
                <a:off x="826865" y="2392564"/>
                <a:ext cx="261632" cy="296964"/>
              </a:xfrm>
              <a:custGeom>
                <a:avLst/>
                <a:gdLst/>
                <a:ahLst/>
                <a:cxnLst/>
                <a:rect l="l" t="t" r="r" b="b"/>
                <a:pathLst>
                  <a:path w="1385" h="1070" extrusionOk="0">
                    <a:moveTo>
                      <a:pt x="1343" y="1"/>
                    </a:moveTo>
                    <a:cubicBezTo>
                      <a:pt x="1340" y="1"/>
                      <a:pt x="1337" y="1"/>
                      <a:pt x="1334" y="3"/>
                    </a:cubicBezTo>
                    <a:cubicBezTo>
                      <a:pt x="1115" y="86"/>
                      <a:pt x="965" y="278"/>
                      <a:pt x="777" y="411"/>
                    </a:cubicBezTo>
                    <a:cubicBezTo>
                      <a:pt x="540" y="582"/>
                      <a:pt x="283" y="716"/>
                      <a:pt x="66" y="916"/>
                    </a:cubicBezTo>
                    <a:cubicBezTo>
                      <a:pt x="0" y="975"/>
                      <a:pt x="66" y="1069"/>
                      <a:pt x="135" y="1069"/>
                    </a:cubicBezTo>
                    <a:cubicBezTo>
                      <a:pt x="155" y="1069"/>
                      <a:pt x="176" y="1061"/>
                      <a:pt x="194" y="1043"/>
                    </a:cubicBezTo>
                    <a:cubicBezTo>
                      <a:pt x="383" y="847"/>
                      <a:pt x="610" y="705"/>
                      <a:pt x="823" y="538"/>
                    </a:cubicBezTo>
                    <a:cubicBezTo>
                      <a:pt x="1011" y="390"/>
                      <a:pt x="1140" y="165"/>
                      <a:pt x="1357" y="59"/>
                    </a:cubicBezTo>
                    <a:cubicBezTo>
                      <a:pt x="1385" y="46"/>
                      <a:pt x="1371" y="1"/>
                      <a:pt x="134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2" name="Google Shape;1586;p29"/>
              <p:cNvSpPr/>
              <p:nvPr/>
            </p:nvSpPr>
            <p:spPr>
              <a:xfrm>
                <a:off x="844077" y="2477412"/>
                <a:ext cx="244421" cy="296964"/>
              </a:xfrm>
              <a:custGeom>
                <a:avLst/>
                <a:gdLst/>
                <a:ahLst/>
                <a:cxnLst/>
                <a:rect l="l" t="t" r="r" b="b"/>
                <a:pathLst>
                  <a:path w="1298" h="1085" extrusionOk="0">
                    <a:moveTo>
                      <a:pt x="1265" y="0"/>
                    </a:moveTo>
                    <a:cubicBezTo>
                      <a:pt x="1261" y="0"/>
                      <a:pt x="1257" y="1"/>
                      <a:pt x="1252" y="4"/>
                    </a:cubicBezTo>
                    <a:cubicBezTo>
                      <a:pt x="1031" y="119"/>
                      <a:pt x="833" y="308"/>
                      <a:pt x="644" y="469"/>
                    </a:cubicBezTo>
                    <a:cubicBezTo>
                      <a:pt x="527" y="567"/>
                      <a:pt x="412" y="667"/>
                      <a:pt x="293" y="765"/>
                    </a:cubicBezTo>
                    <a:cubicBezTo>
                      <a:pt x="248" y="804"/>
                      <a:pt x="195" y="840"/>
                      <a:pt x="150" y="882"/>
                    </a:cubicBezTo>
                    <a:cubicBezTo>
                      <a:pt x="122" y="907"/>
                      <a:pt x="67" y="923"/>
                      <a:pt x="93" y="923"/>
                    </a:cubicBezTo>
                    <a:cubicBezTo>
                      <a:pt x="98" y="923"/>
                      <a:pt x="106" y="923"/>
                      <a:pt x="119" y="921"/>
                    </a:cubicBezTo>
                    <a:lnTo>
                      <a:pt x="119" y="921"/>
                    </a:lnTo>
                    <a:cubicBezTo>
                      <a:pt x="35" y="931"/>
                      <a:pt x="0" y="1061"/>
                      <a:pt x="98" y="1082"/>
                    </a:cubicBezTo>
                    <a:cubicBezTo>
                      <a:pt x="105" y="1083"/>
                      <a:pt x="113" y="1084"/>
                      <a:pt x="121" y="1084"/>
                    </a:cubicBezTo>
                    <a:cubicBezTo>
                      <a:pt x="281" y="1084"/>
                      <a:pt x="502" y="779"/>
                      <a:pt x="594" y="692"/>
                    </a:cubicBezTo>
                    <a:cubicBezTo>
                      <a:pt x="812" y="479"/>
                      <a:pt x="1023" y="217"/>
                      <a:pt x="1277" y="46"/>
                    </a:cubicBezTo>
                    <a:cubicBezTo>
                      <a:pt x="1298" y="30"/>
                      <a:pt x="1286" y="0"/>
                      <a:pt x="126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3" name="Google Shape;1587;p29"/>
              <p:cNvSpPr/>
              <p:nvPr/>
            </p:nvSpPr>
            <p:spPr>
              <a:xfrm>
                <a:off x="847520" y="2570741"/>
                <a:ext cx="265074" cy="330909"/>
              </a:xfrm>
              <a:custGeom>
                <a:avLst/>
                <a:gdLst/>
                <a:ahLst/>
                <a:cxnLst/>
                <a:rect l="l" t="t" r="r" b="b"/>
                <a:pathLst>
                  <a:path w="1389" h="1186" extrusionOk="0">
                    <a:moveTo>
                      <a:pt x="1336" y="0"/>
                    </a:moveTo>
                    <a:cubicBezTo>
                      <a:pt x="1328" y="0"/>
                      <a:pt x="1321" y="2"/>
                      <a:pt x="1314" y="8"/>
                    </a:cubicBezTo>
                    <a:cubicBezTo>
                      <a:pt x="1037" y="229"/>
                      <a:pt x="768" y="456"/>
                      <a:pt x="472" y="650"/>
                    </a:cubicBezTo>
                    <a:cubicBezTo>
                      <a:pt x="297" y="763"/>
                      <a:pt x="97" y="888"/>
                      <a:pt x="22" y="1092"/>
                    </a:cubicBezTo>
                    <a:cubicBezTo>
                      <a:pt x="1" y="1144"/>
                      <a:pt x="51" y="1186"/>
                      <a:pt x="98" y="1186"/>
                    </a:cubicBezTo>
                    <a:cubicBezTo>
                      <a:pt x="122" y="1186"/>
                      <a:pt x="146" y="1175"/>
                      <a:pt x="159" y="1150"/>
                    </a:cubicBezTo>
                    <a:cubicBezTo>
                      <a:pt x="280" y="919"/>
                      <a:pt x="499" y="790"/>
                      <a:pt x="699" y="635"/>
                    </a:cubicBezTo>
                    <a:cubicBezTo>
                      <a:pt x="932" y="456"/>
                      <a:pt x="1132" y="239"/>
                      <a:pt x="1362" y="56"/>
                    </a:cubicBezTo>
                    <a:cubicBezTo>
                      <a:pt x="1388" y="35"/>
                      <a:pt x="1363" y="0"/>
                      <a:pt x="133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4" name="Google Shape;1588;p29"/>
              <p:cNvSpPr/>
              <p:nvPr/>
            </p:nvSpPr>
            <p:spPr>
              <a:xfrm>
                <a:off x="792440" y="2706498"/>
                <a:ext cx="306384" cy="347878"/>
              </a:xfrm>
              <a:custGeom>
                <a:avLst/>
                <a:gdLst/>
                <a:ahLst/>
                <a:cxnLst/>
                <a:rect l="l" t="t" r="r" b="b"/>
                <a:pathLst>
                  <a:path w="1626" h="1241" extrusionOk="0">
                    <a:moveTo>
                      <a:pt x="1587" y="0"/>
                    </a:moveTo>
                    <a:cubicBezTo>
                      <a:pt x="1583" y="0"/>
                      <a:pt x="1580" y="1"/>
                      <a:pt x="1576" y="2"/>
                    </a:cubicBezTo>
                    <a:cubicBezTo>
                      <a:pt x="1243" y="119"/>
                      <a:pt x="947" y="398"/>
                      <a:pt x="674" y="611"/>
                    </a:cubicBezTo>
                    <a:cubicBezTo>
                      <a:pt x="578" y="686"/>
                      <a:pt x="1" y="1032"/>
                      <a:pt x="103" y="1201"/>
                    </a:cubicBezTo>
                    <a:cubicBezTo>
                      <a:pt x="119" y="1227"/>
                      <a:pt x="147" y="1241"/>
                      <a:pt x="175" y="1241"/>
                    </a:cubicBezTo>
                    <a:cubicBezTo>
                      <a:pt x="201" y="1241"/>
                      <a:pt x="227" y="1229"/>
                      <a:pt x="243" y="1204"/>
                    </a:cubicBezTo>
                    <a:lnTo>
                      <a:pt x="243" y="1204"/>
                    </a:lnTo>
                    <a:cubicBezTo>
                      <a:pt x="234" y="1218"/>
                      <a:pt x="231" y="1224"/>
                      <a:pt x="232" y="1224"/>
                    </a:cubicBezTo>
                    <a:cubicBezTo>
                      <a:pt x="234" y="1224"/>
                      <a:pt x="262" y="1186"/>
                      <a:pt x="276" y="1174"/>
                    </a:cubicBezTo>
                    <a:cubicBezTo>
                      <a:pt x="320" y="1130"/>
                      <a:pt x="363" y="1086"/>
                      <a:pt x="409" y="1044"/>
                    </a:cubicBezTo>
                    <a:cubicBezTo>
                      <a:pt x="545" y="919"/>
                      <a:pt x="686" y="801"/>
                      <a:pt x="826" y="682"/>
                    </a:cubicBezTo>
                    <a:cubicBezTo>
                      <a:pt x="1072" y="475"/>
                      <a:pt x="1324" y="221"/>
                      <a:pt x="1599" y="57"/>
                    </a:cubicBezTo>
                    <a:cubicBezTo>
                      <a:pt x="1625" y="42"/>
                      <a:pt x="1613" y="0"/>
                      <a:pt x="158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5" name="Google Shape;1589;p29"/>
              <p:cNvSpPr/>
              <p:nvPr/>
            </p:nvSpPr>
            <p:spPr>
              <a:xfrm>
                <a:off x="806210" y="2825285"/>
                <a:ext cx="289173" cy="305452"/>
              </a:xfrm>
              <a:custGeom>
                <a:avLst/>
                <a:gdLst/>
                <a:ahLst/>
                <a:cxnLst/>
                <a:rect l="l" t="t" r="r" b="b"/>
                <a:pathLst>
                  <a:path w="1520" h="1116" extrusionOk="0">
                    <a:moveTo>
                      <a:pt x="1478" y="0"/>
                    </a:moveTo>
                    <a:cubicBezTo>
                      <a:pt x="1473" y="0"/>
                      <a:pt x="1468" y="1"/>
                      <a:pt x="1464" y="4"/>
                    </a:cubicBezTo>
                    <a:cubicBezTo>
                      <a:pt x="982" y="273"/>
                      <a:pt x="534" y="632"/>
                      <a:pt x="80" y="942"/>
                    </a:cubicBezTo>
                    <a:cubicBezTo>
                      <a:pt x="1" y="997"/>
                      <a:pt x="51" y="1115"/>
                      <a:pt x="124" y="1115"/>
                    </a:cubicBezTo>
                    <a:cubicBezTo>
                      <a:pt x="139" y="1115"/>
                      <a:pt x="155" y="1110"/>
                      <a:pt x="172" y="1098"/>
                    </a:cubicBezTo>
                    <a:cubicBezTo>
                      <a:pt x="634" y="790"/>
                      <a:pt x="1082" y="419"/>
                      <a:pt x="1497" y="48"/>
                    </a:cubicBezTo>
                    <a:cubicBezTo>
                      <a:pt x="1520" y="31"/>
                      <a:pt x="1500" y="0"/>
                      <a:pt x="147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6" name="Google Shape;1590;p29"/>
              <p:cNvSpPr/>
              <p:nvPr/>
            </p:nvSpPr>
            <p:spPr>
              <a:xfrm>
                <a:off x="819980" y="2893163"/>
                <a:ext cx="285729" cy="313939"/>
              </a:xfrm>
              <a:custGeom>
                <a:avLst/>
                <a:gdLst/>
                <a:ahLst/>
                <a:cxnLst/>
                <a:rect l="l" t="t" r="r" b="b"/>
                <a:pathLst>
                  <a:path w="1510" h="1132" extrusionOk="0">
                    <a:moveTo>
                      <a:pt x="1431" y="1"/>
                    </a:moveTo>
                    <a:cubicBezTo>
                      <a:pt x="1428" y="1"/>
                      <a:pt x="1425" y="1"/>
                      <a:pt x="1421" y="2"/>
                    </a:cubicBezTo>
                    <a:cubicBezTo>
                      <a:pt x="1067" y="66"/>
                      <a:pt x="798" y="366"/>
                      <a:pt x="498" y="548"/>
                    </a:cubicBezTo>
                    <a:cubicBezTo>
                      <a:pt x="316" y="656"/>
                      <a:pt x="18" y="804"/>
                      <a:pt x="4" y="1044"/>
                    </a:cubicBezTo>
                    <a:cubicBezTo>
                      <a:pt x="0" y="1101"/>
                      <a:pt x="45" y="1131"/>
                      <a:pt x="91" y="1131"/>
                    </a:cubicBezTo>
                    <a:cubicBezTo>
                      <a:pt x="129" y="1131"/>
                      <a:pt x="167" y="1111"/>
                      <a:pt x="179" y="1069"/>
                    </a:cubicBezTo>
                    <a:cubicBezTo>
                      <a:pt x="243" y="854"/>
                      <a:pt x="531" y="744"/>
                      <a:pt x="702" y="623"/>
                    </a:cubicBezTo>
                    <a:cubicBezTo>
                      <a:pt x="956" y="444"/>
                      <a:pt x="1181" y="241"/>
                      <a:pt x="1461" y="95"/>
                    </a:cubicBezTo>
                    <a:cubicBezTo>
                      <a:pt x="1509" y="66"/>
                      <a:pt x="1480" y="1"/>
                      <a:pt x="143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7" name="Google Shape;1591;p29"/>
              <p:cNvSpPr/>
              <p:nvPr/>
            </p:nvSpPr>
            <p:spPr>
              <a:xfrm>
                <a:off x="826865" y="2986498"/>
                <a:ext cx="251304" cy="288482"/>
              </a:xfrm>
              <a:custGeom>
                <a:avLst/>
                <a:gdLst/>
                <a:ahLst/>
                <a:cxnLst/>
                <a:rect l="l" t="t" r="r" b="b"/>
                <a:pathLst>
                  <a:path w="1328" h="1052" extrusionOk="0">
                    <a:moveTo>
                      <a:pt x="1281" y="1"/>
                    </a:moveTo>
                    <a:cubicBezTo>
                      <a:pt x="1137" y="1"/>
                      <a:pt x="903" y="224"/>
                      <a:pt x="807" y="295"/>
                    </a:cubicBezTo>
                    <a:cubicBezTo>
                      <a:pt x="644" y="418"/>
                      <a:pt x="482" y="541"/>
                      <a:pt x="315" y="660"/>
                    </a:cubicBezTo>
                    <a:cubicBezTo>
                      <a:pt x="211" y="735"/>
                      <a:pt x="107" y="797"/>
                      <a:pt x="38" y="910"/>
                    </a:cubicBezTo>
                    <a:cubicBezTo>
                      <a:pt x="1" y="971"/>
                      <a:pt x="51" y="1051"/>
                      <a:pt x="118" y="1051"/>
                    </a:cubicBezTo>
                    <a:cubicBezTo>
                      <a:pt x="126" y="1051"/>
                      <a:pt x="135" y="1050"/>
                      <a:pt x="144" y="1047"/>
                    </a:cubicBezTo>
                    <a:cubicBezTo>
                      <a:pt x="165" y="1041"/>
                      <a:pt x="186" y="1035"/>
                      <a:pt x="207" y="1029"/>
                    </a:cubicBezTo>
                    <a:cubicBezTo>
                      <a:pt x="255" y="1012"/>
                      <a:pt x="273" y="962"/>
                      <a:pt x="265" y="920"/>
                    </a:cubicBezTo>
                    <a:cubicBezTo>
                      <a:pt x="346" y="835"/>
                      <a:pt x="463" y="764"/>
                      <a:pt x="548" y="695"/>
                    </a:cubicBezTo>
                    <a:cubicBezTo>
                      <a:pt x="701" y="574"/>
                      <a:pt x="851" y="451"/>
                      <a:pt x="1003" y="330"/>
                    </a:cubicBezTo>
                    <a:cubicBezTo>
                      <a:pt x="1080" y="268"/>
                      <a:pt x="1320" y="147"/>
                      <a:pt x="1328" y="32"/>
                    </a:cubicBezTo>
                    <a:cubicBezTo>
                      <a:pt x="1328" y="20"/>
                      <a:pt x="1317" y="5"/>
                      <a:pt x="1305" y="3"/>
                    </a:cubicBezTo>
                    <a:cubicBezTo>
                      <a:pt x="1297" y="2"/>
                      <a:pt x="1289" y="1"/>
                      <a:pt x="128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8" name="Google Shape;1592;p29"/>
              <p:cNvSpPr/>
              <p:nvPr/>
            </p:nvSpPr>
            <p:spPr>
              <a:xfrm>
                <a:off x="833750" y="3028919"/>
                <a:ext cx="254747" cy="322421"/>
              </a:xfrm>
              <a:custGeom>
                <a:avLst/>
                <a:gdLst/>
                <a:ahLst/>
                <a:cxnLst/>
                <a:rect l="l" t="t" r="r" b="b"/>
                <a:pathLst>
                  <a:path w="1353" h="1141" extrusionOk="0">
                    <a:moveTo>
                      <a:pt x="1250" y="0"/>
                    </a:moveTo>
                    <a:cubicBezTo>
                      <a:pt x="1056" y="0"/>
                      <a:pt x="806" y="309"/>
                      <a:pt x="698" y="410"/>
                    </a:cubicBezTo>
                    <a:cubicBezTo>
                      <a:pt x="502" y="593"/>
                      <a:pt x="69" y="741"/>
                      <a:pt x="13" y="1027"/>
                    </a:cubicBezTo>
                    <a:cubicBezTo>
                      <a:pt x="0" y="1087"/>
                      <a:pt x="57" y="1141"/>
                      <a:pt x="109" y="1141"/>
                    </a:cubicBezTo>
                    <a:cubicBezTo>
                      <a:pt x="135" y="1141"/>
                      <a:pt x="161" y="1127"/>
                      <a:pt x="175" y="1094"/>
                    </a:cubicBezTo>
                    <a:cubicBezTo>
                      <a:pt x="277" y="854"/>
                      <a:pt x="577" y="748"/>
                      <a:pt x="761" y="571"/>
                    </a:cubicBezTo>
                    <a:cubicBezTo>
                      <a:pt x="942" y="398"/>
                      <a:pt x="1115" y="243"/>
                      <a:pt x="1315" y="95"/>
                    </a:cubicBezTo>
                    <a:cubicBezTo>
                      <a:pt x="1342" y="77"/>
                      <a:pt x="1353" y="31"/>
                      <a:pt x="1315" y="14"/>
                    </a:cubicBezTo>
                    <a:cubicBezTo>
                      <a:pt x="1294" y="5"/>
                      <a:pt x="1272" y="0"/>
                      <a:pt x="125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9" name="Google Shape;1593;p29"/>
              <p:cNvSpPr/>
              <p:nvPr/>
            </p:nvSpPr>
            <p:spPr>
              <a:xfrm>
                <a:off x="840635" y="3130736"/>
                <a:ext cx="282287" cy="296970"/>
              </a:xfrm>
              <a:custGeom>
                <a:avLst/>
                <a:gdLst/>
                <a:ahLst/>
                <a:cxnLst/>
                <a:rect l="l" t="t" r="r" b="b"/>
                <a:pathLst>
                  <a:path w="1498" h="1046" extrusionOk="0">
                    <a:moveTo>
                      <a:pt x="1412" y="0"/>
                    </a:moveTo>
                    <a:cubicBezTo>
                      <a:pt x="1408" y="0"/>
                      <a:pt x="1404" y="1"/>
                      <a:pt x="1399" y="2"/>
                    </a:cubicBezTo>
                    <a:cubicBezTo>
                      <a:pt x="1137" y="47"/>
                      <a:pt x="928" y="256"/>
                      <a:pt x="720" y="406"/>
                    </a:cubicBezTo>
                    <a:cubicBezTo>
                      <a:pt x="507" y="560"/>
                      <a:pt x="282" y="691"/>
                      <a:pt x="78" y="856"/>
                    </a:cubicBezTo>
                    <a:cubicBezTo>
                      <a:pt x="1" y="921"/>
                      <a:pt x="70" y="1042"/>
                      <a:pt x="157" y="1044"/>
                    </a:cubicBezTo>
                    <a:cubicBezTo>
                      <a:pt x="163" y="1046"/>
                      <a:pt x="167" y="1046"/>
                      <a:pt x="174" y="1046"/>
                    </a:cubicBezTo>
                    <a:cubicBezTo>
                      <a:pt x="203" y="1046"/>
                      <a:pt x="224" y="1035"/>
                      <a:pt x="240" y="1019"/>
                    </a:cubicBezTo>
                    <a:cubicBezTo>
                      <a:pt x="288" y="994"/>
                      <a:pt x="326" y="950"/>
                      <a:pt x="365" y="917"/>
                    </a:cubicBezTo>
                    <a:cubicBezTo>
                      <a:pt x="495" y="808"/>
                      <a:pt x="638" y="719"/>
                      <a:pt x="772" y="614"/>
                    </a:cubicBezTo>
                    <a:cubicBezTo>
                      <a:pt x="997" y="441"/>
                      <a:pt x="1199" y="260"/>
                      <a:pt x="1445" y="114"/>
                    </a:cubicBezTo>
                    <a:cubicBezTo>
                      <a:pt x="1498" y="83"/>
                      <a:pt x="1474" y="0"/>
                      <a:pt x="141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0" name="Google Shape;1594;p29"/>
              <p:cNvSpPr/>
              <p:nvPr/>
            </p:nvSpPr>
            <p:spPr>
              <a:xfrm>
                <a:off x="826865" y="3283462"/>
                <a:ext cx="275402" cy="263031"/>
              </a:xfrm>
              <a:custGeom>
                <a:avLst/>
                <a:gdLst/>
                <a:ahLst/>
                <a:cxnLst/>
                <a:rect l="l" t="t" r="r" b="b"/>
                <a:pathLst>
                  <a:path w="1466" h="958" extrusionOk="0">
                    <a:moveTo>
                      <a:pt x="1458" y="1"/>
                    </a:moveTo>
                    <a:cubicBezTo>
                      <a:pt x="1183" y="49"/>
                      <a:pt x="955" y="182"/>
                      <a:pt x="714" y="315"/>
                    </a:cubicBezTo>
                    <a:cubicBezTo>
                      <a:pt x="482" y="443"/>
                      <a:pt x="253" y="580"/>
                      <a:pt x="72" y="772"/>
                    </a:cubicBezTo>
                    <a:cubicBezTo>
                      <a:pt x="1" y="846"/>
                      <a:pt x="62" y="958"/>
                      <a:pt x="148" y="958"/>
                    </a:cubicBezTo>
                    <a:cubicBezTo>
                      <a:pt x="166" y="958"/>
                      <a:pt x="184" y="953"/>
                      <a:pt x="203" y="943"/>
                    </a:cubicBezTo>
                    <a:cubicBezTo>
                      <a:pt x="224" y="930"/>
                      <a:pt x="245" y="920"/>
                      <a:pt x="265" y="907"/>
                    </a:cubicBezTo>
                    <a:cubicBezTo>
                      <a:pt x="295" y="891"/>
                      <a:pt x="309" y="864"/>
                      <a:pt x="311" y="834"/>
                    </a:cubicBezTo>
                    <a:cubicBezTo>
                      <a:pt x="643" y="503"/>
                      <a:pt x="1089" y="288"/>
                      <a:pt x="1462" y="9"/>
                    </a:cubicBezTo>
                    <a:cubicBezTo>
                      <a:pt x="1466" y="7"/>
                      <a:pt x="1462" y="1"/>
                      <a:pt x="145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1" name="Google Shape;1595;p29"/>
              <p:cNvSpPr/>
              <p:nvPr/>
            </p:nvSpPr>
            <p:spPr>
              <a:xfrm>
                <a:off x="857847" y="3342858"/>
                <a:ext cx="247862" cy="263025"/>
              </a:xfrm>
              <a:custGeom>
                <a:avLst/>
                <a:gdLst/>
                <a:ahLst/>
                <a:cxnLst/>
                <a:rect l="l" t="t" r="r" b="b"/>
                <a:pathLst>
                  <a:path w="1311" h="955" extrusionOk="0">
                    <a:moveTo>
                      <a:pt x="1255" y="0"/>
                    </a:moveTo>
                    <a:cubicBezTo>
                      <a:pt x="1249" y="0"/>
                      <a:pt x="1242" y="2"/>
                      <a:pt x="1236" y="6"/>
                    </a:cubicBezTo>
                    <a:cubicBezTo>
                      <a:pt x="958" y="196"/>
                      <a:pt x="692" y="400"/>
                      <a:pt x="406" y="573"/>
                    </a:cubicBezTo>
                    <a:cubicBezTo>
                      <a:pt x="308" y="634"/>
                      <a:pt x="35" y="736"/>
                      <a:pt x="10" y="869"/>
                    </a:cubicBezTo>
                    <a:cubicBezTo>
                      <a:pt x="1" y="921"/>
                      <a:pt x="38" y="955"/>
                      <a:pt x="78" y="955"/>
                    </a:cubicBezTo>
                    <a:cubicBezTo>
                      <a:pt x="99" y="955"/>
                      <a:pt x="121" y="945"/>
                      <a:pt x="137" y="924"/>
                    </a:cubicBezTo>
                    <a:cubicBezTo>
                      <a:pt x="243" y="782"/>
                      <a:pt x="412" y="682"/>
                      <a:pt x="554" y="580"/>
                    </a:cubicBezTo>
                    <a:cubicBezTo>
                      <a:pt x="794" y="411"/>
                      <a:pt x="1033" y="242"/>
                      <a:pt x="1275" y="75"/>
                    </a:cubicBezTo>
                    <a:cubicBezTo>
                      <a:pt x="1310" y="53"/>
                      <a:pt x="1288" y="0"/>
                      <a:pt x="125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2" name="Google Shape;1596;p29"/>
              <p:cNvSpPr/>
              <p:nvPr/>
            </p:nvSpPr>
            <p:spPr>
              <a:xfrm>
                <a:off x="830307" y="3402249"/>
                <a:ext cx="278846" cy="305452"/>
              </a:xfrm>
              <a:custGeom>
                <a:avLst/>
                <a:gdLst/>
                <a:ahLst/>
                <a:cxnLst/>
                <a:rect l="l" t="t" r="r" b="b"/>
                <a:pathLst>
                  <a:path w="1479" h="1094" extrusionOk="0">
                    <a:moveTo>
                      <a:pt x="1417" y="1"/>
                    </a:moveTo>
                    <a:cubicBezTo>
                      <a:pt x="1412" y="1"/>
                      <a:pt x="1406" y="2"/>
                      <a:pt x="1400" y="5"/>
                    </a:cubicBezTo>
                    <a:cubicBezTo>
                      <a:pt x="1119" y="142"/>
                      <a:pt x="860" y="332"/>
                      <a:pt x="596" y="501"/>
                    </a:cubicBezTo>
                    <a:cubicBezTo>
                      <a:pt x="396" y="628"/>
                      <a:pt x="183" y="755"/>
                      <a:pt x="45" y="953"/>
                    </a:cubicBezTo>
                    <a:cubicBezTo>
                      <a:pt x="0" y="1019"/>
                      <a:pt x="65" y="1093"/>
                      <a:pt x="131" y="1093"/>
                    </a:cubicBezTo>
                    <a:cubicBezTo>
                      <a:pt x="152" y="1093"/>
                      <a:pt x="174" y="1085"/>
                      <a:pt x="191" y="1066"/>
                    </a:cubicBezTo>
                    <a:cubicBezTo>
                      <a:pt x="558" y="674"/>
                      <a:pt x="1038" y="411"/>
                      <a:pt x="1448" y="67"/>
                    </a:cubicBezTo>
                    <a:cubicBezTo>
                      <a:pt x="1478" y="41"/>
                      <a:pt x="1450" y="1"/>
                      <a:pt x="141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3" name="Google Shape;1597;p29"/>
              <p:cNvSpPr/>
              <p:nvPr/>
            </p:nvSpPr>
            <p:spPr>
              <a:xfrm>
                <a:off x="833750" y="3504066"/>
                <a:ext cx="261632" cy="296970"/>
              </a:xfrm>
              <a:custGeom>
                <a:avLst/>
                <a:gdLst/>
                <a:ahLst/>
                <a:cxnLst/>
                <a:rect l="l" t="t" r="r" b="b"/>
                <a:pathLst>
                  <a:path w="1383" h="1054" extrusionOk="0">
                    <a:moveTo>
                      <a:pt x="1336" y="0"/>
                    </a:moveTo>
                    <a:cubicBezTo>
                      <a:pt x="1332" y="0"/>
                      <a:pt x="1328" y="1"/>
                      <a:pt x="1323" y="3"/>
                    </a:cubicBezTo>
                    <a:cubicBezTo>
                      <a:pt x="1058" y="96"/>
                      <a:pt x="852" y="303"/>
                      <a:pt x="614" y="449"/>
                    </a:cubicBezTo>
                    <a:cubicBezTo>
                      <a:pt x="408" y="576"/>
                      <a:pt x="156" y="705"/>
                      <a:pt x="33" y="926"/>
                    </a:cubicBezTo>
                    <a:cubicBezTo>
                      <a:pt x="0" y="983"/>
                      <a:pt x="56" y="1054"/>
                      <a:pt x="111" y="1054"/>
                    </a:cubicBezTo>
                    <a:cubicBezTo>
                      <a:pt x="130" y="1054"/>
                      <a:pt x="149" y="1045"/>
                      <a:pt x="164" y="1026"/>
                    </a:cubicBezTo>
                    <a:cubicBezTo>
                      <a:pt x="318" y="826"/>
                      <a:pt x="502" y="684"/>
                      <a:pt x="706" y="536"/>
                    </a:cubicBezTo>
                    <a:cubicBezTo>
                      <a:pt x="917" y="386"/>
                      <a:pt x="1098" y="161"/>
                      <a:pt x="1342" y="73"/>
                    </a:cubicBezTo>
                    <a:cubicBezTo>
                      <a:pt x="1383" y="60"/>
                      <a:pt x="1372" y="0"/>
                      <a:pt x="133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4" name="Google Shape;1598;p29"/>
              <p:cNvSpPr/>
              <p:nvPr/>
            </p:nvSpPr>
            <p:spPr>
              <a:xfrm>
                <a:off x="826865" y="3597401"/>
                <a:ext cx="278844" cy="347873"/>
              </a:xfrm>
              <a:custGeom>
                <a:avLst/>
                <a:gdLst/>
                <a:ahLst/>
                <a:cxnLst/>
                <a:rect l="l" t="t" r="r" b="b"/>
                <a:pathLst>
                  <a:path w="1477" h="1228" extrusionOk="0">
                    <a:moveTo>
                      <a:pt x="1391" y="0"/>
                    </a:moveTo>
                    <a:cubicBezTo>
                      <a:pt x="1381" y="0"/>
                      <a:pt x="1371" y="2"/>
                      <a:pt x="1361" y="8"/>
                    </a:cubicBezTo>
                    <a:cubicBezTo>
                      <a:pt x="1119" y="127"/>
                      <a:pt x="902" y="322"/>
                      <a:pt x="696" y="493"/>
                    </a:cubicBezTo>
                    <a:cubicBezTo>
                      <a:pt x="463" y="683"/>
                      <a:pt x="236" y="873"/>
                      <a:pt x="42" y="1102"/>
                    </a:cubicBezTo>
                    <a:cubicBezTo>
                      <a:pt x="1" y="1150"/>
                      <a:pt x="36" y="1228"/>
                      <a:pt x="89" y="1228"/>
                    </a:cubicBezTo>
                    <a:cubicBezTo>
                      <a:pt x="101" y="1228"/>
                      <a:pt x="114" y="1224"/>
                      <a:pt x="127" y="1214"/>
                    </a:cubicBezTo>
                    <a:cubicBezTo>
                      <a:pt x="352" y="1056"/>
                      <a:pt x="552" y="873"/>
                      <a:pt x="759" y="691"/>
                    </a:cubicBezTo>
                    <a:cubicBezTo>
                      <a:pt x="980" y="497"/>
                      <a:pt x="1236" y="322"/>
                      <a:pt x="1436" y="106"/>
                    </a:cubicBezTo>
                    <a:lnTo>
                      <a:pt x="1436" y="104"/>
                    </a:lnTo>
                    <a:cubicBezTo>
                      <a:pt x="1476" y="67"/>
                      <a:pt x="1441" y="0"/>
                      <a:pt x="139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5" name="Google Shape;1599;p29"/>
              <p:cNvSpPr/>
              <p:nvPr/>
            </p:nvSpPr>
            <p:spPr>
              <a:xfrm>
                <a:off x="809652" y="3733157"/>
                <a:ext cx="296058" cy="322421"/>
              </a:xfrm>
              <a:custGeom>
                <a:avLst/>
                <a:gdLst/>
                <a:ahLst/>
                <a:cxnLst/>
                <a:rect l="l" t="t" r="r" b="b"/>
                <a:pathLst>
                  <a:path w="1569" h="1164" extrusionOk="0">
                    <a:moveTo>
                      <a:pt x="1501" y="1"/>
                    </a:moveTo>
                    <a:cubicBezTo>
                      <a:pt x="1499" y="1"/>
                      <a:pt x="1498" y="1"/>
                      <a:pt x="1497" y="1"/>
                    </a:cubicBezTo>
                    <a:cubicBezTo>
                      <a:pt x="1205" y="20"/>
                      <a:pt x="984" y="287"/>
                      <a:pt x="757" y="443"/>
                    </a:cubicBezTo>
                    <a:cubicBezTo>
                      <a:pt x="505" y="618"/>
                      <a:pt x="234" y="772"/>
                      <a:pt x="52" y="1022"/>
                    </a:cubicBezTo>
                    <a:cubicBezTo>
                      <a:pt x="0" y="1094"/>
                      <a:pt x="70" y="1164"/>
                      <a:pt x="141" y="1164"/>
                    </a:cubicBezTo>
                    <a:cubicBezTo>
                      <a:pt x="163" y="1164"/>
                      <a:pt x="186" y="1157"/>
                      <a:pt x="205" y="1141"/>
                    </a:cubicBezTo>
                    <a:cubicBezTo>
                      <a:pt x="623" y="772"/>
                      <a:pt x="1059" y="408"/>
                      <a:pt x="1524" y="99"/>
                    </a:cubicBezTo>
                    <a:cubicBezTo>
                      <a:pt x="1568" y="77"/>
                      <a:pt x="1550" y="1"/>
                      <a:pt x="150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6" name="Google Shape;1600;p29"/>
              <p:cNvSpPr/>
              <p:nvPr/>
            </p:nvSpPr>
            <p:spPr>
              <a:xfrm>
                <a:off x="826865" y="3818005"/>
                <a:ext cx="275402" cy="322421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162" extrusionOk="0">
                    <a:moveTo>
                      <a:pt x="1392" y="0"/>
                    </a:moveTo>
                    <a:cubicBezTo>
                      <a:pt x="1388" y="0"/>
                      <a:pt x="1384" y="1"/>
                      <a:pt x="1380" y="3"/>
                    </a:cubicBezTo>
                    <a:cubicBezTo>
                      <a:pt x="1128" y="118"/>
                      <a:pt x="934" y="307"/>
                      <a:pt x="728" y="486"/>
                    </a:cubicBezTo>
                    <a:cubicBezTo>
                      <a:pt x="501" y="684"/>
                      <a:pt x="263" y="860"/>
                      <a:pt x="44" y="1066"/>
                    </a:cubicBezTo>
                    <a:cubicBezTo>
                      <a:pt x="1" y="1106"/>
                      <a:pt x="47" y="1161"/>
                      <a:pt x="89" y="1161"/>
                    </a:cubicBezTo>
                    <a:cubicBezTo>
                      <a:pt x="106" y="1161"/>
                      <a:pt x="122" y="1153"/>
                      <a:pt x="132" y="1133"/>
                    </a:cubicBezTo>
                    <a:cubicBezTo>
                      <a:pt x="257" y="874"/>
                      <a:pt x="526" y="734"/>
                      <a:pt x="738" y="553"/>
                    </a:cubicBezTo>
                    <a:cubicBezTo>
                      <a:pt x="951" y="370"/>
                      <a:pt x="1149" y="170"/>
                      <a:pt x="1407" y="51"/>
                    </a:cubicBezTo>
                    <a:cubicBezTo>
                      <a:pt x="1436" y="38"/>
                      <a:pt x="1418" y="0"/>
                      <a:pt x="139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7" name="Google Shape;1601;p29"/>
              <p:cNvSpPr/>
              <p:nvPr/>
            </p:nvSpPr>
            <p:spPr>
              <a:xfrm>
                <a:off x="806210" y="3894365"/>
                <a:ext cx="306384" cy="356360"/>
              </a:xfrm>
              <a:custGeom>
                <a:avLst/>
                <a:gdLst/>
                <a:ahLst/>
                <a:cxnLst/>
                <a:rect l="l" t="t" r="r" b="b"/>
                <a:pathLst>
                  <a:path w="1612" h="1306" extrusionOk="0">
                    <a:moveTo>
                      <a:pt x="1502" y="0"/>
                    </a:moveTo>
                    <a:cubicBezTo>
                      <a:pt x="1490" y="0"/>
                      <a:pt x="1476" y="3"/>
                      <a:pt x="1461" y="11"/>
                    </a:cubicBezTo>
                    <a:cubicBezTo>
                      <a:pt x="1115" y="192"/>
                      <a:pt x="857" y="484"/>
                      <a:pt x="542" y="707"/>
                    </a:cubicBezTo>
                    <a:cubicBezTo>
                      <a:pt x="369" y="830"/>
                      <a:pt x="102" y="968"/>
                      <a:pt x="27" y="1176"/>
                    </a:cubicBezTo>
                    <a:cubicBezTo>
                      <a:pt x="1" y="1251"/>
                      <a:pt x="66" y="1305"/>
                      <a:pt x="130" y="1305"/>
                    </a:cubicBezTo>
                    <a:cubicBezTo>
                      <a:pt x="164" y="1305"/>
                      <a:pt x="197" y="1291"/>
                      <a:pt x="217" y="1257"/>
                    </a:cubicBezTo>
                    <a:cubicBezTo>
                      <a:pt x="333" y="1061"/>
                      <a:pt x="569" y="943"/>
                      <a:pt x="746" y="805"/>
                    </a:cubicBezTo>
                    <a:cubicBezTo>
                      <a:pt x="1017" y="592"/>
                      <a:pt x="1250" y="340"/>
                      <a:pt x="1542" y="151"/>
                    </a:cubicBezTo>
                    <a:cubicBezTo>
                      <a:pt x="1612" y="115"/>
                      <a:pt x="1578" y="0"/>
                      <a:pt x="150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8" name="Google Shape;1602;p29"/>
              <p:cNvSpPr/>
              <p:nvPr/>
            </p:nvSpPr>
            <p:spPr>
              <a:xfrm>
                <a:off x="833750" y="3953761"/>
                <a:ext cx="285729" cy="347873"/>
              </a:xfrm>
              <a:custGeom>
                <a:avLst/>
                <a:gdLst/>
                <a:ahLst/>
                <a:cxnLst/>
                <a:rect l="l" t="t" r="r" b="b"/>
                <a:pathLst>
                  <a:path w="1516" h="1233" extrusionOk="0">
                    <a:moveTo>
                      <a:pt x="1434" y="1"/>
                    </a:moveTo>
                    <a:cubicBezTo>
                      <a:pt x="1421" y="1"/>
                      <a:pt x="1407" y="6"/>
                      <a:pt x="1396" y="19"/>
                    </a:cubicBezTo>
                    <a:cubicBezTo>
                      <a:pt x="962" y="375"/>
                      <a:pt x="439" y="632"/>
                      <a:pt x="62" y="1053"/>
                    </a:cubicBezTo>
                    <a:cubicBezTo>
                      <a:pt x="0" y="1121"/>
                      <a:pt x="55" y="1232"/>
                      <a:pt x="134" y="1232"/>
                    </a:cubicBezTo>
                    <a:cubicBezTo>
                      <a:pt x="151" y="1232"/>
                      <a:pt x="169" y="1227"/>
                      <a:pt x="187" y="1215"/>
                    </a:cubicBezTo>
                    <a:cubicBezTo>
                      <a:pt x="228" y="1188"/>
                      <a:pt x="256" y="1167"/>
                      <a:pt x="293" y="1134"/>
                    </a:cubicBezTo>
                    <a:cubicBezTo>
                      <a:pt x="314" y="1115"/>
                      <a:pt x="322" y="1094"/>
                      <a:pt x="322" y="1073"/>
                    </a:cubicBezTo>
                    <a:cubicBezTo>
                      <a:pt x="672" y="709"/>
                      <a:pt x="1133" y="471"/>
                      <a:pt x="1477" y="98"/>
                    </a:cubicBezTo>
                    <a:cubicBezTo>
                      <a:pt x="1515" y="58"/>
                      <a:pt x="1476" y="1"/>
                      <a:pt x="143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39" name="Google Shape;1603;p29"/>
              <p:cNvSpPr/>
              <p:nvPr/>
            </p:nvSpPr>
            <p:spPr>
              <a:xfrm>
                <a:off x="799325" y="4064061"/>
                <a:ext cx="316713" cy="339391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209" extrusionOk="0">
                    <a:moveTo>
                      <a:pt x="1608" y="0"/>
                    </a:moveTo>
                    <a:cubicBezTo>
                      <a:pt x="1422" y="0"/>
                      <a:pt x="1249" y="163"/>
                      <a:pt x="1114" y="276"/>
                    </a:cubicBezTo>
                    <a:cubicBezTo>
                      <a:pt x="970" y="396"/>
                      <a:pt x="828" y="515"/>
                      <a:pt x="683" y="630"/>
                    </a:cubicBezTo>
                    <a:cubicBezTo>
                      <a:pt x="610" y="688"/>
                      <a:pt x="1" y="1099"/>
                      <a:pt x="284" y="1203"/>
                    </a:cubicBezTo>
                    <a:cubicBezTo>
                      <a:pt x="294" y="1207"/>
                      <a:pt x="303" y="1208"/>
                      <a:pt x="312" y="1208"/>
                    </a:cubicBezTo>
                    <a:cubicBezTo>
                      <a:pt x="372" y="1208"/>
                      <a:pt x="415" y="1133"/>
                      <a:pt x="387" y="1078"/>
                    </a:cubicBezTo>
                    <a:lnTo>
                      <a:pt x="387" y="1078"/>
                    </a:lnTo>
                    <a:cubicBezTo>
                      <a:pt x="401" y="1105"/>
                      <a:pt x="403" y="1122"/>
                      <a:pt x="401" y="1132"/>
                    </a:cubicBezTo>
                    <a:cubicBezTo>
                      <a:pt x="405" y="1124"/>
                      <a:pt x="416" y="1111"/>
                      <a:pt x="441" y="1088"/>
                    </a:cubicBezTo>
                    <a:cubicBezTo>
                      <a:pt x="487" y="1049"/>
                      <a:pt x="528" y="1001"/>
                      <a:pt x="572" y="959"/>
                    </a:cubicBezTo>
                    <a:cubicBezTo>
                      <a:pt x="672" y="863"/>
                      <a:pt x="776" y="774"/>
                      <a:pt x="881" y="682"/>
                    </a:cubicBezTo>
                    <a:cubicBezTo>
                      <a:pt x="1120" y="476"/>
                      <a:pt x="1333" y="201"/>
                      <a:pt x="1629" y="78"/>
                    </a:cubicBezTo>
                    <a:cubicBezTo>
                      <a:pt x="1668" y="63"/>
                      <a:pt x="1666" y="3"/>
                      <a:pt x="1618" y="0"/>
                    </a:cubicBezTo>
                    <a:cubicBezTo>
                      <a:pt x="1615" y="0"/>
                      <a:pt x="1611" y="0"/>
                      <a:pt x="160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0" name="Google Shape;1604;p29"/>
              <p:cNvSpPr/>
              <p:nvPr/>
            </p:nvSpPr>
            <p:spPr>
              <a:xfrm>
                <a:off x="875061" y="4378000"/>
                <a:ext cx="0" cy="0"/>
              </a:xfrm>
              <a:custGeom>
                <a:avLst/>
                <a:gdLst/>
                <a:ahLst/>
                <a:cxnLst/>
                <a:rect l="l" t="t" r="r" b="b"/>
                <a:pathLst>
                  <a:path w="5" h="8" extrusionOk="0">
                    <a:moveTo>
                      <a:pt x="4" y="0"/>
                    </a:moveTo>
                    <a:cubicBezTo>
                      <a:pt x="1" y="5"/>
                      <a:pt x="1" y="8"/>
                      <a:pt x="1" y="8"/>
                    </a:cubicBezTo>
                    <a:cubicBezTo>
                      <a:pt x="2" y="8"/>
                      <a:pt x="3" y="5"/>
                      <a:pt x="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1" name="Google Shape;1605;p29"/>
              <p:cNvSpPr/>
              <p:nvPr/>
            </p:nvSpPr>
            <p:spPr>
              <a:xfrm>
                <a:off x="844077" y="4157396"/>
                <a:ext cx="240977" cy="313934"/>
              </a:xfrm>
              <a:custGeom>
                <a:avLst/>
                <a:gdLst/>
                <a:ahLst/>
                <a:cxnLst/>
                <a:rect l="l" t="t" r="r" b="b"/>
                <a:pathLst>
                  <a:path w="1275" h="1143" extrusionOk="0">
                    <a:moveTo>
                      <a:pt x="1233" y="1"/>
                    </a:moveTo>
                    <a:cubicBezTo>
                      <a:pt x="1178" y="3"/>
                      <a:pt x="1122" y="59"/>
                      <a:pt x="1083" y="91"/>
                    </a:cubicBezTo>
                    <a:cubicBezTo>
                      <a:pt x="947" y="188"/>
                      <a:pt x="826" y="303"/>
                      <a:pt x="695" y="403"/>
                    </a:cubicBezTo>
                    <a:cubicBezTo>
                      <a:pt x="466" y="580"/>
                      <a:pt x="186" y="749"/>
                      <a:pt x="38" y="1005"/>
                    </a:cubicBezTo>
                    <a:cubicBezTo>
                      <a:pt x="1" y="1068"/>
                      <a:pt x="61" y="1143"/>
                      <a:pt x="121" y="1143"/>
                    </a:cubicBezTo>
                    <a:cubicBezTo>
                      <a:pt x="142" y="1143"/>
                      <a:pt x="162" y="1134"/>
                      <a:pt x="178" y="1114"/>
                    </a:cubicBezTo>
                    <a:cubicBezTo>
                      <a:pt x="489" y="716"/>
                      <a:pt x="903" y="420"/>
                      <a:pt x="1256" y="59"/>
                    </a:cubicBezTo>
                    <a:lnTo>
                      <a:pt x="1256" y="57"/>
                    </a:lnTo>
                    <a:cubicBezTo>
                      <a:pt x="1274" y="38"/>
                      <a:pt x="1264" y="1"/>
                      <a:pt x="123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2" name="Google Shape;1606;p29"/>
              <p:cNvSpPr/>
              <p:nvPr/>
            </p:nvSpPr>
            <p:spPr>
              <a:xfrm>
                <a:off x="840635" y="4267695"/>
                <a:ext cx="240977" cy="288482"/>
              </a:xfrm>
              <a:custGeom>
                <a:avLst/>
                <a:gdLst/>
                <a:ahLst/>
                <a:cxnLst/>
                <a:rect l="l" t="t" r="r" b="b"/>
                <a:pathLst>
                  <a:path w="1281" h="1043" extrusionOk="0">
                    <a:moveTo>
                      <a:pt x="1217" y="0"/>
                    </a:moveTo>
                    <a:cubicBezTo>
                      <a:pt x="1211" y="0"/>
                      <a:pt x="1205" y="1"/>
                      <a:pt x="1199" y="4"/>
                    </a:cubicBezTo>
                    <a:cubicBezTo>
                      <a:pt x="949" y="123"/>
                      <a:pt x="747" y="323"/>
                      <a:pt x="513" y="471"/>
                    </a:cubicBezTo>
                    <a:cubicBezTo>
                      <a:pt x="332" y="583"/>
                      <a:pt x="124" y="704"/>
                      <a:pt x="32" y="907"/>
                    </a:cubicBezTo>
                    <a:cubicBezTo>
                      <a:pt x="1" y="978"/>
                      <a:pt x="61" y="1043"/>
                      <a:pt x="118" y="1043"/>
                    </a:cubicBezTo>
                    <a:cubicBezTo>
                      <a:pt x="144" y="1043"/>
                      <a:pt x="169" y="1029"/>
                      <a:pt x="184" y="996"/>
                    </a:cubicBezTo>
                    <a:cubicBezTo>
                      <a:pt x="286" y="779"/>
                      <a:pt x="491" y="658"/>
                      <a:pt x="674" y="517"/>
                    </a:cubicBezTo>
                    <a:cubicBezTo>
                      <a:pt x="866" y="371"/>
                      <a:pt x="1020" y="179"/>
                      <a:pt x="1241" y="75"/>
                    </a:cubicBezTo>
                    <a:cubicBezTo>
                      <a:pt x="1281" y="55"/>
                      <a:pt x="1256" y="0"/>
                      <a:pt x="121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3" name="Google Shape;1607;p29"/>
              <p:cNvSpPr/>
              <p:nvPr/>
            </p:nvSpPr>
            <p:spPr>
              <a:xfrm>
                <a:off x="826865" y="4259213"/>
                <a:ext cx="309828" cy="347873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1252" extrusionOk="0">
                    <a:moveTo>
                      <a:pt x="1531" y="1"/>
                    </a:moveTo>
                    <a:cubicBezTo>
                      <a:pt x="1522" y="1"/>
                      <a:pt x="1513" y="5"/>
                      <a:pt x="1509" y="13"/>
                    </a:cubicBezTo>
                    <a:cubicBezTo>
                      <a:pt x="1407" y="181"/>
                      <a:pt x="1147" y="304"/>
                      <a:pt x="990" y="417"/>
                    </a:cubicBezTo>
                    <a:cubicBezTo>
                      <a:pt x="871" y="500"/>
                      <a:pt x="755" y="590"/>
                      <a:pt x="638" y="677"/>
                    </a:cubicBezTo>
                    <a:cubicBezTo>
                      <a:pt x="482" y="794"/>
                      <a:pt x="296" y="996"/>
                      <a:pt x="111" y="1059"/>
                    </a:cubicBezTo>
                    <a:cubicBezTo>
                      <a:pt x="0" y="1098"/>
                      <a:pt x="34" y="1251"/>
                      <a:pt x="138" y="1251"/>
                    </a:cubicBezTo>
                    <a:cubicBezTo>
                      <a:pt x="146" y="1251"/>
                      <a:pt x="154" y="1250"/>
                      <a:pt x="163" y="1249"/>
                    </a:cubicBezTo>
                    <a:cubicBezTo>
                      <a:pt x="352" y="1205"/>
                      <a:pt x="519" y="994"/>
                      <a:pt x="663" y="873"/>
                    </a:cubicBezTo>
                    <a:cubicBezTo>
                      <a:pt x="821" y="742"/>
                      <a:pt x="978" y="611"/>
                      <a:pt x="1136" y="482"/>
                    </a:cubicBezTo>
                    <a:cubicBezTo>
                      <a:pt x="1219" y="413"/>
                      <a:pt x="1622" y="154"/>
                      <a:pt x="1551" y="13"/>
                    </a:cubicBezTo>
                    <a:cubicBezTo>
                      <a:pt x="1547" y="5"/>
                      <a:pt x="1539" y="1"/>
                      <a:pt x="153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4" name="Google Shape;1608;p29"/>
              <p:cNvSpPr/>
              <p:nvPr/>
            </p:nvSpPr>
            <p:spPr>
              <a:xfrm>
                <a:off x="933583" y="4276183"/>
                <a:ext cx="251306" cy="347873"/>
              </a:xfrm>
              <a:custGeom>
                <a:avLst/>
                <a:gdLst/>
                <a:ahLst/>
                <a:cxnLst/>
                <a:rect l="l" t="t" r="r" b="b"/>
                <a:pathLst>
                  <a:path w="1318" h="1261" extrusionOk="0">
                    <a:moveTo>
                      <a:pt x="1232" y="1"/>
                    </a:moveTo>
                    <a:cubicBezTo>
                      <a:pt x="1217" y="1"/>
                      <a:pt x="1203" y="7"/>
                      <a:pt x="1190" y="21"/>
                    </a:cubicBezTo>
                    <a:cubicBezTo>
                      <a:pt x="961" y="202"/>
                      <a:pt x="767" y="423"/>
                      <a:pt x="542" y="611"/>
                    </a:cubicBezTo>
                    <a:cubicBezTo>
                      <a:pt x="358" y="761"/>
                      <a:pt x="144" y="911"/>
                      <a:pt x="33" y="1126"/>
                    </a:cubicBezTo>
                    <a:cubicBezTo>
                      <a:pt x="1" y="1188"/>
                      <a:pt x="56" y="1260"/>
                      <a:pt x="113" y="1260"/>
                    </a:cubicBezTo>
                    <a:cubicBezTo>
                      <a:pt x="133" y="1260"/>
                      <a:pt x="152" y="1252"/>
                      <a:pt x="169" y="1232"/>
                    </a:cubicBezTo>
                    <a:cubicBezTo>
                      <a:pt x="498" y="821"/>
                      <a:pt x="927" y="505"/>
                      <a:pt x="1277" y="109"/>
                    </a:cubicBezTo>
                    <a:cubicBezTo>
                      <a:pt x="1317" y="62"/>
                      <a:pt x="1277" y="1"/>
                      <a:pt x="123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5" name="Google Shape;1609;p29"/>
              <p:cNvSpPr/>
              <p:nvPr/>
            </p:nvSpPr>
            <p:spPr>
              <a:xfrm>
                <a:off x="1023088" y="4293152"/>
                <a:ext cx="209995" cy="288482"/>
              </a:xfrm>
              <a:custGeom>
                <a:avLst/>
                <a:gdLst/>
                <a:ahLst/>
                <a:cxnLst/>
                <a:rect l="l" t="t" r="r" b="b"/>
                <a:pathLst>
                  <a:path w="1102" h="1032" extrusionOk="0">
                    <a:moveTo>
                      <a:pt x="1055" y="0"/>
                    </a:moveTo>
                    <a:cubicBezTo>
                      <a:pt x="905" y="0"/>
                      <a:pt x="739" y="222"/>
                      <a:pt x="645" y="310"/>
                    </a:cubicBezTo>
                    <a:cubicBezTo>
                      <a:pt x="441" y="504"/>
                      <a:pt x="193" y="652"/>
                      <a:pt x="42" y="898"/>
                    </a:cubicBezTo>
                    <a:cubicBezTo>
                      <a:pt x="1" y="965"/>
                      <a:pt x="65" y="1031"/>
                      <a:pt x="126" y="1031"/>
                    </a:cubicBezTo>
                    <a:cubicBezTo>
                      <a:pt x="153" y="1031"/>
                      <a:pt x="180" y="1018"/>
                      <a:pt x="197" y="987"/>
                    </a:cubicBezTo>
                    <a:cubicBezTo>
                      <a:pt x="322" y="758"/>
                      <a:pt x="541" y="612"/>
                      <a:pt x="718" y="427"/>
                    </a:cubicBezTo>
                    <a:cubicBezTo>
                      <a:pt x="839" y="301"/>
                      <a:pt x="964" y="176"/>
                      <a:pt x="1087" y="51"/>
                    </a:cubicBezTo>
                    <a:cubicBezTo>
                      <a:pt x="1101" y="37"/>
                      <a:pt x="1097" y="6"/>
                      <a:pt x="1074" y="1"/>
                    </a:cubicBezTo>
                    <a:cubicBezTo>
                      <a:pt x="1068" y="0"/>
                      <a:pt x="1061" y="0"/>
                      <a:pt x="105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6" name="Google Shape;1610;p29"/>
              <p:cNvSpPr/>
              <p:nvPr/>
            </p:nvSpPr>
            <p:spPr>
              <a:xfrm>
                <a:off x="1057514" y="4318604"/>
                <a:ext cx="227207" cy="280000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1000" extrusionOk="0">
                    <a:moveTo>
                      <a:pt x="1125" y="1"/>
                    </a:moveTo>
                    <a:cubicBezTo>
                      <a:pt x="993" y="1"/>
                      <a:pt x="774" y="237"/>
                      <a:pt x="694" y="303"/>
                    </a:cubicBezTo>
                    <a:cubicBezTo>
                      <a:pt x="480" y="480"/>
                      <a:pt x="186" y="624"/>
                      <a:pt x="38" y="868"/>
                    </a:cubicBezTo>
                    <a:cubicBezTo>
                      <a:pt x="1" y="928"/>
                      <a:pt x="60" y="1000"/>
                      <a:pt x="118" y="1000"/>
                    </a:cubicBezTo>
                    <a:cubicBezTo>
                      <a:pt x="138" y="1000"/>
                      <a:pt x="158" y="991"/>
                      <a:pt x="173" y="972"/>
                    </a:cubicBezTo>
                    <a:cubicBezTo>
                      <a:pt x="340" y="766"/>
                      <a:pt x="557" y="618"/>
                      <a:pt x="753" y="440"/>
                    </a:cubicBezTo>
                    <a:cubicBezTo>
                      <a:pt x="886" y="322"/>
                      <a:pt x="1053" y="211"/>
                      <a:pt x="1172" y="80"/>
                    </a:cubicBezTo>
                    <a:cubicBezTo>
                      <a:pt x="1195" y="55"/>
                      <a:pt x="1184" y="15"/>
                      <a:pt x="1153" y="5"/>
                    </a:cubicBezTo>
                    <a:cubicBezTo>
                      <a:pt x="1144" y="2"/>
                      <a:pt x="1135" y="1"/>
                      <a:pt x="112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7" name="Google Shape;1611;p29"/>
              <p:cNvSpPr/>
              <p:nvPr/>
            </p:nvSpPr>
            <p:spPr>
              <a:xfrm>
                <a:off x="1119479" y="4310122"/>
                <a:ext cx="251306" cy="288482"/>
              </a:xfrm>
              <a:custGeom>
                <a:avLst/>
                <a:gdLst/>
                <a:ahLst/>
                <a:cxnLst/>
                <a:rect l="l" t="t" r="r" b="b"/>
                <a:pathLst>
                  <a:path w="1315" h="1039" extrusionOk="0">
                    <a:moveTo>
                      <a:pt x="1260" y="0"/>
                    </a:moveTo>
                    <a:cubicBezTo>
                      <a:pt x="1254" y="0"/>
                      <a:pt x="1248" y="2"/>
                      <a:pt x="1243" y="5"/>
                    </a:cubicBezTo>
                    <a:cubicBezTo>
                      <a:pt x="830" y="255"/>
                      <a:pt x="465" y="597"/>
                      <a:pt x="74" y="876"/>
                    </a:cubicBezTo>
                    <a:cubicBezTo>
                      <a:pt x="1" y="928"/>
                      <a:pt x="44" y="1038"/>
                      <a:pt x="114" y="1038"/>
                    </a:cubicBezTo>
                    <a:cubicBezTo>
                      <a:pt x="128" y="1038"/>
                      <a:pt x="144" y="1034"/>
                      <a:pt x="159" y="1024"/>
                    </a:cubicBezTo>
                    <a:cubicBezTo>
                      <a:pt x="570" y="764"/>
                      <a:pt x="924" y="384"/>
                      <a:pt x="1289" y="65"/>
                    </a:cubicBezTo>
                    <a:cubicBezTo>
                      <a:pt x="1315" y="41"/>
                      <a:pt x="1290" y="0"/>
                      <a:pt x="126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8" name="Google Shape;1612;p29"/>
              <p:cNvSpPr/>
              <p:nvPr/>
            </p:nvSpPr>
            <p:spPr>
              <a:xfrm>
                <a:off x="1198659" y="4293152"/>
                <a:ext cx="251304" cy="288482"/>
              </a:xfrm>
              <a:custGeom>
                <a:avLst/>
                <a:gdLst/>
                <a:ahLst/>
                <a:cxnLst/>
                <a:rect l="l" t="t" r="r" b="b"/>
                <a:pathLst>
                  <a:path w="1334" h="1056" extrusionOk="0">
                    <a:moveTo>
                      <a:pt x="1267" y="0"/>
                    </a:moveTo>
                    <a:cubicBezTo>
                      <a:pt x="1260" y="0"/>
                      <a:pt x="1252" y="3"/>
                      <a:pt x="1244" y="9"/>
                    </a:cubicBezTo>
                    <a:cubicBezTo>
                      <a:pt x="957" y="226"/>
                      <a:pt x="684" y="455"/>
                      <a:pt x="386" y="655"/>
                    </a:cubicBezTo>
                    <a:cubicBezTo>
                      <a:pt x="304" y="709"/>
                      <a:pt x="0" y="851"/>
                      <a:pt x="11" y="978"/>
                    </a:cubicBezTo>
                    <a:cubicBezTo>
                      <a:pt x="14" y="1026"/>
                      <a:pt x="57" y="1055"/>
                      <a:pt x="97" y="1055"/>
                    </a:cubicBezTo>
                    <a:cubicBezTo>
                      <a:pt x="127" y="1055"/>
                      <a:pt x="156" y="1038"/>
                      <a:pt x="165" y="999"/>
                    </a:cubicBezTo>
                    <a:lnTo>
                      <a:pt x="165" y="999"/>
                    </a:lnTo>
                    <a:cubicBezTo>
                      <a:pt x="162" y="1012"/>
                      <a:pt x="163" y="1018"/>
                      <a:pt x="166" y="1018"/>
                    </a:cubicBezTo>
                    <a:cubicBezTo>
                      <a:pt x="175" y="1018"/>
                      <a:pt x="201" y="980"/>
                      <a:pt x="219" y="968"/>
                    </a:cubicBezTo>
                    <a:cubicBezTo>
                      <a:pt x="252" y="943"/>
                      <a:pt x="286" y="913"/>
                      <a:pt x="319" y="888"/>
                    </a:cubicBezTo>
                    <a:cubicBezTo>
                      <a:pt x="402" y="822"/>
                      <a:pt x="490" y="757"/>
                      <a:pt x="575" y="693"/>
                    </a:cubicBezTo>
                    <a:cubicBezTo>
                      <a:pt x="828" y="499"/>
                      <a:pt x="1053" y="280"/>
                      <a:pt x="1301" y="82"/>
                    </a:cubicBezTo>
                    <a:cubicBezTo>
                      <a:pt x="1333" y="55"/>
                      <a:pt x="1302" y="0"/>
                      <a:pt x="126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49" name="Google Shape;1613;p29"/>
              <p:cNvSpPr/>
              <p:nvPr/>
            </p:nvSpPr>
            <p:spPr>
              <a:xfrm>
                <a:off x="1246854" y="4318604"/>
                <a:ext cx="230648" cy="288482"/>
              </a:xfrm>
              <a:custGeom>
                <a:avLst/>
                <a:gdLst/>
                <a:ahLst/>
                <a:cxnLst/>
                <a:rect l="l" t="t" r="r" b="b"/>
                <a:pathLst>
                  <a:path w="1212" h="1030" extrusionOk="0">
                    <a:moveTo>
                      <a:pt x="1174" y="1"/>
                    </a:moveTo>
                    <a:cubicBezTo>
                      <a:pt x="1089" y="1"/>
                      <a:pt x="1009" y="84"/>
                      <a:pt x="947" y="134"/>
                    </a:cubicBezTo>
                    <a:cubicBezTo>
                      <a:pt x="824" y="232"/>
                      <a:pt x="709" y="340"/>
                      <a:pt x="584" y="434"/>
                    </a:cubicBezTo>
                    <a:cubicBezTo>
                      <a:pt x="413" y="561"/>
                      <a:pt x="32" y="718"/>
                      <a:pt x="5" y="957"/>
                    </a:cubicBezTo>
                    <a:cubicBezTo>
                      <a:pt x="0" y="1006"/>
                      <a:pt x="36" y="1029"/>
                      <a:pt x="74" y="1029"/>
                    </a:cubicBezTo>
                    <a:cubicBezTo>
                      <a:pt x="106" y="1029"/>
                      <a:pt x="140" y="1012"/>
                      <a:pt x="153" y="978"/>
                    </a:cubicBezTo>
                    <a:cubicBezTo>
                      <a:pt x="228" y="770"/>
                      <a:pt x="534" y="638"/>
                      <a:pt x="695" y="497"/>
                    </a:cubicBezTo>
                    <a:cubicBezTo>
                      <a:pt x="859" y="353"/>
                      <a:pt x="1003" y="172"/>
                      <a:pt x="1189" y="53"/>
                    </a:cubicBezTo>
                    <a:cubicBezTo>
                      <a:pt x="1212" y="38"/>
                      <a:pt x="1203" y="1"/>
                      <a:pt x="117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0" name="Google Shape;1614;p29"/>
              <p:cNvSpPr/>
              <p:nvPr/>
            </p:nvSpPr>
            <p:spPr>
              <a:xfrm>
                <a:off x="1288164" y="4284665"/>
                <a:ext cx="271959" cy="339391"/>
              </a:xfrm>
              <a:custGeom>
                <a:avLst/>
                <a:gdLst/>
                <a:ahLst/>
                <a:cxnLst/>
                <a:rect l="l" t="t" r="r" b="b"/>
                <a:pathLst>
                  <a:path w="1423" h="1221" extrusionOk="0">
                    <a:moveTo>
                      <a:pt x="1365" y="1"/>
                    </a:moveTo>
                    <a:cubicBezTo>
                      <a:pt x="1358" y="1"/>
                      <a:pt x="1350" y="3"/>
                      <a:pt x="1342" y="8"/>
                    </a:cubicBezTo>
                    <a:cubicBezTo>
                      <a:pt x="1044" y="198"/>
                      <a:pt x="796" y="444"/>
                      <a:pt x="514" y="652"/>
                    </a:cubicBezTo>
                    <a:cubicBezTo>
                      <a:pt x="339" y="784"/>
                      <a:pt x="104" y="907"/>
                      <a:pt x="23" y="1119"/>
                    </a:cubicBezTo>
                    <a:cubicBezTo>
                      <a:pt x="1" y="1178"/>
                      <a:pt x="53" y="1221"/>
                      <a:pt x="105" y="1221"/>
                    </a:cubicBezTo>
                    <a:cubicBezTo>
                      <a:pt x="132" y="1221"/>
                      <a:pt x="159" y="1209"/>
                      <a:pt x="175" y="1182"/>
                    </a:cubicBezTo>
                    <a:cubicBezTo>
                      <a:pt x="291" y="982"/>
                      <a:pt x="502" y="861"/>
                      <a:pt x="675" y="713"/>
                    </a:cubicBezTo>
                    <a:cubicBezTo>
                      <a:pt x="915" y="506"/>
                      <a:pt x="1131" y="275"/>
                      <a:pt x="1386" y="83"/>
                    </a:cubicBezTo>
                    <a:cubicBezTo>
                      <a:pt x="1422" y="57"/>
                      <a:pt x="1401" y="1"/>
                      <a:pt x="136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1" name="Google Shape;1615;p29"/>
              <p:cNvSpPr/>
              <p:nvPr/>
            </p:nvSpPr>
            <p:spPr>
              <a:xfrm>
                <a:off x="1353571" y="4310122"/>
                <a:ext cx="237536" cy="313934"/>
              </a:xfrm>
              <a:custGeom>
                <a:avLst/>
                <a:gdLst/>
                <a:ahLst/>
                <a:cxnLst/>
                <a:rect l="l" t="t" r="r" b="b"/>
                <a:pathLst>
                  <a:path w="1242" h="1124" extrusionOk="0">
                    <a:moveTo>
                      <a:pt x="1182" y="1"/>
                    </a:moveTo>
                    <a:cubicBezTo>
                      <a:pt x="1176" y="1"/>
                      <a:pt x="1171" y="2"/>
                      <a:pt x="1166" y="4"/>
                    </a:cubicBezTo>
                    <a:cubicBezTo>
                      <a:pt x="941" y="106"/>
                      <a:pt x="780" y="321"/>
                      <a:pt x="595" y="482"/>
                    </a:cubicBezTo>
                    <a:cubicBezTo>
                      <a:pt x="488" y="573"/>
                      <a:pt x="376" y="663"/>
                      <a:pt x="272" y="757"/>
                    </a:cubicBezTo>
                    <a:cubicBezTo>
                      <a:pt x="194" y="825"/>
                      <a:pt x="78" y="905"/>
                      <a:pt x="34" y="998"/>
                    </a:cubicBezTo>
                    <a:cubicBezTo>
                      <a:pt x="1" y="1069"/>
                      <a:pt x="56" y="1123"/>
                      <a:pt x="110" y="1123"/>
                    </a:cubicBezTo>
                    <a:cubicBezTo>
                      <a:pt x="141" y="1123"/>
                      <a:pt x="172" y="1105"/>
                      <a:pt x="186" y="1063"/>
                    </a:cubicBezTo>
                    <a:cubicBezTo>
                      <a:pt x="224" y="978"/>
                      <a:pt x="372" y="875"/>
                      <a:pt x="436" y="813"/>
                    </a:cubicBezTo>
                    <a:cubicBezTo>
                      <a:pt x="528" y="723"/>
                      <a:pt x="624" y="638"/>
                      <a:pt x="718" y="548"/>
                    </a:cubicBezTo>
                    <a:cubicBezTo>
                      <a:pt x="884" y="386"/>
                      <a:pt x="1028" y="206"/>
                      <a:pt x="1212" y="63"/>
                    </a:cubicBezTo>
                    <a:cubicBezTo>
                      <a:pt x="1242" y="38"/>
                      <a:pt x="1213" y="1"/>
                      <a:pt x="118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2" name="Google Shape;1616;p29"/>
              <p:cNvSpPr/>
              <p:nvPr/>
            </p:nvSpPr>
            <p:spPr>
              <a:xfrm>
                <a:off x="1401767" y="4276183"/>
                <a:ext cx="261632" cy="322421"/>
              </a:xfrm>
              <a:custGeom>
                <a:avLst/>
                <a:gdLst/>
                <a:ahLst/>
                <a:cxnLst/>
                <a:rect l="l" t="t" r="r" b="b"/>
                <a:pathLst>
                  <a:path w="1371" h="1149" extrusionOk="0">
                    <a:moveTo>
                      <a:pt x="1311" y="1"/>
                    </a:moveTo>
                    <a:cubicBezTo>
                      <a:pt x="1305" y="1"/>
                      <a:pt x="1298" y="3"/>
                      <a:pt x="1291" y="8"/>
                    </a:cubicBezTo>
                    <a:cubicBezTo>
                      <a:pt x="870" y="321"/>
                      <a:pt x="470" y="652"/>
                      <a:pt x="70" y="990"/>
                    </a:cubicBezTo>
                    <a:cubicBezTo>
                      <a:pt x="0" y="1050"/>
                      <a:pt x="68" y="1149"/>
                      <a:pt x="139" y="1149"/>
                    </a:cubicBezTo>
                    <a:cubicBezTo>
                      <a:pt x="160" y="1149"/>
                      <a:pt x="181" y="1141"/>
                      <a:pt x="199" y="1121"/>
                    </a:cubicBezTo>
                    <a:cubicBezTo>
                      <a:pt x="551" y="746"/>
                      <a:pt x="951" y="408"/>
                      <a:pt x="1341" y="73"/>
                    </a:cubicBezTo>
                    <a:cubicBezTo>
                      <a:pt x="1370" y="49"/>
                      <a:pt x="1343" y="1"/>
                      <a:pt x="131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3" name="Google Shape;1617;p29"/>
              <p:cNvSpPr/>
              <p:nvPr/>
            </p:nvSpPr>
            <p:spPr>
              <a:xfrm>
                <a:off x="1501601" y="4284665"/>
                <a:ext cx="230648" cy="322421"/>
              </a:xfrm>
              <a:custGeom>
                <a:avLst/>
                <a:gdLst/>
                <a:ahLst/>
                <a:cxnLst/>
                <a:rect l="l" t="t" r="r" b="b"/>
                <a:pathLst>
                  <a:path w="1214" h="1143" extrusionOk="0">
                    <a:moveTo>
                      <a:pt x="1143" y="1"/>
                    </a:moveTo>
                    <a:cubicBezTo>
                      <a:pt x="1135" y="1"/>
                      <a:pt x="1127" y="3"/>
                      <a:pt x="1119" y="6"/>
                    </a:cubicBezTo>
                    <a:lnTo>
                      <a:pt x="1117" y="6"/>
                    </a:lnTo>
                    <a:cubicBezTo>
                      <a:pt x="1096" y="21"/>
                      <a:pt x="1075" y="35"/>
                      <a:pt x="1052" y="52"/>
                    </a:cubicBezTo>
                    <a:cubicBezTo>
                      <a:pt x="1019" y="75"/>
                      <a:pt x="982" y="100"/>
                      <a:pt x="959" y="131"/>
                    </a:cubicBezTo>
                    <a:cubicBezTo>
                      <a:pt x="821" y="250"/>
                      <a:pt x="694" y="390"/>
                      <a:pt x="561" y="511"/>
                    </a:cubicBezTo>
                    <a:cubicBezTo>
                      <a:pt x="388" y="671"/>
                      <a:pt x="175" y="823"/>
                      <a:pt x="39" y="1015"/>
                    </a:cubicBezTo>
                    <a:cubicBezTo>
                      <a:pt x="1" y="1071"/>
                      <a:pt x="56" y="1143"/>
                      <a:pt x="114" y="1143"/>
                    </a:cubicBezTo>
                    <a:cubicBezTo>
                      <a:pt x="128" y="1143"/>
                      <a:pt x="141" y="1139"/>
                      <a:pt x="154" y="1130"/>
                    </a:cubicBezTo>
                    <a:cubicBezTo>
                      <a:pt x="348" y="996"/>
                      <a:pt x="511" y="794"/>
                      <a:pt x="677" y="627"/>
                    </a:cubicBezTo>
                    <a:cubicBezTo>
                      <a:pt x="850" y="456"/>
                      <a:pt x="1061" y="286"/>
                      <a:pt x="1190" y="77"/>
                    </a:cubicBezTo>
                    <a:cubicBezTo>
                      <a:pt x="1214" y="38"/>
                      <a:pt x="1180" y="1"/>
                      <a:pt x="114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4" name="Google Shape;1618;p29"/>
              <p:cNvSpPr/>
              <p:nvPr/>
            </p:nvSpPr>
            <p:spPr>
              <a:xfrm>
                <a:off x="1570452" y="4301634"/>
                <a:ext cx="216878" cy="280000"/>
              </a:xfrm>
              <a:custGeom>
                <a:avLst/>
                <a:gdLst/>
                <a:ahLst/>
                <a:cxnLst/>
                <a:rect l="l" t="t" r="r" b="b"/>
                <a:pathLst>
                  <a:path w="1148" h="1008" extrusionOk="0">
                    <a:moveTo>
                      <a:pt x="1093" y="0"/>
                    </a:moveTo>
                    <a:cubicBezTo>
                      <a:pt x="1086" y="0"/>
                      <a:pt x="1078" y="2"/>
                      <a:pt x="1072" y="5"/>
                    </a:cubicBezTo>
                    <a:cubicBezTo>
                      <a:pt x="1072" y="5"/>
                      <a:pt x="1072" y="5"/>
                      <a:pt x="1072" y="3"/>
                    </a:cubicBezTo>
                    <a:cubicBezTo>
                      <a:pt x="880" y="107"/>
                      <a:pt x="703" y="264"/>
                      <a:pt x="534" y="401"/>
                    </a:cubicBezTo>
                    <a:cubicBezTo>
                      <a:pt x="367" y="541"/>
                      <a:pt x="236" y="716"/>
                      <a:pt x="71" y="858"/>
                    </a:cubicBezTo>
                    <a:cubicBezTo>
                      <a:pt x="0" y="919"/>
                      <a:pt x="65" y="1007"/>
                      <a:pt x="141" y="1007"/>
                    </a:cubicBezTo>
                    <a:cubicBezTo>
                      <a:pt x="161" y="1007"/>
                      <a:pt x="181" y="1001"/>
                      <a:pt x="200" y="987"/>
                    </a:cubicBezTo>
                    <a:cubicBezTo>
                      <a:pt x="378" y="847"/>
                      <a:pt x="501" y="639"/>
                      <a:pt x="667" y="485"/>
                    </a:cubicBezTo>
                    <a:cubicBezTo>
                      <a:pt x="761" y="397"/>
                      <a:pt x="859" y="312"/>
                      <a:pt x="959" y="230"/>
                    </a:cubicBezTo>
                    <a:cubicBezTo>
                      <a:pt x="1020" y="178"/>
                      <a:pt x="1109" y="133"/>
                      <a:pt x="1136" y="55"/>
                    </a:cubicBezTo>
                    <a:cubicBezTo>
                      <a:pt x="1148" y="23"/>
                      <a:pt x="1121" y="0"/>
                      <a:pt x="109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5" name="Google Shape;1619;p29"/>
              <p:cNvSpPr/>
              <p:nvPr/>
            </p:nvSpPr>
            <p:spPr>
              <a:xfrm>
                <a:off x="1635859" y="4301634"/>
                <a:ext cx="227207" cy="280000"/>
              </a:xfrm>
              <a:custGeom>
                <a:avLst/>
                <a:gdLst/>
                <a:ahLst/>
                <a:cxnLst/>
                <a:rect l="l" t="t" r="r" b="b"/>
                <a:pathLst>
                  <a:path w="1201" h="1026" extrusionOk="0">
                    <a:moveTo>
                      <a:pt x="1154" y="0"/>
                    </a:moveTo>
                    <a:cubicBezTo>
                      <a:pt x="1148" y="0"/>
                      <a:pt x="1142" y="2"/>
                      <a:pt x="1136" y="5"/>
                    </a:cubicBezTo>
                    <a:cubicBezTo>
                      <a:pt x="880" y="128"/>
                      <a:pt x="636" y="361"/>
                      <a:pt x="419" y="545"/>
                    </a:cubicBezTo>
                    <a:cubicBezTo>
                      <a:pt x="309" y="639"/>
                      <a:pt x="196" y="728"/>
                      <a:pt x="90" y="824"/>
                    </a:cubicBezTo>
                    <a:cubicBezTo>
                      <a:pt x="40" y="868"/>
                      <a:pt x="0" y="895"/>
                      <a:pt x="13" y="968"/>
                    </a:cubicBezTo>
                    <a:cubicBezTo>
                      <a:pt x="20" y="1005"/>
                      <a:pt x="59" y="1026"/>
                      <a:pt x="94" y="1026"/>
                    </a:cubicBezTo>
                    <a:cubicBezTo>
                      <a:pt x="99" y="1026"/>
                      <a:pt x="105" y="1025"/>
                      <a:pt x="111" y="1024"/>
                    </a:cubicBezTo>
                    <a:cubicBezTo>
                      <a:pt x="117" y="1022"/>
                      <a:pt x="123" y="1020"/>
                      <a:pt x="127" y="1020"/>
                    </a:cubicBezTo>
                    <a:cubicBezTo>
                      <a:pt x="152" y="1014"/>
                      <a:pt x="169" y="995"/>
                      <a:pt x="175" y="972"/>
                    </a:cubicBezTo>
                    <a:cubicBezTo>
                      <a:pt x="200" y="953"/>
                      <a:pt x="242" y="922"/>
                      <a:pt x="261" y="905"/>
                    </a:cubicBezTo>
                    <a:cubicBezTo>
                      <a:pt x="379" y="801"/>
                      <a:pt x="488" y="684"/>
                      <a:pt x="602" y="576"/>
                    </a:cubicBezTo>
                    <a:cubicBezTo>
                      <a:pt x="786" y="407"/>
                      <a:pt x="1024" y="255"/>
                      <a:pt x="1180" y="61"/>
                    </a:cubicBezTo>
                    <a:cubicBezTo>
                      <a:pt x="1201" y="35"/>
                      <a:pt x="1182" y="0"/>
                      <a:pt x="115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6" name="Google Shape;1620;p29"/>
              <p:cNvSpPr/>
              <p:nvPr/>
            </p:nvSpPr>
            <p:spPr>
              <a:xfrm>
                <a:off x="1711594" y="4284665"/>
                <a:ext cx="240977" cy="322421"/>
              </a:xfrm>
              <a:custGeom>
                <a:avLst/>
                <a:gdLst/>
                <a:ahLst/>
                <a:cxnLst/>
                <a:rect l="l" t="t" r="r" b="b"/>
                <a:pathLst>
                  <a:path w="1286" h="1188" extrusionOk="0">
                    <a:moveTo>
                      <a:pt x="1234" y="0"/>
                    </a:moveTo>
                    <a:cubicBezTo>
                      <a:pt x="1231" y="0"/>
                      <a:pt x="1227" y="1"/>
                      <a:pt x="1224" y="2"/>
                    </a:cubicBezTo>
                    <a:cubicBezTo>
                      <a:pt x="972" y="106"/>
                      <a:pt x="782" y="352"/>
                      <a:pt x="563" y="513"/>
                    </a:cubicBezTo>
                    <a:cubicBezTo>
                      <a:pt x="357" y="665"/>
                      <a:pt x="109" y="819"/>
                      <a:pt x="21" y="1075"/>
                    </a:cubicBezTo>
                    <a:cubicBezTo>
                      <a:pt x="0" y="1138"/>
                      <a:pt x="59" y="1187"/>
                      <a:pt x="113" y="1187"/>
                    </a:cubicBezTo>
                    <a:cubicBezTo>
                      <a:pt x="140" y="1187"/>
                      <a:pt x="167" y="1174"/>
                      <a:pt x="182" y="1144"/>
                    </a:cubicBezTo>
                    <a:cubicBezTo>
                      <a:pt x="305" y="894"/>
                      <a:pt x="513" y="746"/>
                      <a:pt x="719" y="571"/>
                    </a:cubicBezTo>
                    <a:cubicBezTo>
                      <a:pt x="907" y="409"/>
                      <a:pt x="1065" y="219"/>
                      <a:pt x="1259" y="63"/>
                    </a:cubicBezTo>
                    <a:cubicBezTo>
                      <a:pt x="1285" y="44"/>
                      <a:pt x="1263" y="0"/>
                      <a:pt x="123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7" name="Google Shape;1621;p29"/>
              <p:cNvSpPr/>
              <p:nvPr/>
            </p:nvSpPr>
            <p:spPr>
              <a:xfrm>
                <a:off x="1770118" y="4284665"/>
                <a:ext cx="265074" cy="347878"/>
              </a:xfrm>
              <a:custGeom>
                <a:avLst/>
                <a:gdLst/>
                <a:ahLst/>
                <a:cxnLst/>
                <a:rect l="l" t="t" r="r" b="b"/>
                <a:pathLst>
                  <a:path w="1414" h="1251" extrusionOk="0">
                    <a:moveTo>
                      <a:pt x="1358" y="0"/>
                    </a:moveTo>
                    <a:cubicBezTo>
                      <a:pt x="1352" y="0"/>
                      <a:pt x="1346" y="2"/>
                      <a:pt x="1340" y="6"/>
                    </a:cubicBezTo>
                    <a:cubicBezTo>
                      <a:pt x="1036" y="187"/>
                      <a:pt x="798" y="448"/>
                      <a:pt x="510" y="650"/>
                    </a:cubicBezTo>
                    <a:cubicBezTo>
                      <a:pt x="317" y="787"/>
                      <a:pt x="121" y="917"/>
                      <a:pt x="27" y="1142"/>
                    </a:cubicBezTo>
                    <a:cubicBezTo>
                      <a:pt x="0" y="1206"/>
                      <a:pt x="57" y="1251"/>
                      <a:pt x="114" y="1251"/>
                    </a:cubicBezTo>
                    <a:cubicBezTo>
                      <a:pt x="150" y="1251"/>
                      <a:pt x="187" y="1233"/>
                      <a:pt x="202" y="1190"/>
                    </a:cubicBezTo>
                    <a:cubicBezTo>
                      <a:pt x="285" y="958"/>
                      <a:pt x="540" y="825"/>
                      <a:pt x="719" y="675"/>
                    </a:cubicBezTo>
                    <a:cubicBezTo>
                      <a:pt x="948" y="481"/>
                      <a:pt x="1150" y="256"/>
                      <a:pt x="1386" y="64"/>
                    </a:cubicBezTo>
                    <a:cubicBezTo>
                      <a:pt x="1413" y="42"/>
                      <a:pt x="1388" y="0"/>
                      <a:pt x="135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8" name="Google Shape;1622;p29"/>
              <p:cNvSpPr/>
              <p:nvPr/>
            </p:nvSpPr>
            <p:spPr>
              <a:xfrm>
                <a:off x="1845854" y="4293152"/>
                <a:ext cx="240977" cy="288482"/>
              </a:xfrm>
              <a:custGeom>
                <a:avLst/>
                <a:gdLst/>
                <a:ahLst/>
                <a:cxnLst/>
                <a:rect l="l" t="t" r="r" b="b"/>
                <a:pathLst>
                  <a:path w="1261" h="1050" extrusionOk="0">
                    <a:moveTo>
                      <a:pt x="1225" y="0"/>
                    </a:moveTo>
                    <a:cubicBezTo>
                      <a:pt x="1222" y="0"/>
                      <a:pt x="1219" y="1"/>
                      <a:pt x="1216" y="3"/>
                    </a:cubicBezTo>
                    <a:cubicBezTo>
                      <a:pt x="968" y="155"/>
                      <a:pt x="747" y="334"/>
                      <a:pt x="515" y="509"/>
                    </a:cubicBezTo>
                    <a:cubicBezTo>
                      <a:pt x="344" y="639"/>
                      <a:pt x="173" y="753"/>
                      <a:pt x="44" y="928"/>
                    </a:cubicBezTo>
                    <a:cubicBezTo>
                      <a:pt x="0" y="987"/>
                      <a:pt x="60" y="1050"/>
                      <a:pt x="119" y="1050"/>
                    </a:cubicBezTo>
                    <a:cubicBezTo>
                      <a:pt x="144" y="1050"/>
                      <a:pt x="169" y="1039"/>
                      <a:pt x="186" y="1012"/>
                    </a:cubicBezTo>
                    <a:cubicBezTo>
                      <a:pt x="309" y="818"/>
                      <a:pt x="501" y="687"/>
                      <a:pt x="667" y="537"/>
                    </a:cubicBezTo>
                    <a:cubicBezTo>
                      <a:pt x="855" y="366"/>
                      <a:pt x="1043" y="197"/>
                      <a:pt x="1243" y="41"/>
                    </a:cubicBezTo>
                    <a:cubicBezTo>
                      <a:pt x="1260" y="26"/>
                      <a:pt x="1244" y="0"/>
                      <a:pt x="122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59" name="Google Shape;1623;p29"/>
              <p:cNvSpPr/>
              <p:nvPr/>
            </p:nvSpPr>
            <p:spPr>
              <a:xfrm>
                <a:off x="1890606" y="4293152"/>
                <a:ext cx="268517" cy="339391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231" extrusionOk="0">
                    <a:moveTo>
                      <a:pt x="1360" y="0"/>
                    </a:moveTo>
                    <a:cubicBezTo>
                      <a:pt x="1351" y="0"/>
                      <a:pt x="1341" y="3"/>
                      <a:pt x="1333" y="11"/>
                    </a:cubicBezTo>
                    <a:cubicBezTo>
                      <a:pt x="1039" y="269"/>
                      <a:pt x="728" y="498"/>
                      <a:pt x="415" y="734"/>
                    </a:cubicBezTo>
                    <a:cubicBezTo>
                      <a:pt x="307" y="817"/>
                      <a:pt x="1" y="1001"/>
                      <a:pt x="57" y="1174"/>
                    </a:cubicBezTo>
                    <a:cubicBezTo>
                      <a:pt x="69" y="1209"/>
                      <a:pt x="106" y="1230"/>
                      <a:pt x="142" y="1230"/>
                    </a:cubicBezTo>
                    <a:cubicBezTo>
                      <a:pt x="174" y="1230"/>
                      <a:pt x="205" y="1213"/>
                      <a:pt x="213" y="1174"/>
                    </a:cubicBezTo>
                    <a:cubicBezTo>
                      <a:pt x="245" y="999"/>
                      <a:pt x="526" y="836"/>
                      <a:pt x="657" y="734"/>
                    </a:cubicBezTo>
                    <a:cubicBezTo>
                      <a:pt x="916" y="532"/>
                      <a:pt x="1172" y="317"/>
                      <a:pt x="1391" y="69"/>
                    </a:cubicBezTo>
                    <a:cubicBezTo>
                      <a:pt x="1418" y="38"/>
                      <a:pt x="1392" y="0"/>
                      <a:pt x="136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60" name="Google Shape;1624;p29"/>
              <p:cNvSpPr/>
              <p:nvPr/>
            </p:nvSpPr>
            <p:spPr>
              <a:xfrm>
                <a:off x="1959457" y="4293152"/>
                <a:ext cx="261632" cy="330903"/>
              </a:xfrm>
              <a:custGeom>
                <a:avLst/>
                <a:gdLst/>
                <a:ahLst/>
                <a:cxnLst/>
                <a:rect l="l" t="t" r="r" b="b"/>
                <a:pathLst>
                  <a:path w="1388" h="1179" extrusionOk="0">
                    <a:moveTo>
                      <a:pt x="1339" y="0"/>
                    </a:moveTo>
                    <a:cubicBezTo>
                      <a:pt x="1332" y="0"/>
                      <a:pt x="1325" y="3"/>
                      <a:pt x="1317" y="9"/>
                    </a:cubicBezTo>
                    <a:cubicBezTo>
                      <a:pt x="894" y="334"/>
                      <a:pt x="444" y="653"/>
                      <a:pt x="63" y="1026"/>
                    </a:cubicBezTo>
                    <a:cubicBezTo>
                      <a:pt x="0" y="1088"/>
                      <a:pt x="62" y="1178"/>
                      <a:pt x="130" y="1178"/>
                    </a:cubicBezTo>
                    <a:cubicBezTo>
                      <a:pt x="151" y="1178"/>
                      <a:pt x="172" y="1170"/>
                      <a:pt x="190" y="1151"/>
                    </a:cubicBezTo>
                    <a:cubicBezTo>
                      <a:pt x="550" y="763"/>
                      <a:pt x="1038" y="490"/>
                      <a:pt x="1365" y="73"/>
                    </a:cubicBezTo>
                    <a:cubicBezTo>
                      <a:pt x="1387" y="46"/>
                      <a:pt x="1368" y="0"/>
                      <a:pt x="133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61" name="Google Shape;1625;p29"/>
              <p:cNvSpPr/>
              <p:nvPr/>
            </p:nvSpPr>
            <p:spPr>
              <a:xfrm>
                <a:off x="2021422" y="4293152"/>
                <a:ext cx="258191" cy="339391"/>
              </a:xfrm>
              <a:custGeom>
                <a:avLst/>
                <a:gdLst/>
                <a:ahLst/>
                <a:cxnLst/>
                <a:rect l="l" t="t" r="r" b="b"/>
                <a:pathLst>
                  <a:path w="1355" h="1206" extrusionOk="0">
                    <a:moveTo>
                      <a:pt x="1348" y="1"/>
                    </a:moveTo>
                    <a:cubicBezTo>
                      <a:pt x="1347" y="1"/>
                      <a:pt x="1346" y="1"/>
                      <a:pt x="1345" y="2"/>
                    </a:cubicBezTo>
                    <a:cubicBezTo>
                      <a:pt x="1085" y="263"/>
                      <a:pt x="753" y="448"/>
                      <a:pt x="463" y="673"/>
                    </a:cubicBezTo>
                    <a:cubicBezTo>
                      <a:pt x="351" y="763"/>
                      <a:pt x="1" y="982"/>
                      <a:pt x="38" y="1153"/>
                    </a:cubicBezTo>
                    <a:cubicBezTo>
                      <a:pt x="46" y="1189"/>
                      <a:pt x="75" y="1206"/>
                      <a:pt x="106" y="1206"/>
                    </a:cubicBezTo>
                    <a:cubicBezTo>
                      <a:pt x="125" y="1206"/>
                      <a:pt x="146" y="1199"/>
                      <a:pt x="161" y="1186"/>
                    </a:cubicBezTo>
                    <a:cubicBezTo>
                      <a:pt x="170" y="1180"/>
                      <a:pt x="178" y="1171"/>
                      <a:pt x="186" y="1165"/>
                    </a:cubicBezTo>
                    <a:cubicBezTo>
                      <a:pt x="217" y="1140"/>
                      <a:pt x="215" y="1107"/>
                      <a:pt x="197" y="1082"/>
                    </a:cubicBezTo>
                    <a:cubicBezTo>
                      <a:pt x="253" y="1007"/>
                      <a:pt x="445" y="834"/>
                      <a:pt x="468" y="811"/>
                    </a:cubicBezTo>
                    <a:cubicBezTo>
                      <a:pt x="563" y="719"/>
                      <a:pt x="666" y="634"/>
                      <a:pt x="768" y="548"/>
                    </a:cubicBezTo>
                    <a:cubicBezTo>
                      <a:pt x="972" y="375"/>
                      <a:pt x="1166" y="200"/>
                      <a:pt x="1351" y="8"/>
                    </a:cubicBezTo>
                    <a:cubicBezTo>
                      <a:pt x="1354" y="5"/>
                      <a:pt x="1352" y="1"/>
                      <a:pt x="134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62" name="Google Shape;1626;p29"/>
              <p:cNvSpPr/>
              <p:nvPr/>
            </p:nvSpPr>
            <p:spPr>
              <a:xfrm>
                <a:off x="2107486" y="4276183"/>
                <a:ext cx="258189" cy="330903"/>
              </a:xfrm>
              <a:custGeom>
                <a:avLst/>
                <a:gdLst/>
                <a:ahLst/>
                <a:cxnLst/>
                <a:rect l="l" t="t" r="r" b="b"/>
                <a:pathLst>
                  <a:path w="1366" h="1182" extrusionOk="0">
                    <a:moveTo>
                      <a:pt x="1300" y="0"/>
                    </a:moveTo>
                    <a:cubicBezTo>
                      <a:pt x="1291" y="0"/>
                      <a:pt x="1281" y="3"/>
                      <a:pt x="1272" y="10"/>
                    </a:cubicBezTo>
                    <a:cubicBezTo>
                      <a:pt x="1016" y="215"/>
                      <a:pt x="757" y="419"/>
                      <a:pt x="499" y="621"/>
                    </a:cubicBezTo>
                    <a:cubicBezTo>
                      <a:pt x="334" y="748"/>
                      <a:pt x="113" y="865"/>
                      <a:pt x="26" y="1063"/>
                    </a:cubicBezTo>
                    <a:cubicBezTo>
                      <a:pt x="1" y="1117"/>
                      <a:pt x="45" y="1181"/>
                      <a:pt x="95" y="1181"/>
                    </a:cubicBezTo>
                    <a:cubicBezTo>
                      <a:pt x="112" y="1181"/>
                      <a:pt x="130" y="1174"/>
                      <a:pt x="147" y="1157"/>
                    </a:cubicBezTo>
                    <a:cubicBezTo>
                      <a:pt x="501" y="759"/>
                      <a:pt x="934" y="425"/>
                      <a:pt x="1332" y="69"/>
                    </a:cubicBezTo>
                    <a:cubicBezTo>
                      <a:pt x="1365" y="41"/>
                      <a:pt x="1335" y="0"/>
                      <a:pt x="130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63" name="Google Shape;1627;p29"/>
              <p:cNvSpPr/>
              <p:nvPr/>
            </p:nvSpPr>
            <p:spPr>
              <a:xfrm>
                <a:off x="2183222" y="4267695"/>
                <a:ext cx="258189" cy="322421"/>
              </a:xfrm>
              <a:custGeom>
                <a:avLst/>
                <a:gdLst/>
                <a:ahLst/>
                <a:cxnLst/>
                <a:rect l="l" t="t" r="r" b="b"/>
                <a:pathLst>
                  <a:path w="1364" h="1167" extrusionOk="0">
                    <a:moveTo>
                      <a:pt x="1312" y="1"/>
                    </a:moveTo>
                    <a:cubicBezTo>
                      <a:pt x="1303" y="1"/>
                      <a:pt x="1294" y="4"/>
                      <a:pt x="1286" y="11"/>
                    </a:cubicBezTo>
                    <a:cubicBezTo>
                      <a:pt x="921" y="357"/>
                      <a:pt x="236" y="549"/>
                      <a:pt x="29" y="1039"/>
                    </a:cubicBezTo>
                    <a:cubicBezTo>
                      <a:pt x="1" y="1106"/>
                      <a:pt x="53" y="1167"/>
                      <a:pt x="106" y="1167"/>
                    </a:cubicBezTo>
                    <a:cubicBezTo>
                      <a:pt x="131" y="1167"/>
                      <a:pt x="155" y="1154"/>
                      <a:pt x="173" y="1124"/>
                    </a:cubicBezTo>
                    <a:cubicBezTo>
                      <a:pt x="454" y="662"/>
                      <a:pt x="982" y="455"/>
                      <a:pt x="1338" y="64"/>
                    </a:cubicBezTo>
                    <a:cubicBezTo>
                      <a:pt x="1364" y="36"/>
                      <a:pt x="1340" y="1"/>
                      <a:pt x="131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0480" name="Google Shape;1628;p29"/>
              <p:cNvSpPr/>
              <p:nvPr/>
            </p:nvSpPr>
            <p:spPr>
              <a:xfrm>
                <a:off x="2248629" y="4293152"/>
                <a:ext cx="240977" cy="305452"/>
              </a:xfrm>
              <a:custGeom>
                <a:avLst/>
                <a:gdLst/>
                <a:ahLst/>
                <a:cxnLst/>
                <a:rect l="l" t="t" r="r" b="b"/>
                <a:pathLst>
                  <a:path w="1287" h="1118" extrusionOk="0">
                    <a:moveTo>
                      <a:pt x="1239" y="0"/>
                    </a:moveTo>
                    <a:cubicBezTo>
                      <a:pt x="1226" y="0"/>
                      <a:pt x="1212" y="5"/>
                      <a:pt x="1204" y="17"/>
                    </a:cubicBezTo>
                    <a:cubicBezTo>
                      <a:pt x="1056" y="223"/>
                      <a:pt x="813" y="355"/>
                      <a:pt x="610" y="505"/>
                    </a:cubicBezTo>
                    <a:cubicBezTo>
                      <a:pt x="417" y="647"/>
                      <a:pt x="223" y="784"/>
                      <a:pt x="62" y="967"/>
                    </a:cubicBezTo>
                    <a:cubicBezTo>
                      <a:pt x="1" y="1038"/>
                      <a:pt x="60" y="1118"/>
                      <a:pt x="128" y="1118"/>
                    </a:cubicBezTo>
                    <a:cubicBezTo>
                      <a:pt x="154" y="1118"/>
                      <a:pt x="182" y="1106"/>
                      <a:pt x="204" y="1076"/>
                    </a:cubicBezTo>
                    <a:cubicBezTo>
                      <a:pt x="379" y="851"/>
                      <a:pt x="617" y="669"/>
                      <a:pt x="838" y="490"/>
                    </a:cubicBezTo>
                    <a:cubicBezTo>
                      <a:pt x="996" y="361"/>
                      <a:pt x="1194" y="242"/>
                      <a:pt x="1275" y="46"/>
                    </a:cubicBezTo>
                    <a:cubicBezTo>
                      <a:pt x="1286" y="18"/>
                      <a:pt x="1263" y="0"/>
                      <a:pt x="123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0481" name="Google Shape;1629;p29"/>
              <p:cNvSpPr/>
              <p:nvPr/>
            </p:nvSpPr>
            <p:spPr>
              <a:xfrm>
                <a:off x="2338135" y="4293152"/>
                <a:ext cx="240977" cy="313934"/>
              </a:xfrm>
              <a:custGeom>
                <a:avLst/>
                <a:gdLst/>
                <a:ahLst/>
                <a:cxnLst/>
                <a:rect l="l" t="t" r="r" b="b"/>
                <a:pathLst>
                  <a:path w="1276" h="1103" extrusionOk="0">
                    <a:moveTo>
                      <a:pt x="1201" y="1"/>
                    </a:moveTo>
                    <a:cubicBezTo>
                      <a:pt x="1193" y="1"/>
                      <a:pt x="1185" y="3"/>
                      <a:pt x="1177" y="7"/>
                    </a:cubicBezTo>
                    <a:cubicBezTo>
                      <a:pt x="1177" y="7"/>
                      <a:pt x="1175" y="5"/>
                      <a:pt x="1175" y="5"/>
                    </a:cubicBezTo>
                    <a:cubicBezTo>
                      <a:pt x="933" y="155"/>
                      <a:pt x="747" y="384"/>
                      <a:pt x="520" y="555"/>
                    </a:cubicBezTo>
                    <a:cubicBezTo>
                      <a:pt x="351" y="684"/>
                      <a:pt x="143" y="792"/>
                      <a:pt x="37" y="982"/>
                    </a:cubicBezTo>
                    <a:cubicBezTo>
                      <a:pt x="1" y="1049"/>
                      <a:pt x="54" y="1103"/>
                      <a:pt x="110" y="1103"/>
                    </a:cubicBezTo>
                    <a:cubicBezTo>
                      <a:pt x="136" y="1103"/>
                      <a:pt x="161" y="1092"/>
                      <a:pt x="180" y="1067"/>
                    </a:cubicBezTo>
                    <a:cubicBezTo>
                      <a:pt x="314" y="888"/>
                      <a:pt x="499" y="776"/>
                      <a:pt x="666" y="632"/>
                    </a:cubicBezTo>
                    <a:cubicBezTo>
                      <a:pt x="864" y="461"/>
                      <a:pt x="1052" y="269"/>
                      <a:pt x="1239" y="86"/>
                    </a:cubicBezTo>
                    <a:cubicBezTo>
                      <a:pt x="1276" y="49"/>
                      <a:pt x="1242" y="1"/>
                      <a:pt x="120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0483" name="Google Shape;1630;p29"/>
              <p:cNvSpPr/>
              <p:nvPr/>
            </p:nvSpPr>
            <p:spPr>
              <a:xfrm>
                <a:off x="2406985" y="4310122"/>
                <a:ext cx="244421" cy="305452"/>
              </a:xfrm>
              <a:custGeom>
                <a:avLst/>
                <a:gdLst/>
                <a:ahLst/>
                <a:cxnLst/>
                <a:rect l="l" t="t" r="r" b="b"/>
                <a:pathLst>
                  <a:path w="1281" h="1096" extrusionOk="0">
                    <a:moveTo>
                      <a:pt x="1219" y="1"/>
                    </a:moveTo>
                    <a:cubicBezTo>
                      <a:pt x="1009" y="1"/>
                      <a:pt x="805" y="233"/>
                      <a:pt x="668" y="362"/>
                    </a:cubicBezTo>
                    <a:cubicBezTo>
                      <a:pt x="466" y="551"/>
                      <a:pt x="149" y="720"/>
                      <a:pt x="32" y="974"/>
                    </a:cubicBezTo>
                    <a:cubicBezTo>
                      <a:pt x="0" y="1044"/>
                      <a:pt x="53" y="1096"/>
                      <a:pt x="106" y="1096"/>
                    </a:cubicBezTo>
                    <a:cubicBezTo>
                      <a:pt x="137" y="1096"/>
                      <a:pt x="168" y="1079"/>
                      <a:pt x="185" y="1039"/>
                    </a:cubicBezTo>
                    <a:cubicBezTo>
                      <a:pt x="274" y="822"/>
                      <a:pt x="545" y="668"/>
                      <a:pt x="706" y="501"/>
                    </a:cubicBezTo>
                    <a:cubicBezTo>
                      <a:pt x="829" y="374"/>
                      <a:pt x="1041" y="84"/>
                      <a:pt x="1233" y="76"/>
                    </a:cubicBezTo>
                    <a:cubicBezTo>
                      <a:pt x="1281" y="74"/>
                      <a:pt x="1281" y="3"/>
                      <a:pt x="1233" y="1"/>
                    </a:cubicBezTo>
                    <a:cubicBezTo>
                      <a:pt x="1228" y="1"/>
                      <a:pt x="1224" y="1"/>
                      <a:pt x="121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0484" name="Google Shape;1631;p29"/>
              <p:cNvSpPr/>
              <p:nvPr/>
            </p:nvSpPr>
            <p:spPr>
              <a:xfrm>
                <a:off x="2465510" y="4284665"/>
                <a:ext cx="258189" cy="322421"/>
              </a:xfrm>
              <a:custGeom>
                <a:avLst/>
                <a:gdLst/>
                <a:ahLst/>
                <a:cxnLst/>
                <a:rect l="l" t="t" r="r" b="b"/>
                <a:pathLst>
                  <a:path w="1375" h="1150" extrusionOk="0">
                    <a:moveTo>
                      <a:pt x="1315" y="1"/>
                    </a:moveTo>
                    <a:cubicBezTo>
                      <a:pt x="1305" y="1"/>
                      <a:pt x="1295" y="5"/>
                      <a:pt x="1285" y="14"/>
                    </a:cubicBezTo>
                    <a:cubicBezTo>
                      <a:pt x="1029" y="245"/>
                      <a:pt x="720" y="429"/>
                      <a:pt x="435" y="623"/>
                    </a:cubicBezTo>
                    <a:cubicBezTo>
                      <a:pt x="280" y="729"/>
                      <a:pt x="32" y="864"/>
                      <a:pt x="7" y="1071"/>
                    </a:cubicBezTo>
                    <a:cubicBezTo>
                      <a:pt x="1" y="1124"/>
                      <a:pt x="38" y="1150"/>
                      <a:pt x="79" y="1150"/>
                    </a:cubicBezTo>
                    <a:cubicBezTo>
                      <a:pt x="115" y="1150"/>
                      <a:pt x="153" y="1130"/>
                      <a:pt x="168" y="1094"/>
                    </a:cubicBezTo>
                    <a:cubicBezTo>
                      <a:pt x="247" y="889"/>
                      <a:pt x="506" y="758"/>
                      <a:pt x="672" y="631"/>
                    </a:cubicBezTo>
                    <a:cubicBezTo>
                      <a:pt x="904" y="454"/>
                      <a:pt x="1154" y="293"/>
                      <a:pt x="1345" y="74"/>
                    </a:cubicBezTo>
                    <a:cubicBezTo>
                      <a:pt x="1374" y="43"/>
                      <a:pt x="1348" y="1"/>
                      <a:pt x="131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0485" name="Google Shape;1632;p29"/>
              <p:cNvSpPr/>
              <p:nvPr/>
            </p:nvSpPr>
            <p:spPr>
              <a:xfrm>
                <a:off x="2527475" y="4276183"/>
                <a:ext cx="285729" cy="347873"/>
              </a:xfrm>
              <a:custGeom>
                <a:avLst/>
                <a:gdLst/>
                <a:ahLst/>
                <a:cxnLst/>
                <a:rect l="l" t="t" r="r" b="b"/>
                <a:pathLst>
                  <a:path w="1510" h="1248" extrusionOk="0">
                    <a:moveTo>
                      <a:pt x="1446" y="0"/>
                    </a:moveTo>
                    <a:cubicBezTo>
                      <a:pt x="1439" y="0"/>
                      <a:pt x="1431" y="2"/>
                      <a:pt x="1424" y="8"/>
                    </a:cubicBezTo>
                    <a:cubicBezTo>
                      <a:pt x="1087" y="260"/>
                      <a:pt x="766" y="529"/>
                      <a:pt x="426" y="779"/>
                    </a:cubicBezTo>
                    <a:cubicBezTo>
                      <a:pt x="324" y="854"/>
                      <a:pt x="1" y="1023"/>
                      <a:pt x="11" y="1173"/>
                    </a:cubicBezTo>
                    <a:cubicBezTo>
                      <a:pt x="14" y="1216"/>
                      <a:pt x="54" y="1248"/>
                      <a:pt x="93" y="1248"/>
                    </a:cubicBezTo>
                    <a:cubicBezTo>
                      <a:pt x="115" y="1248"/>
                      <a:pt x="138" y="1237"/>
                      <a:pt x="151" y="1211"/>
                    </a:cubicBezTo>
                    <a:cubicBezTo>
                      <a:pt x="226" y="1061"/>
                      <a:pt x="482" y="925"/>
                      <a:pt x="611" y="819"/>
                    </a:cubicBezTo>
                    <a:cubicBezTo>
                      <a:pt x="903" y="577"/>
                      <a:pt x="1184" y="319"/>
                      <a:pt x="1478" y="77"/>
                    </a:cubicBezTo>
                    <a:cubicBezTo>
                      <a:pt x="1509" y="51"/>
                      <a:pt x="1479" y="0"/>
                      <a:pt x="144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0486" name="Google Shape;1633;p29"/>
              <p:cNvSpPr/>
              <p:nvPr/>
            </p:nvSpPr>
            <p:spPr>
              <a:xfrm>
                <a:off x="2599767" y="4293152"/>
                <a:ext cx="258191" cy="322421"/>
              </a:xfrm>
              <a:custGeom>
                <a:avLst/>
                <a:gdLst/>
                <a:ahLst/>
                <a:cxnLst/>
                <a:rect l="l" t="t" r="r" b="b"/>
                <a:pathLst>
                  <a:path w="1378" h="1160" extrusionOk="0">
                    <a:moveTo>
                      <a:pt x="1324" y="0"/>
                    </a:moveTo>
                    <a:cubicBezTo>
                      <a:pt x="1318" y="0"/>
                      <a:pt x="1311" y="2"/>
                      <a:pt x="1304" y="7"/>
                    </a:cubicBezTo>
                    <a:cubicBezTo>
                      <a:pt x="1033" y="199"/>
                      <a:pt x="787" y="426"/>
                      <a:pt x="516" y="620"/>
                    </a:cubicBezTo>
                    <a:cubicBezTo>
                      <a:pt x="356" y="737"/>
                      <a:pt x="123" y="862"/>
                      <a:pt x="31" y="1047"/>
                    </a:cubicBezTo>
                    <a:cubicBezTo>
                      <a:pt x="1" y="1109"/>
                      <a:pt x="47" y="1160"/>
                      <a:pt x="99" y="1160"/>
                    </a:cubicBezTo>
                    <a:cubicBezTo>
                      <a:pt x="122" y="1160"/>
                      <a:pt x="146" y="1149"/>
                      <a:pt x="164" y="1124"/>
                    </a:cubicBezTo>
                    <a:cubicBezTo>
                      <a:pt x="302" y="941"/>
                      <a:pt x="500" y="816"/>
                      <a:pt x="677" y="672"/>
                    </a:cubicBezTo>
                    <a:cubicBezTo>
                      <a:pt x="910" y="484"/>
                      <a:pt x="1144" y="282"/>
                      <a:pt x="1352" y="68"/>
                    </a:cubicBezTo>
                    <a:cubicBezTo>
                      <a:pt x="1378" y="44"/>
                      <a:pt x="1354" y="0"/>
                      <a:pt x="132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0487" name="Google Shape;1634;p29"/>
              <p:cNvSpPr/>
              <p:nvPr/>
            </p:nvSpPr>
            <p:spPr>
              <a:xfrm>
                <a:off x="2651406" y="4293152"/>
                <a:ext cx="261632" cy="339391"/>
              </a:xfrm>
              <a:custGeom>
                <a:avLst/>
                <a:gdLst/>
                <a:ahLst/>
                <a:cxnLst/>
                <a:rect l="l" t="t" r="r" b="b"/>
                <a:pathLst>
                  <a:path w="1388" h="1238" extrusionOk="0">
                    <a:moveTo>
                      <a:pt x="1348" y="0"/>
                    </a:moveTo>
                    <a:cubicBezTo>
                      <a:pt x="1341" y="0"/>
                      <a:pt x="1334" y="3"/>
                      <a:pt x="1327" y="10"/>
                    </a:cubicBezTo>
                    <a:cubicBezTo>
                      <a:pt x="948" y="429"/>
                      <a:pt x="427" y="681"/>
                      <a:pt x="52" y="1106"/>
                    </a:cubicBezTo>
                    <a:cubicBezTo>
                      <a:pt x="1" y="1162"/>
                      <a:pt x="55" y="1238"/>
                      <a:pt x="110" y="1238"/>
                    </a:cubicBezTo>
                    <a:cubicBezTo>
                      <a:pt x="127" y="1238"/>
                      <a:pt x="144" y="1230"/>
                      <a:pt x="158" y="1213"/>
                    </a:cubicBezTo>
                    <a:cubicBezTo>
                      <a:pt x="506" y="769"/>
                      <a:pt x="1004" y="479"/>
                      <a:pt x="1369" y="52"/>
                    </a:cubicBezTo>
                    <a:cubicBezTo>
                      <a:pt x="1388" y="30"/>
                      <a:pt x="1370" y="0"/>
                      <a:pt x="134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0488" name="Google Shape;1635;p29"/>
              <p:cNvSpPr/>
              <p:nvPr/>
            </p:nvSpPr>
            <p:spPr>
              <a:xfrm>
                <a:off x="2713372" y="4276183"/>
                <a:ext cx="271959" cy="347873"/>
              </a:xfrm>
              <a:custGeom>
                <a:avLst/>
                <a:gdLst/>
                <a:ahLst/>
                <a:cxnLst/>
                <a:rect l="l" t="t" r="r" b="b"/>
                <a:pathLst>
                  <a:path w="1451" h="1270" extrusionOk="0">
                    <a:moveTo>
                      <a:pt x="1386" y="0"/>
                    </a:moveTo>
                    <a:cubicBezTo>
                      <a:pt x="1379" y="0"/>
                      <a:pt x="1371" y="2"/>
                      <a:pt x="1364" y="7"/>
                    </a:cubicBezTo>
                    <a:cubicBezTo>
                      <a:pt x="1030" y="241"/>
                      <a:pt x="726" y="508"/>
                      <a:pt x="403" y="758"/>
                    </a:cubicBezTo>
                    <a:cubicBezTo>
                      <a:pt x="272" y="860"/>
                      <a:pt x="1" y="1014"/>
                      <a:pt x="32" y="1212"/>
                    </a:cubicBezTo>
                    <a:cubicBezTo>
                      <a:pt x="39" y="1253"/>
                      <a:pt x="67" y="1269"/>
                      <a:pt x="98" y="1269"/>
                    </a:cubicBezTo>
                    <a:cubicBezTo>
                      <a:pt x="134" y="1269"/>
                      <a:pt x="174" y="1247"/>
                      <a:pt x="188" y="1212"/>
                    </a:cubicBezTo>
                    <a:cubicBezTo>
                      <a:pt x="261" y="1026"/>
                      <a:pt x="489" y="895"/>
                      <a:pt x="632" y="766"/>
                    </a:cubicBezTo>
                    <a:cubicBezTo>
                      <a:pt x="891" y="533"/>
                      <a:pt x="1143" y="295"/>
                      <a:pt x="1418" y="76"/>
                    </a:cubicBezTo>
                    <a:cubicBezTo>
                      <a:pt x="1451" y="50"/>
                      <a:pt x="1421" y="0"/>
                      <a:pt x="138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0489" name="Google Shape;1636;p29"/>
              <p:cNvSpPr/>
              <p:nvPr/>
            </p:nvSpPr>
            <p:spPr>
              <a:xfrm>
                <a:off x="2737468" y="4310122"/>
                <a:ext cx="282287" cy="330903"/>
              </a:xfrm>
              <a:custGeom>
                <a:avLst/>
                <a:gdLst/>
                <a:ahLst/>
                <a:cxnLst/>
                <a:rect l="l" t="t" r="r" b="b"/>
                <a:pathLst>
                  <a:path w="1499" h="1185" extrusionOk="0">
                    <a:moveTo>
                      <a:pt x="1441" y="0"/>
                    </a:moveTo>
                    <a:cubicBezTo>
                      <a:pt x="1432" y="0"/>
                      <a:pt x="1422" y="4"/>
                      <a:pt x="1413" y="11"/>
                    </a:cubicBezTo>
                    <a:cubicBezTo>
                      <a:pt x="1140" y="244"/>
                      <a:pt x="830" y="434"/>
                      <a:pt x="544" y="649"/>
                    </a:cubicBezTo>
                    <a:cubicBezTo>
                      <a:pt x="454" y="718"/>
                      <a:pt x="0" y="984"/>
                      <a:pt x="108" y="1145"/>
                    </a:cubicBezTo>
                    <a:cubicBezTo>
                      <a:pt x="128" y="1172"/>
                      <a:pt x="154" y="1184"/>
                      <a:pt x="179" y="1184"/>
                    </a:cubicBezTo>
                    <a:cubicBezTo>
                      <a:pt x="219" y="1184"/>
                      <a:pt x="258" y="1154"/>
                      <a:pt x="264" y="1104"/>
                    </a:cubicBezTo>
                    <a:lnTo>
                      <a:pt x="264" y="1104"/>
                    </a:lnTo>
                    <a:cubicBezTo>
                      <a:pt x="263" y="1117"/>
                      <a:pt x="263" y="1122"/>
                      <a:pt x="265" y="1122"/>
                    </a:cubicBezTo>
                    <a:cubicBezTo>
                      <a:pt x="271" y="1122"/>
                      <a:pt x="287" y="1085"/>
                      <a:pt x="306" y="1066"/>
                    </a:cubicBezTo>
                    <a:cubicBezTo>
                      <a:pt x="350" y="1024"/>
                      <a:pt x="394" y="982"/>
                      <a:pt x="438" y="941"/>
                    </a:cubicBezTo>
                    <a:cubicBezTo>
                      <a:pt x="563" y="828"/>
                      <a:pt x="694" y="724"/>
                      <a:pt x="825" y="618"/>
                    </a:cubicBezTo>
                    <a:cubicBezTo>
                      <a:pt x="1040" y="442"/>
                      <a:pt x="1282" y="274"/>
                      <a:pt x="1471" y="69"/>
                    </a:cubicBezTo>
                    <a:cubicBezTo>
                      <a:pt x="1499" y="39"/>
                      <a:pt x="1472" y="0"/>
                      <a:pt x="144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0490" name="Google Shape;1637;p29"/>
              <p:cNvSpPr/>
              <p:nvPr/>
            </p:nvSpPr>
            <p:spPr>
              <a:xfrm>
                <a:off x="2820089" y="4284665"/>
                <a:ext cx="254747" cy="330909"/>
              </a:xfrm>
              <a:custGeom>
                <a:avLst/>
                <a:gdLst/>
                <a:ahLst/>
                <a:cxnLst/>
                <a:rect l="l" t="t" r="r" b="b"/>
                <a:pathLst>
                  <a:path w="1336" h="1186" extrusionOk="0">
                    <a:moveTo>
                      <a:pt x="1276" y="1"/>
                    </a:moveTo>
                    <a:cubicBezTo>
                      <a:pt x="1266" y="1"/>
                      <a:pt x="1256" y="5"/>
                      <a:pt x="1247" y="14"/>
                    </a:cubicBezTo>
                    <a:cubicBezTo>
                      <a:pt x="887" y="408"/>
                      <a:pt x="410" y="670"/>
                      <a:pt x="47" y="1054"/>
                    </a:cubicBezTo>
                    <a:cubicBezTo>
                      <a:pt x="1" y="1102"/>
                      <a:pt x="43" y="1185"/>
                      <a:pt x="100" y="1185"/>
                    </a:cubicBezTo>
                    <a:cubicBezTo>
                      <a:pt x="113" y="1185"/>
                      <a:pt x="126" y="1181"/>
                      <a:pt x="139" y="1172"/>
                    </a:cubicBezTo>
                    <a:cubicBezTo>
                      <a:pt x="564" y="874"/>
                      <a:pt x="983" y="476"/>
                      <a:pt x="1310" y="76"/>
                    </a:cubicBezTo>
                    <a:cubicBezTo>
                      <a:pt x="1336" y="44"/>
                      <a:pt x="1308" y="1"/>
                      <a:pt x="127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0491" name="Google Shape;1638;p29"/>
              <p:cNvSpPr/>
              <p:nvPr/>
            </p:nvSpPr>
            <p:spPr>
              <a:xfrm>
                <a:off x="2895825" y="4284665"/>
                <a:ext cx="234092" cy="296970"/>
              </a:xfrm>
              <a:custGeom>
                <a:avLst/>
                <a:gdLst/>
                <a:ahLst/>
                <a:cxnLst/>
                <a:rect l="l" t="t" r="r" b="b"/>
                <a:pathLst>
                  <a:path w="1236" h="1064" extrusionOk="0">
                    <a:moveTo>
                      <a:pt x="1187" y="0"/>
                    </a:moveTo>
                    <a:cubicBezTo>
                      <a:pt x="1180" y="0"/>
                      <a:pt x="1172" y="3"/>
                      <a:pt x="1165" y="10"/>
                    </a:cubicBezTo>
                    <a:cubicBezTo>
                      <a:pt x="956" y="201"/>
                      <a:pt x="723" y="360"/>
                      <a:pt x="498" y="529"/>
                    </a:cubicBezTo>
                    <a:cubicBezTo>
                      <a:pt x="333" y="654"/>
                      <a:pt x="143" y="783"/>
                      <a:pt x="33" y="960"/>
                    </a:cubicBezTo>
                    <a:cubicBezTo>
                      <a:pt x="0" y="1010"/>
                      <a:pt x="47" y="1063"/>
                      <a:pt x="96" y="1063"/>
                    </a:cubicBezTo>
                    <a:cubicBezTo>
                      <a:pt x="113" y="1063"/>
                      <a:pt x="129" y="1057"/>
                      <a:pt x="143" y="1043"/>
                    </a:cubicBezTo>
                    <a:cubicBezTo>
                      <a:pt x="314" y="879"/>
                      <a:pt x="471" y="708"/>
                      <a:pt x="654" y="554"/>
                    </a:cubicBezTo>
                    <a:cubicBezTo>
                      <a:pt x="846" y="393"/>
                      <a:pt x="1040" y="237"/>
                      <a:pt x="1213" y="55"/>
                    </a:cubicBezTo>
                    <a:cubicBezTo>
                      <a:pt x="1235" y="33"/>
                      <a:pt x="1213" y="0"/>
                      <a:pt x="118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0492" name="Google Shape;1639;p29"/>
              <p:cNvSpPr/>
              <p:nvPr/>
            </p:nvSpPr>
            <p:spPr>
              <a:xfrm>
                <a:off x="2923365" y="4284665"/>
                <a:ext cx="247862" cy="313939"/>
              </a:xfrm>
              <a:custGeom>
                <a:avLst/>
                <a:gdLst/>
                <a:ahLst/>
                <a:cxnLst/>
                <a:rect l="l" t="t" r="r" b="b"/>
                <a:pathLst>
                  <a:path w="1306" h="1133" extrusionOk="0">
                    <a:moveTo>
                      <a:pt x="1258" y="0"/>
                    </a:moveTo>
                    <a:cubicBezTo>
                      <a:pt x="1252" y="0"/>
                      <a:pt x="1246" y="2"/>
                      <a:pt x="1239" y="6"/>
                    </a:cubicBezTo>
                    <a:cubicBezTo>
                      <a:pt x="805" y="277"/>
                      <a:pt x="386" y="613"/>
                      <a:pt x="53" y="1000"/>
                    </a:cubicBezTo>
                    <a:cubicBezTo>
                      <a:pt x="1" y="1062"/>
                      <a:pt x="50" y="1132"/>
                      <a:pt x="111" y="1132"/>
                    </a:cubicBezTo>
                    <a:cubicBezTo>
                      <a:pt x="129" y="1132"/>
                      <a:pt x="148" y="1126"/>
                      <a:pt x="165" y="1113"/>
                    </a:cubicBezTo>
                    <a:cubicBezTo>
                      <a:pt x="190" y="1096"/>
                      <a:pt x="211" y="1075"/>
                      <a:pt x="228" y="1048"/>
                    </a:cubicBezTo>
                    <a:cubicBezTo>
                      <a:pt x="232" y="1044"/>
                      <a:pt x="234" y="1040"/>
                      <a:pt x="236" y="1034"/>
                    </a:cubicBezTo>
                    <a:cubicBezTo>
                      <a:pt x="551" y="679"/>
                      <a:pt x="897" y="358"/>
                      <a:pt x="1274" y="69"/>
                    </a:cubicBezTo>
                    <a:cubicBezTo>
                      <a:pt x="1305" y="46"/>
                      <a:pt x="1289" y="0"/>
                      <a:pt x="125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0493" name="Google Shape;1640;p29"/>
              <p:cNvSpPr/>
              <p:nvPr/>
            </p:nvSpPr>
            <p:spPr>
              <a:xfrm>
                <a:off x="2950905" y="4267695"/>
                <a:ext cx="275402" cy="373330"/>
              </a:xfrm>
              <a:custGeom>
                <a:avLst/>
                <a:gdLst/>
                <a:ahLst/>
                <a:cxnLst/>
                <a:rect l="l" t="t" r="r" b="b"/>
                <a:pathLst>
                  <a:path w="1457" h="1339" extrusionOk="0">
                    <a:moveTo>
                      <a:pt x="1397" y="1"/>
                    </a:moveTo>
                    <a:cubicBezTo>
                      <a:pt x="1387" y="1"/>
                      <a:pt x="1378" y="4"/>
                      <a:pt x="1369" y="13"/>
                    </a:cubicBezTo>
                    <a:cubicBezTo>
                      <a:pt x="946" y="419"/>
                      <a:pt x="475" y="778"/>
                      <a:pt x="60" y="1193"/>
                    </a:cubicBezTo>
                    <a:cubicBezTo>
                      <a:pt x="1" y="1254"/>
                      <a:pt x="58" y="1338"/>
                      <a:pt x="124" y="1338"/>
                    </a:cubicBezTo>
                    <a:cubicBezTo>
                      <a:pt x="143" y="1338"/>
                      <a:pt x="163" y="1331"/>
                      <a:pt x="181" y="1314"/>
                    </a:cubicBezTo>
                    <a:cubicBezTo>
                      <a:pt x="602" y="905"/>
                      <a:pt x="1021" y="492"/>
                      <a:pt x="1428" y="71"/>
                    </a:cubicBezTo>
                    <a:cubicBezTo>
                      <a:pt x="1457" y="42"/>
                      <a:pt x="1428" y="1"/>
                      <a:pt x="139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0494" name="Google Shape;1641;p29"/>
              <p:cNvSpPr/>
              <p:nvPr/>
            </p:nvSpPr>
            <p:spPr>
              <a:xfrm>
                <a:off x="3064510" y="4318604"/>
                <a:ext cx="196223" cy="288482"/>
              </a:xfrm>
              <a:custGeom>
                <a:avLst/>
                <a:gdLst/>
                <a:ahLst/>
                <a:cxnLst/>
                <a:rect l="l" t="t" r="r" b="b"/>
                <a:pathLst>
                  <a:path w="1033" h="1021" extrusionOk="0">
                    <a:moveTo>
                      <a:pt x="963" y="0"/>
                    </a:moveTo>
                    <a:cubicBezTo>
                      <a:pt x="953" y="0"/>
                      <a:pt x="943" y="3"/>
                      <a:pt x="933" y="10"/>
                    </a:cubicBezTo>
                    <a:cubicBezTo>
                      <a:pt x="895" y="37"/>
                      <a:pt x="858" y="67"/>
                      <a:pt x="825" y="96"/>
                    </a:cubicBezTo>
                    <a:cubicBezTo>
                      <a:pt x="541" y="321"/>
                      <a:pt x="270" y="590"/>
                      <a:pt x="47" y="871"/>
                    </a:cubicBezTo>
                    <a:cubicBezTo>
                      <a:pt x="0" y="931"/>
                      <a:pt x="35" y="1020"/>
                      <a:pt x="108" y="1020"/>
                    </a:cubicBezTo>
                    <a:cubicBezTo>
                      <a:pt x="115" y="1020"/>
                      <a:pt x="124" y="1019"/>
                      <a:pt x="133" y="1017"/>
                    </a:cubicBezTo>
                    <a:cubicBezTo>
                      <a:pt x="187" y="1005"/>
                      <a:pt x="206" y="988"/>
                      <a:pt x="235" y="942"/>
                    </a:cubicBezTo>
                    <a:cubicBezTo>
                      <a:pt x="241" y="932"/>
                      <a:pt x="243" y="919"/>
                      <a:pt x="243" y="909"/>
                    </a:cubicBezTo>
                    <a:cubicBezTo>
                      <a:pt x="483" y="625"/>
                      <a:pt x="764" y="383"/>
                      <a:pt x="1002" y="100"/>
                    </a:cubicBezTo>
                    <a:cubicBezTo>
                      <a:pt x="1032" y="63"/>
                      <a:pt x="1005" y="0"/>
                      <a:pt x="96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0495" name="Google Shape;1642;p29"/>
              <p:cNvSpPr/>
              <p:nvPr/>
            </p:nvSpPr>
            <p:spPr>
              <a:xfrm>
                <a:off x="3174671" y="4310122"/>
                <a:ext cx="203108" cy="279995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03" extrusionOk="0">
                    <a:moveTo>
                      <a:pt x="1030" y="0"/>
                    </a:moveTo>
                    <a:cubicBezTo>
                      <a:pt x="1020" y="0"/>
                      <a:pt x="1009" y="9"/>
                      <a:pt x="1008" y="20"/>
                    </a:cubicBezTo>
                    <a:cubicBezTo>
                      <a:pt x="1004" y="49"/>
                      <a:pt x="854" y="145"/>
                      <a:pt x="827" y="168"/>
                    </a:cubicBezTo>
                    <a:cubicBezTo>
                      <a:pt x="716" y="260"/>
                      <a:pt x="606" y="351"/>
                      <a:pt x="493" y="443"/>
                    </a:cubicBezTo>
                    <a:cubicBezTo>
                      <a:pt x="389" y="531"/>
                      <a:pt x="283" y="620"/>
                      <a:pt x="180" y="712"/>
                    </a:cubicBezTo>
                    <a:cubicBezTo>
                      <a:pt x="128" y="762"/>
                      <a:pt x="24" y="835"/>
                      <a:pt x="10" y="912"/>
                    </a:cubicBezTo>
                    <a:cubicBezTo>
                      <a:pt x="1" y="965"/>
                      <a:pt x="37" y="1003"/>
                      <a:pt x="80" y="1003"/>
                    </a:cubicBezTo>
                    <a:cubicBezTo>
                      <a:pt x="97" y="1003"/>
                      <a:pt x="116" y="997"/>
                      <a:pt x="132" y="983"/>
                    </a:cubicBezTo>
                    <a:cubicBezTo>
                      <a:pt x="214" y="918"/>
                      <a:pt x="278" y="814"/>
                      <a:pt x="353" y="739"/>
                    </a:cubicBezTo>
                    <a:cubicBezTo>
                      <a:pt x="468" y="624"/>
                      <a:pt x="587" y="512"/>
                      <a:pt x="704" y="401"/>
                    </a:cubicBezTo>
                    <a:cubicBezTo>
                      <a:pt x="758" y="349"/>
                      <a:pt x="1085" y="107"/>
                      <a:pt x="1043" y="9"/>
                    </a:cubicBezTo>
                    <a:cubicBezTo>
                      <a:pt x="1040" y="3"/>
                      <a:pt x="1035" y="0"/>
                      <a:pt x="103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0496" name="Google Shape;1643;p29"/>
              <p:cNvSpPr/>
              <p:nvPr/>
            </p:nvSpPr>
            <p:spPr>
              <a:xfrm>
                <a:off x="3243521" y="4293152"/>
                <a:ext cx="237533" cy="279995"/>
              </a:xfrm>
              <a:custGeom>
                <a:avLst/>
                <a:gdLst/>
                <a:ahLst/>
                <a:cxnLst/>
                <a:rect l="l" t="t" r="r" b="b"/>
                <a:pathLst>
                  <a:path w="1248" h="980" extrusionOk="0">
                    <a:moveTo>
                      <a:pt x="1197" y="0"/>
                    </a:moveTo>
                    <a:cubicBezTo>
                      <a:pt x="1190" y="0"/>
                      <a:pt x="1183" y="3"/>
                      <a:pt x="1177" y="8"/>
                    </a:cubicBezTo>
                    <a:cubicBezTo>
                      <a:pt x="964" y="174"/>
                      <a:pt x="743" y="329"/>
                      <a:pt x="524" y="487"/>
                    </a:cubicBezTo>
                    <a:cubicBezTo>
                      <a:pt x="368" y="602"/>
                      <a:pt x="183" y="714"/>
                      <a:pt x="51" y="858"/>
                    </a:cubicBezTo>
                    <a:cubicBezTo>
                      <a:pt x="1" y="913"/>
                      <a:pt x="48" y="980"/>
                      <a:pt x="106" y="980"/>
                    </a:cubicBezTo>
                    <a:cubicBezTo>
                      <a:pt x="122" y="980"/>
                      <a:pt x="139" y="975"/>
                      <a:pt x="156" y="962"/>
                    </a:cubicBezTo>
                    <a:cubicBezTo>
                      <a:pt x="522" y="675"/>
                      <a:pt x="854" y="341"/>
                      <a:pt x="1221" y="53"/>
                    </a:cubicBezTo>
                    <a:cubicBezTo>
                      <a:pt x="1247" y="34"/>
                      <a:pt x="1223" y="0"/>
                      <a:pt x="119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0497" name="Google Shape;1644;p29"/>
              <p:cNvSpPr/>
              <p:nvPr/>
            </p:nvSpPr>
            <p:spPr>
              <a:xfrm>
                <a:off x="3291717" y="4276183"/>
                <a:ext cx="258189" cy="330903"/>
              </a:xfrm>
              <a:custGeom>
                <a:avLst/>
                <a:gdLst/>
                <a:ahLst/>
                <a:cxnLst/>
                <a:rect l="l" t="t" r="r" b="b"/>
                <a:pathLst>
                  <a:path w="1350" h="1181" extrusionOk="0">
                    <a:moveTo>
                      <a:pt x="1291" y="1"/>
                    </a:moveTo>
                    <a:cubicBezTo>
                      <a:pt x="1282" y="1"/>
                      <a:pt x="1271" y="5"/>
                      <a:pt x="1262" y="13"/>
                    </a:cubicBezTo>
                    <a:cubicBezTo>
                      <a:pt x="1039" y="220"/>
                      <a:pt x="811" y="422"/>
                      <a:pt x="576" y="616"/>
                    </a:cubicBezTo>
                    <a:cubicBezTo>
                      <a:pt x="449" y="722"/>
                      <a:pt x="317" y="824"/>
                      <a:pt x="180" y="920"/>
                    </a:cubicBezTo>
                    <a:cubicBezTo>
                      <a:pt x="115" y="966"/>
                      <a:pt x="57" y="989"/>
                      <a:pt x="26" y="1064"/>
                    </a:cubicBezTo>
                    <a:cubicBezTo>
                      <a:pt x="1" y="1123"/>
                      <a:pt x="61" y="1180"/>
                      <a:pt x="120" y="1180"/>
                    </a:cubicBezTo>
                    <a:cubicBezTo>
                      <a:pt x="135" y="1180"/>
                      <a:pt x="150" y="1177"/>
                      <a:pt x="163" y="1168"/>
                    </a:cubicBezTo>
                    <a:cubicBezTo>
                      <a:pt x="174" y="1162"/>
                      <a:pt x="184" y="1155"/>
                      <a:pt x="192" y="1149"/>
                    </a:cubicBezTo>
                    <a:cubicBezTo>
                      <a:pt x="217" y="1133"/>
                      <a:pt x="228" y="1110"/>
                      <a:pt x="230" y="1085"/>
                    </a:cubicBezTo>
                    <a:cubicBezTo>
                      <a:pt x="282" y="1041"/>
                      <a:pt x="392" y="976"/>
                      <a:pt x="422" y="951"/>
                    </a:cubicBezTo>
                    <a:cubicBezTo>
                      <a:pt x="532" y="860"/>
                      <a:pt x="640" y="762"/>
                      <a:pt x="747" y="664"/>
                    </a:cubicBezTo>
                    <a:cubicBezTo>
                      <a:pt x="947" y="476"/>
                      <a:pt x="1136" y="276"/>
                      <a:pt x="1322" y="72"/>
                    </a:cubicBezTo>
                    <a:cubicBezTo>
                      <a:pt x="1349" y="41"/>
                      <a:pt x="1323" y="1"/>
                      <a:pt x="129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0498" name="Google Shape;1645;p29"/>
              <p:cNvSpPr/>
              <p:nvPr/>
            </p:nvSpPr>
            <p:spPr>
              <a:xfrm>
                <a:off x="3374337" y="4301634"/>
                <a:ext cx="240977" cy="322421"/>
              </a:xfrm>
              <a:custGeom>
                <a:avLst/>
                <a:gdLst/>
                <a:ahLst/>
                <a:cxnLst/>
                <a:rect l="l" t="t" r="r" b="b"/>
                <a:pathLst>
                  <a:path w="1266" h="1153" extrusionOk="0">
                    <a:moveTo>
                      <a:pt x="1224" y="0"/>
                    </a:moveTo>
                    <a:cubicBezTo>
                      <a:pt x="1217" y="0"/>
                      <a:pt x="1211" y="2"/>
                      <a:pt x="1205" y="7"/>
                    </a:cubicBezTo>
                    <a:cubicBezTo>
                      <a:pt x="813" y="339"/>
                      <a:pt x="350" y="603"/>
                      <a:pt x="35" y="1016"/>
                    </a:cubicBezTo>
                    <a:cubicBezTo>
                      <a:pt x="0" y="1060"/>
                      <a:pt x="38" y="1131"/>
                      <a:pt x="85" y="1143"/>
                    </a:cubicBezTo>
                    <a:cubicBezTo>
                      <a:pt x="96" y="1145"/>
                      <a:pt x="104" y="1147"/>
                      <a:pt x="113" y="1149"/>
                    </a:cubicBezTo>
                    <a:cubicBezTo>
                      <a:pt x="119" y="1151"/>
                      <a:pt x="127" y="1152"/>
                      <a:pt x="135" y="1152"/>
                    </a:cubicBezTo>
                    <a:cubicBezTo>
                      <a:pt x="157" y="1152"/>
                      <a:pt x="180" y="1145"/>
                      <a:pt x="194" y="1129"/>
                    </a:cubicBezTo>
                    <a:cubicBezTo>
                      <a:pt x="202" y="1118"/>
                      <a:pt x="211" y="1106"/>
                      <a:pt x="219" y="1095"/>
                    </a:cubicBezTo>
                    <a:cubicBezTo>
                      <a:pt x="233" y="1074"/>
                      <a:pt x="240" y="1054"/>
                      <a:pt x="238" y="1035"/>
                    </a:cubicBezTo>
                    <a:cubicBezTo>
                      <a:pt x="536" y="668"/>
                      <a:pt x="930" y="399"/>
                      <a:pt x="1246" y="49"/>
                    </a:cubicBezTo>
                    <a:cubicBezTo>
                      <a:pt x="1266" y="26"/>
                      <a:pt x="1246" y="0"/>
                      <a:pt x="122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0499" name="Google Shape;1646;p29"/>
              <p:cNvSpPr/>
              <p:nvPr/>
            </p:nvSpPr>
            <p:spPr>
              <a:xfrm>
                <a:off x="3446629" y="4293152"/>
                <a:ext cx="254747" cy="330903"/>
              </a:xfrm>
              <a:custGeom>
                <a:avLst/>
                <a:gdLst/>
                <a:ahLst/>
                <a:cxnLst/>
                <a:rect l="l" t="t" r="r" b="b"/>
                <a:pathLst>
                  <a:path w="1339" h="1185" extrusionOk="0">
                    <a:moveTo>
                      <a:pt x="1292" y="0"/>
                    </a:moveTo>
                    <a:cubicBezTo>
                      <a:pt x="1285" y="0"/>
                      <a:pt x="1278" y="3"/>
                      <a:pt x="1272" y="10"/>
                    </a:cubicBezTo>
                    <a:cubicBezTo>
                      <a:pt x="897" y="397"/>
                      <a:pt x="405" y="658"/>
                      <a:pt x="48" y="1058"/>
                    </a:cubicBezTo>
                    <a:cubicBezTo>
                      <a:pt x="0" y="1112"/>
                      <a:pt x="47" y="1185"/>
                      <a:pt x="102" y="1185"/>
                    </a:cubicBezTo>
                    <a:cubicBezTo>
                      <a:pt x="119" y="1185"/>
                      <a:pt x="136" y="1178"/>
                      <a:pt x="152" y="1162"/>
                    </a:cubicBezTo>
                    <a:cubicBezTo>
                      <a:pt x="530" y="783"/>
                      <a:pt x="942" y="439"/>
                      <a:pt x="1315" y="55"/>
                    </a:cubicBezTo>
                    <a:cubicBezTo>
                      <a:pt x="1338" y="33"/>
                      <a:pt x="1316" y="0"/>
                      <a:pt x="129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0500" name="Google Shape;1647;p29"/>
              <p:cNvSpPr/>
              <p:nvPr/>
            </p:nvSpPr>
            <p:spPr>
              <a:xfrm>
                <a:off x="3518924" y="4293152"/>
                <a:ext cx="254747" cy="330903"/>
              </a:xfrm>
              <a:custGeom>
                <a:avLst/>
                <a:gdLst/>
                <a:ahLst/>
                <a:cxnLst/>
                <a:rect l="l" t="t" r="r" b="b"/>
                <a:pathLst>
                  <a:path w="1356" h="1169" extrusionOk="0">
                    <a:moveTo>
                      <a:pt x="1316" y="1"/>
                    </a:moveTo>
                    <a:cubicBezTo>
                      <a:pt x="1309" y="1"/>
                      <a:pt x="1301" y="4"/>
                      <a:pt x="1295" y="12"/>
                    </a:cubicBezTo>
                    <a:cubicBezTo>
                      <a:pt x="936" y="422"/>
                      <a:pt x="434" y="658"/>
                      <a:pt x="53" y="1041"/>
                    </a:cubicBezTo>
                    <a:cubicBezTo>
                      <a:pt x="1" y="1095"/>
                      <a:pt x="52" y="1169"/>
                      <a:pt x="109" y="1169"/>
                    </a:cubicBezTo>
                    <a:cubicBezTo>
                      <a:pt x="126" y="1169"/>
                      <a:pt x="143" y="1163"/>
                      <a:pt x="159" y="1148"/>
                    </a:cubicBezTo>
                    <a:cubicBezTo>
                      <a:pt x="544" y="777"/>
                      <a:pt x="1007" y="479"/>
                      <a:pt x="1339" y="53"/>
                    </a:cubicBezTo>
                    <a:cubicBezTo>
                      <a:pt x="1356" y="31"/>
                      <a:pt x="1337" y="1"/>
                      <a:pt x="131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0501" name="Google Shape;1648;p29"/>
              <p:cNvSpPr/>
              <p:nvPr/>
            </p:nvSpPr>
            <p:spPr>
              <a:xfrm>
                <a:off x="3591216" y="4301634"/>
                <a:ext cx="251306" cy="313939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133" extrusionOk="0">
                    <a:moveTo>
                      <a:pt x="1241" y="0"/>
                    </a:moveTo>
                    <a:cubicBezTo>
                      <a:pt x="1228" y="0"/>
                      <a:pt x="1214" y="5"/>
                      <a:pt x="1202" y="16"/>
                    </a:cubicBezTo>
                    <a:cubicBezTo>
                      <a:pt x="833" y="354"/>
                      <a:pt x="418" y="639"/>
                      <a:pt x="60" y="988"/>
                    </a:cubicBezTo>
                    <a:cubicBezTo>
                      <a:pt x="1" y="1045"/>
                      <a:pt x="53" y="1132"/>
                      <a:pt x="120" y="1132"/>
                    </a:cubicBezTo>
                    <a:cubicBezTo>
                      <a:pt x="134" y="1132"/>
                      <a:pt x="148" y="1129"/>
                      <a:pt x="162" y="1121"/>
                    </a:cubicBezTo>
                    <a:cubicBezTo>
                      <a:pt x="176" y="1115"/>
                      <a:pt x="189" y="1106"/>
                      <a:pt x="203" y="1098"/>
                    </a:cubicBezTo>
                    <a:cubicBezTo>
                      <a:pt x="222" y="1088"/>
                      <a:pt x="230" y="1071"/>
                      <a:pt x="235" y="1052"/>
                    </a:cubicBezTo>
                    <a:cubicBezTo>
                      <a:pt x="568" y="717"/>
                      <a:pt x="947" y="429"/>
                      <a:pt x="1283" y="95"/>
                    </a:cubicBezTo>
                    <a:cubicBezTo>
                      <a:pt x="1323" y="55"/>
                      <a:pt x="1285" y="0"/>
                      <a:pt x="124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0502" name="Google Shape;1649;p29"/>
              <p:cNvSpPr/>
              <p:nvPr/>
            </p:nvSpPr>
            <p:spPr>
              <a:xfrm>
                <a:off x="3646296" y="4284665"/>
                <a:ext cx="247862" cy="339391"/>
              </a:xfrm>
              <a:custGeom>
                <a:avLst/>
                <a:gdLst/>
                <a:ahLst/>
                <a:cxnLst/>
                <a:rect l="l" t="t" r="r" b="b"/>
                <a:pathLst>
                  <a:path w="1317" h="1199" extrusionOk="0">
                    <a:moveTo>
                      <a:pt x="1251" y="1"/>
                    </a:moveTo>
                    <a:cubicBezTo>
                      <a:pt x="1240" y="1"/>
                      <a:pt x="1230" y="5"/>
                      <a:pt x="1222" y="15"/>
                    </a:cubicBezTo>
                    <a:cubicBezTo>
                      <a:pt x="1026" y="250"/>
                      <a:pt x="797" y="459"/>
                      <a:pt x="549" y="638"/>
                    </a:cubicBezTo>
                    <a:cubicBezTo>
                      <a:pt x="366" y="769"/>
                      <a:pt x="145" y="886"/>
                      <a:pt x="30" y="1088"/>
                    </a:cubicBezTo>
                    <a:cubicBezTo>
                      <a:pt x="0" y="1139"/>
                      <a:pt x="49" y="1199"/>
                      <a:pt x="97" y="1199"/>
                    </a:cubicBezTo>
                    <a:cubicBezTo>
                      <a:pt x="113" y="1199"/>
                      <a:pt x="129" y="1192"/>
                      <a:pt x="143" y="1175"/>
                    </a:cubicBezTo>
                    <a:cubicBezTo>
                      <a:pt x="313" y="965"/>
                      <a:pt x="534" y="832"/>
                      <a:pt x="737" y="657"/>
                    </a:cubicBezTo>
                    <a:cubicBezTo>
                      <a:pt x="941" y="479"/>
                      <a:pt x="1130" y="288"/>
                      <a:pt x="1293" y="69"/>
                    </a:cubicBezTo>
                    <a:cubicBezTo>
                      <a:pt x="1316" y="38"/>
                      <a:pt x="1283" y="1"/>
                      <a:pt x="125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0503" name="Google Shape;1650;p29"/>
              <p:cNvSpPr/>
              <p:nvPr/>
            </p:nvSpPr>
            <p:spPr>
              <a:xfrm>
                <a:off x="3694492" y="4284665"/>
                <a:ext cx="282287" cy="347878"/>
              </a:xfrm>
              <a:custGeom>
                <a:avLst/>
                <a:gdLst/>
                <a:ahLst/>
                <a:cxnLst/>
                <a:rect l="l" t="t" r="r" b="b"/>
                <a:pathLst>
                  <a:path w="1502" h="1252" extrusionOk="0">
                    <a:moveTo>
                      <a:pt x="1462" y="1"/>
                    </a:moveTo>
                    <a:cubicBezTo>
                      <a:pt x="1456" y="1"/>
                      <a:pt x="1450" y="3"/>
                      <a:pt x="1445" y="9"/>
                    </a:cubicBezTo>
                    <a:cubicBezTo>
                      <a:pt x="1052" y="457"/>
                      <a:pt x="499" y="713"/>
                      <a:pt x="64" y="1115"/>
                    </a:cubicBezTo>
                    <a:cubicBezTo>
                      <a:pt x="1" y="1172"/>
                      <a:pt x="60" y="1252"/>
                      <a:pt x="128" y="1252"/>
                    </a:cubicBezTo>
                    <a:cubicBezTo>
                      <a:pt x="133" y="1252"/>
                      <a:pt x="137" y="1252"/>
                      <a:pt x="141" y="1251"/>
                    </a:cubicBezTo>
                    <a:cubicBezTo>
                      <a:pt x="195" y="1243"/>
                      <a:pt x="197" y="1241"/>
                      <a:pt x="243" y="1207"/>
                    </a:cubicBezTo>
                    <a:cubicBezTo>
                      <a:pt x="268" y="1186"/>
                      <a:pt x="276" y="1161"/>
                      <a:pt x="276" y="1134"/>
                    </a:cubicBezTo>
                    <a:cubicBezTo>
                      <a:pt x="672" y="761"/>
                      <a:pt x="1152" y="482"/>
                      <a:pt x="1487" y="42"/>
                    </a:cubicBezTo>
                    <a:cubicBezTo>
                      <a:pt x="1501" y="23"/>
                      <a:pt x="1481" y="1"/>
                      <a:pt x="146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0504" name="Google Shape;1651;p29"/>
              <p:cNvSpPr/>
              <p:nvPr/>
            </p:nvSpPr>
            <p:spPr>
              <a:xfrm>
                <a:off x="3780556" y="4276183"/>
                <a:ext cx="265074" cy="322421"/>
              </a:xfrm>
              <a:custGeom>
                <a:avLst/>
                <a:gdLst/>
                <a:ahLst/>
                <a:cxnLst/>
                <a:rect l="l" t="t" r="r" b="b"/>
                <a:pathLst>
                  <a:path w="1400" h="1159" extrusionOk="0">
                    <a:moveTo>
                      <a:pt x="1353" y="0"/>
                    </a:moveTo>
                    <a:cubicBezTo>
                      <a:pt x="1345" y="0"/>
                      <a:pt x="1337" y="4"/>
                      <a:pt x="1329" y="11"/>
                    </a:cubicBezTo>
                    <a:cubicBezTo>
                      <a:pt x="940" y="392"/>
                      <a:pt x="429" y="628"/>
                      <a:pt x="54" y="1024"/>
                    </a:cubicBezTo>
                    <a:cubicBezTo>
                      <a:pt x="1" y="1080"/>
                      <a:pt x="54" y="1158"/>
                      <a:pt x="113" y="1158"/>
                    </a:cubicBezTo>
                    <a:cubicBezTo>
                      <a:pt x="130" y="1158"/>
                      <a:pt x="148" y="1151"/>
                      <a:pt x="164" y="1134"/>
                    </a:cubicBezTo>
                    <a:cubicBezTo>
                      <a:pt x="544" y="745"/>
                      <a:pt x="1012" y="459"/>
                      <a:pt x="1377" y="59"/>
                    </a:cubicBezTo>
                    <a:cubicBezTo>
                      <a:pt x="1400" y="33"/>
                      <a:pt x="1379" y="0"/>
                      <a:pt x="135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0505" name="Google Shape;1652;p29"/>
              <p:cNvSpPr/>
              <p:nvPr/>
            </p:nvSpPr>
            <p:spPr>
              <a:xfrm>
                <a:off x="3866618" y="4267695"/>
                <a:ext cx="240977" cy="313939"/>
              </a:xfrm>
              <a:custGeom>
                <a:avLst/>
                <a:gdLst/>
                <a:ahLst/>
                <a:cxnLst/>
                <a:rect l="l" t="t" r="r" b="b"/>
                <a:pathLst>
                  <a:path w="1275" h="1128" extrusionOk="0">
                    <a:moveTo>
                      <a:pt x="1231" y="0"/>
                    </a:moveTo>
                    <a:cubicBezTo>
                      <a:pt x="1224" y="0"/>
                      <a:pt x="1217" y="3"/>
                      <a:pt x="1210" y="11"/>
                    </a:cubicBezTo>
                    <a:cubicBezTo>
                      <a:pt x="868" y="392"/>
                      <a:pt x="391" y="611"/>
                      <a:pt x="47" y="988"/>
                    </a:cubicBezTo>
                    <a:cubicBezTo>
                      <a:pt x="0" y="1040"/>
                      <a:pt x="35" y="1128"/>
                      <a:pt x="100" y="1128"/>
                    </a:cubicBezTo>
                    <a:cubicBezTo>
                      <a:pt x="108" y="1128"/>
                      <a:pt x="117" y="1127"/>
                      <a:pt x="126" y="1124"/>
                    </a:cubicBezTo>
                    <a:cubicBezTo>
                      <a:pt x="174" y="1109"/>
                      <a:pt x="191" y="1092"/>
                      <a:pt x="222" y="1053"/>
                    </a:cubicBezTo>
                    <a:cubicBezTo>
                      <a:pt x="232" y="1040"/>
                      <a:pt x="234" y="1030"/>
                      <a:pt x="236" y="1017"/>
                    </a:cubicBezTo>
                    <a:cubicBezTo>
                      <a:pt x="547" y="667"/>
                      <a:pt x="964" y="427"/>
                      <a:pt x="1256" y="56"/>
                    </a:cubicBezTo>
                    <a:cubicBezTo>
                      <a:pt x="1275" y="33"/>
                      <a:pt x="1255" y="0"/>
                      <a:pt x="123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  <p:sp>
            <p:nvSpPr>
              <p:cNvPr id="20506" name="Google Shape;1653;p29"/>
              <p:cNvSpPr/>
              <p:nvPr/>
            </p:nvSpPr>
            <p:spPr>
              <a:xfrm>
                <a:off x="3932027" y="4293152"/>
                <a:ext cx="247862" cy="305452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081" extrusionOk="0">
                    <a:moveTo>
                      <a:pt x="1273" y="0"/>
                    </a:moveTo>
                    <a:cubicBezTo>
                      <a:pt x="1265" y="0"/>
                      <a:pt x="1257" y="3"/>
                      <a:pt x="1249" y="11"/>
                    </a:cubicBezTo>
                    <a:cubicBezTo>
                      <a:pt x="882" y="357"/>
                      <a:pt x="486" y="642"/>
                      <a:pt x="71" y="928"/>
                    </a:cubicBezTo>
                    <a:cubicBezTo>
                      <a:pt x="0" y="976"/>
                      <a:pt x="42" y="1080"/>
                      <a:pt x="112" y="1080"/>
                    </a:cubicBezTo>
                    <a:cubicBezTo>
                      <a:pt x="125" y="1080"/>
                      <a:pt x="140" y="1076"/>
                      <a:pt x="155" y="1067"/>
                    </a:cubicBezTo>
                    <a:cubicBezTo>
                      <a:pt x="584" y="803"/>
                      <a:pt x="953" y="423"/>
                      <a:pt x="1299" y="61"/>
                    </a:cubicBezTo>
                    <a:cubicBezTo>
                      <a:pt x="1323" y="35"/>
                      <a:pt x="1300" y="0"/>
                      <a:pt x="127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lIns="121900" tIns="121900" rIns="121900" bIns="121900" anchor="ctr"/>
              <a:lstStyle/>
              <a:p>
                <a:pPr defTabSz="121920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defRPr/>
                </a:pPr>
                <a:endParaRPr sz="1865" kern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  <a:sym typeface="字魂70号-灵悦黑体" panose="00000500000000000000" pitchFamily="2" charset="-122"/>
                </a:endParaRPr>
              </a:p>
            </p:txBody>
          </p:sp>
        </p:grpSp>
      </p:grpSp>
      <p:grpSp>
        <p:nvGrpSpPr>
          <p:cNvPr id="20512" name="组合 20511"/>
          <p:cNvGrpSpPr/>
          <p:nvPr/>
        </p:nvGrpSpPr>
        <p:grpSpPr>
          <a:xfrm>
            <a:off x="2996102" y="636674"/>
            <a:ext cx="530225" cy="2001400"/>
            <a:chOff x="3328140" y="689549"/>
            <a:chExt cx="530225" cy="2001400"/>
          </a:xfrm>
        </p:grpSpPr>
        <p:sp>
          <p:nvSpPr>
            <p:cNvPr id="20507" name="圆柱体 20506"/>
            <p:cNvSpPr/>
            <p:nvPr/>
          </p:nvSpPr>
          <p:spPr bwMode="auto">
            <a:xfrm>
              <a:off x="3328140" y="2090057"/>
              <a:ext cx="530225" cy="600892"/>
            </a:xfrm>
            <a:prstGeom prst="can">
              <a:avLst/>
            </a:prstGeom>
            <a:solidFill>
              <a:srgbClr val="3EEDE7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  <a:miter lim="800000"/>
            </a:ln>
          </p:spPr>
          <p:txBody>
            <a:bodyPr rtlCol="0"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0508" name="圆柱体 20507"/>
            <p:cNvSpPr/>
            <p:nvPr/>
          </p:nvSpPr>
          <p:spPr bwMode="auto">
            <a:xfrm>
              <a:off x="3328140" y="1623221"/>
              <a:ext cx="530225" cy="600892"/>
            </a:xfrm>
            <a:prstGeom prst="can">
              <a:avLst/>
            </a:prstGeom>
            <a:solidFill>
              <a:srgbClr val="3EEDE7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  <a:miter lim="800000"/>
            </a:ln>
          </p:spPr>
          <p:txBody>
            <a:bodyPr rtlCol="0"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0509" name="圆柱体 20508"/>
            <p:cNvSpPr/>
            <p:nvPr/>
          </p:nvSpPr>
          <p:spPr bwMode="auto">
            <a:xfrm>
              <a:off x="3328140" y="1156385"/>
              <a:ext cx="530225" cy="600892"/>
            </a:xfrm>
            <a:prstGeom prst="can">
              <a:avLst/>
            </a:prstGeom>
            <a:solidFill>
              <a:srgbClr val="3EEDE7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  <a:miter lim="800000"/>
            </a:ln>
          </p:spPr>
          <p:txBody>
            <a:bodyPr rtlCol="0"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0510" name="圆柱体 20509"/>
            <p:cNvSpPr/>
            <p:nvPr/>
          </p:nvSpPr>
          <p:spPr bwMode="auto">
            <a:xfrm>
              <a:off x="3328140" y="689549"/>
              <a:ext cx="530225" cy="600892"/>
            </a:xfrm>
            <a:prstGeom prst="can">
              <a:avLst/>
            </a:prstGeom>
            <a:solidFill>
              <a:srgbClr val="3EEDE7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  <a:miter lim="800000"/>
            </a:ln>
          </p:spPr>
          <p:txBody>
            <a:bodyPr rtlCol="0"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20511" name="圆柱体 20510"/>
          <p:cNvSpPr/>
          <p:nvPr/>
        </p:nvSpPr>
        <p:spPr bwMode="auto">
          <a:xfrm>
            <a:off x="4585222" y="636674"/>
            <a:ext cx="530225" cy="2001400"/>
          </a:xfrm>
          <a:prstGeom prst="can">
            <a:avLst/>
          </a:prstGeom>
          <a:solidFill>
            <a:srgbClr val="3EEDE7"/>
          </a:solidFill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0515" name="AutoShape 27"/>
          <p:cNvSpPr>
            <a:spLocks noChangeArrowheads="1"/>
          </p:cNvSpPr>
          <p:nvPr/>
        </p:nvSpPr>
        <p:spPr bwMode="auto">
          <a:xfrm>
            <a:off x="681777" y="1176975"/>
            <a:ext cx="2055066" cy="946216"/>
          </a:xfrm>
          <a:prstGeom prst="wedgeRoundRectCallout">
            <a:avLst>
              <a:gd name="adj1" fmla="val 65496"/>
              <a:gd name="adj2" fmla="val 32673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把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个满杯的水摞起来。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516" name="箭头: 右 20515"/>
          <p:cNvSpPr/>
          <p:nvPr/>
        </p:nvSpPr>
        <p:spPr bwMode="auto">
          <a:xfrm>
            <a:off x="3790662" y="1490417"/>
            <a:ext cx="530225" cy="293915"/>
          </a:xfrm>
          <a:prstGeom prst="rightArrow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grpSp>
        <p:nvGrpSpPr>
          <p:cNvPr id="20524" name="组合 20523"/>
          <p:cNvGrpSpPr/>
          <p:nvPr/>
        </p:nvGrpSpPr>
        <p:grpSpPr>
          <a:xfrm>
            <a:off x="4585734" y="948016"/>
            <a:ext cx="529200" cy="1378718"/>
            <a:chOff x="4917772" y="1000891"/>
            <a:chExt cx="529200" cy="1378718"/>
          </a:xfrm>
        </p:grpSpPr>
        <p:sp>
          <p:nvSpPr>
            <p:cNvPr id="20518" name="椭圆 20517"/>
            <p:cNvSpPr/>
            <p:nvPr/>
          </p:nvSpPr>
          <p:spPr bwMode="auto">
            <a:xfrm>
              <a:off x="4917772" y="1000891"/>
              <a:ext cx="529200" cy="133350"/>
            </a:xfrm>
            <a:prstGeom prst="ellipse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ash"/>
              <a:miter lim="800000"/>
            </a:ln>
          </p:spPr>
          <p:txBody>
            <a:bodyPr rtlCol="0"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0519" name="椭圆 20518"/>
            <p:cNvSpPr/>
            <p:nvPr/>
          </p:nvSpPr>
          <p:spPr bwMode="auto">
            <a:xfrm>
              <a:off x="4917772" y="1312233"/>
              <a:ext cx="529200" cy="133350"/>
            </a:xfrm>
            <a:prstGeom prst="ellipse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ash"/>
              <a:miter lim="800000"/>
            </a:ln>
          </p:spPr>
          <p:txBody>
            <a:bodyPr rtlCol="0"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0520" name="椭圆 20519"/>
            <p:cNvSpPr/>
            <p:nvPr/>
          </p:nvSpPr>
          <p:spPr bwMode="auto">
            <a:xfrm>
              <a:off x="4917772" y="1623575"/>
              <a:ext cx="529200" cy="133350"/>
            </a:xfrm>
            <a:prstGeom prst="ellipse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ash"/>
              <a:miter lim="800000"/>
            </a:ln>
          </p:spPr>
          <p:txBody>
            <a:bodyPr rtlCol="0"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0521" name="椭圆 20520"/>
            <p:cNvSpPr/>
            <p:nvPr/>
          </p:nvSpPr>
          <p:spPr bwMode="auto">
            <a:xfrm>
              <a:off x="4917772" y="1934917"/>
              <a:ext cx="529200" cy="133350"/>
            </a:xfrm>
            <a:prstGeom prst="ellipse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ash"/>
              <a:miter lim="800000"/>
            </a:ln>
          </p:spPr>
          <p:txBody>
            <a:bodyPr rtlCol="0"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0522" name="椭圆 20521"/>
            <p:cNvSpPr/>
            <p:nvPr/>
          </p:nvSpPr>
          <p:spPr bwMode="auto">
            <a:xfrm>
              <a:off x="4917772" y="2246259"/>
              <a:ext cx="529200" cy="133350"/>
            </a:xfrm>
            <a:prstGeom prst="ellipse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ash"/>
              <a:miter lim="800000"/>
            </a:ln>
          </p:spPr>
          <p:txBody>
            <a:bodyPr rtlCol="0"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20525" name="AutoShape 27"/>
          <p:cNvSpPr>
            <a:spLocks noChangeArrowheads="1"/>
          </p:cNvSpPr>
          <p:nvPr/>
        </p:nvSpPr>
        <p:spPr bwMode="auto">
          <a:xfrm>
            <a:off x="5454889" y="900817"/>
            <a:ext cx="3091576" cy="946216"/>
          </a:xfrm>
          <a:prstGeom prst="wedgeRoundRectCallout">
            <a:avLst>
              <a:gd name="adj1" fmla="val -61857"/>
              <a:gd name="adj2" fmla="val 43027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把这个圆柱在高的方向上平均分成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份。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526" name="图片 2052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524" y="2774334"/>
            <a:ext cx="4139045" cy="803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7" name="矩形 20526"/>
          <p:cNvSpPr>
            <a:spLocks noChangeArrowheads="1"/>
          </p:cNvSpPr>
          <p:nvPr/>
        </p:nvSpPr>
        <p:spPr bwMode="auto">
          <a:xfrm>
            <a:off x="4349787" y="2930501"/>
            <a:ext cx="2744379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200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cm</a:t>
            </a:r>
            <a:r>
              <a:rPr lang="en-US" altLang="zh-CN" sz="2800" b="1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zh-CN" altLang="en-US" sz="1600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0528" name="文本框 20527"/>
          <p:cNvSpPr txBox="1"/>
          <p:nvPr/>
        </p:nvSpPr>
        <p:spPr>
          <a:xfrm>
            <a:off x="2772529" y="3552160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200cm</a:t>
            </a:r>
            <a:r>
              <a:rPr kumimoji="0" lang="en-US" altLang="zh-CN" sz="2800" b="1" i="0" u="none" strike="noStrike" kern="1200" cap="none" spc="0" normalizeH="0" baseline="30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3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＝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200mL</a:t>
            </a:r>
            <a:endParaRPr lang="zh-CN" altLang="en-US"/>
          </a:p>
        </p:txBody>
      </p:sp>
      <p:sp>
        <p:nvSpPr>
          <p:cNvPr id="20529" name="文本框 20528"/>
          <p:cNvSpPr txBox="1">
            <a:spLocks noChangeArrowheads="1"/>
          </p:cNvSpPr>
          <p:nvPr/>
        </p:nvSpPr>
        <p:spPr bwMode="auto">
          <a:xfrm>
            <a:off x="2054467" y="4130942"/>
            <a:ext cx="4868863" cy="5598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答：平均每杯倒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200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毫升。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20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0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0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1" grpId="0" animBg="1"/>
      <p:bldP spid="20515" grpId="0" animBg="1"/>
      <p:bldP spid="20515" grpId="1" animBg="1"/>
      <p:bldP spid="20516" grpId="0" animBg="1"/>
      <p:bldP spid="20525" grpId="0" animBg="1"/>
      <p:bldP spid="20525" grpId="1" animBg="1"/>
      <p:bldP spid="20527" grpId="0"/>
      <p:bldP spid="20528" grpId="0"/>
      <p:bldP spid="205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80762" y="977724"/>
            <a:ext cx="8382476" cy="1715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5.</a:t>
            </a:r>
            <a:r>
              <a:rPr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某公园要修一道围墙，原计划用土石35m</a:t>
            </a:r>
            <a:r>
              <a:rPr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。后来多开了一个厚度为25cm的月亮门（见右图），减少了土石的用量。现在用了多少立方米土石?</a:t>
            </a:r>
            <a:endParaRPr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44048" y="603070"/>
            <a:ext cx="2358338" cy="374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P28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练习五 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7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42439" y="2617470"/>
            <a:ext cx="2536591" cy="192840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384" y="2557389"/>
            <a:ext cx="1983041" cy="1983041"/>
          </a:xfrm>
          <a:prstGeom prst="rect">
            <a:avLst/>
          </a:prstGeom>
        </p:spPr>
      </p:pic>
      <p:sp>
        <p:nvSpPr>
          <p:cNvPr id="9" name="圆角矩形 52"/>
          <p:cNvSpPr/>
          <p:nvPr/>
        </p:nvSpPr>
        <p:spPr>
          <a:xfrm>
            <a:off x="2279727" y="1622787"/>
            <a:ext cx="2001171" cy="543389"/>
          </a:xfrm>
          <a:prstGeom prst="roundRect">
            <a:avLst/>
          </a:prstGeom>
          <a:solidFill>
            <a:srgbClr val="00B050">
              <a:alpha val="21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68529" tIns="34289" rIns="68529" bIns="34289" anchor="ctr"/>
          <a:lstStyle/>
          <a:p>
            <a:pPr algn="ctr"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下箭头 14"/>
          <p:cNvSpPr>
            <a:spLocks noChangeArrowheads="1"/>
          </p:cNvSpPr>
          <p:nvPr/>
        </p:nvSpPr>
        <p:spPr bwMode="auto">
          <a:xfrm rot="10800000">
            <a:off x="2399269" y="2124079"/>
            <a:ext cx="227013" cy="82232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38100">
            <a:noFill/>
            <a:round/>
          </a:ln>
        </p:spPr>
        <p:txBody>
          <a:bodyPr lIns="91374" tIns="45687" rIns="91374" bIns="45687"/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 kern="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2215119" y="2881317"/>
            <a:ext cx="59690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高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animBg="1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488782" y="1023444"/>
            <a:ext cx="6154249" cy="15940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   35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3.14×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2÷2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r>
              <a:rPr lang="en-US" altLang="zh-CN" sz="2800" b="1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25÷100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en-US" altLang="zh-CN" sz="2800" b="1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0.785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34.215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（立方米）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488782" y="2815783"/>
            <a:ext cx="6583362" cy="5598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答：现在用了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34.215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立方米土石。</a:t>
            </a:r>
            <a:endParaRPr lang="zh-CN" altLang="en-US" sz="2800" b="1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42439" y="2617470"/>
            <a:ext cx="2536591" cy="192840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80762" y="755655"/>
            <a:ext cx="8382476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6.</a:t>
            </a:r>
            <a:r>
              <a:rPr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明明家里来了两位小客人，妈妈榨了1L果汁。如果用右图中的玻璃杯喝果汁，够明明和客人们每人一杯吗?</a:t>
            </a:r>
            <a:r>
              <a:rPr 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数据是从杯子内部测量得到的。</a:t>
            </a:r>
            <a:r>
              <a:rPr 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44048" y="437795"/>
            <a:ext cx="2358338" cy="374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P28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练习五 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8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pic>
        <p:nvPicPr>
          <p:cNvPr id="4" name="Picture 1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526" y="2411866"/>
            <a:ext cx="2271712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461625" y="2411866"/>
            <a:ext cx="6481283" cy="2265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3.14×(6÷2)</a:t>
            </a:r>
            <a:r>
              <a:rPr lang="en-US" altLang="zh-CN" sz="24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×11=310.86(cm</a:t>
            </a:r>
            <a:r>
              <a:rPr lang="en-US" altLang="zh-CN" sz="24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)=310.86(mL)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1L=1000mL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310.86×3=932.58(mL)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1000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＞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932.58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答：够明明和客人们每人一杯。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80762" y="755655"/>
            <a:ext cx="8382476" cy="159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明明家里来了两位小客人，妈妈榨了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1L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果汁。如果用右图中的玻璃杯喝果汁，够明明和客人们每人一杯吗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（数据是从杯子内部测量得到的。）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44048" y="437795"/>
            <a:ext cx="2358338" cy="374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P28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练习五 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8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pic>
        <p:nvPicPr>
          <p:cNvPr id="4" name="Picture 1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526" y="2411866"/>
            <a:ext cx="2271712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380762" y="2411866"/>
            <a:ext cx="7379055" cy="2265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3.14×(6÷2)</a:t>
            </a:r>
            <a:r>
              <a:rPr lang="en-US" altLang="zh-CN" sz="24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×11=310.86(cm</a:t>
            </a:r>
            <a:r>
              <a:rPr lang="en-US" altLang="zh-CN" sz="24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 =310.86(mL)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1L=1000mL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1000÷310.86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3.22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（杯）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3.22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＞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答：够明明和客人们每人一杯。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组合 5"/>
          <p:cNvGrpSpPr/>
          <p:nvPr/>
        </p:nvGrpSpPr>
        <p:grpSpPr bwMode="auto">
          <a:xfrm>
            <a:off x="808038" y="598488"/>
            <a:ext cx="7645400" cy="3554412"/>
            <a:chOff x="619562" y="677303"/>
            <a:chExt cx="7645526" cy="3553943"/>
          </a:xfrm>
        </p:grpSpPr>
        <p:pic>
          <p:nvPicPr>
            <p:cNvPr id="36871" name="图片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64" t="23866" r="10719" b="22557"/>
            <a:stretch>
              <a:fillRect/>
            </a:stretch>
          </p:blipFill>
          <p:spPr bwMode="auto">
            <a:xfrm>
              <a:off x="619562" y="677303"/>
              <a:ext cx="7645526" cy="3553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72" name="矩形 2"/>
            <p:cNvSpPr>
              <a:spLocks noChangeArrowheads="1"/>
            </p:cNvSpPr>
            <p:nvPr/>
          </p:nvSpPr>
          <p:spPr bwMode="auto">
            <a:xfrm>
              <a:off x="1792766" y="1551336"/>
              <a:ext cx="5228768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32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同学们，今天的数学课你们有哪些收获呢？</a:t>
              </a:r>
              <a:endPara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36867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743" y="3273425"/>
            <a:ext cx="1253640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6868" name="组合 10"/>
          <p:cNvGrpSpPr/>
          <p:nvPr/>
        </p:nvGrpSpPr>
        <p:grpSpPr bwMode="auto">
          <a:xfrm>
            <a:off x="153988" y="544513"/>
            <a:ext cx="2214562" cy="687387"/>
            <a:chOff x="369268" y="316696"/>
            <a:chExt cx="2214593" cy="686741"/>
          </a:xfrm>
        </p:grpSpPr>
        <p:pic>
          <p:nvPicPr>
            <p:cNvPr id="36869" name="图片 11"/>
            <p:cNvPicPr>
              <a:picLocks noChangeAspect="1"/>
            </p:cNvPicPr>
            <p:nvPr/>
          </p:nvPicPr>
          <p:blipFill>
            <a:blip r:embed="rId3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4" t="37627" b="44159"/>
            <a:stretch>
              <a:fillRect/>
            </a:stretch>
          </p:blipFill>
          <p:spPr bwMode="auto">
            <a:xfrm>
              <a:off x="369268" y="342096"/>
              <a:ext cx="2214593" cy="66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536769" y="316696"/>
              <a:ext cx="187958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课堂小结</a:t>
              </a:r>
              <a:endPara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矩形 2"/>
          <p:cNvSpPr>
            <a:spLocks noChangeArrowheads="1"/>
          </p:cNvSpPr>
          <p:nvPr/>
        </p:nvSpPr>
        <p:spPr bwMode="auto">
          <a:xfrm>
            <a:off x="378103" y="1211263"/>
            <a:ext cx="8387795" cy="164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一、一个圆柱形保温茶桶，从里面量，底面半径是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3dm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，高是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5dm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，如果每升水重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1kg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，这个保温茶桶的容积是多少升？能盛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150kg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水吗？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6868" name="矩形 4"/>
          <p:cNvSpPr>
            <a:spLocks noChangeArrowheads="1"/>
          </p:cNvSpPr>
          <p:nvPr/>
        </p:nvSpPr>
        <p:spPr bwMode="auto">
          <a:xfrm>
            <a:off x="1403350" y="2844483"/>
            <a:ext cx="50546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3.14×3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141.3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2800"/>
          </a:p>
        </p:txBody>
      </p:sp>
      <p:sp>
        <p:nvSpPr>
          <p:cNvPr id="36869" name="矩形 5"/>
          <p:cNvSpPr>
            <a:spLocks noChangeArrowheads="1"/>
          </p:cNvSpPr>
          <p:nvPr/>
        </p:nvSpPr>
        <p:spPr bwMode="auto">
          <a:xfrm>
            <a:off x="1403350" y="3352483"/>
            <a:ext cx="5054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141.3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=141.3 L</a:t>
            </a:r>
            <a:endParaRPr lang="zh-CN" altLang="en-US" sz="2800"/>
          </a:p>
        </p:txBody>
      </p:sp>
      <p:sp>
        <p:nvSpPr>
          <p:cNvPr id="36870" name="矩形 6"/>
          <p:cNvSpPr>
            <a:spLocks noChangeArrowheads="1"/>
          </p:cNvSpPr>
          <p:nvPr/>
        </p:nvSpPr>
        <p:spPr bwMode="auto">
          <a:xfrm>
            <a:off x="4735513" y="3355023"/>
            <a:ext cx="3808412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141.3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×1=141.3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kg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2800"/>
          </a:p>
        </p:txBody>
      </p:sp>
      <p:sp>
        <p:nvSpPr>
          <p:cNvPr id="36871" name="矩形 8"/>
          <p:cNvSpPr>
            <a:spLocks noChangeArrowheads="1"/>
          </p:cNvSpPr>
          <p:nvPr/>
        </p:nvSpPr>
        <p:spPr bwMode="auto">
          <a:xfrm>
            <a:off x="1403350" y="3865563"/>
            <a:ext cx="55800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141.3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&lt; 150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，不能盛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150 kg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水。</a:t>
            </a:r>
            <a:endParaRPr lang="zh-CN" altLang="en-US" sz="2800"/>
          </a:p>
        </p:txBody>
      </p:sp>
      <p:sp>
        <p:nvSpPr>
          <p:cNvPr id="9" name="矩形 8"/>
          <p:cNvSpPr/>
          <p:nvPr/>
        </p:nvSpPr>
        <p:spPr>
          <a:xfrm>
            <a:off x="2825750" y="4374833"/>
            <a:ext cx="3492500" cy="3333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选自“状元成才路”</a:t>
            </a:r>
            <a:r>
              <a:rPr lang="zh-CN" altLang="en-US" sz="12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系列丛书</a:t>
            </a:r>
            <a:endParaRPr lang="zh-CN" altLang="en-US" sz="12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  <p:grpSp>
        <p:nvGrpSpPr>
          <p:cNvPr id="37896" name="组合 7"/>
          <p:cNvGrpSpPr/>
          <p:nvPr/>
        </p:nvGrpSpPr>
        <p:grpSpPr bwMode="auto">
          <a:xfrm>
            <a:off x="153988" y="544513"/>
            <a:ext cx="2214562" cy="687387"/>
            <a:chOff x="369268" y="316696"/>
            <a:chExt cx="2214593" cy="686741"/>
          </a:xfrm>
        </p:grpSpPr>
        <p:pic>
          <p:nvPicPr>
            <p:cNvPr id="37897" name="图片 8"/>
            <p:cNvPicPr>
              <a:picLocks noChangeAspect="1"/>
            </p:cNvPicPr>
            <p:nvPr/>
          </p:nvPicPr>
          <p:blipFill>
            <a:blip r:embed="rId1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4" t="37627" b="44159"/>
            <a:stretch>
              <a:fillRect/>
            </a:stretch>
          </p:blipFill>
          <p:spPr bwMode="auto">
            <a:xfrm>
              <a:off x="369268" y="342096"/>
              <a:ext cx="2214593" cy="66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6"/>
            <p:cNvSpPr>
              <a:spLocks noChangeArrowheads="1"/>
            </p:cNvSpPr>
            <p:nvPr/>
          </p:nvSpPr>
          <p:spPr bwMode="auto">
            <a:xfrm>
              <a:off x="536769" y="316696"/>
              <a:ext cx="187958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巩固练习</a:t>
              </a:r>
              <a:endPara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/>
      <p:bldP spid="36870" grpId="0"/>
      <p:bldP spid="3687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矩形 1"/>
          <p:cNvSpPr>
            <a:spLocks noChangeArrowheads="1"/>
          </p:cNvSpPr>
          <p:nvPr/>
        </p:nvSpPr>
        <p:spPr bwMode="auto">
          <a:xfrm>
            <a:off x="340202" y="1034723"/>
            <a:ext cx="8463597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二、一个圆柱形油桶，底面直径是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2m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，高是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3m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，这个油桶装满汽油后，最多能为多少辆相同的大货车的油箱加满油？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每辆大货车油箱容积为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350L)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420813" y="2727325"/>
            <a:ext cx="27225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2÷2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2800"/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4143375" y="2727325"/>
            <a:ext cx="43100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3.14×1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9.42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2800"/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420813" y="3287246"/>
            <a:ext cx="51398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9.42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=9420 dm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=9420L</a:t>
            </a:r>
            <a:endParaRPr lang="zh-CN" altLang="en-US" sz="2800"/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420813" y="3846512"/>
            <a:ext cx="36925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9420 ÷350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（辆）</a:t>
            </a:r>
            <a:endParaRPr lang="zh-CN" altLang="en-US" sz="2800"/>
          </a:p>
        </p:txBody>
      </p:sp>
      <p:sp>
        <p:nvSpPr>
          <p:cNvPr id="10" name="矩形 9"/>
          <p:cNvSpPr/>
          <p:nvPr/>
        </p:nvSpPr>
        <p:spPr>
          <a:xfrm>
            <a:off x="2825750" y="4373563"/>
            <a:ext cx="3492500" cy="3333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选自“状元成才路”</a:t>
            </a:r>
            <a:r>
              <a:rPr lang="zh-CN" altLang="en-US" sz="12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系列丛书</a:t>
            </a:r>
            <a:endParaRPr lang="zh-CN" altLang="en-US" sz="12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矩形 2"/>
          <p:cNvSpPr>
            <a:spLocks noChangeArrowheads="1"/>
          </p:cNvSpPr>
          <p:nvPr/>
        </p:nvSpPr>
        <p:spPr bwMode="auto">
          <a:xfrm>
            <a:off x="575497" y="434975"/>
            <a:ext cx="7314378" cy="164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三、一个水龙头的内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直径是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1.6cm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，打开水龙头后水的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流速是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厘米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/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秒，一个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容积是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5L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水桶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80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秒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能装满水吗？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855718" y="2038074"/>
            <a:ext cx="27225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 L=5000 mL</a:t>
            </a:r>
            <a:endParaRPr lang="zh-CN" altLang="en-US" sz="2800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855718" y="3341412"/>
            <a:ext cx="4273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4823.04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4823.04 mL</a:t>
            </a:r>
            <a:endParaRPr lang="zh-CN" altLang="en-US" sz="2800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855718" y="3817662"/>
            <a:ext cx="5321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4823.04 &lt; 5000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，故不能装满。</a:t>
            </a:r>
            <a:endParaRPr lang="zh-CN" altLang="en-US" sz="2800"/>
          </a:p>
        </p:txBody>
      </p:sp>
      <p:grpSp>
        <p:nvGrpSpPr>
          <p:cNvPr id="11" name="组合 10"/>
          <p:cNvGrpSpPr/>
          <p:nvPr/>
        </p:nvGrpSpPr>
        <p:grpSpPr bwMode="auto">
          <a:xfrm>
            <a:off x="1855718" y="2412724"/>
            <a:ext cx="5981700" cy="962025"/>
            <a:chOff x="740942" y="2387712"/>
            <a:chExt cx="5982620" cy="962025"/>
          </a:xfrm>
        </p:grpSpPr>
        <p:sp>
          <p:nvSpPr>
            <p:cNvPr id="39945" name="矩形 6"/>
            <p:cNvSpPr>
              <a:spLocks noChangeArrowheads="1"/>
            </p:cNvSpPr>
            <p:nvPr/>
          </p:nvSpPr>
          <p:spPr bwMode="auto">
            <a:xfrm>
              <a:off x="740942" y="2606129"/>
              <a:ext cx="598262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3.14×        ×30×80=4823.04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cm</a:t>
              </a:r>
              <a:r>
                <a:rPr lang="en-US" altLang="zh-CN" sz="28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）</a:t>
              </a:r>
              <a:endParaRPr lang="zh-CN" altLang="en-US" sz="2800"/>
            </a:p>
          </p:txBody>
        </p:sp>
        <p:graphicFrame>
          <p:nvGraphicFramePr>
            <p:cNvPr id="39946" name="对象 9"/>
            <p:cNvGraphicFramePr>
              <a:graphicFrameLocks noChangeAspect="1"/>
            </p:cNvGraphicFramePr>
            <p:nvPr/>
          </p:nvGraphicFramePr>
          <p:xfrm>
            <a:off x="1802659" y="2387712"/>
            <a:ext cx="871537" cy="9620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" name="Equation" r:id="rId1" imgW="508000" imgH="558800" progId="Equation.DSMT4">
                    <p:embed/>
                  </p:oleObj>
                </mc:Choice>
                <mc:Fallback>
                  <p:oleObj name="Equation" r:id="rId1" imgW="508000" imgH="558800" progId="Equation.DSMT4">
                    <p:embed/>
                    <p:pic>
                      <p:nvPicPr>
                        <p:cNvPr id="0" name="对象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02659" y="2387712"/>
                          <a:ext cx="871537" cy="9620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" name="矩形 12"/>
          <p:cNvSpPr/>
          <p:nvPr/>
        </p:nvSpPr>
        <p:spPr>
          <a:xfrm>
            <a:off x="2825750" y="4373563"/>
            <a:ext cx="3492500" cy="3333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选自“状元成才路”</a:t>
            </a:r>
            <a:r>
              <a:rPr lang="zh-CN" altLang="en-US" sz="12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系列丛书</a:t>
            </a:r>
            <a:endParaRPr lang="zh-CN" altLang="en-US" sz="12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2785</Words>
  <Application>WPS 演示</Application>
  <PresentationFormat>全屏显示(16:9)</PresentationFormat>
  <Paragraphs>252</Paragraphs>
  <Slides>27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27</vt:i4>
      </vt:variant>
    </vt:vector>
  </HeadingPairs>
  <TitlesOfParts>
    <vt:vector size="46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幼圆</vt:lpstr>
      <vt:lpstr>楷体_GB2312</vt:lpstr>
      <vt:lpstr>微软雅黑</vt:lpstr>
      <vt:lpstr>Arial Unicode MS</vt:lpstr>
      <vt:lpstr>Times New Roman</vt:lpstr>
      <vt:lpstr>Arial</vt:lpstr>
      <vt:lpstr>字魂70号-灵悦黑体</vt:lpstr>
      <vt:lpstr>Calibri</vt:lpstr>
      <vt:lpstr>1_Office 主题​​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395</cp:revision>
  <dcterms:created xsi:type="dcterms:W3CDTF">2016-01-14T07:05:00Z</dcterms:created>
  <dcterms:modified xsi:type="dcterms:W3CDTF">2023-10-26T09:15:34Z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B374407083164F70A1276E0FA5AC05C9</vt:lpwstr>
  </property>
</Properties>
</file>