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12"/>
  </p:handoutMasterIdLst>
  <p:sldIdLst>
    <p:sldId id="260" r:id="rId3"/>
    <p:sldId id="261" r:id="rId4"/>
    <p:sldId id="262" r:id="rId5"/>
    <p:sldId id="263" r:id="rId6"/>
    <p:sldId id="264" r:id="rId8"/>
    <p:sldId id="265" r:id="rId9"/>
  </p:sldIdLst>
  <p:sldSz cx="9144000" cy="5143500" type="screen16x9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4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840" y="114"/>
      </p:cViewPr>
      <p:guideLst>
        <p:guide orient="horz" pos="1614"/>
        <p:guide pos="285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78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4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077F5-067E-4501-8EBC-40A028B0318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BFCD2-6D40-4F8F-8E73-9D7FD13FD1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99DD5-932F-4C3D-BB75-6F4BA899DE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37BC0-4B1D-422C-B4E9-4EE49025CC2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37BC0-4B1D-422C-B4E9-4EE49025CC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" y="0"/>
            <a:ext cx="9147663" cy="5142470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" y="0"/>
            <a:ext cx="9147663" cy="514247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-1" y="449773"/>
            <a:ext cx="9144001" cy="4242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774"/>
            <a:ext cx="9144001" cy="7632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664" y="4654538"/>
            <a:ext cx="9144001" cy="7632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" y="0"/>
            <a:ext cx="9147663" cy="5142470"/>
          </a:xfrm>
          <a:prstGeom prst="rect">
            <a:avLst/>
          </a:prstGeom>
        </p:spPr>
      </p:pic>
      <p:sp>
        <p:nvSpPr>
          <p:cNvPr id="2" name="圆角矩形 1"/>
          <p:cNvSpPr/>
          <p:nvPr userDrawn="1"/>
        </p:nvSpPr>
        <p:spPr>
          <a:xfrm>
            <a:off x="196369" y="184467"/>
            <a:ext cx="8747598" cy="4773535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A3E2DA2-E02F-45EE-889B-FBFFEF47845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65585" y="36619"/>
            <a:ext cx="1133333" cy="9619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884" y="58848"/>
            <a:ext cx="762066" cy="5182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标题 1"/>
          <p:cNvSpPr txBox="1"/>
          <p:nvPr userDrawn="1"/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6" name="副标题 2"/>
          <p:cNvSpPr txBox="1"/>
          <p:nvPr userDrawn="1"/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7" name="图片 7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9" name="图片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5"/>
          <p:cNvSpPr txBox="1">
            <a:spLocks noChangeArrowheads="1"/>
          </p:cNvSpPr>
          <p:nvPr/>
        </p:nvSpPr>
        <p:spPr bwMode="auto">
          <a:xfrm>
            <a:off x="2688103" y="1788634"/>
            <a:ext cx="3775075" cy="79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3130" eaLnBrk="1" hangingPunct="1"/>
            <a:r>
              <a:rPr lang="zh-CN" altLang="en-US" sz="4400" dirty="0"/>
              <a:t>练习三</a:t>
            </a:r>
            <a:endParaRPr lang="zh-CN" altLang="en-US" sz="4400" dirty="0"/>
          </a:p>
        </p:txBody>
      </p:sp>
      <p:sp>
        <p:nvSpPr>
          <p:cNvPr id="23" name="标题 5"/>
          <p:cNvSpPr txBox="1">
            <a:spLocks noChangeArrowheads="1"/>
          </p:cNvSpPr>
          <p:nvPr/>
        </p:nvSpPr>
        <p:spPr bwMode="auto">
          <a:xfrm>
            <a:off x="2428548" y="2559420"/>
            <a:ext cx="4294187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（选自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P19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三）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7805" y="1148715"/>
            <a:ext cx="8406765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/>
              <a:t>1.</a:t>
            </a:r>
            <a:r>
              <a:rPr lang="zh-CN" altLang="en-US" sz="3200" b="1" dirty="0"/>
              <a:t>下面哪些</a:t>
            </a:r>
            <a:r>
              <a:rPr lang="zh-CN" altLang="en-US" sz="3200" b="1" dirty="0">
                <a:sym typeface="+mn-ea"/>
              </a:rPr>
              <a:t>图形</a:t>
            </a:r>
            <a:r>
              <a:rPr lang="zh-CN" altLang="en-US" sz="3200" b="1" dirty="0"/>
              <a:t>是圆柱</a:t>
            </a:r>
            <a:r>
              <a:rPr lang="zh-CN" altLang="en-US" sz="3200" b="1"/>
              <a:t>？在（      </a:t>
            </a:r>
            <a:r>
              <a:rPr lang="zh-CN" altLang="en-US" sz="3200" b="1" dirty="0"/>
              <a:t>）里画“√”。</a:t>
            </a:r>
            <a:endParaRPr lang="zh-CN" altLang="en-US" sz="32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2422" y="1743671"/>
            <a:ext cx="8312727" cy="193319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13882" y="3869537"/>
            <a:ext cx="8715848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/>
              <a:t>（      ）   （      ） （      ）     （      ）    （      ）</a:t>
            </a:r>
            <a:endParaRPr lang="zh-CN" altLang="en-US" sz="32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881210" y="3869537"/>
            <a:ext cx="410690" cy="6317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85064" y="3869535"/>
            <a:ext cx="410690" cy="6317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76153" y="3869533"/>
            <a:ext cx="410690" cy="6317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1986" y="751985"/>
            <a:ext cx="7868548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/>
              <a:t>2.</a:t>
            </a:r>
            <a:r>
              <a:rPr lang="zh-CN" altLang="en-US" sz="3200" b="1"/>
              <a:t>折一折或卷一卷，想一想：</a:t>
            </a:r>
            <a:r>
              <a:rPr lang="zh-CN" altLang="en-US" sz="3200" b="1"/>
              <a:t>能得到什么立体图形</a:t>
            </a:r>
            <a:r>
              <a:rPr lang="en-US" altLang="zh-CN" sz="3200" b="1"/>
              <a:t>?</a:t>
            </a:r>
            <a:r>
              <a:rPr lang="zh-CN" altLang="en-US" sz="3200" b="1"/>
              <a:t>写在</a:t>
            </a:r>
            <a:r>
              <a:rPr lang="en-US" altLang="zh-CN" sz="3200" b="1"/>
              <a:t>(     )</a:t>
            </a:r>
            <a:r>
              <a:rPr lang="zh-CN" altLang="en-US" sz="3200" b="1"/>
              <a:t>里。</a:t>
            </a:r>
            <a:endParaRPr lang="zh-CN" altLang="en-US" sz="32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509" y="2226596"/>
            <a:ext cx="7557025" cy="146449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1325" y="3758088"/>
            <a:ext cx="8504251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/>
              <a:t>（              ）        （               ）      （              ）</a:t>
            </a:r>
            <a:endParaRPr lang="zh-CN" altLang="en-US" sz="32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954314" y="3744440"/>
            <a:ext cx="1420582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长方体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30927" y="3716057"/>
            <a:ext cx="1420582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正方体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54571" y="3733873"/>
            <a:ext cx="1008609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圆柱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082" y="1791150"/>
            <a:ext cx="7557025" cy="241750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90857" y="3983185"/>
            <a:ext cx="410690" cy="6317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15241" y="3994719"/>
            <a:ext cx="596638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×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84730" y="3994719"/>
            <a:ext cx="596638" cy="62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×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5851" y="1118204"/>
            <a:ext cx="8780745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/>
              <a:t>3.</a:t>
            </a:r>
            <a:r>
              <a:rPr lang="zh-CN" altLang="en-US" sz="3200" b="1" dirty="0"/>
              <a:t>下面哪个图形是圆柱的展开图</a:t>
            </a:r>
            <a:r>
              <a:rPr lang="zh-CN" altLang="en-US" sz="3200" b="1" dirty="0">
                <a:sym typeface="+mn-ea"/>
              </a:rPr>
              <a:t>？</a:t>
            </a:r>
            <a:r>
              <a:rPr lang="zh-CN" altLang="en-US" sz="3200" b="1" dirty="0"/>
              <a:t>（单位：</a:t>
            </a:r>
            <a:r>
              <a:rPr lang="en-US" altLang="zh-CN" sz="3200" b="1" dirty="0"/>
              <a:t>cm</a:t>
            </a:r>
            <a:r>
              <a:rPr lang="zh-CN" altLang="en-US" sz="3200" b="1" dirty="0"/>
              <a:t>）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630" y="2102243"/>
            <a:ext cx="7442839" cy="2521317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1757850" y="3362901"/>
            <a:ext cx="5673284" cy="4784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757850" y="3300746"/>
            <a:ext cx="2743199" cy="5406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4501049" y="3288439"/>
            <a:ext cx="2743199" cy="5406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90380" y="995463"/>
            <a:ext cx="8690574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/>
              <a:t>4.</a:t>
            </a:r>
            <a:r>
              <a:rPr lang="zh-CN" altLang="en-US" sz="3200" b="1"/>
              <a:t>如下图，上排图中切完后的截面或剪完后展开的侧面分别是什么形状</a:t>
            </a:r>
            <a:r>
              <a:rPr lang="en-US" altLang="zh-CN" sz="3200" b="1"/>
              <a:t>?</a:t>
            </a:r>
            <a:r>
              <a:rPr lang="zh-CN" altLang="en-US" sz="3200" b="1"/>
              <a:t>请与下排图连一连。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7360" y="1045054"/>
            <a:ext cx="849127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/>
              <a:t>5.</a:t>
            </a:r>
            <a:r>
              <a:rPr lang="zh-CN" altLang="en-US" sz="3200" b="1" dirty="0"/>
              <a:t>把一张长方形的纸横着或竖着卷起来，可以卷成什么形状？</a:t>
            </a:r>
            <a:endParaRPr lang="zh-CN" altLang="en-US" sz="3200" b="1" dirty="0"/>
          </a:p>
        </p:txBody>
      </p:sp>
      <p:grpSp>
        <p:nvGrpSpPr>
          <p:cNvPr id="5" name="组合 4"/>
          <p:cNvGrpSpPr/>
          <p:nvPr/>
        </p:nvGrpSpPr>
        <p:grpSpPr>
          <a:xfrm>
            <a:off x="2842755" y="1947464"/>
            <a:ext cx="3089033" cy="2614152"/>
            <a:chOff x="2842755" y="1947464"/>
            <a:chExt cx="3089033" cy="26141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755" y="1947464"/>
              <a:ext cx="3089033" cy="2614152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3857916" y="2941185"/>
              <a:ext cx="1316386" cy="626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</a:rPr>
                <a:t>圆   柱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</Words>
  <Application>WPS 演示</Application>
  <PresentationFormat>全屏显示(16:9)</PresentationFormat>
  <Paragraphs>38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微软雅黑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91</cp:revision>
  <dcterms:created xsi:type="dcterms:W3CDTF">2014-04-24T10:36:00Z</dcterms:created>
  <dcterms:modified xsi:type="dcterms:W3CDTF">2023-10-26T09:05:54Z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B5A377C7CA6C482191965A044FF72774</vt:lpwstr>
  </property>
  <property fmtid="{D5CDD505-2E9C-101B-9397-08002B2CF9AE}" pid="3" name="KSOProductBuildVer">
    <vt:lpwstr>2052-12.1.0.15374</vt:lpwstr>
  </property>
</Properties>
</file>