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415" r:id="rId4"/>
    <p:sldId id="439" r:id="rId5"/>
    <p:sldId id="440" r:id="rId6"/>
    <p:sldId id="441" r:id="rId7"/>
    <p:sldId id="442" r:id="rId8"/>
    <p:sldId id="435" r:id="rId9"/>
  </p:sldIdLst>
  <p:sldSz cx="9144000" cy="5143500" type="screen16x9"/>
  <p:notesSz cx="6858000" cy="9144000"/>
  <p:custDataLst>
    <p:tags r:id="rId1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8" userDrawn="1">
          <p15:clr>
            <a:srgbClr val="A4A3A4"/>
          </p15:clr>
        </p15:guide>
        <p15:guide id="2" pos="2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3399FF"/>
    <a:srgbClr val="FF7C80"/>
    <a:srgbClr val="FFFFFF"/>
    <a:srgbClr val="E96678"/>
    <a:srgbClr val="C9ECFA"/>
    <a:srgbClr val="FFFFCC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8" autoAdjust="0"/>
    <p:restoredTop sz="94660" autoAdjust="0"/>
  </p:normalViewPr>
  <p:slideViewPr>
    <p:cSldViewPr snapToGrid="0">
      <p:cViewPr varScale="1">
        <p:scale>
          <a:sx n="81" d="100"/>
          <a:sy n="81" d="100"/>
        </p:scale>
        <p:origin x="396" y="72"/>
      </p:cViewPr>
      <p:guideLst>
        <p:guide orient="horz" pos="1638"/>
        <p:guide pos="2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4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DEA938F5-F100-4713-80C5-5D9BC5809A7E}" type="datetimeFigureOut">
              <a:rPr lang="zh-CN" altLang="en-US"/>
            </a:fld>
            <a:endParaRPr lang="zh-CN" altLang="en-US">
              <a:cs typeface="+mn-cs"/>
            </a:endParaRPr>
          </a:p>
        </p:txBody>
      </p:sp>
      <p:sp>
        <p:nvSpPr>
          <p:cNvPr id="6148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888B6211-2798-4822-9AF4-775C56D2F19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5363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0FF7288-E337-4906-85DB-9E75750C57A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2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C915F08-E88C-40AE-88E9-7CEB16D6838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 txBox="1">
            <a:spLocks noChangeArrowheads="1"/>
          </p:cNvSpPr>
          <p:nvPr/>
        </p:nvSpPr>
        <p:spPr bwMode="auto">
          <a:xfrm>
            <a:off x="1769300" y="1711325"/>
            <a:ext cx="5557776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/>
              <a:t>练习二十</a:t>
            </a:r>
            <a:endParaRPr lang="zh-CN" altLang="en-US" sz="4400" b="1"/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1259798" y="2511425"/>
            <a:ext cx="657678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（选自教材</a:t>
            </a:r>
            <a:r>
              <a:rPr lang="en-US" altLang="zh-CN" sz="2400" b="1" dirty="0">
                <a:latin typeface="楷体" panose="02010609060101010101" charset="-122"/>
                <a:ea typeface="楷体" panose="02010609060101010101" charset="-122"/>
              </a:rPr>
              <a:t>P94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练习二十）</a:t>
            </a:r>
            <a:endParaRPr lang="zh-CN" altLang="en-US" sz="24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30200" y="479425"/>
            <a:ext cx="6259513" cy="6842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在右图中标出他们两家的位置。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0243" name="图片 7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18"/>
          <a:stretch>
            <a:fillRect/>
          </a:stretch>
        </p:blipFill>
        <p:spPr bwMode="auto">
          <a:xfrm>
            <a:off x="5458264" y="1146175"/>
            <a:ext cx="3298385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接连接符 9"/>
          <p:cNvCxnSpPr/>
          <p:nvPr/>
        </p:nvCxnSpPr>
        <p:spPr>
          <a:xfrm flipH="1">
            <a:off x="5788025" y="2692400"/>
            <a:ext cx="26177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7065963" y="1479550"/>
            <a:ext cx="0" cy="2474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15"/>
          <p:cNvSpPr/>
          <p:nvPr/>
        </p:nvSpPr>
        <p:spPr>
          <a:xfrm>
            <a:off x="7027863" y="3598863"/>
            <a:ext cx="68262" cy="682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7104063" y="3289300"/>
            <a:ext cx="1420812" cy="6270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小梅家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 flipV="1">
            <a:off x="6400800" y="1479550"/>
            <a:ext cx="665163" cy="12128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6408738" y="1530350"/>
            <a:ext cx="68262" cy="682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968875" y="1200150"/>
            <a:ext cx="1420813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小方家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0251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1243013"/>
            <a:ext cx="391001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425896" y="29998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【教材P94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  <p:pic>
        <p:nvPicPr>
          <p:cNvPr id="2" name="图片 1" descr="2023-09-11 15 25 1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930" y="1467485"/>
            <a:ext cx="4528820" cy="2954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417513" y="146709"/>
            <a:ext cx="7042653" cy="13031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在下面的动物园示意图上标出各个场馆的位置，量一量，并填空。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5" name="图片 3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26"/>
          <a:stretch>
            <a:fillRect/>
          </a:stretch>
        </p:blipFill>
        <p:spPr bwMode="auto">
          <a:xfrm>
            <a:off x="276225" y="1450975"/>
            <a:ext cx="382905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3573463" y="1643063"/>
            <a:ext cx="5249862" cy="2595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）动物园大门位于点（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5,0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），向北走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100m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到达熊猫馆。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）海洋馆位于点（    ，  ），在大门的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偏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 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约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处。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45325" y="2995613"/>
            <a:ext cx="363538" cy="565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613650" y="2995613"/>
            <a:ext cx="363538" cy="565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62538" y="3648075"/>
            <a:ext cx="544512" cy="558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东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975350" y="3660775"/>
            <a:ext cx="546100" cy="558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北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45263" y="3656013"/>
            <a:ext cx="904875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72°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02513" y="3652838"/>
            <a:ext cx="723900" cy="5635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450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11313" y="4294188"/>
            <a:ext cx="803275" cy="493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大门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89000" y="3376613"/>
            <a:ext cx="1112838" cy="4921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熊猫馆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5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t="70450" r="82518" b="18794"/>
          <a:stretch>
            <a:fillRect/>
          </a:stretch>
        </p:blipFill>
        <p:spPr bwMode="auto">
          <a:xfrm>
            <a:off x="417513" y="4429125"/>
            <a:ext cx="547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294316" y="104801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【教材P94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第2题】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3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26"/>
          <a:stretch>
            <a:fillRect/>
          </a:stretch>
        </p:blipFill>
        <p:spPr bwMode="auto">
          <a:xfrm>
            <a:off x="276225" y="1450975"/>
            <a:ext cx="382905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6"/>
          <p:cNvSpPr txBox="1"/>
          <p:nvPr/>
        </p:nvSpPr>
        <p:spPr>
          <a:xfrm>
            <a:off x="3570288" y="1643063"/>
            <a:ext cx="5297487" cy="2595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）大象馆位于点（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），在大门的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偏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 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约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处。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）狮虎山到熊猫馆和大象馆的距离相等，位于点（    ，  ）。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732088" y="3363913"/>
            <a:ext cx="1112837" cy="493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大象馆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94288" y="2349500"/>
            <a:ext cx="596900" cy="569913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东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986463" y="2355850"/>
            <a:ext cx="544512" cy="558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北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54788" y="2360613"/>
            <a:ext cx="904875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31°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10450" y="2371725"/>
            <a:ext cx="723900" cy="565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280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27888" y="3673475"/>
            <a:ext cx="365125" cy="565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759700" y="3665538"/>
            <a:ext cx="363538" cy="5635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463800" y="2611438"/>
            <a:ext cx="1112838" cy="493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狮虎山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11313" y="4294188"/>
            <a:ext cx="803275" cy="493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大门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89000" y="3376613"/>
            <a:ext cx="1112838" cy="4921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熊猫馆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8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t="70450" r="82518" b="18794"/>
          <a:stretch>
            <a:fillRect/>
          </a:stretch>
        </p:blipFill>
        <p:spPr bwMode="auto">
          <a:xfrm>
            <a:off x="395288" y="4429125"/>
            <a:ext cx="549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本框 28"/>
          <p:cNvSpPr txBox="1"/>
          <p:nvPr/>
        </p:nvSpPr>
        <p:spPr>
          <a:xfrm>
            <a:off x="417513" y="146709"/>
            <a:ext cx="7042653" cy="13031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在下面的动物园示意图上标出各个场馆的位置，量一量，并填空。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94316" y="104801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【教材P94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第2题】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22"/>
          <p:cNvSpPr txBox="1">
            <a:spLocks noChangeArrowheads="1"/>
          </p:cNvSpPr>
          <p:nvPr/>
        </p:nvSpPr>
        <p:spPr bwMode="auto">
          <a:xfrm>
            <a:off x="3957638" y="1577975"/>
            <a:ext cx="4686300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）鹿苑位于点（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1,8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），向南走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200m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到达猩猩馆；科普馆与这两处距离相等，位于点（    ，  ）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8" name="图片 2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26"/>
          <a:stretch>
            <a:fillRect/>
          </a:stretch>
        </p:blipFill>
        <p:spPr bwMode="auto">
          <a:xfrm>
            <a:off x="276225" y="1311275"/>
            <a:ext cx="382905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5159375" y="3560763"/>
            <a:ext cx="363538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5680075" y="3560763"/>
            <a:ext cx="363538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1016000" y="1679575"/>
            <a:ext cx="8032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鹿苑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969963" y="2760663"/>
            <a:ext cx="11128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猩猩馆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1427163" y="2217738"/>
            <a:ext cx="11128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科普馆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文本框 30"/>
          <p:cNvSpPr txBox="1">
            <a:spLocks noChangeArrowheads="1"/>
          </p:cNvSpPr>
          <p:nvPr/>
        </p:nvSpPr>
        <p:spPr bwMode="auto">
          <a:xfrm>
            <a:off x="1611313" y="4154488"/>
            <a:ext cx="80327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大门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文本框 31"/>
          <p:cNvSpPr txBox="1">
            <a:spLocks noChangeArrowheads="1"/>
          </p:cNvSpPr>
          <p:nvPr/>
        </p:nvSpPr>
        <p:spPr bwMode="auto">
          <a:xfrm>
            <a:off x="2732088" y="3224213"/>
            <a:ext cx="11128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大象馆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文本框 32"/>
          <p:cNvSpPr txBox="1">
            <a:spLocks noChangeArrowheads="1"/>
          </p:cNvSpPr>
          <p:nvPr/>
        </p:nvSpPr>
        <p:spPr bwMode="auto">
          <a:xfrm>
            <a:off x="2463800" y="2471738"/>
            <a:ext cx="1112838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狮虎山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" name="文本框 33"/>
          <p:cNvSpPr txBox="1">
            <a:spLocks noChangeArrowheads="1"/>
          </p:cNvSpPr>
          <p:nvPr/>
        </p:nvSpPr>
        <p:spPr bwMode="auto">
          <a:xfrm>
            <a:off x="889000" y="3236913"/>
            <a:ext cx="11128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熊猫馆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0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t="70450" r="82518" b="18794"/>
          <a:stretch>
            <a:fillRect/>
          </a:stretch>
        </p:blipFill>
        <p:spPr bwMode="auto">
          <a:xfrm>
            <a:off x="555625" y="4402138"/>
            <a:ext cx="547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文本框 30"/>
          <p:cNvSpPr txBox="1"/>
          <p:nvPr/>
        </p:nvSpPr>
        <p:spPr>
          <a:xfrm>
            <a:off x="417513" y="146709"/>
            <a:ext cx="7042653" cy="13031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在下面的动物园示意图上标出各个场馆的位置，量一量，并填空。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94316" y="104801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【教材P94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第2题】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2"/>
          <p:cNvSpPr txBox="1">
            <a:spLocks noChangeArrowheads="1"/>
          </p:cNvSpPr>
          <p:nvPr/>
        </p:nvSpPr>
        <p:spPr bwMode="auto">
          <a:xfrm>
            <a:off x="3995738" y="1908175"/>
            <a:ext cx="4686300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）设计一条参观路线，并用数学语言对路线加以描述。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26"/>
          <a:stretch>
            <a:fillRect/>
          </a:stretch>
        </p:blipFill>
        <p:spPr bwMode="auto">
          <a:xfrm>
            <a:off x="276225" y="1311275"/>
            <a:ext cx="382905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16000" y="1679575"/>
            <a:ext cx="8032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鹿苑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969963" y="2760663"/>
            <a:ext cx="11128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猩猩馆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427163" y="2217738"/>
            <a:ext cx="11128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科普馆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30"/>
          <p:cNvSpPr txBox="1">
            <a:spLocks noChangeArrowheads="1"/>
          </p:cNvSpPr>
          <p:nvPr/>
        </p:nvSpPr>
        <p:spPr bwMode="auto">
          <a:xfrm>
            <a:off x="1611313" y="4154488"/>
            <a:ext cx="80327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大门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31"/>
          <p:cNvSpPr txBox="1">
            <a:spLocks noChangeArrowheads="1"/>
          </p:cNvSpPr>
          <p:nvPr/>
        </p:nvSpPr>
        <p:spPr bwMode="auto">
          <a:xfrm>
            <a:off x="2732088" y="3224213"/>
            <a:ext cx="11128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大象馆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32"/>
          <p:cNvSpPr txBox="1">
            <a:spLocks noChangeArrowheads="1"/>
          </p:cNvSpPr>
          <p:nvPr/>
        </p:nvSpPr>
        <p:spPr bwMode="auto">
          <a:xfrm>
            <a:off x="2463800" y="2471738"/>
            <a:ext cx="1112838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狮虎山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33"/>
          <p:cNvSpPr txBox="1">
            <a:spLocks noChangeArrowheads="1"/>
          </p:cNvSpPr>
          <p:nvPr/>
        </p:nvSpPr>
        <p:spPr bwMode="auto">
          <a:xfrm>
            <a:off x="889000" y="3236913"/>
            <a:ext cx="11128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熊猫馆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1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" t="70450" r="82518" b="18794"/>
          <a:stretch>
            <a:fillRect/>
          </a:stretch>
        </p:blipFill>
        <p:spPr bwMode="auto">
          <a:xfrm>
            <a:off x="555625" y="4402138"/>
            <a:ext cx="547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417513" y="146709"/>
            <a:ext cx="7042653" cy="13031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在下面的动物园示意图上标出各个场馆的位置，量一量，并填空。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94316" y="104801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【教材P94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第2题】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27853" y="484808"/>
            <a:ext cx="7489825" cy="13031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60680" indent="-360680"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画出从家到学校的路线示意图，并进行描述，请注明方向和主要参照物。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43" y="2115627"/>
            <a:ext cx="7383748" cy="218997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963606" y="1353453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【教材P94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第3题】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593</Words>
  <Application>WPS 演示</Application>
  <PresentationFormat>全屏显示(16:9)</PresentationFormat>
  <Paragraphs>110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1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微软雅黑</vt:lpstr>
      <vt:lpstr>Arial Unicode MS</vt:lpstr>
      <vt:lpstr>Calibri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冰氷</cp:lastModifiedBy>
  <cp:revision>16</cp:revision>
  <dcterms:created xsi:type="dcterms:W3CDTF">2016-01-14T07:05:00Z</dcterms:created>
  <dcterms:modified xsi:type="dcterms:W3CDTF">2023-10-27T00:58:30Z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7386971F55BC4733BD7A5AAD453150AD</vt:lpwstr>
  </property>
</Properties>
</file>